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207" r:id="rId1"/>
  </p:sldMasterIdLst>
  <p:notesMasterIdLst>
    <p:notesMasterId r:id="rId16"/>
  </p:notesMasterIdLst>
  <p:sldIdLst>
    <p:sldId id="256" r:id="rId2"/>
    <p:sldId id="262" r:id="rId3"/>
    <p:sldId id="257" r:id="rId4"/>
    <p:sldId id="263" r:id="rId5"/>
    <p:sldId id="266" r:id="rId6"/>
    <p:sldId id="269" r:id="rId7"/>
    <p:sldId id="272" r:id="rId8"/>
    <p:sldId id="273" r:id="rId9"/>
    <p:sldId id="261" r:id="rId10"/>
    <p:sldId id="271" r:id="rId11"/>
    <p:sldId id="274" r:id="rId12"/>
    <p:sldId id="275" r:id="rId13"/>
    <p:sldId id="277" r:id="rId14"/>
    <p:sldId id="270" r:id="rId15"/>
  </p:sldIdLst>
  <p:sldSz cx="12192000" cy="6858000"/>
  <p:notesSz cx="6858000" cy="9144000"/>
  <p:defaultTextStyle>
    <a:defPPr>
      <a:defRPr lang="es-419"/>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84816-6829-078D-CC8F-C21BE548332E}" v="252" dt="2026-02-14T12:33:30.765"/>
    <p1510:client id="{BB363DFF-444E-4744-B32C-7FCBB9643131}" v="3729" dt="2026-02-15T09:27:51.243"/>
    <p1510:client id="{D82B1FF3-1D76-AB28-AD4B-E8C9E83EA35E}" v="490" dt="2026-02-14T20:45:54.320"/>
    <p1510:client id="{ED038D94-EA9F-D557-5AAE-9BBE0C3ECADC}" v="109" dt="2026-02-14T20:23:41.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8"/>
  </p:normalViewPr>
  <p:slideViewPr>
    <p:cSldViewPr snapToGrid="0">
      <p:cViewPr varScale="1">
        <p:scale>
          <a:sx n="104" d="100"/>
          <a:sy n="104" d="100"/>
        </p:scale>
        <p:origin x="232"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a Alexandra Pleitez De Mendez (2433390)" userId="S::2433390@student.uwtsd.ac.uk::d14bb79f-83ae-4af5-b655-5bc350222139" providerId="AD" clId="Web-{FFF38B2A-962B-1E37-CBEB-8E1ED5BDF064}"/>
    <pc:docChg chg="modSld">
      <pc:chgData name="Katya Alexandra Pleitez De Mendez (2433390)" userId="S::2433390@student.uwtsd.ac.uk::d14bb79f-83ae-4af5-b655-5bc350222139" providerId="AD" clId="Web-{FFF38B2A-962B-1E37-CBEB-8E1ED5BDF064}" dt="2026-02-12T21:36:00.921" v="80" actId="20577"/>
      <pc:docMkLst>
        <pc:docMk/>
      </pc:docMkLst>
      <pc:sldChg chg="modSp">
        <pc:chgData name="Katya Alexandra Pleitez De Mendez (2433390)" userId="S::2433390@student.uwtsd.ac.uk::d14bb79f-83ae-4af5-b655-5bc350222139" providerId="AD" clId="Web-{FFF38B2A-962B-1E37-CBEB-8E1ED5BDF064}" dt="2026-02-12T21:36:00.921" v="80" actId="20577"/>
        <pc:sldMkLst>
          <pc:docMk/>
          <pc:sldMk cId="1860437919" sldId="269"/>
        </pc:sldMkLst>
        <pc:spChg chg="mod">
          <ac:chgData name="Katya Alexandra Pleitez De Mendez (2433390)" userId="S::2433390@student.uwtsd.ac.uk::d14bb79f-83ae-4af5-b655-5bc350222139" providerId="AD" clId="Web-{FFF38B2A-962B-1E37-CBEB-8E1ED5BDF064}" dt="2026-02-12T21:36:00.921" v="80" actId="20577"/>
          <ac:spMkLst>
            <pc:docMk/>
            <pc:sldMk cId="1860437919" sldId="269"/>
            <ac:spMk id="4" creationId="{CAF80AAB-5B36-481F-626A-899D1304D708}"/>
          </ac:spMkLst>
        </pc:spChg>
      </pc:sldChg>
    </pc:docChg>
  </pc:docChgLst>
  <pc:docChgLst>
    <pc:chgData name="Heshu Ahmed (2522882)" userId="S::2522882@student.uwtsd.ac.uk::b753bed7-11e2-4721-b0a5-ce05365dbb02" providerId="AD" clId="Web-{90B27738-B4BA-43CC-912E-3F35823F06C9}"/>
    <pc:docChg chg="mod addSld modSld addMainMaster delMainMaster">
      <pc:chgData name="Heshu Ahmed (2522882)" userId="S::2522882@student.uwtsd.ac.uk::b753bed7-11e2-4721-b0a5-ce05365dbb02" providerId="AD" clId="Web-{90B27738-B4BA-43CC-912E-3F35823F06C9}" dt="2026-01-26T16:32:09.656" v="5"/>
      <pc:docMkLst>
        <pc:docMk/>
      </pc:docMkLst>
      <pc:sldChg chg="addSp delSp modSp new mod setBg modClrScheme delDesignElem chgLayout">
        <pc:chgData name="Heshu Ahmed (2522882)" userId="S::2522882@student.uwtsd.ac.uk::b753bed7-11e2-4721-b0a5-ce05365dbb02" providerId="AD" clId="Web-{90B27738-B4BA-43CC-912E-3F35823F06C9}" dt="2026-01-26T16:32:09.656" v="5"/>
        <pc:sldMkLst>
          <pc:docMk/>
          <pc:sldMk cId="1641079386" sldId="256"/>
        </pc:sldMkLst>
        <pc:spChg chg="add mod">
          <ac:chgData name="Heshu Ahmed (2522882)" userId="S::2522882@student.uwtsd.ac.uk::b753bed7-11e2-4721-b0a5-ce05365dbb02" providerId="AD" clId="Web-{90B27738-B4BA-43CC-912E-3F35823F06C9}" dt="2026-01-26T16:32:09.656" v="5"/>
          <ac:spMkLst>
            <pc:docMk/>
            <pc:sldMk cId="1641079386" sldId="256"/>
            <ac:spMk id="5" creationId="{9CA4336D-B016-35F1-0F58-C5E11ADF5727}"/>
          </ac:spMkLst>
        </pc:spChg>
        <pc:spChg chg="add mod">
          <ac:chgData name="Heshu Ahmed (2522882)" userId="S::2522882@student.uwtsd.ac.uk::b753bed7-11e2-4721-b0a5-ce05365dbb02" providerId="AD" clId="Web-{90B27738-B4BA-43CC-912E-3F35823F06C9}" dt="2026-01-26T16:32:09.656" v="5"/>
          <ac:spMkLst>
            <pc:docMk/>
            <pc:sldMk cId="1641079386" sldId="256"/>
            <ac:spMk id="10" creationId="{7D856688-3997-ABE7-BAA0-983F04D3417C}"/>
          </ac:spMkLst>
        </pc:spChg>
        <pc:spChg chg="add mod">
          <ac:chgData name="Heshu Ahmed (2522882)" userId="S::2522882@student.uwtsd.ac.uk::b753bed7-11e2-4721-b0a5-ce05365dbb02" providerId="AD" clId="Web-{90B27738-B4BA-43CC-912E-3F35823F06C9}" dt="2026-01-26T16:32:09.656" v="5"/>
          <ac:spMkLst>
            <pc:docMk/>
            <pc:sldMk cId="1641079386" sldId="256"/>
            <ac:spMk id="14" creationId="{E583F6F1-0012-62F8-B695-F788EB157718}"/>
          </ac:spMkLst>
        </pc:spChg>
      </pc:sldChg>
    </pc:docChg>
  </pc:docChgLst>
  <pc:docChgLst>
    <pc:chgData name="Heshu Ahmed (2522882)" userId="S::2522882@student.uwtsd.ac.uk::b753bed7-11e2-4721-b0a5-ce05365dbb02" providerId="AD" clId="Web-{742D20EF-3FC0-4349-CA2B-C371188B2B68}"/>
    <pc:docChg chg="mod addSld modSld addMainMaster delMainMaster">
      <pc:chgData name="Heshu Ahmed (2522882)" userId="S::2522882@student.uwtsd.ac.uk::b753bed7-11e2-4721-b0a5-ce05365dbb02" providerId="AD" clId="Web-{742D20EF-3FC0-4349-CA2B-C371188B2B68}" dt="2026-01-26T12:11:42.622" v="66" actId="20577"/>
      <pc:docMkLst>
        <pc:docMk/>
      </pc:docMkLst>
    </pc:docChg>
  </pc:docChgLst>
  <pc:docChgLst>
    <pc:chgData name="Katya Alexandra Pleitez De Mendez (2433390)" userId="S::2433390@student.uwtsd.ac.uk::d14bb79f-83ae-4af5-b655-5bc350222139" providerId="AD" clId="Web-{8D59E40A-2EC0-EA3D-8C2B-3A5017AEF0EA}"/>
    <pc:docChg chg="addSld modSld">
      <pc:chgData name="Katya Alexandra Pleitez De Mendez (2433390)" userId="S::2433390@student.uwtsd.ac.uk::d14bb79f-83ae-4af5-b655-5bc350222139" providerId="AD" clId="Web-{8D59E40A-2EC0-EA3D-8C2B-3A5017AEF0EA}" dt="2026-02-06T16:02:14.964" v="75"/>
      <pc:docMkLst>
        <pc:docMk/>
      </pc:docMkLst>
      <pc:sldChg chg="modSp">
        <pc:chgData name="Katya Alexandra Pleitez De Mendez (2433390)" userId="S::2433390@student.uwtsd.ac.uk::d14bb79f-83ae-4af5-b655-5bc350222139" providerId="AD" clId="Web-{8D59E40A-2EC0-EA3D-8C2B-3A5017AEF0EA}" dt="2026-02-06T15:52:52.444" v="38" actId="20577"/>
        <pc:sldMkLst>
          <pc:docMk/>
          <pc:sldMk cId="1641079386" sldId="256"/>
        </pc:sldMkLst>
        <pc:spChg chg="mod">
          <ac:chgData name="Katya Alexandra Pleitez De Mendez (2433390)" userId="S::2433390@student.uwtsd.ac.uk::d14bb79f-83ae-4af5-b655-5bc350222139" providerId="AD" clId="Web-{8D59E40A-2EC0-EA3D-8C2B-3A5017AEF0EA}" dt="2026-02-06T15:52:52.444" v="38" actId="20577"/>
          <ac:spMkLst>
            <pc:docMk/>
            <pc:sldMk cId="1641079386" sldId="256"/>
            <ac:spMk id="10" creationId="{7D856688-3997-ABE7-BAA0-983F04D3417C}"/>
          </ac:spMkLst>
        </pc:spChg>
      </pc:sldChg>
      <pc:sldChg chg="modSp">
        <pc:chgData name="Katya Alexandra Pleitez De Mendez (2433390)" userId="S::2433390@student.uwtsd.ac.uk::d14bb79f-83ae-4af5-b655-5bc350222139" providerId="AD" clId="Web-{8D59E40A-2EC0-EA3D-8C2B-3A5017AEF0EA}" dt="2026-02-06T15:56:19.666" v="39" actId="1076"/>
        <pc:sldMkLst>
          <pc:docMk/>
          <pc:sldMk cId="1599747843" sldId="257"/>
        </pc:sldMkLst>
        <pc:spChg chg="mod">
          <ac:chgData name="Katya Alexandra Pleitez De Mendez (2433390)" userId="S::2433390@student.uwtsd.ac.uk::d14bb79f-83ae-4af5-b655-5bc350222139" providerId="AD" clId="Web-{8D59E40A-2EC0-EA3D-8C2B-3A5017AEF0EA}" dt="2026-02-06T15:56:19.666" v="39" actId="1076"/>
          <ac:spMkLst>
            <pc:docMk/>
            <pc:sldMk cId="1599747843" sldId="257"/>
            <ac:spMk id="2" creationId="{91DB330F-B4CB-BF73-3442-8CBEACB8D7E8}"/>
          </ac:spMkLst>
        </pc:spChg>
      </pc:sldChg>
    </pc:docChg>
  </pc:docChgLst>
  <pc:docChgLst>
    <pc:chgData name="Heshu Ahmed (2522882)" userId="S::2522882@student.uwtsd.ac.uk::b753bed7-11e2-4721-b0a5-ce05365dbb02" providerId="AD" clId="Web-{C741E484-977E-2774-FB44-CD3689A87D06}"/>
    <pc:docChg chg="modSld">
      <pc:chgData name="Heshu Ahmed (2522882)" userId="S::2522882@student.uwtsd.ac.uk::b753bed7-11e2-4721-b0a5-ce05365dbb02" providerId="AD" clId="Web-{C741E484-977E-2774-FB44-CD3689A87D06}" dt="2026-01-27T19:20:33.235" v="3" actId="20577"/>
      <pc:docMkLst>
        <pc:docMk/>
      </pc:docMkLst>
      <pc:sldChg chg="modSp">
        <pc:chgData name="Heshu Ahmed (2522882)" userId="S::2522882@student.uwtsd.ac.uk::b753bed7-11e2-4721-b0a5-ce05365dbb02" providerId="AD" clId="Web-{C741E484-977E-2774-FB44-CD3689A87D06}" dt="2026-01-27T19:20:33.235" v="3" actId="20577"/>
        <pc:sldMkLst>
          <pc:docMk/>
          <pc:sldMk cId="1641079386" sldId="256"/>
        </pc:sldMkLst>
        <pc:spChg chg="mod">
          <ac:chgData name="Heshu Ahmed (2522882)" userId="S::2522882@student.uwtsd.ac.uk::b753bed7-11e2-4721-b0a5-ce05365dbb02" providerId="AD" clId="Web-{C741E484-977E-2774-FB44-CD3689A87D06}" dt="2026-01-27T19:20:33.235" v="3" actId="20577"/>
          <ac:spMkLst>
            <pc:docMk/>
            <pc:sldMk cId="1641079386" sldId="256"/>
            <ac:spMk id="5" creationId="{9CA4336D-B016-35F1-0F58-C5E11ADF5727}"/>
          </ac:spMkLst>
        </pc:spChg>
      </pc:sldChg>
    </pc:docChg>
  </pc:docChgLst>
  <pc:docChgLst>
    <pc:chgData name="Heshu Ahmed (2522882)" userId="S::2522882@student.uwtsd.ac.uk::b753bed7-11e2-4721-b0a5-ce05365dbb02" providerId="AD" clId="Web-{1DB47B0C-396B-33EB-CAD1-BB3E95BD6476}"/>
    <pc:docChg chg="delSld">
      <pc:chgData name="Heshu Ahmed (2522882)" userId="S::2522882@student.uwtsd.ac.uk::b753bed7-11e2-4721-b0a5-ce05365dbb02" providerId="AD" clId="Web-{1DB47B0C-396B-33EB-CAD1-BB3E95BD6476}" dt="2026-01-26T12:42:44.293" v="1"/>
      <pc:docMkLst>
        <pc:docMk/>
      </pc:docMkLst>
    </pc:docChg>
  </pc:docChgLst>
  <pc:docChgLst>
    <pc:chgData name="Heshu Ahmed (2522882)" userId="S::2522882@student.uwtsd.ac.uk::b753bed7-11e2-4721-b0a5-ce05365dbb02" providerId="AD" clId="Web-{64C1945E-C94B-52A6-A32D-B1D41963C0E8}"/>
    <pc:docChg chg="addSld modSld">
      <pc:chgData name="Heshu Ahmed (2522882)" userId="S::2522882@student.uwtsd.ac.uk::b753bed7-11e2-4721-b0a5-ce05365dbb02" providerId="AD" clId="Web-{64C1945E-C94B-52A6-A32D-B1D41963C0E8}" dt="2026-01-27T19:33:33.942" v="159"/>
      <pc:docMkLst>
        <pc:docMk/>
      </pc:docMkLst>
      <pc:sldChg chg="addSp delSp modSp mod modClrScheme chgLayout">
        <pc:chgData name="Heshu Ahmed (2522882)" userId="S::2522882@student.uwtsd.ac.uk::b753bed7-11e2-4721-b0a5-ce05365dbb02" providerId="AD" clId="Web-{64C1945E-C94B-52A6-A32D-B1D41963C0E8}" dt="2026-01-27T19:33:33.942" v="159"/>
        <pc:sldMkLst>
          <pc:docMk/>
          <pc:sldMk cId="1641079386" sldId="256"/>
        </pc:sldMkLst>
        <pc:spChg chg="mod ord">
          <ac:chgData name="Heshu Ahmed (2522882)" userId="S::2522882@student.uwtsd.ac.uk::b753bed7-11e2-4721-b0a5-ce05365dbb02" providerId="AD" clId="Web-{64C1945E-C94B-52A6-A32D-B1D41963C0E8}" dt="2026-01-27T19:33:33.942" v="159"/>
          <ac:spMkLst>
            <pc:docMk/>
            <pc:sldMk cId="1641079386" sldId="256"/>
            <ac:spMk id="5" creationId="{9CA4336D-B016-35F1-0F58-C5E11ADF5727}"/>
          </ac:spMkLst>
        </pc:spChg>
        <pc:spChg chg="mod ord">
          <ac:chgData name="Heshu Ahmed (2522882)" userId="S::2522882@student.uwtsd.ac.uk::b753bed7-11e2-4721-b0a5-ce05365dbb02" providerId="AD" clId="Web-{64C1945E-C94B-52A6-A32D-B1D41963C0E8}" dt="2026-01-27T19:33:33.942" v="159"/>
          <ac:spMkLst>
            <pc:docMk/>
            <pc:sldMk cId="1641079386" sldId="256"/>
            <ac:spMk id="10" creationId="{7D856688-3997-ABE7-BAA0-983F04D3417C}"/>
          </ac:spMkLst>
        </pc:spChg>
        <pc:spChg chg="mod ord">
          <ac:chgData name="Heshu Ahmed (2522882)" userId="S::2522882@student.uwtsd.ac.uk::b753bed7-11e2-4721-b0a5-ce05365dbb02" providerId="AD" clId="Web-{64C1945E-C94B-52A6-A32D-B1D41963C0E8}" dt="2026-01-27T19:33:33.942" v="159"/>
          <ac:spMkLst>
            <pc:docMk/>
            <pc:sldMk cId="1641079386" sldId="256"/>
            <ac:spMk id="14" creationId="{E583F6F1-0012-62F8-B695-F788EB157718}"/>
          </ac:spMkLst>
        </pc:spChg>
      </pc:sldChg>
      <pc:sldChg chg="new">
        <pc:chgData name="Heshu Ahmed (2522882)" userId="S::2522882@student.uwtsd.ac.uk::b753bed7-11e2-4721-b0a5-ce05365dbb02" providerId="AD" clId="Web-{64C1945E-C94B-52A6-A32D-B1D41963C0E8}" dt="2026-01-27T19:23:22.673" v="80"/>
        <pc:sldMkLst>
          <pc:docMk/>
          <pc:sldMk cId="1599747843" sldId="257"/>
        </pc:sldMkLst>
      </pc:sldChg>
    </pc:docChg>
  </pc:docChgLst>
  <pc:docChgLst>
    <pc:chgData name="Katya Alexandra Pleitez De Mendez (2433390)" userId="S::2433390@student.uwtsd.ac.uk::d14bb79f-83ae-4af5-b655-5bc350222139" providerId="AD" clId="Web-{D82B1FF3-1D76-AB28-AD4B-E8C9E83EA35E}"/>
    <pc:docChg chg="delSld modSld">
      <pc:chgData name="Katya Alexandra Pleitez De Mendez (2433390)" userId="S::2433390@student.uwtsd.ac.uk::d14bb79f-83ae-4af5-b655-5bc350222139" providerId="AD" clId="Web-{D82B1FF3-1D76-AB28-AD4B-E8C9E83EA35E}" dt="2026-02-14T20:45:54.320" v="492"/>
      <pc:docMkLst>
        <pc:docMk/>
      </pc:docMkLst>
      <pc:sldChg chg="modSp addAnim">
        <pc:chgData name="Katya Alexandra Pleitez De Mendez (2433390)" userId="S::2433390@student.uwtsd.ac.uk::d14bb79f-83ae-4af5-b655-5bc350222139" providerId="AD" clId="Web-{D82B1FF3-1D76-AB28-AD4B-E8C9E83EA35E}" dt="2026-02-14T09:53:53.554" v="2"/>
        <pc:sldMkLst>
          <pc:docMk/>
          <pc:sldMk cId="3525974521" sldId="258"/>
        </pc:sldMkLst>
        <pc:spChg chg="mod">
          <ac:chgData name="Katya Alexandra Pleitez De Mendez (2433390)" userId="S::2433390@student.uwtsd.ac.uk::d14bb79f-83ae-4af5-b655-5bc350222139" providerId="AD" clId="Web-{D82B1FF3-1D76-AB28-AD4B-E8C9E83EA35E}" dt="2026-02-14T09:53:29.801" v="0" actId="1076"/>
          <ac:spMkLst>
            <pc:docMk/>
            <pc:sldMk cId="3525974521" sldId="258"/>
            <ac:spMk id="7" creationId="{158F37FD-9F2B-6DA9-F2E0-F193E9B2C6AE}"/>
          </ac:spMkLst>
        </pc:spChg>
      </pc:sldChg>
      <pc:sldChg chg="addSp modSp addAnim modAnim">
        <pc:chgData name="Katya Alexandra Pleitez De Mendez (2433390)" userId="S::2433390@student.uwtsd.ac.uk::d14bb79f-83ae-4af5-b655-5bc350222139" providerId="AD" clId="Web-{D82B1FF3-1D76-AB28-AD4B-E8C9E83EA35E}" dt="2026-02-14T20:45:54.320" v="492"/>
        <pc:sldMkLst>
          <pc:docMk/>
          <pc:sldMk cId="17781541" sldId="266"/>
        </pc:sldMkLst>
        <pc:spChg chg="mod">
          <ac:chgData name="Katya Alexandra Pleitez De Mendez (2433390)" userId="S::2433390@student.uwtsd.ac.uk::d14bb79f-83ae-4af5-b655-5bc350222139" providerId="AD" clId="Web-{D82B1FF3-1D76-AB28-AD4B-E8C9E83EA35E}" dt="2026-02-14T20:44:42.112" v="488" actId="1076"/>
          <ac:spMkLst>
            <pc:docMk/>
            <pc:sldMk cId="17781541" sldId="266"/>
            <ac:spMk id="2" creationId="{E98077A9-BC8C-3FFC-8696-5A6BBE67B788}"/>
          </ac:spMkLst>
        </pc:spChg>
        <pc:spChg chg="mod">
          <ac:chgData name="Katya Alexandra Pleitez De Mendez (2433390)" userId="S::2433390@student.uwtsd.ac.uk::d14bb79f-83ae-4af5-b655-5bc350222139" providerId="AD" clId="Web-{D82B1FF3-1D76-AB28-AD4B-E8C9E83EA35E}" dt="2026-02-14T20:44:42.127" v="489" actId="1076"/>
          <ac:spMkLst>
            <pc:docMk/>
            <pc:sldMk cId="17781541" sldId="266"/>
            <ac:spMk id="3" creationId="{85611CBA-21FE-DBDD-2E9A-DD355D848B3A}"/>
          </ac:spMkLst>
        </pc:spChg>
        <pc:spChg chg="add mod">
          <ac:chgData name="Katya Alexandra Pleitez De Mendez (2433390)" userId="S::2433390@student.uwtsd.ac.uk::d14bb79f-83ae-4af5-b655-5bc350222139" providerId="AD" clId="Web-{D82B1FF3-1D76-AB28-AD4B-E8C9E83EA35E}" dt="2026-02-14T20:44:00.767" v="475" actId="1076"/>
          <ac:spMkLst>
            <pc:docMk/>
            <pc:sldMk cId="17781541" sldId="266"/>
            <ac:spMk id="13" creationId="{7C01B93B-6B3B-7145-4D44-F72BFDDD9EE8}"/>
          </ac:spMkLst>
        </pc:spChg>
        <pc:graphicFrameChg chg="mod">
          <ac:chgData name="Katya Alexandra Pleitez De Mendez (2433390)" userId="S::2433390@student.uwtsd.ac.uk::d14bb79f-83ae-4af5-b655-5bc350222139" providerId="AD" clId="Web-{D82B1FF3-1D76-AB28-AD4B-E8C9E83EA35E}" dt="2026-02-14T20:44:48.925" v="491" actId="1076"/>
          <ac:graphicFrameMkLst>
            <pc:docMk/>
            <pc:sldMk cId="17781541" sldId="266"/>
            <ac:graphicFrameMk id="87" creationId="{82DB4863-A67F-22D5-FA6E-E2CAAA7713CC}"/>
          </ac:graphicFrameMkLst>
        </pc:graphicFrameChg>
      </pc:sldChg>
      <pc:sldChg chg="del">
        <pc:chgData name="Katya Alexandra Pleitez De Mendez (2433390)" userId="S::2433390@student.uwtsd.ac.uk::d14bb79f-83ae-4af5-b655-5bc350222139" providerId="AD" clId="Web-{D82B1FF3-1D76-AB28-AD4B-E8C9E83EA35E}" dt="2026-02-14T11:47:00.617" v="59"/>
        <pc:sldMkLst>
          <pc:docMk/>
          <pc:sldMk cId="2800552958" sldId="268"/>
        </pc:sldMkLst>
      </pc:sldChg>
      <pc:sldChg chg="addSp delSp modSp addAnim delAnim">
        <pc:chgData name="Katya Alexandra Pleitez De Mendez (2433390)" userId="S::2433390@student.uwtsd.ac.uk::d14bb79f-83ae-4af5-b655-5bc350222139" providerId="AD" clId="Web-{D82B1FF3-1D76-AB28-AD4B-E8C9E83EA35E}" dt="2026-02-14T19:42:39.259" v="459" actId="20577"/>
        <pc:sldMkLst>
          <pc:docMk/>
          <pc:sldMk cId="1860437919" sldId="269"/>
        </pc:sldMkLst>
        <pc:spChg chg="mod">
          <ac:chgData name="Katya Alexandra Pleitez De Mendez (2433390)" userId="S::2433390@student.uwtsd.ac.uk::d14bb79f-83ae-4af5-b655-5bc350222139" providerId="AD" clId="Web-{D82B1FF3-1D76-AB28-AD4B-E8C9E83EA35E}" dt="2026-02-14T10:09:46.743" v="12" actId="1076"/>
          <ac:spMkLst>
            <pc:docMk/>
            <pc:sldMk cId="1860437919" sldId="269"/>
            <ac:spMk id="2" creationId="{69754598-FB85-0A83-22A3-5E6C72C84D9B}"/>
          </ac:spMkLst>
        </pc:spChg>
        <pc:spChg chg="mod">
          <ac:chgData name="Katya Alexandra Pleitez De Mendez (2433390)" userId="S::2433390@student.uwtsd.ac.uk::d14bb79f-83ae-4af5-b655-5bc350222139" providerId="AD" clId="Web-{D82B1FF3-1D76-AB28-AD4B-E8C9E83EA35E}" dt="2026-02-14T19:42:39.259" v="459" actId="20577"/>
          <ac:spMkLst>
            <pc:docMk/>
            <pc:sldMk cId="1860437919" sldId="269"/>
            <ac:spMk id="4" creationId="{CAF80AAB-5B36-481F-626A-899D1304D708}"/>
          </ac:spMkLst>
        </pc:spChg>
        <pc:spChg chg="add del mod">
          <ac:chgData name="Katya Alexandra Pleitez De Mendez (2433390)" userId="S::2433390@student.uwtsd.ac.uk::d14bb79f-83ae-4af5-b655-5bc350222139" providerId="AD" clId="Web-{D82B1FF3-1D76-AB28-AD4B-E8C9E83EA35E}" dt="2026-02-14T19:29:00.862" v="370"/>
          <ac:spMkLst>
            <pc:docMk/>
            <pc:sldMk cId="1860437919" sldId="269"/>
            <ac:spMk id="5" creationId="{F652D329-E31A-EEF2-C95C-40ECD79C9DBE}"/>
          </ac:spMkLst>
        </pc:spChg>
        <pc:spChg chg="mod">
          <ac:chgData name="Katya Alexandra Pleitez De Mendez (2433390)" userId="S::2433390@student.uwtsd.ac.uk::d14bb79f-83ae-4af5-b655-5bc350222139" providerId="AD" clId="Web-{D82B1FF3-1D76-AB28-AD4B-E8C9E83EA35E}" dt="2026-02-14T19:37:32.998" v="372" actId="1076"/>
          <ac:spMkLst>
            <pc:docMk/>
            <pc:sldMk cId="1860437919" sldId="269"/>
            <ac:spMk id="10" creationId="{64195096-5131-73BA-A617-E8674006C705}"/>
          </ac:spMkLst>
        </pc:spChg>
        <pc:spChg chg="mod">
          <ac:chgData name="Katya Alexandra Pleitez De Mendez (2433390)" userId="S::2433390@student.uwtsd.ac.uk::d14bb79f-83ae-4af5-b655-5bc350222139" providerId="AD" clId="Web-{D82B1FF3-1D76-AB28-AD4B-E8C9E83EA35E}" dt="2026-02-14T10:09:42.368" v="11" actId="1076"/>
          <ac:spMkLst>
            <pc:docMk/>
            <pc:sldMk cId="1860437919" sldId="269"/>
            <ac:spMk id="19" creationId="{13A091FD-B6BE-733B-9644-A012C36CC28D}"/>
          </ac:spMkLst>
        </pc:spChg>
        <pc:picChg chg="mod">
          <ac:chgData name="Katya Alexandra Pleitez De Mendez (2433390)" userId="S::2433390@student.uwtsd.ac.uk::d14bb79f-83ae-4af5-b655-5bc350222139" providerId="AD" clId="Web-{D82B1FF3-1D76-AB28-AD4B-E8C9E83EA35E}" dt="2026-02-14T19:37:15.778" v="371" actId="1076"/>
          <ac:picMkLst>
            <pc:docMk/>
            <pc:sldMk cId="1860437919" sldId="269"/>
            <ac:picMk id="9" creationId="{6E6B9764-F75A-5F5C-E52A-4B8F70CAF7F5}"/>
          </ac:picMkLst>
        </pc:picChg>
      </pc:sldChg>
      <pc:sldChg chg="addSp delSp modSp">
        <pc:chgData name="Katya Alexandra Pleitez De Mendez (2433390)" userId="S::2433390@student.uwtsd.ac.uk::d14bb79f-83ae-4af5-b655-5bc350222139" providerId="AD" clId="Web-{D82B1FF3-1D76-AB28-AD4B-E8C9E83EA35E}" dt="2026-02-14T10:17:40.926" v="58"/>
        <pc:sldMkLst>
          <pc:docMk/>
          <pc:sldMk cId="2675592040" sldId="270"/>
        </pc:sldMkLst>
        <pc:spChg chg="add del mod">
          <ac:chgData name="Katya Alexandra Pleitez De Mendez (2433390)" userId="S::2433390@student.uwtsd.ac.uk::d14bb79f-83ae-4af5-b655-5bc350222139" providerId="AD" clId="Web-{D82B1FF3-1D76-AB28-AD4B-E8C9E83EA35E}" dt="2026-02-14T10:17:26.362" v="55"/>
          <ac:spMkLst>
            <pc:docMk/>
            <pc:sldMk cId="2675592040" sldId="270"/>
            <ac:spMk id="3" creationId="{F03AD3EF-792D-0D91-D8A2-1393B564663B}"/>
          </ac:spMkLst>
        </pc:spChg>
        <pc:spChg chg="mod">
          <ac:chgData name="Katya Alexandra Pleitez De Mendez (2433390)" userId="S::2433390@student.uwtsd.ac.uk::d14bb79f-83ae-4af5-b655-5bc350222139" providerId="AD" clId="Web-{D82B1FF3-1D76-AB28-AD4B-E8C9E83EA35E}" dt="2026-02-14T10:17:40.926" v="58"/>
          <ac:spMkLst>
            <pc:docMk/>
            <pc:sldMk cId="2675592040" sldId="270"/>
            <ac:spMk id="9" creationId="{14EBCA3E-B4EA-D566-D62A-E5A7F4B735D1}"/>
          </ac:spMkLst>
        </pc:spChg>
        <pc:spChg chg="mod">
          <ac:chgData name="Katya Alexandra Pleitez De Mendez (2433390)" userId="S::2433390@student.uwtsd.ac.uk::d14bb79f-83ae-4af5-b655-5bc350222139" providerId="AD" clId="Web-{D82B1FF3-1D76-AB28-AD4B-E8C9E83EA35E}" dt="2026-02-14T10:17:40.926" v="58"/>
          <ac:spMkLst>
            <pc:docMk/>
            <pc:sldMk cId="2675592040" sldId="270"/>
            <ac:spMk id="12" creationId="{4693A941-5E19-E1BF-FF27-AEC3ED459CA9}"/>
          </ac:spMkLst>
        </pc:spChg>
        <pc:spChg chg="del">
          <ac:chgData name="Katya Alexandra Pleitez De Mendez (2433390)" userId="S::2433390@student.uwtsd.ac.uk::d14bb79f-83ae-4af5-b655-5bc350222139" providerId="AD" clId="Web-{D82B1FF3-1D76-AB28-AD4B-E8C9E83EA35E}" dt="2026-02-14T10:17:40.926" v="58"/>
          <ac:spMkLst>
            <pc:docMk/>
            <pc:sldMk cId="2675592040" sldId="270"/>
            <ac:spMk id="44" creationId="{637B2035-1FCB-439A-B421-095E136C7E07}"/>
          </ac:spMkLst>
        </pc:spChg>
        <pc:spChg chg="del">
          <ac:chgData name="Katya Alexandra Pleitez De Mendez (2433390)" userId="S::2433390@student.uwtsd.ac.uk::d14bb79f-83ae-4af5-b655-5bc350222139" providerId="AD" clId="Web-{D82B1FF3-1D76-AB28-AD4B-E8C9E83EA35E}" dt="2026-02-14T10:17:40.926" v="58"/>
          <ac:spMkLst>
            <pc:docMk/>
            <pc:sldMk cId="2675592040" sldId="270"/>
            <ac:spMk id="45" creationId="{676D6CDF-C512-4739-B158-55EE955EFA39}"/>
          </ac:spMkLst>
        </pc:spChg>
        <pc:spChg chg="add">
          <ac:chgData name="Katya Alexandra Pleitez De Mendez (2433390)" userId="S::2433390@student.uwtsd.ac.uk::d14bb79f-83ae-4af5-b655-5bc350222139" providerId="AD" clId="Web-{D82B1FF3-1D76-AB28-AD4B-E8C9E83EA35E}" dt="2026-02-14T10:17:40.926" v="58"/>
          <ac:spMkLst>
            <pc:docMk/>
            <pc:sldMk cId="2675592040" sldId="270"/>
            <ac:spMk id="50" creationId="{45D37F4E-DDB4-456B-97E0-9937730A039F}"/>
          </ac:spMkLst>
        </pc:spChg>
        <pc:spChg chg="add">
          <ac:chgData name="Katya Alexandra Pleitez De Mendez (2433390)" userId="S::2433390@student.uwtsd.ac.uk::d14bb79f-83ae-4af5-b655-5bc350222139" providerId="AD" clId="Web-{D82B1FF3-1D76-AB28-AD4B-E8C9E83EA35E}" dt="2026-02-14T10:17:40.926" v="58"/>
          <ac:spMkLst>
            <pc:docMk/>
            <pc:sldMk cId="2675592040" sldId="270"/>
            <ac:spMk id="52" creationId="{B2DD41CD-8F47-4F56-AD12-4E2FF7696987}"/>
          </ac:spMkLst>
        </pc:spChg>
        <pc:picChg chg="add mod ord">
          <ac:chgData name="Katya Alexandra Pleitez De Mendez (2433390)" userId="S::2433390@student.uwtsd.ac.uk::d14bb79f-83ae-4af5-b655-5bc350222139" providerId="AD" clId="Web-{D82B1FF3-1D76-AB28-AD4B-E8C9E83EA35E}" dt="2026-02-14T10:17:40.926" v="58"/>
          <ac:picMkLst>
            <pc:docMk/>
            <pc:sldMk cId="2675592040" sldId="270"/>
            <ac:picMk id="4" creationId="{DEF4BB10-CD79-8714-C410-667B426031B3}"/>
          </ac:picMkLst>
        </pc:picChg>
        <pc:picChg chg="del">
          <ac:chgData name="Katya Alexandra Pleitez De Mendez (2433390)" userId="S::2433390@student.uwtsd.ac.uk::d14bb79f-83ae-4af5-b655-5bc350222139" providerId="AD" clId="Web-{D82B1FF3-1D76-AB28-AD4B-E8C9E83EA35E}" dt="2026-02-14T10:13:58.288" v="54"/>
          <ac:picMkLst>
            <pc:docMk/>
            <pc:sldMk cId="2675592040" sldId="270"/>
            <ac:picMk id="14" creationId="{FF7B4959-A2BC-A59F-CEEB-7F3FB6D59ACF}"/>
          </ac:picMkLst>
        </pc:picChg>
      </pc:sldChg>
      <pc:sldChg chg="addSp delSp modSp addAnim delAnim">
        <pc:chgData name="Katya Alexandra Pleitez De Mendez (2433390)" userId="S::2433390@student.uwtsd.ac.uk::d14bb79f-83ae-4af5-b655-5bc350222139" providerId="AD" clId="Web-{D82B1FF3-1D76-AB28-AD4B-E8C9E83EA35E}" dt="2026-02-14T18:39:36.793" v="110" actId="20577"/>
        <pc:sldMkLst>
          <pc:docMk/>
          <pc:sldMk cId="216793228" sldId="272"/>
        </pc:sldMkLst>
        <pc:spChg chg="mod">
          <ac:chgData name="Katya Alexandra Pleitez De Mendez (2433390)" userId="S::2433390@student.uwtsd.ac.uk::d14bb79f-83ae-4af5-b655-5bc350222139" providerId="AD" clId="Web-{D82B1FF3-1D76-AB28-AD4B-E8C9E83EA35E}" dt="2026-02-14T18:35:11.106" v="70" actId="20577"/>
          <ac:spMkLst>
            <pc:docMk/>
            <pc:sldMk cId="216793228" sldId="272"/>
            <ac:spMk id="4" creationId="{F955DB08-EA5E-573E-5EF9-FD4E135CB87C}"/>
          </ac:spMkLst>
        </pc:spChg>
        <pc:spChg chg="mod">
          <ac:chgData name="Katya Alexandra Pleitez De Mendez (2433390)" userId="S::2433390@student.uwtsd.ac.uk::d14bb79f-83ae-4af5-b655-5bc350222139" providerId="AD" clId="Web-{D82B1FF3-1D76-AB28-AD4B-E8C9E83EA35E}" dt="2026-02-14T18:35:30.199" v="88" actId="20577"/>
          <ac:spMkLst>
            <pc:docMk/>
            <pc:sldMk cId="216793228" sldId="272"/>
            <ac:spMk id="5" creationId="{7D8E80BB-0C69-85CA-4FA3-F70F978053F1}"/>
          </ac:spMkLst>
        </pc:spChg>
        <pc:spChg chg="add del mod">
          <ac:chgData name="Katya Alexandra Pleitez De Mendez (2433390)" userId="S::2433390@student.uwtsd.ac.uk::d14bb79f-83ae-4af5-b655-5bc350222139" providerId="AD" clId="Web-{D82B1FF3-1D76-AB28-AD4B-E8C9E83EA35E}" dt="2026-02-14T18:38:26.981" v="106"/>
          <ac:spMkLst>
            <pc:docMk/>
            <pc:sldMk cId="216793228" sldId="272"/>
            <ac:spMk id="60" creationId="{A126EF90-0425-0037-7A65-88D0B2EC18F7}"/>
          </ac:spMkLst>
        </pc:spChg>
        <pc:graphicFrameChg chg="add del mod modGraphic">
          <ac:chgData name="Katya Alexandra Pleitez De Mendez (2433390)" userId="S::2433390@student.uwtsd.ac.uk::d14bb79f-83ae-4af5-b655-5bc350222139" providerId="AD" clId="Web-{D82B1FF3-1D76-AB28-AD4B-E8C9E83EA35E}" dt="2026-02-14T18:39:36.793" v="110" actId="20577"/>
          <ac:graphicFrameMkLst>
            <pc:docMk/>
            <pc:sldMk cId="216793228" sldId="272"/>
            <ac:graphicFrameMk id="9" creationId="{A8A5CC2F-30E3-9E1C-7E97-5070A3F61B61}"/>
          </ac:graphicFrameMkLst>
        </pc:graphicFrameChg>
      </pc:sldChg>
      <pc:sldChg chg="addSp delSp modSp addAnim">
        <pc:chgData name="Katya Alexandra Pleitez De Mendez (2433390)" userId="S::2433390@student.uwtsd.ac.uk::d14bb79f-83ae-4af5-b655-5bc350222139" providerId="AD" clId="Web-{D82B1FF3-1D76-AB28-AD4B-E8C9E83EA35E}" dt="2026-02-14T20:33:02.004" v="467" actId="20577"/>
        <pc:sldMkLst>
          <pc:docMk/>
          <pc:sldMk cId="2930298367" sldId="273"/>
        </pc:sldMkLst>
        <pc:spChg chg="add del mod">
          <ac:chgData name="Katya Alexandra Pleitez De Mendez (2433390)" userId="S::2433390@student.uwtsd.ac.uk::d14bb79f-83ae-4af5-b655-5bc350222139" providerId="AD" clId="Web-{D82B1FF3-1D76-AB28-AD4B-E8C9E83EA35E}" dt="2026-02-14T19:19:10.113" v="296"/>
          <ac:spMkLst>
            <pc:docMk/>
            <pc:sldMk cId="2930298367" sldId="273"/>
            <ac:spMk id="2" creationId="{EB880692-1956-1B35-2163-71AB338BB967}"/>
          </ac:spMkLst>
        </pc:spChg>
        <pc:spChg chg="add mod">
          <ac:chgData name="Katya Alexandra Pleitez De Mendez (2433390)" userId="S::2433390@student.uwtsd.ac.uk::d14bb79f-83ae-4af5-b655-5bc350222139" providerId="AD" clId="Web-{D82B1FF3-1D76-AB28-AD4B-E8C9E83EA35E}" dt="2026-02-14T19:26:10.315" v="365" actId="1076"/>
          <ac:spMkLst>
            <pc:docMk/>
            <pc:sldMk cId="2930298367" sldId="273"/>
            <ac:spMk id="3" creationId="{48774DC0-3DBD-CD6B-6F7E-D04266160948}"/>
          </ac:spMkLst>
        </pc:spChg>
        <pc:spChg chg="mod">
          <ac:chgData name="Katya Alexandra Pleitez De Mendez (2433390)" userId="S::2433390@student.uwtsd.ac.uk::d14bb79f-83ae-4af5-b655-5bc350222139" providerId="AD" clId="Web-{D82B1FF3-1D76-AB28-AD4B-E8C9E83EA35E}" dt="2026-02-14T20:33:02.004" v="467" actId="20577"/>
          <ac:spMkLst>
            <pc:docMk/>
            <pc:sldMk cId="2930298367" sldId="273"/>
            <ac:spMk id="20" creationId="{B3479F29-9099-EC48-4A93-343FE8FFF43D}"/>
          </ac:spMkLst>
        </pc:spChg>
        <pc:picChg chg="ord">
          <ac:chgData name="Katya Alexandra Pleitez De Mendez (2433390)" userId="S::2433390@student.uwtsd.ac.uk::d14bb79f-83ae-4af5-b655-5bc350222139" providerId="AD" clId="Web-{D82B1FF3-1D76-AB28-AD4B-E8C9E83EA35E}" dt="2026-02-14T11:48:44.971" v="61"/>
          <ac:picMkLst>
            <pc:docMk/>
            <pc:sldMk cId="2930298367" sldId="273"/>
            <ac:picMk id="7" creationId="{CE3C05CE-1B57-328E-8B78-375F1F6FB7C7}"/>
          </ac:picMkLst>
        </pc:picChg>
      </pc:sldChg>
    </pc:docChg>
  </pc:docChgLst>
  <pc:docChgLst>
    <pc:chgData name="Heshu Ahmed (2522882)" userId="S::2522882@student.uwtsd.ac.uk::b753bed7-11e2-4721-b0a5-ce05365dbb02" providerId="AD" clId="Web-{ED038D94-EA9F-D557-5AAE-9BBE0C3ECADC}"/>
    <pc:docChg chg="addSld delSld modSld">
      <pc:chgData name="Heshu Ahmed (2522882)" userId="S::2522882@student.uwtsd.ac.uk::b753bed7-11e2-4721-b0a5-ce05365dbb02" providerId="AD" clId="Web-{ED038D94-EA9F-D557-5AAE-9BBE0C3ECADC}" dt="2026-02-14T20:23:41.793" v="183"/>
      <pc:docMkLst>
        <pc:docMk/>
      </pc:docMkLst>
      <pc:sldChg chg="modSp">
        <pc:chgData name="Heshu Ahmed (2522882)" userId="S::2522882@student.uwtsd.ac.uk::b753bed7-11e2-4721-b0a5-ce05365dbb02" providerId="AD" clId="Web-{ED038D94-EA9F-D557-5AAE-9BBE0C3ECADC}" dt="2026-02-14T18:44:26.474" v="26" actId="1076"/>
        <pc:sldMkLst>
          <pc:docMk/>
          <pc:sldMk cId="1599747843" sldId="257"/>
        </pc:sldMkLst>
        <pc:graphicFrameChg chg="mod modGraphic">
          <ac:chgData name="Heshu Ahmed (2522882)" userId="S::2522882@student.uwtsd.ac.uk::b753bed7-11e2-4721-b0a5-ce05365dbb02" providerId="AD" clId="Web-{ED038D94-EA9F-D557-5AAE-9BBE0C3ECADC}" dt="2026-02-14T18:44:26.474" v="26" actId="1076"/>
          <ac:graphicFrameMkLst>
            <pc:docMk/>
            <pc:sldMk cId="1599747843" sldId="257"/>
            <ac:graphicFrameMk id="295" creationId="{F4242C15-EAAF-B7C8-5E1B-F11266402E9C}"/>
          </ac:graphicFrameMkLst>
        </pc:graphicFrameChg>
      </pc:sldChg>
      <pc:sldChg chg="modSp addAnim delAnim">
        <pc:chgData name="Heshu Ahmed (2522882)" userId="S::2522882@student.uwtsd.ac.uk::b753bed7-11e2-4721-b0a5-ce05365dbb02" providerId="AD" clId="Web-{ED038D94-EA9F-D557-5AAE-9BBE0C3ECADC}" dt="2026-02-14T19:52:28.921" v="31" actId="1076"/>
        <pc:sldMkLst>
          <pc:docMk/>
          <pc:sldMk cId="2984376505" sldId="262"/>
        </pc:sldMkLst>
        <pc:spChg chg="mod">
          <ac:chgData name="Heshu Ahmed (2522882)" userId="S::2522882@student.uwtsd.ac.uk::b753bed7-11e2-4721-b0a5-ce05365dbb02" providerId="AD" clId="Web-{ED038D94-EA9F-D557-5AAE-9BBE0C3ECADC}" dt="2026-02-14T17:44:59.447" v="8" actId="20577"/>
          <ac:spMkLst>
            <pc:docMk/>
            <pc:sldMk cId="2984376505" sldId="262"/>
            <ac:spMk id="2" creationId="{D881AC5B-A0D1-48EC-E3CF-454D57FB6D91}"/>
          </ac:spMkLst>
        </pc:spChg>
        <pc:graphicFrameChg chg="mod modGraphic">
          <ac:chgData name="Heshu Ahmed (2522882)" userId="S::2522882@student.uwtsd.ac.uk::b753bed7-11e2-4721-b0a5-ce05365dbb02" providerId="AD" clId="Web-{ED038D94-EA9F-D557-5AAE-9BBE0C3ECADC}" dt="2026-02-14T19:52:28.921" v="31" actId="1076"/>
          <ac:graphicFrameMkLst>
            <pc:docMk/>
            <pc:sldMk cId="2984376505" sldId="262"/>
            <ac:graphicFrameMk id="8" creationId="{2F23FF75-FC4F-E238-C89C-2FF60370CAA5}"/>
          </ac:graphicFrameMkLst>
        </pc:graphicFrameChg>
      </pc:sldChg>
      <pc:sldChg chg="modSp">
        <pc:chgData name="Heshu Ahmed (2522882)" userId="S::2522882@student.uwtsd.ac.uk::b753bed7-11e2-4721-b0a5-ce05365dbb02" providerId="AD" clId="Web-{ED038D94-EA9F-D557-5AAE-9BBE0C3ECADC}" dt="2026-02-14T18:24:57.882" v="24" actId="20577"/>
        <pc:sldMkLst>
          <pc:docMk/>
          <pc:sldMk cId="1341498038" sldId="263"/>
        </pc:sldMkLst>
        <pc:spChg chg="mod">
          <ac:chgData name="Heshu Ahmed (2522882)" userId="S::2522882@student.uwtsd.ac.uk::b753bed7-11e2-4721-b0a5-ce05365dbb02" providerId="AD" clId="Web-{ED038D94-EA9F-D557-5AAE-9BBE0C3ECADC}" dt="2026-02-14T18:24:57.882" v="24" actId="20577"/>
          <ac:spMkLst>
            <pc:docMk/>
            <pc:sldMk cId="1341498038" sldId="263"/>
            <ac:spMk id="3" creationId="{441AB29A-B172-497A-9EBD-2AC92837D401}"/>
          </ac:spMkLst>
        </pc:spChg>
      </pc:sldChg>
      <pc:sldChg chg="modSp">
        <pc:chgData name="Heshu Ahmed (2522882)" userId="S::2522882@student.uwtsd.ac.uk::b753bed7-11e2-4721-b0a5-ce05365dbb02" providerId="AD" clId="Web-{ED038D94-EA9F-D557-5AAE-9BBE0C3ECADC}" dt="2026-02-14T18:00:47.362" v="13" actId="20577"/>
        <pc:sldMkLst>
          <pc:docMk/>
          <pc:sldMk cId="2675592040" sldId="270"/>
        </pc:sldMkLst>
        <pc:spChg chg="mod">
          <ac:chgData name="Heshu Ahmed (2522882)" userId="S::2522882@student.uwtsd.ac.uk::b753bed7-11e2-4721-b0a5-ce05365dbb02" providerId="AD" clId="Web-{ED038D94-EA9F-D557-5AAE-9BBE0C3ECADC}" dt="2026-02-14T18:00:47.362" v="13" actId="20577"/>
          <ac:spMkLst>
            <pc:docMk/>
            <pc:sldMk cId="2675592040" sldId="270"/>
            <ac:spMk id="12" creationId="{4693A941-5E19-E1BF-FF27-AEC3ED459CA9}"/>
          </ac:spMkLst>
        </pc:spChg>
      </pc:sldChg>
      <pc:sldChg chg="addSp delSp modSp new del mod setBg setClrOvrMap">
        <pc:chgData name="Heshu Ahmed (2522882)" userId="S::2522882@student.uwtsd.ac.uk::b753bed7-11e2-4721-b0a5-ce05365dbb02" providerId="AD" clId="Web-{ED038D94-EA9F-D557-5AAE-9BBE0C3ECADC}" dt="2026-02-14T20:05:43.514" v="93"/>
        <pc:sldMkLst>
          <pc:docMk/>
          <pc:sldMk cId="1635329755" sldId="278"/>
        </pc:sldMkLst>
        <pc:spChg chg="mod">
          <ac:chgData name="Heshu Ahmed (2522882)" userId="S::2522882@student.uwtsd.ac.uk::b753bed7-11e2-4721-b0a5-ce05365dbb02" providerId="AD" clId="Web-{ED038D94-EA9F-D557-5AAE-9BBE0C3ECADC}" dt="2026-02-14T20:04:09.370" v="85"/>
          <ac:spMkLst>
            <pc:docMk/>
            <pc:sldMk cId="1635329755" sldId="278"/>
            <ac:spMk id="2" creationId="{99EE0E4E-BF86-057D-3BCE-24D16AA89370}"/>
          </ac:spMkLst>
        </pc:spChg>
        <pc:spChg chg="add del mod">
          <ac:chgData name="Heshu Ahmed (2522882)" userId="S::2522882@student.uwtsd.ac.uk::b753bed7-11e2-4721-b0a5-ce05365dbb02" providerId="AD" clId="Web-{ED038D94-EA9F-D557-5AAE-9BBE0C3ECADC}" dt="2026-02-14T19:55:53.574" v="40"/>
          <ac:spMkLst>
            <pc:docMk/>
            <pc:sldMk cId="1635329755" sldId="278"/>
            <ac:spMk id="3" creationId="{60900387-A00C-664D-A377-F93B721D8C87}"/>
          </ac:spMkLst>
        </pc:spChg>
        <pc:spChg chg="mod ord">
          <ac:chgData name="Heshu Ahmed (2522882)" userId="S::2522882@student.uwtsd.ac.uk::b753bed7-11e2-4721-b0a5-ce05365dbb02" providerId="AD" clId="Web-{ED038D94-EA9F-D557-5AAE-9BBE0C3ECADC}" dt="2026-02-14T20:04:09.370" v="85"/>
          <ac:spMkLst>
            <pc:docMk/>
            <pc:sldMk cId="1635329755" sldId="278"/>
            <ac:spMk id="4" creationId="{B13A7B80-C61D-1072-B702-D11BBDF7D98F}"/>
          </ac:spMkLst>
        </pc:spChg>
        <pc:spChg chg="mod">
          <ac:chgData name="Heshu Ahmed (2522882)" userId="S::2522882@student.uwtsd.ac.uk::b753bed7-11e2-4721-b0a5-ce05365dbb02" providerId="AD" clId="Web-{ED038D94-EA9F-D557-5AAE-9BBE0C3ECADC}" dt="2026-02-14T20:04:09.370" v="85"/>
          <ac:spMkLst>
            <pc:docMk/>
            <pc:sldMk cId="1635329755" sldId="278"/>
            <ac:spMk id="5" creationId="{2D3E3C1C-1DBC-6820-1F4F-31D182337A81}"/>
          </ac:spMkLst>
        </pc:spChg>
        <pc:spChg chg="mod">
          <ac:chgData name="Heshu Ahmed (2522882)" userId="S::2522882@student.uwtsd.ac.uk::b753bed7-11e2-4721-b0a5-ce05365dbb02" providerId="AD" clId="Web-{ED038D94-EA9F-D557-5AAE-9BBE0C3ECADC}" dt="2026-02-14T20:04:09.370" v="85"/>
          <ac:spMkLst>
            <pc:docMk/>
            <pc:sldMk cId="1635329755" sldId="278"/>
            <ac:spMk id="6" creationId="{F921A481-39D9-F0CB-6026-F910D0455F00}"/>
          </ac:spMkLst>
        </pc:spChg>
        <pc:spChg chg="add del">
          <ac:chgData name="Heshu Ahmed (2522882)" userId="S::2522882@student.uwtsd.ac.uk::b753bed7-11e2-4721-b0a5-ce05365dbb02" providerId="AD" clId="Web-{ED038D94-EA9F-D557-5AAE-9BBE0C3ECADC}" dt="2026-02-14T19:55:49.011" v="37"/>
          <ac:spMkLst>
            <pc:docMk/>
            <pc:sldMk cId="1635329755" sldId="278"/>
            <ac:spMk id="12" creationId="{9F7D5CDA-D291-4307-BF55-1381FED29634}"/>
          </ac:spMkLst>
        </pc:spChg>
        <pc:spChg chg="add del">
          <ac:chgData name="Heshu Ahmed (2522882)" userId="S::2522882@student.uwtsd.ac.uk::b753bed7-11e2-4721-b0a5-ce05365dbb02" providerId="AD" clId="Web-{ED038D94-EA9F-D557-5AAE-9BBE0C3ECADC}" dt="2026-02-14T19:55:53.527" v="39"/>
          <ac:spMkLst>
            <pc:docMk/>
            <pc:sldMk cId="1635329755" sldId="278"/>
            <ac:spMk id="14" creationId="{A71EEC14-174A-46FA-B046-474750457130}"/>
          </ac:spMkLst>
        </pc:spChg>
        <pc:spChg chg="add del">
          <ac:chgData name="Heshu Ahmed (2522882)" userId="S::2522882@student.uwtsd.ac.uk::b753bed7-11e2-4721-b0a5-ce05365dbb02" providerId="AD" clId="Web-{ED038D94-EA9F-D557-5AAE-9BBE0C3ECADC}" dt="2026-02-14T19:55:53.527" v="39"/>
          <ac:spMkLst>
            <pc:docMk/>
            <pc:sldMk cId="1635329755" sldId="278"/>
            <ac:spMk id="15" creationId="{CB49665F-0298-4449-8D2D-209989CB9EE3}"/>
          </ac:spMkLst>
        </pc:spChg>
        <pc:spChg chg="add del">
          <ac:chgData name="Heshu Ahmed (2522882)" userId="S::2522882@student.uwtsd.ac.uk::b753bed7-11e2-4721-b0a5-ce05365dbb02" providerId="AD" clId="Web-{ED038D94-EA9F-D557-5AAE-9BBE0C3ECADC}" dt="2026-02-14T19:59:09.581" v="57"/>
          <ac:spMkLst>
            <pc:docMk/>
            <pc:sldMk cId="1635329755" sldId="278"/>
            <ac:spMk id="29" creationId="{53B021B3-DE93-4AB7-8A18-CF5F1CED88B8}"/>
          </ac:spMkLst>
        </pc:spChg>
        <pc:spChg chg="add del">
          <ac:chgData name="Heshu Ahmed (2522882)" userId="S::2522882@student.uwtsd.ac.uk::b753bed7-11e2-4721-b0a5-ce05365dbb02" providerId="AD" clId="Web-{ED038D94-EA9F-D557-5AAE-9BBE0C3ECADC}" dt="2026-02-14T19:59:09.581" v="57"/>
          <ac:spMkLst>
            <pc:docMk/>
            <pc:sldMk cId="1635329755" sldId="278"/>
            <ac:spMk id="30" creationId="{52D502E5-F6B4-4D58-B4AE-FC466FF15EE8}"/>
          </ac:spMkLst>
        </pc:spChg>
        <pc:spChg chg="add del">
          <ac:chgData name="Heshu Ahmed (2522882)" userId="S::2522882@student.uwtsd.ac.uk::b753bed7-11e2-4721-b0a5-ce05365dbb02" providerId="AD" clId="Web-{ED038D94-EA9F-D557-5AAE-9BBE0C3ECADC}" dt="2026-02-14T19:59:09.581" v="57"/>
          <ac:spMkLst>
            <pc:docMk/>
            <pc:sldMk cId="1635329755" sldId="278"/>
            <ac:spMk id="31" creationId="{9DECDBF4-02B6-4BB4-B65B-B8107AD6A9E8}"/>
          </ac:spMkLst>
        </pc:spChg>
        <pc:spChg chg="add del">
          <ac:chgData name="Heshu Ahmed (2522882)" userId="S::2522882@student.uwtsd.ac.uk::b753bed7-11e2-4721-b0a5-ce05365dbb02" providerId="AD" clId="Web-{ED038D94-EA9F-D557-5AAE-9BBE0C3ECADC}" dt="2026-02-14T19:58:08.626" v="48"/>
          <ac:spMkLst>
            <pc:docMk/>
            <pc:sldMk cId="1635329755" sldId="278"/>
            <ac:spMk id="39" creationId="{F68B3F68-107C-434F-AA38-110D5EA91B85}"/>
          </ac:spMkLst>
        </pc:spChg>
        <pc:spChg chg="add del">
          <ac:chgData name="Heshu Ahmed (2522882)" userId="S::2522882@student.uwtsd.ac.uk::b753bed7-11e2-4721-b0a5-ce05365dbb02" providerId="AD" clId="Web-{ED038D94-EA9F-D557-5AAE-9BBE0C3ECADC}" dt="2026-02-14T19:58:08.626" v="48"/>
          <ac:spMkLst>
            <pc:docMk/>
            <pc:sldMk cId="1635329755" sldId="278"/>
            <ac:spMk id="41" creationId="{AAD0DBB9-1A4B-4391-81D4-CB19F9AB918A}"/>
          </ac:spMkLst>
        </pc:spChg>
        <pc:spChg chg="add del">
          <ac:chgData name="Heshu Ahmed (2522882)" userId="S::2522882@student.uwtsd.ac.uk::b753bed7-11e2-4721-b0a5-ce05365dbb02" providerId="AD" clId="Web-{ED038D94-EA9F-D557-5AAE-9BBE0C3ECADC}" dt="2026-02-14T19:58:08.626" v="48"/>
          <ac:spMkLst>
            <pc:docMk/>
            <pc:sldMk cId="1635329755" sldId="278"/>
            <ac:spMk id="43" creationId="{063BBA22-50EA-4C4D-BE05-F1CE4E63AA56}"/>
          </ac:spMkLst>
        </pc:spChg>
        <pc:spChg chg="add del">
          <ac:chgData name="Heshu Ahmed (2522882)" userId="S::2522882@student.uwtsd.ac.uk::b753bed7-11e2-4721-b0a5-ce05365dbb02" providerId="AD" clId="Web-{ED038D94-EA9F-D557-5AAE-9BBE0C3ECADC}" dt="2026-02-14T19:58:12.720" v="50"/>
          <ac:spMkLst>
            <pc:docMk/>
            <pc:sldMk cId="1635329755" sldId="278"/>
            <ac:spMk id="45" creationId="{C05CBC3C-2E5A-4839-8B9B-2E5A6ADF0F58}"/>
          </ac:spMkLst>
        </pc:spChg>
        <pc:spChg chg="add del">
          <ac:chgData name="Heshu Ahmed (2522882)" userId="S::2522882@student.uwtsd.ac.uk::b753bed7-11e2-4721-b0a5-ce05365dbb02" providerId="AD" clId="Web-{ED038D94-EA9F-D557-5AAE-9BBE0C3ECADC}" dt="2026-02-14T19:58:12.720" v="50"/>
          <ac:spMkLst>
            <pc:docMk/>
            <pc:sldMk cId="1635329755" sldId="278"/>
            <ac:spMk id="46" creationId="{DB5B423A-57CC-4C58-AA26-8E2E862B03A0}"/>
          </ac:spMkLst>
        </pc:spChg>
        <pc:spChg chg="add del">
          <ac:chgData name="Heshu Ahmed (2522882)" userId="S::2522882@student.uwtsd.ac.uk::b753bed7-11e2-4721-b0a5-ce05365dbb02" providerId="AD" clId="Web-{ED038D94-EA9F-D557-5AAE-9BBE0C3ECADC}" dt="2026-02-14T19:58:21.907" v="52"/>
          <ac:spMkLst>
            <pc:docMk/>
            <pc:sldMk cId="1635329755" sldId="278"/>
            <ac:spMk id="48" creationId="{5C8908E2-EE49-44D2-9428-A28D2312A8D5}"/>
          </ac:spMkLst>
        </pc:spChg>
        <pc:spChg chg="add del">
          <ac:chgData name="Heshu Ahmed (2522882)" userId="S::2522882@student.uwtsd.ac.uk::b753bed7-11e2-4721-b0a5-ce05365dbb02" providerId="AD" clId="Web-{ED038D94-EA9F-D557-5AAE-9BBE0C3ECADC}" dt="2026-02-14T19:58:21.907" v="52"/>
          <ac:spMkLst>
            <pc:docMk/>
            <pc:sldMk cId="1635329755" sldId="278"/>
            <ac:spMk id="51" creationId="{7449A6C7-D15F-4AA5-BFA5-71A404B47016}"/>
          </ac:spMkLst>
        </pc:spChg>
        <pc:spChg chg="add del">
          <ac:chgData name="Heshu Ahmed (2522882)" userId="S::2522882@student.uwtsd.ac.uk::b753bed7-11e2-4721-b0a5-ce05365dbb02" providerId="AD" clId="Web-{ED038D94-EA9F-D557-5AAE-9BBE0C3ECADC}" dt="2026-02-14T19:58:21.907" v="52"/>
          <ac:spMkLst>
            <pc:docMk/>
            <pc:sldMk cId="1635329755" sldId="278"/>
            <ac:spMk id="52" creationId="{ED888B23-07FA-482A-96DF-47E31AF1A603}"/>
          </ac:spMkLst>
        </pc:spChg>
        <pc:spChg chg="add del">
          <ac:chgData name="Heshu Ahmed (2522882)" userId="S::2522882@student.uwtsd.ac.uk::b753bed7-11e2-4721-b0a5-ce05365dbb02" providerId="AD" clId="Web-{ED038D94-EA9F-D557-5AAE-9BBE0C3ECADC}" dt="2026-02-14T19:58:52.330" v="54"/>
          <ac:spMkLst>
            <pc:docMk/>
            <pc:sldMk cId="1635329755" sldId="278"/>
            <ac:spMk id="54" creationId="{955A2079-FA98-4876-80F0-72364A7D2EA4}"/>
          </ac:spMkLst>
        </pc:spChg>
        <pc:spChg chg="add del">
          <ac:chgData name="Heshu Ahmed (2522882)" userId="S::2522882@student.uwtsd.ac.uk::b753bed7-11e2-4721-b0a5-ce05365dbb02" providerId="AD" clId="Web-{ED038D94-EA9F-D557-5AAE-9BBE0C3ECADC}" dt="2026-02-14T19:59:09.487" v="56"/>
          <ac:spMkLst>
            <pc:docMk/>
            <pc:sldMk cId="1635329755" sldId="278"/>
            <ac:spMk id="56" creationId="{53B021B3-DE93-4AB7-8A18-CF5F1CED88B8}"/>
          </ac:spMkLst>
        </pc:spChg>
        <pc:spChg chg="add del">
          <ac:chgData name="Heshu Ahmed (2522882)" userId="S::2522882@student.uwtsd.ac.uk::b753bed7-11e2-4721-b0a5-ce05365dbb02" providerId="AD" clId="Web-{ED038D94-EA9F-D557-5AAE-9BBE0C3ECADC}" dt="2026-02-14T19:59:09.487" v="56"/>
          <ac:spMkLst>
            <pc:docMk/>
            <pc:sldMk cId="1635329755" sldId="278"/>
            <ac:spMk id="57" creationId="{52D502E5-F6B4-4D58-B4AE-FC466FF15EE8}"/>
          </ac:spMkLst>
        </pc:spChg>
        <pc:spChg chg="add del">
          <ac:chgData name="Heshu Ahmed (2522882)" userId="S::2522882@student.uwtsd.ac.uk::b753bed7-11e2-4721-b0a5-ce05365dbb02" providerId="AD" clId="Web-{ED038D94-EA9F-D557-5AAE-9BBE0C3ECADC}" dt="2026-02-14T19:59:09.487" v="56"/>
          <ac:spMkLst>
            <pc:docMk/>
            <pc:sldMk cId="1635329755" sldId="278"/>
            <ac:spMk id="58" creationId="{9DECDBF4-02B6-4BB4-B65B-B8107AD6A9E8}"/>
          </ac:spMkLst>
        </pc:spChg>
        <pc:spChg chg="add del">
          <ac:chgData name="Heshu Ahmed (2522882)" userId="S::2522882@student.uwtsd.ac.uk::b753bed7-11e2-4721-b0a5-ce05365dbb02" providerId="AD" clId="Web-{ED038D94-EA9F-D557-5AAE-9BBE0C3ECADC}" dt="2026-02-14T20:00:04.243" v="62"/>
          <ac:spMkLst>
            <pc:docMk/>
            <pc:sldMk cId="1635329755" sldId="278"/>
            <ac:spMk id="60" creationId="{5C8908E2-EE49-44D2-9428-A28D2312A8D5}"/>
          </ac:spMkLst>
        </pc:spChg>
        <pc:spChg chg="add del">
          <ac:chgData name="Heshu Ahmed (2522882)" userId="S::2522882@student.uwtsd.ac.uk::b753bed7-11e2-4721-b0a5-ce05365dbb02" providerId="AD" clId="Web-{ED038D94-EA9F-D557-5AAE-9BBE0C3ECADC}" dt="2026-02-14T20:00:04.243" v="62"/>
          <ac:spMkLst>
            <pc:docMk/>
            <pc:sldMk cId="1635329755" sldId="278"/>
            <ac:spMk id="63" creationId="{7449A6C7-D15F-4AA5-BFA5-71A404B47016}"/>
          </ac:spMkLst>
        </pc:spChg>
        <pc:spChg chg="add del">
          <ac:chgData name="Heshu Ahmed (2522882)" userId="S::2522882@student.uwtsd.ac.uk::b753bed7-11e2-4721-b0a5-ce05365dbb02" providerId="AD" clId="Web-{ED038D94-EA9F-D557-5AAE-9BBE0C3ECADC}" dt="2026-02-14T20:00:04.243" v="62"/>
          <ac:spMkLst>
            <pc:docMk/>
            <pc:sldMk cId="1635329755" sldId="278"/>
            <ac:spMk id="64" creationId="{ED888B23-07FA-482A-96DF-47E31AF1A603}"/>
          </ac:spMkLst>
        </pc:spChg>
        <pc:spChg chg="add del">
          <ac:chgData name="Heshu Ahmed (2522882)" userId="S::2522882@student.uwtsd.ac.uk::b753bed7-11e2-4721-b0a5-ce05365dbb02" providerId="AD" clId="Web-{ED038D94-EA9F-D557-5AAE-9BBE0C3ECADC}" dt="2026-02-14T19:59:53.930" v="59"/>
          <ac:spMkLst>
            <pc:docMk/>
            <pc:sldMk cId="1635329755" sldId="278"/>
            <ac:spMk id="70" creationId="{9228552E-C8B1-4A80-8448-0787CE0FC704}"/>
          </ac:spMkLst>
        </pc:spChg>
        <pc:spChg chg="add del">
          <ac:chgData name="Heshu Ahmed (2522882)" userId="S::2522882@student.uwtsd.ac.uk::b753bed7-11e2-4721-b0a5-ce05365dbb02" providerId="AD" clId="Web-{ED038D94-EA9F-D557-5AAE-9BBE0C3ECADC}" dt="2026-02-14T20:00:04.150" v="61"/>
          <ac:spMkLst>
            <pc:docMk/>
            <pc:sldMk cId="1635329755" sldId="278"/>
            <ac:spMk id="71" creationId="{F68B3F68-107C-434F-AA38-110D5EA91B85}"/>
          </ac:spMkLst>
        </pc:spChg>
        <pc:spChg chg="add del">
          <ac:chgData name="Heshu Ahmed (2522882)" userId="S::2522882@student.uwtsd.ac.uk::b753bed7-11e2-4721-b0a5-ce05365dbb02" providerId="AD" clId="Web-{ED038D94-EA9F-D557-5AAE-9BBE0C3ECADC}" dt="2026-02-14T20:00:04.150" v="61"/>
          <ac:spMkLst>
            <pc:docMk/>
            <pc:sldMk cId="1635329755" sldId="278"/>
            <ac:spMk id="73" creationId="{AAD0DBB9-1A4B-4391-81D4-CB19F9AB918A}"/>
          </ac:spMkLst>
        </pc:spChg>
        <pc:spChg chg="add del">
          <ac:chgData name="Heshu Ahmed (2522882)" userId="S::2522882@student.uwtsd.ac.uk::b753bed7-11e2-4721-b0a5-ce05365dbb02" providerId="AD" clId="Web-{ED038D94-EA9F-D557-5AAE-9BBE0C3ECADC}" dt="2026-02-14T20:00:04.150" v="61"/>
          <ac:spMkLst>
            <pc:docMk/>
            <pc:sldMk cId="1635329755" sldId="278"/>
            <ac:spMk id="75" creationId="{063BBA22-50EA-4C4D-BE05-F1CE4E63AA56}"/>
          </ac:spMkLst>
        </pc:spChg>
        <pc:spChg chg="add del">
          <ac:chgData name="Heshu Ahmed (2522882)" userId="S::2522882@student.uwtsd.ac.uk::b753bed7-11e2-4721-b0a5-ce05365dbb02" providerId="AD" clId="Web-{ED038D94-EA9F-D557-5AAE-9BBE0C3ECADC}" dt="2026-02-14T20:03:06.976" v="77"/>
          <ac:spMkLst>
            <pc:docMk/>
            <pc:sldMk cId="1635329755" sldId="278"/>
            <ac:spMk id="77" creationId="{DCC231C8-C761-4B31-9B1C-C6D19248C6B3}"/>
          </ac:spMkLst>
        </pc:spChg>
        <pc:spChg chg="add del">
          <ac:chgData name="Heshu Ahmed (2522882)" userId="S::2522882@student.uwtsd.ac.uk::b753bed7-11e2-4721-b0a5-ce05365dbb02" providerId="AD" clId="Web-{ED038D94-EA9F-D557-5AAE-9BBE0C3ECADC}" dt="2026-02-14T20:02:44.490" v="70"/>
          <ac:spMkLst>
            <pc:docMk/>
            <pc:sldMk cId="1635329755" sldId="278"/>
            <ac:spMk id="82" creationId="{BACC6370-2D7E-4714-9D71-7542949D7D5D}"/>
          </ac:spMkLst>
        </pc:spChg>
        <pc:spChg chg="add del">
          <ac:chgData name="Heshu Ahmed (2522882)" userId="S::2522882@student.uwtsd.ac.uk::b753bed7-11e2-4721-b0a5-ce05365dbb02" providerId="AD" clId="Web-{ED038D94-EA9F-D557-5AAE-9BBE0C3ECADC}" dt="2026-02-14T20:00:47.576" v="64"/>
          <ac:spMkLst>
            <pc:docMk/>
            <pc:sldMk cId="1635329755" sldId="278"/>
            <ac:spMk id="83" creationId="{B50AB553-2A96-4A92-96F2-93548E096954}"/>
          </ac:spMkLst>
        </pc:spChg>
        <pc:spChg chg="add del">
          <ac:chgData name="Heshu Ahmed (2522882)" userId="S::2522882@student.uwtsd.ac.uk::b753bed7-11e2-4721-b0a5-ce05365dbb02" providerId="AD" clId="Web-{ED038D94-EA9F-D557-5AAE-9BBE0C3ECADC}" dt="2026-02-14T20:02:44.490" v="70"/>
          <ac:spMkLst>
            <pc:docMk/>
            <pc:sldMk cId="1635329755" sldId="278"/>
            <ac:spMk id="84" creationId="{F68B3F68-107C-434F-AA38-110D5EA91B85}"/>
          </ac:spMkLst>
        </pc:spChg>
        <pc:spChg chg="add del">
          <ac:chgData name="Heshu Ahmed (2522882)" userId="S::2522882@student.uwtsd.ac.uk::b753bed7-11e2-4721-b0a5-ce05365dbb02" providerId="AD" clId="Web-{ED038D94-EA9F-D557-5AAE-9BBE0C3ECADC}" dt="2026-02-14T20:01:29.470" v="66"/>
          <ac:spMkLst>
            <pc:docMk/>
            <pc:sldMk cId="1635329755" sldId="278"/>
            <ac:spMk id="85" creationId="{DCC231C8-C761-4B31-9B1C-C6D19248C6B3}"/>
          </ac:spMkLst>
        </pc:spChg>
        <pc:spChg chg="add del">
          <ac:chgData name="Heshu Ahmed (2522882)" userId="S::2522882@student.uwtsd.ac.uk::b753bed7-11e2-4721-b0a5-ce05365dbb02" providerId="AD" clId="Web-{ED038D94-EA9F-D557-5AAE-9BBE0C3ECADC}" dt="2026-02-14T20:02:44.490" v="70"/>
          <ac:spMkLst>
            <pc:docMk/>
            <pc:sldMk cId="1635329755" sldId="278"/>
            <ac:spMk id="86" creationId="{AAD0DBB9-1A4B-4391-81D4-CB19F9AB918A}"/>
          </ac:spMkLst>
        </pc:spChg>
        <pc:spChg chg="add del">
          <ac:chgData name="Heshu Ahmed (2522882)" userId="S::2522882@student.uwtsd.ac.uk::b753bed7-11e2-4721-b0a5-ce05365dbb02" providerId="AD" clId="Web-{ED038D94-EA9F-D557-5AAE-9BBE0C3ECADC}" dt="2026-02-14T20:02:40.256" v="68"/>
          <ac:spMkLst>
            <pc:docMk/>
            <pc:sldMk cId="1635329755" sldId="278"/>
            <ac:spMk id="87" creationId="{39F23E05-E5C5-497C-A842-7BD21B207609}"/>
          </ac:spMkLst>
        </pc:spChg>
        <pc:spChg chg="add del">
          <ac:chgData name="Heshu Ahmed (2522882)" userId="S::2522882@student.uwtsd.ac.uk::b753bed7-11e2-4721-b0a5-ce05365dbb02" providerId="AD" clId="Web-{ED038D94-EA9F-D557-5AAE-9BBE0C3ECADC}" dt="2026-02-14T20:02:44.490" v="70"/>
          <ac:spMkLst>
            <pc:docMk/>
            <pc:sldMk cId="1635329755" sldId="278"/>
            <ac:spMk id="90" creationId="{063BBA22-50EA-4C4D-BE05-F1CE4E63AA56}"/>
          </ac:spMkLst>
        </pc:spChg>
        <pc:spChg chg="add del">
          <ac:chgData name="Heshu Ahmed (2522882)" userId="S::2522882@student.uwtsd.ac.uk::b753bed7-11e2-4721-b0a5-ce05365dbb02" providerId="AD" clId="Web-{ED038D94-EA9F-D557-5AAE-9BBE0C3ECADC}" dt="2026-02-14T20:02:55.710" v="72"/>
          <ac:spMkLst>
            <pc:docMk/>
            <pc:sldMk cId="1635329755" sldId="278"/>
            <ac:spMk id="92" creationId="{BACC6370-2D7E-4714-9D71-7542949D7D5D}"/>
          </ac:spMkLst>
        </pc:spChg>
        <pc:spChg chg="add del">
          <ac:chgData name="Heshu Ahmed (2522882)" userId="S::2522882@student.uwtsd.ac.uk::b753bed7-11e2-4721-b0a5-ce05365dbb02" providerId="AD" clId="Web-{ED038D94-EA9F-D557-5AAE-9BBE0C3ECADC}" dt="2026-02-14T20:02:55.710" v="72"/>
          <ac:spMkLst>
            <pc:docMk/>
            <pc:sldMk cId="1635329755" sldId="278"/>
            <ac:spMk id="93" creationId="{F68B3F68-107C-434F-AA38-110D5EA91B85}"/>
          </ac:spMkLst>
        </pc:spChg>
        <pc:spChg chg="add del">
          <ac:chgData name="Heshu Ahmed (2522882)" userId="S::2522882@student.uwtsd.ac.uk::b753bed7-11e2-4721-b0a5-ce05365dbb02" providerId="AD" clId="Web-{ED038D94-EA9F-D557-5AAE-9BBE0C3ECADC}" dt="2026-02-14T20:02:55.710" v="72"/>
          <ac:spMkLst>
            <pc:docMk/>
            <pc:sldMk cId="1635329755" sldId="278"/>
            <ac:spMk id="94" creationId="{AAD0DBB9-1A4B-4391-81D4-CB19F9AB918A}"/>
          </ac:spMkLst>
        </pc:spChg>
        <pc:spChg chg="add del">
          <ac:chgData name="Heshu Ahmed (2522882)" userId="S::2522882@student.uwtsd.ac.uk::b753bed7-11e2-4721-b0a5-ce05365dbb02" providerId="AD" clId="Web-{ED038D94-EA9F-D557-5AAE-9BBE0C3ECADC}" dt="2026-02-14T20:02:55.710" v="72"/>
          <ac:spMkLst>
            <pc:docMk/>
            <pc:sldMk cId="1635329755" sldId="278"/>
            <ac:spMk id="95" creationId="{063BBA22-50EA-4C4D-BE05-F1CE4E63AA56}"/>
          </ac:spMkLst>
        </pc:spChg>
        <pc:spChg chg="add del">
          <ac:chgData name="Heshu Ahmed (2522882)" userId="S::2522882@student.uwtsd.ac.uk::b753bed7-11e2-4721-b0a5-ce05365dbb02" providerId="AD" clId="Web-{ED038D94-EA9F-D557-5AAE-9BBE0C3ECADC}" dt="2026-02-14T20:03:00.132" v="74"/>
          <ac:spMkLst>
            <pc:docMk/>
            <pc:sldMk cId="1635329755" sldId="278"/>
            <ac:spMk id="97" creationId="{DCC231C8-C761-4B31-9B1C-C6D19248C6B3}"/>
          </ac:spMkLst>
        </pc:spChg>
        <pc:spChg chg="add del">
          <ac:chgData name="Heshu Ahmed (2522882)" userId="S::2522882@student.uwtsd.ac.uk::b753bed7-11e2-4721-b0a5-ce05365dbb02" providerId="AD" clId="Web-{ED038D94-EA9F-D557-5AAE-9BBE0C3ECADC}" dt="2026-02-14T20:03:06.914" v="76"/>
          <ac:spMkLst>
            <pc:docMk/>
            <pc:sldMk cId="1635329755" sldId="278"/>
            <ac:spMk id="99" creationId="{DCC231C8-C761-4B31-9B1C-C6D19248C6B3}"/>
          </ac:spMkLst>
        </pc:spChg>
        <pc:spChg chg="add del">
          <ac:chgData name="Heshu Ahmed (2522882)" userId="S::2522882@student.uwtsd.ac.uk::b753bed7-11e2-4721-b0a5-ce05365dbb02" providerId="AD" clId="Web-{ED038D94-EA9F-D557-5AAE-9BBE0C3ECADC}" dt="2026-02-14T20:04:15.761" v="88"/>
          <ac:spMkLst>
            <pc:docMk/>
            <pc:sldMk cId="1635329755" sldId="278"/>
            <ac:spMk id="102" creationId="{B50AB553-2A96-4A92-96F2-93548E096954}"/>
          </ac:spMkLst>
        </pc:spChg>
        <pc:spChg chg="add del">
          <ac:chgData name="Heshu Ahmed (2522882)" userId="S::2522882@student.uwtsd.ac.uk::b753bed7-11e2-4721-b0a5-ce05365dbb02" providerId="AD" clId="Web-{ED038D94-EA9F-D557-5AAE-9BBE0C3ECADC}" dt="2026-02-14T20:03:46.510" v="79"/>
          <ac:spMkLst>
            <pc:docMk/>
            <pc:sldMk cId="1635329755" sldId="278"/>
            <ac:spMk id="107" creationId="{39F23E05-E5C5-497C-A842-7BD21B207609}"/>
          </ac:spMkLst>
        </pc:spChg>
        <pc:spChg chg="add del">
          <ac:chgData name="Heshu Ahmed (2522882)" userId="S::2522882@student.uwtsd.ac.uk::b753bed7-11e2-4721-b0a5-ce05365dbb02" providerId="AD" clId="Web-{ED038D94-EA9F-D557-5AAE-9BBE0C3ECADC}" dt="2026-02-14T20:03:59.588" v="81"/>
          <ac:spMkLst>
            <pc:docMk/>
            <pc:sldMk cId="1635329755" sldId="278"/>
            <ac:spMk id="109" creationId="{39F23E05-E5C5-497C-A842-7BD21B207609}"/>
          </ac:spMkLst>
        </pc:spChg>
        <pc:spChg chg="add del">
          <ac:chgData name="Heshu Ahmed (2522882)" userId="S::2522882@student.uwtsd.ac.uk::b753bed7-11e2-4721-b0a5-ce05365dbb02" providerId="AD" clId="Web-{ED038D94-EA9F-D557-5AAE-9BBE0C3ECADC}" dt="2026-02-14T20:04:05.714" v="83"/>
          <ac:spMkLst>
            <pc:docMk/>
            <pc:sldMk cId="1635329755" sldId="278"/>
            <ac:spMk id="111" creationId="{39F23E05-E5C5-497C-A842-7BD21B207609}"/>
          </ac:spMkLst>
        </pc:spChg>
        <pc:spChg chg="add del">
          <ac:chgData name="Heshu Ahmed (2522882)" userId="S::2522882@student.uwtsd.ac.uk::b753bed7-11e2-4721-b0a5-ce05365dbb02" providerId="AD" clId="Web-{ED038D94-EA9F-D557-5AAE-9BBE0C3ECADC}" dt="2026-02-14T20:04:09.370" v="85"/>
          <ac:spMkLst>
            <pc:docMk/>
            <pc:sldMk cId="1635329755" sldId="278"/>
            <ac:spMk id="113" creationId="{46708FAB-3898-47A9-B05A-AB9ECBD9E796}"/>
          </ac:spMkLst>
        </pc:spChg>
        <pc:spChg chg="add del">
          <ac:chgData name="Heshu Ahmed (2522882)" userId="S::2522882@student.uwtsd.ac.uk::b753bed7-11e2-4721-b0a5-ce05365dbb02" providerId="AD" clId="Web-{ED038D94-EA9F-D557-5AAE-9BBE0C3ECADC}" dt="2026-02-14T20:04:09.370" v="85"/>
          <ac:spMkLst>
            <pc:docMk/>
            <pc:sldMk cId="1635329755" sldId="278"/>
            <ac:spMk id="114" creationId="{2E438CA0-CB4D-4C94-8C39-9C7FC9BBEE68}"/>
          </ac:spMkLst>
        </pc:spChg>
        <pc:spChg chg="add del">
          <ac:chgData name="Heshu Ahmed (2522882)" userId="S::2522882@student.uwtsd.ac.uk::b753bed7-11e2-4721-b0a5-ce05365dbb02" providerId="AD" clId="Web-{ED038D94-EA9F-D557-5AAE-9BBE0C3ECADC}" dt="2026-02-14T20:04:09.370" v="85"/>
          <ac:spMkLst>
            <pc:docMk/>
            <pc:sldMk cId="1635329755" sldId="278"/>
            <ac:spMk id="115" creationId="{6B2C05E3-84E7-4957-95EF-B471CBF71C69}"/>
          </ac:spMkLst>
        </pc:spChg>
        <pc:spChg chg="add del">
          <ac:chgData name="Heshu Ahmed (2522882)" userId="S::2522882@student.uwtsd.ac.uk::b753bed7-11e2-4721-b0a5-ce05365dbb02" providerId="AD" clId="Web-{ED038D94-EA9F-D557-5AAE-9BBE0C3ECADC}" dt="2026-02-14T20:04:15.698" v="87"/>
          <ac:spMkLst>
            <pc:docMk/>
            <pc:sldMk cId="1635329755" sldId="278"/>
            <ac:spMk id="117" creationId="{B50AB553-2A96-4A92-96F2-93548E096954}"/>
          </ac:spMkLst>
        </pc:spChg>
        <pc:spChg chg="add">
          <ac:chgData name="Heshu Ahmed (2522882)" userId="S::2522882@student.uwtsd.ac.uk::b753bed7-11e2-4721-b0a5-ce05365dbb02" providerId="AD" clId="Web-{ED038D94-EA9F-D557-5AAE-9BBE0C3ECADC}" dt="2026-02-14T20:04:15.761" v="88"/>
          <ac:spMkLst>
            <pc:docMk/>
            <pc:sldMk cId="1635329755" sldId="278"/>
            <ac:spMk id="119" creationId="{B50AB553-2A96-4A92-96F2-93548E096954}"/>
          </ac:spMkLst>
        </pc:spChg>
        <pc:grpChg chg="add del">
          <ac:chgData name="Heshu Ahmed (2522882)" userId="S::2522882@student.uwtsd.ac.uk::b753bed7-11e2-4721-b0a5-ce05365dbb02" providerId="AD" clId="Web-{ED038D94-EA9F-D557-5AAE-9BBE0C3ECADC}" dt="2026-02-14T19:55:53.527" v="39"/>
          <ac:grpSpMkLst>
            <pc:docMk/>
            <pc:sldMk cId="1635329755" sldId="278"/>
            <ac:grpSpMk id="16" creationId="{EEB6CB95-E653-4C6C-AE51-62FD848E8D5B}"/>
          </ac:grpSpMkLst>
        </pc:grpChg>
        <pc:grpChg chg="add del">
          <ac:chgData name="Heshu Ahmed (2522882)" userId="S::2522882@student.uwtsd.ac.uk::b753bed7-11e2-4721-b0a5-ce05365dbb02" providerId="AD" clId="Web-{ED038D94-EA9F-D557-5AAE-9BBE0C3ECADC}" dt="2026-02-14T19:55:53.527" v="39"/>
          <ac:grpSpMkLst>
            <pc:docMk/>
            <pc:sldMk cId="1635329755" sldId="278"/>
            <ac:grpSpMk id="20" creationId="{43F5E015-E085-4624-B431-B42414448684}"/>
          </ac:grpSpMkLst>
        </pc:grpChg>
        <pc:grpChg chg="del">
          <ac:chgData name="Heshu Ahmed (2522882)" userId="S::2522882@student.uwtsd.ac.uk::b753bed7-11e2-4721-b0a5-ce05365dbb02" providerId="AD" clId="Web-{ED038D94-EA9F-D557-5AAE-9BBE0C3ECADC}" dt="2026-02-14T20:00:04.243" v="62"/>
          <ac:grpSpMkLst>
            <pc:docMk/>
            <pc:sldMk cId="1635329755" sldId="278"/>
            <ac:grpSpMk id="61" creationId="{05314994-6337-4875-8CF5-652CAFE8342C}"/>
          </ac:grpSpMkLst>
        </pc:grpChg>
        <pc:graphicFrameChg chg="add del">
          <ac:chgData name="Heshu Ahmed (2522882)" userId="S::2522882@student.uwtsd.ac.uk::b753bed7-11e2-4721-b0a5-ce05365dbb02" providerId="AD" clId="Web-{ED038D94-EA9F-D557-5AAE-9BBE0C3ECADC}" dt="2026-02-14T19:55:53.527" v="39"/>
          <ac:graphicFrameMkLst>
            <pc:docMk/>
            <pc:sldMk cId="1635329755" sldId="278"/>
            <ac:graphicFrameMk id="19" creationId="{6FA0A7D0-8B32-67D8-A32B-C78DCFAB9766}"/>
          </ac:graphicFrameMkLst>
        </pc:graphicFrameChg>
        <pc:graphicFrameChg chg="add mod modGraphic">
          <ac:chgData name="Heshu Ahmed (2522882)" userId="S::2522882@student.uwtsd.ac.uk::b753bed7-11e2-4721-b0a5-ce05365dbb02" providerId="AD" clId="Web-{ED038D94-EA9F-D557-5AAE-9BBE0C3ECADC}" dt="2026-02-14T20:05:25.826" v="92" actId="20577"/>
          <ac:graphicFrameMkLst>
            <pc:docMk/>
            <pc:sldMk cId="1635329755" sldId="278"/>
            <ac:graphicFrameMk id="32" creationId="{D9158A19-AF01-0D5B-B34C-46724CE3626A}"/>
          </ac:graphicFrameMkLst>
        </pc:graphicFrameChg>
        <pc:picChg chg="add del">
          <ac:chgData name="Heshu Ahmed (2522882)" userId="S::2522882@student.uwtsd.ac.uk::b753bed7-11e2-4721-b0a5-ce05365dbb02" providerId="AD" clId="Web-{ED038D94-EA9F-D557-5AAE-9BBE0C3ECADC}" dt="2026-02-14T19:55:49.011" v="37"/>
          <ac:picMkLst>
            <pc:docMk/>
            <pc:sldMk cId="1635329755" sldId="278"/>
            <ac:picMk id="8" creationId="{55CF2FAA-DEB0-39F8-7868-48463F7A8AC8}"/>
          </ac:picMkLst>
        </pc:picChg>
        <pc:picChg chg="add del">
          <ac:chgData name="Heshu Ahmed (2522882)" userId="S::2522882@student.uwtsd.ac.uk::b753bed7-11e2-4721-b0a5-ce05365dbb02" providerId="AD" clId="Web-{ED038D94-EA9F-D557-5AAE-9BBE0C3ECADC}" dt="2026-02-14T19:59:53.930" v="59"/>
          <ac:picMkLst>
            <pc:docMk/>
            <pc:sldMk cId="1635329755" sldId="278"/>
            <ac:picMk id="66" creationId="{E5CB3686-013E-882A-A0D5-0F91330543FD}"/>
          </ac:picMkLst>
        </pc:picChg>
        <pc:picChg chg="add del">
          <ac:chgData name="Heshu Ahmed (2522882)" userId="S::2522882@student.uwtsd.ac.uk::b753bed7-11e2-4721-b0a5-ce05365dbb02" providerId="AD" clId="Web-{ED038D94-EA9F-D557-5AAE-9BBE0C3ECADC}" dt="2026-02-14T20:00:47.576" v="64"/>
          <ac:picMkLst>
            <pc:docMk/>
            <pc:sldMk cId="1635329755" sldId="278"/>
            <ac:picMk id="79" creationId="{037A523C-BAFC-49E6-BA8B-B3C6AEFF2E61}"/>
          </ac:picMkLst>
        </pc:picChg>
        <pc:picChg chg="add del">
          <ac:chgData name="Heshu Ahmed (2522882)" userId="S::2522882@student.uwtsd.ac.uk::b753bed7-11e2-4721-b0a5-ce05365dbb02" providerId="AD" clId="Web-{ED038D94-EA9F-D557-5AAE-9BBE0C3ECADC}" dt="2026-02-14T20:02:40.256" v="68"/>
          <ac:picMkLst>
            <pc:docMk/>
            <pc:sldMk cId="1635329755" sldId="278"/>
            <ac:picMk id="88" creationId="{2B0E2D38-38AE-FF4E-021F-FE09113ADA86}"/>
          </ac:picMkLst>
        </pc:picChg>
        <pc:picChg chg="add mod ord">
          <ac:chgData name="Heshu Ahmed (2522882)" userId="S::2522882@student.uwtsd.ac.uk::b753bed7-11e2-4721-b0a5-ce05365dbb02" providerId="AD" clId="Web-{ED038D94-EA9F-D557-5AAE-9BBE0C3ECADC}" dt="2026-02-14T20:04:15.698" v="87"/>
          <ac:picMkLst>
            <pc:docMk/>
            <pc:sldMk cId="1635329755" sldId="278"/>
            <ac:picMk id="101" creationId="{037A523C-BAFC-49E6-BA8B-B3C6AEFF2E61}"/>
          </ac:picMkLst>
        </pc:picChg>
      </pc:sldChg>
      <pc:sldChg chg="addSp delSp modSp new del mod setBg addAnim">
        <pc:chgData name="Heshu Ahmed (2522882)" userId="S::2522882@student.uwtsd.ac.uk::b753bed7-11e2-4721-b0a5-ce05365dbb02" providerId="AD" clId="Web-{ED038D94-EA9F-D557-5AAE-9BBE0C3ECADC}" dt="2026-02-14T20:23:41.793" v="183"/>
        <pc:sldMkLst>
          <pc:docMk/>
          <pc:sldMk cId="2724996611" sldId="278"/>
        </pc:sldMkLst>
        <pc:spChg chg="mod">
          <ac:chgData name="Heshu Ahmed (2522882)" userId="S::2522882@student.uwtsd.ac.uk::b753bed7-11e2-4721-b0a5-ce05365dbb02" providerId="AD" clId="Web-{ED038D94-EA9F-D557-5AAE-9BBE0C3ECADC}" dt="2026-02-14T20:22:31.915" v="181" actId="20577"/>
          <ac:spMkLst>
            <pc:docMk/>
            <pc:sldMk cId="2724996611" sldId="278"/>
            <ac:spMk id="2" creationId="{FDB8E312-C487-BF1F-1DE7-3FA1D0F7C81B}"/>
          </ac:spMkLst>
        </pc:spChg>
        <pc:spChg chg="add del mod">
          <ac:chgData name="Heshu Ahmed (2522882)" userId="S::2522882@student.uwtsd.ac.uk::b753bed7-11e2-4721-b0a5-ce05365dbb02" providerId="AD" clId="Web-{ED038D94-EA9F-D557-5AAE-9BBE0C3ECADC}" dt="2026-02-14T20:14:46.001" v="131"/>
          <ac:spMkLst>
            <pc:docMk/>
            <pc:sldMk cId="2724996611" sldId="278"/>
            <ac:spMk id="3" creationId="{1DE83286-C8EA-7F4B-217B-82F06E99C6CF}"/>
          </ac:spMkLst>
        </pc:spChg>
        <pc:spChg chg="mod">
          <ac:chgData name="Heshu Ahmed (2522882)" userId="S::2522882@student.uwtsd.ac.uk::b753bed7-11e2-4721-b0a5-ce05365dbb02" providerId="AD" clId="Web-{ED038D94-EA9F-D557-5AAE-9BBE0C3ECADC}" dt="2026-02-14T20:14:46.001" v="131"/>
          <ac:spMkLst>
            <pc:docMk/>
            <pc:sldMk cId="2724996611" sldId="278"/>
            <ac:spMk id="4" creationId="{808F40B5-3D37-0205-CFBC-1236F3F8D12F}"/>
          </ac:spMkLst>
        </pc:spChg>
        <pc:spChg chg="mod">
          <ac:chgData name="Heshu Ahmed (2522882)" userId="S::2522882@student.uwtsd.ac.uk::b753bed7-11e2-4721-b0a5-ce05365dbb02" providerId="AD" clId="Web-{ED038D94-EA9F-D557-5AAE-9BBE0C3ECADC}" dt="2026-02-14T20:14:46.001" v="131"/>
          <ac:spMkLst>
            <pc:docMk/>
            <pc:sldMk cId="2724996611" sldId="278"/>
            <ac:spMk id="5" creationId="{36011398-12F2-E944-93AA-BE67E93248C1}"/>
          </ac:spMkLst>
        </pc:spChg>
        <pc:spChg chg="mod">
          <ac:chgData name="Heshu Ahmed (2522882)" userId="S::2522882@student.uwtsd.ac.uk::b753bed7-11e2-4721-b0a5-ce05365dbb02" providerId="AD" clId="Web-{ED038D94-EA9F-D557-5AAE-9BBE0C3ECADC}" dt="2026-02-14T20:14:46.001" v="131"/>
          <ac:spMkLst>
            <pc:docMk/>
            <pc:sldMk cId="2724996611" sldId="278"/>
            <ac:spMk id="6" creationId="{CF9193C7-64B6-03AF-AFB6-387669A770F4}"/>
          </ac:spMkLst>
        </pc:spChg>
        <pc:spChg chg="add del">
          <ac:chgData name="Heshu Ahmed (2522882)" userId="S::2522882@student.uwtsd.ac.uk::b753bed7-11e2-4721-b0a5-ce05365dbb02" providerId="AD" clId="Web-{ED038D94-EA9F-D557-5AAE-9BBE0C3ECADC}" dt="2026-02-14T20:13:28.416" v="114"/>
          <ac:spMkLst>
            <pc:docMk/>
            <pc:sldMk cId="2724996611" sldId="278"/>
            <ac:spMk id="11" creationId="{18873D23-2DCF-4B31-A009-95721C06E8E1}"/>
          </ac:spMkLst>
        </pc:spChg>
        <pc:spChg chg="add del">
          <ac:chgData name="Heshu Ahmed (2522882)" userId="S::2522882@student.uwtsd.ac.uk::b753bed7-11e2-4721-b0a5-ce05365dbb02" providerId="AD" clId="Web-{ED038D94-EA9F-D557-5AAE-9BBE0C3ECADC}" dt="2026-02-14T20:13:16.134" v="112"/>
          <ac:spMkLst>
            <pc:docMk/>
            <pc:sldMk cId="2724996611" sldId="278"/>
            <ac:spMk id="12" creationId="{9F7D5CDA-D291-4307-BF55-1381FED29634}"/>
          </ac:spMkLst>
        </pc:spChg>
        <pc:spChg chg="add del">
          <ac:chgData name="Heshu Ahmed (2522882)" userId="S::2522882@student.uwtsd.ac.uk::b753bed7-11e2-4721-b0a5-ce05365dbb02" providerId="AD" clId="Web-{ED038D94-EA9F-D557-5AAE-9BBE0C3ECADC}" dt="2026-02-14T20:12:58.743" v="108"/>
          <ac:spMkLst>
            <pc:docMk/>
            <pc:sldMk cId="2724996611" sldId="278"/>
            <ac:spMk id="13" creationId="{39F23E05-E5C5-497C-A842-7BD21B207609}"/>
          </ac:spMkLst>
        </pc:spChg>
        <pc:spChg chg="add del">
          <ac:chgData name="Heshu Ahmed (2522882)" userId="S::2522882@student.uwtsd.ac.uk::b753bed7-11e2-4721-b0a5-ce05365dbb02" providerId="AD" clId="Web-{ED038D94-EA9F-D557-5AAE-9BBE0C3ECADC}" dt="2026-02-14T20:13:43.385" v="116"/>
          <ac:spMkLst>
            <pc:docMk/>
            <pc:sldMk cId="2724996611" sldId="278"/>
            <ac:spMk id="14" creationId="{52D502E5-F6B4-4D58-B4AE-FC466FF15EE8}"/>
          </ac:spMkLst>
        </pc:spChg>
        <pc:spChg chg="add del">
          <ac:chgData name="Heshu Ahmed (2522882)" userId="S::2522882@student.uwtsd.ac.uk::b753bed7-11e2-4721-b0a5-ce05365dbb02" providerId="AD" clId="Web-{ED038D94-EA9F-D557-5AAE-9BBE0C3ECADC}" dt="2026-02-14T20:13:07.806" v="110"/>
          <ac:spMkLst>
            <pc:docMk/>
            <pc:sldMk cId="2724996611" sldId="278"/>
            <ac:spMk id="15" creationId="{D93394DA-E684-47C2-9020-13225823F40A}"/>
          </ac:spMkLst>
        </pc:spChg>
        <pc:spChg chg="add del">
          <ac:chgData name="Heshu Ahmed (2522882)" userId="S::2522882@student.uwtsd.ac.uk::b753bed7-11e2-4721-b0a5-ce05365dbb02" providerId="AD" clId="Web-{ED038D94-EA9F-D557-5AAE-9BBE0C3ECADC}" dt="2026-02-14T20:13:56.745" v="118"/>
          <ac:spMkLst>
            <pc:docMk/>
            <pc:sldMk cId="2724996611" sldId="278"/>
            <ac:spMk id="18" creationId="{8D6EA299-0840-6DEA-E670-C49AEBC87E89}"/>
          </ac:spMkLst>
        </pc:spChg>
        <pc:spChg chg="add del">
          <ac:chgData name="Heshu Ahmed (2522882)" userId="S::2522882@student.uwtsd.ac.uk::b753bed7-11e2-4721-b0a5-ce05365dbb02" providerId="AD" clId="Web-{ED038D94-EA9F-D557-5AAE-9BBE0C3ECADC}" dt="2026-02-14T20:13:16.134" v="112"/>
          <ac:spMkLst>
            <pc:docMk/>
            <pc:sldMk cId="2724996611" sldId="278"/>
            <ac:spMk id="19" creationId="{1DE83286-C8EA-7F4B-217B-82F06E99C6CF}"/>
          </ac:spMkLst>
        </pc:spChg>
        <pc:spChg chg="add del">
          <ac:chgData name="Heshu Ahmed (2522882)" userId="S::2522882@student.uwtsd.ac.uk::b753bed7-11e2-4721-b0a5-ce05365dbb02" providerId="AD" clId="Web-{ED038D94-EA9F-D557-5AAE-9BBE0C3ECADC}" dt="2026-02-14T20:13:28.416" v="114"/>
          <ac:spMkLst>
            <pc:docMk/>
            <pc:sldMk cId="2724996611" sldId="278"/>
            <ac:spMk id="22" creationId="{C13EF075-D4EF-4929-ADBC-91B27DA19955}"/>
          </ac:spMkLst>
        </pc:spChg>
        <pc:spChg chg="add del">
          <ac:chgData name="Heshu Ahmed (2522882)" userId="S::2522882@student.uwtsd.ac.uk::b753bed7-11e2-4721-b0a5-ce05365dbb02" providerId="AD" clId="Web-{ED038D94-EA9F-D557-5AAE-9BBE0C3ECADC}" dt="2026-02-14T20:13:28.416" v="114"/>
          <ac:spMkLst>
            <pc:docMk/>
            <pc:sldMk cId="2724996611" sldId="278"/>
            <ac:spMk id="27" creationId="{1DE83286-C8EA-7F4B-217B-82F06E99C6CF}"/>
          </ac:spMkLst>
        </pc:spChg>
        <pc:spChg chg="add del">
          <ac:chgData name="Heshu Ahmed (2522882)" userId="S::2522882@student.uwtsd.ac.uk::b753bed7-11e2-4721-b0a5-ce05365dbb02" providerId="AD" clId="Web-{ED038D94-EA9F-D557-5AAE-9BBE0C3ECADC}" dt="2026-02-14T20:13:43.385" v="116"/>
          <ac:spMkLst>
            <pc:docMk/>
            <pc:sldMk cId="2724996611" sldId="278"/>
            <ac:spMk id="29" creationId="{53B021B3-DE93-4AB7-8A18-CF5F1CED88B8}"/>
          </ac:spMkLst>
        </pc:spChg>
        <pc:spChg chg="add del">
          <ac:chgData name="Heshu Ahmed (2522882)" userId="S::2522882@student.uwtsd.ac.uk::b753bed7-11e2-4721-b0a5-ce05365dbb02" providerId="AD" clId="Web-{ED038D94-EA9F-D557-5AAE-9BBE0C3ECADC}" dt="2026-02-14T20:13:43.385" v="116"/>
          <ac:spMkLst>
            <pc:docMk/>
            <pc:sldMk cId="2724996611" sldId="278"/>
            <ac:spMk id="30" creationId="{9DECDBF4-02B6-4BB4-B65B-B8107AD6A9E8}"/>
          </ac:spMkLst>
        </pc:spChg>
        <pc:spChg chg="add del">
          <ac:chgData name="Heshu Ahmed (2522882)" userId="S::2522882@student.uwtsd.ac.uk::b753bed7-11e2-4721-b0a5-ce05365dbb02" providerId="AD" clId="Web-{ED038D94-EA9F-D557-5AAE-9BBE0C3ECADC}" dt="2026-02-14T20:13:56.745" v="118"/>
          <ac:spMkLst>
            <pc:docMk/>
            <pc:sldMk cId="2724996611" sldId="278"/>
            <ac:spMk id="33" creationId="{1DE83286-C8EA-7F4B-217B-82F06E99C6CF}"/>
          </ac:spMkLst>
        </pc:spChg>
        <pc:spChg chg="add del">
          <ac:chgData name="Heshu Ahmed (2522882)" userId="S::2522882@student.uwtsd.ac.uk::b753bed7-11e2-4721-b0a5-ce05365dbb02" providerId="AD" clId="Web-{ED038D94-EA9F-D557-5AAE-9BBE0C3ECADC}" dt="2026-02-14T20:13:56.745" v="118"/>
          <ac:spMkLst>
            <pc:docMk/>
            <pc:sldMk cId="2724996611" sldId="278"/>
            <ac:spMk id="35" creationId="{AE3A741D-C19B-960A-5803-1C5887147820}"/>
          </ac:spMkLst>
        </pc:spChg>
        <pc:spChg chg="add del">
          <ac:chgData name="Heshu Ahmed (2522882)" userId="S::2522882@student.uwtsd.ac.uk::b753bed7-11e2-4721-b0a5-ce05365dbb02" providerId="AD" clId="Web-{ED038D94-EA9F-D557-5AAE-9BBE0C3ECADC}" dt="2026-02-14T20:13:56.745" v="118"/>
          <ac:spMkLst>
            <pc:docMk/>
            <pc:sldMk cId="2724996611" sldId="278"/>
            <ac:spMk id="36" creationId="{9C3A50E9-9119-7BC3-083B-2D84CCC78E47}"/>
          </ac:spMkLst>
        </pc:spChg>
        <pc:spChg chg="add del">
          <ac:chgData name="Heshu Ahmed (2522882)" userId="S::2522882@student.uwtsd.ac.uk::b753bed7-11e2-4721-b0a5-ce05365dbb02" providerId="AD" clId="Web-{ED038D94-EA9F-D557-5AAE-9BBE0C3ECADC}" dt="2026-02-14T20:13:56.745" v="118"/>
          <ac:spMkLst>
            <pc:docMk/>
            <pc:sldMk cId="2724996611" sldId="278"/>
            <ac:spMk id="37" creationId="{DC39DE25-0E4E-0AA7-0932-1D78C2372786}"/>
          </ac:spMkLst>
        </pc:spChg>
        <pc:spChg chg="add del">
          <ac:chgData name="Heshu Ahmed (2522882)" userId="S::2522882@student.uwtsd.ac.uk::b753bed7-11e2-4721-b0a5-ce05365dbb02" providerId="AD" clId="Web-{ED038D94-EA9F-D557-5AAE-9BBE0C3ECADC}" dt="2026-02-14T20:14:07.719" v="120"/>
          <ac:spMkLst>
            <pc:docMk/>
            <pc:sldMk cId="2724996611" sldId="278"/>
            <ac:spMk id="39" creationId="{18873D23-2DCF-4B31-A009-95721C06E8E1}"/>
          </ac:spMkLst>
        </pc:spChg>
        <pc:spChg chg="add del">
          <ac:chgData name="Heshu Ahmed (2522882)" userId="S::2522882@student.uwtsd.ac.uk::b753bed7-11e2-4721-b0a5-ce05365dbb02" providerId="AD" clId="Web-{ED038D94-EA9F-D557-5AAE-9BBE0C3ECADC}" dt="2026-02-14T20:14:07.719" v="120"/>
          <ac:spMkLst>
            <pc:docMk/>
            <pc:sldMk cId="2724996611" sldId="278"/>
            <ac:spMk id="40" creationId="{C13EF075-D4EF-4929-ADBC-91B27DA19955}"/>
          </ac:spMkLst>
        </pc:spChg>
        <pc:spChg chg="add del">
          <ac:chgData name="Heshu Ahmed (2522882)" userId="S::2522882@student.uwtsd.ac.uk::b753bed7-11e2-4721-b0a5-ce05365dbb02" providerId="AD" clId="Web-{ED038D94-EA9F-D557-5AAE-9BBE0C3ECADC}" dt="2026-02-14T20:14:07.719" v="120"/>
          <ac:spMkLst>
            <pc:docMk/>
            <pc:sldMk cId="2724996611" sldId="278"/>
            <ac:spMk id="46" creationId="{1DE83286-C8EA-7F4B-217B-82F06E99C6CF}"/>
          </ac:spMkLst>
        </pc:spChg>
        <pc:spChg chg="add del">
          <ac:chgData name="Heshu Ahmed (2522882)" userId="S::2522882@student.uwtsd.ac.uk::b753bed7-11e2-4721-b0a5-ce05365dbb02" providerId="AD" clId="Web-{ED038D94-EA9F-D557-5AAE-9BBE0C3ECADC}" dt="2026-02-14T20:14:12.906" v="122"/>
          <ac:spMkLst>
            <pc:docMk/>
            <pc:sldMk cId="2724996611" sldId="278"/>
            <ac:spMk id="48" creationId="{9F7D5CDA-D291-4307-BF55-1381FED29634}"/>
          </ac:spMkLst>
        </pc:spChg>
        <pc:spChg chg="add del">
          <ac:chgData name="Heshu Ahmed (2522882)" userId="S::2522882@student.uwtsd.ac.uk::b753bed7-11e2-4721-b0a5-ce05365dbb02" providerId="AD" clId="Web-{ED038D94-EA9F-D557-5AAE-9BBE0C3ECADC}" dt="2026-02-14T20:14:12.906" v="122"/>
          <ac:spMkLst>
            <pc:docMk/>
            <pc:sldMk cId="2724996611" sldId="278"/>
            <ac:spMk id="49" creationId="{1DE83286-C8EA-7F4B-217B-82F06E99C6CF}"/>
          </ac:spMkLst>
        </pc:spChg>
        <pc:spChg chg="add del">
          <ac:chgData name="Heshu Ahmed (2522882)" userId="S::2522882@student.uwtsd.ac.uk::b753bed7-11e2-4721-b0a5-ce05365dbb02" providerId="AD" clId="Web-{ED038D94-EA9F-D557-5AAE-9BBE0C3ECADC}" dt="2026-02-14T20:14:22.250" v="124"/>
          <ac:spMkLst>
            <pc:docMk/>
            <pc:sldMk cId="2724996611" sldId="278"/>
            <ac:spMk id="52" creationId="{D93394DA-E684-47C2-9020-13225823F40A}"/>
          </ac:spMkLst>
        </pc:spChg>
        <pc:spChg chg="add del">
          <ac:chgData name="Heshu Ahmed (2522882)" userId="S::2522882@student.uwtsd.ac.uk::b753bed7-11e2-4721-b0a5-ce05365dbb02" providerId="AD" clId="Web-{ED038D94-EA9F-D557-5AAE-9BBE0C3ECADC}" dt="2026-02-14T20:14:33.204" v="126"/>
          <ac:spMkLst>
            <pc:docMk/>
            <pc:sldMk cId="2724996611" sldId="278"/>
            <ac:spMk id="56" creationId="{C0763A76-9F1C-4FC5-82B7-DD475DA461B2}"/>
          </ac:spMkLst>
        </pc:spChg>
        <pc:spChg chg="add del">
          <ac:chgData name="Heshu Ahmed (2522882)" userId="S::2522882@student.uwtsd.ac.uk::b753bed7-11e2-4721-b0a5-ce05365dbb02" providerId="AD" clId="Web-{ED038D94-EA9F-D557-5AAE-9BBE0C3ECADC}" dt="2026-02-14T20:14:33.204" v="126"/>
          <ac:spMkLst>
            <pc:docMk/>
            <pc:sldMk cId="2724996611" sldId="278"/>
            <ac:spMk id="57" creationId="{E81BF4F6-F2CF-4984-9D14-D6966D92F99F}"/>
          </ac:spMkLst>
        </pc:spChg>
        <pc:spChg chg="add del">
          <ac:chgData name="Heshu Ahmed (2522882)" userId="S::2522882@student.uwtsd.ac.uk::b753bed7-11e2-4721-b0a5-ce05365dbb02" providerId="AD" clId="Web-{ED038D94-EA9F-D557-5AAE-9BBE0C3ECADC}" dt="2026-02-14T20:14:33.204" v="126"/>
          <ac:spMkLst>
            <pc:docMk/>
            <pc:sldMk cId="2724996611" sldId="278"/>
            <ac:spMk id="58" creationId="{1DE83286-C8EA-7F4B-217B-82F06E99C6CF}"/>
          </ac:spMkLst>
        </pc:spChg>
        <pc:spChg chg="add del">
          <ac:chgData name="Heshu Ahmed (2522882)" userId="S::2522882@student.uwtsd.ac.uk::b753bed7-11e2-4721-b0a5-ce05365dbb02" providerId="AD" clId="Web-{ED038D94-EA9F-D557-5AAE-9BBE0C3ECADC}" dt="2026-02-14T20:14:39.985" v="128"/>
          <ac:spMkLst>
            <pc:docMk/>
            <pc:sldMk cId="2724996611" sldId="278"/>
            <ac:spMk id="61" creationId="{D93394DA-E684-47C2-9020-13225823F40A}"/>
          </ac:spMkLst>
        </pc:spChg>
        <pc:spChg chg="add del">
          <ac:chgData name="Heshu Ahmed (2522882)" userId="S::2522882@student.uwtsd.ac.uk::b753bed7-11e2-4721-b0a5-ce05365dbb02" providerId="AD" clId="Web-{ED038D94-EA9F-D557-5AAE-9BBE0C3ECADC}" dt="2026-02-14T20:14:45.954" v="130"/>
          <ac:spMkLst>
            <pc:docMk/>
            <pc:sldMk cId="2724996611" sldId="278"/>
            <ac:spMk id="65" creationId="{18873D23-2DCF-4B31-A009-95721C06E8E1}"/>
          </ac:spMkLst>
        </pc:spChg>
        <pc:spChg chg="add del">
          <ac:chgData name="Heshu Ahmed (2522882)" userId="S::2522882@student.uwtsd.ac.uk::b753bed7-11e2-4721-b0a5-ce05365dbb02" providerId="AD" clId="Web-{ED038D94-EA9F-D557-5AAE-9BBE0C3ECADC}" dt="2026-02-14T20:14:45.954" v="130"/>
          <ac:spMkLst>
            <pc:docMk/>
            <pc:sldMk cId="2724996611" sldId="278"/>
            <ac:spMk id="66" creationId="{C13EF075-D4EF-4929-ADBC-91B27DA19955}"/>
          </ac:spMkLst>
        </pc:spChg>
        <pc:spChg chg="add del">
          <ac:chgData name="Heshu Ahmed (2522882)" userId="S::2522882@student.uwtsd.ac.uk::b753bed7-11e2-4721-b0a5-ce05365dbb02" providerId="AD" clId="Web-{ED038D94-EA9F-D557-5AAE-9BBE0C3ECADC}" dt="2026-02-14T20:14:45.954" v="130"/>
          <ac:spMkLst>
            <pc:docMk/>
            <pc:sldMk cId="2724996611" sldId="278"/>
            <ac:spMk id="72" creationId="{1DE83286-C8EA-7F4B-217B-82F06E99C6CF}"/>
          </ac:spMkLst>
        </pc:spChg>
        <pc:spChg chg="add">
          <ac:chgData name="Heshu Ahmed (2522882)" userId="S::2522882@student.uwtsd.ac.uk::b753bed7-11e2-4721-b0a5-ce05365dbb02" providerId="AD" clId="Web-{ED038D94-EA9F-D557-5AAE-9BBE0C3ECADC}" dt="2026-02-14T20:14:46.001" v="131"/>
          <ac:spMkLst>
            <pc:docMk/>
            <pc:sldMk cId="2724996611" sldId="278"/>
            <ac:spMk id="74" creationId="{53B021B3-DE93-4AB7-8A18-CF5F1CED88B8}"/>
          </ac:spMkLst>
        </pc:spChg>
        <pc:spChg chg="add">
          <ac:chgData name="Heshu Ahmed (2522882)" userId="S::2522882@student.uwtsd.ac.uk::b753bed7-11e2-4721-b0a5-ce05365dbb02" providerId="AD" clId="Web-{ED038D94-EA9F-D557-5AAE-9BBE0C3ECADC}" dt="2026-02-14T20:14:46.001" v="131"/>
          <ac:spMkLst>
            <pc:docMk/>
            <pc:sldMk cId="2724996611" sldId="278"/>
            <ac:spMk id="75" creationId="{52D502E5-F6B4-4D58-B4AE-FC466FF15EE8}"/>
          </ac:spMkLst>
        </pc:spChg>
        <pc:spChg chg="add">
          <ac:chgData name="Heshu Ahmed (2522882)" userId="S::2522882@student.uwtsd.ac.uk::b753bed7-11e2-4721-b0a5-ce05365dbb02" providerId="AD" clId="Web-{ED038D94-EA9F-D557-5AAE-9BBE0C3ECADC}" dt="2026-02-14T20:14:46.001" v="131"/>
          <ac:spMkLst>
            <pc:docMk/>
            <pc:sldMk cId="2724996611" sldId="278"/>
            <ac:spMk id="76" creationId="{9DECDBF4-02B6-4BB4-B65B-B8107AD6A9E8}"/>
          </ac:spMkLst>
        </pc:spChg>
        <pc:grpChg chg="add del">
          <ac:chgData name="Heshu Ahmed (2522882)" userId="S::2522882@student.uwtsd.ac.uk::b753bed7-11e2-4721-b0a5-ce05365dbb02" providerId="AD" clId="Web-{ED038D94-EA9F-D557-5AAE-9BBE0C3ECADC}" dt="2026-02-14T20:13:28.416" v="114"/>
          <ac:grpSpMkLst>
            <pc:docMk/>
            <pc:sldMk cId="2724996611" sldId="278"/>
            <ac:grpSpMk id="23" creationId="{DAA26DFA-AAB2-4973-9C17-16D587C7B198}"/>
          </ac:grpSpMkLst>
        </pc:grpChg>
        <pc:grpChg chg="add del">
          <ac:chgData name="Heshu Ahmed (2522882)" userId="S::2522882@student.uwtsd.ac.uk::b753bed7-11e2-4721-b0a5-ce05365dbb02" providerId="AD" clId="Web-{ED038D94-EA9F-D557-5AAE-9BBE0C3ECADC}" dt="2026-02-14T20:14:07.719" v="120"/>
          <ac:grpSpMkLst>
            <pc:docMk/>
            <pc:sldMk cId="2724996611" sldId="278"/>
            <ac:grpSpMk id="41" creationId="{DAA26DFA-AAB2-4973-9C17-16D587C7B198}"/>
          </ac:grpSpMkLst>
        </pc:grpChg>
        <pc:grpChg chg="add del">
          <ac:chgData name="Heshu Ahmed (2522882)" userId="S::2522882@student.uwtsd.ac.uk::b753bed7-11e2-4721-b0a5-ce05365dbb02" providerId="AD" clId="Web-{ED038D94-EA9F-D557-5AAE-9BBE0C3ECADC}" dt="2026-02-14T20:14:45.954" v="130"/>
          <ac:grpSpMkLst>
            <pc:docMk/>
            <pc:sldMk cId="2724996611" sldId="278"/>
            <ac:grpSpMk id="67" creationId="{DAA26DFA-AAB2-4973-9C17-16D587C7B198}"/>
          </ac:grpSpMkLst>
        </pc:grpChg>
        <pc:graphicFrameChg chg="add del">
          <ac:chgData name="Heshu Ahmed (2522882)" userId="S::2522882@student.uwtsd.ac.uk::b753bed7-11e2-4721-b0a5-ce05365dbb02" providerId="AD" clId="Web-{ED038D94-EA9F-D557-5AAE-9BBE0C3ECADC}" dt="2026-02-14T20:12:58.743" v="108"/>
          <ac:graphicFrameMkLst>
            <pc:docMk/>
            <pc:sldMk cId="2724996611" sldId="278"/>
            <ac:graphicFrameMk id="8" creationId="{0E7F404B-DDCD-D72F-5F9E-354369899A93}"/>
          </ac:graphicFrameMkLst>
        </pc:graphicFrameChg>
        <pc:graphicFrameChg chg="add del">
          <ac:chgData name="Heshu Ahmed (2522882)" userId="S::2522882@student.uwtsd.ac.uk::b753bed7-11e2-4721-b0a5-ce05365dbb02" providerId="AD" clId="Web-{ED038D94-EA9F-D557-5AAE-9BBE0C3ECADC}" dt="2026-02-14T20:13:07.806" v="110"/>
          <ac:graphicFrameMkLst>
            <pc:docMk/>
            <pc:sldMk cId="2724996611" sldId="278"/>
            <ac:graphicFrameMk id="17" creationId="{23553E8F-88BD-4AE9-50C2-20C7F0A9D3B6}"/>
          </ac:graphicFrameMkLst>
        </pc:graphicFrameChg>
        <pc:graphicFrameChg chg="add del">
          <ac:chgData name="Heshu Ahmed (2522882)" userId="S::2522882@student.uwtsd.ac.uk::b753bed7-11e2-4721-b0a5-ce05365dbb02" providerId="AD" clId="Web-{ED038D94-EA9F-D557-5AAE-9BBE0C3ECADC}" dt="2026-02-14T20:13:43.385" v="116"/>
          <ac:graphicFrameMkLst>
            <pc:docMk/>
            <pc:sldMk cId="2724996611" sldId="278"/>
            <ac:graphicFrameMk id="31" creationId="{3E6CB357-8AF6-50E7-ADA7-978D71CD1308}"/>
          </ac:graphicFrameMkLst>
        </pc:graphicFrameChg>
        <pc:graphicFrameChg chg="add del">
          <ac:chgData name="Heshu Ahmed (2522882)" userId="S::2522882@student.uwtsd.ac.uk::b753bed7-11e2-4721-b0a5-ce05365dbb02" providerId="AD" clId="Web-{ED038D94-EA9F-D557-5AAE-9BBE0C3ECADC}" dt="2026-02-14T20:14:22.250" v="124"/>
          <ac:graphicFrameMkLst>
            <pc:docMk/>
            <pc:sldMk cId="2724996611" sldId="278"/>
            <ac:graphicFrameMk id="54" creationId="{23553E8F-88BD-4AE9-50C2-20C7F0A9D3B6}"/>
          </ac:graphicFrameMkLst>
        </pc:graphicFrameChg>
        <pc:graphicFrameChg chg="add del">
          <ac:chgData name="Heshu Ahmed (2522882)" userId="S::2522882@student.uwtsd.ac.uk::b753bed7-11e2-4721-b0a5-ce05365dbb02" providerId="AD" clId="Web-{ED038D94-EA9F-D557-5AAE-9BBE0C3ECADC}" dt="2026-02-14T20:14:39.985" v="128"/>
          <ac:graphicFrameMkLst>
            <pc:docMk/>
            <pc:sldMk cId="2724996611" sldId="278"/>
            <ac:graphicFrameMk id="63" creationId="{23553E8F-88BD-4AE9-50C2-20C7F0A9D3B6}"/>
          </ac:graphicFrameMkLst>
        </pc:graphicFrameChg>
        <pc:graphicFrameChg chg="add">
          <ac:chgData name="Heshu Ahmed (2522882)" userId="S::2522882@student.uwtsd.ac.uk::b753bed7-11e2-4721-b0a5-ce05365dbb02" providerId="AD" clId="Web-{ED038D94-EA9F-D557-5AAE-9BBE0C3ECADC}" dt="2026-02-14T20:14:46.001" v="131"/>
          <ac:graphicFrameMkLst>
            <pc:docMk/>
            <pc:sldMk cId="2724996611" sldId="278"/>
            <ac:graphicFrameMk id="77" creationId="{3E6CB357-8AF6-50E7-ADA7-978D71CD1308}"/>
          </ac:graphicFrameMkLst>
        </pc:graphicFrameChg>
        <pc:picChg chg="add del">
          <ac:chgData name="Heshu Ahmed (2522882)" userId="S::2522882@student.uwtsd.ac.uk::b753bed7-11e2-4721-b0a5-ce05365dbb02" providerId="AD" clId="Web-{ED038D94-EA9F-D557-5AAE-9BBE0C3ECADC}" dt="2026-02-14T20:12:58.743" v="108"/>
          <ac:picMkLst>
            <pc:docMk/>
            <pc:sldMk cId="2724996611" sldId="278"/>
            <ac:picMk id="9" creationId="{4A00A540-D708-B8DA-A4CA-3941D6726876}"/>
          </ac:picMkLst>
        </pc:picChg>
        <pc:picChg chg="add del">
          <ac:chgData name="Heshu Ahmed (2522882)" userId="S::2522882@student.uwtsd.ac.uk::b753bed7-11e2-4721-b0a5-ce05365dbb02" providerId="AD" clId="Web-{ED038D94-EA9F-D557-5AAE-9BBE0C3ECADC}" dt="2026-02-14T20:13:07.806" v="110"/>
          <ac:picMkLst>
            <pc:docMk/>
            <pc:sldMk cId="2724996611" sldId="278"/>
            <ac:picMk id="16" creationId="{A833CDC4-D034-EA2C-BF89-16D17294DD51}"/>
          </ac:picMkLst>
        </pc:picChg>
        <pc:picChg chg="add del">
          <ac:chgData name="Heshu Ahmed (2522882)" userId="S::2522882@student.uwtsd.ac.uk::b753bed7-11e2-4721-b0a5-ce05365dbb02" providerId="AD" clId="Web-{ED038D94-EA9F-D557-5AAE-9BBE0C3ECADC}" dt="2026-02-14T20:13:16.134" v="112"/>
          <ac:picMkLst>
            <pc:docMk/>
            <pc:sldMk cId="2724996611" sldId="278"/>
            <ac:picMk id="20" creationId="{C96D6135-36C3-8891-DA20-4916451761D4}"/>
          </ac:picMkLst>
        </pc:picChg>
        <pc:picChg chg="add del">
          <ac:chgData name="Heshu Ahmed (2522882)" userId="S::2522882@student.uwtsd.ac.uk::b753bed7-11e2-4721-b0a5-ce05365dbb02" providerId="AD" clId="Web-{ED038D94-EA9F-D557-5AAE-9BBE0C3ECADC}" dt="2026-02-14T20:14:12.906" v="122"/>
          <ac:picMkLst>
            <pc:docMk/>
            <pc:sldMk cId="2724996611" sldId="278"/>
            <ac:picMk id="50" creationId="{C96D6135-36C3-8891-DA20-4916451761D4}"/>
          </ac:picMkLst>
        </pc:picChg>
        <pc:picChg chg="add del">
          <ac:chgData name="Heshu Ahmed (2522882)" userId="S::2522882@student.uwtsd.ac.uk::b753bed7-11e2-4721-b0a5-ce05365dbb02" providerId="AD" clId="Web-{ED038D94-EA9F-D557-5AAE-9BBE0C3ECADC}" dt="2026-02-14T20:14:22.250" v="124"/>
          <ac:picMkLst>
            <pc:docMk/>
            <pc:sldMk cId="2724996611" sldId="278"/>
            <ac:picMk id="53" creationId="{A833CDC4-D034-EA2C-BF89-16D17294DD51}"/>
          </ac:picMkLst>
        </pc:picChg>
        <pc:picChg chg="add del">
          <ac:chgData name="Heshu Ahmed (2522882)" userId="S::2522882@student.uwtsd.ac.uk::b753bed7-11e2-4721-b0a5-ce05365dbb02" providerId="AD" clId="Web-{ED038D94-EA9F-D557-5AAE-9BBE0C3ECADC}" dt="2026-02-14T20:14:33.204" v="126"/>
          <ac:picMkLst>
            <pc:docMk/>
            <pc:sldMk cId="2724996611" sldId="278"/>
            <ac:picMk id="59" creationId="{2D2D159E-5A23-BC7F-A4DF-F52A3C23D818}"/>
          </ac:picMkLst>
        </pc:picChg>
        <pc:picChg chg="add del">
          <ac:chgData name="Heshu Ahmed (2522882)" userId="S::2522882@student.uwtsd.ac.uk::b753bed7-11e2-4721-b0a5-ce05365dbb02" providerId="AD" clId="Web-{ED038D94-EA9F-D557-5AAE-9BBE0C3ECADC}" dt="2026-02-14T20:14:39.985" v="128"/>
          <ac:picMkLst>
            <pc:docMk/>
            <pc:sldMk cId="2724996611" sldId="278"/>
            <ac:picMk id="62" creationId="{A833CDC4-D034-EA2C-BF89-16D17294DD51}"/>
          </ac:picMkLst>
        </pc:picChg>
      </pc:sldChg>
      <pc:sldChg chg="new del">
        <pc:chgData name="Heshu Ahmed (2522882)" userId="S::2522882@student.uwtsd.ac.uk::b753bed7-11e2-4721-b0a5-ce05365dbb02" providerId="AD" clId="Web-{ED038D94-EA9F-D557-5AAE-9BBE0C3ECADC}" dt="2026-02-14T18:44:54.209" v="28"/>
        <pc:sldMkLst>
          <pc:docMk/>
          <pc:sldMk cId="4184637130" sldId="278"/>
        </pc:sldMkLst>
      </pc:sldChg>
      <pc:sldChg chg="add del">
        <pc:chgData name="Heshu Ahmed (2522882)" userId="S::2522882@student.uwtsd.ac.uk::b753bed7-11e2-4721-b0a5-ce05365dbb02" providerId="AD" clId="Web-{ED038D94-EA9F-D557-5AAE-9BBE0C3ECADC}" dt="2026-02-14T20:06:31.532" v="96"/>
        <pc:sldMkLst>
          <pc:docMk/>
          <pc:sldMk cId="1635329755" sldId="279"/>
        </pc:sldMkLst>
      </pc:sldChg>
      <pc:sldChg chg="modSp new del">
        <pc:chgData name="Heshu Ahmed (2522882)" userId="S::2522882@student.uwtsd.ac.uk::b753bed7-11e2-4721-b0a5-ce05365dbb02" providerId="AD" clId="Web-{ED038D94-EA9F-D557-5AAE-9BBE0C3ECADC}" dt="2026-02-14T20:22:43.900" v="182"/>
        <pc:sldMkLst>
          <pc:docMk/>
          <pc:sldMk cId="3552612365" sldId="279"/>
        </pc:sldMkLst>
        <pc:spChg chg="mod">
          <ac:chgData name="Heshu Ahmed (2522882)" userId="S::2522882@student.uwtsd.ac.uk::b753bed7-11e2-4721-b0a5-ce05365dbb02" providerId="AD" clId="Web-{ED038D94-EA9F-D557-5AAE-9BBE0C3ECADC}" dt="2026-02-14T20:11:56.756" v="105" actId="20577"/>
          <ac:spMkLst>
            <pc:docMk/>
            <pc:sldMk cId="3552612365" sldId="279"/>
            <ac:spMk id="3" creationId="{B50C6A38-889C-6196-E4E3-BA141FAB60D5}"/>
          </ac:spMkLst>
        </pc:spChg>
      </pc:sldChg>
    </pc:docChg>
  </pc:docChgLst>
  <pc:docChgLst>
    <pc:chgData name="Heshu Ahmed (2522882)" userId="S::2522882@student.uwtsd.ac.uk::b753bed7-11e2-4721-b0a5-ce05365dbb02" providerId="AD" clId="Web-{97984816-6829-078D-CC8F-C21BE548332E}"/>
    <pc:docChg chg="mod addSld delSld modSld addMainMaster delMainMaster">
      <pc:chgData name="Heshu Ahmed (2522882)" userId="S::2522882@student.uwtsd.ac.uk::b753bed7-11e2-4721-b0a5-ce05365dbb02" providerId="AD" clId="Web-{97984816-6829-078D-CC8F-C21BE548332E}" dt="2026-02-14T12:33:30.765" v="193"/>
      <pc:docMkLst>
        <pc:docMk/>
      </pc:docMkLst>
      <pc:sldChg chg="modSp mod modClrScheme chgLayout">
        <pc:chgData name="Heshu Ahmed (2522882)" userId="S::2522882@student.uwtsd.ac.uk::b753bed7-11e2-4721-b0a5-ce05365dbb02" providerId="AD" clId="Web-{97984816-6829-078D-CC8F-C21BE548332E}" dt="2026-02-14T10:31:38.718" v="62"/>
        <pc:sldMkLst>
          <pc:docMk/>
          <pc:sldMk cId="1641079386" sldId="256"/>
        </pc:sldMkLst>
        <pc:spChg chg="mod ord">
          <ac:chgData name="Heshu Ahmed (2522882)" userId="S::2522882@student.uwtsd.ac.uk::b753bed7-11e2-4721-b0a5-ce05365dbb02" providerId="AD" clId="Web-{97984816-6829-078D-CC8F-C21BE548332E}" dt="2026-02-14T10:31:38.718" v="62"/>
          <ac:spMkLst>
            <pc:docMk/>
            <pc:sldMk cId="1641079386" sldId="256"/>
            <ac:spMk id="5" creationId="{9CA4336D-B016-35F1-0F58-C5E11ADF5727}"/>
          </ac:spMkLst>
        </pc:spChg>
        <pc:spChg chg="mod ord">
          <ac:chgData name="Heshu Ahmed (2522882)" userId="S::2522882@student.uwtsd.ac.uk::b753bed7-11e2-4721-b0a5-ce05365dbb02" providerId="AD" clId="Web-{97984816-6829-078D-CC8F-C21BE548332E}" dt="2026-02-14T10:31:38.718" v="62"/>
          <ac:spMkLst>
            <pc:docMk/>
            <pc:sldMk cId="1641079386" sldId="256"/>
            <ac:spMk id="10" creationId="{7D856688-3997-ABE7-BAA0-983F04D3417C}"/>
          </ac:spMkLst>
        </pc:spChg>
        <pc:spChg chg="mod ord">
          <ac:chgData name="Heshu Ahmed (2522882)" userId="S::2522882@student.uwtsd.ac.uk::b753bed7-11e2-4721-b0a5-ce05365dbb02" providerId="AD" clId="Web-{97984816-6829-078D-CC8F-C21BE548332E}" dt="2026-02-14T10:31:38.718" v="62"/>
          <ac:spMkLst>
            <pc:docMk/>
            <pc:sldMk cId="1641079386" sldId="256"/>
            <ac:spMk id="14" creationId="{E583F6F1-0012-62F8-B695-F788EB157718}"/>
          </ac:spMkLst>
        </pc:spChg>
      </pc:sldChg>
      <pc:sldChg chg="addSp delSp modSp mod modClrScheme addAnim delAnim modAnim delDesignElem chgLayout">
        <pc:chgData name="Heshu Ahmed (2522882)" userId="S::2522882@student.uwtsd.ac.uk::b753bed7-11e2-4721-b0a5-ce05365dbb02" providerId="AD" clId="Web-{97984816-6829-078D-CC8F-C21BE548332E}" dt="2026-02-14T10:40:44.461" v="74"/>
        <pc:sldMkLst>
          <pc:docMk/>
          <pc:sldMk cId="1599747843" sldId="257"/>
        </pc:sldMkLst>
        <pc:spChg chg="mod ord">
          <ac:chgData name="Heshu Ahmed (2522882)" userId="S::2522882@student.uwtsd.ac.uk::b753bed7-11e2-4721-b0a5-ce05365dbb02" providerId="AD" clId="Web-{97984816-6829-078D-CC8F-C21BE548332E}" dt="2026-02-14T10:31:38.718" v="62"/>
          <ac:spMkLst>
            <pc:docMk/>
            <pc:sldMk cId="1599747843" sldId="257"/>
            <ac:spMk id="2" creationId="{91DB330F-B4CB-BF73-3442-8CBEACB8D7E8}"/>
          </ac:spMkLst>
        </pc:spChg>
        <pc:spChg chg="del">
          <ac:chgData name="Heshu Ahmed (2522882)" userId="S::2522882@student.uwtsd.ac.uk::b753bed7-11e2-4721-b0a5-ce05365dbb02" providerId="AD" clId="Web-{97984816-6829-078D-CC8F-C21BE548332E}" dt="2026-02-14T10:25:34.328" v="42"/>
          <ac:spMkLst>
            <pc:docMk/>
            <pc:sldMk cId="1599747843" sldId="257"/>
            <ac:spMk id="14" creationId="{6C4028FD-8BAA-4A19-BFDE-594D991B7552}"/>
          </ac:spMkLst>
        </pc:spChg>
        <pc:spChg chg="add mod">
          <ac:chgData name="Heshu Ahmed (2522882)" userId="S::2522882@student.uwtsd.ac.uk::b753bed7-11e2-4721-b0a5-ce05365dbb02" providerId="AD" clId="Web-{97984816-6829-078D-CC8F-C21BE548332E}" dt="2026-02-14T10:40:04.584" v="71"/>
          <ac:spMkLst>
            <pc:docMk/>
            <pc:sldMk cId="1599747843" sldId="257"/>
            <ac:spMk id="294" creationId="{5CEEDE1A-F0F0-A721-DE4D-F5ECAD6CC72D}"/>
          </ac:spMkLst>
        </pc:spChg>
        <pc:graphicFrameChg chg="del mod ord">
          <ac:chgData name="Heshu Ahmed (2522882)" userId="S::2522882@student.uwtsd.ac.uk::b753bed7-11e2-4721-b0a5-ce05365dbb02" providerId="AD" clId="Web-{97984816-6829-078D-CC8F-C21BE548332E}" dt="2026-02-14T10:40:04.584" v="71"/>
          <ac:graphicFrameMkLst>
            <pc:docMk/>
            <pc:sldMk cId="1599747843" sldId="257"/>
            <ac:graphicFrameMk id="9" creationId="{F4242C15-EAAF-B7C8-5E1B-F11266402E9C}"/>
          </ac:graphicFrameMkLst>
        </pc:graphicFrameChg>
        <pc:graphicFrameChg chg="add">
          <ac:chgData name="Heshu Ahmed (2522882)" userId="S::2522882@student.uwtsd.ac.uk::b753bed7-11e2-4721-b0a5-ce05365dbb02" providerId="AD" clId="Web-{97984816-6829-078D-CC8F-C21BE548332E}" dt="2026-02-14T10:40:10.928" v="72"/>
          <ac:graphicFrameMkLst>
            <pc:docMk/>
            <pc:sldMk cId="1599747843" sldId="257"/>
            <ac:graphicFrameMk id="295" creationId="{F4242C15-EAAF-B7C8-5E1B-F11266402E9C}"/>
          </ac:graphicFrameMkLst>
        </pc:graphicFrameChg>
      </pc:sldChg>
      <pc:sldChg chg="addSp delSp modSp del addAnim delAnim">
        <pc:chgData name="Heshu Ahmed (2522882)" userId="S::2522882@student.uwtsd.ac.uk::b753bed7-11e2-4721-b0a5-ce05365dbb02" providerId="AD" clId="Web-{97984816-6829-078D-CC8F-C21BE548332E}" dt="2026-02-14T10:00:33.226" v="23"/>
        <pc:sldMkLst>
          <pc:docMk/>
          <pc:sldMk cId="3525974521" sldId="258"/>
        </pc:sldMkLst>
        <pc:spChg chg="del">
          <ac:chgData name="Heshu Ahmed (2522882)" userId="S::2522882@student.uwtsd.ac.uk::b753bed7-11e2-4721-b0a5-ce05365dbb02" providerId="AD" clId="Web-{97984816-6829-078D-CC8F-C21BE548332E}" dt="2026-02-14T09:50:37.224" v="19"/>
          <ac:spMkLst>
            <pc:docMk/>
            <pc:sldMk cId="3525974521" sldId="258"/>
            <ac:spMk id="3" creationId="{158F37FD-9F2B-6DA9-F2E0-F193E9B2C6AE}"/>
          </ac:spMkLst>
        </pc:spChg>
        <pc:spChg chg="add mod">
          <ac:chgData name="Heshu Ahmed (2522882)" userId="S::2522882@student.uwtsd.ac.uk::b753bed7-11e2-4721-b0a5-ce05365dbb02" providerId="AD" clId="Web-{97984816-6829-078D-CC8F-C21BE548332E}" dt="2026-02-14T09:55:36.868" v="22" actId="20577"/>
          <ac:spMkLst>
            <pc:docMk/>
            <pc:sldMk cId="3525974521" sldId="258"/>
            <ac:spMk id="6" creationId="{9504A733-14EB-1389-1B59-AE69E3BB7591}"/>
          </ac:spMkLst>
        </pc:spChg>
        <pc:spChg chg="add">
          <ac:chgData name="Heshu Ahmed (2522882)" userId="S::2522882@student.uwtsd.ac.uk::b753bed7-11e2-4721-b0a5-ce05365dbb02" providerId="AD" clId="Web-{97984816-6829-078D-CC8F-C21BE548332E}" dt="2026-02-14T09:50:48.006" v="20"/>
          <ac:spMkLst>
            <pc:docMk/>
            <pc:sldMk cId="3525974521" sldId="258"/>
            <ac:spMk id="7" creationId="{158F37FD-9F2B-6DA9-F2E0-F193E9B2C6AE}"/>
          </ac:spMkLst>
        </pc:spChg>
      </pc:sldChg>
      <pc:sldChg chg="modSp del">
        <pc:chgData name="Heshu Ahmed (2522882)" userId="S::2522882@student.uwtsd.ac.uk::b753bed7-11e2-4721-b0a5-ce05365dbb02" providerId="AD" clId="Web-{97984816-6829-078D-CC8F-C21BE548332E}" dt="2026-02-14T10:17:54.719" v="30"/>
        <pc:sldMkLst>
          <pc:docMk/>
          <pc:sldMk cId="365696327" sldId="260"/>
        </pc:sldMkLst>
        <pc:spChg chg="mod">
          <ac:chgData name="Heshu Ahmed (2522882)" userId="S::2522882@student.uwtsd.ac.uk::b753bed7-11e2-4721-b0a5-ce05365dbb02" providerId="AD" clId="Web-{97984816-6829-078D-CC8F-C21BE548332E}" dt="2026-02-14T10:17:33.467" v="29" actId="1076"/>
          <ac:spMkLst>
            <pc:docMk/>
            <pc:sldMk cId="365696327" sldId="260"/>
            <ac:spMk id="3" creationId="{9329425D-1ADE-5D81-BD32-061EE6E3C0E6}"/>
          </ac:spMkLst>
        </pc:spChg>
      </pc:sldChg>
      <pc:sldChg chg="modSp mod modClrScheme chgLayout">
        <pc:chgData name="Heshu Ahmed (2522882)" userId="S::2522882@student.uwtsd.ac.uk::b753bed7-11e2-4721-b0a5-ce05365dbb02" providerId="AD" clId="Web-{97984816-6829-078D-CC8F-C21BE548332E}" dt="2026-02-14T10:31:38.718" v="62"/>
        <pc:sldMkLst>
          <pc:docMk/>
          <pc:sldMk cId="4202003488" sldId="261"/>
        </pc:sldMkLst>
        <pc:spChg chg="mod ord">
          <ac:chgData name="Heshu Ahmed (2522882)" userId="S::2522882@student.uwtsd.ac.uk::b753bed7-11e2-4721-b0a5-ce05365dbb02" providerId="AD" clId="Web-{97984816-6829-078D-CC8F-C21BE548332E}" dt="2026-02-14T10:31:38.718" v="62"/>
          <ac:spMkLst>
            <pc:docMk/>
            <pc:sldMk cId="4202003488" sldId="261"/>
            <ac:spMk id="2" creationId="{F6AD5647-D79A-0CBD-0A7C-034B12C6C56F}"/>
          </ac:spMkLst>
        </pc:spChg>
        <pc:spChg chg="mod ord">
          <ac:chgData name="Heshu Ahmed (2522882)" userId="S::2522882@student.uwtsd.ac.uk::b753bed7-11e2-4721-b0a5-ce05365dbb02" providerId="AD" clId="Web-{97984816-6829-078D-CC8F-C21BE548332E}" dt="2026-02-14T10:25:46.938" v="44"/>
          <ac:spMkLst>
            <pc:docMk/>
            <pc:sldMk cId="4202003488" sldId="261"/>
            <ac:spMk id="5" creationId="{35AA9EB8-1BCD-0DB5-53B2-91671529050D}"/>
          </ac:spMkLst>
        </pc:spChg>
        <pc:picChg chg="mod ord">
          <ac:chgData name="Heshu Ahmed (2522882)" userId="S::2522882@student.uwtsd.ac.uk::b753bed7-11e2-4721-b0a5-ce05365dbb02" providerId="AD" clId="Web-{97984816-6829-078D-CC8F-C21BE548332E}" dt="2026-02-14T10:31:38.718" v="62"/>
          <ac:picMkLst>
            <pc:docMk/>
            <pc:sldMk cId="4202003488" sldId="261"/>
            <ac:picMk id="11" creationId="{12A628A1-1012-2F1F-E38A-C81ECA32A7FB}"/>
          </ac:picMkLst>
        </pc:picChg>
      </pc:sldChg>
      <pc:sldChg chg="delSp modSp mod modClrScheme addAnim delAnim modAnim delDesignElem chgLayout">
        <pc:chgData name="Heshu Ahmed (2522882)" userId="S::2522882@student.uwtsd.ac.uk::b753bed7-11e2-4721-b0a5-ce05365dbb02" providerId="AD" clId="Web-{97984816-6829-078D-CC8F-C21BE548332E}" dt="2026-02-14T10:34:58.515" v="70"/>
        <pc:sldMkLst>
          <pc:docMk/>
          <pc:sldMk cId="2984376505" sldId="262"/>
        </pc:sldMkLst>
        <pc:spChg chg="mod ord">
          <ac:chgData name="Heshu Ahmed (2522882)" userId="S::2522882@student.uwtsd.ac.uk::b753bed7-11e2-4721-b0a5-ce05365dbb02" providerId="AD" clId="Web-{97984816-6829-078D-CC8F-C21BE548332E}" dt="2026-02-14T10:31:38.718" v="62"/>
          <ac:spMkLst>
            <pc:docMk/>
            <pc:sldMk cId="2984376505" sldId="262"/>
            <ac:spMk id="2" creationId="{D881AC5B-A0D1-48EC-E3CF-454D57FB6D91}"/>
          </ac:spMkLst>
        </pc:spChg>
        <pc:spChg chg="mod ord">
          <ac:chgData name="Heshu Ahmed (2522882)" userId="S::2522882@student.uwtsd.ac.uk::b753bed7-11e2-4721-b0a5-ce05365dbb02" providerId="AD" clId="Web-{97984816-6829-078D-CC8F-C21BE548332E}" dt="2026-02-14T10:31:38.718" v="62"/>
          <ac:spMkLst>
            <pc:docMk/>
            <pc:sldMk cId="2984376505" sldId="262"/>
            <ac:spMk id="5" creationId="{66CF3B58-23EF-EAE7-EB95-5418CC2CC72E}"/>
          </ac:spMkLst>
        </pc:spChg>
        <pc:spChg chg="del">
          <ac:chgData name="Heshu Ahmed (2522882)" userId="S::2522882@student.uwtsd.ac.uk::b753bed7-11e2-4721-b0a5-ce05365dbb02" providerId="AD" clId="Web-{97984816-6829-078D-CC8F-C21BE548332E}" dt="2026-02-14T10:25:34.328" v="42"/>
          <ac:spMkLst>
            <pc:docMk/>
            <pc:sldMk cId="2984376505" sldId="262"/>
            <ac:spMk id="10" creationId="{955A2079-FA98-4876-80F0-72364A7D2EA4}"/>
          </ac:spMkLst>
        </pc:spChg>
        <pc:graphicFrameChg chg="mod ord">
          <ac:chgData name="Heshu Ahmed (2522882)" userId="S::2522882@student.uwtsd.ac.uk::b753bed7-11e2-4721-b0a5-ce05365dbb02" providerId="AD" clId="Web-{97984816-6829-078D-CC8F-C21BE548332E}" dt="2026-02-14T10:31:38.718" v="62"/>
          <ac:graphicFrameMkLst>
            <pc:docMk/>
            <pc:sldMk cId="2984376505" sldId="262"/>
            <ac:graphicFrameMk id="8" creationId="{2F23FF75-FC4F-E238-C89C-2FF60370CAA5}"/>
          </ac:graphicFrameMkLst>
        </pc:graphicFrameChg>
      </pc:sldChg>
      <pc:sldChg chg="addSp delSp modSp mod setBg modClrScheme addAnim delDesignElem chgLayout">
        <pc:chgData name="Heshu Ahmed (2522882)" userId="S::2522882@student.uwtsd.ac.uk::b753bed7-11e2-4721-b0a5-ce05365dbb02" providerId="AD" clId="Web-{97984816-6829-078D-CC8F-C21BE548332E}" dt="2026-02-14T10:32:18.179" v="65"/>
        <pc:sldMkLst>
          <pc:docMk/>
          <pc:sldMk cId="1341498038" sldId="263"/>
        </pc:sldMkLst>
        <pc:spChg chg="mod ord">
          <ac:chgData name="Heshu Ahmed (2522882)" userId="S::2522882@student.uwtsd.ac.uk::b753bed7-11e2-4721-b0a5-ce05365dbb02" providerId="AD" clId="Web-{97984816-6829-078D-CC8F-C21BE548332E}" dt="2026-02-14T10:32:18.179" v="65"/>
          <ac:spMkLst>
            <pc:docMk/>
            <pc:sldMk cId="1341498038" sldId="263"/>
            <ac:spMk id="2" creationId="{22D68F21-D0CD-AC5A-527A-76E2C052F385}"/>
          </ac:spMkLst>
        </pc:spChg>
        <pc:spChg chg="mod ord">
          <ac:chgData name="Heshu Ahmed (2522882)" userId="S::2522882@student.uwtsd.ac.uk::b753bed7-11e2-4721-b0a5-ce05365dbb02" providerId="AD" clId="Web-{97984816-6829-078D-CC8F-C21BE548332E}" dt="2026-02-14T10:32:18.179" v="65"/>
          <ac:spMkLst>
            <pc:docMk/>
            <pc:sldMk cId="1341498038" sldId="263"/>
            <ac:spMk id="3" creationId="{441AB29A-B172-497A-9EBD-2AC92837D401}"/>
          </ac:spMkLst>
        </pc:spChg>
        <pc:spChg chg="add del">
          <ac:chgData name="Heshu Ahmed (2522882)" userId="S::2522882@student.uwtsd.ac.uk::b753bed7-11e2-4721-b0a5-ce05365dbb02" providerId="AD" clId="Web-{97984816-6829-078D-CC8F-C21BE548332E}" dt="2026-02-14T10:32:18.163" v="64"/>
          <ac:spMkLst>
            <pc:docMk/>
            <pc:sldMk cId="1341498038" sldId="263"/>
            <ac:spMk id="6" creationId="{245A9F99-D9B1-4094-A2E2-B90AC1DB7B9C}"/>
          </ac:spMkLst>
        </pc:spChg>
        <pc:spChg chg="add del">
          <ac:chgData name="Heshu Ahmed (2522882)" userId="S::2522882@student.uwtsd.ac.uk::b753bed7-11e2-4721-b0a5-ce05365dbb02" providerId="AD" clId="Web-{97984816-6829-078D-CC8F-C21BE548332E}" dt="2026-02-14T10:30:20.228" v="48"/>
          <ac:spMkLst>
            <pc:docMk/>
            <pc:sldMk cId="1341498038" sldId="263"/>
            <ac:spMk id="8" creationId="{DEE2AD96-B495-4E06-9291-B71706F728CB}"/>
          </ac:spMkLst>
        </pc:spChg>
        <pc:spChg chg="add del">
          <ac:chgData name="Heshu Ahmed (2522882)" userId="S::2522882@student.uwtsd.ac.uk::b753bed7-11e2-4721-b0a5-ce05365dbb02" providerId="AD" clId="Web-{97984816-6829-078D-CC8F-C21BE548332E}" dt="2026-02-14T10:30:08.103" v="46"/>
          <ac:spMkLst>
            <pc:docMk/>
            <pc:sldMk cId="1341498038" sldId="263"/>
            <ac:spMk id="9" creationId="{362810D9-2C5A-477D-949C-C191895477F3}"/>
          </ac:spMkLst>
        </pc:spChg>
        <pc:spChg chg="add del">
          <ac:chgData name="Heshu Ahmed (2522882)" userId="S::2522882@student.uwtsd.ac.uk::b753bed7-11e2-4721-b0a5-ce05365dbb02" providerId="AD" clId="Web-{97984816-6829-078D-CC8F-C21BE548332E}" dt="2026-02-14T10:30:20.228" v="48"/>
          <ac:spMkLst>
            <pc:docMk/>
            <pc:sldMk cId="1341498038" sldId="263"/>
            <ac:spMk id="10" creationId="{53CF6D67-C5A8-4ADD-9E8E-1E38CA1D3166}"/>
          </ac:spMkLst>
        </pc:spChg>
        <pc:spChg chg="add del">
          <ac:chgData name="Heshu Ahmed (2522882)" userId="S::2522882@student.uwtsd.ac.uk::b753bed7-11e2-4721-b0a5-ce05365dbb02" providerId="AD" clId="Web-{97984816-6829-078D-CC8F-C21BE548332E}" dt="2026-02-14T10:30:08.103" v="46"/>
          <ac:spMkLst>
            <pc:docMk/>
            <pc:sldMk cId="1341498038" sldId="263"/>
            <ac:spMk id="11" creationId="{081E4A58-353D-44AE-B2FC-2A74E2E400F7}"/>
          </ac:spMkLst>
        </pc:spChg>
        <pc:spChg chg="add del">
          <ac:chgData name="Heshu Ahmed (2522882)" userId="S::2522882@student.uwtsd.ac.uk::b753bed7-11e2-4721-b0a5-ce05365dbb02" providerId="AD" clId="Web-{97984816-6829-078D-CC8F-C21BE548332E}" dt="2026-02-14T10:30:20.228" v="48"/>
          <ac:spMkLst>
            <pc:docMk/>
            <pc:sldMk cId="1341498038" sldId="263"/>
            <ac:spMk id="12" creationId="{86909FA0-B515-4681-B7A8-FA281D133B94}"/>
          </ac:spMkLst>
        </pc:spChg>
        <pc:spChg chg="add del">
          <ac:chgData name="Heshu Ahmed (2522882)" userId="S::2522882@student.uwtsd.ac.uk::b753bed7-11e2-4721-b0a5-ce05365dbb02" providerId="AD" clId="Web-{97984816-6829-078D-CC8F-C21BE548332E}" dt="2026-02-14T10:32:18.163" v="64"/>
          <ac:spMkLst>
            <pc:docMk/>
            <pc:sldMk cId="1341498038" sldId="263"/>
            <ac:spMk id="13" creationId="{B7FAF607-473A-4A43-A23D-BBFF5C4117BB}"/>
          </ac:spMkLst>
        </pc:spChg>
        <pc:spChg chg="add del">
          <ac:chgData name="Heshu Ahmed (2522882)" userId="S::2522882@student.uwtsd.ac.uk::b753bed7-11e2-4721-b0a5-ce05365dbb02" providerId="AD" clId="Web-{97984816-6829-078D-CC8F-C21BE548332E}" dt="2026-02-14T10:30:20.228" v="48"/>
          <ac:spMkLst>
            <pc:docMk/>
            <pc:sldMk cId="1341498038" sldId="263"/>
            <ac:spMk id="14" creationId="{21C9FE86-FCC3-4A31-AA1C-C882262B7FE7}"/>
          </ac:spMkLst>
        </pc:spChg>
        <pc:spChg chg="add del">
          <ac:chgData name="Heshu Ahmed (2522882)" userId="S::2522882@student.uwtsd.ac.uk::b753bed7-11e2-4721-b0a5-ce05365dbb02" providerId="AD" clId="Web-{97984816-6829-078D-CC8F-C21BE548332E}" dt="2026-02-14T10:30:20.228" v="48"/>
          <ac:spMkLst>
            <pc:docMk/>
            <pc:sldMk cId="1341498038" sldId="263"/>
            <ac:spMk id="16" creationId="{7D96243B-ECED-4B71-8E06-AE9A285EAD20}"/>
          </ac:spMkLst>
        </pc:spChg>
        <pc:spChg chg="add del">
          <ac:chgData name="Heshu Ahmed (2522882)" userId="S::2522882@student.uwtsd.ac.uk::b753bed7-11e2-4721-b0a5-ce05365dbb02" providerId="AD" clId="Web-{97984816-6829-078D-CC8F-C21BE548332E}" dt="2026-02-14T10:30:20.228" v="48"/>
          <ac:spMkLst>
            <pc:docMk/>
            <pc:sldMk cId="1341498038" sldId="263"/>
            <ac:spMk id="18" creationId="{A09989E4-EFDC-4A90-A633-E0525FB4139E}"/>
          </ac:spMkLst>
        </pc:spChg>
        <pc:spChg chg="add del">
          <ac:chgData name="Heshu Ahmed (2522882)" userId="S::2522882@student.uwtsd.ac.uk::b753bed7-11e2-4721-b0a5-ce05365dbb02" providerId="AD" clId="Web-{97984816-6829-078D-CC8F-C21BE548332E}" dt="2026-02-14T10:30:28.916" v="50"/>
          <ac:spMkLst>
            <pc:docMk/>
            <pc:sldMk cId="1341498038" sldId="263"/>
            <ac:spMk id="20" creationId="{2D2964BB-484D-45AE-AD66-D407D0629652}"/>
          </ac:spMkLst>
        </pc:spChg>
        <pc:spChg chg="add del">
          <ac:chgData name="Heshu Ahmed (2522882)" userId="S::2522882@student.uwtsd.ac.uk::b753bed7-11e2-4721-b0a5-ce05365dbb02" providerId="AD" clId="Web-{97984816-6829-078D-CC8F-C21BE548332E}" dt="2026-02-14T10:30:28.916" v="50"/>
          <ac:spMkLst>
            <pc:docMk/>
            <pc:sldMk cId="1341498038" sldId="263"/>
            <ac:spMk id="21" creationId="{E92FEB64-6EEA-4759-B4A4-BD2C1E660BA8}"/>
          </ac:spMkLst>
        </pc:spChg>
        <pc:spChg chg="add del">
          <ac:chgData name="Heshu Ahmed (2522882)" userId="S::2522882@student.uwtsd.ac.uk::b753bed7-11e2-4721-b0a5-ce05365dbb02" providerId="AD" clId="Web-{97984816-6829-078D-CC8F-C21BE548332E}" dt="2026-02-14T10:30:28.916" v="50"/>
          <ac:spMkLst>
            <pc:docMk/>
            <pc:sldMk cId="1341498038" sldId="263"/>
            <ac:spMk id="22" creationId="{6691AC69-A76E-4DAB-B565-468B6B87ACF3}"/>
          </ac:spMkLst>
        </pc:spChg>
        <pc:spChg chg="add del">
          <ac:chgData name="Heshu Ahmed (2522882)" userId="S::2522882@student.uwtsd.ac.uk::b753bed7-11e2-4721-b0a5-ce05365dbb02" providerId="AD" clId="Web-{97984816-6829-078D-CC8F-C21BE548332E}" dt="2026-02-14T10:30:28.916" v="50"/>
          <ac:spMkLst>
            <pc:docMk/>
            <pc:sldMk cId="1341498038" sldId="263"/>
            <ac:spMk id="23" creationId="{B10BB131-AC8E-4A8E-A5D1-36260F720C3B}"/>
          </ac:spMkLst>
        </pc:spChg>
        <pc:spChg chg="add del">
          <ac:chgData name="Heshu Ahmed (2522882)" userId="S::2522882@student.uwtsd.ac.uk::b753bed7-11e2-4721-b0a5-ce05365dbb02" providerId="AD" clId="Web-{97984816-6829-078D-CC8F-C21BE548332E}" dt="2026-02-14T10:30:28.916" v="50"/>
          <ac:spMkLst>
            <pc:docMk/>
            <pc:sldMk cId="1341498038" sldId="263"/>
            <ac:spMk id="24" creationId="{14847E93-7DC1-4D4B-8829-B19AA7137C50}"/>
          </ac:spMkLst>
        </pc:spChg>
        <pc:spChg chg="add del">
          <ac:chgData name="Heshu Ahmed (2522882)" userId="S::2522882@student.uwtsd.ac.uk::b753bed7-11e2-4721-b0a5-ce05365dbb02" providerId="AD" clId="Web-{97984816-6829-078D-CC8F-C21BE548332E}" dt="2026-02-14T10:30:28.916" v="50"/>
          <ac:spMkLst>
            <pc:docMk/>
            <pc:sldMk cId="1341498038" sldId="263"/>
            <ac:spMk id="25" creationId="{5566D6E1-03A1-4D73-A4E0-35D74D568A04}"/>
          </ac:spMkLst>
        </pc:spChg>
        <pc:spChg chg="add del">
          <ac:chgData name="Heshu Ahmed (2522882)" userId="S::2522882@student.uwtsd.ac.uk::b753bed7-11e2-4721-b0a5-ce05365dbb02" providerId="AD" clId="Web-{97984816-6829-078D-CC8F-C21BE548332E}" dt="2026-02-14T10:30:28.916" v="50"/>
          <ac:spMkLst>
            <pc:docMk/>
            <pc:sldMk cId="1341498038" sldId="263"/>
            <ac:spMk id="26" creationId="{9F835A99-04AC-494A-A572-AFE8413CC938}"/>
          </ac:spMkLst>
        </pc:spChg>
        <pc:spChg chg="add del">
          <ac:chgData name="Heshu Ahmed (2522882)" userId="S::2522882@student.uwtsd.ac.uk::b753bed7-11e2-4721-b0a5-ce05365dbb02" providerId="AD" clId="Web-{97984816-6829-078D-CC8F-C21BE548332E}" dt="2026-02-14T10:30:28.916" v="50"/>
          <ac:spMkLst>
            <pc:docMk/>
            <pc:sldMk cId="1341498038" sldId="263"/>
            <ac:spMk id="27" creationId="{7B786209-1B0B-4CA9-9BDD-F7327066A84D}"/>
          </ac:spMkLst>
        </pc:spChg>
        <pc:spChg chg="add del">
          <ac:chgData name="Heshu Ahmed (2522882)" userId="S::2522882@student.uwtsd.ac.uk::b753bed7-11e2-4721-b0a5-ce05365dbb02" providerId="AD" clId="Web-{97984816-6829-078D-CC8F-C21BE548332E}" dt="2026-02-14T10:30:43.182" v="52"/>
          <ac:spMkLst>
            <pc:docMk/>
            <pc:sldMk cId="1341498038" sldId="263"/>
            <ac:spMk id="29" creationId="{55F7ABCA-A68A-47DD-B732-76FF34C6FB7D}"/>
          </ac:spMkLst>
        </pc:spChg>
        <pc:spChg chg="add del">
          <ac:chgData name="Heshu Ahmed (2522882)" userId="S::2522882@student.uwtsd.ac.uk::b753bed7-11e2-4721-b0a5-ce05365dbb02" providerId="AD" clId="Web-{97984816-6829-078D-CC8F-C21BE548332E}" dt="2026-02-14T10:30:46.448" v="54"/>
          <ac:spMkLst>
            <pc:docMk/>
            <pc:sldMk cId="1341498038" sldId="263"/>
            <ac:spMk id="31" creationId="{327D73B4-9F5C-4A64-A179-51B9500CB8B5}"/>
          </ac:spMkLst>
        </pc:spChg>
        <pc:spChg chg="add del">
          <ac:chgData name="Heshu Ahmed (2522882)" userId="S::2522882@student.uwtsd.ac.uk::b753bed7-11e2-4721-b0a5-ce05365dbb02" providerId="AD" clId="Web-{97984816-6829-078D-CC8F-C21BE548332E}" dt="2026-02-14T10:30:46.448" v="54"/>
          <ac:spMkLst>
            <pc:docMk/>
            <pc:sldMk cId="1341498038" sldId="263"/>
            <ac:spMk id="32" creationId="{C1F06963-6374-4B48-844F-071A9BAAAE02}"/>
          </ac:spMkLst>
        </pc:spChg>
        <pc:spChg chg="add del">
          <ac:chgData name="Heshu Ahmed (2522882)" userId="S::2522882@student.uwtsd.ac.uk::b753bed7-11e2-4721-b0a5-ce05365dbb02" providerId="AD" clId="Web-{97984816-6829-078D-CC8F-C21BE548332E}" dt="2026-02-14T10:30:46.448" v="54"/>
          <ac:spMkLst>
            <pc:docMk/>
            <pc:sldMk cId="1341498038" sldId="263"/>
            <ac:spMk id="33" creationId="{6CB927A4-E432-4310-9CD5-E89FF5063179}"/>
          </ac:spMkLst>
        </pc:spChg>
        <pc:spChg chg="add del">
          <ac:chgData name="Heshu Ahmed (2522882)" userId="S::2522882@student.uwtsd.ac.uk::b753bed7-11e2-4721-b0a5-ce05365dbb02" providerId="AD" clId="Web-{97984816-6829-078D-CC8F-C21BE548332E}" dt="2026-02-14T10:30:46.448" v="54"/>
          <ac:spMkLst>
            <pc:docMk/>
            <pc:sldMk cId="1341498038" sldId="263"/>
            <ac:spMk id="34" creationId="{1453BF6C-B012-48B7-B4E8-6D7AC7C27D02}"/>
          </ac:spMkLst>
        </pc:spChg>
        <pc:spChg chg="add del">
          <ac:chgData name="Heshu Ahmed (2522882)" userId="S::2522882@student.uwtsd.ac.uk::b753bed7-11e2-4721-b0a5-ce05365dbb02" providerId="AD" clId="Web-{97984816-6829-078D-CC8F-C21BE548332E}" dt="2026-02-14T10:30:46.448" v="54"/>
          <ac:spMkLst>
            <pc:docMk/>
            <pc:sldMk cId="1341498038" sldId="263"/>
            <ac:spMk id="35" creationId="{E3020543-B24B-4EC4-8FFC-8DD88EEA91A8}"/>
          </ac:spMkLst>
        </pc:spChg>
        <pc:spChg chg="add">
          <ac:chgData name="Heshu Ahmed (2522882)" userId="S::2522882@student.uwtsd.ac.uk::b753bed7-11e2-4721-b0a5-ce05365dbb02" providerId="AD" clId="Web-{97984816-6829-078D-CC8F-C21BE548332E}" dt="2026-02-14T10:32:18.179" v="65"/>
          <ac:spMkLst>
            <pc:docMk/>
            <pc:sldMk cId="1341498038" sldId="263"/>
            <ac:spMk id="37" creationId="{907EF6B7-1338-4443-8C46-6A318D952DFD}"/>
          </ac:spMkLst>
        </pc:spChg>
        <pc:spChg chg="add del">
          <ac:chgData name="Heshu Ahmed (2522882)" userId="S::2522882@student.uwtsd.ac.uk::b753bed7-11e2-4721-b0a5-ce05365dbb02" providerId="AD" clId="Web-{97984816-6829-078D-CC8F-C21BE548332E}" dt="2026-02-14T10:30:55.448" v="56"/>
          <ac:spMkLst>
            <pc:docMk/>
            <pc:sldMk cId="1341498038" sldId="263"/>
            <ac:spMk id="38" creationId="{DEE2AD96-B495-4E06-9291-B71706F728CB}"/>
          </ac:spMkLst>
        </pc:spChg>
        <pc:spChg chg="add del">
          <ac:chgData name="Heshu Ahmed (2522882)" userId="S::2522882@student.uwtsd.ac.uk::b753bed7-11e2-4721-b0a5-ce05365dbb02" providerId="AD" clId="Web-{97984816-6829-078D-CC8F-C21BE548332E}" dt="2026-02-14T10:30:55.448" v="56"/>
          <ac:spMkLst>
            <pc:docMk/>
            <pc:sldMk cId="1341498038" sldId="263"/>
            <ac:spMk id="39" creationId="{53CF6D67-C5A8-4ADD-9E8E-1E38CA1D3166}"/>
          </ac:spMkLst>
        </pc:spChg>
        <pc:spChg chg="add del">
          <ac:chgData name="Heshu Ahmed (2522882)" userId="S::2522882@student.uwtsd.ac.uk::b753bed7-11e2-4721-b0a5-ce05365dbb02" providerId="AD" clId="Web-{97984816-6829-078D-CC8F-C21BE548332E}" dt="2026-02-14T10:30:55.448" v="56"/>
          <ac:spMkLst>
            <pc:docMk/>
            <pc:sldMk cId="1341498038" sldId="263"/>
            <ac:spMk id="40" creationId="{86909FA0-B515-4681-B7A8-FA281D133B94}"/>
          </ac:spMkLst>
        </pc:spChg>
        <pc:spChg chg="add del">
          <ac:chgData name="Heshu Ahmed (2522882)" userId="S::2522882@student.uwtsd.ac.uk::b753bed7-11e2-4721-b0a5-ce05365dbb02" providerId="AD" clId="Web-{97984816-6829-078D-CC8F-C21BE548332E}" dt="2026-02-14T10:30:55.448" v="56"/>
          <ac:spMkLst>
            <pc:docMk/>
            <pc:sldMk cId="1341498038" sldId="263"/>
            <ac:spMk id="41" creationId="{21C9FE86-FCC3-4A31-AA1C-C882262B7FE7}"/>
          </ac:spMkLst>
        </pc:spChg>
        <pc:spChg chg="add del">
          <ac:chgData name="Heshu Ahmed (2522882)" userId="S::2522882@student.uwtsd.ac.uk::b753bed7-11e2-4721-b0a5-ce05365dbb02" providerId="AD" clId="Web-{97984816-6829-078D-CC8F-C21BE548332E}" dt="2026-02-14T10:30:55.448" v="56"/>
          <ac:spMkLst>
            <pc:docMk/>
            <pc:sldMk cId="1341498038" sldId="263"/>
            <ac:spMk id="42" creationId="{7D96243B-ECED-4B71-8E06-AE9A285EAD20}"/>
          </ac:spMkLst>
        </pc:spChg>
        <pc:spChg chg="add del">
          <ac:chgData name="Heshu Ahmed (2522882)" userId="S::2522882@student.uwtsd.ac.uk::b753bed7-11e2-4721-b0a5-ce05365dbb02" providerId="AD" clId="Web-{97984816-6829-078D-CC8F-C21BE548332E}" dt="2026-02-14T10:30:55.448" v="56"/>
          <ac:spMkLst>
            <pc:docMk/>
            <pc:sldMk cId="1341498038" sldId="263"/>
            <ac:spMk id="43" creationId="{A09989E4-EFDC-4A90-A633-E0525FB4139E}"/>
          </ac:spMkLst>
        </pc:spChg>
        <pc:spChg chg="add">
          <ac:chgData name="Heshu Ahmed (2522882)" userId="S::2522882@student.uwtsd.ac.uk::b753bed7-11e2-4721-b0a5-ce05365dbb02" providerId="AD" clId="Web-{97984816-6829-078D-CC8F-C21BE548332E}" dt="2026-02-14T10:32:18.179" v="65"/>
          <ac:spMkLst>
            <pc:docMk/>
            <pc:sldMk cId="1341498038" sldId="263"/>
            <ac:spMk id="44" creationId="{DAAE4CDD-124C-4DCF-9584-B6033B545DD5}"/>
          </ac:spMkLst>
        </pc:spChg>
        <pc:spChg chg="add">
          <ac:chgData name="Heshu Ahmed (2522882)" userId="S::2522882@student.uwtsd.ac.uk::b753bed7-11e2-4721-b0a5-ce05365dbb02" providerId="AD" clId="Web-{97984816-6829-078D-CC8F-C21BE548332E}" dt="2026-02-14T10:32:18.179" v="65"/>
          <ac:spMkLst>
            <pc:docMk/>
            <pc:sldMk cId="1341498038" sldId="263"/>
            <ac:spMk id="45" creationId="{081E4A58-353D-44AE-B2FC-2A74E2E400F7}"/>
          </ac:spMkLst>
        </pc:spChg>
        <pc:grpChg chg="add del">
          <ac:chgData name="Heshu Ahmed (2522882)" userId="S::2522882@student.uwtsd.ac.uk::b753bed7-11e2-4721-b0a5-ce05365dbb02" providerId="AD" clId="Web-{97984816-6829-078D-CC8F-C21BE548332E}" dt="2026-02-14T10:32:18.163" v="64"/>
          <ac:grpSpMkLst>
            <pc:docMk/>
            <pc:sldMk cId="1341498038" sldId="263"/>
            <ac:grpSpMk id="28" creationId="{C5F6476F-D303-44D3-B30F-1BA348F0F64A}"/>
          </ac:grpSpMkLst>
        </pc:grpChg>
        <pc:picChg chg="add del">
          <ac:chgData name="Heshu Ahmed (2522882)" userId="S::2522882@student.uwtsd.ac.uk::b753bed7-11e2-4721-b0a5-ce05365dbb02" providerId="AD" clId="Web-{97984816-6829-078D-CC8F-C21BE548332E}" dt="2026-02-14T10:30:08.103" v="46"/>
          <ac:picMkLst>
            <pc:docMk/>
            <pc:sldMk cId="1341498038" sldId="263"/>
            <ac:picMk id="5" creationId="{FDB917EC-859E-E28A-45CF-4C908CF885FF}"/>
          </ac:picMkLst>
        </pc:picChg>
        <pc:picChg chg="add del">
          <ac:chgData name="Heshu Ahmed (2522882)" userId="S::2522882@student.uwtsd.ac.uk::b753bed7-11e2-4721-b0a5-ce05365dbb02" providerId="AD" clId="Web-{97984816-6829-078D-CC8F-C21BE548332E}" dt="2026-02-14T10:30:43.182" v="52"/>
          <ac:picMkLst>
            <pc:docMk/>
            <pc:sldMk cId="1341498038" sldId="263"/>
            <ac:picMk id="7" creationId="{4EA42935-992A-7E2F-FEF0-EC8F24D33649}"/>
          </ac:picMkLst>
        </pc:picChg>
        <pc:picChg chg="add del">
          <ac:chgData name="Heshu Ahmed (2522882)" userId="S::2522882@student.uwtsd.ac.uk::b753bed7-11e2-4721-b0a5-ce05365dbb02" providerId="AD" clId="Web-{97984816-6829-078D-CC8F-C21BE548332E}" dt="2026-02-14T10:32:18.163" v="64"/>
          <ac:picMkLst>
            <pc:docMk/>
            <pc:sldMk cId="1341498038" sldId="263"/>
            <ac:picMk id="19" creationId="{2586FC61-65EB-BFDC-D24E-7E1948FD0C86}"/>
          </ac:picMkLst>
        </pc:picChg>
        <pc:cxnChg chg="add del">
          <ac:chgData name="Heshu Ahmed (2522882)" userId="S::2522882@student.uwtsd.ac.uk::b753bed7-11e2-4721-b0a5-ce05365dbb02" providerId="AD" clId="Web-{97984816-6829-078D-CC8F-C21BE548332E}" dt="2026-02-14T10:30:46.448" v="54"/>
          <ac:cxnSpMkLst>
            <pc:docMk/>
            <pc:sldMk cId="1341498038" sldId="263"/>
            <ac:cxnSpMk id="36" creationId="{C49DA8F6-BCC1-4447-B54C-57856834B94B}"/>
          </ac:cxnSpMkLst>
        </pc:cxnChg>
      </pc:sldChg>
      <pc:sldChg chg="modSp mod modClrScheme chgLayout">
        <pc:chgData name="Heshu Ahmed (2522882)" userId="S::2522882@student.uwtsd.ac.uk::b753bed7-11e2-4721-b0a5-ce05365dbb02" providerId="AD" clId="Web-{97984816-6829-078D-CC8F-C21BE548332E}" dt="2026-02-14T10:31:38.718" v="62"/>
        <pc:sldMkLst>
          <pc:docMk/>
          <pc:sldMk cId="17781541" sldId="266"/>
        </pc:sldMkLst>
        <pc:spChg chg="mod ord">
          <ac:chgData name="Heshu Ahmed (2522882)" userId="S::2522882@student.uwtsd.ac.uk::b753bed7-11e2-4721-b0a5-ce05365dbb02" providerId="AD" clId="Web-{97984816-6829-078D-CC8F-C21BE548332E}" dt="2026-02-14T10:31:38.718" v="62"/>
          <ac:spMkLst>
            <pc:docMk/>
            <pc:sldMk cId="17781541" sldId="266"/>
            <ac:spMk id="2" creationId="{E98077A9-BC8C-3FFC-8696-5A6BBE67B788}"/>
          </ac:spMkLst>
        </pc:spChg>
        <pc:spChg chg="mod ord">
          <ac:chgData name="Heshu Ahmed (2522882)" userId="S::2522882@student.uwtsd.ac.uk::b753bed7-11e2-4721-b0a5-ce05365dbb02" providerId="AD" clId="Web-{97984816-6829-078D-CC8F-C21BE548332E}" dt="2026-02-14T10:31:38.718" v="62"/>
          <ac:spMkLst>
            <pc:docMk/>
            <pc:sldMk cId="17781541" sldId="266"/>
            <ac:spMk id="3" creationId="{85611CBA-21FE-DBDD-2E9A-DD355D848B3A}"/>
          </ac:spMkLst>
        </pc:spChg>
      </pc:sldChg>
      <pc:sldChg chg="delSp modSp mod modClrScheme delDesignElem chgLayout">
        <pc:chgData name="Heshu Ahmed (2522882)" userId="S::2522882@student.uwtsd.ac.uk::b753bed7-11e2-4721-b0a5-ce05365dbb02" providerId="AD" clId="Web-{97984816-6829-078D-CC8F-C21BE548332E}" dt="2026-02-14T10:31:38.718" v="62"/>
        <pc:sldMkLst>
          <pc:docMk/>
          <pc:sldMk cId="2800552958" sldId="268"/>
        </pc:sldMkLst>
        <pc:spChg chg="mod ord">
          <ac:chgData name="Heshu Ahmed (2522882)" userId="S::2522882@student.uwtsd.ac.uk::b753bed7-11e2-4721-b0a5-ce05365dbb02" providerId="AD" clId="Web-{97984816-6829-078D-CC8F-C21BE548332E}" dt="2026-02-14T10:31:38.718" v="62"/>
          <ac:spMkLst>
            <pc:docMk/>
            <pc:sldMk cId="2800552958" sldId="268"/>
            <ac:spMk id="2" creationId="{E5A8C0B7-E6C3-5A83-0AE9-8FC8F50D3385}"/>
          </ac:spMkLst>
        </pc:spChg>
        <pc:spChg chg="del">
          <ac:chgData name="Heshu Ahmed (2522882)" userId="S::2522882@student.uwtsd.ac.uk::b753bed7-11e2-4721-b0a5-ce05365dbb02" providerId="AD" clId="Web-{97984816-6829-078D-CC8F-C21BE548332E}" dt="2026-02-14T10:25:34.328" v="42"/>
          <ac:spMkLst>
            <pc:docMk/>
            <pc:sldMk cId="2800552958" sldId="268"/>
            <ac:spMk id="9" creationId="{2E442304-DDBD-4F7B-8017-36BCC863FB40}"/>
          </ac:spMkLst>
        </pc:spChg>
        <pc:spChg chg="del">
          <ac:chgData name="Heshu Ahmed (2522882)" userId="S::2522882@student.uwtsd.ac.uk::b753bed7-11e2-4721-b0a5-ce05365dbb02" providerId="AD" clId="Web-{97984816-6829-078D-CC8F-C21BE548332E}" dt="2026-02-14T10:25:34.328" v="42"/>
          <ac:spMkLst>
            <pc:docMk/>
            <pc:sldMk cId="2800552958" sldId="268"/>
            <ac:spMk id="11" creationId="{5E107275-3853-46FD-A241-DE4355A42675}"/>
          </ac:spMkLst>
        </pc:spChg>
        <pc:graphicFrameChg chg="mod ord">
          <ac:chgData name="Heshu Ahmed (2522882)" userId="S::2522882@student.uwtsd.ac.uk::b753bed7-11e2-4721-b0a5-ce05365dbb02" providerId="AD" clId="Web-{97984816-6829-078D-CC8F-C21BE548332E}" dt="2026-02-14T10:31:38.718" v="62"/>
          <ac:graphicFrameMkLst>
            <pc:docMk/>
            <pc:sldMk cId="2800552958" sldId="268"/>
            <ac:graphicFrameMk id="5" creationId="{0BFA181B-1840-2723-4FD3-5EC83CC73F4F}"/>
          </ac:graphicFrameMkLst>
        </pc:graphicFrameChg>
      </pc:sldChg>
      <pc:sldChg chg="modSp mod modClrScheme chgLayout">
        <pc:chgData name="Heshu Ahmed (2522882)" userId="S::2522882@student.uwtsd.ac.uk::b753bed7-11e2-4721-b0a5-ce05365dbb02" providerId="AD" clId="Web-{97984816-6829-078D-CC8F-C21BE548332E}" dt="2026-02-14T10:31:38.718" v="62"/>
        <pc:sldMkLst>
          <pc:docMk/>
          <pc:sldMk cId="1860437919" sldId="269"/>
        </pc:sldMkLst>
        <pc:spChg chg="mod ord">
          <ac:chgData name="Heshu Ahmed (2522882)" userId="S::2522882@student.uwtsd.ac.uk::b753bed7-11e2-4721-b0a5-ce05365dbb02" providerId="AD" clId="Web-{97984816-6829-078D-CC8F-C21BE548332E}" dt="2026-02-14T10:31:38.718" v="62"/>
          <ac:spMkLst>
            <pc:docMk/>
            <pc:sldMk cId="1860437919" sldId="269"/>
            <ac:spMk id="2" creationId="{69754598-FB85-0A83-22A3-5E6C72C84D9B}"/>
          </ac:spMkLst>
        </pc:spChg>
        <pc:spChg chg="mod ord">
          <ac:chgData name="Heshu Ahmed (2522882)" userId="S::2522882@student.uwtsd.ac.uk::b753bed7-11e2-4721-b0a5-ce05365dbb02" providerId="AD" clId="Web-{97984816-6829-078D-CC8F-C21BE548332E}" dt="2026-02-14T10:31:38.718" v="62"/>
          <ac:spMkLst>
            <pc:docMk/>
            <pc:sldMk cId="1860437919" sldId="269"/>
            <ac:spMk id="19" creationId="{13A091FD-B6BE-733B-9644-A012C36CC28D}"/>
          </ac:spMkLst>
        </pc:spChg>
      </pc:sldChg>
      <pc:sldChg chg="delSp modSp mod modClrScheme delDesignElem chgLayout">
        <pc:chgData name="Heshu Ahmed (2522882)" userId="S::2522882@student.uwtsd.ac.uk::b753bed7-11e2-4721-b0a5-ce05365dbb02" providerId="AD" clId="Web-{97984816-6829-078D-CC8F-C21BE548332E}" dt="2026-02-14T10:31:38.718" v="62"/>
        <pc:sldMkLst>
          <pc:docMk/>
          <pc:sldMk cId="2675592040" sldId="270"/>
        </pc:sldMkLst>
        <pc:spChg chg="mod ord">
          <ac:chgData name="Heshu Ahmed (2522882)" userId="S::2522882@student.uwtsd.ac.uk::b753bed7-11e2-4721-b0a5-ce05365dbb02" providerId="AD" clId="Web-{97984816-6829-078D-CC8F-C21BE548332E}" dt="2026-02-14T10:31:38.718" v="62"/>
          <ac:spMkLst>
            <pc:docMk/>
            <pc:sldMk cId="2675592040" sldId="270"/>
            <ac:spMk id="9" creationId="{14EBCA3E-B4EA-D566-D62A-E5A7F4B735D1}"/>
          </ac:spMkLst>
        </pc:spChg>
        <pc:spChg chg="mod ord">
          <ac:chgData name="Heshu Ahmed (2522882)" userId="S::2522882@student.uwtsd.ac.uk::b753bed7-11e2-4721-b0a5-ce05365dbb02" providerId="AD" clId="Web-{97984816-6829-078D-CC8F-C21BE548332E}" dt="2026-02-14T10:31:38.718" v="62"/>
          <ac:spMkLst>
            <pc:docMk/>
            <pc:sldMk cId="2675592040" sldId="270"/>
            <ac:spMk id="12" creationId="{4693A941-5E19-E1BF-FF27-AEC3ED459CA9}"/>
          </ac:spMkLst>
        </pc:spChg>
        <pc:spChg chg="del">
          <ac:chgData name="Heshu Ahmed (2522882)" userId="S::2522882@student.uwtsd.ac.uk::b753bed7-11e2-4721-b0a5-ce05365dbb02" providerId="AD" clId="Web-{97984816-6829-078D-CC8F-C21BE548332E}" dt="2026-02-14T10:30:55.448" v="56"/>
          <ac:spMkLst>
            <pc:docMk/>
            <pc:sldMk cId="2675592040" sldId="270"/>
            <ac:spMk id="17" creationId="{D1D34770-47A8-402C-AF23-2B653F2D88C1}"/>
          </ac:spMkLst>
        </pc:spChg>
        <pc:spChg chg="del">
          <ac:chgData name="Heshu Ahmed (2522882)" userId="S::2522882@student.uwtsd.ac.uk::b753bed7-11e2-4721-b0a5-ce05365dbb02" providerId="AD" clId="Web-{97984816-6829-078D-CC8F-C21BE548332E}" dt="2026-02-14T10:25:34.328" v="42"/>
          <ac:spMkLst>
            <pc:docMk/>
            <pc:sldMk cId="2675592040" sldId="270"/>
            <ac:spMk id="57" creationId="{D1D34770-47A8-402C-AF23-2B653F2D88C1}"/>
          </ac:spMkLst>
        </pc:spChg>
        <pc:picChg chg="mod ord">
          <ac:chgData name="Heshu Ahmed (2522882)" userId="S::2522882@student.uwtsd.ac.uk::b753bed7-11e2-4721-b0a5-ce05365dbb02" providerId="AD" clId="Web-{97984816-6829-078D-CC8F-C21BE548332E}" dt="2026-02-14T10:31:38.718" v="62"/>
          <ac:picMkLst>
            <pc:docMk/>
            <pc:sldMk cId="2675592040" sldId="270"/>
            <ac:picMk id="4" creationId="{DEF4BB10-CD79-8714-C410-667B426031B3}"/>
          </ac:picMkLst>
        </pc:picChg>
      </pc:sldChg>
      <pc:sldChg chg="modSp mod modClrScheme chgLayout">
        <pc:chgData name="Heshu Ahmed (2522882)" userId="S::2522882@student.uwtsd.ac.uk::b753bed7-11e2-4721-b0a5-ce05365dbb02" providerId="AD" clId="Web-{97984816-6829-078D-CC8F-C21BE548332E}" dt="2026-02-14T10:31:38.718" v="62"/>
        <pc:sldMkLst>
          <pc:docMk/>
          <pc:sldMk cId="4127356484" sldId="271"/>
        </pc:sldMkLst>
        <pc:spChg chg="mod ord">
          <ac:chgData name="Heshu Ahmed (2522882)" userId="S::2522882@student.uwtsd.ac.uk::b753bed7-11e2-4721-b0a5-ce05365dbb02" providerId="AD" clId="Web-{97984816-6829-078D-CC8F-C21BE548332E}" dt="2026-02-14T10:31:38.718" v="62"/>
          <ac:spMkLst>
            <pc:docMk/>
            <pc:sldMk cId="4127356484" sldId="271"/>
            <ac:spMk id="2" creationId="{0C1B4FA6-2AA0-10F2-E4F2-A83855E93827}"/>
          </ac:spMkLst>
        </pc:spChg>
        <pc:spChg chg="mod ord">
          <ac:chgData name="Heshu Ahmed (2522882)" userId="S::2522882@student.uwtsd.ac.uk::b753bed7-11e2-4721-b0a5-ce05365dbb02" providerId="AD" clId="Web-{97984816-6829-078D-CC8F-C21BE548332E}" dt="2026-02-14T10:31:38.718" v="62"/>
          <ac:spMkLst>
            <pc:docMk/>
            <pc:sldMk cId="4127356484" sldId="271"/>
            <ac:spMk id="3" creationId="{37BD6FE3-F579-45C4-31AD-C2BCEC044177}"/>
          </ac:spMkLst>
        </pc:spChg>
        <pc:spChg chg="mod ord">
          <ac:chgData name="Heshu Ahmed (2522882)" userId="S::2522882@student.uwtsd.ac.uk::b753bed7-11e2-4721-b0a5-ce05365dbb02" providerId="AD" clId="Web-{97984816-6829-078D-CC8F-C21BE548332E}" dt="2026-02-14T10:31:38.718" v="62"/>
          <ac:spMkLst>
            <pc:docMk/>
            <pc:sldMk cId="4127356484" sldId="271"/>
            <ac:spMk id="4" creationId="{74A5DA9F-8BF9-3149-462B-0E09202A1189}"/>
          </ac:spMkLst>
        </pc:spChg>
        <pc:spChg chg="mod ord">
          <ac:chgData name="Heshu Ahmed (2522882)" userId="S::2522882@student.uwtsd.ac.uk::b753bed7-11e2-4721-b0a5-ce05365dbb02" providerId="AD" clId="Web-{97984816-6829-078D-CC8F-C21BE548332E}" dt="2026-02-14T10:31:38.718" v="62"/>
          <ac:spMkLst>
            <pc:docMk/>
            <pc:sldMk cId="4127356484" sldId="271"/>
            <ac:spMk id="5" creationId="{633859D7-587F-07C2-E191-AC8F77F29F3A}"/>
          </ac:spMkLst>
        </pc:spChg>
        <pc:spChg chg="mod ord">
          <ac:chgData name="Heshu Ahmed (2522882)" userId="S::2522882@student.uwtsd.ac.uk::b753bed7-11e2-4721-b0a5-ce05365dbb02" providerId="AD" clId="Web-{97984816-6829-078D-CC8F-C21BE548332E}" dt="2026-02-14T10:31:38.718" v="62"/>
          <ac:spMkLst>
            <pc:docMk/>
            <pc:sldMk cId="4127356484" sldId="271"/>
            <ac:spMk id="6" creationId="{79EA0DB6-9D37-E6F0-DBEF-F4120394F24B}"/>
          </ac:spMkLst>
        </pc:spChg>
        <pc:spChg chg="mod ord">
          <ac:chgData name="Heshu Ahmed (2522882)" userId="S::2522882@student.uwtsd.ac.uk::b753bed7-11e2-4721-b0a5-ce05365dbb02" providerId="AD" clId="Web-{97984816-6829-078D-CC8F-C21BE548332E}" dt="2026-02-14T10:31:38.718" v="62"/>
          <ac:spMkLst>
            <pc:docMk/>
            <pc:sldMk cId="4127356484" sldId="271"/>
            <ac:spMk id="7" creationId="{76EB6E43-845A-603E-36FB-B3CC4C0C8575}"/>
          </ac:spMkLst>
        </pc:spChg>
        <pc:spChg chg="mod ord">
          <ac:chgData name="Heshu Ahmed (2522882)" userId="S::2522882@student.uwtsd.ac.uk::b753bed7-11e2-4721-b0a5-ce05365dbb02" providerId="AD" clId="Web-{97984816-6829-078D-CC8F-C21BE548332E}" dt="2026-02-14T10:31:38.718" v="62"/>
          <ac:spMkLst>
            <pc:docMk/>
            <pc:sldMk cId="4127356484" sldId="271"/>
            <ac:spMk id="8" creationId="{3C24DDC0-E245-784B-27BA-B6C377640273}"/>
          </ac:spMkLst>
        </pc:spChg>
      </pc:sldChg>
      <pc:sldChg chg="modSp mod modClrScheme chgLayout">
        <pc:chgData name="Heshu Ahmed (2522882)" userId="S::2522882@student.uwtsd.ac.uk::b753bed7-11e2-4721-b0a5-ce05365dbb02" providerId="AD" clId="Web-{97984816-6829-078D-CC8F-C21BE548332E}" dt="2026-02-14T10:31:38.718" v="62"/>
        <pc:sldMkLst>
          <pc:docMk/>
          <pc:sldMk cId="216793228" sldId="272"/>
        </pc:sldMkLst>
        <pc:spChg chg="mod ord">
          <ac:chgData name="Heshu Ahmed (2522882)" userId="S::2522882@student.uwtsd.ac.uk::b753bed7-11e2-4721-b0a5-ce05365dbb02" providerId="AD" clId="Web-{97984816-6829-078D-CC8F-C21BE548332E}" dt="2026-02-14T10:31:38.718" v="62"/>
          <ac:spMkLst>
            <pc:docMk/>
            <pc:sldMk cId="216793228" sldId="272"/>
            <ac:spMk id="2" creationId="{0B30688D-A1AA-334C-6883-ACB1ACDE0C4C}"/>
          </ac:spMkLst>
        </pc:spChg>
        <pc:spChg chg="mod ord">
          <ac:chgData name="Heshu Ahmed (2522882)" userId="S::2522882@student.uwtsd.ac.uk::b753bed7-11e2-4721-b0a5-ce05365dbb02" providerId="AD" clId="Web-{97984816-6829-078D-CC8F-C21BE548332E}" dt="2026-02-14T10:31:38.718" v="62"/>
          <ac:spMkLst>
            <pc:docMk/>
            <pc:sldMk cId="216793228" sldId="272"/>
            <ac:spMk id="4" creationId="{F955DB08-EA5E-573E-5EF9-FD4E135CB87C}"/>
          </ac:spMkLst>
        </pc:spChg>
        <pc:spChg chg="mod ord">
          <ac:chgData name="Heshu Ahmed (2522882)" userId="S::2522882@student.uwtsd.ac.uk::b753bed7-11e2-4721-b0a5-ce05365dbb02" providerId="AD" clId="Web-{97984816-6829-078D-CC8F-C21BE548332E}" dt="2026-02-14T10:31:38.718" v="62"/>
          <ac:spMkLst>
            <pc:docMk/>
            <pc:sldMk cId="216793228" sldId="272"/>
            <ac:spMk id="5" creationId="{7D8E80BB-0C69-85CA-4FA3-F70F978053F1}"/>
          </ac:spMkLst>
        </pc:spChg>
        <pc:spChg chg="mod ord">
          <ac:chgData name="Heshu Ahmed (2522882)" userId="S::2522882@student.uwtsd.ac.uk::b753bed7-11e2-4721-b0a5-ce05365dbb02" providerId="AD" clId="Web-{97984816-6829-078D-CC8F-C21BE548332E}" dt="2026-02-14T10:31:38.718" v="62"/>
          <ac:spMkLst>
            <pc:docMk/>
            <pc:sldMk cId="216793228" sldId="272"/>
            <ac:spMk id="6" creationId="{5F7B4215-05AB-7160-4FE6-7F2DE802A48F}"/>
          </ac:spMkLst>
        </pc:spChg>
        <pc:graphicFrameChg chg="mod ord">
          <ac:chgData name="Heshu Ahmed (2522882)" userId="S::2522882@student.uwtsd.ac.uk::b753bed7-11e2-4721-b0a5-ce05365dbb02" providerId="AD" clId="Web-{97984816-6829-078D-CC8F-C21BE548332E}" dt="2026-02-14T10:31:38.718" v="62"/>
          <ac:graphicFrameMkLst>
            <pc:docMk/>
            <pc:sldMk cId="216793228" sldId="272"/>
            <ac:graphicFrameMk id="9" creationId="{A8A5CC2F-30E3-9E1C-7E97-5070A3F61B61}"/>
          </ac:graphicFrameMkLst>
        </pc:graphicFrameChg>
      </pc:sldChg>
      <pc:sldChg chg="delSp modSp mod modClrScheme delDesignElem chgLayout">
        <pc:chgData name="Heshu Ahmed (2522882)" userId="S::2522882@student.uwtsd.ac.uk::b753bed7-11e2-4721-b0a5-ce05365dbb02" providerId="AD" clId="Web-{97984816-6829-078D-CC8F-C21BE548332E}" dt="2026-02-14T10:31:38.718" v="62"/>
        <pc:sldMkLst>
          <pc:docMk/>
          <pc:sldMk cId="2930298367" sldId="273"/>
        </pc:sldMkLst>
        <pc:spChg chg="mod ord">
          <ac:chgData name="Heshu Ahmed (2522882)" userId="S::2522882@student.uwtsd.ac.uk::b753bed7-11e2-4721-b0a5-ce05365dbb02" providerId="AD" clId="Web-{97984816-6829-078D-CC8F-C21BE548332E}" dt="2026-02-14T10:31:38.718" v="62"/>
          <ac:spMkLst>
            <pc:docMk/>
            <pc:sldMk cId="2930298367" sldId="273"/>
            <ac:spMk id="3" creationId="{48774DC0-3DBD-CD6B-6F7E-D04266160948}"/>
          </ac:spMkLst>
        </pc:spChg>
        <pc:spChg chg="mod ord">
          <ac:chgData name="Heshu Ahmed (2522882)" userId="S::2522882@student.uwtsd.ac.uk::b753bed7-11e2-4721-b0a5-ce05365dbb02" providerId="AD" clId="Web-{97984816-6829-078D-CC8F-C21BE548332E}" dt="2026-02-14T10:31:38.718" v="62"/>
          <ac:spMkLst>
            <pc:docMk/>
            <pc:sldMk cId="2930298367" sldId="273"/>
            <ac:spMk id="20" creationId="{B3479F29-9099-EC48-4A93-343FE8FFF43D}"/>
          </ac:spMkLst>
        </pc:spChg>
        <pc:spChg chg="del">
          <ac:chgData name="Heshu Ahmed (2522882)" userId="S::2522882@student.uwtsd.ac.uk::b753bed7-11e2-4721-b0a5-ce05365dbb02" providerId="AD" clId="Web-{97984816-6829-078D-CC8F-C21BE548332E}" dt="2026-02-14T10:25:34.328" v="42"/>
          <ac:spMkLst>
            <pc:docMk/>
            <pc:sldMk cId="2930298367" sldId="273"/>
            <ac:spMk id="23" creationId="{99F1FFA9-D672-408C-9220-ADEEC6ABDD09}"/>
          </ac:spMkLst>
        </pc:spChg>
      </pc:sldChg>
      <pc:sldChg chg="modSp mod modClrScheme chgLayout">
        <pc:chgData name="Heshu Ahmed (2522882)" userId="S::2522882@student.uwtsd.ac.uk::b753bed7-11e2-4721-b0a5-ce05365dbb02" providerId="AD" clId="Web-{97984816-6829-078D-CC8F-C21BE548332E}" dt="2026-02-14T10:31:38.718" v="62"/>
        <pc:sldMkLst>
          <pc:docMk/>
          <pc:sldMk cId="3518746526" sldId="274"/>
        </pc:sldMkLst>
        <pc:spChg chg="mod ord">
          <ac:chgData name="Heshu Ahmed (2522882)" userId="S::2522882@student.uwtsd.ac.uk::b753bed7-11e2-4721-b0a5-ce05365dbb02" providerId="AD" clId="Web-{97984816-6829-078D-CC8F-C21BE548332E}" dt="2026-02-14T10:31:38.718" v="62"/>
          <ac:spMkLst>
            <pc:docMk/>
            <pc:sldMk cId="3518746526" sldId="274"/>
            <ac:spMk id="2" creationId="{7C37A0AF-0E43-A64F-3B92-AE6DDC1763C2}"/>
          </ac:spMkLst>
        </pc:spChg>
        <pc:spChg chg="mod ord">
          <ac:chgData name="Heshu Ahmed (2522882)" userId="S::2522882@student.uwtsd.ac.uk::b753bed7-11e2-4721-b0a5-ce05365dbb02" providerId="AD" clId="Web-{97984816-6829-078D-CC8F-C21BE548332E}" dt="2026-02-14T10:31:38.718" v="62"/>
          <ac:spMkLst>
            <pc:docMk/>
            <pc:sldMk cId="3518746526" sldId="274"/>
            <ac:spMk id="4" creationId="{F1ACD4DB-A6DF-9E9F-9CFF-3DF3117E6820}"/>
          </ac:spMkLst>
        </pc:spChg>
        <pc:graphicFrameChg chg="mod ord">
          <ac:chgData name="Heshu Ahmed (2522882)" userId="S::2522882@student.uwtsd.ac.uk::b753bed7-11e2-4721-b0a5-ce05365dbb02" providerId="AD" clId="Web-{97984816-6829-078D-CC8F-C21BE548332E}" dt="2026-02-14T10:31:38.718" v="62"/>
          <ac:graphicFrameMkLst>
            <pc:docMk/>
            <pc:sldMk cId="3518746526" sldId="274"/>
            <ac:graphicFrameMk id="5" creationId="{D5431F15-4501-3972-4E51-05B3ADC22730}"/>
          </ac:graphicFrameMkLst>
        </pc:graphicFrameChg>
      </pc:sldChg>
      <pc:sldChg chg="modSp mod modClrScheme chgLayout">
        <pc:chgData name="Heshu Ahmed (2522882)" userId="S::2522882@student.uwtsd.ac.uk::b753bed7-11e2-4721-b0a5-ce05365dbb02" providerId="AD" clId="Web-{97984816-6829-078D-CC8F-C21BE548332E}" dt="2026-02-14T10:31:38.718" v="62"/>
        <pc:sldMkLst>
          <pc:docMk/>
          <pc:sldMk cId="3454099106" sldId="275"/>
        </pc:sldMkLst>
        <pc:spChg chg="mod ord">
          <ac:chgData name="Heshu Ahmed (2522882)" userId="S::2522882@student.uwtsd.ac.uk::b753bed7-11e2-4721-b0a5-ce05365dbb02" providerId="AD" clId="Web-{97984816-6829-078D-CC8F-C21BE548332E}" dt="2026-02-14T10:31:38.718" v="62"/>
          <ac:spMkLst>
            <pc:docMk/>
            <pc:sldMk cId="3454099106" sldId="275"/>
            <ac:spMk id="2" creationId="{219983D4-5CFC-8E4A-4C8A-6FD540F2584D}"/>
          </ac:spMkLst>
        </pc:spChg>
        <pc:spChg chg="mod ord">
          <ac:chgData name="Heshu Ahmed (2522882)" userId="S::2522882@student.uwtsd.ac.uk::b753bed7-11e2-4721-b0a5-ce05365dbb02" providerId="AD" clId="Web-{97984816-6829-078D-CC8F-C21BE548332E}" dt="2026-02-14T10:31:38.718" v="62"/>
          <ac:spMkLst>
            <pc:docMk/>
            <pc:sldMk cId="3454099106" sldId="275"/>
            <ac:spMk id="4" creationId="{BEC551E7-3D5D-C5AB-C396-8E1B9A7E10AE}"/>
          </ac:spMkLst>
        </pc:spChg>
        <pc:graphicFrameChg chg="mod ord">
          <ac:chgData name="Heshu Ahmed (2522882)" userId="S::2522882@student.uwtsd.ac.uk::b753bed7-11e2-4721-b0a5-ce05365dbb02" providerId="AD" clId="Web-{97984816-6829-078D-CC8F-C21BE548332E}" dt="2026-02-14T10:31:38.718" v="62"/>
          <ac:graphicFrameMkLst>
            <pc:docMk/>
            <pc:sldMk cId="3454099106" sldId="275"/>
            <ac:graphicFrameMk id="5" creationId="{0D839B19-FBCD-36F5-EB01-15EA52493EE0}"/>
          </ac:graphicFrameMkLst>
        </pc:graphicFrameChg>
      </pc:sldChg>
      <pc:sldChg chg="addSp modSp new del mod modClrScheme chgLayout">
        <pc:chgData name="Heshu Ahmed (2522882)" userId="S::2522882@student.uwtsd.ac.uk::b753bed7-11e2-4721-b0a5-ce05365dbb02" providerId="AD" clId="Web-{97984816-6829-078D-CC8F-C21BE548332E}" dt="2026-02-14T12:33:30.765" v="193"/>
        <pc:sldMkLst>
          <pc:docMk/>
          <pc:sldMk cId="2282509743" sldId="276"/>
        </pc:sldMkLst>
        <pc:spChg chg="mod ord">
          <ac:chgData name="Heshu Ahmed (2522882)" userId="S::2522882@student.uwtsd.ac.uk::b753bed7-11e2-4721-b0a5-ce05365dbb02" providerId="AD" clId="Web-{97984816-6829-078D-CC8F-C21BE548332E}" dt="2026-02-14T10:32:46.856" v="67" actId="20577"/>
          <ac:spMkLst>
            <pc:docMk/>
            <pc:sldMk cId="2282509743" sldId="276"/>
            <ac:spMk id="2" creationId="{9C1C288E-0826-8CDE-FB66-2296CA68E6A7}"/>
          </ac:spMkLst>
        </pc:spChg>
        <pc:spChg chg="mod ord">
          <ac:chgData name="Heshu Ahmed (2522882)" userId="S::2522882@student.uwtsd.ac.uk::b753bed7-11e2-4721-b0a5-ce05365dbb02" providerId="AD" clId="Web-{97984816-6829-078D-CC8F-C21BE548332E}" dt="2026-02-14T10:55:36.450" v="94" actId="20577"/>
          <ac:spMkLst>
            <pc:docMk/>
            <pc:sldMk cId="2282509743" sldId="276"/>
            <ac:spMk id="3" creationId="{DBBABC22-5E0F-26C1-CEF8-83B076B81F2E}"/>
          </ac:spMkLst>
        </pc:spChg>
        <pc:spChg chg="add mod">
          <ac:chgData name="Heshu Ahmed (2522882)" userId="S::2522882@student.uwtsd.ac.uk::b753bed7-11e2-4721-b0a5-ce05365dbb02" providerId="AD" clId="Web-{97984816-6829-078D-CC8F-C21BE548332E}" dt="2026-02-14T12:31:14.686" v="192" actId="20577"/>
          <ac:spMkLst>
            <pc:docMk/>
            <pc:sldMk cId="2282509743" sldId="276"/>
            <ac:spMk id="4" creationId="{9AF1B111-24D7-88B8-5E00-9AF35D090AC3}"/>
          </ac:spMkLst>
        </pc:spChg>
      </pc:sldChg>
      <pc:sldChg chg="addSp new del addAnim">
        <pc:chgData name="Heshu Ahmed (2522882)" userId="S::2522882@student.uwtsd.ac.uk::b753bed7-11e2-4721-b0a5-ce05365dbb02" providerId="AD" clId="Web-{97984816-6829-078D-CC8F-C21BE548332E}" dt="2026-02-14T10:42:26.949" v="77"/>
        <pc:sldMkLst>
          <pc:docMk/>
          <pc:sldMk cId="294836136" sldId="277"/>
        </pc:sldMkLst>
        <pc:graphicFrameChg chg="add">
          <ac:chgData name="Heshu Ahmed (2522882)" userId="S::2522882@student.uwtsd.ac.uk::b753bed7-11e2-4721-b0a5-ce05365dbb02" providerId="AD" clId="Web-{97984816-6829-078D-CC8F-C21BE548332E}" dt="2026-02-14T10:41:44.526" v="76"/>
          <ac:graphicFrameMkLst>
            <pc:docMk/>
            <pc:sldMk cId="294836136" sldId="277"/>
            <ac:graphicFrameMk id="8" creationId="{2C041D83-89EF-6A8E-EE40-BF4848BD7AC7}"/>
          </ac:graphicFrameMkLst>
        </pc:graphicFrameChg>
      </pc:sldChg>
      <pc:sldMasterChg chg="del delSldLayout">
        <pc:chgData name="Heshu Ahmed (2522882)" userId="S::2522882@student.uwtsd.ac.uk::b753bed7-11e2-4721-b0a5-ce05365dbb02" providerId="AD" clId="Web-{97984816-6829-078D-CC8F-C21BE548332E}" dt="2026-02-14T10:25:34.328" v="42"/>
        <pc:sldMasterMkLst>
          <pc:docMk/>
          <pc:sldMasterMk cId="4252486993" sldId="2147485012"/>
        </pc:sldMasterMkLst>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237607529" sldId="2147485013"/>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1221719675" sldId="2147485014"/>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173052653" sldId="2147485015"/>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137419989" sldId="2147485016"/>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3068938455" sldId="2147485017"/>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2020796739" sldId="2147485018"/>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413063051" sldId="2147485019"/>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1616502621" sldId="2147485020"/>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3578111383" sldId="2147485021"/>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2467576552" sldId="2147485022"/>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639231722" sldId="2147485023"/>
          </pc:sldLayoutMkLst>
        </pc:sldLayoutChg>
        <pc:sldLayoutChg chg="del">
          <pc:chgData name="Heshu Ahmed (2522882)" userId="S::2522882@student.uwtsd.ac.uk::b753bed7-11e2-4721-b0a5-ce05365dbb02" providerId="AD" clId="Web-{97984816-6829-078D-CC8F-C21BE548332E}" dt="2026-02-14T10:25:34.328" v="42"/>
          <pc:sldLayoutMkLst>
            <pc:docMk/>
            <pc:sldMasterMk cId="4252486993" sldId="2147485012"/>
            <pc:sldLayoutMk cId="2140674293" sldId="2147485024"/>
          </pc:sldLayoutMkLst>
        </pc:sldLayoutChg>
      </pc:sldMasterChg>
      <pc:sldMasterChg chg="add del addSldLayout delSldLayout modSldLayout">
        <pc:chgData name="Heshu Ahmed (2522882)" userId="S::2522882@student.uwtsd.ac.uk::b753bed7-11e2-4721-b0a5-ce05365dbb02" providerId="AD" clId="Web-{97984816-6829-078D-CC8F-C21BE548332E}" dt="2026-02-14T10:25:39.610" v="43"/>
        <pc:sldMasterMkLst>
          <pc:docMk/>
          <pc:sldMasterMk cId="1294329043" sldId="2147485025"/>
        </pc:sldMasterMkLst>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2252079760" sldId="2147485026"/>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295012379" sldId="2147485027"/>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2094617313" sldId="2147485028"/>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1729695611" sldId="2147485029"/>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2698753761" sldId="2147485030"/>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4199872554" sldId="2147485031"/>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3925233667" sldId="2147485032"/>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4286819476" sldId="2147485033"/>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1079008507" sldId="2147485034"/>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1888853398" sldId="2147485035"/>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1730986942" sldId="2147485036"/>
          </pc:sldLayoutMkLst>
        </pc:sldLayoutChg>
        <pc:sldLayoutChg chg="add del mod replId">
          <pc:chgData name="Heshu Ahmed (2522882)" userId="S::2522882@student.uwtsd.ac.uk::b753bed7-11e2-4721-b0a5-ce05365dbb02" providerId="AD" clId="Web-{97984816-6829-078D-CC8F-C21BE548332E}" dt="2026-02-14T10:25:39.610" v="43"/>
          <pc:sldLayoutMkLst>
            <pc:docMk/>
            <pc:sldMasterMk cId="1294329043" sldId="2147485025"/>
            <pc:sldLayoutMk cId="1378710053" sldId="2147485037"/>
          </pc:sldLayoutMkLst>
        </pc:sldLayoutChg>
      </pc:sldMasterChg>
      <pc:sldMasterChg chg="add del addSldLayout delSldLayout modSldLayout">
        <pc:chgData name="Heshu Ahmed (2522882)" userId="S::2522882@student.uwtsd.ac.uk::b753bed7-11e2-4721-b0a5-ce05365dbb02" providerId="AD" clId="Web-{97984816-6829-078D-CC8F-C21BE548332E}" dt="2026-02-14T10:25:46.938" v="44"/>
        <pc:sldMasterMkLst>
          <pc:docMk/>
          <pc:sldMasterMk cId="1870768539" sldId="2147485038"/>
        </pc:sldMasterMkLst>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23398089" sldId="2147485039"/>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3079677141" sldId="2147485040"/>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4005208292" sldId="2147485041"/>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3863763261" sldId="2147485042"/>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1091305288" sldId="2147485043"/>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2732232024" sldId="2147485044"/>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3986445102" sldId="2147485045"/>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1084063661" sldId="2147485046"/>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1564873053" sldId="2147485047"/>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1880017436" sldId="2147485048"/>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2967104685" sldId="2147485049"/>
          </pc:sldLayoutMkLst>
        </pc:sldLayoutChg>
        <pc:sldLayoutChg chg="add del mod replId">
          <pc:chgData name="Heshu Ahmed (2522882)" userId="S::2522882@student.uwtsd.ac.uk::b753bed7-11e2-4721-b0a5-ce05365dbb02" providerId="AD" clId="Web-{97984816-6829-078D-CC8F-C21BE548332E}" dt="2026-02-14T10:25:46.938" v="44"/>
          <pc:sldLayoutMkLst>
            <pc:docMk/>
            <pc:sldMasterMk cId="1870768539" sldId="2147485038"/>
            <pc:sldLayoutMk cId="2980082748" sldId="2147485050"/>
          </pc:sldLayoutMkLst>
        </pc:sldLayoutChg>
      </pc:sldMasterChg>
      <pc:sldMasterChg chg="add addSldLayout modSldLayout">
        <pc:chgData name="Heshu Ahmed (2522882)" userId="S::2522882@student.uwtsd.ac.uk::b753bed7-11e2-4721-b0a5-ce05365dbb02" providerId="AD" clId="Web-{97984816-6829-078D-CC8F-C21BE548332E}" dt="2026-02-14T10:25:46.938" v="44"/>
        <pc:sldMasterMkLst>
          <pc:docMk/>
          <pc:sldMasterMk cId="791000605" sldId="2147485051"/>
        </pc:sldMasterMkLst>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649028633" sldId="2147485052"/>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1948730914" sldId="2147485053"/>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2545179199" sldId="2147485054"/>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1016570355" sldId="2147485055"/>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253894649" sldId="2147485056"/>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1868355716" sldId="2147485057"/>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1357812040" sldId="2147485058"/>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2310440563" sldId="2147485059"/>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2942355473" sldId="2147485060"/>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2491516397" sldId="2147485061"/>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2312100431" sldId="2147485062"/>
          </pc:sldLayoutMkLst>
        </pc:sldLayoutChg>
        <pc:sldLayoutChg chg="add mod replId">
          <pc:chgData name="Heshu Ahmed (2522882)" userId="S::2522882@student.uwtsd.ac.uk::b753bed7-11e2-4721-b0a5-ce05365dbb02" providerId="AD" clId="Web-{97984816-6829-078D-CC8F-C21BE548332E}" dt="2026-02-14T10:25:46.938" v="44"/>
          <pc:sldLayoutMkLst>
            <pc:docMk/>
            <pc:sldMasterMk cId="791000605" sldId="2147485051"/>
            <pc:sldLayoutMk cId="1020326636" sldId="2147485063"/>
          </pc:sldLayoutMkLst>
        </pc:sldLayoutChg>
      </pc:sldMasterChg>
      <pc:sldMasterChg chg="del delSldLayout">
        <pc:chgData name="Heshu Ahmed (2522882)" userId="S::2522882@student.uwtsd.ac.uk::b753bed7-11e2-4721-b0a5-ce05365dbb02" providerId="AD" clId="Web-{97984816-6829-078D-CC8F-C21BE548332E}" dt="2026-02-14T10:30:55.448" v="56"/>
        <pc:sldMasterMkLst>
          <pc:docMk/>
          <pc:sldMasterMk cId="4045473970" sldId="2147485090"/>
        </pc:sldMasterMkLst>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368206122" sldId="2147485091"/>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425409148" sldId="2147485092"/>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4288230842" sldId="2147485093"/>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730545128" sldId="2147485094"/>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1746664493" sldId="2147485095"/>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571643397" sldId="2147485096"/>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4160603712" sldId="2147485097"/>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602531765" sldId="2147485098"/>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3767258512" sldId="2147485099"/>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815071677" sldId="2147485100"/>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1695486633" sldId="2147485101"/>
          </pc:sldLayoutMkLst>
        </pc:sldLayoutChg>
        <pc:sldLayoutChg chg="del">
          <pc:chgData name="Heshu Ahmed (2522882)" userId="S::2522882@student.uwtsd.ac.uk::b753bed7-11e2-4721-b0a5-ce05365dbb02" providerId="AD" clId="Web-{97984816-6829-078D-CC8F-C21BE548332E}" dt="2026-02-14T10:30:55.448" v="56"/>
          <pc:sldLayoutMkLst>
            <pc:docMk/>
            <pc:sldMasterMk cId="4045473970" sldId="2147485090"/>
            <pc:sldLayoutMk cId="2285090665" sldId="2147485102"/>
          </pc:sldLayoutMkLst>
        </pc:sldLayoutChg>
      </pc:sldMasterChg>
      <pc:sldMasterChg chg="add del addSldLayout delSldLayout modSldLayout">
        <pc:chgData name="Heshu Ahmed (2522882)" userId="S::2522882@student.uwtsd.ac.uk::b753bed7-11e2-4721-b0a5-ce05365dbb02" providerId="AD" clId="Web-{97984816-6829-078D-CC8F-C21BE548332E}" dt="2026-02-14T10:31:00.292" v="57"/>
        <pc:sldMasterMkLst>
          <pc:docMk/>
          <pc:sldMasterMk cId="1830839214" sldId="2147485103"/>
        </pc:sldMasterMkLst>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1147408228" sldId="2147485104"/>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1913149184" sldId="2147485105"/>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2713621657" sldId="2147485106"/>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2109909926" sldId="2147485107"/>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3643404369" sldId="2147485108"/>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345585289" sldId="2147485109"/>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4046688945" sldId="2147485110"/>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3231552824" sldId="2147485111"/>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1308841865" sldId="2147485112"/>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2574344411" sldId="2147485113"/>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2915693910" sldId="2147485114"/>
          </pc:sldLayoutMkLst>
        </pc:sldLayoutChg>
        <pc:sldLayoutChg chg="add del mod replId">
          <pc:chgData name="Heshu Ahmed (2522882)" userId="S::2522882@student.uwtsd.ac.uk::b753bed7-11e2-4721-b0a5-ce05365dbb02" providerId="AD" clId="Web-{97984816-6829-078D-CC8F-C21BE548332E}" dt="2026-02-14T10:31:00.292" v="57"/>
          <pc:sldLayoutMkLst>
            <pc:docMk/>
            <pc:sldMasterMk cId="1830839214" sldId="2147485103"/>
            <pc:sldLayoutMk cId="2487313254" sldId="2147485115"/>
          </pc:sldLayoutMkLst>
        </pc:sldLayoutChg>
      </pc:sldMasterChg>
      <pc:sldMasterChg chg="add del addSldLayout delSldLayout modSldLayout">
        <pc:chgData name="Heshu Ahmed (2522882)" userId="S::2522882@student.uwtsd.ac.uk::b753bed7-11e2-4721-b0a5-ce05365dbb02" providerId="AD" clId="Web-{97984816-6829-078D-CC8F-C21BE548332E}" dt="2026-02-14T10:31:04.198" v="58"/>
        <pc:sldMasterMkLst>
          <pc:docMk/>
          <pc:sldMasterMk cId="69937737" sldId="2147485116"/>
        </pc:sldMasterMkLst>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1719451528" sldId="2147485117"/>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2523057623" sldId="2147485118"/>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20836568" sldId="2147485119"/>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1835546779" sldId="2147485120"/>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2699384322" sldId="2147485121"/>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3561077035" sldId="2147485122"/>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180796280" sldId="2147485123"/>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4211266814" sldId="2147485124"/>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2342246697" sldId="2147485125"/>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2330584947" sldId="2147485126"/>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2381045925" sldId="2147485127"/>
          </pc:sldLayoutMkLst>
        </pc:sldLayoutChg>
        <pc:sldLayoutChg chg="add del mod replId">
          <pc:chgData name="Heshu Ahmed (2522882)" userId="S::2522882@student.uwtsd.ac.uk::b753bed7-11e2-4721-b0a5-ce05365dbb02" providerId="AD" clId="Web-{97984816-6829-078D-CC8F-C21BE548332E}" dt="2026-02-14T10:31:04.198" v="58"/>
          <pc:sldLayoutMkLst>
            <pc:docMk/>
            <pc:sldMasterMk cId="69937737" sldId="2147485116"/>
            <pc:sldLayoutMk cId="567292897" sldId="2147485128"/>
          </pc:sldLayoutMkLst>
        </pc:sldLayoutChg>
      </pc:sldMasterChg>
      <pc:sldMasterChg chg="add del addSldLayout delSldLayout modSldLayout">
        <pc:chgData name="Heshu Ahmed (2522882)" userId="S::2522882@student.uwtsd.ac.uk::b753bed7-11e2-4721-b0a5-ce05365dbb02" providerId="AD" clId="Web-{97984816-6829-078D-CC8F-C21BE548332E}" dt="2026-02-14T10:31:10.432" v="59"/>
        <pc:sldMasterMkLst>
          <pc:docMk/>
          <pc:sldMasterMk cId="1039202054" sldId="2147485129"/>
        </pc:sldMasterMkLst>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3025075791" sldId="2147485130"/>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1020369273" sldId="2147485131"/>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2845294924" sldId="2147485132"/>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3208376579" sldId="2147485133"/>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3352888841" sldId="2147485134"/>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3161501207" sldId="2147485135"/>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2096373746" sldId="2147485136"/>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2258847549" sldId="2147485137"/>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3409440995" sldId="2147485138"/>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3691261222" sldId="2147485139"/>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2615183909" sldId="2147485140"/>
          </pc:sldLayoutMkLst>
        </pc:sldLayoutChg>
        <pc:sldLayoutChg chg="add del mod replId">
          <pc:chgData name="Heshu Ahmed (2522882)" userId="S::2522882@student.uwtsd.ac.uk::b753bed7-11e2-4721-b0a5-ce05365dbb02" providerId="AD" clId="Web-{97984816-6829-078D-CC8F-C21BE548332E}" dt="2026-02-14T10:31:10.432" v="59"/>
          <pc:sldLayoutMkLst>
            <pc:docMk/>
            <pc:sldMasterMk cId="1039202054" sldId="2147485129"/>
            <pc:sldLayoutMk cId="151338914" sldId="2147485141"/>
          </pc:sldLayoutMkLst>
        </pc:sldLayoutChg>
      </pc:sldMasterChg>
      <pc:sldMasterChg chg="add del addSldLayout delSldLayout modSldLayout">
        <pc:chgData name="Heshu Ahmed (2522882)" userId="S::2522882@student.uwtsd.ac.uk::b753bed7-11e2-4721-b0a5-ce05365dbb02" providerId="AD" clId="Web-{97984816-6829-078D-CC8F-C21BE548332E}" dt="2026-02-14T10:31:19.729" v="60"/>
        <pc:sldMasterMkLst>
          <pc:docMk/>
          <pc:sldMasterMk cId="2273814106" sldId="2147485142"/>
        </pc:sldMasterMkLst>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2578857717" sldId="2147485143"/>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422247625" sldId="2147485144"/>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1045130971" sldId="2147485145"/>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787504284" sldId="2147485146"/>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441174959" sldId="2147485147"/>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2936081823" sldId="2147485148"/>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2937410618" sldId="2147485149"/>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1955971273" sldId="2147485150"/>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2891533719" sldId="2147485151"/>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3665175812" sldId="2147485152"/>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2466440364" sldId="2147485153"/>
          </pc:sldLayoutMkLst>
        </pc:sldLayoutChg>
        <pc:sldLayoutChg chg="add del mod replId">
          <pc:chgData name="Heshu Ahmed (2522882)" userId="S::2522882@student.uwtsd.ac.uk::b753bed7-11e2-4721-b0a5-ce05365dbb02" providerId="AD" clId="Web-{97984816-6829-078D-CC8F-C21BE548332E}" dt="2026-02-14T10:31:19.729" v="60"/>
          <pc:sldLayoutMkLst>
            <pc:docMk/>
            <pc:sldMasterMk cId="2273814106" sldId="2147485142"/>
            <pc:sldLayoutMk cId="2630821118" sldId="2147485154"/>
          </pc:sldLayoutMkLst>
        </pc:sldLayoutChg>
      </pc:sldMasterChg>
      <pc:sldMasterChg chg="add del addSldLayout delSldLayout modSldLayout">
        <pc:chgData name="Heshu Ahmed (2522882)" userId="S::2522882@student.uwtsd.ac.uk::b753bed7-11e2-4721-b0a5-ce05365dbb02" providerId="AD" clId="Web-{97984816-6829-078D-CC8F-C21BE548332E}" dt="2026-02-14T10:31:27.497" v="61"/>
        <pc:sldMasterMkLst>
          <pc:docMk/>
          <pc:sldMasterMk cId="3579797988" sldId="2147485155"/>
        </pc:sldMasterMkLst>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4241330672" sldId="2147485156"/>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740963724" sldId="2147485157"/>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866032526" sldId="2147485158"/>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2124596998" sldId="2147485159"/>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3357153812" sldId="2147485160"/>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1572771748" sldId="2147485161"/>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3365395850" sldId="2147485162"/>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543021422" sldId="2147485163"/>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707583873" sldId="2147485164"/>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3606030930" sldId="2147485165"/>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1192108987" sldId="2147485166"/>
          </pc:sldLayoutMkLst>
        </pc:sldLayoutChg>
        <pc:sldLayoutChg chg="add del mod replId">
          <pc:chgData name="Heshu Ahmed (2522882)" userId="S::2522882@student.uwtsd.ac.uk::b753bed7-11e2-4721-b0a5-ce05365dbb02" providerId="AD" clId="Web-{97984816-6829-078D-CC8F-C21BE548332E}" dt="2026-02-14T10:31:27.497" v="61"/>
          <pc:sldLayoutMkLst>
            <pc:docMk/>
            <pc:sldMasterMk cId="3579797988" sldId="2147485155"/>
            <pc:sldLayoutMk cId="883883068" sldId="2147485167"/>
          </pc:sldLayoutMkLst>
        </pc:sldLayoutChg>
      </pc:sldMasterChg>
      <pc:sldMasterChg chg="add addSldLayout modSldLayout">
        <pc:chgData name="Heshu Ahmed (2522882)" userId="S::2522882@student.uwtsd.ac.uk::b753bed7-11e2-4721-b0a5-ce05365dbb02" providerId="AD" clId="Web-{97984816-6829-078D-CC8F-C21BE548332E}" dt="2026-02-14T10:31:27.497" v="61"/>
        <pc:sldMasterMkLst>
          <pc:docMk/>
          <pc:sldMasterMk cId="2518414530" sldId="2147485168"/>
        </pc:sldMasterMkLst>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3240521519" sldId="2147485169"/>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4083805429" sldId="2147485170"/>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230661966" sldId="2147485171"/>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3292003992" sldId="2147485172"/>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2711921307" sldId="2147485173"/>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1116401590" sldId="2147485174"/>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1350639866" sldId="2147485175"/>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3491904859" sldId="2147485176"/>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3604267466" sldId="2147485177"/>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3728022333" sldId="2147485178"/>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1989738317" sldId="2147485179"/>
          </pc:sldLayoutMkLst>
        </pc:sldLayoutChg>
        <pc:sldLayoutChg chg="add mod replId">
          <pc:chgData name="Heshu Ahmed (2522882)" userId="S::2522882@student.uwtsd.ac.uk::b753bed7-11e2-4721-b0a5-ce05365dbb02" providerId="AD" clId="Web-{97984816-6829-078D-CC8F-C21BE548332E}" dt="2026-02-14T10:31:27.497" v="61"/>
          <pc:sldLayoutMkLst>
            <pc:docMk/>
            <pc:sldMasterMk cId="2518414530" sldId="2147485168"/>
            <pc:sldLayoutMk cId="206296203" sldId="2147485180"/>
          </pc:sldLayoutMkLst>
        </pc:sldLayoutChg>
      </pc:sldMasterChg>
      <pc:sldMasterChg chg="del delSldLayout">
        <pc:chgData name="Heshu Ahmed (2522882)" userId="S::2522882@student.uwtsd.ac.uk::b753bed7-11e2-4721-b0a5-ce05365dbb02" providerId="AD" clId="Web-{97984816-6829-078D-CC8F-C21BE548332E}" dt="2026-02-14T10:31:38.718" v="62"/>
        <pc:sldMasterMkLst>
          <pc:docMk/>
          <pc:sldMasterMk cId="2463839322" sldId="2147485181"/>
        </pc:sldMasterMkLst>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3556108998" sldId="2147485182"/>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727702300" sldId="2147485183"/>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4204232618" sldId="2147485184"/>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2788607737" sldId="2147485185"/>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109006735" sldId="2147485186"/>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2063253040" sldId="2147485187"/>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2535895775" sldId="2147485188"/>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3683064513" sldId="2147485189"/>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4095023815" sldId="2147485190"/>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1234285184" sldId="2147485191"/>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2136723003" sldId="2147485192"/>
          </pc:sldLayoutMkLst>
        </pc:sldLayoutChg>
        <pc:sldLayoutChg chg="del">
          <pc:chgData name="Heshu Ahmed (2522882)" userId="S::2522882@student.uwtsd.ac.uk::b753bed7-11e2-4721-b0a5-ce05365dbb02" providerId="AD" clId="Web-{97984816-6829-078D-CC8F-C21BE548332E}" dt="2026-02-14T10:31:38.718" v="62"/>
          <pc:sldLayoutMkLst>
            <pc:docMk/>
            <pc:sldMasterMk cId="2463839322" sldId="2147485181"/>
            <pc:sldLayoutMk cId="1291891587" sldId="2147485193"/>
          </pc:sldLayoutMkLst>
        </pc:sldLayoutChg>
      </pc:sldMasterChg>
      <pc:sldMasterChg chg="add addSldLayout modSldLayout">
        <pc:chgData name="Heshu Ahmed (2522882)" userId="S::2522882@student.uwtsd.ac.uk::b753bed7-11e2-4721-b0a5-ce05365dbb02" providerId="AD" clId="Web-{97984816-6829-078D-CC8F-C21BE548332E}" dt="2026-02-14T10:31:38.718" v="62"/>
        <pc:sldMasterMkLst>
          <pc:docMk/>
          <pc:sldMasterMk cId="2040514630" sldId="2147485194"/>
        </pc:sldMasterMkLst>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3093910697" sldId="2147485195"/>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3827946423" sldId="2147485196"/>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547312459" sldId="2147485197"/>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1521243" sldId="2147485198"/>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1951090818" sldId="2147485199"/>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3109572218" sldId="2147485200"/>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798649428" sldId="2147485201"/>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942386219" sldId="2147485202"/>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2747802857" sldId="2147485203"/>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4082759652" sldId="2147485204"/>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1496912874" sldId="2147485205"/>
          </pc:sldLayoutMkLst>
        </pc:sldLayoutChg>
        <pc:sldLayoutChg chg="add mod replId">
          <pc:chgData name="Heshu Ahmed (2522882)" userId="S::2522882@student.uwtsd.ac.uk::b753bed7-11e2-4721-b0a5-ce05365dbb02" providerId="AD" clId="Web-{97984816-6829-078D-CC8F-C21BE548332E}" dt="2026-02-14T10:31:38.718" v="62"/>
          <pc:sldLayoutMkLst>
            <pc:docMk/>
            <pc:sldMasterMk cId="2040514630" sldId="2147485194"/>
            <pc:sldLayoutMk cId="428267968" sldId="2147485206"/>
          </pc:sldLayoutMkLst>
        </pc:sldLayoutChg>
      </pc:sldMasterChg>
    </pc:docChg>
  </pc:docChgLst>
  <pc:docChgLst>
    <pc:chgData name="Katya Alexandra Pleitez De Mendez (2433390)" userId="S::2433390@student.uwtsd.ac.uk::d14bb79f-83ae-4af5-b655-5bc350222139" providerId="AD" clId="Web-{EE8E0938-548F-31BF-4452-76946CE261F4}"/>
    <pc:docChg chg="modSld">
      <pc:chgData name="Katya Alexandra Pleitez De Mendez (2433390)" userId="S::2433390@student.uwtsd.ac.uk::d14bb79f-83ae-4af5-b655-5bc350222139" providerId="AD" clId="Web-{EE8E0938-548F-31BF-4452-76946CE261F4}" dt="2026-02-12T18:44:06.801" v="301" actId="20577"/>
      <pc:docMkLst>
        <pc:docMk/>
      </pc:docMkLst>
      <pc:sldChg chg="addSp modSp mod setBg">
        <pc:chgData name="Katya Alexandra Pleitez De Mendez (2433390)" userId="S::2433390@student.uwtsd.ac.uk::d14bb79f-83ae-4af5-b655-5bc350222139" providerId="AD" clId="Web-{EE8E0938-548F-31BF-4452-76946CE261F4}" dt="2026-02-12T18:44:06.801" v="301" actId="20577"/>
        <pc:sldMkLst>
          <pc:docMk/>
          <pc:sldMk cId="1599747843" sldId="257"/>
        </pc:sldMkLst>
        <pc:spChg chg="mod">
          <ac:chgData name="Katya Alexandra Pleitez De Mendez (2433390)" userId="S::2433390@student.uwtsd.ac.uk::d14bb79f-83ae-4af5-b655-5bc350222139" providerId="AD" clId="Web-{EE8E0938-548F-31BF-4452-76946CE261F4}" dt="2026-02-12T18:41:44.550" v="290" actId="20577"/>
          <ac:spMkLst>
            <pc:docMk/>
            <pc:sldMk cId="1599747843" sldId="257"/>
            <ac:spMk id="2" creationId="{91DB330F-B4CB-BF73-3442-8CBEACB8D7E8}"/>
          </ac:spMkLst>
        </pc:spChg>
      </pc:sldChg>
      <pc:sldChg chg="addSp delSp modSp addAnim modAnim">
        <pc:chgData name="Katya Alexandra Pleitez De Mendez (2433390)" userId="S::2433390@student.uwtsd.ac.uk::d14bb79f-83ae-4af5-b655-5bc350222139" providerId="AD" clId="Web-{EE8E0938-548F-31BF-4452-76946CE261F4}" dt="2026-02-12T18:40:16.048" v="288"/>
        <pc:sldMkLst>
          <pc:docMk/>
          <pc:sldMk cId="17781541" sldId="266"/>
        </pc:sldMkLst>
        <pc:spChg chg="mod">
          <ac:chgData name="Katya Alexandra Pleitez De Mendez (2433390)" userId="S::2433390@student.uwtsd.ac.uk::d14bb79f-83ae-4af5-b655-5bc350222139" providerId="AD" clId="Web-{EE8E0938-548F-31BF-4452-76946CE261F4}" dt="2026-02-12T18:32:02.898" v="266" actId="1076"/>
          <ac:spMkLst>
            <pc:docMk/>
            <pc:sldMk cId="17781541" sldId="266"/>
            <ac:spMk id="2" creationId="{E98077A9-BC8C-3FFC-8696-5A6BBE67B788}"/>
          </ac:spMkLst>
        </pc:spChg>
        <pc:spChg chg="mod">
          <ac:chgData name="Katya Alexandra Pleitez De Mendez (2433390)" userId="S::2433390@student.uwtsd.ac.uk::d14bb79f-83ae-4af5-b655-5bc350222139" providerId="AD" clId="Web-{EE8E0938-548F-31BF-4452-76946CE261F4}" dt="2026-02-12T18:31:55.852" v="265" actId="1076"/>
          <ac:spMkLst>
            <pc:docMk/>
            <pc:sldMk cId="17781541" sldId="266"/>
            <ac:spMk id="3" creationId="{85611CBA-21FE-DBDD-2E9A-DD355D848B3A}"/>
          </ac:spMkLst>
        </pc:spChg>
        <pc:graphicFrameChg chg="add mod modGraphic">
          <ac:chgData name="Katya Alexandra Pleitez De Mendez (2433390)" userId="S::2433390@student.uwtsd.ac.uk::d14bb79f-83ae-4af5-b655-5bc350222139" providerId="AD" clId="Web-{EE8E0938-548F-31BF-4452-76946CE261F4}" dt="2026-02-12T18:33:32.320" v="274"/>
          <ac:graphicFrameMkLst>
            <pc:docMk/>
            <pc:sldMk cId="17781541" sldId="266"/>
            <ac:graphicFrameMk id="87" creationId="{82DB4863-A67F-22D5-FA6E-E2CAAA7713CC}"/>
          </ac:graphicFrameMkLst>
        </pc:graphicFrameChg>
        <pc:picChg chg="mod ord">
          <ac:chgData name="Katya Alexandra Pleitez De Mendez (2433390)" userId="S::2433390@student.uwtsd.ac.uk::d14bb79f-83ae-4af5-b655-5bc350222139" providerId="AD" clId="Web-{EE8E0938-548F-31BF-4452-76946CE261F4}" dt="2026-02-12T18:26:29.992" v="225"/>
          <ac:picMkLst>
            <pc:docMk/>
            <pc:sldMk cId="17781541" sldId="266"/>
            <ac:picMk id="4" creationId="{F66B2803-73EE-CA21-AEB4-164AE5336363}"/>
          </ac:picMkLst>
        </pc:picChg>
      </pc:sldChg>
      <pc:sldChg chg="addSp delSp modSp mod setBg">
        <pc:chgData name="Katya Alexandra Pleitez De Mendez (2433390)" userId="S::2433390@student.uwtsd.ac.uk::d14bb79f-83ae-4af5-b655-5bc350222139" providerId="AD" clId="Web-{EE8E0938-548F-31BF-4452-76946CE261F4}" dt="2026-02-12T18:34:37.617" v="279"/>
        <pc:sldMkLst>
          <pc:docMk/>
          <pc:sldMk cId="1860437919" sldId="269"/>
        </pc:sldMkLst>
        <pc:spChg chg="mod">
          <ac:chgData name="Katya Alexandra Pleitez De Mendez (2433390)" userId="S::2433390@student.uwtsd.ac.uk::d14bb79f-83ae-4af5-b655-5bc350222139" providerId="AD" clId="Web-{EE8E0938-548F-31BF-4452-76946CE261F4}" dt="2026-02-12T18:34:37.617" v="279"/>
          <ac:spMkLst>
            <pc:docMk/>
            <pc:sldMk cId="1860437919" sldId="269"/>
            <ac:spMk id="2" creationId="{69754598-FB85-0A83-22A3-5E6C72C84D9B}"/>
          </ac:spMkLst>
        </pc:spChg>
        <pc:spChg chg="add">
          <ac:chgData name="Katya Alexandra Pleitez De Mendez (2433390)" userId="S::2433390@student.uwtsd.ac.uk::d14bb79f-83ae-4af5-b655-5bc350222139" providerId="AD" clId="Web-{EE8E0938-548F-31BF-4452-76946CE261F4}" dt="2026-02-12T18:34:37.617" v="279"/>
          <ac:spMkLst>
            <pc:docMk/>
            <pc:sldMk cId="1860437919" sldId="269"/>
            <ac:spMk id="19" creationId="{13A091FD-B6BE-733B-9644-A012C36CC28D}"/>
          </ac:spMkLst>
        </pc:spChg>
      </pc:sldChg>
    </pc:docChg>
  </pc:docChgLst>
  <pc:docChgLst>
    <pc:chgData name="Katya Alexandra Pleitez De Mendez (2433390)" userId="S::2433390@student.uwtsd.ac.uk::d14bb79f-83ae-4af5-b655-5bc350222139" providerId="AD" clId="Web-{CB7C20B7-C19F-1822-2665-47A063F6CBF8}"/>
    <pc:docChg chg="modSld">
      <pc:chgData name="Katya Alexandra Pleitez De Mendez (2433390)" userId="S::2433390@student.uwtsd.ac.uk::d14bb79f-83ae-4af5-b655-5bc350222139" providerId="AD" clId="Web-{CB7C20B7-C19F-1822-2665-47A063F6CBF8}" dt="2026-02-07T12:58:43.280" v="2"/>
      <pc:docMkLst>
        <pc:docMk/>
      </pc:docMkLst>
      <pc:sldChg chg="addSp delSp modSp">
        <pc:chgData name="Katya Alexandra Pleitez De Mendez (2433390)" userId="S::2433390@student.uwtsd.ac.uk::d14bb79f-83ae-4af5-b655-5bc350222139" providerId="AD" clId="Web-{CB7C20B7-C19F-1822-2665-47A063F6CBF8}" dt="2026-02-07T12:58:43.280" v="2"/>
        <pc:sldMkLst>
          <pc:docMk/>
          <pc:sldMk cId="1599747843" sldId="257"/>
        </pc:sldMkLst>
      </pc:sldChg>
    </pc:docChg>
  </pc:docChgLst>
  <pc:docChgLst>
    <pc:chgData name="Katya Alexandra Pleitez De Mendez (2433390)" userId="S::2433390@student.uwtsd.ac.uk::d14bb79f-83ae-4af5-b655-5bc350222139" providerId="AD" clId="Web-{B0E59B5D-67F0-C311-FB4B-D4D696F2252D}"/>
    <pc:docChg chg="modSld">
      <pc:chgData name="Katya Alexandra Pleitez De Mendez (2433390)" userId="S::2433390@student.uwtsd.ac.uk::d14bb79f-83ae-4af5-b655-5bc350222139" providerId="AD" clId="Web-{B0E59B5D-67F0-C311-FB4B-D4D696F2252D}" dt="2026-02-07T22:46:40.335" v="75" actId="20577"/>
      <pc:docMkLst>
        <pc:docMk/>
      </pc:docMkLst>
      <pc:sldChg chg="modSp">
        <pc:chgData name="Katya Alexandra Pleitez De Mendez (2433390)" userId="S::2433390@student.uwtsd.ac.uk::d14bb79f-83ae-4af5-b655-5bc350222139" providerId="AD" clId="Web-{B0E59B5D-67F0-C311-FB4B-D4D696F2252D}" dt="2026-02-07T22:46:40.335" v="75" actId="20577"/>
        <pc:sldMkLst>
          <pc:docMk/>
          <pc:sldMk cId="17781541" sldId="266"/>
        </pc:sldMkLst>
        <pc:spChg chg="mod">
          <ac:chgData name="Katya Alexandra Pleitez De Mendez (2433390)" userId="S::2433390@student.uwtsd.ac.uk::d14bb79f-83ae-4af5-b655-5bc350222139" providerId="AD" clId="Web-{B0E59B5D-67F0-C311-FB4B-D4D696F2252D}" dt="2026-02-07T22:46:40.335" v="75" actId="20577"/>
          <ac:spMkLst>
            <pc:docMk/>
            <pc:sldMk cId="17781541" sldId="266"/>
            <ac:spMk id="3" creationId="{85611CBA-21FE-DBDD-2E9A-DD355D848B3A}"/>
          </ac:spMkLst>
        </pc:spChg>
      </pc:sldChg>
    </pc:docChg>
  </pc:docChgLst>
  <pc:docChgLst>
    <pc:chgData name="Katya Alexandra Pleitez De Mendez (2433390)" userId="S::2433390@student.uwtsd.ac.uk::d14bb79f-83ae-4af5-b655-5bc350222139" providerId="AD" clId="Web-{BD26E995-39D3-B774-AC44-1C19E15550D6}"/>
    <pc:docChg chg="mod addSld delSld modSld modMainMaster setSldSz">
      <pc:chgData name="Katya Alexandra Pleitez De Mendez (2433390)" userId="S::2433390@student.uwtsd.ac.uk::d14bb79f-83ae-4af5-b655-5bc350222139" providerId="AD" clId="Web-{BD26E995-39D3-B774-AC44-1C19E15550D6}" dt="2026-02-13T01:07:47.306" v="1402" actId="1076"/>
      <pc:docMkLst>
        <pc:docMk/>
      </pc:docMkLst>
      <pc:sldChg chg="modSp">
        <pc:chgData name="Katya Alexandra Pleitez De Mendez (2433390)" userId="S::2433390@student.uwtsd.ac.uk::d14bb79f-83ae-4af5-b655-5bc350222139" providerId="AD" clId="Web-{BD26E995-39D3-B774-AC44-1C19E15550D6}" dt="2026-02-12T22:39:35.339" v="570"/>
        <pc:sldMkLst>
          <pc:docMk/>
          <pc:sldMk cId="1641079386" sldId="256"/>
        </pc:sldMkLst>
        <pc:spChg chg="mod">
          <ac:chgData name="Katya Alexandra Pleitez De Mendez (2433390)" userId="S::2433390@student.uwtsd.ac.uk::d14bb79f-83ae-4af5-b655-5bc350222139" providerId="AD" clId="Web-{BD26E995-39D3-B774-AC44-1C19E15550D6}" dt="2026-02-12T22:39:35.339" v="570"/>
          <ac:spMkLst>
            <pc:docMk/>
            <pc:sldMk cId="1641079386" sldId="256"/>
            <ac:spMk id="5" creationId="{9CA4336D-B016-35F1-0F58-C5E11ADF5727}"/>
          </ac:spMkLst>
        </pc:spChg>
        <pc:spChg chg="mod">
          <ac:chgData name="Katya Alexandra Pleitez De Mendez (2433390)" userId="S::2433390@student.uwtsd.ac.uk::d14bb79f-83ae-4af5-b655-5bc350222139" providerId="AD" clId="Web-{BD26E995-39D3-B774-AC44-1C19E15550D6}" dt="2026-02-12T22:39:35.339" v="570"/>
          <ac:spMkLst>
            <pc:docMk/>
            <pc:sldMk cId="1641079386" sldId="256"/>
            <ac:spMk id="10" creationId="{7D856688-3997-ABE7-BAA0-983F04D3417C}"/>
          </ac:spMkLst>
        </pc:spChg>
        <pc:spChg chg="mod">
          <ac:chgData name="Katya Alexandra Pleitez De Mendez (2433390)" userId="S::2433390@student.uwtsd.ac.uk::d14bb79f-83ae-4af5-b655-5bc350222139" providerId="AD" clId="Web-{BD26E995-39D3-B774-AC44-1C19E15550D6}" dt="2026-02-12T22:39:35.339" v="570"/>
          <ac:spMkLst>
            <pc:docMk/>
            <pc:sldMk cId="1641079386" sldId="256"/>
            <ac:spMk id="14" creationId="{E583F6F1-0012-62F8-B695-F788EB157718}"/>
          </ac:spMkLst>
        </pc:spChg>
        <pc:picChg chg="mod">
          <ac:chgData name="Katya Alexandra Pleitez De Mendez (2433390)" userId="S::2433390@student.uwtsd.ac.uk::d14bb79f-83ae-4af5-b655-5bc350222139" providerId="AD" clId="Web-{BD26E995-39D3-B774-AC44-1C19E15550D6}" dt="2026-02-12T22:39:35.339" v="570"/>
          <ac:picMkLst>
            <pc:docMk/>
            <pc:sldMk cId="1641079386" sldId="256"/>
            <ac:picMk id="2" creationId="{D05A51D4-E4B9-5ACF-2D0E-43CC5FCD285E}"/>
          </ac:picMkLst>
        </pc:picChg>
      </pc:sldChg>
      <pc:sldChg chg="addSp modSp">
        <pc:chgData name="Katya Alexandra Pleitez De Mendez (2433390)" userId="S::2433390@student.uwtsd.ac.uk::d14bb79f-83ae-4af5-b655-5bc350222139" providerId="AD" clId="Web-{BD26E995-39D3-B774-AC44-1C19E15550D6}" dt="2026-02-13T00:56:08.567" v="1378"/>
        <pc:sldMkLst>
          <pc:docMk/>
          <pc:sldMk cId="1599747843" sldId="257"/>
        </pc:sldMkLst>
        <pc:spChg chg="mod">
          <ac:chgData name="Katya Alexandra Pleitez De Mendez (2433390)" userId="S::2433390@student.uwtsd.ac.uk::d14bb79f-83ae-4af5-b655-5bc350222139" providerId="AD" clId="Web-{BD26E995-39D3-B774-AC44-1C19E15550D6}" dt="2026-02-13T00:56:08.567" v="1378"/>
          <ac:spMkLst>
            <pc:docMk/>
            <pc:sldMk cId="1599747843" sldId="257"/>
            <ac:spMk id="2" creationId="{91DB330F-B4CB-BF73-3442-8CBEACB8D7E8}"/>
          </ac:spMkLst>
        </pc:spChg>
      </pc:sldChg>
      <pc:sldChg chg="modSp">
        <pc:chgData name="Katya Alexandra Pleitez De Mendez (2433390)" userId="S::2433390@student.uwtsd.ac.uk::d14bb79f-83ae-4af5-b655-5bc350222139" providerId="AD" clId="Web-{BD26E995-39D3-B774-AC44-1C19E15550D6}" dt="2026-02-12T22:39:35.339" v="570"/>
        <pc:sldMkLst>
          <pc:docMk/>
          <pc:sldMk cId="4202003488" sldId="261"/>
        </pc:sldMkLst>
        <pc:spChg chg="mod">
          <ac:chgData name="Katya Alexandra Pleitez De Mendez (2433390)" userId="S::2433390@student.uwtsd.ac.uk::d14bb79f-83ae-4af5-b655-5bc350222139" providerId="AD" clId="Web-{BD26E995-39D3-B774-AC44-1C19E15550D6}" dt="2026-02-12T22:39:35.339" v="570"/>
          <ac:spMkLst>
            <pc:docMk/>
            <pc:sldMk cId="4202003488" sldId="261"/>
            <ac:spMk id="2" creationId="{F6AD5647-D79A-0CBD-0A7C-034B12C6C56F}"/>
          </ac:spMkLst>
        </pc:spChg>
        <pc:picChg chg="mod">
          <ac:chgData name="Katya Alexandra Pleitez De Mendez (2433390)" userId="S::2433390@student.uwtsd.ac.uk::d14bb79f-83ae-4af5-b655-5bc350222139" providerId="AD" clId="Web-{BD26E995-39D3-B774-AC44-1C19E15550D6}" dt="2026-02-12T22:39:35.339" v="570"/>
          <ac:picMkLst>
            <pc:docMk/>
            <pc:sldMk cId="4202003488" sldId="261"/>
            <ac:picMk id="11" creationId="{12A628A1-1012-2F1F-E38A-C81ECA32A7FB}"/>
          </ac:picMkLst>
        </pc:picChg>
      </pc:sldChg>
      <pc:sldChg chg="modSp">
        <pc:chgData name="Katya Alexandra Pleitez De Mendez (2433390)" userId="S::2433390@student.uwtsd.ac.uk::d14bb79f-83ae-4af5-b655-5bc350222139" providerId="AD" clId="Web-{BD26E995-39D3-B774-AC44-1C19E15550D6}" dt="2026-02-12T22:39:35.339" v="570"/>
        <pc:sldMkLst>
          <pc:docMk/>
          <pc:sldMk cId="2984376505" sldId="262"/>
        </pc:sldMkLst>
        <pc:spChg chg="mod">
          <ac:chgData name="Katya Alexandra Pleitez De Mendez (2433390)" userId="S::2433390@student.uwtsd.ac.uk::d14bb79f-83ae-4af5-b655-5bc350222139" providerId="AD" clId="Web-{BD26E995-39D3-B774-AC44-1C19E15550D6}" dt="2026-02-12T22:39:35.339" v="570"/>
          <ac:spMkLst>
            <pc:docMk/>
            <pc:sldMk cId="2984376505" sldId="262"/>
            <ac:spMk id="2" creationId="{D881AC5B-A0D1-48EC-E3CF-454D57FB6D91}"/>
          </ac:spMkLst>
        </pc:spChg>
        <pc:spChg chg="mod">
          <ac:chgData name="Katya Alexandra Pleitez De Mendez (2433390)" userId="S::2433390@student.uwtsd.ac.uk::d14bb79f-83ae-4af5-b655-5bc350222139" providerId="AD" clId="Web-{BD26E995-39D3-B774-AC44-1C19E15550D6}" dt="2026-02-12T22:39:35.339" v="570"/>
          <ac:spMkLst>
            <pc:docMk/>
            <pc:sldMk cId="2984376505" sldId="262"/>
            <ac:spMk id="5" creationId="{66CF3B58-23EF-EAE7-EB95-5418CC2CC72E}"/>
          </ac:spMkLst>
        </pc:spChg>
        <pc:graphicFrameChg chg="mod">
          <ac:chgData name="Katya Alexandra Pleitez De Mendez (2433390)" userId="S::2433390@student.uwtsd.ac.uk::d14bb79f-83ae-4af5-b655-5bc350222139" providerId="AD" clId="Web-{BD26E995-39D3-B774-AC44-1C19E15550D6}" dt="2026-02-12T22:39:35.339" v="570"/>
          <ac:graphicFrameMkLst>
            <pc:docMk/>
            <pc:sldMk cId="2984376505" sldId="262"/>
            <ac:graphicFrameMk id="8" creationId="{2F23FF75-FC4F-E238-C89C-2FF60370CAA5}"/>
          </ac:graphicFrameMkLst>
        </pc:graphicFrameChg>
      </pc:sldChg>
      <pc:sldChg chg="modSp">
        <pc:chgData name="Katya Alexandra Pleitez De Mendez (2433390)" userId="S::2433390@student.uwtsd.ac.uk::d14bb79f-83ae-4af5-b655-5bc350222139" providerId="AD" clId="Web-{BD26E995-39D3-B774-AC44-1C19E15550D6}" dt="2026-02-12T22:39:35.339" v="570"/>
        <pc:sldMkLst>
          <pc:docMk/>
          <pc:sldMk cId="1341498038" sldId="263"/>
        </pc:sldMkLst>
        <pc:spChg chg="mod">
          <ac:chgData name="Katya Alexandra Pleitez De Mendez (2433390)" userId="S::2433390@student.uwtsd.ac.uk::d14bb79f-83ae-4af5-b655-5bc350222139" providerId="AD" clId="Web-{BD26E995-39D3-B774-AC44-1C19E15550D6}" dt="2026-02-12T22:39:35.339" v="570"/>
          <ac:spMkLst>
            <pc:docMk/>
            <pc:sldMk cId="1341498038" sldId="263"/>
            <ac:spMk id="2" creationId="{22D68F21-D0CD-AC5A-527A-76E2C052F385}"/>
          </ac:spMkLst>
        </pc:spChg>
        <pc:spChg chg="mod">
          <ac:chgData name="Katya Alexandra Pleitez De Mendez (2433390)" userId="S::2433390@student.uwtsd.ac.uk::d14bb79f-83ae-4af5-b655-5bc350222139" providerId="AD" clId="Web-{BD26E995-39D3-B774-AC44-1C19E15550D6}" dt="2026-02-12T22:39:35.339" v="570"/>
          <ac:spMkLst>
            <pc:docMk/>
            <pc:sldMk cId="1341498038" sldId="263"/>
            <ac:spMk id="3" creationId="{441AB29A-B172-497A-9EBD-2AC92837D401}"/>
          </ac:spMkLst>
        </pc:spChg>
      </pc:sldChg>
      <pc:sldChg chg="modSp addAnim modAnim">
        <pc:chgData name="Katya Alexandra Pleitez De Mendez (2433390)" userId="S::2433390@student.uwtsd.ac.uk::d14bb79f-83ae-4af5-b655-5bc350222139" providerId="AD" clId="Web-{BD26E995-39D3-B774-AC44-1C19E15550D6}" dt="2026-02-12T22:52:32.887" v="596"/>
        <pc:sldMkLst>
          <pc:docMk/>
          <pc:sldMk cId="17781541" sldId="266"/>
        </pc:sldMkLst>
        <pc:spChg chg="mod">
          <ac:chgData name="Katya Alexandra Pleitez De Mendez (2433390)" userId="S::2433390@student.uwtsd.ac.uk::d14bb79f-83ae-4af5-b655-5bc350222139" providerId="AD" clId="Web-{BD26E995-39D3-B774-AC44-1C19E15550D6}" dt="2026-02-12T22:39:35.339" v="570"/>
          <ac:spMkLst>
            <pc:docMk/>
            <pc:sldMk cId="17781541" sldId="266"/>
            <ac:spMk id="2" creationId="{E98077A9-BC8C-3FFC-8696-5A6BBE67B788}"/>
          </ac:spMkLst>
        </pc:spChg>
        <pc:spChg chg="mod">
          <ac:chgData name="Katya Alexandra Pleitez De Mendez (2433390)" userId="S::2433390@student.uwtsd.ac.uk::d14bb79f-83ae-4af5-b655-5bc350222139" providerId="AD" clId="Web-{BD26E995-39D3-B774-AC44-1C19E15550D6}" dt="2026-02-12T22:39:35.339" v="570"/>
          <ac:spMkLst>
            <pc:docMk/>
            <pc:sldMk cId="17781541" sldId="266"/>
            <ac:spMk id="3" creationId="{85611CBA-21FE-DBDD-2E9A-DD355D848B3A}"/>
          </ac:spMkLst>
        </pc:spChg>
        <pc:graphicFrameChg chg="mod">
          <ac:chgData name="Katya Alexandra Pleitez De Mendez (2433390)" userId="S::2433390@student.uwtsd.ac.uk::d14bb79f-83ae-4af5-b655-5bc350222139" providerId="AD" clId="Web-{BD26E995-39D3-B774-AC44-1C19E15550D6}" dt="2026-02-12T22:39:35.339" v="570"/>
          <ac:graphicFrameMkLst>
            <pc:docMk/>
            <pc:sldMk cId="17781541" sldId="266"/>
            <ac:graphicFrameMk id="87" creationId="{82DB4863-A67F-22D5-FA6E-E2CAAA7713CC}"/>
          </ac:graphicFrameMkLst>
        </pc:graphicFrameChg>
        <pc:picChg chg="mod">
          <ac:chgData name="Katya Alexandra Pleitez De Mendez (2433390)" userId="S::2433390@student.uwtsd.ac.uk::d14bb79f-83ae-4af5-b655-5bc350222139" providerId="AD" clId="Web-{BD26E995-39D3-B774-AC44-1C19E15550D6}" dt="2026-02-12T22:39:35.339" v="570"/>
          <ac:picMkLst>
            <pc:docMk/>
            <pc:sldMk cId="17781541" sldId="266"/>
            <ac:picMk id="4" creationId="{F66B2803-73EE-CA21-AEB4-164AE5336363}"/>
          </ac:picMkLst>
        </pc:picChg>
      </pc:sldChg>
      <pc:sldChg chg="addSp delSp modSp addAnim modAnim">
        <pc:chgData name="Katya Alexandra Pleitez De Mendez (2433390)" userId="S::2433390@student.uwtsd.ac.uk::d14bb79f-83ae-4af5-b655-5bc350222139" providerId="AD" clId="Web-{BD26E995-39D3-B774-AC44-1C19E15550D6}" dt="2026-02-13T01:07:47.306" v="1402" actId="1076"/>
        <pc:sldMkLst>
          <pc:docMk/>
          <pc:sldMk cId="1860437919" sldId="269"/>
        </pc:sldMkLst>
        <pc:spChg chg="mod">
          <ac:chgData name="Katya Alexandra Pleitez De Mendez (2433390)" userId="S::2433390@student.uwtsd.ac.uk::d14bb79f-83ae-4af5-b655-5bc350222139" providerId="AD" clId="Web-{BD26E995-39D3-B774-AC44-1C19E15550D6}" dt="2026-02-12T22:41:51.067" v="583" actId="1076"/>
          <ac:spMkLst>
            <pc:docMk/>
            <pc:sldMk cId="1860437919" sldId="269"/>
            <ac:spMk id="2" creationId="{69754598-FB85-0A83-22A3-5E6C72C84D9B}"/>
          </ac:spMkLst>
        </pc:spChg>
        <pc:spChg chg="mod">
          <ac:chgData name="Katya Alexandra Pleitez De Mendez (2433390)" userId="S::2433390@student.uwtsd.ac.uk::d14bb79f-83ae-4af5-b655-5bc350222139" providerId="AD" clId="Web-{BD26E995-39D3-B774-AC44-1C19E15550D6}" dt="2026-02-12T22:42:07.631" v="586" actId="1076"/>
          <ac:spMkLst>
            <pc:docMk/>
            <pc:sldMk cId="1860437919" sldId="269"/>
            <ac:spMk id="4" creationId="{CAF80AAB-5B36-481F-626A-899D1304D708}"/>
          </ac:spMkLst>
        </pc:spChg>
        <pc:spChg chg="mod">
          <ac:chgData name="Katya Alexandra Pleitez De Mendez (2433390)" userId="S::2433390@student.uwtsd.ac.uk::d14bb79f-83ae-4af5-b655-5bc350222139" providerId="AD" clId="Web-{BD26E995-39D3-B774-AC44-1C19E15550D6}" dt="2026-02-12T23:11:03.722" v="643" actId="20577"/>
          <ac:spMkLst>
            <pc:docMk/>
            <pc:sldMk cId="1860437919" sldId="269"/>
            <ac:spMk id="10" creationId="{64195096-5131-73BA-A617-E8674006C705}"/>
          </ac:spMkLst>
        </pc:spChg>
        <pc:spChg chg="mod">
          <ac:chgData name="Katya Alexandra Pleitez De Mendez (2433390)" userId="S::2433390@student.uwtsd.ac.uk::d14bb79f-83ae-4af5-b655-5bc350222139" providerId="AD" clId="Web-{BD26E995-39D3-B774-AC44-1C19E15550D6}" dt="2026-02-12T22:41:43.692" v="582" actId="14100"/>
          <ac:spMkLst>
            <pc:docMk/>
            <pc:sldMk cId="1860437919" sldId="269"/>
            <ac:spMk id="19" creationId="{13A091FD-B6BE-733B-9644-A012C36CC28D}"/>
          </ac:spMkLst>
        </pc:spChg>
        <pc:picChg chg="add mod">
          <ac:chgData name="Katya Alexandra Pleitez De Mendez (2433390)" userId="S::2433390@student.uwtsd.ac.uk::d14bb79f-83ae-4af5-b655-5bc350222139" providerId="AD" clId="Web-{BD26E995-39D3-B774-AC44-1C19E15550D6}" dt="2026-02-13T01:06:52.884" v="1398" actId="1076"/>
          <ac:picMkLst>
            <pc:docMk/>
            <pc:sldMk cId="1860437919" sldId="269"/>
            <ac:picMk id="8" creationId="{5A10DBBC-69F2-C510-78DB-8B5469CC8ED0}"/>
          </ac:picMkLst>
        </pc:picChg>
        <pc:picChg chg="add mod">
          <ac:chgData name="Katya Alexandra Pleitez De Mendez (2433390)" userId="S::2433390@student.uwtsd.ac.uk::d14bb79f-83ae-4af5-b655-5bc350222139" providerId="AD" clId="Web-{BD26E995-39D3-B774-AC44-1C19E15550D6}" dt="2026-02-13T01:07:47.306" v="1402" actId="1076"/>
          <ac:picMkLst>
            <pc:docMk/>
            <pc:sldMk cId="1860437919" sldId="269"/>
            <ac:picMk id="9" creationId="{6E6B9764-F75A-5F5C-E52A-4B8F70CAF7F5}"/>
          </ac:picMkLst>
        </pc:picChg>
      </pc:sldChg>
      <pc:sldChg chg="modSp">
        <pc:chgData name="Katya Alexandra Pleitez De Mendez (2433390)" userId="S::2433390@student.uwtsd.ac.uk::d14bb79f-83ae-4af5-b655-5bc350222139" providerId="AD" clId="Web-{BD26E995-39D3-B774-AC44-1C19E15550D6}" dt="2026-02-12T22:39:35.339" v="570"/>
        <pc:sldMkLst>
          <pc:docMk/>
          <pc:sldMk cId="2675592040" sldId="270"/>
        </pc:sldMkLst>
        <pc:spChg chg="mod">
          <ac:chgData name="Katya Alexandra Pleitez De Mendez (2433390)" userId="S::2433390@student.uwtsd.ac.uk::d14bb79f-83ae-4af5-b655-5bc350222139" providerId="AD" clId="Web-{BD26E995-39D3-B774-AC44-1C19E15550D6}" dt="2026-02-12T22:39:35.339" v="570"/>
          <ac:spMkLst>
            <pc:docMk/>
            <pc:sldMk cId="2675592040" sldId="270"/>
            <ac:spMk id="9" creationId="{14EBCA3E-B4EA-D566-D62A-E5A7F4B735D1}"/>
          </ac:spMkLst>
        </pc:spChg>
        <pc:spChg chg="mod">
          <ac:chgData name="Katya Alexandra Pleitez De Mendez (2433390)" userId="S::2433390@student.uwtsd.ac.uk::d14bb79f-83ae-4af5-b655-5bc350222139" providerId="AD" clId="Web-{BD26E995-39D3-B774-AC44-1C19E15550D6}" dt="2026-02-12T22:39:35.339" v="570"/>
          <ac:spMkLst>
            <pc:docMk/>
            <pc:sldMk cId="2675592040" sldId="270"/>
            <ac:spMk id="12" creationId="{4693A941-5E19-E1BF-FF27-AEC3ED459CA9}"/>
          </ac:spMkLst>
        </pc:spChg>
      </pc:sldChg>
      <pc:sldChg chg="modSp">
        <pc:chgData name="Katya Alexandra Pleitez De Mendez (2433390)" userId="S::2433390@student.uwtsd.ac.uk::d14bb79f-83ae-4af5-b655-5bc350222139" providerId="AD" clId="Web-{BD26E995-39D3-B774-AC44-1C19E15550D6}" dt="2026-02-12T22:39:35.339" v="570"/>
        <pc:sldMkLst>
          <pc:docMk/>
          <pc:sldMk cId="4127356484" sldId="271"/>
        </pc:sldMkLst>
        <pc:spChg chg="mod">
          <ac:chgData name="Katya Alexandra Pleitez De Mendez (2433390)" userId="S::2433390@student.uwtsd.ac.uk::d14bb79f-83ae-4af5-b655-5bc350222139" providerId="AD" clId="Web-{BD26E995-39D3-B774-AC44-1C19E15550D6}" dt="2026-02-12T22:39:35.339" v="570"/>
          <ac:spMkLst>
            <pc:docMk/>
            <pc:sldMk cId="4127356484" sldId="271"/>
            <ac:spMk id="2" creationId="{0C1B4FA6-2AA0-10F2-E4F2-A83855E93827}"/>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4" creationId="{74A5DA9F-8BF9-3149-462B-0E09202A1189}"/>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5" creationId="{633859D7-587F-07C2-E191-AC8F77F29F3A}"/>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6" creationId="{79EA0DB6-9D37-E6F0-DBEF-F4120394F24B}"/>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7" creationId="{76EB6E43-845A-603E-36FB-B3CC4C0C8575}"/>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8" creationId="{3C24DDC0-E245-784B-27BA-B6C377640273}"/>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17" creationId="{98A6C28E-896C-61A4-EE77-F0B7F814A632}"/>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18" creationId="{B7165E70-520F-B4A7-8D00-FD6E3E05C24C}"/>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20" creationId="{2CFF61EF-D0C1-BB1E-1A52-1D3A910B7F81}"/>
          </ac:spMkLst>
        </pc:spChg>
        <pc:spChg chg="mod">
          <ac:chgData name="Katya Alexandra Pleitez De Mendez (2433390)" userId="S::2433390@student.uwtsd.ac.uk::d14bb79f-83ae-4af5-b655-5bc350222139" providerId="AD" clId="Web-{BD26E995-39D3-B774-AC44-1C19E15550D6}" dt="2026-02-12T22:39:35.339" v="570"/>
          <ac:spMkLst>
            <pc:docMk/>
            <pc:sldMk cId="4127356484" sldId="271"/>
            <ac:spMk id="21" creationId="{14FB8151-12A1-8FF6-2363-3F908AD1F5DA}"/>
          </ac:spMkLst>
        </pc:spChg>
      </pc:sldChg>
      <pc:sldChg chg="addSp delSp modSp mod setBg modClrScheme addAnim delAnim modAnim delDesignElem chgLayout">
        <pc:chgData name="Katya Alexandra Pleitez De Mendez (2433390)" userId="S::2433390@student.uwtsd.ac.uk::d14bb79f-83ae-4af5-b655-5bc350222139" providerId="AD" clId="Web-{BD26E995-39D3-B774-AC44-1C19E15550D6}" dt="2026-02-13T00:35:25.041" v="1194"/>
        <pc:sldMkLst>
          <pc:docMk/>
          <pc:sldMk cId="216793228" sldId="272"/>
        </pc:sldMkLst>
        <pc:spChg chg="mod ord">
          <ac:chgData name="Katya Alexandra Pleitez De Mendez (2433390)" userId="S::2433390@student.uwtsd.ac.uk::d14bb79f-83ae-4af5-b655-5bc350222139" providerId="AD" clId="Web-{BD26E995-39D3-B774-AC44-1C19E15550D6}" dt="2026-02-12T23:10:57.800" v="642" actId="20577"/>
          <ac:spMkLst>
            <pc:docMk/>
            <pc:sldMk cId="216793228" sldId="272"/>
            <ac:spMk id="2" creationId="{0B30688D-A1AA-334C-6883-ACB1ACDE0C4C}"/>
          </ac:spMkLst>
        </pc:spChg>
        <pc:spChg chg="add mod ord">
          <ac:chgData name="Katya Alexandra Pleitez De Mendez (2433390)" userId="S::2433390@student.uwtsd.ac.uk::d14bb79f-83ae-4af5-b655-5bc350222139" providerId="AD" clId="Web-{BD26E995-39D3-B774-AC44-1C19E15550D6}" dt="2026-02-12T23:11:16.113" v="644" actId="20577"/>
          <ac:spMkLst>
            <pc:docMk/>
            <pc:sldMk cId="216793228" sldId="272"/>
            <ac:spMk id="4" creationId="{F955DB08-EA5E-573E-5EF9-FD4E135CB87C}"/>
          </ac:spMkLst>
        </pc:spChg>
        <pc:spChg chg="add mod ord">
          <ac:chgData name="Katya Alexandra Pleitez De Mendez (2433390)" userId="S::2433390@student.uwtsd.ac.uk::d14bb79f-83ae-4af5-b655-5bc350222139" providerId="AD" clId="Web-{BD26E995-39D3-B774-AC44-1C19E15550D6}" dt="2026-02-12T23:13:14.727" v="646" actId="20577"/>
          <ac:spMkLst>
            <pc:docMk/>
            <pc:sldMk cId="216793228" sldId="272"/>
            <ac:spMk id="5" creationId="{7D8E80BB-0C69-85CA-4FA3-F70F978053F1}"/>
          </ac:spMkLst>
        </pc:spChg>
        <pc:spChg chg="add mod ord">
          <ac:chgData name="Katya Alexandra Pleitez De Mendez (2433390)" userId="S::2433390@student.uwtsd.ac.uk::d14bb79f-83ae-4af5-b655-5bc350222139" providerId="AD" clId="Web-{BD26E995-39D3-B774-AC44-1C19E15550D6}" dt="2026-02-13T00:15:57.371" v="1164" actId="20577"/>
          <ac:spMkLst>
            <pc:docMk/>
            <pc:sldMk cId="216793228" sldId="272"/>
            <ac:spMk id="6" creationId="{5F7B4215-05AB-7160-4FE6-7F2DE802A48F}"/>
          </ac:spMkLst>
        </pc:spChg>
        <pc:graphicFrameChg chg="add">
          <ac:chgData name="Katya Alexandra Pleitez De Mendez (2433390)" userId="S::2433390@student.uwtsd.ac.uk::d14bb79f-83ae-4af5-b655-5bc350222139" providerId="AD" clId="Web-{BD26E995-39D3-B774-AC44-1C19E15550D6}" dt="2026-02-13T00:31:00.573" v="1184"/>
          <ac:graphicFrameMkLst>
            <pc:docMk/>
            <pc:sldMk cId="216793228" sldId="272"/>
            <ac:graphicFrameMk id="9" creationId="{A8A5CC2F-30E3-9E1C-7E97-5070A3F61B61}"/>
          </ac:graphicFrameMkLst>
        </pc:graphicFrameChg>
      </pc:sldChg>
      <pc:sldChg chg="addSp delSp modSp new mod setBg addAnim">
        <pc:chgData name="Katya Alexandra Pleitez De Mendez (2433390)" userId="S::2433390@student.uwtsd.ac.uk::d14bb79f-83ae-4af5-b655-5bc350222139" providerId="AD" clId="Web-{BD26E995-39D3-B774-AC44-1C19E15550D6}" dt="2026-02-13T00:46:18.356" v="1377"/>
        <pc:sldMkLst>
          <pc:docMk/>
          <pc:sldMk cId="2930298367" sldId="273"/>
        </pc:sldMkLst>
        <pc:spChg chg="add del mod">
          <ac:chgData name="Katya Alexandra Pleitez De Mendez (2433390)" userId="S::2433390@student.uwtsd.ac.uk::d14bb79f-83ae-4af5-b655-5bc350222139" providerId="AD" clId="Web-{BD26E995-39D3-B774-AC44-1C19E15550D6}" dt="2026-02-13T00:46:04.793" v="1376" actId="20577"/>
          <ac:spMkLst>
            <pc:docMk/>
            <pc:sldMk cId="2930298367" sldId="273"/>
            <ac:spMk id="20" creationId="{B3479F29-9099-EC48-4A93-343FE8FFF43D}"/>
          </ac:spMkLst>
        </pc:spChg>
        <pc:picChg chg="add mod ord">
          <ac:chgData name="Katya Alexandra Pleitez De Mendez (2433390)" userId="S::2433390@student.uwtsd.ac.uk::d14bb79f-83ae-4af5-b655-5bc350222139" providerId="AD" clId="Web-{BD26E995-39D3-B774-AC44-1C19E15550D6}" dt="2026-02-13T00:28:51.981" v="1182"/>
          <ac:picMkLst>
            <pc:docMk/>
            <pc:sldMk cId="2930298367" sldId="273"/>
            <ac:picMk id="6" creationId="{149FDD2F-5A94-2DBB-2AE3-53771070C137}"/>
          </ac:picMkLst>
        </pc:picChg>
        <pc:picChg chg="add mod">
          <ac:chgData name="Katya Alexandra Pleitez De Mendez (2433390)" userId="S::2433390@student.uwtsd.ac.uk::d14bb79f-83ae-4af5-b655-5bc350222139" providerId="AD" clId="Web-{BD26E995-39D3-B774-AC44-1C19E15550D6}" dt="2026-02-13T00:28:51.981" v="1182"/>
          <ac:picMkLst>
            <pc:docMk/>
            <pc:sldMk cId="2930298367" sldId="273"/>
            <ac:picMk id="7" creationId="{CE3C05CE-1B57-328E-8B78-375F1F6FB7C7}"/>
          </ac:picMkLst>
        </pc:picChg>
      </pc:sldChg>
    </pc:docChg>
  </pc:docChgLst>
  <pc:docChgLst>
    <pc:chgData name="Keiry Alessandra Romero Rodriguez (2520510)" userId="861245ff-2597-4786-984b-d28a3b882482" providerId="ADAL" clId="{F505D9D0-BAAB-547B-AB2B-738E7BE5F425}"/>
    <pc:docChg chg="undo custSel addSld delSld modSld sldOrd modMainMaster">
      <pc:chgData name="Keiry Alessandra Romero Rodriguez (2520510)" userId="861245ff-2597-4786-984b-d28a3b882482" providerId="ADAL" clId="{F505D9D0-BAAB-547B-AB2B-738E7BE5F425}" dt="2026-02-15T09:27:51.242" v="5221"/>
      <pc:docMkLst>
        <pc:docMk/>
      </pc:docMkLst>
      <pc:sldChg chg="addSp delSp modSp mod setBg setClrOvrMap delDesignElem">
        <pc:chgData name="Keiry Alessandra Romero Rodriguez (2520510)" userId="861245ff-2597-4786-984b-d28a3b882482" providerId="ADAL" clId="{F505D9D0-BAAB-547B-AB2B-738E7BE5F425}" dt="2026-02-11T14:16:07.834" v="1760" actId="1076"/>
        <pc:sldMkLst>
          <pc:docMk/>
          <pc:sldMk cId="1641079386" sldId="256"/>
        </pc:sldMkLst>
        <pc:spChg chg="mod ord">
          <ac:chgData name="Keiry Alessandra Romero Rodriguez (2520510)" userId="861245ff-2597-4786-984b-d28a3b882482" providerId="ADAL" clId="{F505D9D0-BAAB-547B-AB2B-738E7BE5F425}" dt="2026-02-11T14:14:50.291" v="1747" actId="26606"/>
          <ac:spMkLst>
            <pc:docMk/>
            <pc:sldMk cId="1641079386" sldId="256"/>
            <ac:spMk id="5" creationId="{9CA4336D-B016-35F1-0F58-C5E11ADF5727}"/>
          </ac:spMkLst>
        </pc:spChg>
        <pc:spChg chg="mod ord">
          <ac:chgData name="Keiry Alessandra Romero Rodriguez (2520510)" userId="861245ff-2597-4786-984b-d28a3b882482" providerId="ADAL" clId="{F505D9D0-BAAB-547B-AB2B-738E7BE5F425}" dt="2026-02-11T14:16:07.834" v="1760" actId="1076"/>
          <ac:spMkLst>
            <pc:docMk/>
            <pc:sldMk cId="1641079386" sldId="256"/>
            <ac:spMk id="10" creationId="{7D856688-3997-ABE7-BAA0-983F04D3417C}"/>
          </ac:spMkLst>
        </pc:spChg>
        <pc:spChg chg="mod ord">
          <ac:chgData name="Keiry Alessandra Romero Rodriguez (2520510)" userId="861245ff-2597-4786-984b-d28a3b882482" providerId="ADAL" clId="{F505D9D0-BAAB-547B-AB2B-738E7BE5F425}" dt="2026-02-11T14:14:50.291" v="1747" actId="26606"/>
          <ac:spMkLst>
            <pc:docMk/>
            <pc:sldMk cId="1641079386" sldId="256"/>
            <ac:spMk id="14" creationId="{E583F6F1-0012-62F8-B695-F788EB157718}"/>
          </ac:spMkLst>
        </pc:spChg>
        <pc:picChg chg="mod ord">
          <ac:chgData name="Keiry Alessandra Romero Rodriguez (2520510)" userId="861245ff-2597-4786-984b-d28a3b882482" providerId="ADAL" clId="{F505D9D0-BAAB-547B-AB2B-738E7BE5F425}" dt="2026-02-11T14:15:00.629" v="1748" actId="1076"/>
          <ac:picMkLst>
            <pc:docMk/>
            <pc:sldMk cId="1641079386" sldId="256"/>
            <ac:picMk id="2" creationId="{D05A51D4-E4B9-5ACF-2D0E-43CC5FCD285E}"/>
          </ac:picMkLst>
        </pc:picChg>
      </pc:sldChg>
      <pc:sldChg chg="addSp delSp modSp mod modAnim delDesignElem">
        <pc:chgData name="Keiry Alessandra Romero Rodriguez (2520510)" userId="861245ff-2597-4786-984b-d28a3b882482" providerId="ADAL" clId="{F505D9D0-BAAB-547B-AB2B-738E7BE5F425}" dt="2026-02-15T09:27:51.242" v="5221"/>
        <pc:sldMkLst>
          <pc:docMk/>
          <pc:sldMk cId="1599747843" sldId="257"/>
        </pc:sldMkLst>
        <pc:spChg chg="mod">
          <ac:chgData name="Keiry Alessandra Romero Rodriguez (2520510)" userId="861245ff-2597-4786-984b-d28a3b882482" providerId="ADAL" clId="{F505D9D0-BAAB-547B-AB2B-738E7BE5F425}" dt="2026-02-14T10:31:44.363" v="4876" actId="27636"/>
          <ac:spMkLst>
            <pc:docMk/>
            <pc:sldMk cId="1599747843" sldId="257"/>
            <ac:spMk id="2" creationId="{91DB330F-B4CB-BF73-3442-8CBEACB8D7E8}"/>
          </ac:spMkLst>
        </pc:spChg>
      </pc:sldChg>
      <pc:sldChg chg="addSp delSp modSp new mod ord delDesignElem">
        <pc:chgData name="Keiry Alessandra Romero Rodriguez (2520510)" userId="861245ff-2597-4786-984b-d28a3b882482" providerId="ADAL" clId="{F505D9D0-BAAB-547B-AB2B-738E7BE5F425}" dt="2026-02-14T10:30:00.598" v="4858" actId="14100"/>
        <pc:sldMkLst>
          <pc:docMk/>
          <pc:sldMk cId="4202003488" sldId="261"/>
        </pc:sldMkLst>
        <pc:spChg chg="mod">
          <ac:chgData name="Keiry Alessandra Romero Rodriguez (2520510)" userId="861245ff-2597-4786-984b-d28a3b882482" providerId="ADAL" clId="{F505D9D0-BAAB-547B-AB2B-738E7BE5F425}" dt="2026-02-11T14:23:00.350" v="1801" actId="1076"/>
          <ac:spMkLst>
            <pc:docMk/>
            <pc:sldMk cId="4202003488" sldId="261"/>
            <ac:spMk id="2" creationId="{F6AD5647-D79A-0CBD-0A7C-034B12C6C56F}"/>
          </ac:spMkLst>
        </pc:spChg>
        <pc:spChg chg="del mod">
          <ac:chgData name="Keiry Alessandra Romero Rodriguez (2520510)" userId="861245ff-2597-4786-984b-d28a3b882482" providerId="ADAL" clId="{F505D9D0-BAAB-547B-AB2B-738E7BE5F425}" dt="2026-02-14T10:29:54.650" v="4856" actId="478"/>
          <ac:spMkLst>
            <pc:docMk/>
            <pc:sldMk cId="4202003488" sldId="261"/>
            <ac:spMk id="5" creationId="{35AA9EB8-1BCD-0DB5-53B2-91671529050D}"/>
          </ac:spMkLst>
        </pc:spChg>
        <pc:picChg chg="add mod">
          <ac:chgData name="Keiry Alessandra Romero Rodriguez (2520510)" userId="861245ff-2597-4786-984b-d28a3b882482" providerId="ADAL" clId="{F505D9D0-BAAB-547B-AB2B-738E7BE5F425}" dt="2026-02-14T10:30:00.598" v="4858" actId="14100"/>
          <ac:picMkLst>
            <pc:docMk/>
            <pc:sldMk cId="4202003488" sldId="261"/>
            <ac:picMk id="11" creationId="{12A628A1-1012-2F1F-E38A-C81ECA32A7FB}"/>
          </ac:picMkLst>
        </pc:picChg>
      </pc:sldChg>
      <pc:sldChg chg="delSp modSp mod modAnim delDesignElem">
        <pc:chgData name="Keiry Alessandra Romero Rodriguez (2520510)" userId="861245ff-2597-4786-984b-d28a3b882482" providerId="ADAL" clId="{F505D9D0-BAAB-547B-AB2B-738E7BE5F425}" dt="2026-02-15T09:27:47.124" v="5220"/>
        <pc:sldMkLst>
          <pc:docMk/>
          <pc:sldMk cId="2984376505" sldId="262"/>
        </pc:sldMkLst>
        <pc:spChg chg="mod">
          <ac:chgData name="Keiry Alessandra Romero Rodriguez (2520510)" userId="861245ff-2597-4786-984b-d28a3b882482" providerId="ADAL" clId="{F505D9D0-BAAB-547B-AB2B-738E7BE5F425}" dt="2026-02-14T10:31:44.279" v="4873"/>
          <ac:spMkLst>
            <pc:docMk/>
            <pc:sldMk cId="2984376505" sldId="262"/>
            <ac:spMk id="5" creationId="{66CF3B58-23EF-EAE7-EB95-5418CC2CC72E}"/>
          </ac:spMkLst>
        </pc:spChg>
        <pc:graphicFrameChg chg="mod">
          <ac:chgData name="Keiry Alessandra Romero Rodriguez (2520510)" userId="861245ff-2597-4786-984b-d28a3b882482" providerId="ADAL" clId="{F505D9D0-BAAB-547B-AB2B-738E7BE5F425}" dt="2026-02-11T14:17:14.101" v="1762" actId="14100"/>
          <ac:graphicFrameMkLst>
            <pc:docMk/>
            <pc:sldMk cId="2984376505" sldId="262"/>
            <ac:graphicFrameMk id="8" creationId="{2F23FF75-FC4F-E238-C89C-2FF60370CAA5}"/>
          </ac:graphicFrameMkLst>
        </pc:graphicFrameChg>
      </pc:sldChg>
      <pc:sldChg chg="modSp mod">
        <pc:chgData name="Keiry Alessandra Romero Rodriguez (2520510)" userId="861245ff-2597-4786-984b-d28a3b882482" providerId="ADAL" clId="{F505D9D0-BAAB-547B-AB2B-738E7BE5F425}" dt="2026-02-14T10:31:44.380" v="4877" actId="27636"/>
        <pc:sldMkLst>
          <pc:docMk/>
          <pc:sldMk cId="1341498038" sldId="263"/>
        </pc:sldMkLst>
        <pc:spChg chg="mod">
          <ac:chgData name="Keiry Alessandra Romero Rodriguez (2520510)" userId="861245ff-2597-4786-984b-d28a3b882482" providerId="ADAL" clId="{F505D9D0-BAAB-547B-AB2B-738E7BE5F425}" dt="2026-02-11T13:27:48.851" v="708" actId="1076"/>
          <ac:spMkLst>
            <pc:docMk/>
            <pc:sldMk cId="1341498038" sldId="263"/>
            <ac:spMk id="2" creationId="{22D68F21-D0CD-AC5A-527A-76E2C052F385}"/>
          </ac:spMkLst>
        </pc:spChg>
        <pc:spChg chg="mod">
          <ac:chgData name="Keiry Alessandra Romero Rodriguez (2520510)" userId="861245ff-2597-4786-984b-d28a3b882482" providerId="ADAL" clId="{F505D9D0-BAAB-547B-AB2B-738E7BE5F425}" dt="2026-02-14T10:31:44.380" v="4877" actId="27636"/>
          <ac:spMkLst>
            <pc:docMk/>
            <pc:sldMk cId="1341498038" sldId="263"/>
            <ac:spMk id="3" creationId="{441AB29A-B172-497A-9EBD-2AC92837D401}"/>
          </ac:spMkLst>
        </pc:spChg>
      </pc:sldChg>
      <pc:sldChg chg="delSp modSp mod delDesignElem">
        <pc:chgData name="Keiry Alessandra Romero Rodriguez (2520510)" userId="861245ff-2597-4786-984b-d28a3b882482" providerId="ADAL" clId="{F505D9D0-BAAB-547B-AB2B-738E7BE5F425}" dt="2026-02-12T18:44:21.834" v="3903"/>
        <pc:sldMkLst>
          <pc:docMk/>
          <pc:sldMk cId="17781541" sldId="266"/>
        </pc:sldMkLst>
        <pc:spChg chg="mod">
          <ac:chgData name="Keiry Alessandra Romero Rodriguez (2520510)" userId="861245ff-2597-4786-984b-d28a3b882482" providerId="ADAL" clId="{F505D9D0-BAAB-547B-AB2B-738E7BE5F425}" dt="2026-02-11T14:14:15.001" v="1716" actId="27636"/>
          <ac:spMkLst>
            <pc:docMk/>
            <pc:sldMk cId="17781541" sldId="266"/>
            <ac:spMk id="2" creationId="{E98077A9-BC8C-3FFC-8696-5A6BBE67B788}"/>
          </ac:spMkLst>
        </pc:spChg>
        <pc:spChg chg="mod">
          <ac:chgData name="Keiry Alessandra Romero Rodriguez (2520510)" userId="861245ff-2597-4786-984b-d28a3b882482" providerId="ADAL" clId="{F505D9D0-BAAB-547B-AB2B-738E7BE5F425}" dt="2026-02-11T13:06:49.972" v="693" actId="255"/>
          <ac:spMkLst>
            <pc:docMk/>
            <pc:sldMk cId="17781541" sldId="266"/>
            <ac:spMk id="3" creationId="{85611CBA-21FE-DBDD-2E9A-DD355D848B3A}"/>
          </ac:spMkLst>
        </pc:spChg>
      </pc:sldChg>
      <pc:sldChg chg="delSp modSp delDesignElem">
        <pc:chgData name="Keiry Alessandra Romero Rodriguez (2520510)" userId="861245ff-2597-4786-984b-d28a3b882482" providerId="ADAL" clId="{F505D9D0-BAAB-547B-AB2B-738E7BE5F425}" dt="2026-02-14T10:12:01.643" v="4770" actId="255"/>
        <pc:sldMkLst>
          <pc:docMk/>
          <pc:sldMk cId="2800552958" sldId="268"/>
        </pc:sldMkLst>
        <pc:graphicFrameChg chg="mod">
          <ac:chgData name="Keiry Alessandra Romero Rodriguez (2520510)" userId="861245ff-2597-4786-984b-d28a3b882482" providerId="ADAL" clId="{F505D9D0-BAAB-547B-AB2B-738E7BE5F425}" dt="2026-02-14T10:12:01.643" v="4770" actId="255"/>
          <ac:graphicFrameMkLst>
            <pc:docMk/>
            <pc:sldMk cId="2800552958" sldId="268"/>
            <ac:graphicFrameMk id="5" creationId="{0BFA181B-1840-2723-4FD3-5EC83CC73F4F}"/>
          </ac:graphicFrameMkLst>
        </pc:graphicFrameChg>
      </pc:sldChg>
      <pc:sldChg chg="delSp modSp mod delDesignElem">
        <pc:chgData name="Keiry Alessandra Romero Rodriguez (2520510)" userId="861245ff-2597-4786-984b-d28a3b882482" providerId="ADAL" clId="{F505D9D0-BAAB-547B-AB2B-738E7BE5F425}" dt="2026-02-14T10:31:44.394" v="4880" actId="27636"/>
        <pc:sldMkLst>
          <pc:docMk/>
          <pc:sldMk cId="1860437919" sldId="269"/>
        </pc:sldMkLst>
        <pc:spChg chg="mod">
          <ac:chgData name="Keiry Alessandra Romero Rodriguez (2520510)" userId="861245ff-2597-4786-984b-d28a3b882482" providerId="ADAL" clId="{F505D9D0-BAAB-547B-AB2B-738E7BE5F425}" dt="2026-02-14T10:31:44.387" v="4879" actId="27636"/>
          <ac:spMkLst>
            <pc:docMk/>
            <pc:sldMk cId="1860437919" sldId="269"/>
            <ac:spMk id="2" creationId="{69754598-FB85-0A83-22A3-5E6C72C84D9B}"/>
          </ac:spMkLst>
        </pc:spChg>
        <pc:spChg chg="mod">
          <ac:chgData name="Keiry Alessandra Romero Rodriguez (2520510)" userId="861245ff-2597-4786-984b-d28a3b882482" providerId="ADAL" clId="{F505D9D0-BAAB-547B-AB2B-738E7BE5F425}" dt="2026-02-14T10:31:44.386" v="4878" actId="27636"/>
          <ac:spMkLst>
            <pc:docMk/>
            <pc:sldMk cId="1860437919" sldId="269"/>
            <ac:spMk id="10" creationId="{64195096-5131-73BA-A617-E8674006C705}"/>
          </ac:spMkLst>
        </pc:spChg>
        <pc:spChg chg="mod">
          <ac:chgData name="Keiry Alessandra Romero Rodriguez (2520510)" userId="861245ff-2597-4786-984b-d28a3b882482" providerId="ADAL" clId="{F505D9D0-BAAB-547B-AB2B-738E7BE5F425}" dt="2026-02-14T10:31:44.394" v="4880" actId="27636"/>
          <ac:spMkLst>
            <pc:docMk/>
            <pc:sldMk cId="1860437919" sldId="269"/>
            <ac:spMk id="19" creationId="{13A091FD-B6BE-733B-9644-A012C36CC28D}"/>
          </ac:spMkLst>
        </pc:spChg>
      </pc:sldChg>
      <pc:sldChg chg="addSp delSp modSp new mod setBg modClrScheme delDesignElem chgLayout">
        <pc:chgData name="Keiry Alessandra Romero Rodriguez (2520510)" userId="861245ff-2597-4786-984b-d28a3b882482" providerId="ADAL" clId="{F505D9D0-BAAB-547B-AB2B-738E7BE5F425}" dt="2026-02-14T12:33:10.152" v="5216" actId="20577"/>
        <pc:sldMkLst>
          <pc:docMk/>
          <pc:sldMk cId="2675592040" sldId="270"/>
        </pc:sldMkLst>
        <pc:spChg chg="add mod ord">
          <ac:chgData name="Keiry Alessandra Romero Rodriguez (2520510)" userId="861245ff-2597-4786-984b-d28a3b882482" providerId="ADAL" clId="{F505D9D0-BAAB-547B-AB2B-738E7BE5F425}" dt="2026-02-14T12:32:59.171" v="5212" actId="1076"/>
          <ac:spMkLst>
            <pc:docMk/>
            <pc:sldMk cId="2675592040" sldId="270"/>
            <ac:spMk id="9" creationId="{14EBCA3E-B4EA-D566-D62A-E5A7F4B735D1}"/>
          </ac:spMkLst>
        </pc:spChg>
        <pc:spChg chg="add mod ord">
          <ac:chgData name="Keiry Alessandra Romero Rodriguez (2520510)" userId="861245ff-2597-4786-984b-d28a3b882482" providerId="ADAL" clId="{F505D9D0-BAAB-547B-AB2B-738E7BE5F425}" dt="2026-02-14T12:33:10.152" v="5216" actId="20577"/>
          <ac:spMkLst>
            <pc:docMk/>
            <pc:sldMk cId="2675592040" sldId="270"/>
            <ac:spMk id="12" creationId="{4693A941-5E19-E1BF-FF27-AEC3ED459CA9}"/>
          </ac:spMkLst>
        </pc:spChg>
        <pc:spChg chg="add del">
          <ac:chgData name="Keiry Alessandra Romero Rodriguez (2520510)" userId="861245ff-2597-4786-984b-d28a3b882482" providerId="ADAL" clId="{F505D9D0-BAAB-547B-AB2B-738E7BE5F425}" dt="2026-02-14T10:55:57.371" v="4886" actId="26606"/>
          <ac:spMkLst>
            <pc:docMk/>
            <pc:sldMk cId="2675592040" sldId="270"/>
            <ac:spMk id="15" creationId="{DB304A14-32D0-4873-B914-423ED7B8DAFD}"/>
          </ac:spMkLst>
        </pc:spChg>
        <pc:spChg chg="add">
          <ac:chgData name="Keiry Alessandra Romero Rodriguez (2520510)" userId="861245ff-2597-4786-984b-d28a3b882482" providerId="ADAL" clId="{F505D9D0-BAAB-547B-AB2B-738E7BE5F425}" dt="2026-02-14T10:26:39.169" v="4797" actId="26606"/>
          <ac:spMkLst>
            <pc:docMk/>
            <pc:sldMk cId="2675592040" sldId="270"/>
            <ac:spMk id="17" creationId="{D1D34770-47A8-402C-AF23-2B653F2D88C1}"/>
          </ac:spMkLst>
        </pc:spChg>
        <pc:spChg chg="add del">
          <ac:chgData name="Keiry Alessandra Romero Rodriguez (2520510)" userId="861245ff-2597-4786-984b-d28a3b882482" providerId="ADAL" clId="{F505D9D0-BAAB-547B-AB2B-738E7BE5F425}" dt="2026-02-14T10:12:37.586" v="4774" actId="26606"/>
          <ac:spMkLst>
            <pc:docMk/>
            <pc:sldMk cId="2675592040" sldId="270"/>
            <ac:spMk id="18" creationId="{04812C46-200A-4DEB-A05E-3ED6C68C2387}"/>
          </ac:spMkLst>
        </pc:spChg>
        <pc:spChg chg="add del">
          <ac:chgData name="Keiry Alessandra Romero Rodriguez (2520510)" userId="861245ff-2597-4786-984b-d28a3b882482" providerId="ADAL" clId="{F505D9D0-BAAB-547B-AB2B-738E7BE5F425}" dt="2026-02-14T10:55:57.371" v="4886" actId="26606"/>
          <ac:spMkLst>
            <pc:docMk/>
            <pc:sldMk cId="2675592040" sldId="270"/>
            <ac:spMk id="19" creationId="{1D460C86-854F-4FB3-ABC2-E823D8FEB9DB}"/>
          </ac:spMkLst>
        </pc:spChg>
        <pc:spChg chg="add del">
          <ac:chgData name="Keiry Alessandra Romero Rodriguez (2520510)" userId="861245ff-2597-4786-984b-d28a3b882482" providerId="ADAL" clId="{F505D9D0-BAAB-547B-AB2B-738E7BE5F425}" dt="2026-02-14T10:12:37.586" v="4774" actId="26606"/>
          <ac:spMkLst>
            <pc:docMk/>
            <pc:sldMk cId="2675592040" sldId="270"/>
            <ac:spMk id="20" creationId="{D1EA859B-E555-4109-94F3-6700E046E008}"/>
          </ac:spMkLst>
        </pc:spChg>
        <pc:spChg chg="add del">
          <ac:chgData name="Keiry Alessandra Romero Rodriguez (2520510)" userId="861245ff-2597-4786-984b-d28a3b882482" providerId="ADAL" clId="{F505D9D0-BAAB-547B-AB2B-738E7BE5F425}" dt="2026-02-14T10:55:57.371" v="4886" actId="26606"/>
          <ac:spMkLst>
            <pc:docMk/>
            <pc:sldMk cId="2675592040" sldId="270"/>
            <ac:spMk id="21" creationId="{BB48116A-278A-4CC5-89D3-9DE8E8FF1245}"/>
          </ac:spMkLst>
        </pc:spChg>
        <pc:spChg chg="add del">
          <ac:chgData name="Keiry Alessandra Romero Rodriguez (2520510)" userId="861245ff-2597-4786-984b-d28a3b882482" providerId="ADAL" clId="{F505D9D0-BAAB-547B-AB2B-738E7BE5F425}" dt="2026-02-14T10:55:59.622" v="4888" actId="26606"/>
          <ac:spMkLst>
            <pc:docMk/>
            <pc:sldMk cId="2675592040" sldId="270"/>
            <ac:spMk id="23" creationId="{9F7D5CDA-D291-4307-BF55-1381FED29634}"/>
          </ac:spMkLst>
        </pc:spChg>
        <pc:spChg chg="add del">
          <ac:chgData name="Keiry Alessandra Romero Rodriguez (2520510)" userId="861245ff-2597-4786-984b-d28a3b882482" providerId="ADAL" clId="{F505D9D0-BAAB-547B-AB2B-738E7BE5F425}" dt="2026-02-14T10:12:52.594" v="4778" actId="26606"/>
          <ac:spMkLst>
            <pc:docMk/>
            <pc:sldMk cId="2675592040" sldId="270"/>
            <ac:spMk id="25" creationId="{45D37F4E-DDB4-456B-97E0-9937730A039F}"/>
          </ac:spMkLst>
        </pc:spChg>
        <pc:spChg chg="add">
          <ac:chgData name="Keiry Alessandra Romero Rodriguez (2520510)" userId="861245ff-2597-4786-984b-d28a3b882482" providerId="ADAL" clId="{F505D9D0-BAAB-547B-AB2B-738E7BE5F425}" dt="2026-02-14T10:55:59.629" v="4889" actId="26606"/>
          <ac:spMkLst>
            <pc:docMk/>
            <pc:sldMk cId="2675592040" sldId="270"/>
            <ac:spMk id="26" creationId="{DB304A14-32D0-4873-B914-423ED7B8DAFD}"/>
          </ac:spMkLst>
        </pc:spChg>
        <pc:spChg chg="add del">
          <ac:chgData name="Keiry Alessandra Romero Rodriguez (2520510)" userId="861245ff-2597-4786-984b-d28a3b882482" providerId="ADAL" clId="{F505D9D0-BAAB-547B-AB2B-738E7BE5F425}" dt="2026-02-14T10:12:52.594" v="4778" actId="26606"/>
          <ac:spMkLst>
            <pc:docMk/>
            <pc:sldMk cId="2675592040" sldId="270"/>
            <ac:spMk id="27" creationId="{B2DD41CD-8F47-4F56-AD12-4E2FF7696987}"/>
          </ac:spMkLst>
        </pc:spChg>
        <pc:spChg chg="add">
          <ac:chgData name="Keiry Alessandra Romero Rodriguez (2520510)" userId="861245ff-2597-4786-984b-d28a3b882482" providerId="ADAL" clId="{F505D9D0-BAAB-547B-AB2B-738E7BE5F425}" dt="2026-02-14T10:55:59.629" v="4889" actId="26606"/>
          <ac:spMkLst>
            <pc:docMk/>
            <pc:sldMk cId="2675592040" sldId="270"/>
            <ac:spMk id="28" creationId="{1D460C86-854F-4FB3-ABC2-E823D8FEB9DB}"/>
          </ac:spMkLst>
        </pc:spChg>
        <pc:spChg chg="add">
          <ac:chgData name="Keiry Alessandra Romero Rodriguez (2520510)" userId="861245ff-2597-4786-984b-d28a3b882482" providerId="ADAL" clId="{F505D9D0-BAAB-547B-AB2B-738E7BE5F425}" dt="2026-02-14T10:55:59.629" v="4889" actId="26606"/>
          <ac:spMkLst>
            <pc:docMk/>
            <pc:sldMk cId="2675592040" sldId="270"/>
            <ac:spMk id="29" creationId="{BB48116A-278A-4CC5-89D3-9DE8E8FF1245}"/>
          </ac:spMkLst>
        </pc:spChg>
        <pc:spChg chg="add del">
          <ac:chgData name="Keiry Alessandra Romero Rodriguez (2520510)" userId="861245ff-2597-4786-984b-d28a3b882482" providerId="ADAL" clId="{F505D9D0-BAAB-547B-AB2B-738E7BE5F425}" dt="2026-02-14T10:12:52.586" v="4777" actId="26606"/>
          <ac:spMkLst>
            <pc:docMk/>
            <pc:sldMk cId="2675592040" sldId="270"/>
            <ac:spMk id="32" creationId="{2E17E911-875F-4DE5-8699-99D9F1805A5D}"/>
          </ac:spMkLst>
        </pc:spChg>
        <pc:spChg chg="add del">
          <ac:chgData name="Keiry Alessandra Romero Rodriguez (2520510)" userId="861245ff-2597-4786-984b-d28a3b882482" providerId="ADAL" clId="{F505D9D0-BAAB-547B-AB2B-738E7BE5F425}" dt="2026-02-14T10:12:52.586" v="4777" actId="26606"/>
          <ac:spMkLst>
            <pc:docMk/>
            <pc:sldMk cId="2675592040" sldId="270"/>
            <ac:spMk id="34" creationId="{CD9FE4EF-C4D8-49A0-B2FF-81D8DB7D8A24}"/>
          </ac:spMkLst>
        </pc:spChg>
        <pc:spChg chg="add del">
          <ac:chgData name="Keiry Alessandra Romero Rodriguez (2520510)" userId="861245ff-2597-4786-984b-d28a3b882482" providerId="ADAL" clId="{F505D9D0-BAAB-547B-AB2B-738E7BE5F425}" dt="2026-02-14T10:12:52.586" v="4777" actId="26606"/>
          <ac:spMkLst>
            <pc:docMk/>
            <pc:sldMk cId="2675592040" sldId="270"/>
            <ac:spMk id="36" creationId="{4300840D-0A0B-4512-BACA-B439D5B9C57C}"/>
          </ac:spMkLst>
        </pc:spChg>
        <pc:spChg chg="add del">
          <ac:chgData name="Keiry Alessandra Romero Rodriguez (2520510)" userId="861245ff-2597-4786-984b-d28a3b882482" providerId="ADAL" clId="{F505D9D0-BAAB-547B-AB2B-738E7BE5F425}" dt="2026-02-14T10:12:52.586" v="4777" actId="26606"/>
          <ac:spMkLst>
            <pc:docMk/>
            <pc:sldMk cId="2675592040" sldId="270"/>
            <ac:spMk id="38" creationId="{D2B78728-A580-49A7-84F9-6EF6F583ADE0}"/>
          </ac:spMkLst>
        </pc:spChg>
        <pc:spChg chg="add del">
          <ac:chgData name="Keiry Alessandra Romero Rodriguez (2520510)" userId="861245ff-2597-4786-984b-d28a3b882482" providerId="ADAL" clId="{F505D9D0-BAAB-547B-AB2B-738E7BE5F425}" dt="2026-02-14T10:12:52.586" v="4777" actId="26606"/>
          <ac:spMkLst>
            <pc:docMk/>
            <pc:sldMk cId="2675592040" sldId="270"/>
            <ac:spMk id="40" creationId="{38FAA1A1-D861-433F-88FA-1E9D6FD31D11}"/>
          </ac:spMkLst>
        </pc:spChg>
        <pc:spChg chg="add del">
          <ac:chgData name="Keiry Alessandra Romero Rodriguez (2520510)" userId="861245ff-2597-4786-984b-d28a3b882482" providerId="ADAL" clId="{F505D9D0-BAAB-547B-AB2B-738E7BE5F425}" dt="2026-02-14T10:12:52.586" v="4777" actId="26606"/>
          <ac:spMkLst>
            <pc:docMk/>
            <pc:sldMk cId="2675592040" sldId="270"/>
            <ac:spMk id="42" creationId="{8D71EDA1-87BF-4D5D-AB79-F346FD19278A}"/>
          </ac:spMkLst>
        </pc:spChg>
        <pc:spChg chg="add">
          <ac:chgData name="Keiry Alessandra Romero Rodriguez (2520510)" userId="861245ff-2597-4786-984b-d28a3b882482" providerId="ADAL" clId="{F505D9D0-BAAB-547B-AB2B-738E7BE5F425}" dt="2026-02-14T10:12:52.594" v="4778" actId="26606"/>
          <ac:spMkLst>
            <pc:docMk/>
            <pc:sldMk cId="2675592040" sldId="270"/>
            <ac:spMk id="44" creationId="{637B2035-1FCB-439A-B421-095E136C7E07}"/>
          </ac:spMkLst>
        </pc:spChg>
        <pc:spChg chg="add">
          <ac:chgData name="Keiry Alessandra Romero Rodriguez (2520510)" userId="861245ff-2597-4786-984b-d28a3b882482" providerId="ADAL" clId="{F505D9D0-BAAB-547B-AB2B-738E7BE5F425}" dt="2026-02-14T10:12:52.594" v="4778" actId="26606"/>
          <ac:spMkLst>
            <pc:docMk/>
            <pc:sldMk cId="2675592040" sldId="270"/>
            <ac:spMk id="45" creationId="{676D6CDF-C512-4739-B158-55EE955EFA39}"/>
          </ac:spMkLst>
        </pc:spChg>
        <pc:spChg chg="del">
          <ac:chgData name="Keiry Alessandra Romero Rodriguez (2520510)" userId="861245ff-2597-4786-984b-d28a3b882482" providerId="ADAL" clId="{F505D9D0-BAAB-547B-AB2B-738E7BE5F425}" dt="2026-02-14T10:25:15.018" v="4781" actId="26606"/>
          <ac:spMkLst>
            <pc:docMk/>
            <pc:sldMk cId="2675592040" sldId="270"/>
            <ac:spMk id="50" creationId="{45D37F4E-DDB4-456B-97E0-9937730A039F}"/>
          </ac:spMkLst>
        </pc:spChg>
        <pc:spChg chg="del">
          <ac:chgData name="Keiry Alessandra Romero Rodriguez (2520510)" userId="861245ff-2597-4786-984b-d28a3b882482" providerId="ADAL" clId="{F505D9D0-BAAB-547B-AB2B-738E7BE5F425}" dt="2026-02-14T10:25:15.018" v="4781" actId="26606"/>
          <ac:spMkLst>
            <pc:docMk/>
            <pc:sldMk cId="2675592040" sldId="270"/>
            <ac:spMk id="52" creationId="{B2DD41CD-8F47-4F56-AD12-4E2FF7696987}"/>
          </ac:spMkLst>
        </pc:spChg>
        <pc:spChg chg="add">
          <ac:chgData name="Keiry Alessandra Romero Rodriguez (2520510)" userId="861245ff-2597-4786-984b-d28a3b882482" providerId="ADAL" clId="{F505D9D0-BAAB-547B-AB2B-738E7BE5F425}" dt="2026-02-14T10:25:15.018" v="4781" actId="26606"/>
          <ac:spMkLst>
            <pc:docMk/>
            <pc:sldMk cId="2675592040" sldId="270"/>
            <ac:spMk id="57" creationId="{D1D34770-47A8-402C-AF23-2B653F2D88C1}"/>
          </ac:spMkLst>
        </pc:spChg>
        <pc:picChg chg="mod ord">
          <ac:chgData name="Keiry Alessandra Romero Rodriguez (2520510)" userId="861245ff-2597-4786-984b-d28a3b882482" providerId="ADAL" clId="{F505D9D0-BAAB-547B-AB2B-738E7BE5F425}" dt="2026-02-14T10:55:59.629" v="4889" actId="26606"/>
          <ac:picMkLst>
            <pc:docMk/>
            <pc:sldMk cId="2675592040" sldId="270"/>
            <ac:picMk id="4" creationId="{DEF4BB10-CD79-8714-C410-667B426031B3}"/>
          </ac:picMkLst>
        </pc:picChg>
        <pc:picChg chg="add mod ord">
          <ac:chgData name="Keiry Alessandra Romero Rodriguez (2520510)" userId="861245ff-2597-4786-984b-d28a3b882482" providerId="ADAL" clId="{F505D9D0-BAAB-547B-AB2B-738E7BE5F425}" dt="2026-02-14T10:12:52.594" v="4778" actId="26606"/>
          <ac:picMkLst>
            <pc:docMk/>
            <pc:sldMk cId="2675592040" sldId="270"/>
            <ac:picMk id="14" creationId="{FF7B4959-A2BC-A59F-CEEB-7F3FB6D59ACF}"/>
          </ac:picMkLst>
        </pc:picChg>
      </pc:sldChg>
      <pc:sldChg chg="addSp delSp modSp new mod modAnim">
        <pc:chgData name="Keiry Alessandra Romero Rodriguez (2520510)" userId="861245ff-2597-4786-984b-d28a3b882482" providerId="ADAL" clId="{F505D9D0-BAAB-547B-AB2B-738E7BE5F425}" dt="2026-02-15T09:07:35.244" v="5219" actId="1076"/>
        <pc:sldMkLst>
          <pc:docMk/>
          <pc:sldMk cId="4127356484" sldId="271"/>
        </pc:sldMkLst>
        <pc:spChg chg="mod">
          <ac:chgData name="Keiry Alessandra Romero Rodriguez (2520510)" userId="861245ff-2597-4786-984b-d28a3b882482" providerId="ADAL" clId="{F505D9D0-BAAB-547B-AB2B-738E7BE5F425}" dt="2026-02-14T10:56:59.857" v="4893" actId="115"/>
          <ac:spMkLst>
            <pc:docMk/>
            <pc:sldMk cId="4127356484" sldId="271"/>
            <ac:spMk id="2" creationId="{0C1B4FA6-2AA0-10F2-E4F2-A83855E93827}"/>
          </ac:spMkLst>
        </pc:spChg>
        <pc:spChg chg="mod">
          <ac:chgData name="Keiry Alessandra Romero Rodriguez (2520510)" userId="861245ff-2597-4786-984b-d28a3b882482" providerId="ADAL" clId="{F505D9D0-BAAB-547B-AB2B-738E7BE5F425}" dt="2026-02-12T18:46:26.989" v="3917" actId="1076"/>
          <ac:spMkLst>
            <pc:docMk/>
            <pc:sldMk cId="4127356484" sldId="271"/>
            <ac:spMk id="3" creationId="{37BD6FE3-F579-45C4-31AD-C2BCEC044177}"/>
          </ac:spMkLst>
        </pc:spChg>
        <pc:spChg chg="mod">
          <ac:chgData name="Keiry Alessandra Romero Rodriguez (2520510)" userId="861245ff-2597-4786-984b-d28a3b882482" providerId="ADAL" clId="{F505D9D0-BAAB-547B-AB2B-738E7BE5F425}" dt="2026-02-14T10:31:44.412" v="4882" actId="27636"/>
          <ac:spMkLst>
            <pc:docMk/>
            <pc:sldMk cId="4127356484" sldId="271"/>
            <ac:spMk id="4" creationId="{74A5DA9F-8BF9-3149-462B-0E09202A1189}"/>
          </ac:spMkLst>
        </pc:spChg>
        <pc:spChg chg="mod">
          <ac:chgData name="Keiry Alessandra Romero Rodriguez (2520510)" userId="861245ff-2597-4786-984b-d28a3b882482" providerId="ADAL" clId="{F505D9D0-BAAB-547B-AB2B-738E7BE5F425}" dt="2026-02-12T18:51:43.188" v="3943" actId="1076"/>
          <ac:spMkLst>
            <pc:docMk/>
            <pc:sldMk cId="4127356484" sldId="271"/>
            <ac:spMk id="5" creationId="{633859D7-587F-07C2-E191-AC8F77F29F3A}"/>
          </ac:spMkLst>
        </pc:spChg>
        <pc:spChg chg="mod">
          <ac:chgData name="Keiry Alessandra Romero Rodriguez (2520510)" userId="861245ff-2597-4786-984b-d28a3b882482" providerId="ADAL" clId="{F505D9D0-BAAB-547B-AB2B-738E7BE5F425}" dt="2026-02-14T10:31:44.417" v="4884" actId="27636"/>
          <ac:spMkLst>
            <pc:docMk/>
            <pc:sldMk cId="4127356484" sldId="271"/>
            <ac:spMk id="6" creationId="{79EA0DB6-9D37-E6F0-DBEF-F4120394F24B}"/>
          </ac:spMkLst>
        </pc:spChg>
        <pc:spChg chg="mod">
          <ac:chgData name="Keiry Alessandra Romero Rodriguez (2520510)" userId="861245ff-2597-4786-984b-d28a3b882482" providerId="ADAL" clId="{F505D9D0-BAAB-547B-AB2B-738E7BE5F425}" dt="2026-02-12T18:44:02.388" v="3896" actId="122"/>
          <ac:spMkLst>
            <pc:docMk/>
            <pc:sldMk cId="4127356484" sldId="271"/>
            <ac:spMk id="7" creationId="{76EB6E43-845A-603E-36FB-B3CC4C0C8575}"/>
          </ac:spMkLst>
        </pc:spChg>
        <pc:spChg chg="mod">
          <ac:chgData name="Keiry Alessandra Romero Rodriguez (2520510)" userId="861245ff-2597-4786-984b-d28a3b882482" providerId="ADAL" clId="{F505D9D0-BAAB-547B-AB2B-738E7BE5F425}" dt="2026-02-14T10:31:44.414" v="4883" actId="27636"/>
          <ac:spMkLst>
            <pc:docMk/>
            <pc:sldMk cId="4127356484" sldId="271"/>
            <ac:spMk id="8" creationId="{3C24DDC0-E245-784B-27BA-B6C377640273}"/>
          </ac:spMkLst>
        </pc:spChg>
        <pc:spChg chg="add mod">
          <ac:chgData name="Keiry Alessandra Romero Rodriguez (2520510)" userId="861245ff-2597-4786-984b-d28a3b882482" providerId="ADAL" clId="{F505D9D0-BAAB-547B-AB2B-738E7BE5F425}" dt="2026-02-12T18:38:08.343" v="3806" actId="14100"/>
          <ac:spMkLst>
            <pc:docMk/>
            <pc:sldMk cId="4127356484" sldId="271"/>
            <ac:spMk id="11" creationId="{E55DCF2E-CCC8-5789-9669-B51E1BD97550}"/>
          </ac:spMkLst>
        </pc:spChg>
        <pc:spChg chg="add mod">
          <ac:chgData name="Keiry Alessandra Romero Rodriguez (2520510)" userId="861245ff-2597-4786-984b-d28a3b882482" providerId="ADAL" clId="{F505D9D0-BAAB-547B-AB2B-738E7BE5F425}" dt="2026-02-12T18:38:13.927" v="3808" actId="1076"/>
          <ac:spMkLst>
            <pc:docMk/>
            <pc:sldMk cId="4127356484" sldId="271"/>
            <ac:spMk id="12" creationId="{66856B60-BB0A-6D5F-E57B-2D16C0C17E43}"/>
          </ac:spMkLst>
        </pc:spChg>
        <pc:spChg chg="add mod">
          <ac:chgData name="Keiry Alessandra Romero Rodriguez (2520510)" userId="861245ff-2597-4786-984b-d28a3b882482" providerId="ADAL" clId="{F505D9D0-BAAB-547B-AB2B-738E7BE5F425}" dt="2026-02-12T18:55:31.372" v="3958" actId="1076"/>
          <ac:spMkLst>
            <pc:docMk/>
            <pc:sldMk cId="4127356484" sldId="271"/>
            <ac:spMk id="17" creationId="{98A6C28E-896C-61A4-EE77-F0B7F814A632}"/>
          </ac:spMkLst>
        </pc:spChg>
        <pc:spChg chg="add mod">
          <ac:chgData name="Keiry Alessandra Romero Rodriguez (2520510)" userId="861245ff-2597-4786-984b-d28a3b882482" providerId="ADAL" clId="{F505D9D0-BAAB-547B-AB2B-738E7BE5F425}" dt="2026-02-15T09:07:35.244" v="5219" actId="1076"/>
          <ac:spMkLst>
            <pc:docMk/>
            <pc:sldMk cId="4127356484" sldId="271"/>
            <ac:spMk id="18" creationId="{B7165E70-520F-B4A7-8D00-FD6E3E05C24C}"/>
          </ac:spMkLst>
        </pc:spChg>
        <pc:spChg chg="add mod">
          <ac:chgData name="Keiry Alessandra Romero Rodriguez (2520510)" userId="861245ff-2597-4786-984b-d28a3b882482" providerId="ADAL" clId="{F505D9D0-BAAB-547B-AB2B-738E7BE5F425}" dt="2026-02-12T18:56:39.588" v="3965" actId="1076"/>
          <ac:spMkLst>
            <pc:docMk/>
            <pc:sldMk cId="4127356484" sldId="271"/>
            <ac:spMk id="19" creationId="{BF1903B0-42BC-0A69-CAAE-1996A16165CD}"/>
          </ac:spMkLst>
        </pc:spChg>
        <pc:spChg chg="add mod">
          <ac:chgData name="Keiry Alessandra Romero Rodriguez (2520510)" userId="861245ff-2597-4786-984b-d28a3b882482" providerId="ADAL" clId="{F505D9D0-BAAB-547B-AB2B-738E7BE5F425}" dt="2026-02-12T18:56:34.988" v="3964" actId="1076"/>
          <ac:spMkLst>
            <pc:docMk/>
            <pc:sldMk cId="4127356484" sldId="271"/>
            <ac:spMk id="20" creationId="{2CFF61EF-D0C1-BB1E-1A52-1D3A910B7F81}"/>
          </ac:spMkLst>
        </pc:spChg>
        <pc:spChg chg="add mod">
          <ac:chgData name="Keiry Alessandra Romero Rodriguez (2520510)" userId="861245ff-2597-4786-984b-d28a3b882482" providerId="ADAL" clId="{F505D9D0-BAAB-547B-AB2B-738E7BE5F425}" dt="2026-02-12T18:56:30.738" v="3963" actId="1076"/>
          <ac:spMkLst>
            <pc:docMk/>
            <pc:sldMk cId="4127356484" sldId="271"/>
            <ac:spMk id="21" creationId="{14FB8151-12A1-8FF6-2363-3F908AD1F5DA}"/>
          </ac:spMkLst>
        </pc:spChg>
      </pc:sldChg>
      <pc:sldChg chg="modSp">
        <pc:chgData name="Keiry Alessandra Romero Rodriguez (2520510)" userId="861245ff-2597-4786-984b-d28a3b882482" providerId="ADAL" clId="{F505D9D0-BAAB-547B-AB2B-738E7BE5F425}" dt="2026-02-14T10:31:44.279" v="4873"/>
        <pc:sldMkLst>
          <pc:docMk/>
          <pc:sldMk cId="216793228" sldId="272"/>
        </pc:sldMkLst>
        <pc:spChg chg="mod">
          <ac:chgData name="Keiry Alessandra Romero Rodriguez (2520510)" userId="861245ff-2597-4786-984b-d28a3b882482" providerId="ADAL" clId="{F505D9D0-BAAB-547B-AB2B-738E7BE5F425}" dt="2026-02-14T10:31:44.279" v="4873"/>
          <ac:spMkLst>
            <pc:docMk/>
            <pc:sldMk cId="216793228" sldId="272"/>
            <ac:spMk id="6" creationId="{5F7B4215-05AB-7160-4FE6-7F2DE802A48F}"/>
          </ac:spMkLst>
        </pc:spChg>
        <pc:graphicFrameChg chg="mod">
          <ac:chgData name="Keiry Alessandra Romero Rodriguez (2520510)" userId="861245ff-2597-4786-984b-d28a3b882482" providerId="ADAL" clId="{F505D9D0-BAAB-547B-AB2B-738E7BE5F425}" dt="2026-02-14T10:31:44.279" v="4873"/>
          <ac:graphicFrameMkLst>
            <pc:docMk/>
            <pc:sldMk cId="216793228" sldId="272"/>
            <ac:graphicFrameMk id="9" creationId="{A8A5CC2F-30E3-9E1C-7E97-5070A3F61B61}"/>
          </ac:graphicFrameMkLst>
        </pc:graphicFrameChg>
      </pc:sldChg>
      <pc:sldChg chg="modSp mod">
        <pc:chgData name="Keiry Alessandra Romero Rodriguez (2520510)" userId="861245ff-2597-4786-984b-d28a3b882482" providerId="ADAL" clId="{F505D9D0-BAAB-547B-AB2B-738E7BE5F425}" dt="2026-02-14T10:31:44.402" v="4881" actId="27636"/>
        <pc:sldMkLst>
          <pc:docMk/>
          <pc:sldMk cId="2930298367" sldId="273"/>
        </pc:sldMkLst>
        <pc:spChg chg="mod">
          <ac:chgData name="Keiry Alessandra Romero Rodriguez (2520510)" userId="861245ff-2597-4786-984b-d28a3b882482" providerId="ADAL" clId="{F505D9D0-BAAB-547B-AB2B-738E7BE5F425}" dt="2026-02-14T10:31:44.402" v="4881" actId="27636"/>
          <ac:spMkLst>
            <pc:docMk/>
            <pc:sldMk cId="2930298367" sldId="273"/>
            <ac:spMk id="20" creationId="{B3479F29-9099-EC48-4A93-343FE8FFF43D}"/>
          </ac:spMkLst>
        </pc:spChg>
      </pc:sldChg>
      <pc:sldChg chg="addSp delSp modSp new mod">
        <pc:chgData name="Keiry Alessandra Romero Rodriguez (2520510)" userId="861245ff-2597-4786-984b-d28a3b882482" providerId="ADAL" clId="{F505D9D0-BAAB-547B-AB2B-738E7BE5F425}" dt="2026-02-14T10:31:33.858" v="4872" actId="27636"/>
        <pc:sldMkLst>
          <pc:docMk/>
          <pc:sldMk cId="3518746526" sldId="274"/>
        </pc:sldMkLst>
        <pc:spChg chg="mod">
          <ac:chgData name="Keiry Alessandra Romero Rodriguez (2520510)" userId="861245ff-2597-4786-984b-d28a3b882482" providerId="ADAL" clId="{F505D9D0-BAAB-547B-AB2B-738E7BE5F425}" dt="2026-02-14T10:31:33.858" v="4872" actId="27636"/>
          <ac:spMkLst>
            <pc:docMk/>
            <pc:sldMk cId="3518746526" sldId="274"/>
            <ac:spMk id="2" creationId="{7C37A0AF-0E43-A64F-3B92-AE6DDC1763C2}"/>
          </ac:spMkLst>
        </pc:spChg>
        <pc:spChg chg="del">
          <ac:chgData name="Keiry Alessandra Romero Rodriguez (2520510)" userId="861245ff-2597-4786-984b-d28a3b882482" providerId="ADAL" clId="{F505D9D0-BAAB-547B-AB2B-738E7BE5F425}" dt="2026-02-14T02:49:20.495" v="4418" actId="1032"/>
          <ac:spMkLst>
            <pc:docMk/>
            <pc:sldMk cId="3518746526" sldId="274"/>
            <ac:spMk id="3" creationId="{1BA9E2EF-E04D-7E14-4885-73361A817CE8}"/>
          </ac:spMkLst>
        </pc:spChg>
        <pc:spChg chg="mod">
          <ac:chgData name="Keiry Alessandra Romero Rodriguez (2520510)" userId="861245ff-2597-4786-984b-d28a3b882482" providerId="ADAL" clId="{F505D9D0-BAAB-547B-AB2B-738E7BE5F425}" dt="2026-02-14T03:28:19.310" v="4537" actId="255"/>
          <ac:spMkLst>
            <pc:docMk/>
            <pc:sldMk cId="3518746526" sldId="274"/>
            <ac:spMk id="4" creationId="{F1ACD4DB-A6DF-9E9F-9CFF-3DF3117E6820}"/>
          </ac:spMkLst>
        </pc:spChg>
        <pc:graphicFrameChg chg="add mod modGraphic">
          <ac:chgData name="Keiry Alessandra Romero Rodriguez (2520510)" userId="861245ff-2597-4786-984b-d28a3b882482" providerId="ADAL" clId="{F505D9D0-BAAB-547B-AB2B-738E7BE5F425}" dt="2026-02-14T02:52:17.666" v="4478" actId="207"/>
          <ac:graphicFrameMkLst>
            <pc:docMk/>
            <pc:sldMk cId="3518746526" sldId="274"/>
            <ac:graphicFrameMk id="5" creationId="{D5431F15-4501-3972-4E51-05B3ADC22730}"/>
          </ac:graphicFrameMkLst>
        </pc:graphicFrameChg>
      </pc:sldChg>
      <pc:sldChg chg="addSp delSp modSp new mod">
        <pc:chgData name="Keiry Alessandra Romero Rodriguez (2520510)" userId="861245ff-2597-4786-984b-d28a3b882482" providerId="ADAL" clId="{F505D9D0-BAAB-547B-AB2B-738E7BE5F425}" dt="2026-02-14T12:12:12.062" v="4974" actId="115"/>
        <pc:sldMkLst>
          <pc:docMk/>
          <pc:sldMk cId="3454099106" sldId="275"/>
        </pc:sldMkLst>
        <pc:spChg chg="mod">
          <ac:chgData name="Keiry Alessandra Romero Rodriguez (2520510)" userId="861245ff-2597-4786-984b-d28a3b882482" providerId="ADAL" clId="{F505D9D0-BAAB-547B-AB2B-738E7BE5F425}" dt="2026-02-14T12:12:12.062" v="4974" actId="115"/>
          <ac:spMkLst>
            <pc:docMk/>
            <pc:sldMk cId="3454099106" sldId="275"/>
            <ac:spMk id="2" creationId="{219983D4-5CFC-8E4A-4C8A-6FD540F2584D}"/>
          </ac:spMkLst>
        </pc:spChg>
        <pc:spChg chg="del mod">
          <ac:chgData name="Keiry Alessandra Romero Rodriguez (2520510)" userId="861245ff-2597-4786-984b-d28a3b882482" providerId="ADAL" clId="{F505D9D0-BAAB-547B-AB2B-738E7BE5F425}" dt="2026-02-14T09:57:42.776" v="4598" actId="1032"/>
          <ac:spMkLst>
            <pc:docMk/>
            <pc:sldMk cId="3454099106" sldId="275"/>
            <ac:spMk id="3" creationId="{86595F61-591C-B1A3-1CE8-92988966CBFA}"/>
          </ac:spMkLst>
        </pc:spChg>
        <pc:spChg chg="mod">
          <ac:chgData name="Keiry Alessandra Romero Rodriguez (2520510)" userId="861245ff-2597-4786-984b-d28a3b882482" providerId="ADAL" clId="{F505D9D0-BAAB-547B-AB2B-738E7BE5F425}" dt="2026-02-14T10:31:44.330" v="4874" actId="27636"/>
          <ac:spMkLst>
            <pc:docMk/>
            <pc:sldMk cId="3454099106" sldId="275"/>
            <ac:spMk id="4" creationId="{BEC551E7-3D5D-C5AB-C396-8E1B9A7E10AE}"/>
          </ac:spMkLst>
        </pc:spChg>
        <pc:spChg chg="add del mod">
          <ac:chgData name="Keiry Alessandra Romero Rodriguez (2520510)" userId="861245ff-2597-4786-984b-d28a3b882482" providerId="ADAL" clId="{F505D9D0-BAAB-547B-AB2B-738E7BE5F425}" dt="2026-02-14T10:31:26.922" v="4861"/>
          <ac:spMkLst>
            <pc:docMk/>
            <pc:sldMk cId="3454099106" sldId="275"/>
            <ac:spMk id="6" creationId="{93C45A78-9175-A53A-1FEC-9E23FAC92EAA}"/>
          </ac:spMkLst>
        </pc:spChg>
        <pc:graphicFrameChg chg="add mod modGraphic">
          <ac:chgData name="Keiry Alessandra Romero Rodriguez (2520510)" userId="861245ff-2597-4786-984b-d28a3b882482" providerId="ADAL" clId="{F505D9D0-BAAB-547B-AB2B-738E7BE5F425}" dt="2026-02-14T10:06:01.190" v="4738" actId="1076"/>
          <ac:graphicFrameMkLst>
            <pc:docMk/>
            <pc:sldMk cId="3454099106" sldId="275"/>
            <ac:graphicFrameMk id="5" creationId="{0D839B19-FBCD-36F5-EB01-15EA52493EE0}"/>
          </ac:graphicFrameMkLst>
        </pc:graphicFrameChg>
      </pc:sldChg>
      <pc:sldChg chg="modSp mod">
        <pc:chgData name="Keiry Alessandra Romero Rodriguez (2520510)" userId="861245ff-2597-4786-984b-d28a3b882482" providerId="ADAL" clId="{F505D9D0-BAAB-547B-AB2B-738E7BE5F425}" dt="2026-02-14T12:31:56.648" v="5206" actId="20577"/>
        <pc:sldMkLst>
          <pc:docMk/>
          <pc:sldMk cId="2282509743" sldId="276"/>
        </pc:sldMkLst>
        <pc:spChg chg="mod">
          <ac:chgData name="Keiry Alessandra Romero Rodriguez (2520510)" userId="861245ff-2597-4786-984b-d28a3b882482" providerId="ADAL" clId="{F505D9D0-BAAB-547B-AB2B-738E7BE5F425}" dt="2026-02-14T10:31:44.279" v="4873"/>
          <ac:spMkLst>
            <pc:docMk/>
            <pc:sldMk cId="2282509743" sldId="276"/>
            <ac:spMk id="2" creationId="{9C1C288E-0826-8CDE-FB66-2296CA68E6A7}"/>
          </ac:spMkLst>
        </pc:spChg>
        <pc:spChg chg="mod">
          <ac:chgData name="Keiry Alessandra Romero Rodriguez (2520510)" userId="861245ff-2597-4786-984b-d28a3b882482" providerId="ADAL" clId="{F505D9D0-BAAB-547B-AB2B-738E7BE5F425}" dt="2026-02-14T10:31:44.279" v="4873"/>
          <ac:spMkLst>
            <pc:docMk/>
            <pc:sldMk cId="2282509743" sldId="276"/>
            <ac:spMk id="3" creationId="{DBBABC22-5E0F-26C1-CEF8-83B076B81F2E}"/>
          </ac:spMkLst>
        </pc:spChg>
        <pc:spChg chg="mod">
          <ac:chgData name="Keiry Alessandra Romero Rodriguez (2520510)" userId="861245ff-2597-4786-984b-d28a3b882482" providerId="ADAL" clId="{F505D9D0-BAAB-547B-AB2B-738E7BE5F425}" dt="2026-02-14T12:31:56.648" v="5206" actId="20577"/>
          <ac:spMkLst>
            <pc:docMk/>
            <pc:sldMk cId="2282509743" sldId="276"/>
            <ac:spMk id="4" creationId="{9AF1B111-24D7-88B8-5E00-9AF35D090AC3}"/>
          </ac:spMkLst>
        </pc:spChg>
      </pc:sldChg>
      <pc:sldChg chg="addSp delSp modSp new mod setBg">
        <pc:chgData name="Keiry Alessandra Romero Rodriguez (2520510)" userId="861245ff-2597-4786-984b-d28a3b882482" providerId="ADAL" clId="{F505D9D0-BAAB-547B-AB2B-738E7BE5F425}" dt="2026-02-14T12:30:21.325" v="5200" actId="478"/>
        <pc:sldMkLst>
          <pc:docMk/>
          <pc:sldMk cId="259611992" sldId="277"/>
        </pc:sldMkLst>
        <pc:spChg chg="mod">
          <ac:chgData name="Keiry Alessandra Romero Rodriguez (2520510)" userId="861245ff-2597-4786-984b-d28a3b882482" providerId="ADAL" clId="{F505D9D0-BAAB-547B-AB2B-738E7BE5F425}" dt="2026-02-14T12:30:01.017" v="5196" actId="207"/>
          <ac:spMkLst>
            <pc:docMk/>
            <pc:sldMk cId="259611992" sldId="277"/>
            <ac:spMk id="2" creationId="{8CE47444-37BA-E50A-440A-E8E8AD87886D}"/>
          </ac:spMkLst>
        </pc:spChg>
        <pc:spChg chg="mod">
          <ac:chgData name="Keiry Alessandra Romero Rodriguez (2520510)" userId="861245ff-2597-4786-984b-d28a3b882482" providerId="ADAL" clId="{F505D9D0-BAAB-547B-AB2B-738E7BE5F425}" dt="2026-02-14T12:30:16.739" v="5199" actId="255"/>
          <ac:spMkLst>
            <pc:docMk/>
            <pc:sldMk cId="259611992" sldId="277"/>
            <ac:spMk id="3" creationId="{2D715E87-E139-C5A8-7318-07A90DB767E7}"/>
          </ac:spMkLst>
        </pc:spChg>
        <pc:spChg chg="del mod">
          <ac:chgData name="Keiry Alessandra Romero Rodriguez (2520510)" userId="861245ff-2597-4786-984b-d28a3b882482" providerId="ADAL" clId="{F505D9D0-BAAB-547B-AB2B-738E7BE5F425}" dt="2026-02-14T12:29:15.922" v="5170" actId="931"/>
          <ac:spMkLst>
            <pc:docMk/>
            <pc:sldMk cId="259611992" sldId="277"/>
            <ac:spMk id="4" creationId="{0BE85F88-B1F8-46BD-EEB6-0429B6E08E46}"/>
          </ac:spMkLst>
        </pc:spChg>
        <pc:spChg chg="del mod">
          <ac:chgData name="Keiry Alessandra Romero Rodriguez (2520510)" userId="861245ff-2597-4786-984b-d28a3b882482" providerId="ADAL" clId="{F505D9D0-BAAB-547B-AB2B-738E7BE5F425}" dt="2026-02-14T12:30:21.325" v="5200" actId="478"/>
          <ac:spMkLst>
            <pc:docMk/>
            <pc:sldMk cId="259611992" sldId="277"/>
            <ac:spMk id="5" creationId="{63AAF294-0237-C8B7-C169-B3D02AAF0292}"/>
          </ac:spMkLst>
        </pc:spChg>
        <pc:spChg chg="mod">
          <ac:chgData name="Keiry Alessandra Romero Rodriguez (2520510)" userId="861245ff-2597-4786-984b-d28a3b882482" providerId="ADAL" clId="{F505D9D0-BAAB-547B-AB2B-738E7BE5F425}" dt="2026-02-14T12:29:51.771" v="5194" actId="26606"/>
          <ac:spMkLst>
            <pc:docMk/>
            <pc:sldMk cId="259611992" sldId="277"/>
            <ac:spMk id="6" creationId="{65D59530-71A6-BEF8-7E9F-63369C0FFD4C}"/>
          </ac:spMkLst>
        </pc:spChg>
        <pc:spChg chg="mod">
          <ac:chgData name="Keiry Alessandra Romero Rodriguez (2520510)" userId="861245ff-2597-4786-984b-d28a3b882482" providerId="ADAL" clId="{F505D9D0-BAAB-547B-AB2B-738E7BE5F425}" dt="2026-02-14T12:29:51.771" v="5194" actId="26606"/>
          <ac:spMkLst>
            <pc:docMk/>
            <pc:sldMk cId="259611992" sldId="277"/>
            <ac:spMk id="7" creationId="{9EE710E7-EA86-32A0-4766-3D6E77AC9778}"/>
          </ac:spMkLst>
        </pc:spChg>
        <pc:spChg chg="add del">
          <ac:chgData name="Keiry Alessandra Romero Rodriguez (2520510)" userId="861245ff-2597-4786-984b-d28a3b882482" providerId="ADAL" clId="{F505D9D0-BAAB-547B-AB2B-738E7BE5F425}" dt="2026-02-14T12:29:21.998" v="5173" actId="26606"/>
          <ac:spMkLst>
            <pc:docMk/>
            <pc:sldMk cId="259611992" sldId="277"/>
            <ac:spMk id="14" creationId="{4F7EBAE4-9945-4473-9E34-B2C66EA0F03D}"/>
          </ac:spMkLst>
        </pc:spChg>
        <pc:spChg chg="add del">
          <ac:chgData name="Keiry Alessandra Romero Rodriguez (2520510)" userId="861245ff-2597-4786-984b-d28a3b882482" providerId="ADAL" clId="{F505D9D0-BAAB-547B-AB2B-738E7BE5F425}" dt="2026-02-14T12:29:21.998" v="5173" actId="26606"/>
          <ac:spMkLst>
            <pc:docMk/>
            <pc:sldMk cId="259611992" sldId="277"/>
            <ac:spMk id="16" creationId="{70BEB1E7-2F88-40BC-B73D-42E5B6F80BFC}"/>
          </ac:spMkLst>
        </pc:spChg>
        <pc:spChg chg="add del">
          <ac:chgData name="Keiry Alessandra Romero Rodriguez (2520510)" userId="861245ff-2597-4786-984b-d28a3b882482" providerId="ADAL" clId="{F505D9D0-BAAB-547B-AB2B-738E7BE5F425}" dt="2026-02-14T12:29:21.998" v="5173" actId="26606"/>
          <ac:spMkLst>
            <pc:docMk/>
            <pc:sldMk cId="259611992" sldId="277"/>
            <ac:spMk id="18" creationId="{A7B99495-F43F-4D80-A44F-2CB4764EB90B}"/>
          </ac:spMkLst>
        </pc:spChg>
        <pc:spChg chg="add del">
          <ac:chgData name="Keiry Alessandra Romero Rodriguez (2520510)" userId="861245ff-2597-4786-984b-d28a3b882482" providerId="ADAL" clId="{F505D9D0-BAAB-547B-AB2B-738E7BE5F425}" dt="2026-02-14T12:29:25.817" v="5175" actId="26606"/>
          <ac:spMkLst>
            <pc:docMk/>
            <pc:sldMk cId="259611992" sldId="277"/>
            <ac:spMk id="20" creationId="{04812C46-200A-4DEB-A05E-3ED6C68C2387}"/>
          </ac:spMkLst>
        </pc:spChg>
        <pc:spChg chg="add del">
          <ac:chgData name="Keiry Alessandra Romero Rodriguez (2520510)" userId="861245ff-2597-4786-984b-d28a3b882482" providerId="ADAL" clId="{F505D9D0-BAAB-547B-AB2B-738E7BE5F425}" dt="2026-02-14T12:29:25.817" v="5175" actId="26606"/>
          <ac:spMkLst>
            <pc:docMk/>
            <pc:sldMk cId="259611992" sldId="277"/>
            <ac:spMk id="21" creationId="{D1EA859B-E555-4109-94F3-6700E046E008}"/>
          </ac:spMkLst>
        </pc:spChg>
        <pc:spChg chg="add del">
          <ac:chgData name="Keiry Alessandra Romero Rodriguez (2520510)" userId="861245ff-2597-4786-984b-d28a3b882482" providerId="ADAL" clId="{F505D9D0-BAAB-547B-AB2B-738E7BE5F425}" dt="2026-02-14T12:29:32.870" v="5177" actId="26606"/>
          <ac:spMkLst>
            <pc:docMk/>
            <pc:sldMk cId="259611992" sldId="277"/>
            <ac:spMk id="23" creationId="{4F7EBAE4-9945-4473-9E34-B2C66EA0F03D}"/>
          </ac:spMkLst>
        </pc:spChg>
        <pc:spChg chg="add del">
          <ac:chgData name="Keiry Alessandra Romero Rodriguez (2520510)" userId="861245ff-2597-4786-984b-d28a3b882482" providerId="ADAL" clId="{F505D9D0-BAAB-547B-AB2B-738E7BE5F425}" dt="2026-02-14T12:29:32.870" v="5177" actId="26606"/>
          <ac:spMkLst>
            <pc:docMk/>
            <pc:sldMk cId="259611992" sldId="277"/>
            <ac:spMk id="24" creationId="{70BEB1E7-2F88-40BC-B73D-42E5B6F80BFC}"/>
          </ac:spMkLst>
        </pc:spChg>
        <pc:spChg chg="add del">
          <ac:chgData name="Keiry Alessandra Romero Rodriguez (2520510)" userId="861245ff-2597-4786-984b-d28a3b882482" providerId="ADAL" clId="{F505D9D0-BAAB-547B-AB2B-738E7BE5F425}" dt="2026-02-14T12:29:32.870" v="5177" actId="26606"/>
          <ac:spMkLst>
            <pc:docMk/>
            <pc:sldMk cId="259611992" sldId="277"/>
            <ac:spMk id="25" creationId="{A7B99495-F43F-4D80-A44F-2CB4764EB90B}"/>
          </ac:spMkLst>
        </pc:spChg>
        <pc:spChg chg="add del">
          <ac:chgData name="Keiry Alessandra Romero Rodriguez (2520510)" userId="861245ff-2597-4786-984b-d28a3b882482" providerId="ADAL" clId="{F505D9D0-BAAB-547B-AB2B-738E7BE5F425}" dt="2026-02-14T12:29:36.496" v="5179" actId="26606"/>
          <ac:spMkLst>
            <pc:docMk/>
            <pc:sldMk cId="259611992" sldId="277"/>
            <ac:spMk id="27" creationId="{F13C74B1-5B17-4795-BED0-7140497B445A}"/>
          </ac:spMkLst>
        </pc:spChg>
        <pc:spChg chg="add del">
          <ac:chgData name="Keiry Alessandra Romero Rodriguez (2520510)" userId="861245ff-2597-4786-984b-d28a3b882482" providerId="ADAL" clId="{F505D9D0-BAAB-547B-AB2B-738E7BE5F425}" dt="2026-02-14T12:29:36.496" v="5179" actId="26606"/>
          <ac:spMkLst>
            <pc:docMk/>
            <pc:sldMk cId="259611992" sldId="277"/>
            <ac:spMk id="28" creationId="{D4974D33-8DC5-464E-8C6D-BE58F0669C17}"/>
          </ac:spMkLst>
        </pc:spChg>
        <pc:spChg chg="add del">
          <ac:chgData name="Keiry Alessandra Romero Rodriguez (2520510)" userId="861245ff-2597-4786-984b-d28a3b882482" providerId="ADAL" clId="{F505D9D0-BAAB-547B-AB2B-738E7BE5F425}" dt="2026-02-14T12:29:40.677" v="5181" actId="26606"/>
          <ac:spMkLst>
            <pc:docMk/>
            <pc:sldMk cId="259611992" sldId="277"/>
            <ac:spMk id="30" creationId="{79477870-C64A-4E35-8F2F-05B7114F3C74}"/>
          </ac:spMkLst>
        </pc:spChg>
        <pc:spChg chg="add del">
          <ac:chgData name="Keiry Alessandra Romero Rodriguez (2520510)" userId="861245ff-2597-4786-984b-d28a3b882482" providerId="ADAL" clId="{F505D9D0-BAAB-547B-AB2B-738E7BE5F425}" dt="2026-02-14T12:29:40.677" v="5181" actId="26606"/>
          <ac:spMkLst>
            <pc:docMk/>
            <pc:sldMk cId="259611992" sldId="277"/>
            <ac:spMk id="31" creationId="{8AEA628B-C8FF-4D0B-B111-F101F580B15D}"/>
          </ac:spMkLst>
        </pc:spChg>
        <pc:spChg chg="add del">
          <ac:chgData name="Keiry Alessandra Romero Rodriguez (2520510)" userId="861245ff-2597-4786-984b-d28a3b882482" providerId="ADAL" clId="{F505D9D0-BAAB-547B-AB2B-738E7BE5F425}" dt="2026-02-14T12:29:40.677" v="5181" actId="26606"/>
          <ac:spMkLst>
            <pc:docMk/>
            <pc:sldMk cId="259611992" sldId="277"/>
            <ac:spMk id="32" creationId="{42663BD0-064C-40FC-A331-F49FCA9536AA}"/>
          </ac:spMkLst>
        </pc:spChg>
        <pc:spChg chg="add del">
          <ac:chgData name="Keiry Alessandra Romero Rodriguez (2520510)" userId="861245ff-2597-4786-984b-d28a3b882482" providerId="ADAL" clId="{F505D9D0-BAAB-547B-AB2B-738E7BE5F425}" dt="2026-02-14T12:29:41.439" v="5183" actId="26606"/>
          <ac:spMkLst>
            <pc:docMk/>
            <pc:sldMk cId="259611992" sldId="277"/>
            <ac:spMk id="34" creationId="{9F79630B-0F0B-446E-A637-38FA8F61D10E}"/>
          </ac:spMkLst>
        </pc:spChg>
        <pc:spChg chg="add del">
          <ac:chgData name="Keiry Alessandra Romero Rodriguez (2520510)" userId="861245ff-2597-4786-984b-d28a3b882482" providerId="ADAL" clId="{F505D9D0-BAAB-547B-AB2B-738E7BE5F425}" dt="2026-02-14T12:29:41.439" v="5183" actId="26606"/>
          <ac:spMkLst>
            <pc:docMk/>
            <pc:sldMk cId="259611992" sldId="277"/>
            <ac:spMk id="35" creationId="{B3437C99-FC8E-4311-B48A-F0C4C329B154}"/>
          </ac:spMkLst>
        </pc:spChg>
        <pc:spChg chg="add del">
          <ac:chgData name="Keiry Alessandra Romero Rodriguez (2520510)" userId="861245ff-2597-4786-984b-d28a3b882482" providerId="ADAL" clId="{F505D9D0-BAAB-547B-AB2B-738E7BE5F425}" dt="2026-02-14T12:29:43.514" v="5185" actId="26606"/>
          <ac:spMkLst>
            <pc:docMk/>
            <pc:sldMk cId="259611992" sldId="277"/>
            <ac:spMk id="37" creationId="{79477870-C64A-4E35-8F2F-05B7114F3C74}"/>
          </ac:spMkLst>
        </pc:spChg>
        <pc:spChg chg="add del">
          <ac:chgData name="Keiry Alessandra Romero Rodriguez (2520510)" userId="861245ff-2597-4786-984b-d28a3b882482" providerId="ADAL" clId="{F505D9D0-BAAB-547B-AB2B-738E7BE5F425}" dt="2026-02-14T12:29:43.514" v="5185" actId="26606"/>
          <ac:spMkLst>
            <pc:docMk/>
            <pc:sldMk cId="259611992" sldId="277"/>
            <ac:spMk id="38" creationId="{8AEA628B-C8FF-4D0B-B111-F101F580B15D}"/>
          </ac:spMkLst>
        </pc:spChg>
        <pc:spChg chg="add del">
          <ac:chgData name="Keiry Alessandra Romero Rodriguez (2520510)" userId="861245ff-2597-4786-984b-d28a3b882482" providerId="ADAL" clId="{F505D9D0-BAAB-547B-AB2B-738E7BE5F425}" dt="2026-02-14T12:29:43.514" v="5185" actId="26606"/>
          <ac:spMkLst>
            <pc:docMk/>
            <pc:sldMk cId="259611992" sldId="277"/>
            <ac:spMk id="39" creationId="{42663BD0-064C-40FC-A331-F49FCA9536AA}"/>
          </ac:spMkLst>
        </pc:spChg>
        <pc:spChg chg="add del">
          <ac:chgData name="Keiry Alessandra Romero Rodriguez (2520510)" userId="861245ff-2597-4786-984b-d28a3b882482" providerId="ADAL" clId="{F505D9D0-BAAB-547B-AB2B-738E7BE5F425}" dt="2026-02-14T12:29:46.592" v="5187" actId="26606"/>
          <ac:spMkLst>
            <pc:docMk/>
            <pc:sldMk cId="259611992" sldId="277"/>
            <ac:spMk id="41" creationId="{F13C74B1-5B17-4795-BED0-7140497B445A}"/>
          </ac:spMkLst>
        </pc:spChg>
        <pc:spChg chg="add del">
          <ac:chgData name="Keiry Alessandra Romero Rodriguez (2520510)" userId="861245ff-2597-4786-984b-d28a3b882482" providerId="ADAL" clId="{F505D9D0-BAAB-547B-AB2B-738E7BE5F425}" dt="2026-02-14T12:29:46.592" v="5187" actId="26606"/>
          <ac:spMkLst>
            <pc:docMk/>
            <pc:sldMk cId="259611992" sldId="277"/>
            <ac:spMk id="42" creationId="{D4974D33-8DC5-464E-8C6D-BE58F0669C17}"/>
          </ac:spMkLst>
        </pc:spChg>
        <pc:spChg chg="add del">
          <ac:chgData name="Keiry Alessandra Romero Rodriguez (2520510)" userId="861245ff-2597-4786-984b-d28a3b882482" providerId="ADAL" clId="{F505D9D0-BAAB-547B-AB2B-738E7BE5F425}" dt="2026-02-14T12:29:48.799" v="5189" actId="26606"/>
          <ac:spMkLst>
            <pc:docMk/>
            <pc:sldMk cId="259611992" sldId="277"/>
            <ac:spMk id="44" creationId="{04812C46-200A-4DEB-A05E-3ED6C68C2387}"/>
          </ac:spMkLst>
        </pc:spChg>
        <pc:spChg chg="add del">
          <ac:chgData name="Keiry Alessandra Romero Rodriguez (2520510)" userId="861245ff-2597-4786-984b-d28a3b882482" providerId="ADAL" clId="{F505D9D0-BAAB-547B-AB2B-738E7BE5F425}" dt="2026-02-14T12:29:48.799" v="5189" actId="26606"/>
          <ac:spMkLst>
            <pc:docMk/>
            <pc:sldMk cId="259611992" sldId="277"/>
            <ac:spMk id="45" creationId="{D1EA859B-E555-4109-94F3-6700E046E008}"/>
          </ac:spMkLst>
        </pc:spChg>
        <pc:spChg chg="add del">
          <ac:chgData name="Keiry Alessandra Romero Rodriguez (2520510)" userId="861245ff-2597-4786-984b-d28a3b882482" providerId="ADAL" clId="{F505D9D0-BAAB-547B-AB2B-738E7BE5F425}" dt="2026-02-14T12:29:50.310" v="5191" actId="26606"/>
          <ac:spMkLst>
            <pc:docMk/>
            <pc:sldMk cId="259611992" sldId="277"/>
            <ac:spMk id="47" creationId="{4F7EBAE4-9945-4473-9E34-B2C66EA0F03D}"/>
          </ac:spMkLst>
        </pc:spChg>
        <pc:spChg chg="add del">
          <ac:chgData name="Keiry Alessandra Romero Rodriguez (2520510)" userId="861245ff-2597-4786-984b-d28a3b882482" providerId="ADAL" clId="{F505D9D0-BAAB-547B-AB2B-738E7BE5F425}" dt="2026-02-14T12:29:50.310" v="5191" actId="26606"/>
          <ac:spMkLst>
            <pc:docMk/>
            <pc:sldMk cId="259611992" sldId="277"/>
            <ac:spMk id="48" creationId="{70BEB1E7-2F88-40BC-B73D-42E5B6F80BFC}"/>
          </ac:spMkLst>
        </pc:spChg>
        <pc:spChg chg="add del">
          <ac:chgData name="Keiry Alessandra Romero Rodriguez (2520510)" userId="861245ff-2597-4786-984b-d28a3b882482" providerId="ADAL" clId="{F505D9D0-BAAB-547B-AB2B-738E7BE5F425}" dt="2026-02-14T12:29:50.310" v="5191" actId="26606"/>
          <ac:spMkLst>
            <pc:docMk/>
            <pc:sldMk cId="259611992" sldId="277"/>
            <ac:spMk id="49" creationId="{A7B99495-F43F-4D80-A44F-2CB4764EB90B}"/>
          </ac:spMkLst>
        </pc:spChg>
        <pc:spChg chg="add del">
          <ac:chgData name="Keiry Alessandra Romero Rodriguez (2520510)" userId="861245ff-2597-4786-984b-d28a3b882482" providerId="ADAL" clId="{F505D9D0-BAAB-547B-AB2B-738E7BE5F425}" dt="2026-02-14T12:29:51.764" v="5193" actId="26606"/>
          <ac:spMkLst>
            <pc:docMk/>
            <pc:sldMk cId="259611992" sldId="277"/>
            <ac:spMk id="51" creationId="{04812C46-200A-4DEB-A05E-3ED6C68C2387}"/>
          </ac:spMkLst>
        </pc:spChg>
        <pc:spChg chg="add del">
          <ac:chgData name="Keiry Alessandra Romero Rodriguez (2520510)" userId="861245ff-2597-4786-984b-d28a3b882482" providerId="ADAL" clId="{F505D9D0-BAAB-547B-AB2B-738E7BE5F425}" dt="2026-02-14T12:29:51.764" v="5193" actId="26606"/>
          <ac:spMkLst>
            <pc:docMk/>
            <pc:sldMk cId="259611992" sldId="277"/>
            <ac:spMk id="52" creationId="{D1EA859B-E555-4109-94F3-6700E046E008}"/>
          </ac:spMkLst>
        </pc:spChg>
        <pc:spChg chg="add">
          <ac:chgData name="Keiry Alessandra Romero Rodriguez (2520510)" userId="861245ff-2597-4786-984b-d28a3b882482" providerId="ADAL" clId="{F505D9D0-BAAB-547B-AB2B-738E7BE5F425}" dt="2026-02-14T12:29:51.771" v="5194" actId="26606"/>
          <ac:spMkLst>
            <pc:docMk/>
            <pc:sldMk cId="259611992" sldId="277"/>
            <ac:spMk id="54" creationId="{D1D34770-47A8-402C-AF23-2B653F2D88C1}"/>
          </ac:spMkLst>
        </pc:spChg>
        <pc:picChg chg="add mod ord">
          <ac:chgData name="Keiry Alessandra Romero Rodriguez (2520510)" userId="861245ff-2597-4786-984b-d28a3b882482" providerId="ADAL" clId="{F505D9D0-BAAB-547B-AB2B-738E7BE5F425}" dt="2026-02-14T12:29:51.771" v="5194" actId="26606"/>
          <ac:picMkLst>
            <pc:docMk/>
            <pc:sldMk cId="259611992" sldId="277"/>
            <ac:picMk id="9" creationId="{230272E6-67C9-4B00-C465-5AFCB3E7531F}"/>
          </ac:picMkLst>
        </pc:picChg>
      </pc:sldChg>
    </pc:docChg>
  </pc:docChgLst>
  <pc:docChgLst>
    <pc:chgData name="Katya Alexandra Pleitez De Mendez (2433390)" userId="S::2433390@student.uwtsd.ac.uk::d14bb79f-83ae-4af5-b655-5bc350222139" providerId="AD" clId="Web-{54CF6444-2572-F0A2-87E7-A44E3E4147FD}"/>
    <pc:docChg chg="addSld modSld sldOrd">
      <pc:chgData name="Katya Alexandra Pleitez De Mendez (2433390)" userId="S::2433390@student.uwtsd.ac.uk::d14bb79f-83ae-4af5-b655-5bc350222139" providerId="AD" clId="Web-{54CF6444-2572-F0A2-87E7-A44E3E4147FD}" dt="2026-02-11T15:10:54.714" v="30"/>
      <pc:docMkLst>
        <pc:docMk/>
      </pc:docMkLst>
      <pc:sldChg chg="modSp addAnim modAnim">
        <pc:chgData name="Katya Alexandra Pleitez De Mendez (2433390)" userId="S::2433390@student.uwtsd.ac.uk::d14bb79f-83ae-4af5-b655-5bc350222139" providerId="AD" clId="Web-{54CF6444-2572-F0A2-87E7-A44E3E4147FD}" dt="2026-02-11T14:21:37.566" v="21" actId="1076"/>
        <pc:sldMkLst>
          <pc:docMk/>
          <pc:sldMk cId="2984376505" sldId="262"/>
        </pc:sldMkLst>
        <pc:graphicFrameChg chg="mod">
          <ac:chgData name="Katya Alexandra Pleitez De Mendez (2433390)" userId="S::2433390@student.uwtsd.ac.uk::d14bb79f-83ae-4af5-b655-5bc350222139" providerId="AD" clId="Web-{54CF6444-2572-F0A2-87E7-A44E3E4147FD}" dt="2026-02-11T14:21:37.566" v="21" actId="1076"/>
          <ac:graphicFrameMkLst>
            <pc:docMk/>
            <pc:sldMk cId="2984376505" sldId="262"/>
            <ac:graphicFrameMk id="8" creationId="{2F23FF75-FC4F-E238-C89C-2FF60370CAA5}"/>
          </ac:graphicFrameMkLst>
        </pc:graphicFrameChg>
      </pc:sldChg>
      <pc:sldChg chg="modSp">
        <pc:chgData name="Katya Alexandra Pleitez De Mendez (2433390)" userId="S::2433390@student.uwtsd.ac.uk::d14bb79f-83ae-4af5-b655-5bc350222139" providerId="AD" clId="Web-{54CF6444-2572-F0A2-87E7-A44E3E4147FD}" dt="2026-02-11T14:17:35.362" v="8" actId="1076"/>
        <pc:sldMkLst>
          <pc:docMk/>
          <pc:sldMk cId="17781541" sldId="266"/>
        </pc:sldMkLst>
        <pc:spChg chg="mod">
          <ac:chgData name="Katya Alexandra Pleitez De Mendez (2433390)" userId="S::2433390@student.uwtsd.ac.uk::d14bb79f-83ae-4af5-b655-5bc350222139" providerId="AD" clId="Web-{54CF6444-2572-F0A2-87E7-A44E3E4147FD}" dt="2026-02-11T14:17:35.362" v="8" actId="1076"/>
          <ac:spMkLst>
            <pc:docMk/>
            <pc:sldMk cId="17781541" sldId="266"/>
            <ac:spMk id="2" creationId="{E98077A9-BC8C-3FFC-8696-5A6BBE67B788}"/>
          </ac:spMkLst>
        </pc:spChg>
        <pc:spChg chg="mod">
          <ac:chgData name="Katya Alexandra Pleitez De Mendez (2433390)" userId="S::2433390@student.uwtsd.ac.uk::d14bb79f-83ae-4af5-b655-5bc350222139" providerId="AD" clId="Web-{54CF6444-2572-F0A2-87E7-A44E3E4147FD}" dt="2026-02-11T14:16:59.345" v="6" actId="14100"/>
          <ac:spMkLst>
            <pc:docMk/>
            <pc:sldMk cId="17781541" sldId="266"/>
            <ac:spMk id="3" creationId="{85611CBA-21FE-DBDD-2E9A-DD355D848B3A}"/>
          </ac:spMkLst>
        </pc:spChg>
        <pc:picChg chg="mod">
          <ac:chgData name="Katya Alexandra Pleitez De Mendez (2433390)" userId="S::2433390@student.uwtsd.ac.uk::d14bb79f-83ae-4af5-b655-5bc350222139" providerId="AD" clId="Web-{54CF6444-2572-F0A2-87E7-A44E3E4147FD}" dt="2026-02-11T14:15:43.579" v="2" actId="1076"/>
          <ac:picMkLst>
            <pc:docMk/>
            <pc:sldMk cId="17781541" sldId="266"/>
            <ac:picMk id="4" creationId="{F66B2803-73EE-CA21-AEB4-164AE5336363}"/>
          </ac:picMkLst>
        </pc:picChg>
      </pc:sldChg>
      <pc:sldChg chg="new">
        <pc:chgData name="Katya Alexandra Pleitez De Mendez (2433390)" userId="S::2433390@student.uwtsd.ac.uk::d14bb79f-83ae-4af5-b655-5bc350222139" providerId="AD" clId="Web-{54CF6444-2572-F0A2-87E7-A44E3E4147FD}" dt="2026-02-11T15:10:54.714" v="30"/>
        <pc:sldMkLst>
          <pc:docMk/>
          <pc:sldMk cId="1860437919" sldId="269"/>
        </pc:sldMkLst>
      </pc:sldChg>
    </pc:docChg>
  </pc:docChgLst>
  <pc:docChgLst>
    <pc:chgData name="Katya Alexandra Pleitez De Mendez (2433390)" userId="S::2433390@student.uwtsd.ac.uk::d14bb79f-83ae-4af5-b655-5bc350222139" providerId="AD" clId="Web-{E7BA5078-07B8-5FA9-D3C8-3FC94D905FB5}"/>
    <pc:docChg chg="mod modSld addMainMaster delMainMaster">
      <pc:chgData name="Katya Alexandra Pleitez De Mendez (2433390)" userId="S::2433390@student.uwtsd.ac.uk::d14bb79f-83ae-4af5-b655-5bc350222139" providerId="AD" clId="Web-{E7BA5078-07B8-5FA9-D3C8-3FC94D905FB5}" dt="2026-02-11T14:13:17.175" v="46" actId="1076"/>
      <pc:docMkLst>
        <pc:docMk/>
      </pc:docMkLst>
      <pc:sldChg chg="addSp delSp modSp mod setBg modClrScheme delDesignElem chgLayout">
        <pc:chgData name="Katya Alexandra Pleitez De Mendez (2433390)" userId="S::2433390@student.uwtsd.ac.uk::d14bb79f-83ae-4af5-b655-5bc350222139" providerId="AD" clId="Web-{E7BA5078-07B8-5FA9-D3C8-3FC94D905FB5}" dt="2026-02-11T14:03:42.120" v="11"/>
        <pc:sldMkLst>
          <pc:docMk/>
          <pc:sldMk cId="1641079386" sldId="256"/>
        </pc:sldMkLst>
        <pc:spChg chg="mod ord">
          <ac:chgData name="Katya Alexandra Pleitez De Mendez (2433390)" userId="S::2433390@student.uwtsd.ac.uk::d14bb79f-83ae-4af5-b655-5bc350222139" providerId="AD" clId="Web-{E7BA5078-07B8-5FA9-D3C8-3FC94D905FB5}" dt="2026-02-11T14:03:42.120" v="11"/>
          <ac:spMkLst>
            <pc:docMk/>
            <pc:sldMk cId="1641079386" sldId="256"/>
            <ac:spMk id="5" creationId="{9CA4336D-B016-35F1-0F58-C5E11ADF5727}"/>
          </ac:spMkLst>
        </pc:spChg>
        <pc:spChg chg="mod ord">
          <ac:chgData name="Katya Alexandra Pleitez De Mendez (2433390)" userId="S::2433390@student.uwtsd.ac.uk::d14bb79f-83ae-4af5-b655-5bc350222139" providerId="AD" clId="Web-{E7BA5078-07B8-5FA9-D3C8-3FC94D905FB5}" dt="2026-02-11T14:03:42.120" v="11"/>
          <ac:spMkLst>
            <pc:docMk/>
            <pc:sldMk cId="1641079386" sldId="256"/>
            <ac:spMk id="10" creationId="{7D856688-3997-ABE7-BAA0-983F04D3417C}"/>
          </ac:spMkLst>
        </pc:spChg>
        <pc:spChg chg="mod ord">
          <ac:chgData name="Katya Alexandra Pleitez De Mendez (2433390)" userId="S::2433390@student.uwtsd.ac.uk::d14bb79f-83ae-4af5-b655-5bc350222139" providerId="AD" clId="Web-{E7BA5078-07B8-5FA9-D3C8-3FC94D905FB5}" dt="2026-02-11T14:03:42.120" v="11"/>
          <ac:spMkLst>
            <pc:docMk/>
            <pc:sldMk cId="1641079386" sldId="256"/>
            <ac:spMk id="14" creationId="{E583F6F1-0012-62F8-B695-F788EB157718}"/>
          </ac:spMkLst>
        </pc:spChg>
        <pc:picChg chg="mod ord">
          <ac:chgData name="Katya Alexandra Pleitez De Mendez (2433390)" userId="S::2433390@student.uwtsd.ac.uk::d14bb79f-83ae-4af5-b655-5bc350222139" providerId="AD" clId="Web-{E7BA5078-07B8-5FA9-D3C8-3FC94D905FB5}" dt="2026-02-11T14:03:42.120" v="11"/>
          <ac:picMkLst>
            <pc:docMk/>
            <pc:sldMk cId="1641079386" sldId="256"/>
            <ac:picMk id="2" creationId="{D05A51D4-E4B9-5ACF-2D0E-43CC5FCD285E}"/>
          </ac:picMkLst>
        </pc:picChg>
      </pc:sldChg>
      <pc:sldChg chg="addSp modSp mod setBg modClrScheme chgLayout">
        <pc:chgData name="Katya Alexandra Pleitez De Mendez (2433390)" userId="S::2433390@student.uwtsd.ac.uk::d14bb79f-83ae-4af5-b655-5bc350222139" providerId="AD" clId="Web-{E7BA5078-07B8-5FA9-D3C8-3FC94D905FB5}" dt="2026-02-11T14:04:25.513" v="14"/>
        <pc:sldMkLst>
          <pc:docMk/>
          <pc:sldMk cId="1599747843" sldId="257"/>
        </pc:sldMkLst>
        <pc:spChg chg="mod ord">
          <ac:chgData name="Katya Alexandra Pleitez De Mendez (2433390)" userId="S::2433390@student.uwtsd.ac.uk::d14bb79f-83ae-4af5-b655-5bc350222139" providerId="AD" clId="Web-{E7BA5078-07B8-5FA9-D3C8-3FC94D905FB5}" dt="2026-02-11T14:04:25.513" v="14"/>
          <ac:spMkLst>
            <pc:docMk/>
            <pc:sldMk cId="1599747843" sldId="257"/>
            <ac:spMk id="2" creationId="{91DB330F-B4CB-BF73-3442-8CBEACB8D7E8}"/>
          </ac:spMkLst>
        </pc:spChg>
      </pc:sldChg>
      <pc:sldChg chg="addSp modSp mod setBg modClrScheme chgLayout">
        <pc:chgData name="Katya Alexandra Pleitez De Mendez (2433390)" userId="S::2433390@student.uwtsd.ac.uk::d14bb79f-83ae-4af5-b655-5bc350222139" providerId="AD" clId="Web-{E7BA5078-07B8-5FA9-D3C8-3FC94D905FB5}" dt="2026-02-11T14:04:50.608" v="15"/>
        <pc:sldMkLst>
          <pc:docMk/>
          <pc:sldMk cId="4202003488" sldId="261"/>
        </pc:sldMkLst>
        <pc:spChg chg="mod ord">
          <ac:chgData name="Katya Alexandra Pleitez De Mendez (2433390)" userId="S::2433390@student.uwtsd.ac.uk::d14bb79f-83ae-4af5-b655-5bc350222139" providerId="AD" clId="Web-{E7BA5078-07B8-5FA9-D3C8-3FC94D905FB5}" dt="2026-02-11T14:04:50.608" v="15"/>
          <ac:spMkLst>
            <pc:docMk/>
            <pc:sldMk cId="4202003488" sldId="261"/>
            <ac:spMk id="2" creationId="{F6AD5647-D79A-0CBD-0A7C-034B12C6C56F}"/>
          </ac:spMkLst>
        </pc:spChg>
        <pc:picChg chg="mod ord">
          <ac:chgData name="Katya Alexandra Pleitez De Mendez (2433390)" userId="S::2433390@student.uwtsd.ac.uk::d14bb79f-83ae-4af5-b655-5bc350222139" providerId="AD" clId="Web-{E7BA5078-07B8-5FA9-D3C8-3FC94D905FB5}" dt="2026-02-11T14:04:50.608" v="15"/>
          <ac:picMkLst>
            <pc:docMk/>
            <pc:sldMk cId="4202003488" sldId="261"/>
            <ac:picMk id="11" creationId="{12A628A1-1012-2F1F-E38A-C81ECA32A7FB}"/>
          </ac:picMkLst>
        </pc:picChg>
      </pc:sldChg>
      <pc:sldChg chg="addSp modSp mod modClrScheme setClrOvrMap chgLayout">
        <pc:chgData name="Katya Alexandra Pleitez De Mendez (2433390)" userId="S::2433390@student.uwtsd.ac.uk::d14bb79f-83ae-4af5-b655-5bc350222139" providerId="AD" clId="Web-{E7BA5078-07B8-5FA9-D3C8-3FC94D905FB5}" dt="2026-02-11T14:03:57.481" v="12"/>
        <pc:sldMkLst>
          <pc:docMk/>
          <pc:sldMk cId="2984376505" sldId="262"/>
        </pc:sldMkLst>
        <pc:spChg chg="mod ord">
          <ac:chgData name="Katya Alexandra Pleitez De Mendez (2433390)" userId="S::2433390@student.uwtsd.ac.uk::d14bb79f-83ae-4af5-b655-5bc350222139" providerId="AD" clId="Web-{E7BA5078-07B8-5FA9-D3C8-3FC94D905FB5}" dt="2026-02-11T14:03:57.481" v="12"/>
          <ac:spMkLst>
            <pc:docMk/>
            <pc:sldMk cId="2984376505" sldId="262"/>
            <ac:spMk id="2" creationId="{D881AC5B-A0D1-48EC-E3CF-454D57FB6D91}"/>
          </ac:spMkLst>
        </pc:spChg>
        <pc:spChg chg="mod ord">
          <ac:chgData name="Katya Alexandra Pleitez De Mendez (2433390)" userId="S::2433390@student.uwtsd.ac.uk::d14bb79f-83ae-4af5-b655-5bc350222139" providerId="AD" clId="Web-{E7BA5078-07B8-5FA9-D3C8-3FC94D905FB5}" dt="2026-02-11T14:03:57.481" v="12"/>
          <ac:spMkLst>
            <pc:docMk/>
            <pc:sldMk cId="2984376505" sldId="262"/>
            <ac:spMk id="5" creationId="{66CF3B58-23EF-EAE7-EB95-5418CC2CC72E}"/>
          </ac:spMkLst>
        </pc:spChg>
        <pc:graphicFrameChg chg="mod ord modGraphic">
          <ac:chgData name="Katya Alexandra Pleitez De Mendez (2433390)" userId="S::2433390@student.uwtsd.ac.uk::d14bb79f-83ae-4af5-b655-5bc350222139" providerId="AD" clId="Web-{E7BA5078-07B8-5FA9-D3C8-3FC94D905FB5}" dt="2026-02-11T14:03:57.481" v="12"/>
          <ac:graphicFrameMkLst>
            <pc:docMk/>
            <pc:sldMk cId="2984376505" sldId="262"/>
            <ac:graphicFrameMk id="8" creationId="{2F23FF75-FC4F-E238-C89C-2FF60370CAA5}"/>
          </ac:graphicFrameMkLst>
        </pc:graphicFrameChg>
      </pc:sldChg>
      <pc:sldChg chg="modSp mod modClrScheme chgLayout">
        <pc:chgData name="Katya Alexandra Pleitez De Mendez (2433390)" userId="S::2433390@student.uwtsd.ac.uk::d14bb79f-83ae-4af5-b655-5bc350222139" providerId="AD" clId="Web-{E7BA5078-07B8-5FA9-D3C8-3FC94D905FB5}" dt="2026-02-11T14:03:13.679" v="10"/>
        <pc:sldMkLst>
          <pc:docMk/>
          <pc:sldMk cId="1341498038" sldId="263"/>
        </pc:sldMkLst>
        <pc:spChg chg="mod ord">
          <ac:chgData name="Katya Alexandra Pleitez De Mendez (2433390)" userId="S::2433390@student.uwtsd.ac.uk::d14bb79f-83ae-4af5-b655-5bc350222139" providerId="AD" clId="Web-{E7BA5078-07B8-5FA9-D3C8-3FC94D905FB5}" dt="2026-02-11T14:03:13.679" v="10"/>
          <ac:spMkLst>
            <pc:docMk/>
            <pc:sldMk cId="1341498038" sldId="263"/>
            <ac:spMk id="2" creationId="{22D68F21-D0CD-AC5A-527A-76E2C052F385}"/>
          </ac:spMkLst>
        </pc:spChg>
        <pc:spChg chg="mod ord">
          <ac:chgData name="Katya Alexandra Pleitez De Mendez (2433390)" userId="S::2433390@student.uwtsd.ac.uk::d14bb79f-83ae-4af5-b655-5bc350222139" providerId="AD" clId="Web-{E7BA5078-07B8-5FA9-D3C8-3FC94D905FB5}" dt="2026-02-11T14:03:13.679" v="10"/>
          <ac:spMkLst>
            <pc:docMk/>
            <pc:sldMk cId="1341498038" sldId="263"/>
            <ac:spMk id="3" creationId="{441AB29A-B172-497A-9EBD-2AC92837D401}"/>
          </ac:spMkLst>
        </pc:spChg>
      </pc:sldChg>
      <pc:sldChg chg="addSp delSp modSp mod setBg modClrScheme chgLayout">
        <pc:chgData name="Katya Alexandra Pleitez De Mendez (2433390)" userId="S::2433390@student.uwtsd.ac.uk::d14bb79f-83ae-4af5-b655-5bc350222139" providerId="AD" clId="Web-{E7BA5078-07B8-5FA9-D3C8-3FC94D905FB5}" dt="2026-02-11T14:13:17.175" v="46" actId="1076"/>
        <pc:sldMkLst>
          <pc:docMk/>
          <pc:sldMk cId="17781541" sldId="266"/>
        </pc:sldMkLst>
        <pc:spChg chg="mod ord">
          <ac:chgData name="Katya Alexandra Pleitez De Mendez (2433390)" userId="S::2433390@student.uwtsd.ac.uk::d14bb79f-83ae-4af5-b655-5bc350222139" providerId="AD" clId="Web-{E7BA5078-07B8-5FA9-D3C8-3FC94D905FB5}" dt="2026-02-11T14:12:30.893" v="39" actId="1076"/>
          <ac:spMkLst>
            <pc:docMk/>
            <pc:sldMk cId="17781541" sldId="266"/>
            <ac:spMk id="2" creationId="{E98077A9-BC8C-3FFC-8696-5A6BBE67B788}"/>
          </ac:spMkLst>
        </pc:spChg>
        <pc:spChg chg="mod ord">
          <ac:chgData name="Katya Alexandra Pleitez De Mendez (2433390)" userId="S::2433390@student.uwtsd.ac.uk::d14bb79f-83ae-4af5-b655-5bc350222139" providerId="AD" clId="Web-{E7BA5078-07B8-5FA9-D3C8-3FC94D905FB5}" dt="2026-02-11T14:13:08.362" v="45" actId="20577"/>
          <ac:spMkLst>
            <pc:docMk/>
            <pc:sldMk cId="17781541" sldId="266"/>
            <ac:spMk id="3" creationId="{85611CBA-21FE-DBDD-2E9A-DD355D848B3A}"/>
          </ac:spMkLst>
        </pc:spChg>
        <pc:picChg chg="add mod ord">
          <ac:chgData name="Katya Alexandra Pleitez De Mendez (2433390)" userId="S::2433390@student.uwtsd.ac.uk::d14bb79f-83ae-4af5-b655-5bc350222139" providerId="AD" clId="Web-{E7BA5078-07B8-5FA9-D3C8-3FC94D905FB5}" dt="2026-02-11T14:13:17.175" v="46" actId="1076"/>
          <ac:picMkLst>
            <pc:docMk/>
            <pc:sldMk cId="17781541" sldId="266"/>
            <ac:picMk id="4" creationId="{F66B2803-73EE-CA21-AEB4-164AE5336363}"/>
          </ac:picMkLst>
        </pc:picChg>
      </pc:sldChg>
    </pc:docChg>
  </pc:docChgLst>
  <pc:docChgLst>
    <pc:chgData name="Heshu Ahmed (2522882)" userId="S::2522882@student.uwtsd.ac.uk::b753bed7-11e2-4721-b0a5-ce05365dbb02" providerId="AD" clId="Web-{F5964DA7-921C-0EEF-4246-E2E22B72D5B6}"/>
    <pc:docChg chg="addSld delSld modSld">
      <pc:chgData name="Heshu Ahmed (2522882)" userId="S::2522882@student.uwtsd.ac.uk::b753bed7-11e2-4721-b0a5-ce05365dbb02" providerId="AD" clId="Web-{F5964DA7-921C-0EEF-4246-E2E22B72D5B6}" dt="2026-02-07T18:43:53.120" v="254"/>
      <pc:docMkLst>
        <pc:docMk/>
      </pc:docMkLst>
      <pc:sldChg chg="modSp new">
        <pc:chgData name="Heshu Ahmed (2522882)" userId="S::2522882@student.uwtsd.ac.uk::b753bed7-11e2-4721-b0a5-ce05365dbb02" providerId="AD" clId="Web-{F5964DA7-921C-0EEF-4246-E2E22B72D5B6}" dt="2026-02-07T17:08:10.266" v="26" actId="20577"/>
        <pc:sldMkLst>
          <pc:docMk/>
          <pc:sldMk cId="2984376505" sldId="262"/>
        </pc:sldMkLst>
        <pc:spChg chg="mod">
          <ac:chgData name="Heshu Ahmed (2522882)" userId="S::2522882@student.uwtsd.ac.uk::b753bed7-11e2-4721-b0a5-ce05365dbb02" providerId="AD" clId="Web-{F5964DA7-921C-0EEF-4246-E2E22B72D5B6}" dt="2026-02-07T17:06:41.289" v="11" actId="20577"/>
          <ac:spMkLst>
            <pc:docMk/>
            <pc:sldMk cId="2984376505" sldId="262"/>
            <ac:spMk id="2" creationId="{D881AC5B-A0D1-48EC-E3CF-454D57FB6D91}"/>
          </ac:spMkLst>
        </pc:spChg>
      </pc:sldChg>
      <pc:sldChg chg="addSp delSp modSp new">
        <pc:chgData name="Heshu Ahmed (2522882)" userId="S::2522882@student.uwtsd.ac.uk::b753bed7-11e2-4721-b0a5-ce05365dbb02" providerId="AD" clId="Web-{F5964DA7-921C-0EEF-4246-E2E22B72D5B6}" dt="2026-02-07T18:43:53.120" v="254"/>
        <pc:sldMkLst>
          <pc:docMk/>
          <pc:sldMk cId="1341498038" sldId="263"/>
        </pc:sldMkLst>
        <pc:spChg chg="mod">
          <ac:chgData name="Heshu Ahmed (2522882)" userId="S::2522882@student.uwtsd.ac.uk::b753bed7-11e2-4721-b0a5-ce05365dbb02" providerId="AD" clId="Web-{F5964DA7-921C-0EEF-4246-E2E22B72D5B6}" dt="2026-02-07T18:27:38.984" v="220" actId="20577"/>
          <ac:spMkLst>
            <pc:docMk/>
            <pc:sldMk cId="1341498038" sldId="263"/>
            <ac:spMk id="2" creationId="{22D68F21-D0CD-AC5A-527A-76E2C052F385}"/>
          </ac:spMkLst>
        </pc:spChg>
        <pc:spChg chg="mod">
          <ac:chgData name="Heshu Ahmed (2522882)" userId="S::2522882@student.uwtsd.ac.uk::b753bed7-11e2-4721-b0a5-ce05365dbb02" providerId="AD" clId="Web-{F5964DA7-921C-0EEF-4246-E2E22B72D5B6}" dt="2026-02-07T18:42:12.938" v="246" actId="20577"/>
          <ac:spMkLst>
            <pc:docMk/>
            <pc:sldMk cId="1341498038" sldId="263"/>
            <ac:spMk id="3" creationId="{441AB29A-B172-497A-9EBD-2AC92837D401}"/>
          </ac:spMkLst>
        </pc:spChg>
      </pc:sldChg>
    </pc:docChg>
  </pc:docChgLst>
  <pc:docChgLst>
    <pc:chgData name="Katya Alexandra Pleitez De Mendez (2433390)" userId="S::2433390@student.uwtsd.ac.uk::d14bb79f-83ae-4af5-b655-5bc350222139" providerId="AD" clId="Web-{06584931-2AB7-37D5-FC0A-2E745E9E3F11}"/>
    <pc:docChg chg="addSld modSld">
      <pc:chgData name="Katya Alexandra Pleitez De Mendez (2433390)" userId="S::2433390@student.uwtsd.ac.uk::d14bb79f-83ae-4af5-b655-5bc350222139" providerId="AD" clId="Web-{06584931-2AB7-37D5-FC0A-2E745E9E3F11}" dt="2026-02-12T21:29:07.964" v="477" actId="20577"/>
      <pc:docMkLst>
        <pc:docMk/>
      </pc:docMkLst>
      <pc:sldChg chg="addSp modSp mod setClrOvrMap">
        <pc:chgData name="Katya Alexandra Pleitez De Mendez (2433390)" userId="S::2433390@student.uwtsd.ac.uk::d14bb79f-83ae-4af5-b655-5bc350222139" providerId="AD" clId="Web-{06584931-2AB7-37D5-FC0A-2E745E9E3F11}" dt="2026-02-12T18:48:43.096" v="5"/>
        <pc:sldMkLst>
          <pc:docMk/>
          <pc:sldMk cId="2984376505" sldId="262"/>
        </pc:sldMkLst>
        <pc:spChg chg="mod">
          <ac:chgData name="Katya Alexandra Pleitez De Mendez (2433390)" userId="S::2433390@student.uwtsd.ac.uk::d14bb79f-83ae-4af5-b655-5bc350222139" providerId="AD" clId="Web-{06584931-2AB7-37D5-FC0A-2E745E9E3F11}" dt="2026-02-12T18:48:43.096" v="5"/>
          <ac:spMkLst>
            <pc:docMk/>
            <pc:sldMk cId="2984376505" sldId="262"/>
            <ac:spMk id="2" creationId="{D881AC5B-A0D1-48EC-E3CF-454D57FB6D91}"/>
          </ac:spMkLst>
        </pc:spChg>
        <pc:spChg chg="mod">
          <ac:chgData name="Katya Alexandra Pleitez De Mendez (2433390)" userId="S::2433390@student.uwtsd.ac.uk::d14bb79f-83ae-4af5-b655-5bc350222139" providerId="AD" clId="Web-{06584931-2AB7-37D5-FC0A-2E745E9E3F11}" dt="2026-02-12T18:48:43.096" v="5"/>
          <ac:spMkLst>
            <pc:docMk/>
            <pc:sldMk cId="2984376505" sldId="262"/>
            <ac:spMk id="5" creationId="{66CF3B58-23EF-EAE7-EB95-5418CC2CC72E}"/>
          </ac:spMkLst>
        </pc:spChg>
        <pc:graphicFrameChg chg="mod ord modGraphic">
          <ac:chgData name="Katya Alexandra Pleitez De Mendez (2433390)" userId="S::2433390@student.uwtsd.ac.uk::d14bb79f-83ae-4af5-b655-5bc350222139" providerId="AD" clId="Web-{06584931-2AB7-37D5-FC0A-2E745E9E3F11}" dt="2026-02-12T18:48:43.096" v="5"/>
          <ac:graphicFrameMkLst>
            <pc:docMk/>
            <pc:sldMk cId="2984376505" sldId="262"/>
            <ac:graphicFrameMk id="8" creationId="{2F23FF75-FC4F-E238-C89C-2FF60370CAA5}"/>
          </ac:graphicFrameMkLst>
        </pc:graphicFrameChg>
      </pc:sldChg>
      <pc:sldChg chg="modSp">
        <pc:chgData name="Katya Alexandra Pleitez De Mendez (2433390)" userId="S::2433390@student.uwtsd.ac.uk::d14bb79f-83ae-4af5-b655-5bc350222139" providerId="AD" clId="Web-{06584931-2AB7-37D5-FC0A-2E745E9E3F11}" dt="2026-02-12T18:49:07.723" v="6" actId="1076"/>
        <pc:sldMkLst>
          <pc:docMk/>
          <pc:sldMk cId="17781541" sldId="266"/>
        </pc:sldMkLst>
        <pc:spChg chg="mod">
          <ac:chgData name="Katya Alexandra Pleitez De Mendez (2433390)" userId="S::2433390@student.uwtsd.ac.uk::d14bb79f-83ae-4af5-b655-5bc350222139" providerId="AD" clId="Web-{06584931-2AB7-37D5-FC0A-2E745E9E3F11}" dt="2026-02-12T18:49:07.723" v="6" actId="1076"/>
          <ac:spMkLst>
            <pc:docMk/>
            <pc:sldMk cId="17781541" sldId="266"/>
            <ac:spMk id="3" creationId="{85611CBA-21FE-DBDD-2E9A-DD355D848B3A}"/>
          </ac:spMkLst>
        </pc:spChg>
      </pc:sldChg>
      <pc:sldChg chg="addSp delSp modSp">
        <pc:chgData name="Katya Alexandra Pleitez De Mendez (2433390)" userId="S::2433390@student.uwtsd.ac.uk::d14bb79f-83ae-4af5-b655-5bc350222139" providerId="AD" clId="Web-{06584931-2AB7-37D5-FC0A-2E745E9E3F11}" dt="2026-02-12T21:29:07.964" v="477" actId="20577"/>
        <pc:sldMkLst>
          <pc:docMk/>
          <pc:sldMk cId="1860437919" sldId="269"/>
        </pc:sldMkLst>
        <pc:spChg chg="mod">
          <ac:chgData name="Katya Alexandra Pleitez De Mendez (2433390)" userId="S::2433390@student.uwtsd.ac.uk::d14bb79f-83ae-4af5-b655-5bc350222139" providerId="AD" clId="Web-{06584931-2AB7-37D5-FC0A-2E745E9E3F11}" dt="2026-02-12T19:32:34.101" v="294" actId="1076"/>
          <ac:spMkLst>
            <pc:docMk/>
            <pc:sldMk cId="1860437919" sldId="269"/>
            <ac:spMk id="2" creationId="{69754598-FB85-0A83-22A3-5E6C72C84D9B}"/>
          </ac:spMkLst>
        </pc:spChg>
        <pc:spChg chg="add mod">
          <ac:chgData name="Katya Alexandra Pleitez De Mendez (2433390)" userId="S::2433390@student.uwtsd.ac.uk::d14bb79f-83ae-4af5-b655-5bc350222139" providerId="AD" clId="Web-{06584931-2AB7-37D5-FC0A-2E745E9E3F11}" dt="2026-02-12T21:29:07.964" v="477" actId="20577"/>
          <ac:spMkLst>
            <pc:docMk/>
            <pc:sldMk cId="1860437919" sldId="269"/>
            <ac:spMk id="4" creationId="{CAF80AAB-5B36-481F-626A-899D1304D708}"/>
          </ac:spMkLst>
        </pc:spChg>
        <pc:spChg chg="add mod">
          <ac:chgData name="Katya Alexandra Pleitez De Mendez (2433390)" userId="S::2433390@student.uwtsd.ac.uk::d14bb79f-83ae-4af5-b655-5bc350222139" providerId="AD" clId="Web-{06584931-2AB7-37D5-FC0A-2E745E9E3F11}" dt="2026-02-12T21:25:06.762" v="443" actId="1076"/>
          <ac:spMkLst>
            <pc:docMk/>
            <pc:sldMk cId="1860437919" sldId="269"/>
            <ac:spMk id="10" creationId="{64195096-5131-73BA-A617-E8674006C705}"/>
          </ac:spMkLst>
        </pc:spChg>
        <pc:spChg chg="mod">
          <ac:chgData name="Katya Alexandra Pleitez De Mendez (2433390)" userId="S::2433390@student.uwtsd.ac.uk::d14bb79f-83ae-4af5-b655-5bc350222139" providerId="AD" clId="Web-{06584931-2AB7-37D5-FC0A-2E745E9E3F11}" dt="2026-02-12T19:32:38.429" v="295" actId="1076"/>
          <ac:spMkLst>
            <pc:docMk/>
            <pc:sldMk cId="1860437919" sldId="269"/>
            <ac:spMk id="19" creationId="{13A091FD-B6BE-733B-9644-A012C36CC28D}"/>
          </ac:spMkLst>
        </pc:spChg>
      </pc:sldChg>
      <pc:sldChg chg="new">
        <pc:chgData name="Katya Alexandra Pleitez De Mendez (2433390)" userId="S::2433390@student.uwtsd.ac.uk::d14bb79f-83ae-4af5-b655-5bc350222139" providerId="AD" clId="Web-{06584931-2AB7-37D5-FC0A-2E745E9E3F11}" dt="2026-02-12T20:47:22.898" v="393"/>
        <pc:sldMkLst>
          <pc:docMk/>
          <pc:sldMk cId="216793228" sldId="272"/>
        </pc:sldMkLst>
      </pc:sldChg>
    </pc:docChg>
  </pc:docChgLst>
  <pc:docChgLst>
    <pc:chgData name="Heshu Ahmed (2522882)" userId="S::2522882@student.uwtsd.ac.uk::b753bed7-11e2-4721-b0a5-ce05365dbb02" providerId="AD" clId="Web-{1B34BEC0-980F-68A9-ED03-0DEDC1A0C84B}"/>
    <pc:docChg chg="modSld">
      <pc:chgData name="Heshu Ahmed (2522882)" userId="S::2522882@student.uwtsd.ac.uk::b753bed7-11e2-4721-b0a5-ce05365dbb02" providerId="AD" clId="Web-{1B34BEC0-980F-68A9-ED03-0DEDC1A0C84B}" dt="2026-01-26T16:40:27.508" v="1"/>
      <pc:docMkLst>
        <pc:docMk/>
      </pc:docMkLst>
      <pc:sldChg chg="mod setBg">
        <pc:chgData name="Heshu Ahmed (2522882)" userId="S::2522882@student.uwtsd.ac.uk::b753bed7-11e2-4721-b0a5-ce05365dbb02" providerId="AD" clId="Web-{1B34BEC0-980F-68A9-ED03-0DEDC1A0C84B}" dt="2026-01-26T16:40:27.508" v="1"/>
        <pc:sldMkLst>
          <pc:docMk/>
          <pc:sldMk cId="1641079386" sldId="256"/>
        </pc:sldMkLst>
      </pc:sldChg>
    </pc:docChg>
  </pc:docChgLst>
  <pc:docChgLst>
    <pc:chgData name="Katya Alexandra Pleitez De Mendez (2433390)" userId="S::2433390@student.uwtsd.ac.uk::d14bb79f-83ae-4af5-b655-5bc350222139" providerId="AD" clId="Web-{2CA8B8D1-1B3A-4D01-25D2-4299B6D64567}"/>
    <pc:docChg chg="mod addSld delSld modSld addMainMaster delMainMaster">
      <pc:chgData name="Katya Alexandra Pleitez De Mendez (2433390)" userId="S::2433390@student.uwtsd.ac.uk::d14bb79f-83ae-4af5-b655-5bc350222139" providerId="AD" clId="Web-{2CA8B8D1-1B3A-4D01-25D2-4299B6D64567}" dt="2026-02-07T20:13:46.215" v="245" actId="20577"/>
      <pc:docMkLst>
        <pc:docMk/>
      </pc:docMkLst>
      <pc:sldChg chg="modSp mod modClrScheme chgLayout">
        <pc:chgData name="Katya Alexandra Pleitez De Mendez (2433390)" userId="S::2433390@student.uwtsd.ac.uk::d14bb79f-83ae-4af5-b655-5bc350222139" providerId="AD" clId="Web-{2CA8B8D1-1B3A-4D01-25D2-4299B6D64567}" dt="2026-02-07T17:34:49.202" v="78"/>
        <pc:sldMkLst>
          <pc:docMk/>
          <pc:sldMk cId="4202003488" sldId="261"/>
        </pc:sldMkLst>
        <pc:spChg chg="mod ord">
          <ac:chgData name="Katya Alexandra Pleitez De Mendez (2433390)" userId="S::2433390@student.uwtsd.ac.uk::d14bb79f-83ae-4af5-b655-5bc350222139" providerId="AD" clId="Web-{2CA8B8D1-1B3A-4D01-25D2-4299B6D64567}" dt="2026-02-07T17:34:49.202" v="78"/>
          <ac:spMkLst>
            <pc:docMk/>
            <pc:sldMk cId="4202003488" sldId="261"/>
            <ac:spMk id="2" creationId="{F6AD5647-D79A-0CBD-0A7C-034B12C6C56F}"/>
          </ac:spMkLst>
        </pc:spChg>
      </pc:sldChg>
      <pc:sldChg chg="addSp delSp modSp mod setBg modClrScheme chgLayout">
        <pc:chgData name="Katya Alexandra Pleitez De Mendez (2433390)" userId="S::2433390@student.uwtsd.ac.uk::d14bb79f-83ae-4af5-b655-5bc350222139" providerId="AD" clId="Web-{2CA8B8D1-1B3A-4D01-25D2-4299B6D64567}" dt="2026-02-07T17:50:46.212" v="167" actId="20577"/>
        <pc:sldMkLst>
          <pc:docMk/>
          <pc:sldMk cId="2984376505" sldId="262"/>
        </pc:sldMkLst>
        <pc:spChg chg="mod ord">
          <ac:chgData name="Katya Alexandra Pleitez De Mendez (2433390)" userId="S::2433390@student.uwtsd.ac.uk::d14bb79f-83ae-4af5-b655-5bc350222139" providerId="AD" clId="Web-{2CA8B8D1-1B3A-4D01-25D2-4299B6D64567}" dt="2026-02-07T17:50:46.212" v="167" actId="20577"/>
          <ac:spMkLst>
            <pc:docMk/>
            <pc:sldMk cId="2984376505" sldId="262"/>
            <ac:spMk id="2" creationId="{D881AC5B-A0D1-48EC-E3CF-454D57FB6D91}"/>
          </ac:spMkLst>
        </pc:spChg>
        <pc:spChg chg="mod ord">
          <ac:chgData name="Katya Alexandra Pleitez De Mendez (2433390)" userId="S::2433390@student.uwtsd.ac.uk::d14bb79f-83ae-4af5-b655-5bc350222139" providerId="AD" clId="Web-{2CA8B8D1-1B3A-4D01-25D2-4299B6D64567}" dt="2026-02-07T17:45:05.195" v="147"/>
          <ac:spMkLst>
            <pc:docMk/>
            <pc:sldMk cId="2984376505" sldId="262"/>
            <ac:spMk id="5" creationId="{66CF3B58-23EF-EAE7-EB95-5418CC2CC72E}"/>
          </ac:spMkLst>
        </pc:spChg>
        <pc:graphicFrameChg chg="add">
          <ac:chgData name="Katya Alexandra Pleitez De Mendez (2433390)" userId="S::2433390@student.uwtsd.ac.uk::d14bb79f-83ae-4af5-b655-5bc350222139" providerId="AD" clId="Web-{2CA8B8D1-1B3A-4D01-25D2-4299B6D64567}" dt="2026-02-07T17:45:05.195" v="147"/>
          <ac:graphicFrameMkLst>
            <pc:docMk/>
            <pc:sldMk cId="2984376505" sldId="262"/>
            <ac:graphicFrameMk id="8" creationId="{2F23FF75-FC4F-E238-C89C-2FF60370CAA5}"/>
          </ac:graphicFrameMkLst>
        </pc:graphicFrameChg>
      </pc:sldChg>
    </pc:docChg>
  </pc:docChgLst>
  <pc:docChgLst>
    <pc:chgData name="Heshu Ahmed (2522882)" userId="S::2522882@student.uwtsd.ac.uk::b753bed7-11e2-4721-b0a5-ce05365dbb02" providerId="AD" clId="Web-{A4A95492-C58C-5394-DA90-760957ADBBB2}"/>
    <pc:docChg chg="addSld delSld modSld">
      <pc:chgData name="Heshu Ahmed (2522882)" userId="S::2522882@student.uwtsd.ac.uk::b753bed7-11e2-4721-b0a5-ce05365dbb02" providerId="AD" clId="Web-{A4A95492-C58C-5394-DA90-760957ADBBB2}" dt="2026-02-10T10:57:36.812" v="28" actId="20577"/>
      <pc:docMkLst>
        <pc:docMk/>
      </pc:docMkLst>
      <pc:sldChg chg="modSp">
        <pc:chgData name="Heshu Ahmed (2522882)" userId="S::2522882@student.uwtsd.ac.uk::b753bed7-11e2-4721-b0a5-ce05365dbb02" providerId="AD" clId="Web-{A4A95492-C58C-5394-DA90-760957ADBBB2}" dt="2026-02-10T10:32:53.352" v="11" actId="20577"/>
        <pc:sldMkLst>
          <pc:docMk/>
          <pc:sldMk cId="1341498038" sldId="263"/>
        </pc:sldMkLst>
        <pc:spChg chg="mod">
          <ac:chgData name="Heshu Ahmed (2522882)" userId="S::2522882@student.uwtsd.ac.uk::b753bed7-11e2-4721-b0a5-ce05365dbb02" providerId="AD" clId="Web-{A4A95492-C58C-5394-DA90-760957ADBBB2}" dt="2026-02-10T10:32:53.352" v="11" actId="20577"/>
          <ac:spMkLst>
            <pc:docMk/>
            <pc:sldMk cId="1341498038" sldId="263"/>
            <ac:spMk id="3" creationId="{441AB29A-B172-497A-9EBD-2AC92837D40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2449F7-86CB-4C03-A1A5-F13067CC306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C9D8C61-CF86-4C46-AA86-FBF88EDD61D7}">
      <dgm:prSet/>
      <dgm:spPr/>
      <dgm:t>
        <a:bodyPr/>
        <a:lstStyle/>
        <a:p>
          <a:pPr>
            <a:lnSpc>
              <a:spcPct val="100000"/>
            </a:lnSpc>
          </a:pPr>
          <a:r>
            <a:rPr lang="en-GB"/>
            <a:t>Microsoft Word is a widely used word‑processing program.</a:t>
          </a:r>
          <a:endParaRPr lang="en-US"/>
        </a:p>
      </dgm:t>
    </dgm:pt>
    <dgm:pt modelId="{E8DB5558-E578-4A8E-BB9A-A0DD47FCAA67}" type="parTrans" cxnId="{1EBA7340-0575-4342-9A73-9483D5FE8FAA}">
      <dgm:prSet/>
      <dgm:spPr/>
      <dgm:t>
        <a:bodyPr/>
        <a:lstStyle/>
        <a:p>
          <a:endParaRPr lang="en-US"/>
        </a:p>
      </dgm:t>
    </dgm:pt>
    <dgm:pt modelId="{B1641BA9-DCCB-4B4F-B43A-7BF30233089E}" type="sibTrans" cxnId="{1EBA7340-0575-4342-9A73-9483D5FE8FAA}">
      <dgm:prSet/>
      <dgm:spPr/>
      <dgm:t>
        <a:bodyPr/>
        <a:lstStyle/>
        <a:p>
          <a:endParaRPr lang="en-US"/>
        </a:p>
      </dgm:t>
    </dgm:pt>
    <dgm:pt modelId="{3C380FAF-3C80-4800-8079-CE0F726EAAEB}">
      <dgm:prSet/>
      <dgm:spPr/>
      <dgm:t>
        <a:bodyPr/>
        <a:lstStyle/>
        <a:p>
          <a:pPr>
            <a:lnSpc>
              <a:spcPct val="100000"/>
            </a:lnSpc>
          </a:pPr>
          <a:r>
            <a:rPr lang="en-GB"/>
            <a:t>It is created and maintained by Microsoft.</a:t>
          </a:r>
          <a:endParaRPr lang="en-US"/>
        </a:p>
      </dgm:t>
    </dgm:pt>
    <dgm:pt modelId="{AD4DE07C-29E4-475C-B0D2-18AB0450A5E8}" type="parTrans" cxnId="{EC758612-2774-4DCE-A40C-B44131B27F3E}">
      <dgm:prSet/>
      <dgm:spPr/>
      <dgm:t>
        <a:bodyPr/>
        <a:lstStyle/>
        <a:p>
          <a:endParaRPr lang="en-US"/>
        </a:p>
      </dgm:t>
    </dgm:pt>
    <dgm:pt modelId="{8E9445A0-C2BC-4EA5-AFF1-56ABD368B4A7}" type="sibTrans" cxnId="{EC758612-2774-4DCE-A40C-B44131B27F3E}">
      <dgm:prSet/>
      <dgm:spPr/>
      <dgm:t>
        <a:bodyPr/>
        <a:lstStyle/>
        <a:p>
          <a:endParaRPr lang="en-US"/>
        </a:p>
      </dgm:t>
    </dgm:pt>
    <dgm:pt modelId="{251A23B0-A6F1-46BD-9392-142F1EC82DDA}">
      <dgm:prSet/>
      <dgm:spPr/>
      <dgm:t>
        <a:bodyPr/>
        <a:lstStyle/>
        <a:p>
          <a:pPr>
            <a:lnSpc>
              <a:spcPct val="100000"/>
            </a:lnSpc>
          </a:pPr>
          <a:r>
            <a:rPr lang="en-GB"/>
            <a:t>It comes as part of the Microsoft Office suite.</a:t>
          </a:r>
          <a:endParaRPr lang="en-US"/>
        </a:p>
      </dgm:t>
    </dgm:pt>
    <dgm:pt modelId="{94965DD5-5714-4833-9E66-A666578CEAEB}" type="parTrans" cxnId="{905C96E4-7544-4DB9-AEB9-D388C804AFF8}">
      <dgm:prSet/>
      <dgm:spPr/>
      <dgm:t>
        <a:bodyPr/>
        <a:lstStyle/>
        <a:p>
          <a:endParaRPr lang="en-US"/>
        </a:p>
      </dgm:t>
    </dgm:pt>
    <dgm:pt modelId="{95614CF2-8166-4BF7-A9D0-B3736192E6B8}" type="sibTrans" cxnId="{905C96E4-7544-4DB9-AEB9-D388C804AFF8}">
      <dgm:prSet/>
      <dgm:spPr/>
      <dgm:t>
        <a:bodyPr/>
        <a:lstStyle/>
        <a:p>
          <a:endParaRPr lang="en-US"/>
        </a:p>
      </dgm:t>
    </dgm:pt>
    <dgm:pt modelId="{AD9AD039-A51D-425E-9602-DF3178719614}">
      <dgm:prSet/>
      <dgm:spPr/>
      <dgm:t>
        <a:bodyPr/>
        <a:lstStyle/>
        <a:p>
          <a:pPr>
            <a:lnSpc>
              <a:spcPct val="100000"/>
            </a:lnSpc>
          </a:pPr>
          <a:r>
            <a:rPr lang="en-GB"/>
            <a:t>People use it a lot in university , workplaces, and for personal documents.</a:t>
          </a:r>
          <a:endParaRPr lang="en-US"/>
        </a:p>
      </dgm:t>
    </dgm:pt>
    <dgm:pt modelId="{59DC8B4C-C4FF-4AE8-860A-EF2AE393FAD7}" type="parTrans" cxnId="{F0D333F9-5E67-4AA1-8C2F-1D0DB9D1B761}">
      <dgm:prSet/>
      <dgm:spPr/>
      <dgm:t>
        <a:bodyPr/>
        <a:lstStyle/>
        <a:p>
          <a:endParaRPr lang="en-US"/>
        </a:p>
      </dgm:t>
    </dgm:pt>
    <dgm:pt modelId="{C06DF234-F84A-4418-BAB8-2551EE6D5089}" type="sibTrans" cxnId="{F0D333F9-5E67-4AA1-8C2F-1D0DB9D1B761}">
      <dgm:prSet/>
      <dgm:spPr/>
      <dgm:t>
        <a:bodyPr/>
        <a:lstStyle/>
        <a:p>
          <a:endParaRPr lang="en-US"/>
        </a:p>
      </dgm:t>
    </dgm:pt>
    <dgm:pt modelId="{8E69C8B9-B816-4EEB-90BB-9C6925EB6378}" type="pres">
      <dgm:prSet presAssocID="{F92449F7-86CB-4C03-A1A5-F13067CC3061}" presName="root" presStyleCnt="0">
        <dgm:presLayoutVars>
          <dgm:dir/>
          <dgm:resizeHandles val="exact"/>
        </dgm:presLayoutVars>
      </dgm:prSet>
      <dgm:spPr/>
    </dgm:pt>
    <dgm:pt modelId="{6EF6F048-0469-462B-A81D-20261CDB8899}" type="pres">
      <dgm:prSet presAssocID="{EC9D8C61-CF86-4C46-AA86-FBF88EDD61D7}" presName="compNode" presStyleCnt="0"/>
      <dgm:spPr/>
    </dgm:pt>
    <dgm:pt modelId="{623FAE53-F0DC-4C69-B33A-9F80DEE9FCC1}" type="pres">
      <dgm:prSet presAssocID="{EC9D8C61-CF86-4C46-AA86-FBF88EDD61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rvidor"/>
        </a:ext>
      </dgm:extLst>
    </dgm:pt>
    <dgm:pt modelId="{5C91ADF0-C6E7-4873-B1CC-E9AB92B74DEA}" type="pres">
      <dgm:prSet presAssocID="{EC9D8C61-CF86-4C46-AA86-FBF88EDD61D7}" presName="spaceRect" presStyleCnt="0"/>
      <dgm:spPr/>
    </dgm:pt>
    <dgm:pt modelId="{E0F13D48-0D52-4665-907D-2B73B6DE1433}" type="pres">
      <dgm:prSet presAssocID="{EC9D8C61-CF86-4C46-AA86-FBF88EDD61D7}" presName="textRect" presStyleLbl="revTx" presStyleIdx="0" presStyleCnt="4">
        <dgm:presLayoutVars>
          <dgm:chMax val="1"/>
          <dgm:chPref val="1"/>
        </dgm:presLayoutVars>
      </dgm:prSet>
      <dgm:spPr/>
    </dgm:pt>
    <dgm:pt modelId="{9BBB6FB7-60FB-4E0E-8851-B59AFA89F617}" type="pres">
      <dgm:prSet presAssocID="{B1641BA9-DCCB-4B4F-B43A-7BF30233089E}" presName="sibTrans" presStyleCnt="0"/>
      <dgm:spPr/>
    </dgm:pt>
    <dgm:pt modelId="{0467336F-EC9F-4288-9975-BF3BBAA9B9B3}" type="pres">
      <dgm:prSet presAssocID="{3C380FAF-3C80-4800-8079-CE0F726EAAEB}" presName="compNode" presStyleCnt="0"/>
      <dgm:spPr/>
    </dgm:pt>
    <dgm:pt modelId="{5EBA978E-4401-4184-9B8B-A4969D1CAF13}" type="pres">
      <dgm:prSet presAssocID="{3C380FAF-3C80-4800-8079-CE0F726EAA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ca de verificación"/>
        </a:ext>
      </dgm:extLst>
    </dgm:pt>
    <dgm:pt modelId="{2341C9AE-4A69-4A14-8AC3-7195D54262E0}" type="pres">
      <dgm:prSet presAssocID="{3C380FAF-3C80-4800-8079-CE0F726EAAEB}" presName="spaceRect" presStyleCnt="0"/>
      <dgm:spPr/>
    </dgm:pt>
    <dgm:pt modelId="{AF0779FC-9C3A-4B5C-B431-4595027A3ABD}" type="pres">
      <dgm:prSet presAssocID="{3C380FAF-3C80-4800-8079-CE0F726EAAEB}" presName="textRect" presStyleLbl="revTx" presStyleIdx="1" presStyleCnt="4">
        <dgm:presLayoutVars>
          <dgm:chMax val="1"/>
          <dgm:chPref val="1"/>
        </dgm:presLayoutVars>
      </dgm:prSet>
      <dgm:spPr/>
    </dgm:pt>
    <dgm:pt modelId="{D319993E-2A2E-4BAB-89AC-809E3B2FD7A4}" type="pres">
      <dgm:prSet presAssocID="{8E9445A0-C2BC-4EA5-AFF1-56ABD368B4A7}" presName="sibTrans" presStyleCnt="0"/>
      <dgm:spPr/>
    </dgm:pt>
    <dgm:pt modelId="{EC0E62A3-8166-4320-AFC6-7FC5A2AAF34B}" type="pres">
      <dgm:prSet presAssocID="{251A23B0-A6F1-46BD-9392-142F1EC82DDA}" presName="compNode" presStyleCnt="0"/>
      <dgm:spPr/>
    </dgm:pt>
    <dgm:pt modelId="{1D8DC6F3-9C3C-4305-9254-1AF5B346F1B1}" type="pres">
      <dgm:prSet presAssocID="{251A23B0-A6F1-46BD-9392-142F1EC82D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ube"/>
        </a:ext>
      </dgm:extLst>
    </dgm:pt>
    <dgm:pt modelId="{A713E375-077F-491F-8609-481A30E71E2D}" type="pres">
      <dgm:prSet presAssocID="{251A23B0-A6F1-46BD-9392-142F1EC82DDA}" presName="spaceRect" presStyleCnt="0"/>
      <dgm:spPr/>
    </dgm:pt>
    <dgm:pt modelId="{F3F855D3-0626-4B37-A6A5-38F1367C6504}" type="pres">
      <dgm:prSet presAssocID="{251A23B0-A6F1-46BD-9392-142F1EC82DDA}" presName="textRect" presStyleLbl="revTx" presStyleIdx="2" presStyleCnt="4">
        <dgm:presLayoutVars>
          <dgm:chMax val="1"/>
          <dgm:chPref val="1"/>
        </dgm:presLayoutVars>
      </dgm:prSet>
      <dgm:spPr/>
    </dgm:pt>
    <dgm:pt modelId="{6AA3227D-F021-48FA-BF4C-3605B765C2CF}" type="pres">
      <dgm:prSet presAssocID="{95614CF2-8166-4BF7-A9D0-B3736192E6B8}" presName="sibTrans" presStyleCnt="0"/>
      <dgm:spPr/>
    </dgm:pt>
    <dgm:pt modelId="{18C42A61-8074-4947-831E-4C62938AC9CF}" type="pres">
      <dgm:prSet presAssocID="{AD9AD039-A51D-425E-9602-DF3178719614}" presName="compNode" presStyleCnt="0"/>
      <dgm:spPr/>
    </dgm:pt>
    <dgm:pt modelId="{874BC85A-4352-4A68-8221-A9C76392D6D1}" type="pres">
      <dgm:prSet presAssocID="{AD9AD039-A51D-425E-9602-DF31787196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ud Computing"/>
        </a:ext>
      </dgm:extLst>
    </dgm:pt>
    <dgm:pt modelId="{B5A24A35-9F66-4515-B26A-14975D6E6B66}" type="pres">
      <dgm:prSet presAssocID="{AD9AD039-A51D-425E-9602-DF3178719614}" presName="spaceRect" presStyleCnt="0"/>
      <dgm:spPr/>
    </dgm:pt>
    <dgm:pt modelId="{B5899765-B93C-4342-9E4D-6D7B2AE0A96F}" type="pres">
      <dgm:prSet presAssocID="{AD9AD039-A51D-425E-9602-DF3178719614}" presName="textRect" presStyleLbl="revTx" presStyleIdx="3" presStyleCnt="4">
        <dgm:presLayoutVars>
          <dgm:chMax val="1"/>
          <dgm:chPref val="1"/>
        </dgm:presLayoutVars>
      </dgm:prSet>
      <dgm:spPr/>
    </dgm:pt>
  </dgm:ptLst>
  <dgm:cxnLst>
    <dgm:cxn modelId="{EC758612-2774-4DCE-A40C-B44131B27F3E}" srcId="{F92449F7-86CB-4C03-A1A5-F13067CC3061}" destId="{3C380FAF-3C80-4800-8079-CE0F726EAAEB}" srcOrd="1" destOrd="0" parTransId="{AD4DE07C-29E4-475C-B0D2-18AB0450A5E8}" sibTransId="{8E9445A0-C2BC-4EA5-AFF1-56ABD368B4A7}"/>
    <dgm:cxn modelId="{CE05911E-5231-4A55-B10B-A928ACBC6D94}" type="presOf" srcId="{AD9AD039-A51D-425E-9602-DF3178719614}" destId="{B5899765-B93C-4342-9E4D-6D7B2AE0A96F}" srcOrd="0" destOrd="0" presId="urn:microsoft.com/office/officeart/2018/2/layout/IconLabelList"/>
    <dgm:cxn modelId="{EA943837-3AF5-4192-92D9-8AB47D711C7F}" type="presOf" srcId="{F92449F7-86CB-4C03-A1A5-F13067CC3061}" destId="{8E69C8B9-B816-4EEB-90BB-9C6925EB6378}" srcOrd="0" destOrd="0" presId="urn:microsoft.com/office/officeart/2018/2/layout/IconLabelList"/>
    <dgm:cxn modelId="{1EBA7340-0575-4342-9A73-9483D5FE8FAA}" srcId="{F92449F7-86CB-4C03-A1A5-F13067CC3061}" destId="{EC9D8C61-CF86-4C46-AA86-FBF88EDD61D7}" srcOrd="0" destOrd="0" parTransId="{E8DB5558-E578-4A8E-BB9A-A0DD47FCAA67}" sibTransId="{B1641BA9-DCCB-4B4F-B43A-7BF30233089E}"/>
    <dgm:cxn modelId="{115FA45B-B6C6-4E72-B427-1B54B3EB2B6E}" type="presOf" srcId="{EC9D8C61-CF86-4C46-AA86-FBF88EDD61D7}" destId="{E0F13D48-0D52-4665-907D-2B73B6DE1433}" srcOrd="0" destOrd="0" presId="urn:microsoft.com/office/officeart/2018/2/layout/IconLabelList"/>
    <dgm:cxn modelId="{36549A6A-E706-4988-B826-361E323C7355}" type="presOf" srcId="{3C380FAF-3C80-4800-8079-CE0F726EAAEB}" destId="{AF0779FC-9C3A-4B5C-B431-4595027A3ABD}" srcOrd="0" destOrd="0" presId="urn:microsoft.com/office/officeart/2018/2/layout/IconLabelList"/>
    <dgm:cxn modelId="{0B7E788D-C606-4A36-8C22-EE8F9D30D443}" type="presOf" srcId="{251A23B0-A6F1-46BD-9392-142F1EC82DDA}" destId="{F3F855D3-0626-4B37-A6A5-38F1367C6504}" srcOrd="0" destOrd="0" presId="urn:microsoft.com/office/officeart/2018/2/layout/IconLabelList"/>
    <dgm:cxn modelId="{905C96E4-7544-4DB9-AEB9-D388C804AFF8}" srcId="{F92449F7-86CB-4C03-A1A5-F13067CC3061}" destId="{251A23B0-A6F1-46BD-9392-142F1EC82DDA}" srcOrd="2" destOrd="0" parTransId="{94965DD5-5714-4833-9E66-A666578CEAEB}" sibTransId="{95614CF2-8166-4BF7-A9D0-B3736192E6B8}"/>
    <dgm:cxn modelId="{F0D333F9-5E67-4AA1-8C2F-1D0DB9D1B761}" srcId="{F92449F7-86CB-4C03-A1A5-F13067CC3061}" destId="{AD9AD039-A51D-425E-9602-DF3178719614}" srcOrd="3" destOrd="0" parTransId="{59DC8B4C-C4FF-4AE8-860A-EF2AE393FAD7}" sibTransId="{C06DF234-F84A-4418-BAB8-2551EE6D5089}"/>
    <dgm:cxn modelId="{69AF5220-A30D-47D2-BE95-C3F92A9E9053}" type="presParOf" srcId="{8E69C8B9-B816-4EEB-90BB-9C6925EB6378}" destId="{6EF6F048-0469-462B-A81D-20261CDB8899}" srcOrd="0" destOrd="0" presId="urn:microsoft.com/office/officeart/2018/2/layout/IconLabelList"/>
    <dgm:cxn modelId="{9B06014C-E239-405A-B9B1-141DE103FF2A}" type="presParOf" srcId="{6EF6F048-0469-462B-A81D-20261CDB8899}" destId="{623FAE53-F0DC-4C69-B33A-9F80DEE9FCC1}" srcOrd="0" destOrd="0" presId="urn:microsoft.com/office/officeart/2018/2/layout/IconLabelList"/>
    <dgm:cxn modelId="{AC69FFA3-3FDB-4A53-8AE0-5158150EEFD9}" type="presParOf" srcId="{6EF6F048-0469-462B-A81D-20261CDB8899}" destId="{5C91ADF0-C6E7-4873-B1CC-E9AB92B74DEA}" srcOrd="1" destOrd="0" presId="urn:microsoft.com/office/officeart/2018/2/layout/IconLabelList"/>
    <dgm:cxn modelId="{354B8B1C-BCA0-4DB4-9A08-8509553DC538}" type="presParOf" srcId="{6EF6F048-0469-462B-A81D-20261CDB8899}" destId="{E0F13D48-0D52-4665-907D-2B73B6DE1433}" srcOrd="2" destOrd="0" presId="urn:microsoft.com/office/officeart/2018/2/layout/IconLabelList"/>
    <dgm:cxn modelId="{3F224AE7-D74E-452A-BF81-E118FFD7C38B}" type="presParOf" srcId="{8E69C8B9-B816-4EEB-90BB-9C6925EB6378}" destId="{9BBB6FB7-60FB-4E0E-8851-B59AFA89F617}" srcOrd="1" destOrd="0" presId="urn:microsoft.com/office/officeart/2018/2/layout/IconLabelList"/>
    <dgm:cxn modelId="{065CDC43-DCC1-4767-9CEA-86528CDB1D3A}" type="presParOf" srcId="{8E69C8B9-B816-4EEB-90BB-9C6925EB6378}" destId="{0467336F-EC9F-4288-9975-BF3BBAA9B9B3}" srcOrd="2" destOrd="0" presId="urn:microsoft.com/office/officeart/2018/2/layout/IconLabelList"/>
    <dgm:cxn modelId="{207A2569-91FA-4038-8B6D-7938B5828EEE}" type="presParOf" srcId="{0467336F-EC9F-4288-9975-BF3BBAA9B9B3}" destId="{5EBA978E-4401-4184-9B8B-A4969D1CAF13}" srcOrd="0" destOrd="0" presId="urn:microsoft.com/office/officeart/2018/2/layout/IconLabelList"/>
    <dgm:cxn modelId="{10C3BA16-3A86-43D9-A499-75EA5A04D2FC}" type="presParOf" srcId="{0467336F-EC9F-4288-9975-BF3BBAA9B9B3}" destId="{2341C9AE-4A69-4A14-8AC3-7195D54262E0}" srcOrd="1" destOrd="0" presId="urn:microsoft.com/office/officeart/2018/2/layout/IconLabelList"/>
    <dgm:cxn modelId="{5B4BEABD-C048-42E2-B215-92DEE7C7EFCA}" type="presParOf" srcId="{0467336F-EC9F-4288-9975-BF3BBAA9B9B3}" destId="{AF0779FC-9C3A-4B5C-B431-4595027A3ABD}" srcOrd="2" destOrd="0" presId="urn:microsoft.com/office/officeart/2018/2/layout/IconLabelList"/>
    <dgm:cxn modelId="{771DFA63-7FB1-4268-9903-52E443A822B9}" type="presParOf" srcId="{8E69C8B9-B816-4EEB-90BB-9C6925EB6378}" destId="{D319993E-2A2E-4BAB-89AC-809E3B2FD7A4}" srcOrd="3" destOrd="0" presId="urn:microsoft.com/office/officeart/2018/2/layout/IconLabelList"/>
    <dgm:cxn modelId="{5DC39600-EC90-454A-92E7-FE9EF5AA9992}" type="presParOf" srcId="{8E69C8B9-B816-4EEB-90BB-9C6925EB6378}" destId="{EC0E62A3-8166-4320-AFC6-7FC5A2AAF34B}" srcOrd="4" destOrd="0" presId="urn:microsoft.com/office/officeart/2018/2/layout/IconLabelList"/>
    <dgm:cxn modelId="{B86540D2-D083-485E-96C9-F3AAB953BDE3}" type="presParOf" srcId="{EC0E62A3-8166-4320-AFC6-7FC5A2AAF34B}" destId="{1D8DC6F3-9C3C-4305-9254-1AF5B346F1B1}" srcOrd="0" destOrd="0" presId="urn:microsoft.com/office/officeart/2018/2/layout/IconLabelList"/>
    <dgm:cxn modelId="{2B8EF2C2-A0D5-4664-86C9-B4CB92C5B7E2}" type="presParOf" srcId="{EC0E62A3-8166-4320-AFC6-7FC5A2AAF34B}" destId="{A713E375-077F-491F-8609-481A30E71E2D}" srcOrd="1" destOrd="0" presId="urn:microsoft.com/office/officeart/2018/2/layout/IconLabelList"/>
    <dgm:cxn modelId="{BFF581DF-41AE-4029-9AA7-F608C40AD90A}" type="presParOf" srcId="{EC0E62A3-8166-4320-AFC6-7FC5A2AAF34B}" destId="{F3F855D3-0626-4B37-A6A5-38F1367C6504}" srcOrd="2" destOrd="0" presId="urn:microsoft.com/office/officeart/2018/2/layout/IconLabelList"/>
    <dgm:cxn modelId="{22E3A500-109C-4968-A199-AA378C8E9E77}" type="presParOf" srcId="{8E69C8B9-B816-4EEB-90BB-9C6925EB6378}" destId="{6AA3227D-F021-48FA-BF4C-3605B765C2CF}" srcOrd="5" destOrd="0" presId="urn:microsoft.com/office/officeart/2018/2/layout/IconLabelList"/>
    <dgm:cxn modelId="{B54CF517-F6AF-4E9A-9633-A86E3E89FD39}" type="presParOf" srcId="{8E69C8B9-B816-4EEB-90BB-9C6925EB6378}" destId="{18C42A61-8074-4947-831E-4C62938AC9CF}" srcOrd="6" destOrd="0" presId="urn:microsoft.com/office/officeart/2018/2/layout/IconLabelList"/>
    <dgm:cxn modelId="{1A2F7F1B-C41C-4371-BCC2-A55061B37C09}" type="presParOf" srcId="{18C42A61-8074-4947-831E-4C62938AC9CF}" destId="{874BC85A-4352-4A68-8221-A9C76392D6D1}" srcOrd="0" destOrd="0" presId="urn:microsoft.com/office/officeart/2018/2/layout/IconLabelList"/>
    <dgm:cxn modelId="{6357B250-19C6-44D2-A9F4-C821CBC48701}" type="presParOf" srcId="{18C42A61-8074-4947-831E-4C62938AC9CF}" destId="{B5A24A35-9F66-4515-B26A-14975D6E6B66}" srcOrd="1" destOrd="0" presId="urn:microsoft.com/office/officeart/2018/2/layout/IconLabelList"/>
    <dgm:cxn modelId="{B10BA2A5-7FA0-4439-93F1-CFC0C7C629A7}" type="presParOf" srcId="{18C42A61-8074-4947-831E-4C62938AC9CF}" destId="{B5899765-B93C-4342-9E4D-6D7B2AE0A96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7BBE1B-8DDF-410C-B328-07AB6573C576}"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3DDACA82-F528-4065-ADF3-B5821CF8B4F0}">
      <dgm:prSet/>
      <dgm:spPr/>
      <dgm:t>
        <a:bodyPr/>
        <a:lstStyle/>
        <a:p>
          <a:pPr>
            <a:lnSpc>
              <a:spcPct val="100000"/>
            </a:lnSpc>
          </a:pPr>
          <a:r>
            <a:rPr lang="es-ES" b="0">
              <a:latin typeface="Arial"/>
              <a:cs typeface="Arial"/>
            </a:rPr>
            <a:t>Use Microsoft Word </a:t>
          </a:r>
          <a:r>
            <a:rPr lang="es-ES" b="0" err="1">
              <a:latin typeface="Arial"/>
              <a:cs typeface="Arial"/>
            </a:rPr>
            <a:t>to</a:t>
          </a:r>
          <a:r>
            <a:rPr lang="es-ES" b="0">
              <a:latin typeface="Arial"/>
              <a:cs typeface="Arial"/>
            </a:rPr>
            <a:t> </a:t>
          </a:r>
          <a:r>
            <a:rPr lang="es-ES" b="0" err="1">
              <a:latin typeface="Arial"/>
              <a:cs typeface="Arial"/>
            </a:rPr>
            <a:t>build</a:t>
          </a:r>
          <a:r>
            <a:rPr lang="es-ES" b="0">
              <a:latin typeface="Arial"/>
              <a:cs typeface="Arial"/>
            </a:rPr>
            <a:t> </a:t>
          </a:r>
          <a:r>
            <a:rPr lang="es-ES" b="0" err="1">
              <a:latin typeface="Arial"/>
              <a:cs typeface="Arial"/>
            </a:rPr>
            <a:t>all</a:t>
          </a:r>
          <a:r>
            <a:rPr lang="es-ES" b="0">
              <a:latin typeface="Arial"/>
              <a:cs typeface="Arial"/>
            </a:rPr>
            <a:t> </a:t>
          </a:r>
          <a:r>
            <a:rPr lang="es-ES" b="0" err="1">
              <a:latin typeface="Arial"/>
              <a:cs typeface="Arial"/>
            </a:rPr>
            <a:t>key</a:t>
          </a:r>
          <a:r>
            <a:rPr lang="es-ES" b="0">
              <a:latin typeface="Arial"/>
              <a:cs typeface="Arial"/>
            </a:rPr>
            <a:t> Project documentos </a:t>
          </a:r>
          <a:r>
            <a:rPr lang="es-ES" b="0" err="1">
              <a:latin typeface="Arial"/>
              <a:cs typeface="Arial"/>
            </a:rPr>
            <a:t>from</a:t>
          </a:r>
          <a:r>
            <a:rPr lang="es-ES" b="0">
              <a:latin typeface="Arial"/>
              <a:cs typeface="Arial"/>
            </a:rPr>
            <a:t>  </a:t>
          </a:r>
          <a:r>
            <a:rPr lang="es-ES" b="0" err="1">
              <a:latin typeface="Arial"/>
              <a:cs typeface="Arial"/>
            </a:rPr>
            <a:t>the</a:t>
          </a:r>
          <a:r>
            <a:rPr lang="es-ES" b="0">
              <a:latin typeface="Arial"/>
              <a:cs typeface="Arial"/>
            </a:rPr>
            <a:t> </a:t>
          </a:r>
          <a:r>
            <a:rPr lang="es-ES" b="0" err="1">
              <a:latin typeface="Arial"/>
              <a:cs typeface="Arial"/>
            </a:rPr>
            <a:t>ground</a:t>
          </a:r>
          <a:r>
            <a:rPr lang="es-ES" b="0">
              <a:latin typeface="Arial"/>
              <a:cs typeface="Arial"/>
            </a:rPr>
            <a:t> up, </a:t>
          </a:r>
          <a:r>
            <a:rPr lang="es-ES" b="0" err="1">
              <a:latin typeface="Arial"/>
              <a:cs typeface="Arial"/>
            </a:rPr>
            <a:t>such</a:t>
          </a:r>
          <a:r>
            <a:rPr lang="es-ES" b="0">
              <a:latin typeface="Arial"/>
              <a:cs typeface="Arial"/>
            </a:rPr>
            <a:t> as </a:t>
          </a:r>
          <a:r>
            <a:rPr lang="es-ES" b="0" err="1">
              <a:latin typeface="Arial"/>
              <a:cs typeface="Arial"/>
            </a:rPr>
            <a:t>charters</a:t>
          </a:r>
          <a:r>
            <a:rPr lang="es-ES" b="0">
              <a:latin typeface="Arial"/>
              <a:cs typeface="Arial"/>
            </a:rPr>
            <a:t>, </a:t>
          </a:r>
          <a:r>
            <a:rPr lang="es-ES" b="0" err="1">
              <a:latin typeface="Arial"/>
              <a:cs typeface="Arial"/>
            </a:rPr>
            <a:t>plans</a:t>
          </a:r>
          <a:r>
            <a:rPr lang="es-ES" b="0">
              <a:latin typeface="Arial"/>
              <a:cs typeface="Arial"/>
            </a:rPr>
            <a:t>, and </a:t>
          </a:r>
          <a:r>
            <a:rPr lang="es-ES" b="0" err="1">
              <a:latin typeface="Arial"/>
              <a:cs typeface="Arial"/>
            </a:rPr>
            <a:t>requirements</a:t>
          </a:r>
          <a:r>
            <a:rPr lang="es-ES" b="0">
              <a:latin typeface="Arial"/>
              <a:cs typeface="Arial"/>
            </a:rPr>
            <a:t>.</a:t>
          </a:r>
          <a:endParaRPr lang="en-US" b="0">
            <a:latin typeface="Arial"/>
            <a:cs typeface="Arial"/>
          </a:endParaRPr>
        </a:p>
      </dgm:t>
    </dgm:pt>
    <dgm:pt modelId="{7F7CC005-5D23-43F2-913B-0767AAEF1CCC}" type="parTrans" cxnId="{9256F2BC-8910-48FD-B124-27C22EAAE867}">
      <dgm:prSet/>
      <dgm:spPr/>
      <dgm:t>
        <a:bodyPr/>
        <a:lstStyle/>
        <a:p>
          <a:endParaRPr lang="en-US"/>
        </a:p>
      </dgm:t>
    </dgm:pt>
    <dgm:pt modelId="{B2B17ED6-EADA-43BC-98B5-CCEA5CF35B21}" type="sibTrans" cxnId="{9256F2BC-8910-48FD-B124-27C22EAAE867}">
      <dgm:prSet/>
      <dgm:spPr/>
      <dgm:t>
        <a:bodyPr/>
        <a:lstStyle/>
        <a:p>
          <a:pPr>
            <a:lnSpc>
              <a:spcPct val="100000"/>
            </a:lnSpc>
          </a:pPr>
          <a:endParaRPr lang="en-US"/>
        </a:p>
      </dgm:t>
    </dgm:pt>
    <dgm:pt modelId="{C29B65FF-6055-4383-BC0F-B4F59C93C3F3}">
      <dgm:prSet/>
      <dgm:spPr/>
      <dgm:t>
        <a:bodyPr/>
        <a:lstStyle/>
        <a:p>
          <a:pPr>
            <a:lnSpc>
              <a:spcPct val="100000"/>
            </a:lnSpc>
          </a:pPr>
          <a:r>
            <a:rPr lang="es-ES" b="0" err="1">
              <a:latin typeface="Arial"/>
              <a:cs typeface="Arial"/>
            </a:rPr>
            <a:t>Speed</a:t>
          </a:r>
          <a:r>
            <a:rPr lang="es-ES" b="0">
              <a:latin typeface="Arial"/>
              <a:cs typeface="Arial"/>
            </a:rPr>
            <a:t> up </a:t>
          </a:r>
          <a:r>
            <a:rPr lang="es-ES" b="0" err="1">
              <a:latin typeface="Arial"/>
              <a:cs typeface="Arial"/>
            </a:rPr>
            <a:t>your</a:t>
          </a:r>
          <a:r>
            <a:rPr lang="es-ES" b="0">
              <a:latin typeface="Arial"/>
              <a:cs typeface="Arial"/>
            </a:rPr>
            <a:t> </a:t>
          </a:r>
          <a:r>
            <a:rPr lang="es-ES" b="0" err="1">
              <a:latin typeface="Arial"/>
              <a:cs typeface="Arial"/>
            </a:rPr>
            <a:t>work</a:t>
          </a:r>
          <a:r>
            <a:rPr lang="es-ES" b="0">
              <a:latin typeface="Arial"/>
              <a:cs typeface="Arial"/>
            </a:rPr>
            <a:t> </a:t>
          </a:r>
          <a:r>
            <a:rPr lang="es-ES" b="0" err="1">
              <a:latin typeface="Arial"/>
              <a:cs typeface="Arial"/>
            </a:rPr>
            <a:t>by</a:t>
          </a:r>
          <a:r>
            <a:rPr lang="es-ES" b="0">
              <a:latin typeface="Arial"/>
              <a:cs typeface="Arial"/>
            </a:rPr>
            <a:t> </a:t>
          </a:r>
          <a:r>
            <a:rPr lang="es-ES" b="0" err="1">
              <a:latin typeface="Arial"/>
              <a:cs typeface="Arial"/>
            </a:rPr>
            <a:t>using</a:t>
          </a:r>
          <a:r>
            <a:rPr lang="es-ES" b="0">
              <a:latin typeface="Arial"/>
              <a:cs typeface="Arial"/>
            </a:rPr>
            <a:t> </a:t>
          </a:r>
          <a:r>
            <a:rPr lang="es-ES" b="0" err="1">
              <a:latin typeface="Arial"/>
              <a:cs typeface="Arial"/>
            </a:rPr>
            <a:t>templates</a:t>
          </a:r>
          <a:r>
            <a:rPr lang="es-ES" b="0">
              <a:latin typeface="Arial"/>
              <a:cs typeface="Arial"/>
            </a:rPr>
            <a:t>, </a:t>
          </a:r>
          <a:r>
            <a:rPr lang="es-ES" b="0" err="1">
              <a:latin typeface="Arial"/>
              <a:cs typeface="Arial"/>
            </a:rPr>
            <a:t>consistent</a:t>
          </a:r>
          <a:r>
            <a:rPr lang="es-ES" b="0">
              <a:latin typeface="Arial"/>
              <a:cs typeface="Arial"/>
            </a:rPr>
            <a:t> </a:t>
          </a:r>
          <a:r>
            <a:rPr lang="es-ES" b="0" err="1">
              <a:latin typeface="Arial"/>
              <a:cs typeface="Arial"/>
            </a:rPr>
            <a:t>styles</a:t>
          </a:r>
          <a:r>
            <a:rPr lang="es-ES" b="0">
              <a:latin typeface="Arial"/>
              <a:cs typeface="Arial"/>
            </a:rPr>
            <a:t>, and </a:t>
          </a:r>
          <a:r>
            <a:rPr lang="es-ES" b="0" err="1">
              <a:latin typeface="Arial"/>
              <a:cs typeface="Arial"/>
            </a:rPr>
            <a:t>automatic</a:t>
          </a:r>
          <a:r>
            <a:rPr lang="es-ES" b="0">
              <a:latin typeface="Arial"/>
              <a:cs typeface="Arial"/>
            </a:rPr>
            <a:t> </a:t>
          </a:r>
          <a:r>
            <a:rPr lang="es-ES" b="0" err="1">
              <a:latin typeface="Arial"/>
              <a:cs typeface="Arial"/>
            </a:rPr>
            <a:t>formatting</a:t>
          </a:r>
          <a:r>
            <a:rPr lang="es-ES" b="0">
              <a:latin typeface="Arial"/>
              <a:cs typeface="Arial"/>
            </a:rPr>
            <a:t> </a:t>
          </a:r>
          <a:r>
            <a:rPr lang="es-ES" b="0" err="1">
              <a:latin typeface="Arial"/>
              <a:cs typeface="Arial"/>
            </a:rPr>
            <a:t>instead</a:t>
          </a:r>
          <a:r>
            <a:rPr lang="es-ES" b="0">
              <a:latin typeface="Arial"/>
              <a:cs typeface="Arial"/>
            </a:rPr>
            <a:t> </a:t>
          </a:r>
          <a:r>
            <a:rPr lang="es-ES" b="0" err="1">
              <a:latin typeface="Arial"/>
              <a:cs typeface="Arial"/>
            </a:rPr>
            <a:t>of</a:t>
          </a:r>
          <a:r>
            <a:rPr lang="es-ES" b="0">
              <a:latin typeface="Arial"/>
              <a:cs typeface="Arial"/>
            </a:rPr>
            <a:t> </a:t>
          </a:r>
          <a:r>
            <a:rPr lang="es-ES" b="0" err="1">
              <a:latin typeface="Arial"/>
              <a:cs typeface="Arial"/>
            </a:rPr>
            <a:t>starting</a:t>
          </a:r>
          <a:r>
            <a:rPr lang="es-ES" b="0">
              <a:latin typeface="Arial"/>
              <a:cs typeface="Arial"/>
            </a:rPr>
            <a:t> </a:t>
          </a:r>
          <a:r>
            <a:rPr lang="es-ES" b="0" err="1">
              <a:latin typeface="Arial"/>
              <a:cs typeface="Arial"/>
            </a:rPr>
            <a:t>from</a:t>
          </a:r>
          <a:r>
            <a:rPr lang="es-ES" b="0">
              <a:latin typeface="Arial"/>
              <a:cs typeface="Arial"/>
            </a:rPr>
            <a:t> a </a:t>
          </a:r>
          <a:r>
            <a:rPr lang="es-ES" b="0" err="1">
              <a:latin typeface="Arial"/>
              <a:cs typeface="Arial"/>
            </a:rPr>
            <a:t>blank</a:t>
          </a:r>
          <a:r>
            <a:rPr lang="es-ES" b="0">
              <a:latin typeface="Arial"/>
              <a:cs typeface="Arial"/>
            </a:rPr>
            <a:t> page.</a:t>
          </a:r>
          <a:endParaRPr lang="en-US" b="0">
            <a:latin typeface="Arial"/>
            <a:cs typeface="Arial"/>
          </a:endParaRPr>
        </a:p>
      </dgm:t>
    </dgm:pt>
    <dgm:pt modelId="{872D56D0-14B4-432A-BE99-F594EA197848}" type="parTrans" cxnId="{B24E5947-D0F7-4110-A1FF-DA46F7E1C0B1}">
      <dgm:prSet/>
      <dgm:spPr/>
      <dgm:t>
        <a:bodyPr/>
        <a:lstStyle/>
        <a:p>
          <a:endParaRPr lang="en-US"/>
        </a:p>
      </dgm:t>
    </dgm:pt>
    <dgm:pt modelId="{0B19494E-5258-4D1E-817E-F90548C8E32E}" type="sibTrans" cxnId="{B24E5947-D0F7-4110-A1FF-DA46F7E1C0B1}">
      <dgm:prSet/>
      <dgm:spPr/>
      <dgm:t>
        <a:bodyPr/>
        <a:lstStyle/>
        <a:p>
          <a:pPr>
            <a:lnSpc>
              <a:spcPct val="100000"/>
            </a:lnSpc>
          </a:pPr>
          <a:endParaRPr lang="en-US"/>
        </a:p>
      </dgm:t>
    </dgm:pt>
    <dgm:pt modelId="{812559A7-FAF9-40BE-AF27-3EF08CAD49E0}">
      <dgm:prSet/>
      <dgm:spPr/>
      <dgm:t>
        <a:bodyPr/>
        <a:lstStyle/>
        <a:p>
          <a:pPr>
            <a:lnSpc>
              <a:spcPct val="100000"/>
            </a:lnSpc>
          </a:pPr>
          <a:r>
            <a:rPr lang="es-ES" b="0" err="1">
              <a:latin typeface="Arial"/>
              <a:cs typeface="Arial"/>
            </a:rPr>
            <a:t>Make</a:t>
          </a:r>
          <a:r>
            <a:rPr lang="es-ES" b="0">
              <a:latin typeface="Arial"/>
              <a:cs typeface="Arial"/>
            </a:rPr>
            <a:t> </a:t>
          </a:r>
          <a:r>
            <a:rPr lang="es-ES" b="0" err="1">
              <a:latin typeface="Arial"/>
              <a:cs typeface="Arial"/>
            </a:rPr>
            <a:t>collaboration</a:t>
          </a:r>
          <a:r>
            <a:rPr lang="es-ES" b="0">
              <a:latin typeface="Arial"/>
              <a:cs typeface="Arial"/>
            </a:rPr>
            <a:t> </a:t>
          </a:r>
          <a:r>
            <a:rPr lang="es-ES" b="0" err="1">
              <a:latin typeface="Arial"/>
              <a:cs typeface="Arial"/>
            </a:rPr>
            <a:t>easier</a:t>
          </a:r>
          <a:r>
            <a:rPr lang="es-ES" b="0">
              <a:latin typeface="Arial"/>
              <a:cs typeface="Arial"/>
            </a:rPr>
            <a:t> </a:t>
          </a:r>
          <a:r>
            <a:rPr lang="es-ES" b="0" err="1">
              <a:latin typeface="Arial"/>
              <a:cs typeface="Arial"/>
            </a:rPr>
            <a:t>by</a:t>
          </a:r>
          <a:r>
            <a:rPr lang="es-ES" b="0">
              <a:latin typeface="Arial"/>
              <a:cs typeface="Arial"/>
            </a:rPr>
            <a:t> </a:t>
          </a:r>
          <a:r>
            <a:rPr lang="es-ES" b="0" err="1">
              <a:latin typeface="Arial"/>
              <a:cs typeface="Arial"/>
            </a:rPr>
            <a:t>using</a:t>
          </a:r>
          <a:r>
            <a:rPr lang="es-ES" b="0">
              <a:latin typeface="Arial"/>
              <a:cs typeface="Arial"/>
            </a:rPr>
            <a:t> </a:t>
          </a:r>
          <a:r>
            <a:rPr lang="es-ES" b="0" err="1">
              <a:latin typeface="Arial"/>
              <a:cs typeface="Arial"/>
            </a:rPr>
            <a:t>comments</a:t>
          </a:r>
          <a:r>
            <a:rPr lang="es-ES" b="0">
              <a:latin typeface="Arial"/>
              <a:cs typeface="Arial"/>
            </a:rPr>
            <a:t> and </a:t>
          </a:r>
          <a:r>
            <a:rPr lang="es-ES" b="0" err="1">
              <a:latin typeface="Arial"/>
              <a:cs typeface="Arial"/>
            </a:rPr>
            <a:t>track</a:t>
          </a:r>
          <a:r>
            <a:rPr lang="es-ES" b="0">
              <a:latin typeface="Arial"/>
              <a:cs typeface="Arial"/>
            </a:rPr>
            <a:t> </a:t>
          </a:r>
          <a:r>
            <a:rPr lang="es-ES" b="0" err="1">
              <a:latin typeface="Arial"/>
              <a:cs typeface="Arial"/>
            </a:rPr>
            <a:t>changes</a:t>
          </a:r>
          <a:r>
            <a:rPr lang="es-ES" b="0">
              <a:latin typeface="Arial"/>
              <a:cs typeface="Arial"/>
            </a:rPr>
            <a:t> so </a:t>
          </a:r>
          <a:r>
            <a:rPr lang="es-ES" b="0" err="1">
              <a:latin typeface="Arial"/>
              <a:cs typeface="Arial"/>
            </a:rPr>
            <a:t>the</a:t>
          </a:r>
          <a:r>
            <a:rPr lang="es-ES" b="0">
              <a:latin typeface="Arial"/>
              <a:cs typeface="Arial"/>
            </a:rPr>
            <a:t> </a:t>
          </a:r>
          <a:r>
            <a:rPr lang="es-ES" b="0" err="1">
              <a:latin typeface="Arial"/>
              <a:cs typeface="Arial"/>
            </a:rPr>
            <a:t>whole</a:t>
          </a:r>
          <a:r>
            <a:rPr lang="es-ES" b="0">
              <a:latin typeface="Arial"/>
              <a:cs typeface="Arial"/>
            </a:rPr>
            <a:t> </a:t>
          </a:r>
          <a:r>
            <a:rPr lang="es-ES" b="0" err="1">
              <a:latin typeface="Arial"/>
              <a:cs typeface="Arial"/>
            </a:rPr>
            <a:t>team</a:t>
          </a:r>
          <a:r>
            <a:rPr lang="es-ES" b="0">
              <a:latin typeface="Arial"/>
              <a:cs typeface="Arial"/>
            </a:rPr>
            <a:t> can </a:t>
          </a:r>
          <a:r>
            <a:rPr lang="es-ES" b="0" err="1">
              <a:latin typeface="Arial"/>
              <a:cs typeface="Arial"/>
            </a:rPr>
            <a:t>review</a:t>
          </a:r>
          <a:r>
            <a:rPr lang="es-ES" b="0">
              <a:latin typeface="Arial"/>
              <a:cs typeface="Arial"/>
            </a:rPr>
            <a:t> and refine </a:t>
          </a:r>
          <a:r>
            <a:rPr lang="es-ES" b="0" err="1">
              <a:latin typeface="Arial"/>
              <a:cs typeface="Arial"/>
            </a:rPr>
            <a:t>documents</a:t>
          </a:r>
          <a:r>
            <a:rPr lang="es-ES" b="0">
              <a:latin typeface="Arial"/>
              <a:cs typeface="Arial"/>
            </a:rPr>
            <a:t> </a:t>
          </a:r>
          <a:r>
            <a:rPr lang="es-ES" b="0" err="1">
              <a:latin typeface="Arial"/>
              <a:cs typeface="Arial"/>
            </a:rPr>
            <a:t>together</a:t>
          </a:r>
          <a:r>
            <a:rPr lang="es-ES" b="0">
              <a:latin typeface="Arial"/>
              <a:cs typeface="Arial"/>
            </a:rPr>
            <a:t>.</a:t>
          </a:r>
          <a:endParaRPr lang="en-US" b="0">
            <a:latin typeface="Arial"/>
            <a:cs typeface="Arial"/>
          </a:endParaRPr>
        </a:p>
      </dgm:t>
    </dgm:pt>
    <dgm:pt modelId="{D8510914-662D-42A7-A014-C6DE5A1920D6}" type="parTrans" cxnId="{D2F79E9F-B08C-4C67-8EA4-EFF38743F7D5}">
      <dgm:prSet/>
      <dgm:spPr/>
      <dgm:t>
        <a:bodyPr/>
        <a:lstStyle/>
        <a:p>
          <a:endParaRPr lang="en-US"/>
        </a:p>
      </dgm:t>
    </dgm:pt>
    <dgm:pt modelId="{C215AB9C-7363-4675-8383-A13A0AB6D29D}" type="sibTrans" cxnId="{D2F79E9F-B08C-4C67-8EA4-EFF38743F7D5}">
      <dgm:prSet/>
      <dgm:spPr/>
      <dgm:t>
        <a:bodyPr/>
        <a:lstStyle/>
        <a:p>
          <a:pPr>
            <a:lnSpc>
              <a:spcPct val="100000"/>
            </a:lnSpc>
          </a:pPr>
          <a:endParaRPr lang="en-US"/>
        </a:p>
      </dgm:t>
    </dgm:pt>
    <dgm:pt modelId="{8F467235-86DD-4CFF-9501-82E9549EBAE3}">
      <dgm:prSet/>
      <dgm:spPr/>
      <dgm:t>
        <a:bodyPr/>
        <a:lstStyle/>
        <a:p>
          <a:pPr>
            <a:lnSpc>
              <a:spcPct val="100000"/>
            </a:lnSpc>
          </a:pPr>
          <a:r>
            <a:rPr lang="es-ES" b="0">
              <a:latin typeface="Arial"/>
              <a:cs typeface="Arial"/>
            </a:rPr>
            <a:t>Organice and monitor </a:t>
          </a:r>
          <a:r>
            <a:rPr lang="es-ES" b="0" err="1">
              <a:latin typeface="Arial"/>
              <a:cs typeface="Arial"/>
            </a:rPr>
            <a:t>project</a:t>
          </a:r>
          <a:r>
            <a:rPr lang="es-ES" b="0">
              <a:latin typeface="Arial"/>
              <a:cs typeface="Arial"/>
            </a:rPr>
            <a:t> </a:t>
          </a:r>
          <a:r>
            <a:rPr lang="es-ES" b="0" err="1">
              <a:latin typeface="Arial"/>
              <a:cs typeface="Arial"/>
            </a:rPr>
            <a:t>tasks</a:t>
          </a:r>
          <a:r>
            <a:rPr lang="es-ES" b="0">
              <a:latin typeface="Arial"/>
              <a:cs typeface="Arial"/>
            </a:rPr>
            <a:t> </a:t>
          </a:r>
          <a:r>
            <a:rPr lang="es-ES" b="0" err="1">
              <a:latin typeface="Arial"/>
              <a:cs typeface="Arial"/>
            </a:rPr>
            <a:t>with</a:t>
          </a:r>
          <a:r>
            <a:rPr lang="es-ES" b="0">
              <a:latin typeface="Arial"/>
              <a:cs typeface="Arial"/>
            </a:rPr>
            <a:t> </a:t>
          </a:r>
          <a:r>
            <a:rPr lang="es-ES" b="0" err="1">
              <a:latin typeface="Arial"/>
              <a:cs typeface="Arial"/>
            </a:rPr>
            <a:t>clear</a:t>
          </a:r>
          <a:r>
            <a:rPr lang="es-ES" b="0">
              <a:latin typeface="Arial"/>
              <a:cs typeface="Arial"/>
            </a:rPr>
            <a:t> tables and simple </a:t>
          </a:r>
          <a:r>
            <a:rPr lang="es-ES" b="0" err="1">
              <a:latin typeface="Arial"/>
              <a:cs typeface="Arial"/>
            </a:rPr>
            <a:t>checklists</a:t>
          </a:r>
          <a:r>
            <a:rPr lang="es-ES" b="0">
              <a:latin typeface="Arial"/>
              <a:cs typeface="Arial"/>
            </a:rPr>
            <a:t> </a:t>
          </a:r>
          <a:r>
            <a:rPr lang="es-ES" b="0" err="1">
              <a:latin typeface="Arial"/>
              <a:cs typeface="Arial"/>
            </a:rPr>
            <a:t>that</a:t>
          </a:r>
          <a:r>
            <a:rPr lang="es-ES" b="0">
              <a:latin typeface="Arial"/>
              <a:cs typeface="Arial"/>
            </a:rPr>
            <a:t> </a:t>
          </a:r>
          <a:r>
            <a:rPr lang="es-ES" b="0" err="1">
              <a:latin typeface="Arial"/>
              <a:cs typeface="Arial"/>
            </a:rPr>
            <a:t>everyone</a:t>
          </a:r>
          <a:r>
            <a:rPr lang="es-ES" b="0">
              <a:latin typeface="Arial"/>
              <a:cs typeface="Arial"/>
            </a:rPr>
            <a:t> can </a:t>
          </a:r>
          <a:r>
            <a:rPr lang="es-ES" b="0" err="1">
              <a:latin typeface="Arial"/>
              <a:cs typeface="Arial"/>
            </a:rPr>
            <a:t>follow</a:t>
          </a:r>
          <a:r>
            <a:rPr lang="es-ES" b="0">
              <a:latin typeface="Arial"/>
              <a:cs typeface="Arial"/>
            </a:rPr>
            <a:t>.</a:t>
          </a:r>
          <a:endParaRPr lang="en-US" b="0">
            <a:latin typeface="Arial"/>
            <a:cs typeface="Arial"/>
          </a:endParaRPr>
        </a:p>
      </dgm:t>
    </dgm:pt>
    <dgm:pt modelId="{6FB11094-B0E3-49F8-B9AA-8C53D6B9F2BC}" type="parTrans" cxnId="{8C91AA73-4E24-473A-90AA-622CDEA3EA9C}">
      <dgm:prSet/>
      <dgm:spPr/>
      <dgm:t>
        <a:bodyPr/>
        <a:lstStyle/>
        <a:p>
          <a:endParaRPr lang="en-US"/>
        </a:p>
      </dgm:t>
    </dgm:pt>
    <dgm:pt modelId="{47FEE27D-C8D0-406A-ADAB-837D6E5DFBF3}" type="sibTrans" cxnId="{8C91AA73-4E24-473A-90AA-622CDEA3EA9C}">
      <dgm:prSet/>
      <dgm:spPr/>
      <dgm:t>
        <a:bodyPr/>
        <a:lstStyle/>
        <a:p>
          <a:pPr>
            <a:lnSpc>
              <a:spcPct val="100000"/>
            </a:lnSpc>
          </a:pPr>
          <a:endParaRPr lang="en-US"/>
        </a:p>
      </dgm:t>
    </dgm:pt>
    <dgm:pt modelId="{DE6BF5C9-79AF-49C5-B96B-D4B33D1E1265}">
      <dgm:prSet/>
      <dgm:spPr/>
      <dgm:t>
        <a:bodyPr/>
        <a:lstStyle/>
        <a:p>
          <a:pPr>
            <a:lnSpc>
              <a:spcPct val="100000"/>
            </a:lnSpc>
          </a:pPr>
          <a:r>
            <a:rPr lang="es-ES" b="0">
              <a:latin typeface="Arial"/>
              <a:cs typeface="Arial"/>
            </a:rPr>
            <a:t>Produce </a:t>
          </a:r>
          <a:r>
            <a:rPr lang="es-ES" b="0" err="1">
              <a:latin typeface="Arial"/>
              <a:cs typeface="Arial"/>
            </a:rPr>
            <a:t>polished</a:t>
          </a:r>
          <a:r>
            <a:rPr lang="es-ES" b="0">
              <a:latin typeface="Arial"/>
              <a:cs typeface="Arial"/>
            </a:rPr>
            <a:t> </a:t>
          </a:r>
          <a:r>
            <a:rPr lang="es-ES" b="0" err="1">
              <a:latin typeface="Arial"/>
              <a:cs typeface="Arial"/>
            </a:rPr>
            <a:t>reports</a:t>
          </a:r>
          <a:r>
            <a:rPr lang="es-ES" b="0">
              <a:latin typeface="Arial"/>
              <a:cs typeface="Arial"/>
            </a:rPr>
            <a:t> </a:t>
          </a:r>
          <a:r>
            <a:rPr lang="es-ES" b="0" err="1">
              <a:latin typeface="Arial"/>
              <a:cs typeface="Arial"/>
            </a:rPr>
            <a:t>that</a:t>
          </a:r>
          <a:r>
            <a:rPr lang="es-ES" b="0">
              <a:latin typeface="Arial"/>
              <a:cs typeface="Arial"/>
            </a:rPr>
            <a:t> look </a:t>
          </a:r>
          <a:r>
            <a:rPr lang="es-ES" b="0" err="1">
              <a:latin typeface="Arial"/>
              <a:cs typeface="Arial"/>
            </a:rPr>
            <a:t>professional</a:t>
          </a:r>
          <a:r>
            <a:rPr lang="es-ES" b="0">
              <a:latin typeface="Arial"/>
              <a:cs typeface="Arial"/>
            </a:rPr>
            <a:t> and can be </a:t>
          </a:r>
          <a:r>
            <a:rPr lang="es-ES" b="0" err="1">
              <a:latin typeface="Arial"/>
              <a:cs typeface="Arial"/>
            </a:rPr>
            <a:t>quickly</a:t>
          </a:r>
          <a:r>
            <a:rPr lang="es-ES" b="0">
              <a:latin typeface="Arial"/>
              <a:cs typeface="Arial"/>
            </a:rPr>
            <a:t> </a:t>
          </a:r>
          <a:r>
            <a:rPr lang="es-ES" b="0" err="1">
              <a:latin typeface="Arial"/>
              <a:cs typeface="Arial"/>
            </a:rPr>
            <a:t>exported</a:t>
          </a:r>
          <a:r>
            <a:rPr lang="es-ES" b="0">
              <a:latin typeface="Arial"/>
              <a:cs typeface="Arial"/>
            </a:rPr>
            <a:t> and </a:t>
          </a:r>
          <a:r>
            <a:rPr lang="es-ES" b="0" err="1">
              <a:latin typeface="Arial"/>
              <a:cs typeface="Arial"/>
            </a:rPr>
            <a:t>shared</a:t>
          </a:r>
          <a:r>
            <a:rPr lang="es-ES" b="0">
              <a:latin typeface="Arial"/>
              <a:cs typeface="Arial"/>
            </a:rPr>
            <a:t> as PowerPoint </a:t>
          </a:r>
          <a:r>
            <a:rPr lang="es-ES" b="0" err="1">
              <a:latin typeface="Arial"/>
              <a:cs typeface="Arial"/>
            </a:rPr>
            <a:t>slides</a:t>
          </a:r>
          <a:r>
            <a:rPr lang="es-ES" b="0">
              <a:latin typeface="Arial"/>
              <a:cs typeface="Arial"/>
            </a:rPr>
            <a:t> </a:t>
          </a:r>
          <a:r>
            <a:rPr lang="es-ES" b="0" err="1">
              <a:latin typeface="Arial"/>
              <a:cs typeface="Arial"/>
            </a:rPr>
            <a:t>or</a:t>
          </a:r>
          <a:r>
            <a:rPr lang="es-ES" b="0">
              <a:latin typeface="Arial"/>
              <a:cs typeface="Arial"/>
            </a:rPr>
            <a:t> PDF files.</a:t>
          </a:r>
          <a:endParaRPr lang="en-US" b="0">
            <a:latin typeface="Arial"/>
            <a:cs typeface="Arial"/>
          </a:endParaRPr>
        </a:p>
      </dgm:t>
    </dgm:pt>
    <dgm:pt modelId="{B7F8F639-4A19-4FB6-88F2-27EE30DF163E}" type="parTrans" cxnId="{A4C1C876-3D84-427D-B132-7CF3182103FB}">
      <dgm:prSet/>
      <dgm:spPr/>
      <dgm:t>
        <a:bodyPr/>
        <a:lstStyle/>
        <a:p>
          <a:endParaRPr lang="en-US"/>
        </a:p>
      </dgm:t>
    </dgm:pt>
    <dgm:pt modelId="{CCCD5971-09EE-4108-96A8-2AAC0ADB75F7}" type="sibTrans" cxnId="{A4C1C876-3D84-427D-B132-7CF3182103FB}">
      <dgm:prSet/>
      <dgm:spPr/>
      <dgm:t>
        <a:bodyPr/>
        <a:lstStyle/>
        <a:p>
          <a:endParaRPr lang="en-US"/>
        </a:p>
      </dgm:t>
    </dgm:pt>
    <dgm:pt modelId="{0D7B019C-F674-4BDC-8932-80CED6F1CF4D}" type="pres">
      <dgm:prSet presAssocID="{9B7BBE1B-8DDF-410C-B328-07AB6573C576}" presName="root" presStyleCnt="0">
        <dgm:presLayoutVars>
          <dgm:dir/>
          <dgm:resizeHandles val="exact"/>
        </dgm:presLayoutVars>
      </dgm:prSet>
      <dgm:spPr/>
    </dgm:pt>
    <dgm:pt modelId="{ACD556CA-990D-4B5A-BD96-154BCBD44A0D}" type="pres">
      <dgm:prSet presAssocID="{9B7BBE1B-8DDF-410C-B328-07AB6573C576}" presName="container" presStyleCnt="0">
        <dgm:presLayoutVars>
          <dgm:dir/>
          <dgm:resizeHandles val="exact"/>
        </dgm:presLayoutVars>
      </dgm:prSet>
      <dgm:spPr/>
    </dgm:pt>
    <dgm:pt modelId="{77DA311B-0B2B-4C0A-9931-4518A6DBDC1A}" type="pres">
      <dgm:prSet presAssocID="{3DDACA82-F528-4065-ADF3-B5821CF8B4F0}" presName="compNode" presStyleCnt="0"/>
      <dgm:spPr/>
    </dgm:pt>
    <dgm:pt modelId="{BEF2A6F2-C19F-4ED1-B7E1-01C5B276EEF5}" type="pres">
      <dgm:prSet presAssocID="{3DDACA82-F528-4065-ADF3-B5821CF8B4F0}" presName="iconBgRect" presStyleLbl="bgShp" presStyleIdx="0" presStyleCnt="5"/>
      <dgm:spPr/>
    </dgm:pt>
    <dgm:pt modelId="{762FF643-2A39-40D4-AAF1-1B5D5C4DCD8B}" type="pres">
      <dgm:prSet presAssocID="{3DDACA82-F528-4065-ADF3-B5821CF8B4F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o"/>
        </a:ext>
      </dgm:extLst>
    </dgm:pt>
    <dgm:pt modelId="{A3C117FA-2116-403D-A5C3-3AC0FC74F918}" type="pres">
      <dgm:prSet presAssocID="{3DDACA82-F528-4065-ADF3-B5821CF8B4F0}" presName="spaceRect" presStyleCnt="0"/>
      <dgm:spPr/>
    </dgm:pt>
    <dgm:pt modelId="{B0746A64-C6B3-4A75-B605-E29490F465AF}" type="pres">
      <dgm:prSet presAssocID="{3DDACA82-F528-4065-ADF3-B5821CF8B4F0}" presName="textRect" presStyleLbl="revTx" presStyleIdx="0" presStyleCnt="5">
        <dgm:presLayoutVars>
          <dgm:chMax val="1"/>
          <dgm:chPref val="1"/>
        </dgm:presLayoutVars>
      </dgm:prSet>
      <dgm:spPr/>
    </dgm:pt>
    <dgm:pt modelId="{588C584A-76BC-4D54-A4C1-BD5EE2AD9FC3}" type="pres">
      <dgm:prSet presAssocID="{B2B17ED6-EADA-43BC-98B5-CCEA5CF35B21}" presName="sibTrans" presStyleLbl="sibTrans2D1" presStyleIdx="0" presStyleCnt="0"/>
      <dgm:spPr/>
    </dgm:pt>
    <dgm:pt modelId="{2E8EEE1B-4C63-40A8-B957-75020A1C5353}" type="pres">
      <dgm:prSet presAssocID="{C29B65FF-6055-4383-BC0F-B4F59C93C3F3}" presName="compNode" presStyleCnt="0"/>
      <dgm:spPr/>
    </dgm:pt>
    <dgm:pt modelId="{A3813380-890C-4EE0-AF7D-599FBCECEDD0}" type="pres">
      <dgm:prSet presAssocID="{C29B65FF-6055-4383-BC0F-B4F59C93C3F3}" presName="iconBgRect" presStyleLbl="bgShp" presStyleIdx="1" presStyleCnt="5"/>
      <dgm:spPr/>
    </dgm:pt>
    <dgm:pt modelId="{4A2EA876-5BE7-4FCB-AF5B-9066CE0FD845}" type="pres">
      <dgm:prSet presAssocID="{C29B65FF-6055-4383-BC0F-B4F59C93C3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FECD1056-60A4-4BE7-A6A9-1D7B5273A932}" type="pres">
      <dgm:prSet presAssocID="{C29B65FF-6055-4383-BC0F-B4F59C93C3F3}" presName="spaceRect" presStyleCnt="0"/>
      <dgm:spPr/>
    </dgm:pt>
    <dgm:pt modelId="{3D49176C-1CC3-4DFF-AFBC-337D152C8658}" type="pres">
      <dgm:prSet presAssocID="{C29B65FF-6055-4383-BC0F-B4F59C93C3F3}" presName="textRect" presStyleLbl="revTx" presStyleIdx="1" presStyleCnt="5">
        <dgm:presLayoutVars>
          <dgm:chMax val="1"/>
          <dgm:chPref val="1"/>
        </dgm:presLayoutVars>
      </dgm:prSet>
      <dgm:spPr/>
    </dgm:pt>
    <dgm:pt modelId="{A4ACBBFA-B97C-4B08-84BD-A393FC4EA673}" type="pres">
      <dgm:prSet presAssocID="{0B19494E-5258-4D1E-817E-F90548C8E32E}" presName="sibTrans" presStyleLbl="sibTrans2D1" presStyleIdx="0" presStyleCnt="0"/>
      <dgm:spPr/>
    </dgm:pt>
    <dgm:pt modelId="{C3647CB2-6DCA-49F6-BF27-ABE7F1613FAD}" type="pres">
      <dgm:prSet presAssocID="{812559A7-FAF9-40BE-AF27-3EF08CAD49E0}" presName="compNode" presStyleCnt="0"/>
      <dgm:spPr/>
    </dgm:pt>
    <dgm:pt modelId="{47FFAB0C-8629-4C39-B1F7-5F2E99BACC3F}" type="pres">
      <dgm:prSet presAssocID="{812559A7-FAF9-40BE-AF27-3EF08CAD49E0}" presName="iconBgRect" presStyleLbl="bgShp" presStyleIdx="2" presStyleCnt="5"/>
      <dgm:spPr/>
    </dgm:pt>
    <dgm:pt modelId="{1668DECB-0AF5-496B-88DC-77D5283E3D0C}" type="pres">
      <dgm:prSet presAssocID="{812559A7-FAF9-40BE-AF27-3EF08CAD49E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uarios"/>
        </a:ext>
      </dgm:extLst>
    </dgm:pt>
    <dgm:pt modelId="{3A668DCD-4C49-4E87-96EB-DD1D79AF35A5}" type="pres">
      <dgm:prSet presAssocID="{812559A7-FAF9-40BE-AF27-3EF08CAD49E0}" presName="spaceRect" presStyleCnt="0"/>
      <dgm:spPr/>
    </dgm:pt>
    <dgm:pt modelId="{36255142-C1A6-4028-83C5-FAB95FE0530E}" type="pres">
      <dgm:prSet presAssocID="{812559A7-FAF9-40BE-AF27-3EF08CAD49E0}" presName="textRect" presStyleLbl="revTx" presStyleIdx="2" presStyleCnt="5">
        <dgm:presLayoutVars>
          <dgm:chMax val="1"/>
          <dgm:chPref val="1"/>
        </dgm:presLayoutVars>
      </dgm:prSet>
      <dgm:spPr/>
    </dgm:pt>
    <dgm:pt modelId="{77599978-0EF3-4948-92E8-F19C97ECBC32}" type="pres">
      <dgm:prSet presAssocID="{C215AB9C-7363-4675-8383-A13A0AB6D29D}" presName="sibTrans" presStyleLbl="sibTrans2D1" presStyleIdx="0" presStyleCnt="0"/>
      <dgm:spPr/>
    </dgm:pt>
    <dgm:pt modelId="{37F6B4EC-5590-4139-82FA-D3A6D5A6871C}" type="pres">
      <dgm:prSet presAssocID="{8F467235-86DD-4CFF-9501-82E9549EBAE3}" presName="compNode" presStyleCnt="0"/>
      <dgm:spPr/>
    </dgm:pt>
    <dgm:pt modelId="{201E4FA0-C3C3-4221-BA89-8186CB4FAB59}" type="pres">
      <dgm:prSet presAssocID="{8F467235-86DD-4CFF-9501-82E9549EBAE3}" presName="iconBgRect" presStyleLbl="bgShp" presStyleIdx="3" presStyleCnt="5"/>
      <dgm:spPr/>
    </dgm:pt>
    <dgm:pt modelId="{F4DE8B70-41CD-48E7-AEE1-464A1CF45AA8}" type="pres">
      <dgm:prSet presAssocID="{8F467235-86DD-4CFF-9501-82E9549EBAE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a"/>
        </a:ext>
      </dgm:extLst>
    </dgm:pt>
    <dgm:pt modelId="{B04B6E12-3FD9-4BFF-80B2-BAA25974EC3F}" type="pres">
      <dgm:prSet presAssocID="{8F467235-86DD-4CFF-9501-82E9549EBAE3}" presName="spaceRect" presStyleCnt="0"/>
      <dgm:spPr/>
    </dgm:pt>
    <dgm:pt modelId="{C2F53A66-322D-4414-98E3-C82F08297AB2}" type="pres">
      <dgm:prSet presAssocID="{8F467235-86DD-4CFF-9501-82E9549EBAE3}" presName="textRect" presStyleLbl="revTx" presStyleIdx="3" presStyleCnt="5">
        <dgm:presLayoutVars>
          <dgm:chMax val="1"/>
          <dgm:chPref val="1"/>
        </dgm:presLayoutVars>
      </dgm:prSet>
      <dgm:spPr/>
    </dgm:pt>
    <dgm:pt modelId="{22E640CE-A4B1-45FF-B733-623B16881D64}" type="pres">
      <dgm:prSet presAssocID="{47FEE27D-C8D0-406A-ADAB-837D6E5DFBF3}" presName="sibTrans" presStyleLbl="sibTrans2D1" presStyleIdx="0" presStyleCnt="0"/>
      <dgm:spPr/>
    </dgm:pt>
    <dgm:pt modelId="{B77074FA-ED3F-4A23-9305-CCEE3A8786C4}" type="pres">
      <dgm:prSet presAssocID="{DE6BF5C9-79AF-49C5-B96B-D4B33D1E1265}" presName="compNode" presStyleCnt="0"/>
      <dgm:spPr/>
    </dgm:pt>
    <dgm:pt modelId="{0AE49029-A1F9-47FF-BC68-679BEEC6CF26}" type="pres">
      <dgm:prSet presAssocID="{DE6BF5C9-79AF-49C5-B96B-D4B33D1E1265}" presName="iconBgRect" presStyleLbl="bgShp" presStyleIdx="4" presStyleCnt="5"/>
      <dgm:spPr/>
    </dgm:pt>
    <dgm:pt modelId="{10331D45-5DD2-4153-9FA4-71CC9CFC2C0A}" type="pres">
      <dgm:prSet presAssocID="{DE6BF5C9-79AF-49C5-B96B-D4B33D1E126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00E66781-DD23-402A-B49C-F405CDD41A22}" type="pres">
      <dgm:prSet presAssocID="{DE6BF5C9-79AF-49C5-B96B-D4B33D1E1265}" presName="spaceRect" presStyleCnt="0"/>
      <dgm:spPr/>
    </dgm:pt>
    <dgm:pt modelId="{9A93178D-986F-4439-BBEC-4977D91C869C}" type="pres">
      <dgm:prSet presAssocID="{DE6BF5C9-79AF-49C5-B96B-D4B33D1E1265}" presName="textRect" presStyleLbl="revTx" presStyleIdx="4" presStyleCnt="5">
        <dgm:presLayoutVars>
          <dgm:chMax val="1"/>
          <dgm:chPref val="1"/>
        </dgm:presLayoutVars>
      </dgm:prSet>
      <dgm:spPr/>
    </dgm:pt>
  </dgm:ptLst>
  <dgm:cxnLst>
    <dgm:cxn modelId="{1D9AF510-775D-9E43-B752-39D2CF8FDB58}" type="presOf" srcId="{47FEE27D-C8D0-406A-ADAB-837D6E5DFBF3}" destId="{22E640CE-A4B1-45FF-B733-623B16881D64}" srcOrd="0" destOrd="0" presId="urn:microsoft.com/office/officeart/2018/2/layout/IconCircleList"/>
    <dgm:cxn modelId="{8A4C3529-48B2-8544-84CD-2F07DAF4D77E}" type="presOf" srcId="{812559A7-FAF9-40BE-AF27-3EF08CAD49E0}" destId="{36255142-C1A6-4028-83C5-FAB95FE0530E}" srcOrd="0" destOrd="0" presId="urn:microsoft.com/office/officeart/2018/2/layout/IconCircleList"/>
    <dgm:cxn modelId="{C466C235-520F-274D-B27F-0FB3B3AA8476}" type="presOf" srcId="{C29B65FF-6055-4383-BC0F-B4F59C93C3F3}" destId="{3D49176C-1CC3-4DFF-AFBC-337D152C8658}" srcOrd="0" destOrd="0" presId="urn:microsoft.com/office/officeart/2018/2/layout/IconCircleList"/>
    <dgm:cxn modelId="{7A1AFC40-1A1B-D747-BA61-657D3D4ADCF8}" type="presOf" srcId="{B2B17ED6-EADA-43BC-98B5-CCEA5CF35B21}" destId="{588C584A-76BC-4D54-A4C1-BD5EE2AD9FC3}" srcOrd="0" destOrd="0" presId="urn:microsoft.com/office/officeart/2018/2/layout/IconCircleList"/>
    <dgm:cxn modelId="{B24E5947-D0F7-4110-A1FF-DA46F7E1C0B1}" srcId="{9B7BBE1B-8DDF-410C-B328-07AB6573C576}" destId="{C29B65FF-6055-4383-BC0F-B4F59C93C3F3}" srcOrd="1" destOrd="0" parTransId="{872D56D0-14B4-432A-BE99-F594EA197848}" sibTransId="{0B19494E-5258-4D1E-817E-F90548C8E32E}"/>
    <dgm:cxn modelId="{6EAB7C63-04EB-AB40-A55D-C3A3D4C2156F}" type="presOf" srcId="{3DDACA82-F528-4065-ADF3-B5821CF8B4F0}" destId="{B0746A64-C6B3-4A75-B605-E29490F465AF}" srcOrd="0" destOrd="0" presId="urn:microsoft.com/office/officeart/2018/2/layout/IconCircleList"/>
    <dgm:cxn modelId="{1521646D-B54A-D747-AE40-C58F1331ED7F}" type="presOf" srcId="{DE6BF5C9-79AF-49C5-B96B-D4B33D1E1265}" destId="{9A93178D-986F-4439-BBEC-4977D91C869C}" srcOrd="0" destOrd="0" presId="urn:microsoft.com/office/officeart/2018/2/layout/IconCircleList"/>
    <dgm:cxn modelId="{6B09BB72-AAB2-FC47-8D46-F66581AA0E70}" type="presOf" srcId="{8F467235-86DD-4CFF-9501-82E9549EBAE3}" destId="{C2F53A66-322D-4414-98E3-C82F08297AB2}" srcOrd="0" destOrd="0" presId="urn:microsoft.com/office/officeart/2018/2/layout/IconCircleList"/>
    <dgm:cxn modelId="{8C91AA73-4E24-473A-90AA-622CDEA3EA9C}" srcId="{9B7BBE1B-8DDF-410C-B328-07AB6573C576}" destId="{8F467235-86DD-4CFF-9501-82E9549EBAE3}" srcOrd="3" destOrd="0" parTransId="{6FB11094-B0E3-49F8-B9AA-8C53D6B9F2BC}" sibTransId="{47FEE27D-C8D0-406A-ADAB-837D6E5DFBF3}"/>
    <dgm:cxn modelId="{A4C1C876-3D84-427D-B132-7CF3182103FB}" srcId="{9B7BBE1B-8DDF-410C-B328-07AB6573C576}" destId="{DE6BF5C9-79AF-49C5-B96B-D4B33D1E1265}" srcOrd="4" destOrd="0" parTransId="{B7F8F639-4A19-4FB6-88F2-27EE30DF163E}" sibTransId="{CCCD5971-09EE-4108-96A8-2AAC0ADB75F7}"/>
    <dgm:cxn modelId="{D2F79E9F-B08C-4C67-8EA4-EFF38743F7D5}" srcId="{9B7BBE1B-8DDF-410C-B328-07AB6573C576}" destId="{812559A7-FAF9-40BE-AF27-3EF08CAD49E0}" srcOrd="2" destOrd="0" parTransId="{D8510914-662D-42A7-A014-C6DE5A1920D6}" sibTransId="{C215AB9C-7363-4675-8383-A13A0AB6D29D}"/>
    <dgm:cxn modelId="{15CBB4A7-4A5C-5841-81E9-8FE179D28755}" type="presOf" srcId="{C215AB9C-7363-4675-8383-A13A0AB6D29D}" destId="{77599978-0EF3-4948-92E8-F19C97ECBC32}" srcOrd="0" destOrd="0" presId="urn:microsoft.com/office/officeart/2018/2/layout/IconCircleList"/>
    <dgm:cxn modelId="{9256F2BC-8910-48FD-B124-27C22EAAE867}" srcId="{9B7BBE1B-8DDF-410C-B328-07AB6573C576}" destId="{3DDACA82-F528-4065-ADF3-B5821CF8B4F0}" srcOrd="0" destOrd="0" parTransId="{7F7CC005-5D23-43F2-913B-0767AAEF1CCC}" sibTransId="{B2B17ED6-EADA-43BC-98B5-CCEA5CF35B21}"/>
    <dgm:cxn modelId="{6CCC7CBE-1E13-D74A-9ED8-026D27BE9934}" type="presOf" srcId="{9B7BBE1B-8DDF-410C-B328-07AB6573C576}" destId="{0D7B019C-F674-4BDC-8932-80CED6F1CF4D}" srcOrd="0" destOrd="0" presId="urn:microsoft.com/office/officeart/2018/2/layout/IconCircleList"/>
    <dgm:cxn modelId="{54FA3BD1-99D3-B44D-9B7F-3027A07C1FAD}" type="presOf" srcId="{0B19494E-5258-4D1E-817E-F90548C8E32E}" destId="{A4ACBBFA-B97C-4B08-84BD-A393FC4EA673}" srcOrd="0" destOrd="0" presId="urn:microsoft.com/office/officeart/2018/2/layout/IconCircleList"/>
    <dgm:cxn modelId="{95BEDD71-941D-3647-ABBA-15A7941DFB63}" type="presParOf" srcId="{0D7B019C-F674-4BDC-8932-80CED6F1CF4D}" destId="{ACD556CA-990D-4B5A-BD96-154BCBD44A0D}" srcOrd="0" destOrd="0" presId="urn:microsoft.com/office/officeart/2018/2/layout/IconCircleList"/>
    <dgm:cxn modelId="{144C4A8E-4121-7846-97F1-113F71DD7BCF}" type="presParOf" srcId="{ACD556CA-990D-4B5A-BD96-154BCBD44A0D}" destId="{77DA311B-0B2B-4C0A-9931-4518A6DBDC1A}" srcOrd="0" destOrd="0" presId="urn:microsoft.com/office/officeart/2018/2/layout/IconCircleList"/>
    <dgm:cxn modelId="{C57FA12B-80D4-224A-BB6E-D4F85A839E81}" type="presParOf" srcId="{77DA311B-0B2B-4C0A-9931-4518A6DBDC1A}" destId="{BEF2A6F2-C19F-4ED1-B7E1-01C5B276EEF5}" srcOrd="0" destOrd="0" presId="urn:microsoft.com/office/officeart/2018/2/layout/IconCircleList"/>
    <dgm:cxn modelId="{F45A1CAA-EE8E-004C-A681-9CE8C7CB080E}" type="presParOf" srcId="{77DA311B-0B2B-4C0A-9931-4518A6DBDC1A}" destId="{762FF643-2A39-40D4-AAF1-1B5D5C4DCD8B}" srcOrd="1" destOrd="0" presId="urn:microsoft.com/office/officeart/2018/2/layout/IconCircleList"/>
    <dgm:cxn modelId="{C59E28FA-C640-D246-B7EE-8C794CCC393C}" type="presParOf" srcId="{77DA311B-0B2B-4C0A-9931-4518A6DBDC1A}" destId="{A3C117FA-2116-403D-A5C3-3AC0FC74F918}" srcOrd="2" destOrd="0" presId="urn:microsoft.com/office/officeart/2018/2/layout/IconCircleList"/>
    <dgm:cxn modelId="{A2F8B9BA-516F-2F4E-BBCB-9A4634EA0F4C}" type="presParOf" srcId="{77DA311B-0B2B-4C0A-9931-4518A6DBDC1A}" destId="{B0746A64-C6B3-4A75-B605-E29490F465AF}" srcOrd="3" destOrd="0" presId="urn:microsoft.com/office/officeart/2018/2/layout/IconCircleList"/>
    <dgm:cxn modelId="{8E8A721D-88F5-D44E-819E-C0FE5CF59D1A}" type="presParOf" srcId="{ACD556CA-990D-4B5A-BD96-154BCBD44A0D}" destId="{588C584A-76BC-4D54-A4C1-BD5EE2AD9FC3}" srcOrd="1" destOrd="0" presId="urn:microsoft.com/office/officeart/2018/2/layout/IconCircleList"/>
    <dgm:cxn modelId="{3761B3FE-2287-7447-9B57-FE12551A7F1D}" type="presParOf" srcId="{ACD556CA-990D-4B5A-BD96-154BCBD44A0D}" destId="{2E8EEE1B-4C63-40A8-B957-75020A1C5353}" srcOrd="2" destOrd="0" presId="urn:microsoft.com/office/officeart/2018/2/layout/IconCircleList"/>
    <dgm:cxn modelId="{6262697B-D05C-4C43-A0AB-C5DE12D922A7}" type="presParOf" srcId="{2E8EEE1B-4C63-40A8-B957-75020A1C5353}" destId="{A3813380-890C-4EE0-AF7D-599FBCECEDD0}" srcOrd="0" destOrd="0" presId="urn:microsoft.com/office/officeart/2018/2/layout/IconCircleList"/>
    <dgm:cxn modelId="{2788EA47-B2D5-944D-BEA8-5471294885B1}" type="presParOf" srcId="{2E8EEE1B-4C63-40A8-B957-75020A1C5353}" destId="{4A2EA876-5BE7-4FCB-AF5B-9066CE0FD845}" srcOrd="1" destOrd="0" presId="urn:microsoft.com/office/officeart/2018/2/layout/IconCircleList"/>
    <dgm:cxn modelId="{19C1BFD2-41D7-1648-973F-9F77169E88D2}" type="presParOf" srcId="{2E8EEE1B-4C63-40A8-B957-75020A1C5353}" destId="{FECD1056-60A4-4BE7-A6A9-1D7B5273A932}" srcOrd="2" destOrd="0" presId="urn:microsoft.com/office/officeart/2018/2/layout/IconCircleList"/>
    <dgm:cxn modelId="{2A6E814F-05D6-9742-A22E-6BC1A0212F1A}" type="presParOf" srcId="{2E8EEE1B-4C63-40A8-B957-75020A1C5353}" destId="{3D49176C-1CC3-4DFF-AFBC-337D152C8658}" srcOrd="3" destOrd="0" presId="urn:microsoft.com/office/officeart/2018/2/layout/IconCircleList"/>
    <dgm:cxn modelId="{D550A657-7EF4-7A48-B051-17219BF0D6BA}" type="presParOf" srcId="{ACD556CA-990D-4B5A-BD96-154BCBD44A0D}" destId="{A4ACBBFA-B97C-4B08-84BD-A393FC4EA673}" srcOrd="3" destOrd="0" presId="urn:microsoft.com/office/officeart/2018/2/layout/IconCircleList"/>
    <dgm:cxn modelId="{6A9CF47D-5E3B-F345-B90A-CC1BD20E64F2}" type="presParOf" srcId="{ACD556CA-990D-4B5A-BD96-154BCBD44A0D}" destId="{C3647CB2-6DCA-49F6-BF27-ABE7F1613FAD}" srcOrd="4" destOrd="0" presId="urn:microsoft.com/office/officeart/2018/2/layout/IconCircleList"/>
    <dgm:cxn modelId="{90A14C2E-CD17-3941-AF0B-1B6AE6EF3DD7}" type="presParOf" srcId="{C3647CB2-6DCA-49F6-BF27-ABE7F1613FAD}" destId="{47FFAB0C-8629-4C39-B1F7-5F2E99BACC3F}" srcOrd="0" destOrd="0" presId="urn:microsoft.com/office/officeart/2018/2/layout/IconCircleList"/>
    <dgm:cxn modelId="{AD6AB210-DE0B-414D-9C98-CAFA8A853179}" type="presParOf" srcId="{C3647CB2-6DCA-49F6-BF27-ABE7F1613FAD}" destId="{1668DECB-0AF5-496B-88DC-77D5283E3D0C}" srcOrd="1" destOrd="0" presId="urn:microsoft.com/office/officeart/2018/2/layout/IconCircleList"/>
    <dgm:cxn modelId="{E76EEFDC-B447-374A-9008-0B105506ECDE}" type="presParOf" srcId="{C3647CB2-6DCA-49F6-BF27-ABE7F1613FAD}" destId="{3A668DCD-4C49-4E87-96EB-DD1D79AF35A5}" srcOrd="2" destOrd="0" presId="urn:microsoft.com/office/officeart/2018/2/layout/IconCircleList"/>
    <dgm:cxn modelId="{9267E12E-B211-A842-90BE-677A5C7DBBB9}" type="presParOf" srcId="{C3647CB2-6DCA-49F6-BF27-ABE7F1613FAD}" destId="{36255142-C1A6-4028-83C5-FAB95FE0530E}" srcOrd="3" destOrd="0" presId="urn:microsoft.com/office/officeart/2018/2/layout/IconCircleList"/>
    <dgm:cxn modelId="{5F90D94B-4A92-E94C-879B-8117C8A22F07}" type="presParOf" srcId="{ACD556CA-990D-4B5A-BD96-154BCBD44A0D}" destId="{77599978-0EF3-4948-92E8-F19C97ECBC32}" srcOrd="5" destOrd="0" presId="urn:microsoft.com/office/officeart/2018/2/layout/IconCircleList"/>
    <dgm:cxn modelId="{DF90EC65-C3EF-6545-A116-562F090BFB77}" type="presParOf" srcId="{ACD556CA-990D-4B5A-BD96-154BCBD44A0D}" destId="{37F6B4EC-5590-4139-82FA-D3A6D5A6871C}" srcOrd="6" destOrd="0" presId="urn:microsoft.com/office/officeart/2018/2/layout/IconCircleList"/>
    <dgm:cxn modelId="{F5E1B349-8EB6-D94C-96EB-DF4EFF8BF727}" type="presParOf" srcId="{37F6B4EC-5590-4139-82FA-D3A6D5A6871C}" destId="{201E4FA0-C3C3-4221-BA89-8186CB4FAB59}" srcOrd="0" destOrd="0" presId="urn:microsoft.com/office/officeart/2018/2/layout/IconCircleList"/>
    <dgm:cxn modelId="{BFFF62C1-AD25-E347-AACF-2D9255E11E9A}" type="presParOf" srcId="{37F6B4EC-5590-4139-82FA-D3A6D5A6871C}" destId="{F4DE8B70-41CD-48E7-AEE1-464A1CF45AA8}" srcOrd="1" destOrd="0" presId="urn:microsoft.com/office/officeart/2018/2/layout/IconCircleList"/>
    <dgm:cxn modelId="{05C9C037-F06D-3A4E-BE3C-AA5C3A845694}" type="presParOf" srcId="{37F6B4EC-5590-4139-82FA-D3A6D5A6871C}" destId="{B04B6E12-3FD9-4BFF-80B2-BAA25974EC3F}" srcOrd="2" destOrd="0" presId="urn:microsoft.com/office/officeart/2018/2/layout/IconCircleList"/>
    <dgm:cxn modelId="{5D1F1F47-32E7-134D-95E5-64EA8FAD149B}" type="presParOf" srcId="{37F6B4EC-5590-4139-82FA-D3A6D5A6871C}" destId="{C2F53A66-322D-4414-98E3-C82F08297AB2}" srcOrd="3" destOrd="0" presId="urn:microsoft.com/office/officeart/2018/2/layout/IconCircleList"/>
    <dgm:cxn modelId="{16DAD6DC-83C0-FB4E-A09B-EB585577E1EF}" type="presParOf" srcId="{ACD556CA-990D-4B5A-BD96-154BCBD44A0D}" destId="{22E640CE-A4B1-45FF-B733-623B16881D64}" srcOrd="7" destOrd="0" presId="urn:microsoft.com/office/officeart/2018/2/layout/IconCircleList"/>
    <dgm:cxn modelId="{6F3202CE-1A2C-9D4D-A1F4-A2623295AFD0}" type="presParOf" srcId="{ACD556CA-990D-4B5A-BD96-154BCBD44A0D}" destId="{B77074FA-ED3F-4A23-9305-CCEE3A8786C4}" srcOrd="8" destOrd="0" presId="urn:microsoft.com/office/officeart/2018/2/layout/IconCircleList"/>
    <dgm:cxn modelId="{AC114E35-2AE1-1146-B307-A19047D406D5}" type="presParOf" srcId="{B77074FA-ED3F-4A23-9305-CCEE3A8786C4}" destId="{0AE49029-A1F9-47FF-BC68-679BEEC6CF26}" srcOrd="0" destOrd="0" presId="urn:microsoft.com/office/officeart/2018/2/layout/IconCircleList"/>
    <dgm:cxn modelId="{D6E0EDB4-43E7-8C46-8676-6E40E6250126}" type="presParOf" srcId="{B77074FA-ED3F-4A23-9305-CCEE3A8786C4}" destId="{10331D45-5DD2-4153-9FA4-71CC9CFC2C0A}" srcOrd="1" destOrd="0" presId="urn:microsoft.com/office/officeart/2018/2/layout/IconCircleList"/>
    <dgm:cxn modelId="{A9E5D57A-00B8-324A-BB4B-0AFD5235ED1C}" type="presParOf" srcId="{B77074FA-ED3F-4A23-9305-CCEE3A8786C4}" destId="{00E66781-DD23-402A-B49C-F405CDD41A22}" srcOrd="2" destOrd="0" presId="urn:microsoft.com/office/officeart/2018/2/layout/IconCircleList"/>
    <dgm:cxn modelId="{78BB169F-91E5-4140-A5DE-94E9B82A8958}" type="presParOf" srcId="{B77074FA-ED3F-4A23-9305-CCEE3A8786C4}" destId="{9A93178D-986F-4439-BBEC-4977D91C869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3D36D6-D9AB-45CB-8C49-28D15D78BBDC}" type="doc">
      <dgm:prSet loTypeId="urn:microsoft.com/office/officeart/2005/8/layout/venn3" loCatId="relationship" qsTypeId="urn:microsoft.com/office/officeart/2005/8/quickstyle/simple1" qsCatId="simple" csTypeId="urn:microsoft.com/office/officeart/2005/8/colors/accent3_3" csCatId="accent3" phldr="1"/>
      <dgm:spPr/>
      <dgm:t>
        <a:bodyPr/>
        <a:lstStyle/>
        <a:p>
          <a:endParaRPr lang="es-ES"/>
        </a:p>
      </dgm:t>
    </dgm:pt>
    <dgm:pt modelId="{F6E508D0-00E0-4643-B300-041AA3142EC2}">
      <dgm:prSet phldrT="[Texto]" phldr="0"/>
      <dgm:spPr/>
      <dgm:t>
        <a:bodyPr/>
        <a:lstStyle/>
        <a:p>
          <a:pPr rtl="0"/>
          <a:r>
            <a:rPr lang="es-ES" err="1">
              <a:latin typeface="Aptos Display" panose="02110004020202020204"/>
            </a:rPr>
            <a:t>One</a:t>
          </a:r>
          <a:r>
            <a:rPr lang="es-ES">
              <a:latin typeface="Aptos Display" panose="02110004020202020204"/>
            </a:rPr>
            <a:t> Drive</a:t>
          </a:r>
          <a:endParaRPr lang="es-ES"/>
        </a:p>
      </dgm:t>
    </dgm:pt>
    <dgm:pt modelId="{1204A19D-21A6-4456-B4E9-4642C4755FAC}" type="parTrans" cxnId="{35B3C7C1-E9BE-4FFF-8F8F-6335703A8928}">
      <dgm:prSet/>
      <dgm:spPr/>
      <dgm:t>
        <a:bodyPr/>
        <a:lstStyle/>
        <a:p>
          <a:endParaRPr lang="es-ES"/>
        </a:p>
      </dgm:t>
    </dgm:pt>
    <dgm:pt modelId="{B3DE2A5B-9FB3-45D9-B65E-224CDB6E35FF}" type="sibTrans" cxnId="{35B3C7C1-E9BE-4FFF-8F8F-6335703A8928}">
      <dgm:prSet/>
      <dgm:spPr/>
      <dgm:t>
        <a:bodyPr/>
        <a:lstStyle/>
        <a:p>
          <a:endParaRPr lang="es-ES"/>
        </a:p>
      </dgm:t>
    </dgm:pt>
    <dgm:pt modelId="{752FE906-326E-4A34-859B-CC97D2FB30D6}">
      <dgm:prSet phldrT="[Texto]" phldr="0"/>
      <dgm:spPr/>
      <dgm:t>
        <a:bodyPr/>
        <a:lstStyle/>
        <a:p>
          <a:pPr rtl="0"/>
          <a:r>
            <a:rPr lang="es-ES">
              <a:latin typeface="Aptos Display" panose="02110004020202020204"/>
            </a:rPr>
            <a:t>Microsoft </a:t>
          </a:r>
          <a:r>
            <a:rPr lang="es-ES" err="1">
              <a:latin typeface="Aptos Display" panose="02110004020202020204"/>
            </a:rPr>
            <a:t>Teams</a:t>
          </a:r>
          <a:endParaRPr lang="es-ES" err="1"/>
        </a:p>
      </dgm:t>
    </dgm:pt>
    <dgm:pt modelId="{AC69FE19-D078-490A-B33E-F9FAE46A6C86}" type="parTrans" cxnId="{76577329-BA9A-4569-A940-D0DC34B5940C}">
      <dgm:prSet/>
      <dgm:spPr/>
      <dgm:t>
        <a:bodyPr/>
        <a:lstStyle/>
        <a:p>
          <a:endParaRPr lang="es-ES"/>
        </a:p>
      </dgm:t>
    </dgm:pt>
    <dgm:pt modelId="{87AF8904-C970-4C3A-913A-1DD06B4AEAD8}" type="sibTrans" cxnId="{76577329-BA9A-4569-A940-D0DC34B5940C}">
      <dgm:prSet/>
      <dgm:spPr/>
      <dgm:t>
        <a:bodyPr/>
        <a:lstStyle/>
        <a:p>
          <a:endParaRPr lang="es-ES"/>
        </a:p>
      </dgm:t>
    </dgm:pt>
    <dgm:pt modelId="{DF47067B-611B-415E-BE2F-FD7D977A4F10}">
      <dgm:prSet phldrT="[Texto]" phldr="0"/>
      <dgm:spPr/>
      <dgm:t>
        <a:bodyPr/>
        <a:lstStyle/>
        <a:p>
          <a:r>
            <a:rPr lang="es-ES">
              <a:latin typeface="Aptos Display" panose="02110004020202020204"/>
            </a:rPr>
            <a:t>Outlook</a:t>
          </a:r>
          <a:endParaRPr lang="es-ES"/>
        </a:p>
      </dgm:t>
    </dgm:pt>
    <dgm:pt modelId="{81E20C13-BEFA-4F5D-ACE7-9268BF04CD36}" type="parTrans" cxnId="{B697306A-8567-407C-A149-0E56D845AB07}">
      <dgm:prSet/>
      <dgm:spPr/>
      <dgm:t>
        <a:bodyPr/>
        <a:lstStyle/>
        <a:p>
          <a:endParaRPr lang="es-ES"/>
        </a:p>
      </dgm:t>
    </dgm:pt>
    <dgm:pt modelId="{F8A6CA92-9BFD-4EDD-981F-6C523FE7228D}" type="sibTrans" cxnId="{B697306A-8567-407C-A149-0E56D845AB07}">
      <dgm:prSet/>
      <dgm:spPr/>
      <dgm:t>
        <a:bodyPr/>
        <a:lstStyle/>
        <a:p>
          <a:endParaRPr lang="es-ES"/>
        </a:p>
      </dgm:t>
    </dgm:pt>
    <dgm:pt modelId="{1464E04C-F8BF-4307-9973-FB709F04DF73}" type="pres">
      <dgm:prSet presAssocID="{BB3D36D6-D9AB-45CB-8C49-28D15D78BBDC}" presName="Name0" presStyleCnt="0">
        <dgm:presLayoutVars>
          <dgm:dir/>
          <dgm:resizeHandles val="exact"/>
        </dgm:presLayoutVars>
      </dgm:prSet>
      <dgm:spPr/>
    </dgm:pt>
    <dgm:pt modelId="{0E47E2F3-D374-4C24-81AB-19BD0BB51884}" type="pres">
      <dgm:prSet presAssocID="{F6E508D0-00E0-4643-B300-041AA3142EC2}" presName="Name5" presStyleLbl="vennNode1" presStyleIdx="0" presStyleCnt="3">
        <dgm:presLayoutVars>
          <dgm:bulletEnabled val="1"/>
        </dgm:presLayoutVars>
      </dgm:prSet>
      <dgm:spPr/>
    </dgm:pt>
    <dgm:pt modelId="{255E78D0-B984-45DD-AEAE-90C689DDB293}" type="pres">
      <dgm:prSet presAssocID="{B3DE2A5B-9FB3-45D9-B65E-224CDB6E35FF}" presName="space" presStyleCnt="0"/>
      <dgm:spPr/>
    </dgm:pt>
    <dgm:pt modelId="{9E7FAF0B-89ED-4DB5-AB9B-6BE650C4C796}" type="pres">
      <dgm:prSet presAssocID="{752FE906-326E-4A34-859B-CC97D2FB30D6}" presName="Name5" presStyleLbl="vennNode1" presStyleIdx="1" presStyleCnt="3">
        <dgm:presLayoutVars>
          <dgm:bulletEnabled val="1"/>
        </dgm:presLayoutVars>
      </dgm:prSet>
      <dgm:spPr/>
    </dgm:pt>
    <dgm:pt modelId="{B63B6053-CE7C-437A-A440-4B561CBD0A59}" type="pres">
      <dgm:prSet presAssocID="{87AF8904-C970-4C3A-913A-1DD06B4AEAD8}" presName="space" presStyleCnt="0"/>
      <dgm:spPr/>
    </dgm:pt>
    <dgm:pt modelId="{25458B63-45CD-4B3C-AC5B-F31967539589}" type="pres">
      <dgm:prSet presAssocID="{DF47067B-611B-415E-BE2F-FD7D977A4F10}" presName="Name5" presStyleLbl="vennNode1" presStyleIdx="2" presStyleCnt="3">
        <dgm:presLayoutVars>
          <dgm:bulletEnabled val="1"/>
        </dgm:presLayoutVars>
      </dgm:prSet>
      <dgm:spPr/>
    </dgm:pt>
  </dgm:ptLst>
  <dgm:cxnLst>
    <dgm:cxn modelId="{A2EF5E15-1EDE-404C-870B-93E560ACCCEC}" type="presOf" srcId="{BB3D36D6-D9AB-45CB-8C49-28D15D78BBDC}" destId="{1464E04C-F8BF-4307-9973-FB709F04DF73}" srcOrd="0" destOrd="0" presId="urn:microsoft.com/office/officeart/2005/8/layout/venn3"/>
    <dgm:cxn modelId="{76577329-BA9A-4569-A940-D0DC34B5940C}" srcId="{BB3D36D6-D9AB-45CB-8C49-28D15D78BBDC}" destId="{752FE906-326E-4A34-859B-CC97D2FB30D6}" srcOrd="1" destOrd="0" parTransId="{AC69FE19-D078-490A-B33E-F9FAE46A6C86}" sibTransId="{87AF8904-C970-4C3A-913A-1DD06B4AEAD8}"/>
    <dgm:cxn modelId="{9587512E-A14B-4C35-8193-3DC90444D085}" type="presOf" srcId="{DF47067B-611B-415E-BE2F-FD7D977A4F10}" destId="{25458B63-45CD-4B3C-AC5B-F31967539589}" srcOrd="0" destOrd="0" presId="urn:microsoft.com/office/officeart/2005/8/layout/venn3"/>
    <dgm:cxn modelId="{B697306A-8567-407C-A149-0E56D845AB07}" srcId="{BB3D36D6-D9AB-45CB-8C49-28D15D78BBDC}" destId="{DF47067B-611B-415E-BE2F-FD7D977A4F10}" srcOrd="2" destOrd="0" parTransId="{81E20C13-BEFA-4F5D-ACE7-9268BF04CD36}" sibTransId="{F8A6CA92-9BFD-4EDD-981F-6C523FE7228D}"/>
    <dgm:cxn modelId="{B29DBF94-5AE8-4D6F-8CD5-3383B28938A8}" type="presOf" srcId="{F6E508D0-00E0-4643-B300-041AA3142EC2}" destId="{0E47E2F3-D374-4C24-81AB-19BD0BB51884}" srcOrd="0" destOrd="0" presId="urn:microsoft.com/office/officeart/2005/8/layout/venn3"/>
    <dgm:cxn modelId="{0F304EB9-FC6D-443F-921C-C91ACE88179F}" type="presOf" srcId="{752FE906-326E-4A34-859B-CC97D2FB30D6}" destId="{9E7FAF0B-89ED-4DB5-AB9B-6BE650C4C796}" srcOrd="0" destOrd="0" presId="urn:microsoft.com/office/officeart/2005/8/layout/venn3"/>
    <dgm:cxn modelId="{35B3C7C1-E9BE-4FFF-8F8F-6335703A8928}" srcId="{BB3D36D6-D9AB-45CB-8C49-28D15D78BBDC}" destId="{F6E508D0-00E0-4643-B300-041AA3142EC2}" srcOrd="0" destOrd="0" parTransId="{1204A19D-21A6-4456-B4E9-4642C4755FAC}" sibTransId="{B3DE2A5B-9FB3-45D9-B65E-224CDB6E35FF}"/>
    <dgm:cxn modelId="{F5AECECF-16AC-41BF-A65A-6E59EB77AB2F}" type="presParOf" srcId="{1464E04C-F8BF-4307-9973-FB709F04DF73}" destId="{0E47E2F3-D374-4C24-81AB-19BD0BB51884}" srcOrd="0" destOrd="0" presId="urn:microsoft.com/office/officeart/2005/8/layout/venn3"/>
    <dgm:cxn modelId="{D6F1F1FB-3CD3-4848-9EBC-2E8A9ADD28C8}" type="presParOf" srcId="{1464E04C-F8BF-4307-9973-FB709F04DF73}" destId="{255E78D0-B984-45DD-AEAE-90C689DDB293}" srcOrd="1" destOrd="0" presId="urn:microsoft.com/office/officeart/2005/8/layout/venn3"/>
    <dgm:cxn modelId="{4F067C60-21D5-4244-87F1-58B3B465D475}" type="presParOf" srcId="{1464E04C-F8BF-4307-9973-FB709F04DF73}" destId="{9E7FAF0B-89ED-4DB5-AB9B-6BE650C4C796}" srcOrd="2" destOrd="0" presId="urn:microsoft.com/office/officeart/2005/8/layout/venn3"/>
    <dgm:cxn modelId="{23943E17-0F0A-4D4B-AAA4-A088ED0DEBF6}" type="presParOf" srcId="{1464E04C-F8BF-4307-9973-FB709F04DF73}" destId="{B63B6053-CE7C-437A-A440-4B561CBD0A59}" srcOrd="3" destOrd="0" presId="urn:microsoft.com/office/officeart/2005/8/layout/venn3"/>
    <dgm:cxn modelId="{40DB8AD0-2EAD-46B3-B48C-BD70D3B25F18}" type="presParOf" srcId="{1464E04C-F8BF-4307-9973-FB709F04DF73}" destId="{25458B63-45CD-4B3C-AC5B-F31967539589}"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92ADDF-544C-426C-B7F8-2ED83D2A159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20C395-0081-4646-B106-CBBC7CE5E31A}">
      <dgm:prSet/>
      <dgm:spPr/>
      <dgm:t>
        <a:bodyPr/>
        <a:lstStyle/>
        <a:p>
          <a:pPr>
            <a:lnSpc>
              <a:spcPct val="100000"/>
            </a:lnSpc>
          </a:pPr>
          <a:r>
            <a:rPr lang="es-ES"/>
            <a:t>Staff can </a:t>
          </a:r>
          <a:r>
            <a:rPr lang="es-ES" err="1"/>
            <a:t>work</a:t>
          </a:r>
          <a:r>
            <a:rPr lang="es-ES"/>
            <a:t> </a:t>
          </a:r>
          <a:r>
            <a:rPr lang="es-ES" err="1"/>
            <a:t>remotely</a:t>
          </a:r>
          <a:r>
            <a:rPr lang="es-ES"/>
            <a:t> </a:t>
          </a:r>
          <a:r>
            <a:rPr lang="es-ES" err="1"/>
            <a:t>from</a:t>
          </a:r>
          <a:r>
            <a:rPr lang="es-ES"/>
            <a:t> </a:t>
          </a:r>
          <a:r>
            <a:rPr lang="es-ES" err="1"/>
            <a:t>any</a:t>
          </a:r>
          <a:r>
            <a:rPr lang="es-ES"/>
            <a:t> </a:t>
          </a:r>
          <a:r>
            <a:rPr lang="es-ES" err="1"/>
            <a:t>location</a:t>
          </a:r>
          <a:r>
            <a:rPr lang="es-ES"/>
            <a:t> at </a:t>
          </a:r>
          <a:r>
            <a:rPr lang="es-ES" err="1"/>
            <a:t>any</a:t>
          </a:r>
          <a:r>
            <a:rPr lang="es-ES"/>
            <a:t> time.</a:t>
          </a:r>
          <a:endParaRPr lang="en-US"/>
        </a:p>
      </dgm:t>
    </dgm:pt>
    <dgm:pt modelId="{6E5EDD14-2C50-4C8F-962F-26F4AF382890}" type="parTrans" cxnId="{7E37FD4C-27EB-4DFA-8E20-56D0C6DC5747}">
      <dgm:prSet/>
      <dgm:spPr/>
      <dgm:t>
        <a:bodyPr/>
        <a:lstStyle/>
        <a:p>
          <a:endParaRPr lang="en-US"/>
        </a:p>
      </dgm:t>
    </dgm:pt>
    <dgm:pt modelId="{DFC65BA1-22B6-48B6-9F4E-BFBF2B7BAE0A}" type="sibTrans" cxnId="{7E37FD4C-27EB-4DFA-8E20-56D0C6DC5747}">
      <dgm:prSet/>
      <dgm:spPr/>
      <dgm:t>
        <a:bodyPr/>
        <a:lstStyle/>
        <a:p>
          <a:endParaRPr lang="en-US"/>
        </a:p>
      </dgm:t>
    </dgm:pt>
    <dgm:pt modelId="{ABADAB39-34AE-4044-9A8D-6B1457320D6F}">
      <dgm:prSet/>
      <dgm:spPr/>
      <dgm:t>
        <a:bodyPr/>
        <a:lstStyle/>
        <a:p>
          <a:pPr>
            <a:lnSpc>
              <a:spcPct val="100000"/>
            </a:lnSpc>
          </a:pPr>
          <a:r>
            <a:rPr lang="es-ES" err="1"/>
            <a:t>Urgent</a:t>
          </a:r>
          <a:r>
            <a:rPr lang="es-ES"/>
            <a:t> meetings can be </a:t>
          </a:r>
          <a:r>
            <a:rPr lang="es-ES" err="1"/>
            <a:t>organised</a:t>
          </a:r>
          <a:r>
            <a:rPr lang="es-ES"/>
            <a:t> in real time </a:t>
          </a:r>
          <a:r>
            <a:rPr lang="es-ES" err="1"/>
            <a:t>to</a:t>
          </a:r>
          <a:r>
            <a:rPr lang="es-ES"/>
            <a:t> deal </a:t>
          </a:r>
          <a:r>
            <a:rPr lang="es-ES" err="1"/>
            <a:t>with</a:t>
          </a:r>
          <a:r>
            <a:rPr lang="es-ES"/>
            <a:t> </a:t>
          </a:r>
          <a:r>
            <a:rPr lang="es-ES" err="1"/>
            <a:t>emergencies</a:t>
          </a:r>
          <a:r>
            <a:rPr lang="es-ES"/>
            <a:t>  </a:t>
          </a:r>
          <a:r>
            <a:rPr lang="es-ES" err="1"/>
            <a:t>quickly</a:t>
          </a:r>
          <a:r>
            <a:rPr lang="es-ES"/>
            <a:t>.</a:t>
          </a:r>
          <a:endParaRPr lang="en-US"/>
        </a:p>
      </dgm:t>
    </dgm:pt>
    <dgm:pt modelId="{561D67F0-1B33-4F30-A3B0-61FD5B46476A}" type="parTrans" cxnId="{4F90A7D3-CC6F-4C5A-A0D1-F74787921F46}">
      <dgm:prSet/>
      <dgm:spPr/>
      <dgm:t>
        <a:bodyPr/>
        <a:lstStyle/>
        <a:p>
          <a:endParaRPr lang="en-US"/>
        </a:p>
      </dgm:t>
    </dgm:pt>
    <dgm:pt modelId="{6ED20DFA-D7C3-490E-9FA6-3B656788DE4E}" type="sibTrans" cxnId="{4F90A7D3-CC6F-4C5A-A0D1-F74787921F46}">
      <dgm:prSet/>
      <dgm:spPr/>
      <dgm:t>
        <a:bodyPr/>
        <a:lstStyle/>
        <a:p>
          <a:endParaRPr lang="en-US"/>
        </a:p>
      </dgm:t>
    </dgm:pt>
    <dgm:pt modelId="{171633B5-909B-42D2-B63D-2AAE18361C9E}">
      <dgm:prSet/>
      <dgm:spPr/>
      <dgm:t>
        <a:bodyPr/>
        <a:lstStyle/>
        <a:p>
          <a:pPr>
            <a:lnSpc>
              <a:spcPct val="100000"/>
            </a:lnSpc>
          </a:pPr>
          <a:r>
            <a:rPr lang="es-ES" err="1"/>
            <a:t>Shared</a:t>
          </a:r>
          <a:r>
            <a:rPr lang="es-ES"/>
            <a:t> files are </a:t>
          </a:r>
          <a:r>
            <a:rPr lang="es-ES" err="1"/>
            <a:t>accessible</a:t>
          </a:r>
          <a:r>
            <a:rPr lang="es-ES"/>
            <a:t> at </a:t>
          </a:r>
          <a:r>
            <a:rPr lang="es-ES" err="1"/>
            <a:t>any</a:t>
          </a:r>
          <a:r>
            <a:rPr lang="es-ES"/>
            <a:t> time, as </a:t>
          </a:r>
          <a:r>
            <a:rPr lang="es-ES" err="1"/>
            <a:t>they</a:t>
          </a:r>
          <a:r>
            <a:rPr lang="es-ES"/>
            <a:t> are </a:t>
          </a:r>
          <a:r>
            <a:rPr lang="es-ES" err="1"/>
            <a:t>stored</a:t>
          </a:r>
          <a:r>
            <a:rPr lang="es-ES"/>
            <a:t> online.</a:t>
          </a:r>
          <a:endParaRPr lang="en-US"/>
        </a:p>
      </dgm:t>
    </dgm:pt>
    <dgm:pt modelId="{12EEDD7A-60AE-4D90-B4C8-C6C0AECB3B60}" type="parTrans" cxnId="{156E1A36-3D6B-4401-AD31-A796D5DBE064}">
      <dgm:prSet/>
      <dgm:spPr/>
      <dgm:t>
        <a:bodyPr/>
        <a:lstStyle/>
        <a:p>
          <a:endParaRPr lang="en-US"/>
        </a:p>
      </dgm:t>
    </dgm:pt>
    <dgm:pt modelId="{62E59F78-1020-47A6-8197-5C04DBCBFFF3}" type="sibTrans" cxnId="{156E1A36-3D6B-4401-AD31-A796D5DBE064}">
      <dgm:prSet/>
      <dgm:spPr/>
      <dgm:t>
        <a:bodyPr/>
        <a:lstStyle/>
        <a:p>
          <a:endParaRPr lang="en-US"/>
        </a:p>
      </dgm:t>
    </dgm:pt>
    <dgm:pt modelId="{0660B73D-E86F-42AB-9982-41E465918100}" type="pres">
      <dgm:prSet presAssocID="{1792ADDF-544C-426C-B7F8-2ED83D2A1595}" presName="root" presStyleCnt="0">
        <dgm:presLayoutVars>
          <dgm:dir/>
          <dgm:resizeHandles val="exact"/>
        </dgm:presLayoutVars>
      </dgm:prSet>
      <dgm:spPr/>
    </dgm:pt>
    <dgm:pt modelId="{79BB9489-77C7-4812-8159-5CA469B82673}" type="pres">
      <dgm:prSet presAssocID="{A320C395-0081-4646-B106-CBBC7CE5E31A}" presName="compNode" presStyleCnt="0"/>
      <dgm:spPr/>
    </dgm:pt>
    <dgm:pt modelId="{2FD31EB0-63FC-46E2-ACAF-938531CE1FA0}" type="pres">
      <dgm:prSet presAssocID="{A320C395-0081-4646-B106-CBBC7CE5E31A}" presName="bgRect" presStyleLbl="bgShp" presStyleIdx="0" presStyleCnt="3"/>
      <dgm:spPr/>
    </dgm:pt>
    <dgm:pt modelId="{95D76ED8-5C61-49AA-A009-12CC7685384A}" type="pres">
      <dgm:prSet presAssocID="{A320C395-0081-4646-B106-CBBC7CE5E3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b cam"/>
        </a:ext>
      </dgm:extLst>
    </dgm:pt>
    <dgm:pt modelId="{031F075D-671B-4E22-AB6B-547EAF5E117A}" type="pres">
      <dgm:prSet presAssocID="{A320C395-0081-4646-B106-CBBC7CE5E31A}" presName="spaceRect" presStyleCnt="0"/>
      <dgm:spPr/>
    </dgm:pt>
    <dgm:pt modelId="{45193B7E-5100-48E4-9EE5-63FF7E4D94B7}" type="pres">
      <dgm:prSet presAssocID="{A320C395-0081-4646-B106-CBBC7CE5E31A}" presName="parTx" presStyleLbl="revTx" presStyleIdx="0" presStyleCnt="3">
        <dgm:presLayoutVars>
          <dgm:chMax val="0"/>
          <dgm:chPref val="0"/>
        </dgm:presLayoutVars>
      </dgm:prSet>
      <dgm:spPr/>
    </dgm:pt>
    <dgm:pt modelId="{B8429197-CD79-4CBF-9CC4-C648519EC2A4}" type="pres">
      <dgm:prSet presAssocID="{DFC65BA1-22B6-48B6-9F4E-BFBF2B7BAE0A}" presName="sibTrans" presStyleCnt="0"/>
      <dgm:spPr/>
    </dgm:pt>
    <dgm:pt modelId="{44777467-BBF8-4995-B51B-6CAF42D6A4E6}" type="pres">
      <dgm:prSet presAssocID="{ABADAB39-34AE-4044-9A8D-6B1457320D6F}" presName="compNode" presStyleCnt="0"/>
      <dgm:spPr/>
    </dgm:pt>
    <dgm:pt modelId="{23F21646-5C88-41DA-8F77-D5D2259E31B7}" type="pres">
      <dgm:prSet presAssocID="{ABADAB39-34AE-4044-9A8D-6B1457320D6F}" presName="bgRect" presStyleLbl="bgShp" presStyleIdx="1" presStyleCnt="3"/>
      <dgm:spPr/>
    </dgm:pt>
    <dgm:pt modelId="{59C3C84F-BB0F-45FC-AA6B-990B3F5683B8}" type="pres">
      <dgm:prSet presAssocID="{ABADAB39-34AE-4044-9A8D-6B1457320D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uegos artificiales"/>
        </a:ext>
      </dgm:extLst>
    </dgm:pt>
    <dgm:pt modelId="{8519F06F-522F-451A-98EF-0B721AB46F21}" type="pres">
      <dgm:prSet presAssocID="{ABADAB39-34AE-4044-9A8D-6B1457320D6F}" presName="spaceRect" presStyleCnt="0"/>
      <dgm:spPr/>
    </dgm:pt>
    <dgm:pt modelId="{ED3D106A-9667-4659-A8FB-AE1EC0A49F62}" type="pres">
      <dgm:prSet presAssocID="{ABADAB39-34AE-4044-9A8D-6B1457320D6F}" presName="parTx" presStyleLbl="revTx" presStyleIdx="1" presStyleCnt="3">
        <dgm:presLayoutVars>
          <dgm:chMax val="0"/>
          <dgm:chPref val="0"/>
        </dgm:presLayoutVars>
      </dgm:prSet>
      <dgm:spPr/>
    </dgm:pt>
    <dgm:pt modelId="{CDDE292A-3078-4E1B-BE11-2862681A7AB1}" type="pres">
      <dgm:prSet presAssocID="{6ED20DFA-D7C3-490E-9FA6-3B656788DE4E}" presName="sibTrans" presStyleCnt="0"/>
      <dgm:spPr/>
    </dgm:pt>
    <dgm:pt modelId="{26AA68CE-0617-43A9-BDA0-BF251E42124B}" type="pres">
      <dgm:prSet presAssocID="{171633B5-909B-42D2-B63D-2AAE18361C9E}" presName="compNode" presStyleCnt="0"/>
      <dgm:spPr/>
    </dgm:pt>
    <dgm:pt modelId="{AF143054-C2B9-454D-91E8-47448B552C8D}" type="pres">
      <dgm:prSet presAssocID="{171633B5-909B-42D2-B63D-2AAE18361C9E}" presName="bgRect" presStyleLbl="bgShp" presStyleIdx="2" presStyleCnt="3"/>
      <dgm:spPr/>
    </dgm:pt>
    <dgm:pt modelId="{2400F589-1718-4BDB-B78B-C7FCCA097EA5}" type="pres">
      <dgm:prSet presAssocID="{171633B5-909B-42D2-B63D-2AAE18361C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ud Computing"/>
        </a:ext>
      </dgm:extLst>
    </dgm:pt>
    <dgm:pt modelId="{55DD92D4-EB0B-47B2-9D67-0BE358E0039B}" type="pres">
      <dgm:prSet presAssocID="{171633B5-909B-42D2-B63D-2AAE18361C9E}" presName="spaceRect" presStyleCnt="0"/>
      <dgm:spPr/>
    </dgm:pt>
    <dgm:pt modelId="{DC631458-B379-4EFC-804E-870F17178F2F}" type="pres">
      <dgm:prSet presAssocID="{171633B5-909B-42D2-B63D-2AAE18361C9E}" presName="parTx" presStyleLbl="revTx" presStyleIdx="2" presStyleCnt="3">
        <dgm:presLayoutVars>
          <dgm:chMax val="0"/>
          <dgm:chPref val="0"/>
        </dgm:presLayoutVars>
      </dgm:prSet>
      <dgm:spPr/>
    </dgm:pt>
  </dgm:ptLst>
  <dgm:cxnLst>
    <dgm:cxn modelId="{156E1A36-3D6B-4401-AD31-A796D5DBE064}" srcId="{1792ADDF-544C-426C-B7F8-2ED83D2A1595}" destId="{171633B5-909B-42D2-B63D-2AAE18361C9E}" srcOrd="2" destOrd="0" parTransId="{12EEDD7A-60AE-4D90-B4C8-C6C0AECB3B60}" sibTransId="{62E59F78-1020-47A6-8197-5C04DBCBFFF3}"/>
    <dgm:cxn modelId="{7E37FD4C-27EB-4DFA-8E20-56D0C6DC5747}" srcId="{1792ADDF-544C-426C-B7F8-2ED83D2A1595}" destId="{A320C395-0081-4646-B106-CBBC7CE5E31A}" srcOrd="0" destOrd="0" parTransId="{6E5EDD14-2C50-4C8F-962F-26F4AF382890}" sibTransId="{DFC65BA1-22B6-48B6-9F4E-BFBF2B7BAE0A}"/>
    <dgm:cxn modelId="{D6EC0D85-C967-448D-9E59-212F85F500E6}" type="presOf" srcId="{A320C395-0081-4646-B106-CBBC7CE5E31A}" destId="{45193B7E-5100-48E4-9EE5-63FF7E4D94B7}" srcOrd="0" destOrd="0" presId="urn:microsoft.com/office/officeart/2018/2/layout/IconVerticalSolidList"/>
    <dgm:cxn modelId="{58117799-F2AD-4A5E-B8F0-97A8CA21F850}" type="presOf" srcId="{ABADAB39-34AE-4044-9A8D-6B1457320D6F}" destId="{ED3D106A-9667-4659-A8FB-AE1EC0A49F62}" srcOrd="0" destOrd="0" presId="urn:microsoft.com/office/officeart/2018/2/layout/IconVerticalSolidList"/>
    <dgm:cxn modelId="{C8A4DEC3-0AA3-42C9-A023-3BCC47C8F9BB}" type="presOf" srcId="{1792ADDF-544C-426C-B7F8-2ED83D2A1595}" destId="{0660B73D-E86F-42AB-9982-41E465918100}" srcOrd="0" destOrd="0" presId="urn:microsoft.com/office/officeart/2018/2/layout/IconVerticalSolidList"/>
    <dgm:cxn modelId="{4F90A7D3-CC6F-4C5A-A0D1-F74787921F46}" srcId="{1792ADDF-544C-426C-B7F8-2ED83D2A1595}" destId="{ABADAB39-34AE-4044-9A8D-6B1457320D6F}" srcOrd="1" destOrd="0" parTransId="{561D67F0-1B33-4F30-A3B0-61FD5B46476A}" sibTransId="{6ED20DFA-D7C3-490E-9FA6-3B656788DE4E}"/>
    <dgm:cxn modelId="{051EE5D3-42B8-4B39-AE74-AF52F486B776}" type="presOf" srcId="{171633B5-909B-42D2-B63D-2AAE18361C9E}" destId="{DC631458-B379-4EFC-804E-870F17178F2F}" srcOrd="0" destOrd="0" presId="urn:microsoft.com/office/officeart/2018/2/layout/IconVerticalSolidList"/>
    <dgm:cxn modelId="{CF326DFE-B338-4AED-A2EB-D63F8F0A7278}" type="presParOf" srcId="{0660B73D-E86F-42AB-9982-41E465918100}" destId="{79BB9489-77C7-4812-8159-5CA469B82673}" srcOrd="0" destOrd="0" presId="urn:microsoft.com/office/officeart/2018/2/layout/IconVerticalSolidList"/>
    <dgm:cxn modelId="{8A3A23E7-4EFA-4C17-A6F0-6B0F792CF238}" type="presParOf" srcId="{79BB9489-77C7-4812-8159-5CA469B82673}" destId="{2FD31EB0-63FC-46E2-ACAF-938531CE1FA0}" srcOrd="0" destOrd="0" presId="urn:microsoft.com/office/officeart/2018/2/layout/IconVerticalSolidList"/>
    <dgm:cxn modelId="{348E03AC-0CB2-4318-B81D-D773D00560A1}" type="presParOf" srcId="{79BB9489-77C7-4812-8159-5CA469B82673}" destId="{95D76ED8-5C61-49AA-A009-12CC7685384A}" srcOrd="1" destOrd="0" presId="urn:microsoft.com/office/officeart/2018/2/layout/IconVerticalSolidList"/>
    <dgm:cxn modelId="{04A7C98C-481E-46FA-9367-FB070FA7C163}" type="presParOf" srcId="{79BB9489-77C7-4812-8159-5CA469B82673}" destId="{031F075D-671B-4E22-AB6B-547EAF5E117A}" srcOrd="2" destOrd="0" presId="urn:microsoft.com/office/officeart/2018/2/layout/IconVerticalSolidList"/>
    <dgm:cxn modelId="{F5C1D597-C8B6-4645-A298-10880C51EE80}" type="presParOf" srcId="{79BB9489-77C7-4812-8159-5CA469B82673}" destId="{45193B7E-5100-48E4-9EE5-63FF7E4D94B7}" srcOrd="3" destOrd="0" presId="urn:microsoft.com/office/officeart/2018/2/layout/IconVerticalSolidList"/>
    <dgm:cxn modelId="{E22E05D9-42F0-4E39-8F94-9FFB1A23E623}" type="presParOf" srcId="{0660B73D-E86F-42AB-9982-41E465918100}" destId="{B8429197-CD79-4CBF-9CC4-C648519EC2A4}" srcOrd="1" destOrd="0" presId="urn:microsoft.com/office/officeart/2018/2/layout/IconVerticalSolidList"/>
    <dgm:cxn modelId="{124B1B02-2E55-415D-87C4-D03123DBDEC0}" type="presParOf" srcId="{0660B73D-E86F-42AB-9982-41E465918100}" destId="{44777467-BBF8-4995-B51B-6CAF42D6A4E6}" srcOrd="2" destOrd="0" presId="urn:microsoft.com/office/officeart/2018/2/layout/IconVerticalSolidList"/>
    <dgm:cxn modelId="{0779E3A8-4875-4ED1-B2C8-BA65157C60AC}" type="presParOf" srcId="{44777467-BBF8-4995-B51B-6CAF42D6A4E6}" destId="{23F21646-5C88-41DA-8F77-D5D2259E31B7}" srcOrd="0" destOrd="0" presId="urn:microsoft.com/office/officeart/2018/2/layout/IconVerticalSolidList"/>
    <dgm:cxn modelId="{3197C422-049F-494E-B7EA-B46539F32944}" type="presParOf" srcId="{44777467-BBF8-4995-B51B-6CAF42D6A4E6}" destId="{59C3C84F-BB0F-45FC-AA6B-990B3F5683B8}" srcOrd="1" destOrd="0" presId="urn:microsoft.com/office/officeart/2018/2/layout/IconVerticalSolidList"/>
    <dgm:cxn modelId="{7B5B3B93-8DA0-454F-A032-83A04F7FF950}" type="presParOf" srcId="{44777467-BBF8-4995-B51B-6CAF42D6A4E6}" destId="{8519F06F-522F-451A-98EF-0B721AB46F21}" srcOrd="2" destOrd="0" presId="urn:microsoft.com/office/officeart/2018/2/layout/IconVerticalSolidList"/>
    <dgm:cxn modelId="{D0F694C5-A3B1-4A58-9500-A577378AD957}" type="presParOf" srcId="{44777467-BBF8-4995-B51B-6CAF42D6A4E6}" destId="{ED3D106A-9667-4659-A8FB-AE1EC0A49F62}" srcOrd="3" destOrd="0" presId="urn:microsoft.com/office/officeart/2018/2/layout/IconVerticalSolidList"/>
    <dgm:cxn modelId="{C7C3F5E6-D650-4556-B8F8-56A523205C20}" type="presParOf" srcId="{0660B73D-E86F-42AB-9982-41E465918100}" destId="{CDDE292A-3078-4E1B-BE11-2862681A7AB1}" srcOrd="3" destOrd="0" presId="urn:microsoft.com/office/officeart/2018/2/layout/IconVerticalSolidList"/>
    <dgm:cxn modelId="{60FD578D-DF8C-47A1-98A0-46061E8AA9B6}" type="presParOf" srcId="{0660B73D-E86F-42AB-9982-41E465918100}" destId="{26AA68CE-0617-43A9-BDA0-BF251E42124B}" srcOrd="4" destOrd="0" presId="urn:microsoft.com/office/officeart/2018/2/layout/IconVerticalSolidList"/>
    <dgm:cxn modelId="{92169AF9-0256-4C84-AFB1-60241820AC27}" type="presParOf" srcId="{26AA68CE-0617-43A9-BDA0-BF251E42124B}" destId="{AF143054-C2B9-454D-91E8-47448B552C8D}" srcOrd="0" destOrd="0" presId="urn:microsoft.com/office/officeart/2018/2/layout/IconVerticalSolidList"/>
    <dgm:cxn modelId="{28884A5D-E167-4176-86C9-F35CC15EADB6}" type="presParOf" srcId="{26AA68CE-0617-43A9-BDA0-BF251E42124B}" destId="{2400F589-1718-4BDB-B78B-C7FCCA097EA5}" srcOrd="1" destOrd="0" presId="urn:microsoft.com/office/officeart/2018/2/layout/IconVerticalSolidList"/>
    <dgm:cxn modelId="{E5A549EA-05DB-4415-A306-E6FC4218E989}" type="presParOf" srcId="{26AA68CE-0617-43A9-BDA0-BF251E42124B}" destId="{55DD92D4-EB0B-47B2-9D67-0BE358E0039B}" srcOrd="2" destOrd="0" presId="urn:microsoft.com/office/officeart/2018/2/layout/IconVerticalSolidList"/>
    <dgm:cxn modelId="{2B1968C8-AD91-4FBC-BECA-0D31BEE3D62D}" type="presParOf" srcId="{26AA68CE-0617-43A9-BDA0-BF251E42124B}" destId="{DC631458-B379-4EFC-804E-870F17178F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A5A4F27-9599-8645-926E-B8E321D3469E}"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s-MX"/>
        </a:p>
      </dgm:t>
    </dgm:pt>
    <dgm:pt modelId="{D8C7742F-A742-BF4A-B983-9D4D044029F5}">
      <dgm:prSet phldrT="[Texto]"/>
      <dgm:spPr/>
      <dgm:t>
        <a:bodyPr/>
        <a:lstStyle/>
        <a:p>
          <a:r>
            <a:rPr lang="es-MX">
              <a:solidFill>
                <a:srgbClr val="C00000"/>
              </a:solidFill>
            </a:rPr>
            <a:t>See it</a:t>
          </a:r>
        </a:p>
      </dgm:t>
    </dgm:pt>
    <dgm:pt modelId="{163D8676-CD27-6C45-A7CC-4FA9B19F8833}" type="parTrans" cxnId="{E891909E-E780-A442-BE8D-52CAB36DC438}">
      <dgm:prSet/>
      <dgm:spPr/>
      <dgm:t>
        <a:bodyPr/>
        <a:lstStyle/>
        <a:p>
          <a:endParaRPr lang="es-MX"/>
        </a:p>
      </dgm:t>
    </dgm:pt>
    <dgm:pt modelId="{8B4CF432-81EF-4D4B-ADF4-2FB0356D687A}" type="sibTrans" cxnId="{E891909E-E780-A442-BE8D-52CAB36DC438}">
      <dgm:prSet/>
      <dgm:spPr/>
      <dgm:t>
        <a:bodyPr/>
        <a:lstStyle/>
        <a:p>
          <a:endParaRPr lang="es-MX"/>
        </a:p>
      </dgm:t>
    </dgm:pt>
    <dgm:pt modelId="{CF051E28-DDFF-8041-AF52-2036ECEB2FD9}">
      <dgm:prSet phldrT="[Texto]"/>
      <dgm:spPr/>
      <dgm:t>
        <a:bodyPr/>
        <a:lstStyle/>
        <a:p>
          <a:r>
            <a:rPr lang="es-MX">
              <a:solidFill>
                <a:schemeClr val="accent2"/>
              </a:solidFill>
            </a:rPr>
            <a:t>Check</a:t>
          </a:r>
        </a:p>
      </dgm:t>
    </dgm:pt>
    <dgm:pt modelId="{0BEF80F1-E94B-AC48-B8B8-5B7754CDD3B8}" type="parTrans" cxnId="{3255F645-2B22-CB4F-9D85-4F2A1565865A}">
      <dgm:prSet/>
      <dgm:spPr/>
      <dgm:t>
        <a:bodyPr/>
        <a:lstStyle/>
        <a:p>
          <a:endParaRPr lang="es-MX"/>
        </a:p>
      </dgm:t>
    </dgm:pt>
    <dgm:pt modelId="{969A1E86-5D27-504E-8C15-AABD8C00D5A5}" type="sibTrans" cxnId="{3255F645-2B22-CB4F-9D85-4F2A1565865A}">
      <dgm:prSet/>
      <dgm:spPr/>
      <dgm:t>
        <a:bodyPr/>
        <a:lstStyle/>
        <a:p>
          <a:endParaRPr lang="es-MX"/>
        </a:p>
      </dgm:t>
    </dgm:pt>
    <dgm:pt modelId="{34525F1C-7BF0-4A45-A20C-4E58BEF2D9B0}">
      <dgm:prSet phldrT="[Texto]"/>
      <dgm:spPr/>
      <dgm:t>
        <a:bodyPr/>
        <a:lstStyle/>
        <a:p>
          <a:r>
            <a:rPr lang="es-MX">
              <a:solidFill>
                <a:srgbClr val="FFFF00"/>
              </a:solidFill>
            </a:rPr>
            <a:t>Think</a:t>
          </a:r>
        </a:p>
      </dgm:t>
    </dgm:pt>
    <dgm:pt modelId="{1829B7F5-6DBE-9E46-8489-101613F59454}" type="parTrans" cxnId="{7A457C4D-978C-B249-8176-DB88314EACEA}">
      <dgm:prSet/>
      <dgm:spPr/>
      <dgm:t>
        <a:bodyPr/>
        <a:lstStyle/>
        <a:p>
          <a:endParaRPr lang="es-MX"/>
        </a:p>
      </dgm:t>
    </dgm:pt>
    <dgm:pt modelId="{E25DFB06-9455-534F-9BC9-A3D362C61165}" type="sibTrans" cxnId="{7A457C4D-978C-B249-8176-DB88314EACEA}">
      <dgm:prSet/>
      <dgm:spPr/>
      <dgm:t>
        <a:bodyPr/>
        <a:lstStyle/>
        <a:p>
          <a:endParaRPr lang="es-MX"/>
        </a:p>
      </dgm:t>
    </dgm:pt>
    <dgm:pt modelId="{31259EFE-10DE-F640-A3C7-5B65BEB16D10}">
      <dgm:prSet phldrT="[Texto]"/>
      <dgm:spPr/>
      <dgm:t>
        <a:bodyPr/>
        <a:lstStyle/>
        <a:p>
          <a:r>
            <a:rPr lang="es-MX">
              <a:solidFill>
                <a:schemeClr val="accent3">
                  <a:lumMod val="60000"/>
                  <a:lumOff val="40000"/>
                </a:schemeClr>
              </a:solidFill>
            </a:rPr>
            <a:t>Analize</a:t>
          </a:r>
          <a:r>
            <a:rPr lang="es-MX"/>
            <a:t> </a:t>
          </a:r>
        </a:p>
      </dgm:t>
    </dgm:pt>
    <dgm:pt modelId="{E0A38872-80C6-BE49-8902-801DAF61B691}" type="parTrans" cxnId="{E72DB55F-979E-D64E-AB12-AFF07B49D920}">
      <dgm:prSet/>
      <dgm:spPr/>
      <dgm:t>
        <a:bodyPr/>
        <a:lstStyle/>
        <a:p>
          <a:endParaRPr lang="es-MX"/>
        </a:p>
      </dgm:t>
    </dgm:pt>
    <dgm:pt modelId="{9683A47C-6A51-B340-8557-BF41C4183F22}" type="sibTrans" cxnId="{E72DB55F-979E-D64E-AB12-AFF07B49D920}">
      <dgm:prSet/>
      <dgm:spPr/>
      <dgm:t>
        <a:bodyPr/>
        <a:lstStyle/>
        <a:p>
          <a:endParaRPr lang="es-MX"/>
        </a:p>
      </dgm:t>
    </dgm:pt>
    <dgm:pt modelId="{25FF5A2F-7C6D-6149-9558-BC5B32DFBE13}">
      <dgm:prSet phldrT="[Texto]"/>
      <dgm:spPr/>
      <dgm:t>
        <a:bodyPr/>
        <a:lstStyle/>
        <a:p>
          <a:r>
            <a:rPr lang="es-MX">
              <a:solidFill>
                <a:schemeClr val="accent5">
                  <a:lumMod val="20000"/>
                  <a:lumOff val="80000"/>
                </a:schemeClr>
              </a:solidFill>
            </a:rPr>
            <a:t>Act</a:t>
          </a:r>
        </a:p>
      </dgm:t>
    </dgm:pt>
    <dgm:pt modelId="{9DBFA13F-4B01-6E41-A28F-7F2149300D87}" type="parTrans" cxnId="{DCDB7C7A-E5BC-7F4B-8400-B48009C43295}">
      <dgm:prSet/>
      <dgm:spPr/>
      <dgm:t>
        <a:bodyPr/>
        <a:lstStyle/>
        <a:p>
          <a:endParaRPr lang="es-MX"/>
        </a:p>
      </dgm:t>
    </dgm:pt>
    <dgm:pt modelId="{99D99313-092E-D94C-824F-5E3E06C9CC55}" type="sibTrans" cxnId="{DCDB7C7A-E5BC-7F4B-8400-B48009C43295}">
      <dgm:prSet/>
      <dgm:spPr/>
      <dgm:t>
        <a:bodyPr/>
        <a:lstStyle/>
        <a:p>
          <a:endParaRPr lang="es-MX"/>
        </a:p>
      </dgm:t>
    </dgm:pt>
    <dgm:pt modelId="{48A51CC3-28C7-E94F-A42F-925AD1E2FD4A}" type="pres">
      <dgm:prSet presAssocID="{AA5A4F27-9599-8645-926E-B8E321D3469E}" presName="diagram" presStyleCnt="0">
        <dgm:presLayoutVars>
          <dgm:dir/>
          <dgm:resizeHandles val="exact"/>
        </dgm:presLayoutVars>
      </dgm:prSet>
      <dgm:spPr/>
    </dgm:pt>
    <dgm:pt modelId="{1C8BE013-C660-DB4D-AB5A-D1C439E5E365}" type="pres">
      <dgm:prSet presAssocID="{D8C7742F-A742-BF4A-B983-9D4D044029F5}" presName="node" presStyleLbl="node1" presStyleIdx="0" presStyleCnt="5">
        <dgm:presLayoutVars>
          <dgm:bulletEnabled val="1"/>
        </dgm:presLayoutVars>
      </dgm:prSet>
      <dgm:spPr/>
    </dgm:pt>
    <dgm:pt modelId="{11DFD9FF-0CCD-5A4F-A18E-6733726A1C31}" type="pres">
      <dgm:prSet presAssocID="{8B4CF432-81EF-4D4B-ADF4-2FB0356D687A}" presName="sibTrans" presStyleCnt="0"/>
      <dgm:spPr/>
    </dgm:pt>
    <dgm:pt modelId="{47946280-2080-0B48-B7D5-57F3A1048E56}" type="pres">
      <dgm:prSet presAssocID="{CF051E28-DDFF-8041-AF52-2036ECEB2FD9}" presName="node" presStyleLbl="node1" presStyleIdx="1" presStyleCnt="5">
        <dgm:presLayoutVars>
          <dgm:bulletEnabled val="1"/>
        </dgm:presLayoutVars>
      </dgm:prSet>
      <dgm:spPr/>
    </dgm:pt>
    <dgm:pt modelId="{642910CE-710C-F44E-928D-9F3DFC8F7DD0}" type="pres">
      <dgm:prSet presAssocID="{969A1E86-5D27-504E-8C15-AABD8C00D5A5}" presName="sibTrans" presStyleCnt="0"/>
      <dgm:spPr/>
    </dgm:pt>
    <dgm:pt modelId="{E326EB9B-34B7-6148-98B9-1F2C82AF5D03}" type="pres">
      <dgm:prSet presAssocID="{34525F1C-7BF0-4A45-A20C-4E58BEF2D9B0}" presName="node" presStyleLbl="node1" presStyleIdx="2" presStyleCnt="5">
        <dgm:presLayoutVars>
          <dgm:bulletEnabled val="1"/>
        </dgm:presLayoutVars>
      </dgm:prSet>
      <dgm:spPr/>
    </dgm:pt>
    <dgm:pt modelId="{9DE8D55C-3E09-0242-A9F7-AD210EACC206}" type="pres">
      <dgm:prSet presAssocID="{E25DFB06-9455-534F-9BC9-A3D362C61165}" presName="sibTrans" presStyleCnt="0"/>
      <dgm:spPr/>
    </dgm:pt>
    <dgm:pt modelId="{61893F39-8D21-8747-A50A-CB661A32F307}" type="pres">
      <dgm:prSet presAssocID="{31259EFE-10DE-F640-A3C7-5B65BEB16D10}" presName="node" presStyleLbl="node1" presStyleIdx="3" presStyleCnt="5">
        <dgm:presLayoutVars>
          <dgm:bulletEnabled val="1"/>
        </dgm:presLayoutVars>
      </dgm:prSet>
      <dgm:spPr/>
    </dgm:pt>
    <dgm:pt modelId="{2BDD44D4-5FA2-8C43-B367-0BADA3611863}" type="pres">
      <dgm:prSet presAssocID="{9683A47C-6A51-B340-8557-BF41C4183F22}" presName="sibTrans" presStyleCnt="0"/>
      <dgm:spPr/>
    </dgm:pt>
    <dgm:pt modelId="{36AB25F8-3938-E348-97E5-F06A5D11AA19}" type="pres">
      <dgm:prSet presAssocID="{25FF5A2F-7C6D-6149-9558-BC5B32DFBE13}" presName="node" presStyleLbl="node1" presStyleIdx="4" presStyleCnt="5">
        <dgm:presLayoutVars>
          <dgm:bulletEnabled val="1"/>
        </dgm:presLayoutVars>
      </dgm:prSet>
      <dgm:spPr/>
    </dgm:pt>
  </dgm:ptLst>
  <dgm:cxnLst>
    <dgm:cxn modelId="{2686FF08-E71F-7042-A9B5-9954DC96A8C5}" type="presOf" srcId="{D8C7742F-A742-BF4A-B983-9D4D044029F5}" destId="{1C8BE013-C660-DB4D-AB5A-D1C439E5E365}" srcOrd="0" destOrd="0" presId="urn:microsoft.com/office/officeart/2005/8/layout/default"/>
    <dgm:cxn modelId="{3255F645-2B22-CB4F-9D85-4F2A1565865A}" srcId="{AA5A4F27-9599-8645-926E-B8E321D3469E}" destId="{CF051E28-DDFF-8041-AF52-2036ECEB2FD9}" srcOrd="1" destOrd="0" parTransId="{0BEF80F1-E94B-AC48-B8B8-5B7754CDD3B8}" sibTransId="{969A1E86-5D27-504E-8C15-AABD8C00D5A5}"/>
    <dgm:cxn modelId="{7A457C4D-978C-B249-8176-DB88314EACEA}" srcId="{AA5A4F27-9599-8645-926E-B8E321D3469E}" destId="{34525F1C-7BF0-4A45-A20C-4E58BEF2D9B0}" srcOrd="2" destOrd="0" parTransId="{1829B7F5-6DBE-9E46-8489-101613F59454}" sibTransId="{E25DFB06-9455-534F-9BC9-A3D362C61165}"/>
    <dgm:cxn modelId="{E72DB55F-979E-D64E-AB12-AFF07B49D920}" srcId="{AA5A4F27-9599-8645-926E-B8E321D3469E}" destId="{31259EFE-10DE-F640-A3C7-5B65BEB16D10}" srcOrd="3" destOrd="0" parTransId="{E0A38872-80C6-BE49-8902-801DAF61B691}" sibTransId="{9683A47C-6A51-B340-8557-BF41C4183F22}"/>
    <dgm:cxn modelId="{E57CB960-49A5-FC45-A775-7B90F7EAB641}" type="presOf" srcId="{25FF5A2F-7C6D-6149-9558-BC5B32DFBE13}" destId="{36AB25F8-3938-E348-97E5-F06A5D11AA19}" srcOrd="0" destOrd="0" presId="urn:microsoft.com/office/officeart/2005/8/layout/default"/>
    <dgm:cxn modelId="{CE025078-F820-4948-852E-5FBAC1C36F98}" type="presOf" srcId="{CF051E28-DDFF-8041-AF52-2036ECEB2FD9}" destId="{47946280-2080-0B48-B7D5-57F3A1048E56}" srcOrd="0" destOrd="0" presId="urn:microsoft.com/office/officeart/2005/8/layout/default"/>
    <dgm:cxn modelId="{DCDB7C7A-E5BC-7F4B-8400-B48009C43295}" srcId="{AA5A4F27-9599-8645-926E-B8E321D3469E}" destId="{25FF5A2F-7C6D-6149-9558-BC5B32DFBE13}" srcOrd="4" destOrd="0" parTransId="{9DBFA13F-4B01-6E41-A28F-7F2149300D87}" sibTransId="{99D99313-092E-D94C-824F-5E3E06C9CC55}"/>
    <dgm:cxn modelId="{E891909E-E780-A442-BE8D-52CAB36DC438}" srcId="{AA5A4F27-9599-8645-926E-B8E321D3469E}" destId="{D8C7742F-A742-BF4A-B983-9D4D044029F5}" srcOrd="0" destOrd="0" parTransId="{163D8676-CD27-6C45-A7CC-4FA9B19F8833}" sibTransId="{8B4CF432-81EF-4D4B-ADF4-2FB0356D687A}"/>
    <dgm:cxn modelId="{DAA7F8B0-A51E-B641-BBDF-4E145BCFE8C6}" type="presOf" srcId="{AA5A4F27-9599-8645-926E-B8E321D3469E}" destId="{48A51CC3-28C7-E94F-A42F-925AD1E2FD4A}" srcOrd="0" destOrd="0" presId="urn:microsoft.com/office/officeart/2005/8/layout/default"/>
    <dgm:cxn modelId="{882EF5C1-B554-7F4F-8B28-EEEB29997BFF}" type="presOf" srcId="{34525F1C-7BF0-4A45-A20C-4E58BEF2D9B0}" destId="{E326EB9B-34B7-6148-98B9-1F2C82AF5D03}" srcOrd="0" destOrd="0" presId="urn:microsoft.com/office/officeart/2005/8/layout/default"/>
    <dgm:cxn modelId="{8538DDD7-B993-C442-9FF7-DDF32E52B9A2}" type="presOf" srcId="{31259EFE-10DE-F640-A3C7-5B65BEB16D10}" destId="{61893F39-8D21-8747-A50A-CB661A32F307}" srcOrd="0" destOrd="0" presId="urn:microsoft.com/office/officeart/2005/8/layout/default"/>
    <dgm:cxn modelId="{3A69B03B-7C0C-2E42-949C-2D439D387711}" type="presParOf" srcId="{48A51CC3-28C7-E94F-A42F-925AD1E2FD4A}" destId="{1C8BE013-C660-DB4D-AB5A-D1C439E5E365}" srcOrd="0" destOrd="0" presId="urn:microsoft.com/office/officeart/2005/8/layout/default"/>
    <dgm:cxn modelId="{D7694745-6F21-9941-B8BA-6516C060A11E}" type="presParOf" srcId="{48A51CC3-28C7-E94F-A42F-925AD1E2FD4A}" destId="{11DFD9FF-0CCD-5A4F-A18E-6733726A1C31}" srcOrd="1" destOrd="0" presId="urn:microsoft.com/office/officeart/2005/8/layout/default"/>
    <dgm:cxn modelId="{B9ACDE3F-C4CC-9D44-A927-6E35F51CCA9A}" type="presParOf" srcId="{48A51CC3-28C7-E94F-A42F-925AD1E2FD4A}" destId="{47946280-2080-0B48-B7D5-57F3A1048E56}" srcOrd="2" destOrd="0" presId="urn:microsoft.com/office/officeart/2005/8/layout/default"/>
    <dgm:cxn modelId="{0B03CEE1-69F6-4D49-9E44-D2250D99085C}" type="presParOf" srcId="{48A51CC3-28C7-E94F-A42F-925AD1E2FD4A}" destId="{642910CE-710C-F44E-928D-9F3DFC8F7DD0}" srcOrd="3" destOrd="0" presId="urn:microsoft.com/office/officeart/2005/8/layout/default"/>
    <dgm:cxn modelId="{7DEF63F1-BF04-664A-9697-D42ADC051C17}" type="presParOf" srcId="{48A51CC3-28C7-E94F-A42F-925AD1E2FD4A}" destId="{E326EB9B-34B7-6148-98B9-1F2C82AF5D03}" srcOrd="4" destOrd="0" presId="urn:microsoft.com/office/officeart/2005/8/layout/default"/>
    <dgm:cxn modelId="{AA303069-EE98-EC4A-BA8B-0C8EA3E4B4B5}" type="presParOf" srcId="{48A51CC3-28C7-E94F-A42F-925AD1E2FD4A}" destId="{9DE8D55C-3E09-0242-A9F7-AD210EACC206}" srcOrd="5" destOrd="0" presId="urn:microsoft.com/office/officeart/2005/8/layout/default"/>
    <dgm:cxn modelId="{D24AEBC3-ECE0-F14A-AC96-F4177F2F174E}" type="presParOf" srcId="{48A51CC3-28C7-E94F-A42F-925AD1E2FD4A}" destId="{61893F39-8D21-8747-A50A-CB661A32F307}" srcOrd="6" destOrd="0" presId="urn:microsoft.com/office/officeart/2005/8/layout/default"/>
    <dgm:cxn modelId="{D711B751-CF5C-1341-8D6E-40F2499B2240}" type="presParOf" srcId="{48A51CC3-28C7-E94F-A42F-925AD1E2FD4A}" destId="{2BDD44D4-5FA2-8C43-B367-0BADA3611863}" srcOrd="7" destOrd="0" presId="urn:microsoft.com/office/officeart/2005/8/layout/default"/>
    <dgm:cxn modelId="{41CC93DC-6888-1C45-B484-DD19FAD513D4}" type="presParOf" srcId="{48A51CC3-28C7-E94F-A42F-925AD1E2FD4A}" destId="{36AB25F8-3938-E348-97E5-F06A5D11AA1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A5906F-15E9-444A-9596-FA7C318F592A}" type="doc">
      <dgm:prSet loTypeId="urn:microsoft.com/office/officeart/2008/layout/VerticalCurvedList" loCatId="" qsTypeId="urn:microsoft.com/office/officeart/2005/8/quickstyle/simple1" qsCatId="simple" csTypeId="urn:microsoft.com/office/officeart/2005/8/colors/accent1_4" csCatId="accent1" phldr="1"/>
      <dgm:spPr/>
      <dgm:t>
        <a:bodyPr/>
        <a:lstStyle/>
        <a:p>
          <a:endParaRPr lang="es-MX"/>
        </a:p>
      </dgm:t>
    </dgm:pt>
    <dgm:pt modelId="{00707FC4-6994-E94A-8658-92869F121B76}">
      <dgm:prSet phldrT="[Texto]"/>
      <dgm:spPr/>
      <dgm:t>
        <a:bodyPr/>
        <a:lstStyle/>
        <a:p>
          <a:r>
            <a:rPr lang="es-MX" dirty="0"/>
            <a:t>Define</a:t>
          </a:r>
        </a:p>
      </dgm:t>
    </dgm:pt>
    <dgm:pt modelId="{5D5ECD92-2237-654D-9BBC-1775257B08A3}" type="parTrans" cxnId="{33068C2E-C057-974D-B85A-3B2CEE13F65E}">
      <dgm:prSet/>
      <dgm:spPr/>
      <dgm:t>
        <a:bodyPr/>
        <a:lstStyle/>
        <a:p>
          <a:endParaRPr lang="es-MX"/>
        </a:p>
      </dgm:t>
    </dgm:pt>
    <dgm:pt modelId="{EDB80DE6-DE3F-E042-ABA6-160167D5AF9F}" type="sibTrans" cxnId="{33068C2E-C057-974D-B85A-3B2CEE13F65E}">
      <dgm:prSet/>
      <dgm:spPr/>
      <dgm:t>
        <a:bodyPr/>
        <a:lstStyle/>
        <a:p>
          <a:endParaRPr lang="es-MX"/>
        </a:p>
      </dgm:t>
    </dgm:pt>
    <dgm:pt modelId="{AE46F914-DBCD-694F-8268-57020B15F64E}">
      <dgm:prSet phldrT="[Texto]"/>
      <dgm:spPr/>
      <dgm:t>
        <a:bodyPr/>
        <a:lstStyle/>
        <a:p>
          <a:r>
            <a:rPr lang="es-MX" dirty="0"/>
            <a:t>Easy to find</a:t>
          </a:r>
        </a:p>
      </dgm:t>
    </dgm:pt>
    <dgm:pt modelId="{70DDD067-375B-C64F-A0DF-A2999FEF64EA}" type="parTrans" cxnId="{CD1F1D05-22A6-6F4F-8AC5-366DC2BD5993}">
      <dgm:prSet/>
      <dgm:spPr/>
      <dgm:t>
        <a:bodyPr/>
        <a:lstStyle/>
        <a:p>
          <a:endParaRPr lang="es-MX"/>
        </a:p>
      </dgm:t>
    </dgm:pt>
    <dgm:pt modelId="{62AB5319-DDB2-D34E-BE8B-DDDB4B81B946}" type="sibTrans" cxnId="{CD1F1D05-22A6-6F4F-8AC5-366DC2BD5993}">
      <dgm:prSet/>
      <dgm:spPr/>
      <dgm:t>
        <a:bodyPr/>
        <a:lstStyle/>
        <a:p>
          <a:endParaRPr lang="es-MX"/>
        </a:p>
      </dgm:t>
    </dgm:pt>
    <dgm:pt modelId="{697BB4E3-5435-7D4A-B039-1A44A35E497F}">
      <dgm:prSet phldrT="[Texto]"/>
      <dgm:spPr/>
      <dgm:t>
        <a:bodyPr/>
        <a:lstStyle/>
        <a:p>
          <a:r>
            <a:rPr lang="es-MX" dirty="0"/>
            <a:t>Practical to find</a:t>
          </a:r>
        </a:p>
      </dgm:t>
    </dgm:pt>
    <dgm:pt modelId="{80CA722E-C07D-DB4D-BE30-9C7FAC9967B5}" type="parTrans" cxnId="{B83A1747-9F19-9D49-A734-ABE0F7F5ABA5}">
      <dgm:prSet/>
      <dgm:spPr/>
      <dgm:t>
        <a:bodyPr/>
        <a:lstStyle/>
        <a:p>
          <a:endParaRPr lang="es-MX"/>
        </a:p>
      </dgm:t>
    </dgm:pt>
    <dgm:pt modelId="{57709A10-9824-3F40-B549-D31F97722CB4}" type="sibTrans" cxnId="{B83A1747-9F19-9D49-A734-ABE0F7F5ABA5}">
      <dgm:prSet/>
      <dgm:spPr/>
      <dgm:t>
        <a:bodyPr/>
        <a:lstStyle/>
        <a:p>
          <a:endParaRPr lang="es-MX"/>
        </a:p>
      </dgm:t>
    </dgm:pt>
    <dgm:pt modelId="{6196382C-838C-8449-9E77-C907F2ACEC57}" type="pres">
      <dgm:prSet presAssocID="{8CA5906F-15E9-444A-9596-FA7C318F592A}" presName="Name0" presStyleCnt="0">
        <dgm:presLayoutVars>
          <dgm:chMax val="7"/>
          <dgm:chPref val="7"/>
          <dgm:dir/>
        </dgm:presLayoutVars>
      </dgm:prSet>
      <dgm:spPr/>
    </dgm:pt>
    <dgm:pt modelId="{C978255D-F406-064B-860F-CAFAB82D4095}" type="pres">
      <dgm:prSet presAssocID="{8CA5906F-15E9-444A-9596-FA7C318F592A}" presName="Name1" presStyleCnt="0"/>
      <dgm:spPr/>
    </dgm:pt>
    <dgm:pt modelId="{5393E0FC-96F1-714D-9641-5BE05A58B8A7}" type="pres">
      <dgm:prSet presAssocID="{8CA5906F-15E9-444A-9596-FA7C318F592A}" presName="cycle" presStyleCnt="0"/>
      <dgm:spPr/>
    </dgm:pt>
    <dgm:pt modelId="{507DBC61-986F-E040-A305-F13831F1FA68}" type="pres">
      <dgm:prSet presAssocID="{8CA5906F-15E9-444A-9596-FA7C318F592A}" presName="srcNode" presStyleLbl="node1" presStyleIdx="0" presStyleCnt="3"/>
      <dgm:spPr/>
    </dgm:pt>
    <dgm:pt modelId="{28379122-DE4D-6140-BAA9-9308C231B2AF}" type="pres">
      <dgm:prSet presAssocID="{8CA5906F-15E9-444A-9596-FA7C318F592A}" presName="conn" presStyleLbl="parChTrans1D2" presStyleIdx="0" presStyleCnt="1"/>
      <dgm:spPr/>
    </dgm:pt>
    <dgm:pt modelId="{7633ADDB-5500-7041-BE4D-FCB59BCA5B7B}" type="pres">
      <dgm:prSet presAssocID="{8CA5906F-15E9-444A-9596-FA7C318F592A}" presName="extraNode" presStyleLbl="node1" presStyleIdx="0" presStyleCnt="3"/>
      <dgm:spPr/>
    </dgm:pt>
    <dgm:pt modelId="{CD770A83-1174-0C4D-A3F0-27D8A88CE8E3}" type="pres">
      <dgm:prSet presAssocID="{8CA5906F-15E9-444A-9596-FA7C318F592A}" presName="dstNode" presStyleLbl="node1" presStyleIdx="0" presStyleCnt="3"/>
      <dgm:spPr/>
    </dgm:pt>
    <dgm:pt modelId="{F115A91F-6AA1-D141-941A-2082F2A32069}" type="pres">
      <dgm:prSet presAssocID="{00707FC4-6994-E94A-8658-92869F121B76}" presName="text_1" presStyleLbl="node1" presStyleIdx="0" presStyleCnt="3">
        <dgm:presLayoutVars>
          <dgm:bulletEnabled val="1"/>
        </dgm:presLayoutVars>
      </dgm:prSet>
      <dgm:spPr/>
    </dgm:pt>
    <dgm:pt modelId="{D5539D85-C5FF-AA4A-A8BF-5A1251C37198}" type="pres">
      <dgm:prSet presAssocID="{00707FC4-6994-E94A-8658-92869F121B76}" presName="accent_1" presStyleCnt="0"/>
      <dgm:spPr/>
    </dgm:pt>
    <dgm:pt modelId="{D53B17F1-C997-444C-BFD3-C1AAA5C11FCA}" type="pres">
      <dgm:prSet presAssocID="{00707FC4-6994-E94A-8658-92869F121B76}" presName="accentRepeatNode" presStyleLbl="solidFgAcc1" presStyleIdx="0" presStyleCnt="3"/>
      <dgm:spPr/>
    </dgm:pt>
    <dgm:pt modelId="{521C0814-AD50-D54F-A656-7579E724F273}" type="pres">
      <dgm:prSet presAssocID="{AE46F914-DBCD-694F-8268-57020B15F64E}" presName="text_2" presStyleLbl="node1" presStyleIdx="1" presStyleCnt="3">
        <dgm:presLayoutVars>
          <dgm:bulletEnabled val="1"/>
        </dgm:presLayoutVars>
      </dgm:prSet>
      <dgm:spPr/>
    </dgm:pt>
    <dgm:pt modelId="{32FF8FB4-EBDA-1F49-AB60-36ABD971BB29}" type="pres">
      <dgm:prSet presAssocID="{AE46F914-DBCD-694F-8268-57020B15F64E}" presName="accent_2" presStyleCnt="0"/>
      <dgm:spPr/>
    </dgm:pt>
    <dgm:pt modelId="{D21A686F-A304-3D49-99E3-3EA0AFBC9F8A}" type="pres">
      <dgm:prSet presAssocID="{AE46F914-DBCD-694F-8268-57020B15F64E}" presName="accentRepeatNode" presStyleLbl="solidFgAcc1" presStyleIdx="1" presStyleCnt="3"/>
      <dgm:spPr/>
    </dgm:pt>
    <dgm:pt modelId="{0074B916-DFA3-E147-995B-9B92909D7083}" type="pres">
      <dgm:prSet presAssocID="{697BB4E3-5435-7D4A-B039-1A44A35E497F}" presName="text_3" presStyleLbl="node1" presStyleIdx="2" presStyleCnt="3">
        <dgm:presLayoutVars>
          <dgm:bulletEnabled val="1"/>
        </dgm:presLayoutVars>
      </dgm:prSet>
      <dgm:spPr/>
    </dgm:pt>
    <dgm:pt modelId="{3356C00F-46D5-104A-A998-BADEF427055A}" type="pres">
      <dgm:prSet presAssocID="{697BB4E3-5435-7D4A-B039-1A44A35E497F}" presName="accent_3" presStyleCnt="0"/>
      <dgm:spPr/>
    </dgm:pt>
    <dgm:pt modelId="{794EF4DD-A698-DD4C-8381-3990BF37D269}" type="pres">
      <dgm:prSet presAssocID="{697BB4E3-5435-7D4A-B039-1A44A35E497F}" presName="accentRepeatNode" presStyleLbl="solidFgAcc1" presStyleIdx="2" presStyleCnt="3"/>
      <dgm:spPr/>
    </dgm:pt>
  </dgm:ptLst>
  <dgm:cxnLst>
    <dgm:cxn modelId="{CD1F1D05-22A6-6F4F-8AC5-366DC2BD5993}" srcId="{8CA5906F-15E9-444A-9596-FA7C318F592A}" destId="{AE46F914-DBCD-694F-8268-57020B15F64E}" srcOrd="1" destOrd="0" parTransId="{70DDD067-375B-C64F-A0DF-A2999FEF64EA}" sibTransId="{62AB5319-DDB2-D34E-BE8B-DDDB4B81B946}"/>
    <dgm:cxn modelId="{8A414910-FBCA-8549-9CD1-53B97A2AE351}" type="presOf" srcId="{697BB4E3-5435-7D4A-B039-1A44A35E497F}" destId="{0074B916-DFA3-E147-995B-9B92909D7083}" srcOrd="0" destOrd="0" presId="urn:microsoft.com/office/officeart/2008/layout/VerticalCurvedList"/>
    <dgm:cxn modelId="{3778C518-B82B-8941-8CDF-B9C9836E09F2}" type="presOf" srcId="{8CA5906F-15E9-444A-9596-FA7C318F592A}" destId="{6196382C-838C-8449-9E77-C907F2ACEC57}" srcOrd="0" destOrd="0" presId="urn:microsoft.com/office/officeart/2008/layout/VerticalCurvedList"/>
    <dgm:cxn modelId="{8D4DA425-4BBE-1341-8899-6247D4BF0541}" type="presOf" srcId="{AE46F914-DBCD-694F-8268-57020B15F64E}" destId="{521C0814-AD50-D54F-A656-7579E724F273}" srcOrd="0" destOrd="0" presId="urn:microsoft.com/office/officeart/2008/layout/VerticalCurvedList"/>
    <dgm:cxn modelId="{33068C2E-C057-974D-B85A-3B2CEE13F65E}" srcId="{8CA5906F-15E9-444A-9596-FA7C318F592A}" destId="{00707FC4-6994-E94A-8658-92869F121B76}" srcOrd="0" destOrd="0" parTransId="{5D5ECD92-2237-654D-9BBC-1775257B08A3}" sibTransId="{EDB80DE6-DE3F-E042-ABA6-160167D5AF9F}"/>
    <dgm:cxn modelId="{B83A1747-9F19-9D49-A734-ABE0F7F5ABA5}" srcId="{8CA5906F-15E9-444A-9596-FA7C318F592A}" destId="{697BB4E3-5435-7D4A-B039-1A44A35E497F}" srcOrd="2" destOrd="0" parTransId="{80CA722E-C07D-DB4D-BE30-9C7FAC9967B5}" sibTransId="{57709A10-9824-3F40-B549-D31F97722CB4}"/>
    <dgm:cxn modelId="{2A622897-7A7C-8243-AD1C-AD8F11CC159B}" type="presOf" srcId="{00707FC4-6994-E94A-8658-92869F121B76}" destId="{F115A91F-6AA1-D141-941A-2082F2A32069}" srcOrd="0" destOrd="0" presId="urn:microsoft.com/office/officeart/2008/layout/VerticalCurvedList"/>
    <dgm:cxn modelId="{CF6736E2-C715-6D44-B317-8FDB667AFE91}" type="presOf" srcId="{EDB80DE6-DE3F-E042-ABA6-160167D5AF9F}" destId="{28379122-DE4D-6140-BAA9-9308C231B2AF}" srcOrd="0" destOrd="0" presId="urn:microsoft.com/office/officeart/2008/layout/VerticalCurvedList"/>
    <dgm:cxn modelId="{0884E484-42AE-754A-AB0F-B280756CF2E0}" type="presParOf" srcId="{6196382C-838C-8449-9E77-C907F2ACEC57}" destId="{C978255D-F406-064B-860F-CAFAB82D4095}" srcOrd="0" destOrd="0" presId="urn:microsoft.com/office/officeart/2008/layout/VerticalCurvedList"/>
    <dgm:cxn modelId="{1B1829E5-8ACD-9944-A2C4-D31A87BF618A}" type="presParOf" srcId="{C978255D-F406-064B-860F-CAFAB82D4095}" destId="{5393E0FC-96F1-714D-9641-5BE05A58B8A7}" srcOrd="0" destOrd="0" presId="urn:microsoft.com/office/officeart/2008/layout/VerticalCurvedList"/>
    <dgm:cxn modelId="{97281A75-006E-7C46-BC9F-9A7BC433A69E}" type="presParOf" srcId="{5393E0FC-96F1-714D-9641-5BE05A58B8A7}" destId="{507DBC61-986F-E040-A305-F13831F1FA68}" srcOrd="0" destOrd="0" presId="urn:microsoft.com/office/officeart/2008/layout/VerticalCurvedList"/>
    <dgm:cxn modelId="{76B2E89A-7221-C840-A7D2-D1CD3013E0C7}" type="presParOf" srcId="{5393E0FC-96F1-714D-9641-5BE05A58B8A7}" destId="{28379122-DE4D-6140-BAA9-9308C231B2AF}" srcOrd="1" destOrd="0" presId="urn:microsoft.com/office/officeart/2008/layout/VerticalCurvedList"/>
    <dgm:cxn modelId="{16A3060E-7168-764F-BBF5-60833D961254}" type="presParOf" srcId="{5393E0FC-96F1-714D-9641-5BE05A58B8A7}" destId="{7633ADDB-5500-7041-BE4D-FCB59BCA5B7B}" srcOrd="2" destOrd="0" presId="urn:microsoft.com/office/officeart/2008/layout/VerticalCurvedList"/>
    <dgm:cxn modelId="{BCA0A9B3-41D0-214B-9284-EC08B526D8E3}" type="presParOf" srcId="{5393E0FC-96F1-714D-9641-5BE05A58B8A7}" destId="{CD770A83-1174-0C4D-A3F0-27D8A88CE8E3}" srcOrd="3" destOrd="0" presId="urn:microsoft.com/office/officeart/2008/layout/VerticalCurvedList"/>
    <dgm:cxn modelId="{D05CDD83-43F8-7D48-A570-F4FCC7EDCA30}" type="presParOf" srcId="{C978255D-F406-064B-860F-CAFAB82D4095}" destId="{F115A91F-6AA1-D141-941A-2082F2A32069}" srcOrd="1" destOrd="0" presId="urn:microsoft.com/office/officeart/2008/layout/VerticalCurvedList"/>
    <dgm:cxn modelId="{D4C56CAB-73EA-0046-B00A-05D919E1A8B4}" type="presParOf" srcId="{C978255D-F406-064B-860F-CAFAB82D4095}" destId="{D5539D85-C5FF-AA4A-A8BF-5A1251C37198}" srcOrd="2" destOrd="0" presId="urn:microsoft.com/office/officeart/2008/layout/VerticalCurvedList"/>
    <dgm:cxn modelId="{14AB2090-2F5B-394D-AB2D-B83D6352909E}" type="presParOf" srcId="{D5539D85-C5FF-AA4A-A8BF-5A1251C37198}" destId="{D53B17F1-C997-444C-BFD3-C1AAA5C11FCA}" srcOrd="0" destOrd="0" presId="urn:microsoft.com/office/officeart/2008/layout/VerticalCurvedList"/>
    <dgm:cxn modelId="{B2DB1890-7419-AF42-9FDB-39FE5C468E18}" type="presParOf" srcId="{C978255D-F406-064B-860F-CAFAB82D4095}" destId="{521C0814-AD50-D54F-A656-7579E724F273}" srcOrd="3" destOrd="0" presId="urn:microsoft.com/office/officeart/2008/layout/VerticalCurvedList"/>
    <dgm:cxn modelId="{2EC81888-48DB-E449-83AB-7390BC6A9C81}" type="presParOf" srcId="{C978255D-F406-064B-860F-CAFAB82D4095}" destId="{32FF8FB4-EBDA-1F49-AB60-36ABD971BB29}" srcOrd="4" destOrd="0" presId="urn:microsoft.com/office/officeart/2008/layout/VerticalCurvedList"/>
    <dgm:cxn modelId="{8E4492AF-C658-FF4C-BA63-7C51E4C84447}" type="presParOf" srcId="{32FF8FB4-EBDA-1F49-AB60-36ABD971BB29}" destId="{D21A686F-A304-3D49-99E3-3EA0AFBC9F8A}" srcOrd="0" destOrd="0" presId="urn:microsoft.com/office/officeart/2008/layout/VerticalCurvedList"/>
    <dgm:cxn modelId="{6E41B334-64F1-2F4F-AE25-65579197FCD3}" type="presParOf" srcId="{C978255D-F406-064B-860F-CAFAB82D4095}" destId="{0074B916-DFA3-E147-995B-9B92909D7083}" srcOrd="5" destOrd="0" presId="urn:microsoft.com/office/officeart/2008/layout/VerticalCurvedList"/>
    <dgm:cxn modelId="{7CC0E124-2014-1F48-9B77-07CAB45E360C}" type="presParOf" srcId="{C978255D-F406-064B-860F-CAFAB82D4095}" destId="{3356C00F-46D5-104A-A998-BADEF427055A}" srcOrd="6" destOrd="0" presId="urn:microsoft.com/office/officeart/2008/layout/VerticalCurvedList"/>
    <dgm:cxn modelId="{AAA6AFD3-AE77-984C-AB79-4BEAC143BEA0}" type="presParOf" srcId="{3356C00F-46D5-104A-A998-BADEF427055A}" destId="{794EF4DD-A698-DD4C-8381-3990BF37D26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FAE53-F0DC-4C69-B33A-9F80DEE9FCC1}">
      <dsp:nvSpPr>
        <dsp:cNvPr id="0" name=""/>
        <dsp:cNvSpPr/>
      </dsp:nvSpPr>
      <dsp:spPr>
        <a:xfrm>
          <a:off x="1138979" y="1204112"/>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13D48-0D52-4665-907D-2B73B6DE1433}">
      <dsp:nvSpPr>
        <dsp:cNvPr id="0" name=""/>
        <dsp:cNvSpPr/>
      </dsp:nvSpPr>
      <dsp:spPr>
        <a:xfrm>
          <a:off x="569079" y="242843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Microsoft Word is a widely used word‑processing program.</a:t>
          </a:r>
          <a:endParaRPr lang="en-US" sz="1300" kern="1200"/>
        </a:p>
      </dsp:txBody>
      <dsp:txXfrm>
        <a:off x="569079" y="2428431"/>
        <a:ext cx="2072362" cy="720000"/>
      </dsp:txXfrm>
    </dsp:sp>
    <dsp:sp modelId="{5EBA978E-4401-4184-9B8B-A4969D1CAF13}">
      <dsp:nvSpPr>
        <dsp:cNvPr id="0" name=""/>
        <dsp:cNvSpPr/>
      </dsp:nvSpPr>
      <dsp:spPr>
        <a:xfrm>
          <a:off x="3574005" y="1204112"/>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0779FC-9C3A-4B5C-B431-4595027A3ABD}">
      <dsp:nvSpPr>
        <dsp:cNvPr id="0" name=""/>
        <dsp:cNvSpPr/>
      </dsp:nvSpPr>
      <dsp:spPr>
        <a:xfrm>
          <a:off x="3004105" y="242843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It is created and maintained by Microsoft.</a:t>
          </a:r>
          <a:endParaRPr lang="en-US" sz="1300" kern="1200"/>
        </a:p>
      </dsp:txBody>
      <dsp:txXfrm>
        <a:off x="3004105" y="2428431"/>
        <a:ext cx="2072362" cy="720000"/>
      </dsp:txXfrm>
    </dsp:sp>
    <dsp:sp modelId="{1D8DC6F3-9C3C-4305-9254-1AF5B346F1B1}">
      <dsp:nvSpPr>
        <dsp:cNvPr id="0" name=""/>
        <dsp:cNvSpPr/>
      </dsp:nvSpPr>
      <dsp:spPr>
        <a:xfrm>
          <a:off x="6009031" y="1204112"/>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F855D3-0626-4B37-A6A5-38F1367C6504}">
      <dsp:nvSpPr>
        <dsp:cNvPr id="0" name=""/>
        <dsp:cNvSpPr/>
      </dsp:nvSpPr>
      <dsp:spPr>
        <a:xfrm>
          <a:off x="5439131" y="242843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It comes as part of the Microsoft Office suite.</a:t>
          </a:r>
          <a:endParaRPr lang="en-US" sz="1300" kern="1200"/>
        </a:p>
      </dsp:txBody>
      <dsp:txXfrm>
        <a:off x="5439131" y="2428431"/>
        <a:ext cx="2072362" cy="720000"/>
      </dsp:txXfrm>
    </dsp:sp>
    <dsp:sp modelId="{874BC85A-4352-4A68-8221-A9C76392D6D1}">
      <dsp:nvSpPr>
        <dsp:cNvPr id="0" name=""/>
        <dsp:cNvSpPr/>
      </dsp:nvSpPr>
      <dsp:spPr>
        <a:xfrm>
          <a:off x="8444057" y="1204112"/>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899765-B93C-4342-9E4D-6D7B2AE0A96F}">
      <dsp:nvSpPr>
        <dsp:cNvPr id="0" name=""/>
        <dsp:cNvSpPr/>
      </dsp:nvSpPr>
      <dsp:spPr>
        <a:xfrm>
          <a:off x="7874157" y="2428431"/>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People use it a lot in university , workplaces, and for personal documents.</a:t>
          </a:r>
          <a:endParaRPr lang="en-US" sz="1300" kern="1200"/>
        </a:p>
      </dsp:txBody>
      <dsp:txXfrm>
        <a:off x="7874157" y="2428431"/>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2A6F2-C19F-4ED1-B7E1-01C5B276EEF5}">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FF643-2A39-40D4-AAF1-1B5D5C4DCD8B}">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46A64-C6B3-4A75-B605-E29490F465AF}">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s-ES" sz="1200" b="0" kern="1200">
              <a:latin typeface="Arial"/>
              <a:cs typeface="Arial"/>
            </a:rPr>
            <a:t>Use Microsoft Word </a:t>
          </a:r>
          <a:r>
            <a:rPr lang="es-ES" sz="1200" b="0" kern="1200" err="1">
              <a:latin typeface="Arial"/>
              <a:cs typeface="Arial"/>
            </a:rPr>
            <a:t>to</a:t>
          </a:r>
          <a:r>
            <a:rPr lang="es-ES" sz="1200" b="0" kern="1200">
              <a:latin typeface="Arial"/>
              <a:cs typeface="Arial"/>
            </a:rPr>
            <a:t> </a:t>
          </a:r>
          <a:r>
            <a:rPr lang="es-ES" sz="1200" b="0" kern="1200" err="1">
              <a:latin typeface="Arial"/>
              <a:cs typeface="Arial"/>
            </a:rPr>
            <a:t>build</a:t>
          </a:r>
          <a:r>
            <a:rPr lang="es-ES" sz="1200" b="0" kern="1200">
              <a:latin typeface="Arial"/>
              <a:cs typeface="Arial"/>
            </a:rPr>
            <a:t> </a:t>
          </a:r>
          <a:r>
            <a:rPr lang="es-ES" sz="1200" b="0" kern="1200" err="1">
              <a:latin typeface="Arial"/>
              <a:cs typeface="Arial"/>
            </a:rPr>
            <a:t>all</a:t>
          </a:r>
          <a:r>
            <a:rPr lang="es-ES" sz="1200" b="0" kern="1200">
              <a:latin typeface="Arial"/>
              <a:cs typeface="Arial"/>
            </a:rPr>
            <a:t> </a:t>
          </a:r>
          <a:r>
            <a:rPr lang="es-ES" sz="1200" b="0" kern="1200" err="1">
              <a:latin typeface="Arial"/>
              <a:cs typeface="Arial"/>
            </a:rPr>
            <a:t>key</a:t>
          </a:r>
          <a:r>
            <a:rPr lang="es-ES" sz="1200" b="0" kern="1200">
              <a:latin typeface="Arial"/>
              <a:cs typeface="Arial"/>
            </a:rPr>
            <a:t> Project documentos </a:t>
          </a:r>
          <a:r>
            <a:rPr lang="es-ES" sz="1200" b="0" kern="1200" err="1">
              <a:latin typeface="Arial"/>
              <a:cs typeface="Arial"/>
            </a:rPr>
            <a:t>from</a:t>
          </a:r>
          <a:r>
            <a:rPr lang="es-ES" sz="1200" b="0" kern="1200">
              <a:latin typeface="Arial"/>
              <a:cs typeface="Arial"/>
            </a:rPr>
            <a:t>  </a:t>
          </a:r>
          <a:r>
            <a:rPr lang="es-ES" sz="1200" b="0" kern="1200" err="1">
              <a:latin typeface="Arial"/>
              <a:cs typeface="Arial"/>
            </a:rPr>
            <a:t>the</a:t>
          </a:r>
          <a:r>
            <a:rPr lang="es-ES" sz="1200" b="0" kern="1200">
              <a:latin typeface="Arial"/>
              <a:cs typeface="Arial"/>
            </a:rPr>
            <a:t> </a:t>
          </a:r>
          <a:r>
            <a:rPr lang="es-ES" sz="1200" b="0" kern="1200" err="1">
              <a:latin typeface="Arial"/>
              <a:cs typeface="Arial"/>
            </a:rPr>
            <a:t>ground</a:t>
          </a:r>
          <a:r>
            <a:rPr lang="es-ES" sz="1200" b="0" kern="1200">
              <a:latin typeface="Arial"/>
              <a:cs typeface="Arial"/>
            </a:rPr>
            <a:t> up, </a:t>
          </a:r>
          <a:r>
            <a:rPr lang="es-ES" sz="1200" b="0" kern="1200" err="1">
              <a:latin typeface="Arial"/>
              <a:cs typeface="Arial"/>
            </a:rPr>
            <a:t>such</a:t>
          </a:r>
          <a:r>
            <a:rPr lang="es-ES" sz="1200" b="0" kern="1200">
              <a:latin typeface="Arial"/>
              <a:cs typeface="Arial"/>
            </a:rPr>
            <a:t> as </a:t>
          </a:r>
          <a:r>
            <a:rPr lang="es-ES" sz="1200" b="0" kern="1200" err="1">
              <a:latin typeface="Arial"/>
              <a:cs typeface="Arial"/>
            </a:rPr>
            <a:t>charters</a:t>
          </a:r>
          <a:r>
            <a:rPr lang="es-ES" sz="1200" b="0" kern="1200">
              <a:latin typeface="Arial"/>
              <a:cs typeface="Arial"/>
            </a:rPr>
            <a:t>, </a:t>
          </a:r>
          <a:r>
            <a:rPr lang="es-ES" sz="1200" b="0" kern="1200" err="1">
              <a:latin typeface="Arial"/>
              <a:cs typeface="Arial"/>
            </a:rPr>
            <a:t>plans</a:t>
          </a:r>
          <a:r>
            <a:rPr lang="es-ES" sz="1200" b="0" kern="1200">
              <a:latin typeface="Arial"/>
              <a:cs typeface="Arial"/>
            </a:rPr>
            <a:t>, and </a:t>
          </a:r>
          <a:r>
            <a:rPr lang="es-ES" sz="1200" b="0" kern="1200" err="1">
              <a:latin typeface="Arial"/>
              <a:cs typeface="Arial"/>
            </a:rPr>
            <a:t>requirements</a:t>
          </a:r>
          <a:r>
            <a:rPr lang="es-ES" sz="1200" b="0" kern="1200">
              <a:latin typeface="Arial"/>
              <a:cs typeface="Arial"/>
            </a:rPr>
            <a:t>.</a:t>
          </a:r>
          <a:endParaRPr lang="en-US" sz="1200" b="0" kern="1200">
            <a:latin typeface="Arial"/>
            <a:cs typeface="Arial"/>
          </a:endParaRPr>
        </a:p>
      </dsp:txBody>
      <dsp:txXfrm>
        <a:off x="1172126" y="908559"/>
        <a:ext cx="2114937" cy="897246"/>
      </dsp:txXfrm>
    </dsp:sp>
    <dsp:sp modelId="{A3813380-890C-4EE0-AF7D-599FBCECEDD0}">
      <dsp:nvSpPr>
        <dsp:cNvPr id="0" name=""/>
        <dsp:cNvSpPr/>
      </dsp:nvSpPr>
      <dsp:spPr>
        <a:xfrm>
          <a:off x="3655575" y="908559"/>
          <a:ext cx="897246" cy="897246"/>
        </a:xfrm>
        <a:prstGeom prst="ellipse">
          <a:avLst/>
        </a:prstGeom>
        <a:solidFill>
          <a:schemeClr val="accent2">
            <a:hueOff val="1610903"/>
            <a:satOff val="-4623"/>
            <a:lumOff val="-7402"/>
            <a:alphaOff val="0"/>
          </a:schemeClr>
        </a:solidFill>
        <a:ln>
          <a:noFill/>
        </a:ln>
        <a:effectLst/>
      </dsp:spPr>
      <dsp:style>
        <a:lnRef idx="0">
          <a:scrgbClr r="0" g="0" b="0"/>
        </a:lnRef>
        <a:fillRef idx="1">
          <a:scrgbClr r="0" g="0" b="0"/>
        </a:fillRef>
        <a:effectRef idx="0">
          <a:scrgbClr r="0" g="0" b="0"/>
        </a:effectRef>
        <a:fontRef idx="minor"/>
      </dsp:style>
    </dsp:sp>
    <dsp:sp modelId="{4A2EA876-5BE7-4FCB-AF5B-9066CE0FD845}">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9176C-1CC3-4DFF-AFBC-337D152C8658}">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s-ES" sz="1200" b="0" kern="1200" err="1">
              <a:latin typeface="Arial"/>
              <a:cs typeface="Arial"/>
            </a:rPr>
            <a:t>Speed</a:t>
          </a:r>
          <a:r>
            <a:rPr lang="es-ES" sz="1200" b="0" kern="1200">
              <a:latin typeface="Arial"/>
              <a:cs typeface="Arial"/>
            </a:rPr>
            <a:t> up </a:t>
          </a:r>
          <a:r>
            <a:rPr lang="es-ES" sz="1200" b="0" kern="1200" err="1">
              <a:latin typeface="Arial"/>
              <a:cs typeface="Arial"/>
            </a:rPr>
            <a:t>your</a:t>
          </a:r>
          <a:r>
            <a:rPr lang="es-ES" sz="1200" b="0" kern="1200">
              <a:latin typeface="Arial"/>
              <a:cs typeface="Arial"/>
            </a:rPr>
            <a:t> </a:t>
          </a:r>
          <a:r>
            <a:rPr lang="es-ES" sz="1200" b="0" kern="1200" err="1">
              <a:latin typeface="Arial"/>
              <a:cs typeface="Arial"/>
            </a:rPr>
            <a:t>work</a:t>
          </a:r>
          <a:r>
            <a:rPr lang="es-ES" sz="1200" b="0" kern="1200">
              <a:latin typeface="Arial"/>
              <a:cs typeface="Arial"/>
            </a:rPr>
            <a:t> </a:t>
          </a:r>
          <a:r>
            <a:rPr lang="es-ES" sz="1200" b="0" kern="1200" err="1">
              <a:latin typeface="Arial"/>
              <a:cs typeface="Arial"/>
            </a:rPr>
            <a:t>by</a:t>
          </a:r>
          <a:r>
            <a:rPr lang="es-ES" sz="1200" b="0" kern="1200">
              <a:latin typeface="Arial"/>
              <a:cs typeface="Arial"/>
            </a:rPr>
            <a:t> </a:t>
          </a:r>
          <a:r>
            <a:rPr lang="es-ES" sz="1200" b="0" kern="1200" err="1">
              <a:latin typeface="Arial"/>
              <a:cs typeface="Arial"/>
            </a:rPr>
            <a:t>using</a:t>
          </a:r>
          <a:r>
            <a:rPr lang="es-ES" sz="1200" b="0" kern="1200">
              <a:latin typeface="Arial"/>
              <a:cs typeface="Arial"/>
            </a:rPr>
            <a:t> </a:t>
          </a:r>
          <a:r>
            <a:rPr lang="es-ES" sz="1200" b="0" kern="1200" err="1">
              <a:latin typeface="Arial"/>
              <a:cs typeface="Arial"/>
            </a:rPr>
            <a:t>templates</a:t>
          </a:r>
          <a:r>
            <a:rPr lang="es-ES" sz="1200" b="0" kern="1200">
              <a:latin typeface="Arial"/>
              <a:cs typeface="Arial"/>
            </a:rPr>
            <a:t>, </a:t>
          </a:r>
          <a:r>
            <a:rPr lang="es-ES" sz="1200" b="0" kern="1200" err="1">
              <a:latin typeface="Arial"/>
              <a:cs typeface="Arial"/>
            </a:rPr>
            <a:t>consistent</a:t>
          </a:r>
          <a:r>
            <a:rPr lang="es-ES" sz="1200" b="0" kern="1200">
              <a:latin typeface="Arial"/>
              <a:cs typeface="Arial"/>
            </a:rPr>
            <a:t> </a:t>
          </a:r>
          <a:r>
            <a:rPr lang="es-ES" sz="1200" b="0" kern="1200" err="1">
              <a:latin typeface="Arial"/>
              <a:cs typeface="Arial"/>
            </a:rPr>
            <a:t>styles</a:t>
          </a:r>
          <a:r>
            <a:rPr lang="es-ES" sz="1200" b="0" kern="1200">
              <a:latin typeface="Arial"/>
              <a:cs typeface="Arial"/>
            </a:rPr>
            <a:t>, and </a:t>
          </a:r>
          <a:r>
            <a:rPr lang="es-ES" sz="1200" b="0" kern="1200" err="1">
              <a:latin typeface="Arial"/>
              <a:cs typeface="Arial"/>
            </a:rPr>
            <a:t>automatic</a:t>
          </a:r>
          <a:r>
            <a:rPr lang="es-ES" sz="1200" b="0" kern="1200">
              <a:latin typeface="Arial"/>
              <a:cs typeface="Arial"/>
            </a:rPr>
            <a:t> </a:t>
          </a:r>
          <a:r>
            <a:rPr lang="es-ES" sz="1200" b="0" kern="1200" err="1">
              <a:latin typeface="Arial"/>
              <a:cs typeface="Arial"/>
            </a:rPr>
            <a:t>formatting</a:t>
          </a:r>
          <a:r>
            <a:rPr lang="es-ES" sz="1200" b="0" kern="1200">
              <a:latin typeface="Arial"/>
              <a:cs typeface="Arial"/>
            </a:rPr>
            <a:t> </a:t>
          </a:r>
          <a:r>
            <a:rPr lang="es-ES" sz="1200" b="0" kern="1200" err="1">
              <a:latin typeface="Arial"/>
              <a:cs typeface="Arial"/>
            </a:rPr>
            <a:t>instead</a:t>
          </a:r>
          <a:r>
            <a:rPr lang="es-ES" sz="1200" b="0" kern="1200">
              <a:latin typeface="Arial"/>
              <a:cs typeface="Arial"/>
            </a:rPr>
            <a:t> </a:t>
          </a:r>
          <a:r>
            <a:rPr lang="es-ES" sz="1200" b="0" kern="1200" err="1">
              <a:latin typeface="Arial"/>
              <a:cs typeface="Arial"/>
            </a:rPr>
            <a:t>of</a:t>
          </a:r>
          <a:r>
            <a:rPr lang="es-ES" sz="1200" b="0" kern="1200">
              <a:latin typeface="Arial"/>
              <a:cs typeface="Arial"/>
            </a:rPr>
            <a:t> </a:t>
          </a:r>
          <a:r>
            <a:rPr lang="es-ES" sz="1200" b="0" kern="1200" err="1">
              <a:latin typeface="Arial"/>
              <a:cs typeface="Arial"/>
            </a:rPr>
            <a:t>starting</a:t>
          </a:r>
          <a:r>
            <a:rPr lang="es-ES" sz="1200" b="0" kern="1200">
              <a:latin typeface="Arial"/>
              <a:cs typeface="Arial"/>
            </a:rPr>
            <a:t> </a:t>
          </a:r>
          <a:r>
            <a:rPr lang="es-ES" sz="1200" b="0" kern="1200" err="1">
              <a:latin typeface="Arial"/>
              <a:cs typeface="Arial"/>
            </a:rPr>
            <a:t>from</a:t>
          </a:r>
          <a:r>
            <a:rPr lang="es-ES" sz="1200" b="0" kern="1200">
              <a:latin typeface="Arial"/>
              <a:cs typeface="Arial"/>
            </a:rPr>
            <a:t> a </a:t>
          </a:r>
          <a:r>
            <a:rPr lang="es-ES" sz="1200" b="0" kern="1200" err="1">
              <a:latin typeface="Arial"/>
              <a:cs typeface="Arial"/>
            </a:rPr>
            <a:t>blank</a:t>
          </a:r>
          <a:r>
            <a:rPr lang="es-ES" sz="1200" b="0" kern="1200">
              <a:latin typeface="Arial"/>
              <a:cs typeface="Arial"/>
            </a:rPr>
            <a:t> page.</a:t>
          </a:r>
          <a:endParaRPr lang="en-US" sz="1200" b="0" kern="1200">
            <a:latin typeface="Arial"/>
            <a:cs typeface="Arial"/>
          </a:endParaRPr>
        </a:p>
      </dsp:txBody>
      <dsp:txXfrm>
        <a:off x="4745088" y="908559"/>
        <a:ext cx="2114937" cy="897246"/>
      </dsp:txXfrm>
    </dsp:sp>
    <dsp:sp modelId="{47FFAB0C-8629-4C39-B1F7-5F2E99BACC3F}">
      <dsp:nvSpPr>
        <dsp:cNvPr id="0" name=""/>
        <dsp:cNvSpPr/>
      </dsp:nvSpPr>
      <dsp:spPr>
        <a:xfrm>
          <a:off x="7228536" y="908559"/>
          <a:ext cx="897246" cy="897246"/>
        </a:xfrm>
        <a:prstGeom prst="ellipse">
          <a:avLst/>
        </a:prstGeom>
        <a:solidFill>
          <a:schemeClr val="accent2">
            <a:hueOff val="3221806"/>
            <a:satOff val="-9246"/>
            <a:lumOff val="-14805"/>
            <a:alphaOff val="0"/>
          </a:schemeClr>
        </a:solidFill>
        <a:ln>
          <a:noFill/>
        </a:ln>
        <a:effectLst/>
      </dsp:spPr>
      <dsp:style>
        <a:lnRef idx="0">
          <a:scrgbClr r="0" g="0" b="0"/>
        </a:lnRef>
        <a:fillRef idx="1">
          <a:scrgbClr r="0" g="0" b="0"/>
        </a:fillRef>
        <a:effectRef idx="0">
          <a:scrgbClr r="0" g="0" b="0"/>
        </a:effectRef>
        <a:fontRef idx="minor"/>
      </dsp:style>
    </dsp:sp>
    <dsp:sp modelId="{1668DECB-0AF5-496B-88DC-77D5283E3D0C}">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55142-C1A6-4028-83C5-FAB95FE0530E}">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s-ES" sz="1200" b="0" kern="1200" err="1">
              <a:latin typeface="Arial"/>
              <a:cs typeface="Arial"/>
            </a:rPr>
            <a:t>Make</a:t>
          </a:r>
          <a:r>
            <a:rPr lang="es-ES" sz="1200" b="0" kern="1200">
              <a:latin typeface="Arial"/>
              <a:cs typeface="Arial"/>
            </a:rPr>
            <a:t> </a:t>
          </a:r>
          <a:r>
            <a:rPr lang="es-ES" sz="1200" b="0" kern="1200" err="1">
              <a:latin typeface="Arial"/>
              <a:cs typeface="Arial"/>
            </a:rPr>
            <a:t>collaboration</a:t>
          </a:r>
          <a:r>
            <a:rPr lang="es-ES" sz="1200" b="0" kern="1200">
              <a:latin typeface="Arial"/>
              <a:cs typeface="Arial"/>
            </a:rPr>
            <a:t> </a:t>
          </a:r>
          <a:r>
            <a:rPr lang="es-ES" sz="1200" b="0" kern="1200" err="1">
              <a:latin typeface="Arial"/>
              <a:cs typeface="Arial"/>
            </a:rPr>
            <a:t>easier</a:t>
          </a:r>
          <a:r>
            <a:rPr lang="es-ES" sz="1200" b="0" kern="1200">
              <a:latin typeface="Arial"/>
              <a:cs typeface="Arial"/>
            </a:rPr>
            <a:t> </a:t>
          </a:r>
          <a:r>
            <a:rPr lang="es-ES" sz="1200" b="0" kern="1200" err="1">
              <a:latin typeface="Arial"/>
              <a:cs typeface="Arial"/>
            </a:rPr>
            <a:t>by</a:t>
          </a:r>
          <a:r>
            <a:rPr lang="es-ES" sz="1200" b="0" kern="1200">
              <a:latin typeface="Arial"/>
              <a:cs typeface="Arial"/>
            </a:rPr>
            <a:t> </a:t>
          </a:r>
          <a:r>
            <a:rPr lang="es-ES" sz="1200" b="0" kern="1200" err="1">
              <a:latin typeface="Arial"/>
              <a:cs typeface="Arial"/>
            </a:rPr>
            <a:t>using</a:t>
          </a:r>
          <a:r>
            <a:rPr lang="es-ES" sz="1200" b="0" kern="1200">
              <a:latin typeface="Arial"/>
              <a:cs typeface="Arial"/>
            </a:rPr>
            <a:t> </a:t>
          </a:r>
          <a:r>
            <a:rPr lang="es-ES" sz="1200" b="0" kern="1200" err="1">
              <a:latin typeface="Arial"/>
              <a:cs typeface="Arial"/>
            </a:rPr>
            <a:t>comments</a:t>
          </a:r>
          <a:r>
            <a:rPr lang="es-ES" sz="1200" b="0" kern="1200">
              <a:latin typeface="Arial"/>
              <a:cs typeface="Arial"/>
            </a:rPr>
            <a:t> and </a:t>
          </a:r>
          <a:r>
            <a:rPr lang="es-ES" sz="1200" b="0" kern="1200" err="1">
              <a:latin typeface="Arial"/>
              <a:cs typeface="Arial"/>
            </a:rPr>
            <a:t>track</a:t>
          </a:r>
          <a:r>
            <a:rPr lang="es-ES" sz="1200" b="0" kern="1200">
              <a:latin typeface="Arial"/>
              <a:cs typeface="Arial"/>
            </a:rPr>
            <a:t> </a:t>
          </a:r>
          <a:r>
            <a:rPr lang="es-ES" sz="1200" b="0" kern="1200" err="1">
              <a:latin typeface="Arial"/>
              <a:cs typeface="Arial"/>
            </a:rPr>
            <a:t>changes</a:t>
          </a:r>
          <a:r>
            <a:rPr lang="es-ES" sz="1200" b="0" kern="1200">
              <a:latin typeface="Arial"/>
              <a:cs typeface="Arial"/>
            </a:rPr>
            <a:t> so </a:t>
          </a:r>
          <a:r>
            <a:rPr lang="es-ES" sz="1200" b="0" kern="1200" err="1">
              <a:latin typeface="Arial"/>
              <a:cs typeface="Arial"/>
            </a:rPr>
            <a:t>the</a:t>
          </a:r>
          <a:r>
            <a:rPr lang="es-ES" sz="1200" b="0" kern="1200">
              <a:latin typeface="Arial"/>
              <a:cs typeface="Arial"/>
            </a:rPr>
            <a:t> </a:t>
          </a:r>
          <a:r>
            <a:rPr lang="es-ES" sz="1200" b="0" kern="1200" err="1">
              <a:latin typeface="Arial"/>
              <a:cs typeface="Arial"/>
            </a:rPr>
            <a:t>whole</a:t>
          </a:r>
          <a:r>
            <a:rPr lang="es-ES" sz="1200" b="0" kern="1200">
              <a:latin typeface="Arial"/>
              <a:cs typeface="Arial"/>
            </a:rPr>
            <a:t> </a:t>
          </a:r>
          <a:r>
            <a:rPr lang="es-ES" sz="1200" b="0" kern="1200" err="1">
              <a:latin typeface="Arial"/>
              <a:cs typeface="Arial"/>
            </a:rPr>
            <a:t>team</a:t>
          </a:r>
          <a:r>
            <a:rPr lang="es-ES" sz="1200" b="0" kern="1200">
              <a:latin typeface="Arial"/>
              <a:cs typeface="Arial"/>
            </a:rPr>
            <a:t> can </a:t>
          </a:r>
          <a:r>
            <a:rPr lang="es-ES" sz="1200" b="0" kern="1200" err="1">
              <a:latin typeface="Arial"/>
              <a:cs typeface="Arial"/>
            </a:rPr>
            <a:t>review</a:t>
          </a:r>
          <a:r>
            <a:rPr lang="es-ES" sz="1200" b="0" kern="1200">
              <a:latin typeface="Arial"/>
              <a:cs typeface="Arial"/>
            </a:rPr>
            <a:t> and refine </a:t>
          </a:r>
          <a:r>
            <a:rPr lang="es-ES" sz="1200" b="0" kern="1200" err="1">
              <a:latin typeface="Arial"/>
              <a:cs typeface="Arial"/>
            </a:rPr>
            <a:t>documents</a:t>
          </a:r>
          <a:r>
            <a:rPr lang="es-ES" sz="1200" b="0" kern="1200">
              <a:latin typeface="Arial"/>
              <a:cs typeface="Arial"/>
            </a:rPr>
            <a:t> </a:t>
          </a:r>
          <a:r>
            <a:rPr lang="es-ES" sz="1200" b="0" kern="1200" err="1">
              <a:latin typeface="Arial"/>
              <a:cs typeface="Arial"/>
            </a:rPr>
            <a:t>together</a:t>
          </a:r>
          <a:r>
            <a:rPr lang="es-ES" sz="1200" b="0" kern="1200">
              <a:latin typeface="Arial"/>
              <a:cs typeface="Arial"/>
            </a:rPr>
            <a:t>.</a:t>
          </a:r>
          <a:endParaRPr lang="en-US" sz="1200" b="0" kern="1200">
            <a:latin typeface="Arial"/>
            <a:cs typeface="Arial"/>
          </a:endParaRPr>
        </a:p>
      </dsp:txBody>
      <dsp:txXfrm>
        <a:off x="8318049" y="908559"/>
        <a:ext cx="2114937" cy="897246"/>
      </dsp:txXfrm>
    </dsp:sp>
    <dsp:sp modelId="{201E4FA0-C3C3-4221-BA89-8186CB4FAB59}">
      <dsp:nvSpPr>
        <dsp:cNvPr id="0" name=""/>
        <dsp:cNvSpPr/>
      </dsp:nvSpPr>
      <dsp:spPr>
        <a:xfrm>
          <a:off x="82613" y="2545532"/>
          <a:ext cx="897246" cy="897246"/>
        </a:xfrm>
        <a:prstGeom prst="ellipse">
          <a:avLst/>
        </a:prstGeom>
        <a:solidFill>
          <a:schemeClr val="accent2">
            <a:hueOff val="4832709"/>
            <a:satOff val="-13870"/>
            <a:lumOff val="-22207"/>
            <a:alphaOff val="0"/>
          </a:schemeClr>
        </a:solidFill>
        <a:ln>
          <a:noFill/>
        </a:ln>
        <a:effectLst/>
      </dsp:spPr>
      <dsp:style>
        <a:lnRef idx="0">
          <a:scrgbClr r="0" g="0" b="0"/>
        </a:lnRef>
        <a:fillRef idx="1">
          <a:scrgbClr r="0" g="0" b="0"/>
        </a:fillRef>
        <a:effectRef idx="0">
          <a:scrgbClr r="0" g="0" b="0"/>
        </a:effectRef>
        <a:fontRef idx="minor"/>
      </dsp:style>
    </dsp:sp>
    <dsp:sp modelId="{F4DE8B70-41CD-48E7-AEE1-464A1CF45AA8}">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F53A66-322D-4414-98E3-C82F08297AB2}">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s-ES" sz="1200" b="0" kern="1200">
              <a:latin typeface="Arial"/>
              <a:cs typeface="Arial"/>
            </a:rPr>
            <a:t>Organice and monitor </a:t>
          </a:r>
          <a:r>
            <a:rPr lang="es-ES" sz="1200" b="0" kern="1200" err="1">
              <a:latin typeface="Arial"/>
              <a:cs typeface="Arial"/>
            </a:rPr>
            <a:t>project</a:t>
          </a:r>
          <a:r>
            <a:rPr lang="es-ES" sz="1200" b="0" kern="1200">
              <a:latin typeface="Arial"/>
              <a:cs typeface="Arial"/>
            </a:rPr>
            <a:t> </a:t>
          </a:r>
          <a:r>
            <a:rPr lang="es-ES" sz="1200" b="0" kern="1200" err="1">
              <a:latin typeface="Arial"/>
              <a:cs typeface="Arial"/>
            </a:rPr>
            <a:t>tasks</a:t>
          </a:r>
          <a:r>
            <a:rPr lang="es-ES" sz="1200" b="0" kern="1200">
              <a:latin typeface="Arial"/>
              <a:cs typeface="Arial"/>
            </a:rPr>
            <a:t> </a:t>
          </a:r>
          <a:r>
            <a:rPr lang="es-ES" sz="1200" b="0" kern="1200" err="1">
              <a:latin typeface="Arial"/>
              <a:cs typeface="Arial"/>
            </a:rPr>
            <a:t>with</a:t>
          </a:r>
          <a:r>
            <a:rPr lang="es-ES" sz="1200" b="0" kern="1200">
              <a:latin typeface="Arial"/>
              <a:cs typeface="Arial"/>
            </a:rPr>
            <a:t> </a:t>
          </a:r>
          <a:r>
            <a:rPr lang="es-ES" sz="1200" b="0" kern="1200" err="1">
              <a:latin typeface="Arial"/>
              <a:cs typeface="Arial"/>
            </a:rPr>
            <a:t>clear</a:t>
          </a:r>
          <a:r>
            <a:rPr lang="es-ES" sz="1200" b="0" kern="1200">
              <a:latin typeface="Arial"/>
              <a:cs typeface="Arial"/>
            </a:rPr>
            <a:t> tables and simple </a:t>
          </a:r>
          <a:r>
            <a:rPr lang="es-ES" sz="1200" b="0" kern="1200" err="1">
              <a:latin typeface="Arial"/>
              <a:cs typeface="Arial"/>
            </a:rPr>
            <a:t>checklists</a:t>
          </a:r>
          <a:r>
            <a:rPr lang="es-ES" sz="1200" b="0" kern="1200">
              <a:latin typeface="Arial"/>
              <a:cs typeface="Arial"/>
            </a:rPr>
            <a:t> </a:t>
          </a:r>
          <a:r>
            <a:rPr lang="es-ES" sz="1200" b="0" kern="1200" err="1">
              <a:latin typeface="Arial"/>
              <a:cs typeface="Arial"/>
            </a:rPr>
            <a:t>that</a:t>
          </a:r>
          <a:r>
            <a:rPr lang="es-ES" sz="1200" b="0" kern="1200">
              <a:latin typeface="Arial"/>
              <a:cs typeface="Arial"/>
            </a:rPr>
            <a:t> </a:t>
          </a:r>
          <a:r>
            <a:rPr lang="es-ES" sz="1200" b="0" kern="1200" err="1">
              <a:latin typeface="Arial"/>
              <a:cs typeface="Arial"/>
            </a:rPr>
            <a:t>everyone</a:t>
          </a:r>
          <a:r>
            <a:rPr lang="es-ES" sz="1200" b="0" kern="1200">
              <a:latin typeface="Arial"/>
              <a:cs typeface="Arial"/>
            </a:rPr>
            <a:t> can </a:t>
          </a:r>
          <a:r>
            <a:rPr lang="es-ES" sz="1200" b="0" kern="1200" err="1">
              <a:latin typeface="Arial"/>
              <a:cs typeface="Arial"/>
            </a:rPr>
            <a:t>follow</a:t>
          </a:r>
          <a:r>
            <a:rPr lang="es-ES" sz="1200" b="0" kern="1200">
              <a:latin typeface="Arial"/>
              <a:cs typeface="Arial"/>
            </a:rPr>
            <a:t>.</a:t>
          </a:r>
          <a:endParaRPr lang="en-US" sz="1200" b="0" kern="1200">
            <a:latin typeface="Arial"/>
            <a:cs typeface="Arial"/>
          </a:endParaRPr>
        </a:p>
      </dsp:txBody>
      <dsp:txXfrm>
        <a:off x="1172126" y="2545532"/>
        <a:ext cx="2114937" cy="897246"/>
      </dsp:txXfrm>
    </dsp:sp>
    <dsp:sp modelId="{0AE49029-A1F9-47FF-BC68-679BEEC6CF26}">
      <dsp:nvSpPr>
        <dsp:cNvPr id="0" name=""/>
        <dsp:cNvSpPr/>
      </dsp:nvSpPr>
      <dsp:spPr>
        <a:xfrm>
          <a:off x="3655575" y="2545532"/>
          <a:ext cx="897246" cy="897246"/>
        </a:xfrm>
        <a:prstGeom prst="ellipse">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dsp:style>
    </dsp:sp>
    <dsp:sp modelId="{10331D45-5DD2-4153-9FA4-71CC9CFC2C0A}">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93178D-986F-4439-BBEC-4977D91C869C}">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s-ES" sz="1200" b="0" kern="1200">
              <a:latin typeface="Arial"/>
              <a:cs typeface="Arial"/>
            </a:rPr>
            <a:t>Produce </a:t>
          </a:r>
          <a:r>
            <a:rPr lang="es-ES" sz="1200" b="0" kern="1200" err="1">
              <a:latin typeface="Arial"/>
              <a:cs typeface="Arial"/>
            </a:rPr>
            <a:t>polished</a:t>
          </a:r>
          <a:r>
            <a:rPr lang="es-ES" sz="1200" b="0" kern="1200">
              <a:latin typeface="Arial"/>
              <a:cs typeface="Arial"/>
            </a:rPr>
            <a:t> </a:t>
          </a:r>
          <a:r>
            <a:rPr lang="es-ES" sz="1200" b="0" kern="1200" err="1">
              <a:latin typeface="Arial"/>
              <a:cs typeface="Arial"/>
            </a:rPr>
            <a:t>reports</a:t>
          </a:r>
          <a:r>
            <a:rPr lang="es-ES" sz="1200" b="0" kern="1200">
              <a:latin typeface="Arial"/>
              <a:cs typeface="Arial"/>
            </a:rPr>
            <a:t> </a:t>
          </a:r>
          <a:r>
            <a:rPr lang="es-ES" sz="1200" b="0" kern="1200" err="1">
              <a:latin typeface="Arial"/>
              <a:cs typeface="Arial"/>
            </a:rPr>
            <a:t>that</a:t>
          </a:r>
          <a:r>
            <a:rPr lang="es-ES" sz="1200" b="0" kern="1200">
              <a:latin typeface="Arial"/>
              <a:cs typeface="Arial"/>
            </a:rPr>
            <a:t> look </a:t>
          </a:r>
          <a:r>
            <a:rPr lang="es-ES" sz="1200" b="0" kern="1200" err="1">
              <a:latin typeface="Arial"/>
              <a:cs typeface="Arial"/>
            </a:rPr>
            <a:t>professional</a:t>
          </a:r>
          <a:r>
            <a:rPr lang="es-ES" sz="1200" b="0" kern="1200">
              <a:latin typeface="Arial"/>
              <a:cs typeface="Arial"/>
            </a:rPr>
            <a:t> and can be </a:t>
          </a:r>
          <a:r>
            <a:rPr lang="es-ES" sz="1200" b="0" kern="1200" err="1">
              <a:latin typeface="Arial"/>
              <a:cs typeface="Arial"/>
            </a:rPr>
            <a:t>quickly</a:t>
          </a:r>
          <a:r>
            <a:rPr lang="es-ES" sz="1200" b="0" kern="1200">
              <a:latin typeface="Arial"/>
              <a:cs typeface="Arial"/>
            </a:rPr>
            <a:t> </a:t>
          </a:r>
          <a:r>
            <a:rPr lang="es-ES" sz="1200" b="0" kern="1200" err="1">
              <a:latin typeface="Arial"/>
              <a:cs typeface="Arial"/>
            </a:rPr>
            <a:t>exported</a:t>
          </a:r>
          <a:r>
            <a:rPr lang="es-ES" sz="1200" b="0" kern="1200">
              <a:latin typeface="Arial"/>
              <a:cs typeface="Arial"/>
            </a:rPr>
            <a:t> and </a:t>
          </a:r>
          <a:r>
            <a:rPr lang="es-ES" sz="1200" b="0" kern="1200" err="1">
              <a:latin typeface="Arial"/>
              <a:cs typeface="Arial"/>
            </a:rPr>
            <a:t>shared</a:t>
          </a:r>
          <a:r>
            <a:rPr lang="es-ES" sz="1200" b="0" kern="1200">
              <a:latin typeface="Arial"/>
              <a:cs typeface="Arial"/>
            </a:rPr>
            <a:t> as PowerPoint </a:t>
          </a:r>
          <a:r>
            <a:rPr lang="es-ES" sz="1200" b="0" kern="1200" err="1">
              <a:latin typeface="Arial"/>
              <a:cs typeface="Arial"/>
            </a:rPr>
            <a:t>slides</a:t>
          </a:r>
          <a:r>
            <a:rPr lang="es-ES" sz="1200" b="0" kern="1200">
              <a:latin typeface="Arial"/>
              <a:cs typeface="Arial"/>
            </a:rPr>
            <a:t> </a:t>
          </a:r>
          <a:r>
            <a:rPr lang="es-ES" sz="1200" b="0" kern="1200" err="1">
              <a:latin typeface="Arial"/>
              <a:cs typeface="Arial"/>
            </a:rPr>
            <a:t>or</a:t>
          </a:r>
          <a:r>
            <a:rPr lang="es-ES" sz="1200" b="0" kern="1200">
              <a:latin typeface="Arial"/>
              <a:cs typeface="Arial"/>
            </a:rPr>
            <a:t> PDF files.</a:t>
          </a:r>
          <a:endParaRPr lang="en-US" sz="1200" b="0" kern="1200">
            <a:latin typeface="Arial"/>
            <a:cs typeface="Arial"/>
          </a:endParaRPr>
        </a:p>
      </dsp:txBody>
      <dsp:txXfrm>
        <a:off x="4745088"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7E2F3-D374-4C24-81AB-19BD0BB51884}">
      <dsp:nvSpPr>
        <dsp:cNvPr id="0" name=""/>
        <dsp:cNvSpPr/>
      </dsp:nvSpPr>
      <dsp:spPr>
        <a:xfrm>
          <a:off x="1851" y="907181"/>
          <a:ext cx="1619118" cy="1619118"/>
        </a:xfrm>
        <a:prstGeom prst="ellipse">
          <a:avLst/>
        </a:prstGeom>
        <a:solidFill>
          <a:schemeClr val="accent3">
            <a:shade val="80000"/>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9106" tIns="24130" rIns="89106" bIns="24130" numCol="1" spcCol="1270" anchor="ctr" anchorCtr="0">
          <a:noAutofit/>
        </a:bodyPr>
        <a:lstStyle/>
        <a:p>
          <a:pPr marL="0" lvl="0" indent="0" algn="ctr" defTabSz="844550" rtl="0">
            <a:lnSpc>
              <a:spcPct val="90000"/>
            </a:lnSpc>
            <a:spcBef>
              <a:spcPct val="0"/>
            </a:spcBef>
            <a:spcAft>
              <a:spcPct val="35000"/>
            </a:spcAft>
            <a:buNone/>
          </a:pPr>
          <a:r>
            <a:rPr lang="es-ES" sz="1900" kern="1200" err="1">
              <a:latin typeface="Aptos Display" panose="02110004020202020204"/>
            </a:rPr>
            <a:t>One</a:t>
          </a:r>
          <a:r>
            <a:rPr lang="es-ES" sz="1900" kern="1200">
              <a:latin typeface="Aptos Display" panose="02110004020202020204"/>
            </a:rPr>
            <a:t> Drive</a:t>
          </a:r>
          <a:endParaRPr lang="es-ES" sz="1900" kern="1200"/>
        </a:p>
      </dsp:txBody>
      <dsp:txXfrm>
        <a:off x="238965" y="1144295"/>
        <a:ext cx="1144890" cy="1144890"/>
      </dsp:txXfrm>
    </dsp:sp>
    <dsp:sp modelId="{9E7FAF0B-89ED-4DB5-AB9B-6BE650C4C796}">
      <dsp:nvSpPr>
        <dsp:cNvPr id="0" name=""/>
        <dsp:cNvSpPr/>
      </dsp:nvSpPr>
      <dsp:spPr>
        <a:xfrm>
          <a:off x="1297146" y="907181"/>
          <a:ext cx="1619118" cy="1619118"/>
        </a:xfrm>
        <a:prstGeom prst="ellipse">
          <a:avLst/>
        </a:prstGeom>
        <a:solidFill>
          <a:schemeClr val="accent3">
            <a:shade val="80000"/>
            <a:alpha val="50000"/>
            <a:hueOff val="-128999"/>
            <a:satOff val="-26493"/>
            <a:lumOff val="19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9106" tIns="24130" rIns="89106" bIns="24130" numCol="1" spcCol="1270" anchor="ctr" anchorCtr="0">
          <a:noAutofit/>
        </a:bodyPr>
        <a:lstStyle/>
        <a:p>
          <a:pPr marL="0" lvl="0" indent="0" algn="ctr" defTabSz="844550" rtl="0">
            <a:lnSpc>
              <a:spcPct val="90000"/>
            </a:lnSpc>
            <a:spcBef>
              <a:spcPct val="0"/>
            </a:spcBef>
            <a:spcAft>
              <a:spcPct val="35000"/>
            </a:spcAft>
            <a:buNone/>
          </a:pPr>
          <a:r>
            <a:rPr lang="es-ES" sz="1900" kern="1200">
              <a:latin typeface="Aptos Display" panose="02110004020202020204"/>
            </a:rPr>
            <a:t>Microsoft </a:t>
          </a:r>
          <a:r>
            <a:rPr lang="es-ES" sz="1900" kern="1200" err="1">
              <a:latin typeface="Aptos Display" panose="02110004020202020204"/>
            </a:rPr>
            <a:t>Teams</a:t>
          </a:r>
          <a:endParaRPr lang="es-ES" sz="1900" kern="1200" err="1"/>
        </a:p>
      </dsp:txBody>
      <dsp:txXfrm>
        <a:off x="1534260" y="1144295"/>
        <a:ext cx="1144890" cy="1144890"/>
      </dsp:txXfrm>
    </dsp:sp>
    <dsp:sp modelId="{25458B63-45CD-4B3C-AC5B-F31967539589}">
      <dsp:nvSpPr>
        <dsp:cNvPr id="0" name=""/>
        <dsp:cNvSpPr/>
      </dsp:nvSpPr>
      <dsp:spPr>
        <a:xfrm>
          <a:off x="2592441" y="907181"/>
          <a:ext cx="1619118" cy="1619118"/>
        </a:xfrm>
        <a:prstGeom prst="ellipse">
          <a:avLst/>
        </a:prstGeom>
        <a:solidFill>
          <a:schemeClr val="accent3">
            <a:shade val="80000"/>
            <a:alpha val="5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9106" tIns="24130" rIns="89106" bIns="24130" numCol="1" spcCol="1270" anchor="ctr" anchorCtr="0">
          <a:noAutofit/>
        </a:bodyPr>
        <a:lstStyle/>
        <a:p>
          <a:pPr marL="0" lvl="0" indent="0" algn="ctr" defTabSz="844550">
            <a:lnSpc>
              <a:spcPct val="90000"/>
            </a:lnSpc>
            <a:spcBef>
              <a:spcPct val="0"/>
            </a:spcBef>
            <a:spcAft>
              <a:spcPct val="35000"/>
            </a:spcAft>
            <a:buNone/>
          </a:pPr>
          <a:r>
            <a:rPr lang="es-ES" sz="1900" kern="1200">
              <a:latin typeface="Aptos Display" panose="02110004020202020204"/>
            </a:rPr>
            <a:t>Outlook</a:t>
          </a:r>
          <a:endParaRPr lang="es-ES" sz="1900" kern="1200"/>
        </a:p>
      </dsp:txBody>
      <dsp:txXfrm>
        <a:off x="2829555" y="1144295"/>
        <a:ext cx="1144890" cy="1144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31EB0-63FC-46E2-ACAF-938531CE1FA0}">
      <dsp:nvSpPr>
        <dsp:cNvPr id="0" name=""/>
        <dsp:cNvSpPr/>
      </dsp:nvSpPr>
      <dsp:spPr>
        <a:xfrm>
          <a:off x="0" y="449"/>
          <a:ext cx="5157787" cy="10524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D76ED8-5C61-49AA-A009-12CC7685384A}">
      <dsp:nvSpPr>
        <dsp:cNvPr id="0" name=""/>
        <dsp:cNvSpPr/>
      </dsp:nvSpPr>
      <dsp:spPr>
        <a:xfrm>
          <a:off x="318375" y="237258"/>
          <a:ext cx="578865" cy="578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193B7E-5100-48E4-9EE5-63FF7E4D94B7}">
      <dsp:nvSpPr>
        <dsp:cNvPr id="0" name=""/>
        <dsp:cNvSpPr/>
      </dsp:nvSpPr>
      <dsp:spPr>
        <a:xfrm>
          <a:off x="1215617" y="449"/>
          <a:ext cx="3942169" cy="105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88" tIns="111388" rIns="111388" bIns="111388" numCol="1" spcCol="1270" anchor="ctr" anchorCtr="0">
          <a:noAutofit/>
        </a:bodyPr>
        <a:lstStyle/>
        <a:p>
          <a:pPr marL="0" lvl="0" indent="0" algn="l" defTabSz="755650">
            <a:lnSpc>
              <a:spcPct val="100000"/>
            </a:lnSpc>
            <a:spcBef>
              <a:spcPct val="0"/>
            </a:spcBef>
            <a:spcAft>
              <a:spcPct val="35000"/>
            </a:spcAft>
            <a:buNone/>
          </a:pPr>
          <a:r>
            <a:rPr lang="es-ES" sz="1700" kern="1200"/>
            <a:t>Staff can </a:t>
          </a:r>
          <a:r>
            <a:rPr lang="es-ES" sz="1700" kern="1200" err="1"/>
            <a:t>work</a:t>
          </a:r>
          <a:r>
            <a:rPr lang="es-ES" sz="1700" kern="1200"/>
            <a:t> </a:t>
          </a:r>
          <a:r>
            <a:rPr lang="es-ES" sz="1700" kern="1200" err="1"/>
            <a:t>remotely</a:t>
          </a:r>
          <a:r>
            <a:rPr lang="es-ES" sz="1700" kern="1200"/>
            <a:t> </a:t>
          </a:r>
          <a:r>
            <a:rPr lang="es-ES" sz="1700" kern="1200" err="1"/>
            <a:t>from</a:t>
          </a:r>
          <a:r>
            <a:rPr lang="es-ES" sz="1700" kern="1200"/>
            <a:t> </a:t>
          </a:r>
          <a:r>
            <a:rPr lang="es-ES" sz="1700" kern="1200" err="1"/>
            <a:t>any</a:t>
          </a:r>
          <a:r>
            <a:rPr lang="es-ES" sz="1700" kern="1200"/>
            <a:t> </a:t>
          </a:r>
          <a:r>
            <a:rPr lang="es-ES" sz="1700" kern="1200" err="1"/>
            <a:t>location</a:t>
          </a:r>
          <a:r>
            <a:rPr lang="es-ES" sz="1700" kern="1200"/>
            <a:t> at </a:t>
          </a:r>
          <a:r>
            <a:rPr lang="es-ES" sz="1700" kern="1200" err="1"/>
            <a:t>any</a:t>
          </a:r>
          <a:r>
            <a:rPr lang="es-ES" sz="1700" kern="1200"/>
            <a:t> time.</a:t>
          </a:r>
          <a:endParaRPr lang="en-US" sz="1700" kern="1200"/>
        </a:p>
      </dsp:txBody>
      <dsp:txXfrm>
        <a:off x="1215617" y="449"/>
        <a:ext cx="3942169" cy="1052482"/>
      </dsp:txXfrm>
    </dsp:sp>
    <dsp:sp modelId="{23F21646-5C88-41DA-8F77-D5D2259E31B7}">
      <dsp:nvSpPr>
        <dsp:cNvPr id="0" name=""/>
        <dsp:cNvSpPr/>
      </dsp:nvSpPr>
      <dsp:spPr>
        <a:xfrm>
          <a:off x="0" y="1316052"/>
          <a:ext cx="5157787" cy="10524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3C84F-BB0F-45FC-AA6B-990B3F5683B8}">
      <dsp:nvSpPr>
        <dsp:cNvPr id="0" name=""/>
        <dsp:cNvSpPr/>
      </dsp:nvSpPr>
      <dsp:spPr>
        <a:xfrm>
          <a:off x="318375" y="1552861"/>
          <a:ext cx="578865" cy="578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D106A-9667-4659-A8FB-AE1EC0A49F62}">
      <dsp:nvSpPr>
        <dsp:cNvPr id="0" name=""/>
        <dsp:cNvSpPr/>
      </dsp:nvSpPr>
      <dsp:spPr>
        <a:xfrm>
          <a:off x="1215617" y="1316052"/>
          <a:ext cx="3942169" cy="105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88" tIns="111388" rIns="111388" bIns="111388" numCol="1" spcCol="1270" anchor="ctr" anchorCtr="0">
          <a:noAutofit/>
        </a:bodyPr>
        <a:lstStyle/>
        <a:p>
          <a:pPr marL="0" lvl="0" indent="0" algn="l" defTabSz="755650">
            <a:lnSpc>
              <a:spcPct val="100000"/>
            </a:lnSpc>
            <a:spcBef>
              <a:spcPct val="0"/>
            </a:spcBef>
            <a:spcAft>
              <a:spcPct val="35000"/>
            </a:spcAft>
            <a:buNone/>
          </a:pPr>
          <a:r>
            <a:rPr lang="es-ES" sz="1700" kern="1200" err="1"/>
            <a:t>Urgent</a:t>
          </a:r>
          <a:r>
            <a:rPr lang="es-ES" sz="1700" kern="1200"/>
            <a:t> meetings can be </a:t>
          </a:r>
          <a:r>
            <a:rPr lang="es-ES" sz="1700" kern="1200" err="1"/>
            <a:t>organised</a:t>
          </a:r>
          <a:r>
            <a:rPr lang="es-ES" sz="1700" kern="1200"/>
            <a:t> in real time </a:t>
          </a:r>
          <a:r>
            <a:rPr lang="es-ES" sz="1700" kern="1200" err="1"/>
            <a:t>to</a:t>
          </a:r>
          <a:r>
            <a:rPr lang="es-ES" sz="1700" kern="1200"/>
            <a:t> deal </a:t>
          </a:r>
          <a:r>
            <a:rPr lang="es-ES" sz="1700" kern="1200" err="1"/>
            <a:t>with</a:t>
          </a:r>
          <a:r>
            <a:rPr lang="es-ES" sz="1700" kern="1200"/>
            <a:t> </a:t>
          </a:r>
          <a:r>
            <a:rPr lang="es-ES" sz="1700" kern="1200" err="1"/>
            <a:t>emergencies</a:t>
          </a:r>
          <a:r>
            <a:rPr lang="es-ES" sz="1700" kern="1200"/>
            <a:t>  </a:t>
          </a:r>
          <a:r>
            <a:rPr lang="es-ES" sz="1700" kern="1200" err="1"/>
            <a:t>quickly</a:t>
          </a:r>
          <a:r>
            <a:rPr lang="es-ES" sz="1700" kern="1200"/>
            <a:t>.</a:t>
          </a:r>
          <a:endParaRPr lang="en-US" sz="1700" kern="1200"/>
        </a:p>
      </dsp:txBody>
      <dsp:txXfrm>
        <a:off x="1215617" y="1316052"/>
        <a:ext cx="3942169" cy="1052482"/>
      </dsp:txXfrm>
    </dsp:sp>
    <dsp:sp modelId="{AF143054-C2B9-454D-91E8-47448B552C8D}">
      <dsp:nvSpPr>
        <dsp:cNvPr id="0" name=""/>
        <dsp:cNvSpPr/>
      </dsp:nvSpPr>
      <dsp:spPr>
        <a:xfrm>
          <a:off x="0" y="2631655"/>
          <a:ext cx="5157787" cy="10524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00F589-1718-4BDB-B78B-C7FCCA097EA5}">
      <dsp:nvSpPr>
        <dsp:cNvPr id="0" name=""/>
        <dsp:cNvSpPr/>
      </dsp:nvSpPr>
      <dsp:spPr>
        <a:xfrm>
          <a:off x="318375" y="2868464"/>
          <a:ext cx="578865" cy="578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631458-B379-4EFC-804E-870F17178F2F}">
      <dsp:nvSpPr>
        <dsp:cNvPr id="0" name=""/>
        <dsp:cNvSpPr/>
      </dsp:nvSpPr>
      <dsp:spPr>
        <a:xfrm>
          <a:off x="1215617" y="2631655"/>
          <a:ext cx="3942169" cy="105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88" tIns="111388" rIns="111388" bIns="111388" numCol="1" spcCol="1270" anchor="ctr" anchorCtr="0">
          <a:noAutofit/>
        </a:bodyPr>
        <a:lstStyle/>
        <a:p>
          <a:pPr marL="0" lvl="0" indent="0" algn="l" defTabSz="755650">
            <a:lnSpc>
              <a:spcPct val="100000"/>
            </a:lnSpc>
            <a:spcBef>
              <a:spcPct val="0"/>
            </a:spcBef>
            <a:spcAft>
              <a:spcPct val="35000"/>
            </a:spcAft>
            <a:buNone/>
          </a:pPr>
          <a:r>
            <a:rPr lang="es-ES" sz="1700" kern="1200" err="1"/>
            <a:t>Shared</a:t>
          </a:r>
          <a:r>
            <a:rPr lang="es-ES" sz="1700" kern="1200"/>
            <a:t> files are </a:t>
          </a:r>
          <a:r>
            <a:rPr lang="es-ES" sz="1700" kern="1200" err="1"/>
            <a:t>accessible</a:t>
          </a:r>
          <a:r>
            <a:rPr lang="es-ES" sz="1700" kern="1200"/>
            <a:t> at </a:t>
          </a:r>
          <a:r>
            <a:rPr lang="es-ES" sz="1700" kern="1200" err="1"/>
            <a:t>any</a:t>
          </a:r>
          <a:r>
            <a:rPr lang="es-ES" sz="1700" kern="1200"/>
            <a:t> time, as </a:t>
          </a:r>
          <a:r>
            <a:rPr lang="es-ES" sz="1700" kern="1200" err="1"/>
            <a:t>they</a:t>
          </a:r>
          <a:r>
            <a:rPr lang="es-ES" sz="1700" kern="1200"/>
            <a:t> are </a:t>
          </a:r>
          <a:r>
            <a:rPr lang="es-ES" sz="1700" kern="1200" err="1"/>
            <a:t>stored</a:t>
          </a:r>
          <a:r>
            <a:rPr lang="es-ES" sz="1700" kern="1200"/>
            <a:t> online.</a:t>
          </a:r>
          <a:endParaRPr lang="en-US" sz="1700" kern="1200"/>
        </a:p>
      </dsp:txBody>
      <dsp:txXfrm>
        <a:off x="1215617" y="2631655"/>
        <a:ext cx="3942169" cy="10524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BE013-C660-DB4D-AB5A-D1C439E5E365}">
      <dsp:nvSpPr>
        <dsp:cNvPr id="0" name=""/>
        <dsp:cNvSpPr/>
      </dsp:nvSpPr>
      <dsp:spPr>
        <a:xfrm>
          <a:off x="200114" y="1213"/>
          <a:ext cx="2748557" cy="16491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s-MX" sz="5800" kern="1200">
              <a:solidFill>
                <a:srgbClr val="C00000"/>
              </a:solidFill>
            </a:rPr>
            <a:t>See it</a:t>
          </a:r>
        </a:p>
      </dsp:txBody>
      <dsp:txXfrm>
        <a:off x="200114" y="1213"/>
        <a:ext cx="2748557" cy="1649134"/>
      </dsp:txXfrm>
    </dsp:sp>
    <dsp:sp modelId="{47946280-2080-0B48-B7D5-57F3A1048E56}">
      <dsp:nvSpPr>
        <dsp:cNvPr id="0" name=""/>
        <dsp:cNvSpPr/>
      </dsp:nvSpPr>
      <dsp:spPr>
        <a:xfrm>
          <a:off x="3223527" y="1213"/>
          <a:ext cx="2748557" cy="16491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s-MX" sz="5800" kern="1200">
              <a:solidFill>
                <a:schemeClr val="accent2"/>
              </a:solidFill>
            </a:rPr>
            <a:t>Check</a:t>
          </a:r>
        </a:p>
      </dsp:txBody>
      <dsp:txXfrm>
        <a:off x="3223527" y="1213"/>
        <a:ext cx="2748557" cy="1649134"/>
      </dsp:txXfrm>
    </dsp:sp>
    <dsp:sp modelId="{E326EB9B-34B7-6148-98B9-1F2C82AF5D03}">
      <dsp:nvSpPr>
        <dsp:cNvPr id="0" name=""/>
        <dsp:cNvSpPr/>
      </dsp:nvSpPr>
      <dsp:spPr>
        <a:xfrm>
          <a:off x="200114" y="1925204"/>
          <a:ext cx="2748557" cy="16491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s-MX" sz="5800" kern="1200">
              <a:solidFill>
                <a:srgbClr val="FFFF00"/>
              </a:solidFill>
            </a:rPr>
            <a:t>Think</a:t>
          </a:r>
        </a:p>
      </dsp:txBody>
      <dsp:txXfrm>
        <a:off x="200114" y="1925204"/>
        <a:ext cx="2748557" cy="1649134"/>
      </dsp:txXfrm>
    </dsp:sp>
    <dsp:sp modelId="{61893F39-8D21-8747-A50A-CB661A32F307}">
      <dsp:nvSpPr>
        <dsp:cNvPr id="0" name=""/>
        <dsp:cNvSpPr/>
      </dsp:nvSpPr>
      <dsp:spPr>
        <a:xfrm>
          <a:off x="3223527" y="1925204"/>
          <a:ext cx="2748557" cy="16491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s-MX" sz="5800" kern="1200">
              <a:solidFill>
                <a:schemeClr val="accent3">
                  <a:lumMod val="60000"/>
                  <a:lumOff val="40000"/>
                </a:schemeClr>
              </a:solidFill>
            </a:rPr>
            <a:t>Analize</a:t>
          </a:r>
          <a:r>
            <a:rPr lang="es-MX" sz="5800" kern="1200"/>
            <a:t> </a:t>
          </a:r>
        </a:p>
      </dsp:txBody>
      <dsp:txXfrm>
        <a:off x="3223527" y="1925204"/>
        <a:ext cx="2748557" cy="1649134"/>
      </dsp:txXfrm>
    </dsp:sp>
    <dsp:sp modelId="{36AB25F8-3938-E348-97E5-F06A5D11AA19}">
      <dsp:nvSpPr>
        <dsp:cNvPr id="0" name=""/>
        <dsp:cNvSpPr/>
      </dsp:nvSpPr>
      <dsp:spPr>
        <a:xfrm>
          <a:off x="1711821" y="3849194"/>
          <a:ext cx="2748557" cy="16491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s-MX" sz="5800" kern="1200">
              <a:solidFill>
                <a:schemeClr val="accent5">
                  <a:lumMod val="20000"/>
                  <a:lumOff val="80000"/>
                </a:schemeClr>
              </a:solidFill>
            </a:rPr>
            <a:t>Act</a:t>
          </a:r>
        </a:p>
      </dsp:txBody>
      <dsp:txXfrm>
        <a:off x="1711821" y="3849194"/>
        <a:ext cx="2748557" cy="16491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79122-DE4D-6140-BAA9-9308C231B2AF}">
      <dsp:nvSpPr>
        <dsp:cNvPr id="0" name=""/>
        <dsp:cNvSpPr/>
      </dsp:nvSpPr>
      <dsp:spPr>
        <a:xfrm>
          <a:off x="-5793392" y="-886881"/>
          <a:ext cx="6898656" cy="6898656"/>
        </a:xfrm>
        <a:prstGeom prst="blockArc">
          <a:avLst>
            <a:gd name="adj1" fmla="val 18900000"/>
            <a:gd name="adj2" fmla="val 2700000"/>
            <a:gd name="adj3" fmla="val 313"/>
          </a:avLst>
        </a:prstGeom>
        <a:noFill/>
        <a:ln w="1905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15A91F-6AA1-D141-941A-2082F2A32069}">
      <dsp:nvSpPr>
        <dsp:cNvPr id="0" name=""/>
        <dsp:cNvSpPr/>
      </dsp:nvSpPr>
      <dsp:spPr>
        <a:xfrm>
          <a:off x="711335" y="512489"/>
          <a:ext cx="5313941" cy="1024978"/>
        </a:xfrm>
        <a:prstGeom prst="rect">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577" tIns="129540" rIns="129540" bIns="129540" numCol="1" spcCol="1270" anchor="ctr" anchorCtr="0">
          <a:noAutofit/>
        </a:bodyPr>
        <a:lstStyle/>
        <a:p>
          <a:pPr marL="0" lvl="0" indent="0" algn="l" defTabSz="2266950">
            <a:lnSpc>
              <a:spcPct val="90000"/>
            </a:lnSpc>
            <a:spcBef>
              <a:spcPct val="0"/>
            </a:spcBef>
            <a:spcAft>
              <a:spcPct val="35000"/>
            </a:spcAft>
            <a:buNone/>
          </a:pPr>
          <a:r>
            <a:rPr lang="es-MX" sz="5100" kern="1200" dirty="0"/>
            <a:t>Define</a:t>
          </a:r>
        </a:p>
      </dsp:txBody>
      <dsp:txXfrm>
        <a:off x="711335" y="512489"/>
        <a:ext cx="5313941" cy="1024978"/>
      </dsp:txXfrm>
    </dsp:sp>
    <dsp:sp modelId="{D53B17F1-C997-444C-BFD3-C1AAA5C11FCA}">
      <dsp:nvSpPr>
        <dsp:cNvPr id="0" name=""/>
        <dsp:cNvSpPr/>
      </dsp:nvSpPr>
      <dsp:spPr>
        <a:xfrm>
          <a:off x="70723" y="384366"/>
          <a:ext cx="1281223" cy="1281223"/>
        </a:xfrm>
        <a:prstGeom prst="ellipse">
          <a:avLst/>
        </a:prstGeom>
        <a:solidFill>
          <a:schemeClr val="lt1">
            <a:hueOff val="0"/>
            <a:satOff val="0"/>
            <a:lumOff val="0"/>
            <a:alphaOff val="0"/>
          </a:schemeClr>
        </a:solidFill>
        <a:ln w="1905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1C0814-AD50-D54F-A656-7579E724F273}">
      <dsp:nvSpPr>
        <dsp:cNvPr id="0" name=""/>
        <dsp:cNvSpPr/>
      </dsp:nvSpPr>
      <dsp:spPr>
        <a:xfrm>
          <a:off x="1083914" y="2049957"/>
          <a:ext cx="4941361" cy="1024978"/>
        </a:xfrm>
        <a:prstGeom prst="rect">
          <a:avLst/>
        </a:prstGeom>
        <a:solidFill>
          <a:schemeClr val="accent1">
            <a:shade val="50000"/>
            <a:hueOff val="393098"/>
            <a:satOff val="-41319"/>
            <a:lumOff val="356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577" tIns="129540" rIns="129540" bIns="129540" numCol="1" spcCol="1270" anchor="ctr" anchorCtr="0">
          <a:noAutofit/>
        </a:bodyPr>
        <a:lstStyle/>
        <a:p>
          <a:pPr marL="0" lvl="0" indent="0" algn="l" defTabSz="2266950">
            <a:lnSpc>
              <a:spcPct val="90000"/>
            </a:lnSpc>
            <a:spcBef>
              <a:spcPct val="0"/>
            </a:spcBef>
            <a:spcAft>
              <a:spcPct val="35000"/>
            </a:spcAft>
            <a:buNone/>
          </a:pPr>
          <a:r>
            <a:rPr lang="es-MX" sz="5100" kern="1200" dirty="0"/>
            <a:t>Easy to find</a:t>
          </a:r>
        </a:p>
      </dsp:txBody>
      <dsp:txXfrm>
        <a:off x="1083914" y="2049957"/>
        <a:ext cx="4941361" cy="1024978"/>
      </dsp:txXfrm>
    </dsp:sp>
    <dsp:sp modelId="{D21A686F-A304-3D49-99E3-3EA0AFBC9F8A}">
      <dsp:nvSpPr>
        <dsp:cNvPr id="0" name=""/>
        <dsp:cNvSpPr/>
      </dsp:nvSpPr>
      <dsp:spPr>
        <a:xfrm>
          <a:off x="443303" y="1921834"/>
          <a:ext cx="1281223" cy="1281223"/>
        </a:xfrm>
        <a:prstGeom prst="ellipse">
          <a:avLst/>
        </a:prstGeom>
        <a:solidFill>
          <a:schemeClr val="lt1">
            <a:hueOff val="0"/>
            <a:satOff val="0"/>
            <a:lumOff val="0"/>
            <a:alphaOff val="0"/>
          </a:schemeClr>
        </a:solidFill>
        <a:ln w="19050" cap="flat" cmpd="sng" algn="ctr">
          <a:solidFill>
            <a:schemeClr val="accent1">
              <a:shade val="50000"/>
              <a:hueOff val="393098"/>
              <a:satOff val="-41319"/>
              <a:lumOff val="35655"/>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74B916-DFA3-E147-995B-9B92909D7083}">
      <dsp:nvSpPr>
        <dsp:cNvPr id="0" name=""/>
        <dsp:cNvSpPr/>
      </dsp:nvSpPr>
      <dsp:spPr>
        <a:xfrm>
          <a:off x="711335" y="3587425"/>
          <a:ext cx="5313941" cy="1024978"/>
        </a:xfrm>
        <a:prstGeom prst="rect">
          <a:avLst/>
        </a:prstGeom>
        <a:solidFill>
          <a:schemeClr val="accent1">
            <a:shade val="50000"/>
            <a:hueOff val="393098"/>
            <a:satOff val="-41319"/>
            <a:lumOff val="356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577" tIns="129540" rIns="129540" bIns="129540" numCol="1" spcCol="1270" anchor="ctr" anchorCtr="0">
          <a:noAutofit/>
        </a:bodyPr>
        <a:lstStyle/>
        <a:p>
          <a:pPr marL="0" lvl="0" indent="0" algn="l" defTabSz="2266950">
            <a:lnSpc>
              <a:spcPct val="90000"/>
            </a:lnSpc>
            <a:spcBef>
              <a:spcPct val="0"/>
            </a:spcBef>
            <a:spcAft>
              <a:spcPct val="35000"/>
            </a:spcAft>
            <a:buNone/>
          </a:pPr>
          <a:r>
            <a:rPr lang="es-MX" sz="5100" kern="1200" dirty="0"/>
            <a:t>Practical to find</a:t>
          </a:r>
        </a:p>
      </dsp:txBody>
      <dsp:txXfrm>
        <a:off x="711335" y="3587425"/>
        <a:ext cx="5313941" cy="1024978"/>
      </dsp:txXfrm>
    </dsp:sp>
    <dsp:sp modelId="{794EF4DD-A698-DD4C-8381-3990BF37D269}">
      <dsp:nvSpPr>
        <dsp:cNvPr id="0" name=""/>
        <dsp:cNvSpPr/>
      </dsp:nvSpPr>
      <dsp:spPr>
        <a:xfrm>
          <a:off x="70723" y="3459302"/>
          <a:ext cx="1281223" cy="1281223"/>
        </a:xfrm>
        <a:prstGeom prst="ellipse">
          <a:avLst/>
        </a:prstGeom>
        <a:solidFill>
          <a:schemeClr val="lt1">
            <a:hueOff val="0"/>
            <a:satOff val="0"/>
            <a:lumOff val="0"/>
            <a:alphaOff val="0"/>
          </a:schemeClr>
        </a:solidFill>
        <a:ln w="19050" cap="flat" cmpd="sng" algn="ctr">
          <a:solidFill>
            <a:schemeClr val="accent1">
              <a:shade val="50000"/>
              <a:hueOff val="393098"/>
              <a:satOff val="-41319"/>
              <a:lumOff val="3565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419"/>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73FD1F-E2EB-DB4A-8C49-D076B199B2BB}" type="datetimeFigureOut">
              <a:rPr lang="es-419" smtClean="0"/>
              <a:t>15/2/26</a:t>
            </a:fld>
            <a:endParaRPr lang="es-419"/>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419"/>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419"/>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1CC02B-1B19-0945-824C-9A8E8EB22D06}" type="slidenum">
              <a:rPr lang="es-419" smtClean="0"/>
              <a:t>‹Nº›</a:t>
            </a:fld>
            <a:endParaRPr lang="es-419"/>
          </a:p>
        </p:txBody>
      </p:sp>
    </p:spTree>
    <p:extLst>
      <p:ext uri="{BB962C8B-B14F-4D97-AF65-F5344CB8AC3E}">
        <p14:creationId xmlns:p14="http://schemas.microsoft.com/office/powerpoint/2010/main" val="3071928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a:xfrm>
            <a:off x="685800" y="1143000"/>
            <a:ext cx="5486400" cy="3086100"/>
          </a:xfrm>
        </p:spPr>
      </p:sp>
      <p:sp>
        <p:nvSpPr>
          <p:cNvPr id="3" name="Marcador de notas 2"/>
          <p:cNvSpPr>
            <a:spLocks noGrp="1"/>
          </p:cNvSpPr>
          <p:nvPr>
            <p:ph type="body" idx="1"/>
          </p:nvPr>
        </p:nvSpPr>
        <p:spPr/>
        <p:txBody>
          <a:bodyPr/>
          <a:lstStyle/>
          <a:p>
            <a:endParaRPr lang="es-419"/>
          </a:p>
        </p:txBody>
      </p:sp>
      <p:sp>
        <p:nvSpPr>
          <p:cNvPr id="4" name="Marcador de número de diapositiva 3"/>
          <p:cNvSpPr>
            <a:spLocks noGrp="1"/>
          </p:cNvSpPr>
          <p:nvPr>
            <p:ph type="sldNum" sz="quarter" idx="5"/>
          </p:nvPr>
        </p:nvSpPr>
        <p:spPr/>
        <p:txBody>
          <a:bodyPr/>
          <a:lstStyle/>
          <a:p>
            <a:fld id="{841CC02B-1B19-0945-824C-9A8E8EB22D06}" type="slidenum">
              <a:rPr lang="es-419" smtClean="0"/>
              <a:t>3</a:t>
            </a:fld>
            <a:endParaRPr lang="es-419"/>
          </a:p>
        </p:txBody>
      </p:sp>
    </p:spTree>
    <p:extLst>
      <p:ext uri="{BB962C8B-B14F-4D97-AF65-F5344CB8AC3E}">
        <p14:creationId xmlns:p14="http://schemas.microsoft.com/office/powerpoint/2010/main" val="3390449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06E68AB-5D89-155F-1833-2356D645F563}"/>
              </a:ext>
            </a:extLst>
          </p:cNvPr>
          <p:cNvSpPr>
            <a:spLocks noGrp="1"/>
          </p:cNvSpPr>
          <p:nvPr>
            <p:ph type="ctrTitle"/>
          </p:nvPr>
        </p:nvSpPr>
        <p:spPr>
          <a:xfrm>
            <a:off x="1524000" y="1122363"/>
            <a:ext cx="9144000" cy="2387600"/>
          </a:xfrm>
        </p:spPr>
        <p:txBody>
          <a:bodyPr anchor="b"/>
          <a:lstStyle>
            <a:lvl1pPr algn="ctr">
              <a:defRPr sz="6000"/>
            </a:lvl1pPr>
          </a:lstStyle>
          <a:p>
            <a:r>
              <a:rPr lang="es-MX"/>
              <a:t>Haz clic para modificar el estilo de título del patrón</a:t>
            </a:r>
            <a:endParaRPr lang="es-419"/>
          </a:p>
        </p:txBody>
      </p:sp>
      <p:sp>
        <p:nvSpPr>
          <p:cNvPr id="3" name="Subtítulo 2">
            <a:extLst>
              <a:ext uri="{FF2B5EF4-FFF2-40B4-BE49-F238E27FC236}">
                <a16:creationId xmlns:a16="http://schemas.microsoft.com/office/drawing/2014/main" id="{E47C372F-7462-3CC7-560A-DC11656AE7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MX"/>
              <a:t>Haz clic para editar el estilo de subtítulo del patrón</a:t>
            </a:r>
            <a:endParaRPr lang="es-419"/>
          </a:p>
        </p:txBody>
      </p:sp>
      <p:sp>
        <p:nvSpPr>
          <p:cNvPr id="4" name="Marcador de fecha 3">
            <a:extLst>
              <a:ext uri="{FF2B5EF4-FFF2-40B4-BE49-F238E27FC236}">
                <a16:creationId xmlns:a16="http://schemas.microsoft.com/office/drawing/2014/main" id="{6CE408F4-EA42-493A-B131-A8E168BA1505}"/>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5" name="Marcador de pie de página 4">
            <a:extLst>
              <a:ext uri="{FF2B5EF4-FFF2-40B4-BE49-F238E27FC236}">
                <a16:creationId xmlns:a16="http://schemas.microsoft.com/office/drawing/2014/main" id="{B63D99CD-3709-21F2-EF5F-AEB3FFC35BAA}"/>
              </a:ext>
            </a:extLst>
          </p:cNvPr>
          <p:cNvSpPr>
            <a:spLocks noGrp="1"/>
          </p:cNvSpPr>
          <p:nvPr>
            <p:ph type="ftr" sz="quarter" idx="11"/>
          </p:nvPr>
        </p:nvSpPr>
        <p:spPr/>
        <p:txBody>
          <a:bodyPr/>
          <a:lstStyle/>
          <a:p>
            <a:r>
              <a:rPr lang="en-US"/>
              <a:t>
              </a:t>
            </a:r>
          </a:p>
        </p:txBody>
      </p:sp>
      <p:sp>
        <p:nvSpPr>
          <p:cNvPr id="6" name="Marcador de número de diapositiva 5">
            <a:extLst>
              <a:ext uri="{FF2B5EF4-FFF2-40B4-BE49-F238E27FC236}">
                <a16:creationId xmlns:a16="http://schemas.microsoft.com/office/drawing/2014/main" id="{09571B54-1AE6-DA89-D993-F16705B961BD}"/>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570445012"/>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12123D-AEBB-F2C3-F6A2-B6B245B6A568}"/>
              </a:ext>
            </a:extLst>
          </p:cNvPr>
          <p:cNvSpPr>
            <a:spLocks noGrp="1"/>
          </p:cNvSpPr>
          <p:nvPr>
            <p:ph type="title"/>
          </p:nvPr>
        </p:nvSpPr>
        <p:spPr/>
        <p:txBody>
          <a:bodyPr/>
          <a:lstStyle/>
          <a:p>
            <a:r>
              <a:rPr lang="es-MX"/>
              <a:t>Haz clic para modificar el estilo de título del patrón</a:t>
            </a:r>
            <a:endParaRPr lang="es-419"/>
          </a:p>
        </p:txBody>
      </p:sp>
      <p:sp>
        <p:nvSpPr>
          <p:cNvPr id="3" name="Marcador de contenido 2">
            <a:extLst>
              <a:ext uri="{FF2B5EF4-FFF2-40B4-BE49-F238E27FC236}">
                <a16:creationId xmlns:a16="http://schemas.microsoft.com/office/drawing/2014/main" id="{C6D14533-DFD6-2A89-1085-132697775E70}"/>
              </a:ext>
            </a:extLst>
          </p:cNvPr>
          <p:cNvSpPr>
            <a:spLocks noGrp="1"/>
          </p:cNvSpPr>
          <p:nvPr>
            <p:ph idx="1"/>
          </p:nvPr>
        </p:nvSpPr>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4" name="Marcador de fecha 3">
            <a:extLst>
              <a:ext uri="{FF2B5EF4-FFF2-40B4-BE49-F238E27FC236}">
                <a16:creationId xmlns:a16="http://schemas.microsoft.com/office/drawing/2014/main" id="{29E8727E-D735-1F57-14E0-3CF9D3A7E27A}"/>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5" name="Marcador de pie de página 4">
            <a:extLst>
              <a:ext uri="{FF2B5EF4-FFF2-40B4-BE49-F238E27FC236}">
                <a16:creationId xmlns:a16="http://schemas.microsoft.com/office/drawing/2014/main" id="{1F45B1A4-07AF-06F2-0842-617C6BAE015A}"/>
              </a:ext>
            </a:extLst>
          </p:cNvPr>
          <p:cNvSpPr>
            <a:spLocks noGrp="1"/>
          </p:cNvSpPr>
          <p:nvPr>
            <p:ph type="ftr" sz="quarter" idx="11"/>
          </p:nvPr>
        </p:nvSpPr>
        <p:spPr/>
        <p:txBody>
          <a:bodyPr/>
          <a:lstStyle/>
          <a:p>
            <a:r>
              <a:rPr lang="en-US"/>
              <a:t>
              </a:t>
            </a:r>
          </a:p>
        </p:txBody>
      </p:sp>
      <p:sp>
        <p:nvSpPr>
          <p:cNvPr id="6" name="Marcador de número de diapositiva 5">
            <a:extLst>
              <a:ext uri="{FF2B5EF4-FFF2-40B4-BE49-F238E27FC236}">
                <a16:creationId xmlns:a16="http://schemas.microsoft.com/office/drawing/2014/main" id="{0A7CB987-A895-0EB1-7203-2830EA3593D9}"/>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1455668007"/>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397E0CE-4FDC-CB86-22A8-397C9A2A853C}"/>
              </a:ext>
            </a:extLst>
          </p:cNvPr>
          <p:cNvSpPr>
            <a:spLocks noGrp="1"/>
          </p:cNvSpPr>
          <p:nvPr>
            <p:ph type="title"/>
          </p:nvPr>
        </p:nvSpPr>
        <p:spPr>
          <a:xfrm>
            <a:off x="831850" y="1709738"/>
            <a:ext cx="10515600" cy="2852737"/>
          </a:xfrm>
        </p:spPr>
        <p:txBody>
          <a:bodyPr anchor="b"/>
          <a:lstStyle>
            <a:lvl1pPr>
              <a:defRPr sz="6000"/>
            </a:lvl1pPr>
          </a:lstStyle>
          <a:p>
            <a:r>
              <a:rPr lang="es-MX"/>
              <a:t>Haz clic para modificar el estilo de título del patrón</a:t>
            </a:r>
            <a:endParaRPr lang="es-419"/>
          </a:p>
        </p:txBody>
      </p:sp>
      <p:sp>
        <p:nvSpPr>
          <p:cNvPr id="3" name="Marcador de texto 2">
            <a:extLst>
              <a:ext uri="{FF2B5EF4-FFF2-40B4-BE49-F238E27FC236}">
                <a16:creationId xmlns:a16="http://schemas.microsoft.com/office/drawing/2014/main" id="{EB26B0E1-0503-C3A7-B1F1-1AFE0D295E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MX"/>
              <a:t>Haga clic para modificar los estilos de texto del patrón</a:t>
            </a:r>
          </a:p>
        </p:txBody>
      </p:sp>
      <p:sp>
        <p:nvSpPr>
          <p:cNvPr id="4" name="Marcador de fecha 3">
            <a:extLst>
              <a:ext uri="{FF2B5EF4-FFF2-40B4-BE49-F238E27FC236}">
                <a16:creationId xmlns:a16="http://schemas.microsoft.com/office/drawing/2014/main" id="{A9D3BF85-09C1-A3CB-A408-B4D9B58F80F2}"/>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5" name="Marcador de pie de página 4">
            <a:extLst>
              <a:ext uri="{FF2B5EF4-FFF2-40B4-BE49-F238E27FC236}">
                <a16:creationId xmlns:a16="http://schemas.microsoft.com/office/drawing/2014/main" id="{EC10288A-8122-9D98-D5FE-CB1A6126B56D}"/>
              </a:ext>
            </a:extLst>
          </p:cNvPr>
          <p:cNvSpPr>
            <a:spLocks noGrp="1"/>
          </p:cNvSpPr>
          <p:nvPr>
            <p:ph type="ftr" sz="quarter" idx="11"/>
          </p:nvPr>
        </p:nvSpPr>
        <p:spPr/>
        <p:txBody>
          <a:bodyPr/>
          <a:lstStyle/>
          <a:p>
            <a:r>
              <a:rPr lang="en-US"/>
              <a:t>
              </a:t>
            </a:r>
          </a:p>
        </p:txBody>
      </p:sp>
      <p:sp>
        <p:nvSpPr>
          <p:cNvPr id="6" name="Marcador de número de diapositiva 5">
            <a:extLst>
              <a:ext uri="{FF2B5EF4-FFF2-40B4-BE49-F238E27FC236}">
                <a16:creationId xmlns:a16="http://schemas.microsoft.com/office/drawing/2014/main" id="{49D481F5-C850-0C89-9C4A-BB9AD4AF7269}"/>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3251643791"/>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38DBE42-004C-D8A0-FD5A-DBBF68A24F29}"/>
              </a:ext>
            </a:extLst>
          </p:cNvPr>
          <p:cNvSpPr>
            <a:spLocks noGrp="1"/>
          </p:cNvSpPr>
          <p:nvPr>
            <p:ph type="title"/>
          </p:nvPr>
        </p:nvSpPr>
        <p:spPr/>
        <p:txBody>
          <a:bodyPr/>
          <a:lstStyle/>
          <a:p>
            <a:r>
              <a:rPr lang="es-MX"/>
              <a:t>Haz clic para modificar el estilo de título del patrón</a:t>
            </a:r>
            <a:endParaRPr lang="es-419"/>
          </a:p>
        </p:txBody>
      </p:sp>
      <p:sp>
        <p:nvSpPr>
          <p:cNvPr id="3" name="Marcador de contenido 2">
            <a:extLst>
              <a:ext uri="{FF2B5EF4-FFF2-40B4-BE49-F238E27FC236}">
                <a16:creationId xmlns:a16="http://schemas.microsoft.com/office/drawing/2014/main" id="{BDDB8AC0-ECD3-A6CD-6FF7-290AD23EEF55}"/>
              </a:ext>
            </a:extLst>
          </p:cNvPr>
          <p:cNvSpPr>
            <a:spLocks noGrp="1"/>
          </p:cNvSpPr>
          <p:nvPr>
            <p:ph sz="half" idx="1"/>
          </p:nvPr>
        </p:nvSpPr>
        <p:spPr>
          <a:xfrm>
            <a:off x="838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4" name="Marcador de contenido 3">
            <a:extLst>
              <a:ext uri="{FF2B5EF4-FFF2-40B4-BE49-F238E27FC236}">
                <a16:creationId xmlns:a16="http://schemas.microsoft.com/office/drawing/2014/main" id="{FA7EC0CF-7F96-0E9B-E493-94BF6CD0568B}"/>
              </a:ext>
            </a:extLst>
          </p:cNvPr>
          <p:cNvSpPr>
            <a:spLocks noGrp="1"/>
          </p:cNvSpPr>
          <p:nvPr>
            <p:ph sz="half" idx="2"/>
          </p:nvPr>
        </p:nvSpPr>
        <p:spPr>
          <a:xfrm>
            <a:off x="6172200" y="1825625"/>
            <a:ext cx="5181600" cy="435133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5" name="Marcador de fecha 4">
            <a:extLst>
              <a:ext uri="{FF2B5EF4-FFF2-40B4-BE49-F238E27FC236}">
                <a16:creationId xmlns:a16="http://schemas.microsoft.com/office/drawing/2014/main" id="{1BE20CCB-F653-6176-13B3-95E38031ECF8}"/>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6" name="Marcador de pie de página 5">
            <a:extLst>
              <a:ext uri="{FF2B5EF4-FFF2-40B4-BE49-F238E27FC236}">
                <a16:creationId xmlns:a16="http://schemas.microsoft.com/office/drawing/2014/main" id="{1A7011EB-EB09-4D50-D1BC-D1CFAE68F9D1}"/>
              </a:ext>
            </a:extLst>
          </p:cNvPr>
          <p:cNvSpPr>
            <a:spLocks noGrp="1"/>
          </p:cNvSpPr>
          <p:nvPr>
            <p:ph type="ftr" sz="quarter" idx="11"/>
          </p:nvPr>
        </p:nvSpPr>
        <p:spPr/>
        <p:txBody>
          <a:bodyPr/>
          <a:lstStyle/>
          <a:p>
            <a:r>
              <a:rPr lang="en-US"/>
              <a:t>
              </a:t>
            </a:r>
          </a:p>
        </p:txBody>
      </p:sp>
      <p:sp>
        <p:nvSpPr>
          <p:cNvPr id="7" name="Marcador de número de diapositiva 6">
            <a:extLst>
              <a:ext uri="{FF2B5EF4-FFF2-40B4-BE49-F238E27FC236}">
                <a16:creationId xmlns:a16="http://schemas.microsoft.com/office/drawing/2014/main" id="{FC3F1264-6F9C-3DED-5C81-4ED4128444E6}"/>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396469384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058F7CF-37A8-3200-472D-1FD273568485}"/>
              </a:ext>
            </a:extLst>
          </p:cNvPr>
          <p:cNvSpPr>
            <a:spLocks noGrp="1"/>
          </p:cNvSpPr>
          <p:nvPr>
            <p:ph type="title"/>
          </p:nvPr>
        </p:nvSpPr>
        <p:spPr>
          <a:xfrm>
            <a:off x="839788" y="365125"/>
            <a:ext cx="10515600" cy="1325563"/>
          </a:xfrm>
        </p:spPr>
        <p:txBody>
          <a:bodyPr/>
          <a:lstStyle/>
          <a:p>
            <a:r>
              <a:rPr lang="es-MX"/>
              <a:t>Haz clic para modificar el estilo de título del patrón</a:t>
            </a:r>
            <a:endParaRPr lang="es-419"/>
          </a:p>
        </p:txBody>
      </p:sp>
      <p:sp>
        <p:nvSpPr>
          <p:cNvPr id="3" name="Marcador de texto 2">
            <a:extLst>
              <a:ext uri="{FF2B5EF4-FFF2-40B4-BE49-F238E27FC236}">
                <a16:creationId xmlns:a16="http://schemas.microsoft.com/office/drawing/2014/main" id="{BFF56408-30A7-6170-244E-5ADAE95C72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4" name="Marcador de contenido 3">
            <a:extLst>
              <a:ext uri="{FF2B5EF4-FFF2-40B4-BE49-F238E27FC236}">
                <a16:creationId xmlns:a16="http://schemas.microsoft.com/office/drawing/2014/main" id="{D72B3156-FC4B-3ED4-2361-24BBE88F9356}"/>
              </a:ext>
            </a:extLst>
          </p:cNvPr>
          <p:cNvSpPr>
            <a:spLocks noGrp="1"/>
          </p:cNvSpPr>
          <p:nvPr>
            <p:ph sz="half" idx="2"/>
          </p:nvPr>
        </p:nvSpPr>
        <p:spPr>
          <a:xfrm>
            <a:off x="839788" y="2505075"/>
            <a:ext cx="5157787"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5" name="Marcador de texto 4">
            <a:extLst>
              <a:ext uri="{FF2B5EF4-FFF2-40B4-BE49-F238E27FC236}">
                <a16:creationId xmlns:a16="http://schemas.microsoft.com/office/drawing/2014/main" id="{AFD00DAF-E582-18B6-02AA-3A1652335A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6" name="Marcador de contenido 5">
            <a:extLst>
              <a:ext uri="{FF2B5EF4-FFF2-40B4-BE49-F238E27FC236}">
                <a16:creationId xmlns:a16="http://schemas.microsoft.com/office/drawing/2014/main" id="{EB336CAB-17EC-BDAC-720F-58F1AF00DF82}"/>
              </a:ext>
            </a:extLst>
          </p:cNvPr>
          <p:cNvSpPr>
            <a:spLocks noGrp="1"/>
          </p:cNvSpPr>
          <p:nvPr>
            <p:ph sz="quarter" idx="4"/>
          </p:nvPr>
        </p:nvSpPr>
        <p:spPr>
          <a:xfrm>
            <a:off x="6172200" y="2505075"/>
            <a:ext cx="5183188" cy="3684588"/>
          </a:xfrm>
        </p:spPr>
        <p:txBody>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7" name="Marcador de fecha 6">
            <a:extLst>
              <a:ext uri="{FF2B5EF4-FFF2-40B4-BE49-F238E27FC236}">
                <a16:creationId xmlns:a16="http://schemas.microsoft.com/office/drawing/2014/main" id="{F353791A-96A7-84EE-83B5-FD4F240977B3}"/>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8" name="Marcador de pie de página 7">
            <a:extLst>
              <a:ext uri="{FF2B5EF4-FFF2-40B4-BE49-F238E27FC236}">
                <a16:creationId xmlns:a16="http://schemas.microsoft.com/office/drawing/2014/main" id="{89744258-C314-EE9D-4904-DEEF6A315628}"/>
              </a:ext>
            </a:extLst>
          </p:cNvPr>
          <p:cNvSpPr>
            <a:spLocks noGrp="1"/>
          </p:cNvSpPr>
          <p:nvPr>
            <p:ph type="ftr" sz="quarter" idx="11"/>
          </p:nvPr>
        </p:nvSpPr>
        <p:spPr/>
        <p:txBody>
          <a:bodyPr/>
          <a:lstStyle/>
          <a:p>
            <a:r>
              <a:rPr lang="en-US"/>
              <a:t>
              </a:t>
            </a:r>
          </a:p>
        </p:txBody>
      </p:sp>
      <p:sp>
        <p:nvSpPr>
          <p:cNvPr id="9" name="Marcador de número de diapositiva 8">
            <a:extLst>
              <a:ext uri="{FF2B5EF4-FFF2-40B4-BE49-F238E27FC236}">
                <a16:creationId xmlns:a16="http://schemas.microsoft.com/office/drawing/2014/main" id="{00593A0E-A4B4-C8B1-B59D-CBDB2687D48E}"/>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3268188947"/>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3C0016-7F50-D71A-55DE-8D1291955DF4}"/>
              </a:ext>
            </a:extLst>
          </p:cNvPr>
          <p:cNvSpPr>
            <a:spLocks noGrp="1"/>
          </p:cNvSpPr>
          <p:nvPr>
            <p:ph type="title"/>
          </p:nvPr>
        </p:nvSpPr>
        <p:spPr/>
        <p:txBody>
          <a:bodyPr/>
          <a:lstStyle/>
          <a:p>
            <a:r>
              <a:rPr lang="es-MX"/>
              <a:t>Haz clic para modificar el estilo de título del patrón</a:t>
            </a:r>
            <a:endParaRPr lang="es-419"/>
          </a:p>
        </p:txBody>
      </p:sp>
      <p:sp>
        <p:nvSpPr>
          <p:cNvPr id="3" name="Marcador de fecha 2">
            <a:extLst>
              <a:ext uri="{FF2B5EF4-FFF2-40B4-BE49-F238E27FC236}">
                <a16:creationId xmlns:a16="http://schemas.microsoft.com/office/drawing/2014/main" id="{AFF8B9FB-9B0F-D059-1698-14777D4C9E62}"/>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4" name="Marcador de pie de página 3">
            <a:extLst>
              <a:ext uri="{FF2B5EF4-FFF2-40B4-BE49-F238E27FC236}">
                <a16:creationId xmlns:a16="http://schemas.microsoft.com/office/drawing/2014/main" id="{D6291A73-2E69-E405-C5C0-28091240B5E7}"/>
              </a:ext>
            </a:extLst>
          </p:cNvPr>
          <p:cNvSpPr>
            <a:spLocks noGrp="1"/>
          </p:cNvSpPr>
          <p:nvPr>
            <p:ph type="ftr" sz="quarter" idx="11"/>
          </p:nvPr>
        </p:nvSpPr>
        <p:spPr/>
        <p:txBody>
          <a:bodyPr/>
          <a:lstStyle/>
          <a:p>
            <a:r>
              <a:rPr lang="en-US"/>
              <a:t>
              </a:t>
            </a:r>
          </a:p>
        </p:txBody>
      </p:sp>
      <p:sp>
        <p:nvSpPr>
          <p:cNvPr id="5" name="Marcador de número de diapositiva 4">
            <a:extLst>
              <a:ext uri="{FF2B5EF4-FFF2-40B4-BE49-F238E27FC236}">
                <a16:creationId xmlns:a16="http://schemas.microsoft.com/office/drawing/2014/main" id="{984A5864-74EB-ED18-737D-69769090CB4A}"/>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269838149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B732E72B-6AAB-AF30-F5DB-934366B811B3}"/>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3" name="Marcador de pie de página 2">
            <a:extLst>
              <a:ext uri="{FF2B5EF4-FFF2-40B4-BE49-F238E27FC236}">
                <a16:creationId xmlns:a16="http://schemas.microsoft.com/office/drawing/2014/main" id="{871B7F72-706A-3755-8A13-727A1AEC7CAF}"/>
              </a:ext>
            </a:extLst>
          </p:cNvPr>
          <p:cNvSpPr>
            <a:spLocks noGrp="1"/>
          </p:cNvSpPr>
          <p:nvPr>
            <p:ph type="ftr" sz="quarter" idx="11"/>
          </p:nvPr>
        </p:nvSpPr>
        <p:spPr/>
        <p:txBody>
          <a:bodyPr/>
          <a:lstStyle/>
          <a:p>
            <a:r>
              <a:rPr lang="en-US"/>
              <a:t>
              </a:t>
            </a:r>
          </a:p>
        </p:txBody>
      </p:sp>
      <p:sp>
        <p:nvSpPr>
          <p:cNvPr id="4" name="Marcador de número de diapositiva 3">
            <a:extLst>
              <a:ext uri="{FF2B5EF4-FFF2-40B4-BE49-F238E27FC236}">
                <a16:creationId xmlns:a16="http://schemas.microsoft.com/office/drawing/2014/main" id="{AF886827-54CB-7415-13EA-5B956D08E2A6}"/>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636278822"/>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72FC10F-E0F0-4DE2-9F50-4B2A7DA780ED}"/>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419"/>
          </a:p>
        </p:txBody>
      </p:sp>
      <p:sp>
        <p:nvSpPr>
          <p:cNvPr id="3" name="Marcador de contenido 2">
            <a:extLst>
              <a:ext uri="{FF2B5EF4-FFF2-40B4-BE49-F238E27FC236}">
                <a16:creationId xmlns:a16="http://schemas.microsoft.com/office/drawing/2014/main" id="{07C49E72-2D96-E38F-E19E-0EC9270117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4" name="Marcador de texto 3">
            <a:extLst>
              <a:ext uri="{FF2B5EF4-FFF2-40B4-BE49-F238E27FC236}">
                <a16:creationId xmlns:a16="http://schemas.microsoft.com/office/drawing/2014/main" id="{068871A1-5B52-4269-619F-0234334B16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A749A836-60B0-6E64-C960-35FBEF586138}"/>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6" name="Marcador de pie de página 5">
            <a:extLst>
              <a:ext uri="{FF2B5EF4-FFF2-40B4-BE49-F238E27FC236}">
                <a16:creationId xmlns:a16="http://schemas.microsoft.com/office/drawing/2014/main" id="{06176A58-E0E0-DD61-1ABF-7BF1B8FA14A7}"/>
              </a:ext>
            </a:extLst>
          </p:cNvPr>
          <p:cNvSpPr>
            <a:spLocks noGrp="1"/>
          </p:cNvSpPr>
          <p:nvPr>
            <p:ph type="ftr" sz="quarter" idx="11"/>
          </p:nvPr>
        </p:nvSpPr>
        <p:spPr/>
        <p:txBody>
          <a:bodyPr/>
          <a:lstStyle/>
          <a:p>
            <a:r>
              <a:rPr lang="en-US"/>
              <a:t>
              </a:t>
            </a:r>
          </a:p>
        </p:txBody>
      </p:sp>
      <p:sp>
        <p:nvSpPr>
          <p:cNvPr id="7" name="Marcador de número de diapositiva 6">
            <a:extLst>
              <a:ext uri="{FF2B5EF4-FFF2-40B4-BE49-F238E27FC236}">
                <a16:creationId xmlns:a16="http://schemas.microsoft.com/office/drawing/2014/main" id="{ABFA0CF1-5D95-B683-5213-B6829FB72757}"/>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734183903"/>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0178E91-BDD5-FCE0-1149-D116F6CFE3B0}"/>
              </a:ext>
            </a:extLst>
          </p:cNvPr>
          <p:cNvSpPr>
            <a:spLocks noGrp="1"/>
          </p:cNvSpPr>
          <p:nvPr>
            <p:ph type="title"/>
          </p:nvPr>
        </p:nvSpPr>
        <p:spPr>
          <a:xfrm>
            <a:off x="839788" y="457200"/>
            <a:ext cx="3932237" cy="1600200"/>
          </a:xfrm>
        </p:spPr>
        <p:txBody>
          <a:bodyPr anchor="b"/>
          <a:lstStyle>
            <a:lvl1pPr>
              <a:defRPr sz="3200"/>
            </a:lvl1pPr>
          </a:lstStyle>
          <a:p>
            <a:r>
              <a:rPr lang="es-MX"/>
              <a:t>Haz clic para modificar el estilo de título del patrón</a:t>
            </a:r>
            <a:endParaRPr lang="es-419"/>
          </a:p>
        </p:txBody>
      </p:sp>
      <p:sp>
        <p:nvSpPr>
          <p:cNvPr id="3" name="Marcador de posición de imagen 2">
            <a:extLst>
              <a:ext uri="{FF2B5EF4-FFF2-40B4-BE49-F238E27FC236}">
                <a16:creationId xmlns:a16="http://schemas.microsoft.com/office/drawing/2014/main" id="{DD48DDEC-3C95-8462-0B75-42A1805CF3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419"/>
          </a:p>
        </p:txBody>
      </p:sp>
      <p:sp>
        <p:nvSpPr>
          <p:cNvPr id="4" name="Marcador de texto 3">
            <a:extLst>
              <a:ext uri="{FF2B5EF4-FFF2-40B4-BE49-F238E27FC236}">
                <a16:creationId xmlns:a16="http://schemas.microsoft.com/office/drawing/2014/main" id="{481CB5B8-0817-C94D-E5B0-BAB3F0D586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MX"/>
              <a:t>Haga clic para modificar los estilos de texto del patrón</a:t>
            </a:r>
          </a:p>
        </p:txBody>
      </p:sp>
      <p:sp>
        <p:nvSpPr>
          <p:cNvPr id="5" name="Marcador de fecha 4">
            <a:extLst>
              <a:ext uri="{FF2B5EF4-FFF2-40B4-BE49-F238E27FC236}">
                <a16:creationId xmlns:a16="http://schemas.microsoft.com/office/drawing/2014/main" id="{5D3A9809-E190-31AD-969D-2CB9FE9E9CC9}"/>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6" name="Marcador de pie de página 5">
            <a:extLst>
              <a:ext uri="{FF2B5EF4-FFF2-40B4-BE49-F238E27FC236}">
                <a16:creationId xmlns:a16="http://schemas.microsoft.com/office/drawing/2014/main" id="{82282E7F-6B60-24C1-9CC5-C1B5DF9F559E}"/>
              </a:ext>
            </a:extLst>
          </p:cNvPr>
          <p:cNvSpPr>
            <a:spLocks noGrp="1"/>
          </p:cNvSpPr>
          <p:nvPr>
            <p:ph type="ftr" sz="quarter" idx="11"/>
          </p:nvPr>
        </p:nvSpPr>
        <p:spPr/>
        <p:txBody>
          <a:bodyPr/>
          <a:lstStyle/>
          <a:p>
            <a:r>
              <a:rPr lang="en-US"/>
              <a:t>
              </a:t>
            </a:r>
          </a:p>
        </p:txBody>
      </p:sp>
      <p:sp>
        <p:nvSpPr>
          <p:cNvPr id="7" name="Marcador de número de diapositiva 6">
            <a:extLst>
              <a:ext uri="{FF2B5EF4-FFF2-40B4-BE49-F238E27FC236}">
                <a16:creationId xmlns:a16="http://schemas.microsoft.com/office/drawing/2014/main" id="{DE2BBB93-9888-AD80-7100-8405FEEA9AD9}"/>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424439882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9A2835A-8335-EF49-3064-33CFC4E7D609}"/>
              </a:ext>
            </a:extLst>
          </p:cNvPr>
          <p:cNvSpPr>
            <a:spLocks noGrp="1"/>
          </p:cNvSpPr>
          <p:nvPr>
            <p:ph type="title"/>
          </p:nvPr>
        </p:nvSpPr>
        <p:spPr/>
        <p:txBody>
          <a:bodyPr/>
          <a:lstStyle/>
          <a:p>
            <a:r>
              <a:rPr lang="es-MX"/>
              <a:t>Haz clic para modificar el estilo de título del patrón</a:t>
            </a:r>
            <a:endParaRPr lang="es-419"/>
          </a:p>
        </p:txBody>
      </p:sp>
      <p:sp>
        <p:nvSpPr>
          <p:cNvPr id="3" name="Marcador de texto vertical 2">
            <a:extLst>
              <a:ext uri="{FF2B5EF4-FFF2-40B4-BE49-F238E27FC236}">
                <a16:creationId xmlns:a16="http://schemas.microsoft.com/office/drawing/2014/main" id="{1BE78BB0-A3AB-FA33-AEAC-BA75769CF3B9}"/>
              </a:ext>
            </a:extLst>
          </p:cNvPr>
          <p:cNvSpPr>
            <a:spLocks noGrp="1"/>
          </p:cNvSpPr>
          <p:nvPr>
            <p:ph type="body" orient="vert" idx="1"/>
          </p:nvPr>
        </p:nvSpPr>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4" name="Marcador de fecha 3">
            <a:extLst>
              <a:ext uri="{FF2B5EF4-FFF2-40B4-BE49-F238E27FC236}">
                <a16:creationId xmlns:a16="http://schemas.microsoft.com/office/drawing/2014/main" id="{E107FB0D-7C33-E522-AB5A-95613F38B1FF}"/>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5" name="Marcador de pie de página 4">
            <a:extLst>
              <a:ext uri="{FF2B5EF4-FFF2-40B4-BE49-F238E27FC236}">
                <a16:creationId xmlns:a16="http://schemas.microsoft.com/office/drawing/2014/main" id="{F1D167A2-531C-4D23-D106-46A14BDF55A9}"/>
              </a:ext>
            </a:extLst>
          </p:cNvPr>
          <p:cNvSpPr>
            <a:spLocks noGrp="1"/>
          </p:cNvSpPr>
          <p:nvPr>
            <p:ph type="ftr" sz="quarter" idx="11"/>
          </p:nvPr>
        </p:nvSpPr>
        <p:spPr/>
        <p:txBody>
          <a:bodyPr/>
          <a:lstStyle/>
          <a:p>
            <a:r>
              <a:rPr lang="en-US"/>
              <a:t>
              </a:t>
            </a:r>
          </a:p>
        </p:txBody>
      </p:sp>
      <p:sp>
        <p:nvSpPr>
          <p:cNvPr id="6" name="Marcador de número de diapositiva 5">
            <a:extLst>
              <a:ext uri="{FF2B5EF4-FFF2-40B4-BE49-F238E27FC236}">
                <a16:creationId xmlns:a16="http://schemas.microsoft.com/office/drawing/2014/main" id="{72639099-AA5F-1EB9-38A7-4D632EE5CFF1}"/>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246657096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46AF229E-A626-C919-A3E3-FCF2BB3DEC0B}"/>
              </a:ext>
            </a:extLst>
          </p:cNvPr>
          <p:cNvSpPr>
            <a:spLocks noGrp="1"/>
          </p:cNvSpPr>
          <p:nvPr>
            <p:ph type="title" orient="vert"/>
          </p:nvPr>
        </p:nvSpPr>
        <p:spPr>
          <a:xfrm>
            <a:off x="8724900" y="365125"/>
            <a:ext cx="2628900" cy="5811838"/>
          </a:xfrm>
        </p:spPr>
        <p:txBody>
          <a:bodyPr vert="eaVert"/>
          <a:lstStyle/>
          <a:p>
            <a:r>
              <a:rPr lang="es-MX"/>
              <a:t>Haz clic para modificar el estilo de título del patrón</a:t>
            </a:r>
            <a:endParaRPr lang="es-419"/>
          </a:p>
        </p:txBody>
      </p:sp>
      <p:sp>
        <p:nvSpPr>
          <p:cNvPr id="3" name="Marcador de texto vertical 2">
            <a:extLst>
              <a:ext uri="{FF2B5EF4-FFF2-40B4-BE49-F238E27FC236}">
                <a16:creationId xmlns:a16="http://schemas.microsoft.com/office/drawing/2014/main" id="{08720185-61CB-2867-EB6D-D724A43C0E12}"/>
              </a:ext>
            </a:extLst>
          </p:cNvPr>
          <p:cNvSpPr>
            <a:spLocks noGrp="1"/>
          </p:cNvSpPr>
          <p:nvPr>
            <p:ph type="body" orient="vert" idx="1"/>
          </p:nvPr>
        </p:nvSpPr>
        <p:spPr>
          <a:xfrm>
            <a:off x="838200" y="365125"/>
            <a:ext cx="7734300" cy="5811838"/>
          </a:xfrm>
        </p:spPr>
        <p:txBody>
          <a:bodyPr vert="eaVert"/>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4" name="Marcador de fecha 3">
            <a:extLst>
              <a:ext uri="{FF2B5EF4-FFF2-40B4-BE49-F238E27FC236}">
                <a16:creationId xmlns:a16="http://schemas.microsoft.com/office/drawing/2014/main" id="{FD3A579A-73CA-2D28-4DD7-0C4E5081D00E}"/>
              </a:ext>
            </a:extLst>
          </p:cNvPr>
          <p:cNvSpPr>
            <a:spLocks noGrp="1"/>
          </p:cNvSpPr>
          <p:nvPr>
            <p:ph type="dt" sz="half" idx="10"/>
          </p:nvPr>
        </p:nvSpPr>
        <p:spPr/>
        <p:txBody>
          <a:bodyPr/>
          <a:lstStyle/>
          <a:p>
            <a:fld id="{3A332BE1-279E-4118-9FE3-7952B079A510}" type="datetimeFigureOut">
              <a:rPr lang="en-US" smtClean="0"/>
              <a:t>2/15/26</a:t>
            </a:fld>
            <a:endParaRPr lang="en-US"/>
          </a:p>
        </p:txBody>
      </p:sp>
      <p:sp>
        <p:nvSpPr>
          <p:cNvPr id="5" name="Marcador de pie de página 4">
            <a:extLst>
              <a:ext uri="{FF2B5EF4-FFF2-40B4-BE49-F238E27FC236}">
                <a16:creationId xmlns:a16="http://schemas.microsoft.com/office/drawing/2014/main" id="{3D81F8E7-37E0-C65E-DB84-9DC5E2A7A1B6}"/>
              </a:ext>
            </a:extLst>
          </p:cNvPr>
          <p:cNvSpPr>
            <a:spLocks noGrp="1"/>
          </p:cNvSpPr>
          <p:nvPr>
            <p:ph type="ftr" sz="quarter" idx="11"/>
          </p:nvPr>
        </p:nvSpPr>
        <p:spPr/>
        <p:txBody>
          <a:bodyPr/>
          <a:lstStyle/>
          <a:p>
            <a:r>
              <a:rPr lang="en-US"/>
              <a:t>
              </a:t>
            </a:r>
          </a:p>
        </p:txBody>
      </p:sp>
      <p:sp>
        <p:nvSpPr>
          <p:cNvPr id="6" name="Marcador de número de diapositiva 5">
            <a:extLst>
              <a:ext uri="{FF2B5EF4-FFF2-40B4-BE49-F238E27FC236}">
                <a16:creationId xmlns:a16="http://schemas.microsoft.com/office/drawing/2014/main" id="{F98CCBB8-2550-7E33-ECA2-889FB1008A86}"/>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288728767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umna 3">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s-MX"/>
              <a:t>Haz clic para modificar el estilo de título del patrón</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MX"/>
              <a:t>Haga clic para modificar los estilos de texto del patrón</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MX"/>
              <a:t>Haga clic para modificar los estilos de texto del patrón</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MX"/>
              <a:t>Haga clic para modificar los estilos de texto del patrón</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MX"/>
              <a:t>Haga clic para modificar los estilos de texto del patrón</a:t>
            </a:r>
          </a:p>
        </p:txBody>
      </p:sp>
      <p:sp>
        <p:nvSpPr>
          <p:cNvPr id="7" name="Date Placeholder 6"/>
          <p:cNvSpPr>
            <a:spLocks noGrp="1"/>
          </p:cNvSpPr>
          <p:nvPr>
            <p:ph type="dt" sz="half" idx="10"/>
          </p:nvPr>
        </p:nvSpPr>
        <p:spPr/>
        <p:txBody>
          <a:bodyPr/>
          <a:lstStyle/>
          <a:p>
            <a:fld id="{B61BEF0D-F0BB-DE4B-95CE-6DB70DBA9567}" type="datetimeFigureOut">
              <a:rPr lang="en-US" smtClean="0"/>
              <a:pPr/>
              <a:t>2/15/26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‹Nº›</a:t>
            </a:fld>
            <a:endParaRPr lang="en-US"/>
          </a:p>
        </p:txBody>
      </p:sp>
    </p:spTree>
    <p:extLst>
      <p:ext uri="{BB962C8B-B14F-4D97-AF65-F5344CB8AC3E}">
        <p14:creationId xmlns:p14="http://schemas.microsoft.com/office/powerpoint/2010/main" val="3600763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0000769C-79D8-E38E-4DB3-93AF968489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MX"/>
              <a:t>Haz clic para modificar el estilo de título del patrón</a:t>
            </a:r>
            <a:endParaRPr lang="es-419"/>
          </a:p>
        </p:txBody>
      </p:sp>
      <p:sp>
        <p:nvSpPr>
          <p:cNvPr id="3" name="Marcador de texto 2">
            <a:extLst>
              <a:ext uri="{FF2B5EF4-FFF2-40B4-BE49-F238E27FC236}">
                <a16:creationId xmlns:a16="http://schemas.microsoft.com/office/drawing/2014/main" id="{F1DDCDA1-7792-FF08-7930-F7AC1B9E53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MX"/>
              <a:t>Haga clic para modificar los estilos de texto del patrón</a:t>
            </a:r>
          </a:p>
          <a:p>
            <a:pPr lvl="1"/>
            <a:r>
              <a:rPr lang="es-MX"/>
              <a:t>Segundo nivel</a:t>
            </a:r>
          </a:p>
          <a:p>
            <a:pPr lvl="2"/>
            <a:r>
              <a:rPr lang="es-MX"/>
              <a:t>Tercer nivel</a:t>
            </a:r>
          </a:p>
          <a:p>
            <a:pPr lvl="3"/>
            <a:r>
              <a:rPr lang="es-MX"/>
              <a:t>Cuarto nivel</a:t>
            </a:r>
          </a:p>
          <a:p>
            <a:pPr lvl="4"/>
            <a:r>
              <a:rPr lang="es-MX"/>
              <a:t>Quinto nivel</a:t>
            </a:r>
            <a:endParaRPr lang="es-419"/>
          </a:p>
        </p:txBody>
      </p:sp>
      <p:sp>
        <p:nvSpPr>
          <p:cNvPr id="4" name="Marcador de fecha 3">
            <a:extLst>
              <a:ext uri="{FF2B5EF4-FFF2-40B4-BE49-F238E27FC236}">
                <a16:creationId xmlns:a16="http://schemas.microsoft.com/office/drawing/2014/main" id="{ADA84DDF-AA2A-76A4-364C-9DDCAF87F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332BE1-279E-4118-9FE3-7952B079A510}" type="datetimeFigureOut">
              <a:rPr lang="en-US" smtClean="0"/>
              <a:t>2/15/26</a:t>
            </a:fld>
            <a:endParaRPr lang="en-US"/>
          </a:p>
        </p:txBody>
      </p:sp>
      <p:sp>
        <p:nvSpPr>
          <p:cNvPr id="5" name="Marcador de pie de página 4">
            <a:extLst>
              <a:ext uri="{FF2B5EF4-FFF2-40B4-BE49-F238E27FC236}">
                <a16:creationId xmlns:a16="http://schemas.microsoft.com/office/drawing/2014/main" id="{945FF28D-6B26-7298-71AF-24D59BA391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a:t>
            </a:r>
          </a:p>
        </p:txBody>
      </p:sp>
      <p:sp>
        <p:nvSpPr>
          <p:cNvPr id="6" name="Marcador de número de diapositiva 5">
            <a:extLst>
              <a:ext uri="{FF2B5EF4-FFF2-40B4-BE49-F238E27FC236}">
                <a16:creationId xmlns:a16="http://schemas.microsoft.com/office/drawing/2014/main" id="{C5E2E431-7FBD-7FE8-C6B4-5F6A3FA8B2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‹Nº›</a:t>
            </a:fld>
            <a:endParaRPr lang="en-US"/>
          </a:p>
        </p:txBody>
      </p:sp>
    </p:spTree>
    <p:extLst>
      <p:ext uri="{BB962C8B-B14F-4D97-AF65-F5344CB8AC3E}">
        <p14:creationId xmlns:p14="http://schemas.microsoft.com/office/powerpoint/2010/main" val="2997796947"/>
      </p:ext>
    </p:extLst>
  </p:cSld>
  <p:clrMap bg1="lt1" tx1="dk1" bg2="lt2" tx2="dk2" accent1="accent1" accent2="accent2" accent3="accent3" accent4="accent4" accent5="accent5" accent6="accent6" hlink="hlink" folHlink="folHlink"/>
  <p:sldLayoutIdLst>
    <p:sldLayoutId id="2147485208" r:id="rId1"/>
    <p:sldLayoutId id="2147485209" r:id="rId2"/>
    <p:sldLayoutId id="2147485210" r:id="rId3"/>
    <p:sldLayoutId id="2147485211" r:id="rId4"/>
    <p:sldLayoutId id="2147485212" r:id="rId5"/>
    <p:sldLayoutId id="2147485213" r:id="rId6"/>
    <p:sldLayoutId id="2147485214" r:id="rId7"/>
    <p:sldLayoutId id="2147485215" r:id="rId8"/>
    <p:sldLayoutId id="2147485216" r:id="rId9"/>
    <p:sldLayoutId id="2147485217" r:id="rId10"/>
    <p:sldLayoutId id="2147485218" r:id="rId11"/>
    <p:sldLayoutId id="2147485219" r:id="rId12"/>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419"/>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odossomosclientes.blogspot.com/2017/10/" TargetMode="External"/><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eaccessgroup.com/en-gb/blog/hsc-confidentiality-in-health-and-social-care/" TargetMode="External"/><Relationship Id="rId3" Type="http://schemas.openxmlformats.org/officeDocument/2006/relationships/hyperlink" Target="https://www.nimble.com/blog/email-security-awareness-10-tips-to-keep-your-inbox-safe/" TargetMode="External"/><Relationship Id="rId7" Type="http://schemas.openxmlformats.org/officeDocument/2006/relationships/hyperlink" Target="https://www.ncsc.gov.uk/collection/top-tips-for-staying-secure-online"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8.xml"/><Relationship Id="rId6" Type="http://schemas.openxmlformats.org/officeDocument/2006/relationships/hyperlink" Target="https://www.microsoft.com/en-gb/microsoft-365/word.(Accessed:9February2026" TargetMode="External"/><Relationship Id="rId5" Type="http://schemas.openxmlformats.org/officeDocument/2006/relationships/hyperlink" Target="https://www.microsoft.com/" TargetMode="External"/><Relationship Id="rId4" Type="http://schemas.openxmlformats.org/officeDocument/2006/relationships/hyperlink" Target="https://support.microsoft.com/en-gb/office/video-what-is-microsoft-teams-422bf3aa-9ae8-46f1-83a2-e65720e1a34d" TargetMode="External"/><Relationship Id="rId9" Type="http://schemas.openxmlformats.org/officeDocument/2006/relationships/image" Target="../media/image3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Imagen 1">
            <a:extLst>
              <a:ext uri="{FF2B5EF4-FFF2-40B4-BE49-F238E27FC236}">
                <a16:creationId xmlns:a16="http://schemas.microsoft.com/office/drawing/2014/main" id="{D05A51D4-E4B9-5ACF-2D0E-43CC5FCD285E}"/>
              </a:ext>
            </a:extLst>
          </p:cNvPr>
          <p:cNvPicPr>
            <a:picLocks noChangeAspect="1"/>
          </p:cNvPicPr>
          <p:nvPr/>
        </p:nvPicPr>
        <p:blipFill>
          <a:blip r:embed="rId2"/>
          <a:srcRect l="29475" r="29877" b="-2"/>
          <a:stretch>
            <a:fillRect/>
          </a:stretch>
        </p:blipFill>
        <p:spPr>
          <a:xfrm>
            <a:off x="1138898"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5" name="Title 1">
            <a:extLst>
              <a:ext uri="{FF2B5EF4-FFF2-40B4-BE49-F238E27FC236}">
                <a16:creationId xmlns:a16="http://schemas.microsoft.com/office/drawing/2014/main" id="{9CA4336D-B016-35F1-0F58-C5E11ADF5727}"/>
              </a:ext>
            </a:extLst>
          </p:cNvPr>
          <p:cNvSpPr>
            <a:spLocks noGrp="1"/>
          </p:cNvSpPr>
          <p:nvPr>
            <p:ph type="title"/>
          </p:nvPr>
        </p:nvSpPr>
        <p:spPr>
          <a:xfrm>
            <a:off x="481012" y="485775"/>
            <a:ext cx="2825506" cy="5719762"/>
          </a:xfrm>
        </p:spPr>
        <p:txBody>
          <a:bodyPr>
            <a:normAutofit/>
          </a:bodyPr>
          <a:lstStyle/>
          <a:p>
            <a:endParaRPr lang="en-US" sz="3600">
              <a:latin typeface="Arial"/>
              <a:ea typeface="Calibri"/>
              <a:cs typeface="Calibri"/>
            </a:endParaRPr>
          </a:p>
          <a:p>
            <a:endParaRPr lang="en-US" sz="3600"/>
          </a:p>
        </p:txBody>
      </p:sp>
      <p:sp>
        <p:nvSpPr>
          <p:cNvPr id="10" name="Subtitle 2">
            <a:extLst>
              <a:ext uri="{FF2B5EF4-FFF2-40B4-BE49-F238E27FC236}">
                <a16:creationId xmlns:a16="http://schemas.microsoft.com/office/drawing/2014/main" id="{7D856688-3997-ABE7-BAA0-983F04D3417C}"/>
              </a:ext>
            </a:extLst>
          </p:cNvPr>
          <p:cNvSpPr>
            <a:spLocks noGrp="1"/>
          </p:cNvSpPr>
          <p:nvPr>
            <p:ph idx="1"/>
          </p:nvPr>
        </p:nvSpPr>
        <p:spPr>
          <a:xfrm>
            <a:off x="6721590" y="418657"/>
            <a:ext cx="4331512" cy="6856413"/>
          </a:xfrm>
        </p:spPr>
        <p:txBody>
          <a:bodyPr vert="horz" lIns="91440" tIns="45720" rIns="91440" bIns="45720" rtlCol="0" anchor="ctr">
            <a:normAutofit/>
          </a:bodyPr>
          <a:lstStyle/>
          <a:p>
            <a:pPr marL="0" indent="0">
              <a:buNone/>
            </a:pPr>
            <a:r>
              <a:rPr lang="en-US" sz="2400" b="1" u="sng">
                <a:latin typeface="Arial"/>
                <a:cs typeface="Arial"/>
              </a:rPr>
              <a:t>Module Tittle and Code:</a:t>
            </a:r>
            <a:r>
              <a:rPr lang="en-US" sz="2400" b="1">
                <a:latin typeface="Arial"/>
                <a:cs typeface="Arial"/>
              </a:rPr>
              <a:t> </a:t>
            </a:r>
            <a:endParaRPr lang="es-ES" sz="2400" b="1">
              <a:latin typeface="Arial"/>
              <a:cs typeface="Arial"/>
            </a:endParaRPr>
          </a:p>
          <a:p>
            <a:pPr marL="0" indent="0">
              <a:buNone/>
            </a:pPr>
            <a:r>
              <a:rPr lang="en-US" sz="2000">
                <a:latin typeface="Arial"/>
                <a:cs typeface="Arial"/>
              </a:rPr>
              <a:t>Digital Skills and Research Methods </a:t>
            </a:r>
          </a:p>
          <a:p>
            <a:pPr marL="0" indent="0">
              <a:buNone/>
            </a:pPr>
            <a:r>
              <a:rPr lang="en-US" sz="2000">
                <a:latin typeface="Arial"/>
                <a:cs typeface="Arial"/>
              </a:rPr>
              <a:t>LCH4007_BIRM</a:t>
            </a:r>
          </a:p>
          <a:p>
            <a:pPr marL="0" indent="0">
              <a:buNone/>
            </a:pPr>
            <a:endParaRPr lang="en-US" sz="2000">
              <a:latin typeface="Arial"/>
              <a:cs typeface="Arial"/>
            </a:endParaRPr>
          </a:p>
          <a:p>
            <a:pPr marL="0" indent="0">
              <a:buNone/>
            </a:pPr>
            <a:r>
              <a:rPr lang="en-US" sz="2400" b="1" u="sng">
                <a:latin typeface="Arial"/>
                <a:cs typeface="Arial"/>
              </a:rPr>
              <a:t>Group Members and Students Numbers:</a:t>
            </a:r>
          </a:p>
          <a:p>
            <a:r>
              <a:rPr lang="en-US" sz="2000">
                <a:latin typeface="Arial"/>
                <a:cs typeface="Arial"/>
              </a:rPr>
              <a:t>Heshu Ahmed         -    2522882</a:t>
            </a:r>
          </a:p>
          <a:p>
            <a:r>
              <a:rPr lang="en-US" sz="2000">
                <a:latin typeface="Arial"/>
                <a:cs typeface="Arial"/>
              </a:rPr>
              <a:t>Katya De Mendez   -    2433390</a:t>
            </a:r>
          </a:p>
          <a:p>
            <a:r>
              <a:rPr lang="en-US" sz="2000">
                <a:latin typeface="Arial"/>
                <a:cs typeface="Arial"/>
              </a:rPr>
              <a:t>Keiry Rodriguez      -    2520510</a:t>
            </a:r>
          </a:p>
          <a:p>
            <a:endParaRPr lang="en-US" sz="2000">
              <a:latin typeface="Arial"/>
              <a:cs typeface="Arial"/>
            </a:endParaRPr>
          </a:p>
          <a:p>
            <a:pPr marL="0" indent="0">
              <a:buNone/>
            </a:pPr>
            <a:r>
              <a:rPr lang="en-US" sz="2400" b="1" u="sng">
                <a:latin typeface="Arial"/>
                <a:cs typeface="Arial"/>
              </a:rPr>
              <a:t>Lecture’s Name:</a:t>
            </a:r>
            <a:r>
              <a:rPr lang="en-US" sz="2400" b="1">
                <a:latin typeface="Arial"/>
                <a:cs typeface="Arial"/>
              </a:rPr>
              <a:t> </a:t>
            </a:r>
          </a:p>
          <a:p>
            <a:pPr marL="0" indent="0">
              <a:buNone/>
            </a:pPr>
            <a:r>
              <a:rPr lang="en-US" sz="2000" err="1">
                <a:latin typeface="Arial"/>
                <a:cs typeface="Arial"/>
              </a:rPr>
              <a:t>Aliyuda</a:t>
            </a:r>
            <a:r>
              <a:rPr lang="en-US" sz="2000">
                <a:latin typeface="Arial"/>
                <a:cs typeface="Arial"/>
              </a:rPr>
              <a:t> Ali</a:t>
            </a:r>
            <a:endParaRPr lang="en-US" sz="2000" u="sng">
              <a:latin typeface="Arial"/>
              <a:cs typeface="Arial"/>
            </a:endParaRPr>
          </a:p>
          <a:p>
            <a:endParaRPr lang="en-US" sz="1800">
              <a:latin typeface="Arial"/>
              <a:cs typeface="Arial"/>
            </a:endParaRPr>
          </a:p>
          <a:p>
            <a:pPr marL="0" indent="0">
              <a:buNone/>
            </a:pPr>
            <a:endParaRPr lang="en-US" sz="1800"/>
          </a:p>
          <a:p>
            <a:pPr marL="0" indent="0">
              <a:buNone/>
            </a:pPr>
            <a:endParaRPr lang="en-US" sz="1800" u="sng"/>
          </a:p>
          <a:p>
            <a:pPr marL="0" indent="0">
              <a:buNone/>
            </a:pPr>
            <a:endParaRPr lang="en-US" sz="1800"/>
          </a:p>
          <a:p>
            <a:endParaRPr lang="en-US" sz="1800"/>
          </a:p>
        </p:txBody>
      </p:sp>
      <p:sp>
        <p:nvSpPr>
          <p:cNvPr id="14" name="Footer Placeholder 4">
            <a:extLst>
              <a:ext uri="{FF2B5EF4-FFF2-40B4-BE49-F238E27FC236}">
                <a16:creationId xmlns:a16="http://schemas.microsoft.com/office/drawing/2014/main" id="{E583F6F1-0012-62F8-B695-F788EB157718}"/>
              </a:ext>
            </a:extLst>
          </p:cNvPr>
          <p:cNvSpPr>
            <a:spLocks noGrp="1"/>
          </p:cNvSpPr>
          <p:nvPr>
            <p:ph type="ftr" sz="quarter" idx="11"/>
          </p:nvPr>
        </p:nvSpPr>
        <p:spPr>
          <a:xfrm>
            <a:off x="477837" y="6356350"/>
            <a:ext cx="2952740" cy="365125"/>
          </a:xfrm>
        </p:spPr>
        <p:txBody>
          <a:bodyPr>
            <a:noAutofit/>
          </a:bodyPr>
          <a:lstStyle/>
          <a:p>
            <a:pPr algn="l">
              <a:lnSpc>
                <a:spcPct val="90000"/>
              </a:lnSpc>
              <a:spcAft>
                <a:spcPts val="600"/>
              </a:spcAft>
            </a:pPr>
            <a:r>
              <a:rPr lang="en-US" sz="700">
                <a:solidFill>
                  <a:schemeClr val="tx1">
                    <a:lumMod val="75000"/>
                    <a:lumOff val="25000"/>
                  </a:schemeClr>
                </a:solidFill>
              </a:rPr>
              <a:t>
              </a:t>
            </a:r>
          </a:p>
        </p:txBody>
      </p:sp>
    </p:spTree>
    <p:extLst>
      <p:ext uri="{BB962C8B-B14F-4D97-AF65-F5344CB8AC3E}">
        <p14:creationId xmlns:p14="http://schemas.microsoft.com/office/powerpoint/2010/main" val="1641079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1AC5B-A0D1-48EC-E3CF-454D57FB6D91}"/>
              </a:ext>
            </a:extLst>
          </p:cNvPr>
          <p:cNvSpPr>
            <a:spLocks noGrp="1"/>
          </p:cNvSpPr>
          <p:nvPr>
            <p:ph type="title"/>
          </p:nvPr>
        </p:nvSpPr>
        <p:spPr>
          <a:xfrm>
            <a:off x="838200" y="557188"/>
            <a:ext cx="10515600" cy="1133499"/>
          </a:xfrm>
        </p:spPr>
        <p:txBody>
          <a:bodyPr>
            <a:normAutofit/>
          </a:bodyPr>
          <a:lstStyle/>
          <a:p>
            <a:pPr algn="ctr"/>
            <a:r>
              <a:rPr lang="en-GB" sz="5200">
                <a:solidFill>
                  <a:schemeClr val="tx2">
                    <a:lumMod val="49000"/>
                    <a:lumOff val="51000"/>
                  </a:schemeClr>
                </a:solidFill>
              </a:rPr>
              <a:t>Introduction</a:t>
            </a:r>
            <a:endParaRPr lang="es-ES" sz="5200">
              <a:solidFill>
                <a:schemeClr val="tx2">
                  <a:lumMod val="49000"/>
                  <a:lumOff val="51000"/>
                </a:schemeClr>
              </a:solidFill>
            </a:endParaRPr>
          </a:p>
          <a:p>
            <a:pPr algn="ctr"/>
            <a:endParaRPr lang="en-GB" sz="5200"/>
          </a:p>
        </p:txBody>
      </p:sp>
      <p:graphicFrame>
        <p:nvGraphicFramePr>
          <p:cNvPr id="8" name="Content Placeholder 2">
            <a:extLst>
              <a:ext uri="{FF2B5EF4-FFF2-40B4-BE49-F238E27FC236}">
                <a16:creationId xmlns:a16="http://schemas.microsoft.com/office/drawing/2014/main" id="{2F23FF75-FC4F-E238-C89C-2FF60370CAA5}"/>
              </a:ext>
            </a:extLst>
          </p:cNvPr>
          <p:cNvGraphicFramePr>
            <a:graphicFrameLocks noGrp="1" noChangeAspect="1"/>
          </p:cNvGraphicFramePr>
          <p:nvPr>
            <p:ph idx="1"/>
            <p:extLst>
              <p:ext uri="{D42A27DB-BD31-4B8C-83A1-F6EECF244321}">
                <p14:modId xmlns:p14="http://schemas.microsoft.com/office/powerpoint/2010/main" val="399881010"/>
              </p:ext>
            </p:extLst>
          </p:nvPr>
        </p:nvGraphicFramePr>
        <p:xfrm>
          <a:off x="481941" y="1700151"/>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66CF3B58-23EF-EAE7-EB95-5418CC2CC72E}"/>
              </a:ext>
            </a:extLst>
          </p:cNvPr>
          <p:cNvSpPr>
            <a:spLocks noGrp="1"/>
          </p:cNvSpPr>
          <p:nvPr>
            <p:ph type="ftr" sz="quarter" idx="11"/>
          </p:nvPr>
        </p:nvSpPr>
        <p:spPr/>
        <p:txBody>
          <a:bodyPr>
            <a:noAutofit/>
          </a:bodyPr>
          <a:lstStyle/>
          <a:p>
            <a:pPr>
              <a:lnSpc>
                <a:spcPct val="90000"/>
              </a:lnSpc>
              <a:spcAft>
                <a:spcPts val="600"/>
              </a:spcAft>
            </a:pPr>
            <a:r>
              <a:rPr lang="en-US" sz="700"/>
              <a:t>
              </a:t>
            </a:r>
          </a:p>
        </p:txBody>
      </p:sp>
    </p:spTree>
    <p:extLst>
      <p:ext uri="{BB962C8B-B14F-4D97-AF65-F5344CB8AC3E}">
        <p14:creationId xmlns:p14="http://schemas.microsoft.com/office/powerpoint/2010/main" val="2984376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B330F-B4CB-BF73-3442-8CBEACB8D7E8}"/>
              </a:ext>
            </a:extLst>
          </p:cNvPr>
          <p:cNvSpPr>
            <a:spLocks noGrp="1"/>
          </p:cNvSpPr>
          <p:nvPr>
            <p:ph type="title"/>
          </p:nvPr>
        </p:nvSpPr>
        <p:spPr>
          <a:xfrm>
            <a:off x="838200" y="556995"/>
            <a:ext cx="10515600" cy="1133693"/>
          </a:xfrm>
        </p:spPr>
        <p:txBody>
          <a:bodyPr>
            <a:normAutofit/>
          </a:bodyPr>
          <a:lstStyle/>
          <a:p>
            <a:r>
              <a:rPr lang="en-GB" sz="4000" b="1" u="sng">
                <a:ea typeface="+mj-lt"/>
                <a:cs typeface="+mj-lt"/>
              </a:rPr>
              <a:t>Use of Microsoft Word in Greenfield Projects</a:t>
            </a:r>
            <a:endParaRPr lang="en-US" sz="4000" b="1" u="sng"/>
          </a:p>
        </p:txBody>
      </p:sp>
      <p:sp>
        <p:nvSpPr>
          <p:cNvPr id="294" name="Content Placeholder 293">
            <a:extLst>
              <a:ext uri="{FF2B5EF4-FFF2-40B4-BE49-F238E27FC236}">
                <a16:creationId xmlns:a16="http://schemas.microsoft.com/office/drawing/2014/main" id="{5CEEDE1A-F0F0-A721-DE4D-F5ECAD6CC72D}"/>
              </a:ext>
            </a:extLst>
          </p:cNvPr>
          <p:cNvSpPr>
            <a:spLocks noGrp="1"/>
          </p:cNvSpPr>
          <p:nvPr>
            <p:ph idx="1"/>
          </p:nvPr>
        </p:nvSpPr>
        <p:spPr/>
        <p:txBody>
          <a:bodyPr/>
          <a:lstStyle/>
          <a:p>
            <a:endParaRPr lang="en-GB"/>
          </a:p>
        </p:txBody>
      </p:sp>
      <p:graphicFrame>
        <p:nvGraphicFramePr>
          <p:cNvPr id="295" name="Marcador de contenido 6">
            <a:extLst>
              <a:ext uri="{FF2B5EF4-FFF2-40B4-BE49-F238E27FC236}">
                <a16:creationId xmlns:a16="http://schemas.microsoft.com/office/drawing/2014/main" id="{F4242C15-EAAF-B7C8-5E1B-F11266402E9C}"/>
              </a:ext>
            </a:extLst>
          </p:cNvPr>
          <p:cNvGraphicFramePr>
            <a:graphicFrameLocks noGrp="1"/>
          </p:cNvGraphicFramePr>
          <p:nvPr>
            <p:extLst>
              <p:ext uri="{D42A27DB-BD31-4B8C-83A1-F6EECF244321}">
                <p14:modId xmlns:p14="http://schemas.microsoft.com/office/powerpoint/2010/main" val="1786904179"/>
              </p:ext>
            </p:extLst>
          </p:nvPr>
        </p:nvGraphicFramePr>
        <p:xfrm>
          <a:off x="838200" y="1823996"/>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9747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68F21-D0CD-AC5A-527A-76E2C052F385}"/>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Microsoft Word: Benefits and Limitations</a:t>
            </a:r>
            <a:endParaRPr lang="en-US">
              <a:solidFill>
                <a:srgbClr val="FFFFFF"/>
              </a:solidFill>
            </a:endParaRPr>
          </a:p>
        </p:txBody>
      </p:sp>
      <p:sp>
        <p:nvSpPr>
          <p:cNvPr id="45" name="Arc 4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1AB29A-B172-497A-9EBD-2AC92837D401}"/>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000">
                <a:solidFill>
                  <a:schemeClr val="accent2"/>
                </a:solidFill>
                <a:ea typeface="+mn-lt"/>
                <a:cs typeface="+mn-lt"/>
              </a:rPr>
              <a:t>Benefits:</a:t>
            </a:r>
            <a:endParaRPr lang="en-US" sz="2000">
              <a:solidFill>
                <a:schemeClr val="accent2"/>
              </a:solidFill>
            </a:endParaRPr>
          </a:p>
          <a:p>
            <a:r>
              <a:rPr lang="en-GB" sz="1800">
                <a:ea typeface="+mn-lt"/>
                <a:cs typeface="+mn-lt"/>
              </a:rPr>
              <a:t>Simple to learn and most people already know how to use it.</a:t>
            </a:r>
            <a:endParaRPr lang="en-GB" sz="1800"/>
          </a:p>
          <a:p>
            <a:r>
              <a:rPr lang="en-GB" sz="1800">
                <a:ea typeface="+mn-lt"/>
                <a:cs typeface="+mn-lt"/>
              </a:rPr>
              <a:t>Speeds up work thanks to built‑in templates and powerful formatting options.</a:t>
            </a:r>
            <a:endParaRPr lang="en-GB" sz="1800"/>
          </a:p>
          <a:p>
            <a:r>
              <a:rPr lang="en-GB" sz="1800">
                <a:ea typeface="+mn-lt"/>
                <a:cs typeface="+mn-lt"/>
              </a:rPr>
              <a:t>Makes teamwork easier through comments and Track Changes.</a:t>
            </a:r>
            <a:endParaRPr lang="en-GB" sz="1800"/>
          </a:p>
          <a:p>
            <a:r>
              <a:rPr lang="en-GB" sz="1800">
                <a:ea typeface="+mn-lt"/>
                <a:cs typeface="+mn-lt"/>
              </a:rPr>
              <a:t>Can create documents that look polished and professional.</a:t>
            </a:r>
            <a:endParaRPr lang="en-GB" sz="1800"/>
          </a:p>
          <a:p>
            <a:r>
              <a:rPr lang="en-GB" sz="1800">
                <a:ea typeface="+mn-lt"/>
                <a:cs typeface="+mn-lt"/>
              </a:rPr>
              <a:t>Works smoothly with other Microsoft apps like Excel, PowerPoint, and Outlook.</a:t>
            </a:r>
            <a:endParaRPr lang="en-GB" sz="1800"/>
          </a:p>
          <a:p>
            <a:endParaRPr lang="en-GB" sz="1800">
              <a:ea typeface="+mn-lt"/>
              <a:cs typeface="+mn-lt"/>
            </a:endParaRPr>
          </a:p>
          <a:p>
            <a:pPr marL="0" indent="0">
              <a:buNone/>
            </a:pPr>
            <a:r>
              <a:rPr lang="en-GB" sz="2000">
                <a:solidFill>
                  <a:schemeClr val="accent2"/>
                </a:solidFill>
                <a:ea typeface="+mn-lt"/>
                <a:cs typeface="+mn-lt"/>
              </a:rPr>
              <a:t>Limitations:</a:t>
            </a:r>
            <a:endParaRPr lang="en-GB" sz="2000">
              <a:solidFill>
                <a:schemeClr val="accent2"/>
              </a:solidFill>
            </a:endParaRPr>
          </a:p>
          <a:p>
            <a:r>
              <a:rPr lang="en-GB" sz="1800">
                <a:ea typeface="+mn-lt"/>
                <a:cs typeface="+mn-lt"/>
              </a:rPr>
              <a:t>Not the best choice for managing complex projects or schedules.</a:t>
            </a:r>
            <a:endParaRPr lang="en-GB" sz="1800"/>
          </a:p>
          <a:p>
            <a:r>
              <a:rPr lang="en-GB" sz="1800">
                <a:ea typeface="+mn-lt"/>
                <a:cs typeface="+mn-lt"/>
              </a:rPr>
              <a:t>Some advanced features are only available with a Microsoft 365 subscription.</a:t>
            </a:r>
            <a:endParaRPr lang="en-GB" sz="1800"/>
          </a:p>
          <a:p>
            <a:r>
              <a:rPr lang="en-GB" sz="1800">
                <a:ea typeface="+mn-lt"/>
                <a:cs typeface="+mn-lt"/>
              </a:rPr>
              <a:t>Automation options are limited unless you use more advanced tools like macros.</a:t>
            </a:r>
            <a:endParaRPr lang="en-GB" sz="1800"/>
          </a:p>
          <a:p>
            <a:r>
              <a:rPr lang="en-GB" sz="1800">
                <a:ea typeface="+mn-lt"/>
                <a:cs typeface="+mn-lt"/>
              </a:rPr>
              <a:t>Very large documents can slow down or become harder to handle</a:t>
            </a:r>
            <a:endParaRPr lang="en-GB" sz="1800"/>
          </a:p>
          <a:p>
            <a:pPr marL="0" indent="0">
              <a:buNone/>
            </a:pPr>
            <a:endParaRPr lang="en-GB" sz="1800"/>
          </a:p>
        </p:txBody>
      </p:sp>
    </p:spTree>
    <p:extLst>
      <p:ext uri="{BB962C8B-B14F-4D97-AF65-F5344CB8AC3E}">
        <p14:creationId xmlns:p14="http://schemas.microsoft.com/office/powerpoint/2010/main" val="134149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en 3" descr="Imagen que contiene pasto, competencia de atletismo, parado, caballo&#10;&#10;El contenido generado por IA puede ser incorrecto.">
            <a:extLst>
              <a:ext uri="{FF2B5EF4-FFF2-40B4-BE49-F238E27FC236}">
                <a16:creationId xmlns:a16="http://schemas.microsoft.com/office/drawing/2014/main" id="{F66B2803-73EE-CA21-AEB4-164AE5336363}"/>
              </a:ext>
            </a:extLst>
          </p:cNvPr>
          <p:cNvPicPr>
            <a:picLocks noChangeAspect="1"/>
          </p:cNvPicPr>
          <p:nvPr/>
        </p:nvPicPr>
        <p:blipFill>
          <a:blip r:embed="rId2"/>
          <a:srcRect l="14431" r="14429" b="-1"/>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ítulo 1">
            <a:extLst>
              <a:ext uri="{FF2B5EF4-FFF2-40B4-BE49-F238E27FC236}">
                <a16:creationId xmlns:a16="http://schemas.microsoft.com/office/drawing/2014/main" id="{E98077A9-BC8C-3FFC-8696-5A6BBE67B788}"/>
              </a:ext>
            </a:extLst>
          </p:cNvPr>
          <p:cNvSpPr>
            <a:spLocks noGrp="1"/>
          </p:cNvSpPr>
          <p:nvPr>
            <p:ph type="title"/>
          </p:nvPr>
        </p:nvSpPr>
        <p:spPr>
          <a:xfrm>
            <a:off x="416967" y="1257464"/>
            <a:ext cx="4992624" cy="1243584"/>
          </a:xfrm>
        </p:spPr>
        <p:txBody>
          <a:bodyPr vert="horz" lIns="91440" tIns="45720" rIns="91440" bIns="45720" rtlCol="0" anchor="ctr">
            <a:noAutofit/>
          </a:bodyPr>
          <a:lstStyle/>
          <a:p>
            <a:pPr algn="ctr"/>
            <a:r>
              <a:rPr lang="es-ES" sz="3600" b="1" err="1">
                <a:latin typeface="Arial"/>
                <a:cs typeface="Arial"/>
              </a:rPr>
              <a:t>Introduction</a:t>
            </a:r>
            <a:r>
              <a:rPr lang="es-ES" sz="3600" b="1">
                <a:latin typeface="Arial"/>
                <a:cs typeface="Arial"/>
              </a:rPr>
              <a:t> .</a:t>
            </a:r>
          </a:p>
        </p:txBody>
      </p:sp>
      <p:sp>
        <p:nvSpPr>
          <p:cNvPr id="3" name="Marcador de contenido 2">
            <a:extLst>
              <a:ext uri="{FF2B5EF4-FFF2-40B4-BE49-F238E27FC236}">
                <a16:creationId xmlns:a16="http://schemas.microsoft.com/office/drawing/2014/main" id="{85611CBA-21FE-DBDD-2E9A-DD355D848B3A}"/>
              </a:ext>
            </a:extLst>
          </p:cNvPr>
          <p:cNvSpPr>
            <a:spLocks noGrp="1"/>
          </p:cNvSpPr>
          <p:nvPr>
            <p:ph idx="1"/>
          </p:nvPr>
        </p:nvSpPr>
        <p:spPr>
          <a:xfrm>
            <a:off x="416966" y="2494041"/>
            <a:ext cx="5637276" cy="3469598"/>
          </a:xfrm>
        </p:spPr>
        <p:txBody>
          <a:bodyPr vert="horz" lIns="91440" tIns="45720" rIns="91440" bIns="45720" rtlCol="0" anchor="t">
            <a:normAutofit/>
          </a:bodyPr>
          <a:lstStyle/>
          <a:p>
            <a:pPr marL="0" indent="0">
              <a:buNone/>
            </a:pPr>
            <a:r>
              <a:rPr lang="es-ES" sz="2000"/>
              <a:t>The Colaboration tools help many people stay connected  and work together in different  places, these tools are designed to facilitate teamwork.</a:t>
            </a:r>
          </a:p>
          <a:p>
            <a:pPr marL="0" indent="0">
              <a:buNone/>
            </a:pPr>
            <a:endParaRPr lang="es-ES" sz="2000"/>
          </a:p>
          <a:p>
            <a:pPr marL="0" indent="0">
              <a:buNone/>
            </a:pPr>
            <a:endParaRPr lang="es-ES" sz="2000"/>
          </a:p>
          <a:p>
            <a:pPr marL="0" indent="0">
              <a:buNone/>
            </a:pPr>
            <a:endParaRPr lang="es-ES" sz="2000"/>
          </a:p>
          <a:p>
            <a:pPr marL="0" indent="0">
              <a:buNone/>
            </a:pPr>
            <a:endParaRPr lang="es-ES" sz="2000"/>
          </a:p>
          <a:p>
            <a:pPr marL="0" indent="0">
              <a:buNone/>
            </a:pPr>
            <a:endParaRPr lang="es-ES" sz="2000"/>
          </a:p>
        </p:txBody>
      </p:sp>
      <p:graphicFrame>
        <p:nvGraphicFramePr>
          <p:cNvPr id="87" name="Diagrama 86">
            <a:extLst>
              <a:ext uri="{FF2B5EF4-FFF2-40B4-BE49-F238E27FC236}">
                <a16:creationId xmlns:a16="http://schemas.microsoft.com/office/drawing/2014/main" id="{82DB4863-A67F-22D5-FA6E-E2CAAA7713CC}"/>
              </a:ext>
            </a:extLst>
          </p:cNvPr>
          <p:cNvGraphicFramePr/>
          <p:nvPr>
            <p:extLst>
              <p:ext uri="{D42A27DB-BD31-4B8C-83A1-F6EECF244321}">
                <p14:modId xmlns:p14="http://schemas.microsoft.com/office/powerpoint/2010/main" val="3764598669"/>
              </p:ext>
            </p:extLst>
          </p:nvPr>
        </p:nvGraphicFramePr>
        <p:xfrm>
          <a:off x="804624" y="2810799"/>
          <a:ext cx="4213412" cy="343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CuadroTexto 12">
            <a:extLst>
              <a:ext uri="{FF2B5EF4-FFF2-40B4-BE49-F238E27FC236}">
                <a16:creationId xmlns:a16="http://schemas.microsoft.com/office/drawing/2014/main" id="{7C01B93B-6B3B-7145-4D44-F72BFDDD9EE8}"/>
              </a:ext>
            </a:extLst>
          </p:cNvPr>
          <p:cNvSpPr txBox="1"/>
          <p:nvPr/>
        </p:nvSpPr>
        <p:spPr>
          <a:xfrm>
            <a:off x="4362771" y="176695"/>
            <a:ext cx="8359913"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sz="3600" b="1" err="1">
                <a:latin typeface="Arial"/>
                <a:cs typeface="Arial"/>
              </a:rPr>
              <a:t>Colaboration</a:t>
            </a:r>
            <a:r>
              <a:rPr lang="es-ES" sz="3600" b="1">
                <a:latin typeface="Arial"/>
                <a:cs typeface="Arial"/>
              </a:rPr>
              <a:t> </a:t>
            </a:r>
            <a:r>
              <a:rPr lang="es-ES" sz="3600" b="1" err="1">
                <a:latin typeface="Arial"/>
                <a:cs typeface="Arial"/>
              </a:rPr>
              <a:t>tools</a:t>
            </a:r>
            <a:r>
              <a:rPr lang="es-ES" sz="3600" b="1" baseline="0">
                <a:latin typeface="Arial"/>
                <a:cs typeface="Arial"/>
              </a:rPr>
              <a:t>.</a:t>
            </a:r>
            <a:endParaRPr lang="es-ES" sz="3600">
              <a:latin typeface="Arial"/>
              <a:cs typeface="Arial"/>
            </a:endParaRPr>
          </a:p>
          <a:p>
            <a:endParaRPr lang="es-ES" sz="4000">
              <a:latin typeface="Aptos Display"/>
            </a:endParaRPr>
          </a:p>
          <a:p>
            <a:pPr algn="ctr"/>
            <a:endParaRPr lang="es-ES"/>
          </a:p>
        </p:txBody>
      </p:sp>
    </p:spTree>
    <p:extLst>
      <p:ext uri="{BB962C8B-B14F-4D97-AF65-F5344CB8AC3E}">
        <p14:creationId xmlns:p14="http://schemas.microsoft.com/office/powerpoint/2010/main" val="1778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7"/>
                                        </p:tgtEl>
                                        <p:attrNameLst>
                                          <p:attrName>style.visibility</p:attrName>
                                        </p:attrNameLst>
                                      </p:cBhvr>
                                      <p:to>
                                        <p:strVal val="visible"/>
                                      </p:to>
                                    </p:set>
                                    <p:anim calcmode="lin" valueType="num">
                                      <p:cBhvr additive="base">
                                        <p:cTn id="24" dur="500" fill="hold"/>
                                        <p:tgtEl>
                                          <p:spTgt spid="87"/>
                                        </p:tgtEl>
                                        <p:attrNameLst>
                                          <p:attrName>ppt_x</p:attrName>
                                        </p:attrNameLst>
                                      </p:cBhvr>
                                      <p:tavLst>
                                        <p:tav tm="0">
                                          <p:val>
                                            <p:strVal val="#ppt_x"/>
                                          </p:val>
                                        </p:tav>
                                        <p:tav tm="100000">
                                          <p:val>
                                            <p:strVal val="#ppt_x"/>
                                          </p:val>
                                        </p:tav>
                                      </p:tavLst>
                                    </p:anim>
                                    <p:anim calcmode="lin" valueType="num">
                                      <p:cBhvr additive="base">
                                        <p:cTn id="25" dur="500" fill="hold"/>
                                        <p:tgtEl>
                                          <p:spTgt spid="8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87" grpId="0">
        <p:bldAsOne/>
      </p:bldGraphic>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9754598-FB85-0A83-22A3-5E6C72C84D9B}"/>
              </a:ext>
            </a:extLst>
          </p:cNvPr>
          <p:cNvSpPr>
            <a:spLocks noGrp="1"/>
          </p:cNvSpPr>
          <p:nvPr>
            <p:ph type="title"/>
          </p:nvPr>
        </p:nvSpPr>
        <p:spPr>
          <a:xfrm>
            <a:off x="930315" y="1317228"/>
            <a:ext cx="4239475" cy="797463"/>
          </a:xfrm>
        </p:spPr>
        <p:txBody>
          <a:bodyPr anchor="b">
            <a:normAutofit/>
          </a:bodyPr>
          <a:lstStyle/>
          <a:p>
            <a:r>
              <a:rPr lang="es-ES" sz="4000" b="1"/>
              <a:t>Microsoft </a:t>
            </a:r>
            <a:r>
              <a:rPr lang="es-ES" sz="4000" b="1" err="1"/>
              <a:t>Teams</a:t>
            </a:r>
            <a:r>
              <a:rPr lang="es-ES" sz="4000" b="1"/>
              <a:t>.</a:t>
            </a:r>
            <a:endParaRPr lang="es-ES" sz="4000"/>
          </a:p>
        </p:txBody>
      </p:sp>
      <p:sp>
        <p:nvSpPr>
          <p:cNvPr id="19" name="Marcador de contenido 2">
            <a:extLst>
              <a:ext uri="{FF2B5EF4-FFF2-40B4-BE49-F238E27FC236}">
                <a16:creationId xmlns:a16="http://schemas.microsoft.com/office/drawing/2014/main" id="{13A091FD-B6BE-733B-9644-A012C36CC28D}"/>
              </a:ext>
            </a:extLst>
          </p:cNvPr>
          <p:cNvSpPr>
            <a:spLocks noGrp="1"/>
          </p:cNvSpPr>
          <p:nvPr>
            <p:ph idx="1"/>
          </p:nvPr>
        </p:nvSpPr>
        <p:spPr>
          <a:xfrm>
            <a:off x="512292" y="2338389"/>
            <a:ext cx="5082356" cy="1417935"/>
          </a:xfrm>
        </p:spPr>
        <p:txBody>
          <a:bodyPr vert="horz" lIns="91440" tIns="45720" rIns="91440" bIns="45720" rtlCol="0" anchor="t">
            <a:normAutofit fontScale="92500"/>
          </a:bodyPr>
          <a:lstStyle/>
          <a:p>
            <a:pPr marL="0" indent="0">
              <a:buNone/>
            </a:pPr>
            <a:r>
              <a:rPr lang="es-ES" sz="2000" err="1"/>
              <a:t>Acording</a:t>
            </a:r>
            <a:r>
              <a:rPr lang="es-ES" sz="2000"/>
              <a:t> </a:t>
            </a:r>
            <a:r>
              <a:rPr lang="es-ES" sz="2000" err="1"/>
              <a:t>to</a:t>
            </a:r>
            <a:r>
              <a:rPr lang="es-ES" sz="2000"/>
              <a:t> Microsoft(2026), Microsoft </a:t>
            </a:r>
            <a:r>
              <a:rPr lang="es-ES" sz="2000" err="1"/>
              <a:t>Teams</a:t>
            </a:r>
            <a:r>
              <a:rPr lang="es-ES" sz="2000"/>
              <a:t> </a:t>
            </a:r>
            <a:r>
              <a:rPr lang="es-ES" sz="2000" err="1"/>
              <a:t>is</a:t>
            </a:r>
            <a:r>
              <a:rPr lang="es-ES" sz="2000"/>
              <a:t> a </a:t>
            </a:r>
            <a:r>
              <a:rPr lang="es-ES" sz="2000" err="1"/>
              <a:t>collaboration</a:t>
            </a:r>
            <a:r>
              <a:rPr lang="es-ES" sz="2000"/>
              <a:t> </a:t>
            </a:r>
            <a:r>
              <a:rPr lang="es-ES" sz="2000" err="1"/>
              <a:t>plataform</a:t>
            </a:r>
            <a:r>
              <a:rPr lang="es-ES" sz="2000"/>
              <a:t> </a:t>
            </a:r>
            <a:r>
              <a:rPr lang="es-ES" sz="2000" err="1"/>
              <a:t>designed</a:t>
            </a:r>
            <a:r>
              <a:rPr lang="es-ES" sz="2000"/>
              <a:t> </a:t>
            </a:r>
            <a:r>
              <a:rPr lang="es-ES" sz="2000" err="1"/>
              <a:t>to</a:t>
            </a:r>
            <a:r>
              <a:rPr lang="es-ES" sz="2000"/>
              <a:t> </a:t>
            </a:r>
            <a:r>
              <a:rPr lang="es-ES" sz="2000" err="1"/>
              <a:t>support</a:t>
            </a:r>
            <a:r>
              <a:rPr lang="es-ES" sz="2000"/>
              <a:t> </a:t>
            </a:r>
            <a:r>
              <a:rPr lang="es-ES" sz="2000" err="1"/>
              <a:t>teamwork</a:t>
            </a:r>
            <a:r>
              <a:rPr lang="es-ES" sz="2000"/>
              <a:t> </a:t>
            </a:r>
            <a:r>
              <a:rPr lang="es-ES" sz="2000" err="1"/>
              <a:t>remotely</a:t>
            </a:r>
            <a:r>
              <a:rPr lang="es-ES" sz="2000"/>
              <a:t> </a:t>
            </a:r>
            <a:r>
              <a:rPr lang="es-ES" sz="2000" err="1"/>
              <a:t>from</a:t>
            </a:r>
            <a:r>
              <a:rPr lang="es-ES" sz="2000"/>
              <a:t> </a:t>
            </a:r>
            <a:r>
              <a:rPr lang="es-ES" sz="2000" err="1"/>
              <a:t>anywhere</a:t>
            </a:r>
            <a:r>
              <a:rPr lang="es-ES" sz="2000"/>
              <a:t>. </a:t>
            </a:r>
            <a:r>
              <a:rPr lang="es-ES" sz="2000" err="1"/>
              <a:t>It</a:t>
            </a:r>
            <a:r>
              <a:rPr lang="es-ES" sz="2000"/>
              <a:t> </a:t>
            </a:r>
            <a:r>
              <a:rPr lang="es-ES" sz="2000" err="1"/>
              <a:t>allows</a:t>
            </a:r>
            <a:r>
              <a:rPr lang="es-ES" sz="2000"/>
              <a:t> </a:t>
            </a:r>
            <a:r>
              <a:rPr lang="es-ES" sz="2000" err="1"/>
              <a:t>users</a:t>
            </a:r>
            <a:r>
              <a:rPr lang="es-ES" sz="2000"/>
              <a:t> </a:t>
            </a:r>
            <a:r>
              <a:rPr lang="es-ES" sz="2000" err="1"/>
              <a:t>to</a:t>
            </a:r>
            <a:r>
              <a:rPr lang="es-ES" sz="2000"/>
              <a:t> </a:t>
            </a:r>
            <a:r>
              <a:rPr lang="es-ES" sz="2000" err="1"/>
              <a:t>communicate</a:t>
            </a:r>
            <a:r>
              <a:rPr lang="es-ES" sz="2000"/>
              <a:t> and </a:t>
            </a:r>
            <a:r>
              <a:rPr lang="es-ES" sz="2000" err="1"/>
              <a:t>work</a:t>
            </a:r>
            <a:r>
              <a:rPr lang="es-ES" sz="2000"/>
              <a:t> </a:t>
            </a:r>
            <a:r>
              <a:rPr lang="es-ES" sz="2000" err="1"/>
              <a:t>simultaneously</a:t>
            </a:r>
            <a:r>
              <a:rPr lang="es-ES" sz="2000"/>
              <a:t> in real time and </a:t>
            </a:r>
            <a:r>
              <a:rPr lang="es-ES" sz="2000" err="1"/>
              <a:t>secure</a:t>
            </a:r>
            <a:r>
              <a:rPr lang="es-ES" sz="2000"/>
              <a:t>. </a:t>
            </a:r>
          </a:p>
          <a:p>
            <a:endParaRPr lang="es-ES" sz="2000"/>
          </a:p>
          <a:p>
            <a:endParaRPr lang="es-ES" sz="2000"/>
          </a:p>
          <a:p>
            <a:pPr marL="0" indent="0">
              <a:buNone/>
            </a:pPr>
            <a:endParaRPr lang="es-ES" sz="2000"/>
          </a:p>
        </p:txBody>
      </p:sp>
      <p:sp>
        <p:nvSpPr>
          <p:cNvPr id="4" name="Marcador de contenido 2">
            <a:extLst>
              <a:ext uri="{FF2B5EF4-FFF2-40B4-BE49-F238E27FC236}">
                <a16:creationId xmlns:a16="http://schemas.microsoft.com/office/drawing/2014/main" id="{CAF80AAB-5B36-481F-626A-899D1304D708}"/>
              </a:ext>
            </a:extLst>
          </p:cNvPr>
          <p:cNvSpPr txBox="1">
            <a:spLocks/>
          </p:cNvSpPr>
          <p:nvPr/>
        </p:nvSpPr>
        <p:spPr>
          <a:xfrm>
            <a:off x="5790685" y="4094949"/>
            <a:ext cx="6304719" cy="209061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s-ES" sz="2000">
                <a:latin typeface="Arial"/>
                <a:cs typeface="Arial"/>
              </a:rPr>
              <a:t>Microsoft </a:t>
            </a:r>
            <a:r>
              <a:rPr lang="es-ES" sz="2000" err="1">
                <a:latin typeface="Arial"/>
                <a:cs typeface="Arial"/>
              </a:rPr>
              <a:t>Teams</a:t>
            </a:r>
            <a:r>
              <a:rPr lang="es-ES" sz="2000">
                <a:latin typeface="Arial"/>
                <a:cs typeface="Arial"/>
              </a:rPr>
              <a:t> </a:t>
            </a:r>
            <a:r>
              <a:rPr lang="es-ES" sz="2000" err="1">
                <a:latin typeface="Arial"/>
                <a:cs typeface="Arial"/>
              </a:rPr>
              <a:t>helps</a:t>
            </a:r>
            <a:r>
              <a:rPr lang="es-ES" sz="2000">
                <a:latin typeface="Arial"/>
                <a:cs typeface="Arial"/>
              </a:rPr>
              <a:t> staff </a:t>
            </a:r>
            <a:r>
              <a:rPr lang="es-ES" sz="2000" err="1">
                <a:latin typeface="Arial"/>
                <a:cs typeface="Arial"/>
              </a:rPr>
              <a:t>work</a:t>
            </a:r>
            <a:r>
              <a:rPr lang="es-ES" sz="2000">
                <a:latin typeface="Arial"/>
                <a:cs typeface="Arial"/>
              </a:rPr>
              <a:t> </a:t>
            </a:r>
            <a:r>
              <a:rPr lang="es-ES" sz="2000" err="1">
                <a:latin typeface="Arial"/>
                <a:cs typeface="Arial"/>
              </a:rPr>
              <a:t>together</a:t>
            </a:r>
            <a:r>
              <a:rPr lang="es-ES" sz="2000">
                <a:latin typeface="Arial"/>
                <a:cs typeface="Arial"/>
              </a:rPr>
              <a:t> </a:t>
            </a:r>
            <a:r>
              <a:rPr lang="es-ES" sz="2000" err="1">
                <a:latin typeface="Arial"/>
                <a:cs typeface="Arial"/>
              </a:rPr>
              <a:t>across</a:t>
            </a:r>
            <a:r>
              <a:rPr lang="es-ES" sz="2000">
                <a:latin typeface="Arial"/>
                <a:cs typeface="Arial"/>
              </a:rPr>
              <a:t> </a:t>
            </a:r>
            <a:r>
              <a:rPr lang="es-ES" sz="2000" err="1">
                <a:latin typeface="Arial"/>
                <a:cs typeface="Arial"/>
              </a:rPr>
              <a:t>different</a:t>
            </a:r>
            <a:r>
              <a:rPr lang="es-ES" sz="2000">
                <a:latin typeface="Arial"/>
                <a:cs typeface="Arial"/>
              </a:rPr>
              <a:t> </a:t>
            </a:r>
            <a:r>
              <a:rPr lang="es-ES" sz="2000" err="1">
                <a:latin typeface="Arial"/>
                <a:cs typeface="Arial"/>
              </a:rPr>
              <a:t>departments</a:t>
            </a:r>
            <a:r>
              <a:rPr lang="es-ES" sz="2000">
                <a:latin typeface="Arial"/>
                <a:cs typeface="Arial"/>
              </a:rPr>
              <a:t>, </a:t>
            </a:r>
            <a:r>
              <a:rPr lang="es-ES" sz="2000" err="1">
                <a:latin typeface="Arial"/>
                <a:cs typeface="Arial"/>
              </a:rPr>
              <a:t>keep</a:t>
            </a:r>
            <a:r>
              <a:rPr lang="es-ES" sz="2000">
                <a:latin typeface="Arial"/>
                <a:cs typeface="Arial"/>
              </a:rPr>
              <a:t> in </a:t>
            </a:r>
            <a:r>
              <a:rPr lang="es-ES" sz="2000" err="1">
                <a:latin typeface="Arial"/>
                <a:cs typeface="Arial"/>
              </a:rPr>
              <a:t>constant</a:t>
            </a:r>
            <a:r>
              <a:rPr lang="es-ES" sz="2000">
                <a:latin typeface="Arial"/>
                <a:cs typeface="Arial"/>
              </a:rPr>
              <a:t> </a:t>
            </a:r>
            <a:r>
              <a:rPr lang="es-ES" sz="2000" err="1">
                <a:latin typeface="Arial"/>
                <a:cs typeface="Arial"/>
              </a:rPr>
              <a:t>communication</a:t>
            </a:r>
            <a:r>
              <a:rPr lang="es-ES" sz="2000">
                <a:latin typeface="Arial"/>
                <a:cs typeface="Arial"/>
              </a:rPr>
              <a:t>, and </a:t>
            </a:r>
            <a:r>
              <a:rPr lang="es-ES" sz="2000" err="1">
                <a:latin typeface="Arial"/>
                <a:cs typeface="Arial"/>
              </a:rPr>
              <a:t>solve</a:t>
            </a:r>
            <a:r>
              <a:rPr lang="es-ES" sz="2000">
                <a:latin typeface="Arial"/>
                <a:cs typeface="Arial"/>
              </a:rPr>
              <a:t> </a:t>
            </a:r>
            <a:r>
              <a:rPr lang="es-ES" sz="2000" err="1">
                <a:latin typeface="Arial"/>
                <a:cs typeface="Arial"/>
              </a:rPr>
              <a:t>problems</a:t>
            </a:r>
            <a:r>
              <a:rPr lang="es-ES" sz="2000">
                <a:latin typeface="Arial"/>
                <a:cs typeface="Arial"/>
              </a:rPr>
              <a:t> </a:t>
            </a:r>
            <a:r>
              <a:rPr lang="es-ES" sz="2000" err="1">
                <a:latin typeface="Arial"/>
                <a:cs typeface="Arial"/>
              </a:rPr>
              <a:t>efficiently</a:t>
            </a:r>
            <a:r>
              <a:rPr lang="es-ES" sz="2000">
                <a:latin typeface="Arial"/>
                <a:cs typeface="Arial"/>
              </a:rPr>
              <a:t>.</a:t>
            </a:r>
          </a:p>
          <a:p>
            <a:pPr marL="0" indent="0">
              <a:buNone/>
            </a:pPr>
            <a:r>
              <a:rPr lang="es-ES" sz="2000" err="1">
                <a:latin typeface="Arial"/>
                <a:cs typeface="Arial"/>
              </a:rPr>
              <a:t>For</a:t>
            </a:r>
            <a:r>
              <a:rPr lang="es-ES" sz="2000">
                <a:latin typeface="Arial"/>
                <a:cs typeface="Arial"/>
              </a:rPr>
              <a:t> </a:t>
            </a:r>
            <a:r>
              <a:rPr lang="es-ES" sz="2000" err="1">
                <a:latin typeface="Arial"/>
                <a:cs typeface="Arial"/>
              </a:rPr>
              <a:t>Example</a:t>
            </a:r>
            <a:r>
              <a:rPr lang="es-ES" sz="2000">
                <a:latin typeface="Arial"/>
                <a:cs typeface="Arial"/>
              </a:rPr>
              <a:t>, a </a:t>
            </a:r>
            <a:r>
              <a:rPr lang="es-ES" sz="2000" err="1">
                <a:latin typeface="Arial"/>
                <a:cs typeface="Arial"/>
              </a:rPr>
              <a:t>visiting</a:t>
            </a:r>
            <a:r>
              <a:rPr lang="es-ES" sz="2000">
                <a:latin typeface="Arial"/>
                <a:cs typeface="Arial"/>
              </a:rPr>
              <a:t> </a:t>
            </a:r>
            <a:r>
              <a:rPr lang="es-ES" sz="2000" err="1">
                <a:latin typeface="Arial"/>
                <a:cs typeface="Arial"/>
              </a:rPr>
              <a:t>carer</a:t>
            </a:r>
            <a:r>
              <a:rPr lang="es-ES" sz="2000">
                <a:latin typeface="Arial"/>
                <a:cs typeface="Arial"/>
              </a:rPr>
              <a:t> </a:t>
            </a:r>
            <a:r>
              <a:rPr lang="es-ES" sz="2000" err="1">
                <a:latin typeface="Arial"/>
                <a:cs typeface="Arial"/>
              </a:rPr>
              <a:t>could</a:t>
            </a:r>
            <a:r>
              <a:rPr lang="es-ES" sz="2000">
                <a:latin typeface="Arial"/>
                <a:cs typeface="Arial"/>
              </a:rPr>
              <a:t> </a:t>
            </a:r>
            <a:r>
              <a:rPr lang="es-ES" sz="2000" err="1">
                <a:latin typeface="Arial"/>
                <a:cs typeface="Arial"/>
              </a:rPr>
              <a:t>have</a:t>
            </a:r>
            <a:r>
              <a:rPr lang="es-ES" sz="2000">
                <a:latin typeface="Arial"/>
                <a:cs typeface="Arial"/>
              </a:rPr>
              <a:t> </a:t>
            </a:r>
            <a:r>
              <a:rPr lang="es-ES" sz="2000" err="1">
                <a:latin typeface="Arial"/>
                <a:cs typeface="Arial"/>
              </a:rPr>
              <a:t>an</a:t>
            </a:r>
            <a:r>
              <a:rPr lang="es-ES" sz="2000">
                <a:latin typeface="Arial"/>
                <a:cs typeface="Arial"/>
              </a:rPr>
              <a:t> </a:t>
            </a:r>
            <a:r>
              <a:rPr lang="es-ES" sz="2000" err="1">
                <a:latin typeface="Arial"/>
                <a:cs typeface="Arial"/>
              </a:rPr>
              <a:t>emergency</a:t>
            </a:r>
            <a:r>
              <a:rPr lang="es-ES" sz="2000">
                <a:latin typeface="Arial"/>
                <a:cs typeface="Arial"/>
              </a:rPr>
              <a:t> </a:t>
            </a:r>
            <a:r>
              <a:rPr lang="es-ES" sz="2000" err="1">
                <a:latin typeface="Arial"/>
                <a:cs typeface="Arial"/>
              </a:rPr>
              <a:t>call</a:t>
            </a:r>
            <a:r>
              <a:rPr lang="es-ES" sz="2000">
                <a:latin typeface="Arial"/>
                <a:cs typeface="Arial"/>
              </a:rPr>
              <a:t> </a:t>
            </a:r>
            <a:r>
              <a:rPr lang="es-ES" sz="2000" err="1">
                <a:latin typeface="Arial"/>
                <a:cs typeface="Arial"/>
              </a:rPr>
              <a:t>with</a:t>
            </a:r>
            <a:r>
              <a:rPr lang="es-ES" sz="2000">
                <a:latin typeface="Arial"/>
                <a:cs typeface="Arial"/>
              </a:rPr>
              <a:t> a nurse, and </a:t>
            </a:r>
            <a:r>
              <a:rPr lang="es-ES" sz="2000" err="1">
                <a:latin typeface="Arial"/>
                <a:cs typeface="Arial"/>
              </a:rPr>
              <a:t>the</a:t>
            </a:r>
            <a:r>
              <a:rPr lang="es-ES" sz="2000">
                <a:latin typeface="Arial"/>
                <a:cs typeface="Arial"/>
              </a:rPr>
              <a:t> nurse can </a:t>
            </a:r>
            <a:r>
              <a:rPr lang="es-ES" sz="2000" err="1">
                <a:latin typeface="Arial"/>
                <a:cs typeface="Arial"/>
              </a:rPr>
              <a:t>answer</a:t>
            </a:r>
            <a:r>
              <a:rPr lang="es-ES" sz="2000">
                <a:latin typeface="Arial"/>
                <a:cs typeface="Arial"/>
              </a:rPr>
              <a:t> </a:t>
            </a:r>
            <a:r>
              <a:rPr lang="es-ES" sz="2000" err="1">
                <a:latin typeface="Arial"/>
                <a:cs typeface="Arial"/>
              </a:rPr>
              <a:t>remotely</a:t>
            </a:r>
            <a:r>
              <a:rPr lang="es-ES" sz="2000">
                <a:latin typeface="Arial"/>
                <a:cs typeface="Arial"/>
              </a:rPr>
              <a:t> at </a:t>
            </a:r>
            <a:r>
              <a:rPr lang="es-ES" sz="2000" err="1">
                <a:latin typeface="Arial"/>
                <a:cs typeface="Arial"/>
              </a:rPr>
              <a:t>any</a:t>
            </a:r>
            <a:r>
              <a:rPr lang="es-ES" sz="2000">
                <a:latin typeface="Arial"/>
                <a:cs typeface="Arial"/>
              </a:rPr>
              <a:t> time.</a:t>
            </a:r>
          </a:p>
        </p:txBody>
      </p:sp>
      <p:sp>
        <p:nvSpPr>
          <p:cNvPr id="10" name="Título 1">
            <a:extLst>
              <a:ext uri="{FF2B5EF4-FFF2-40B4-BE49-F238E27FC236}">
                <a16:creationId xmlns:a16="http://schemas.microsoft.com/office/drawing/2014/main" id="{64195096-5131-73BA-A617-E8674006C705}"/>
              </a:ext>
            </a:extLst>
          </p:cNvPr>
          <p:cNvSpPr txBox="1">
            <a:spLocks/>
          </p:cNvSpPr>
          <p:nvPr/>
        </p:nvSpPr>
        <p:spPr>
          <a:xfrm>
            <a:off x="6233802" y="3425080"/>
            <a:ext cx="4531748" cy="672202"/>
          </a:xfrm>
          <a:prstGeom prst="rect">
            <a:avLst/>
          </a:prstGeom>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s-ES" sz="4000" b="1" err="1"/>
              <a:t>Greenfield</a:t>
            </a:r>
            <a:r>
              <a:rPr lang="es-ES" sz="4000" b="1"/>
              <a:t> Home Care.</a:t>
            </a:r>
          </a:p>
        </p:txBody>
      </p:sp>
      <p:pic>
        <p:nvPicPr>
          <p:cNvPr id="8" name="Gráfico 7" descr="Éxito de grupo con relleno sólido">
            <a:extLst>
              <a:ext uri="{FF2B5EF4-FFF2-40B4-BE49-F238E27FC236}">
                <a16:creationId xmlns:a16="http://schemas.microsoft.com/office/drawing/2014/main" id="{5A10DBBC-69F2-C510-78DB-8B5469CC8ED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16908" y="3599935"/>
            <a:ext cx="2592859" cy="2592859"/>
          </a:xfrm>
          <a:prstGeom prst="rect">
            <a:avLst/>
          </a:prstGeom>
        </p:spPr>
      </p:pic>
      <p:pic>
        <p:nvPicPr>
          <p:cNvPr id="9" name="Gráfico 8" descr="Conexiones con relleno sólido">
            <a:extLst>
              <a:ext uri="{FF2B5EF4-FFF2-40B4-BE49-F238E27FC236}">
                <a16:creationId xmlns:a16="http://schemas.microsoft.com/office/drawing/2014/main" id="{6E6B9764-F75A-5F5C-E52A-4B8F70CAF7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45179" y="634314"/>
            <a:ext cx="2510481" cy="2520778"/>
          </a:xfrm>
          <a:prstGeom prst="rect">
            <a:avLst/>
          </a:prstGeom>
        </p:spPr>
      </p:pic>
    </p:spTree>
    <p:extLst>
      <p:ext uri="{BB962C8B-B14F-4D97-AF65-F5344CB8AC3E}">
        <p14:creationId xmlns:p14="http://schemas.microsoft.com/office/powerpoint/2010/main" val="186043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9">
                                            <p:txEl>
                                              <p:pRg st="0" end="0"/>
                                            </p:txEl>
                                          </p:spTgt>
                                        </p:tgtEl>
                                        <p:attrNameLst>
                                          <p:attrName>style.visibility</p:attrName>
                                        </p:attrNameLst>
                                      </p:cBhvr>
                                      <p:to>
                                        <p:strVal val="visible"/>
                                      </p:to>
                                    </p:set>
                                    <p:animEffect transition="in" filter="fade">
                                      <p:cBhvr>
                                        <p:cTn id="11" dur="500"/>
                                        <p:tgtEl>
                                          <p:spTgt spid="1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500" fill="hold"/>
                                        <p:tgtEl>
                                          <p:spTgt spid="10"/>
                                        </p:tgtEl>
                                        <p:attrNameLst>
                                          <p:attrName>ppt_x</p:attrName>
                                        </p:attrNameLst>
                                      </p:cBhvr>
                                      <p:tavLst>
                                        <p:tav tm="0">
                                          <p:val>
                                            <p:strVal val="#ppt_x"/>
                                          </p:val>
                                        </p:tav>
                                        <p:tav tm="100000">
                                          <p:val>
                                            <p:strVal val="#ppt_x"/>
                                          </p:val>
                                        </p:tav>
                                      </p:tavLst>
                                    </p:anim>
                                    <p:anim calcmode="lin" valueType="num">
                                      <p:cBhvr additive="base">
                                        <p:cTn id="1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p"/>
      <p:bldP spid="4"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30688D-A1AA-334C-6883-ACB1ACDE0C4C}"/>
              </a:ext>
            </a:extLst>
          </p:cNvPr>
          <p:cNvSpPr>
            <a:spLocks noGrp="1"/>
          </p:cNvSpPr>
          <p:nvPr>
            <p:ph type="title"/>
          </p:nvPr>
        </p:nvSpPr>
        <p:spPr>
          <a:xfrm>
            <a:off x="1334059" y="365125"/>
            <a:ext cx="9310817" cy="820996"/>
          </a:xfrm>
        </p:spPr>
        <p:txBody>
          <a:bodyPr anchor="b">
            <a:normAutofit/>
          </a:bodyPr>
          <a:lstStyle/>
          <a:p>
            <a:pPr algn="ctr"/>
            <a:r>
              <a:rPr lang="es-ES" sz="4000" b="1">
                <a:solidFill>
                  <a:schemeClr val="tx2"/>
                </a:solidFill>
              </a:rPr>
              <a:t>Microsoft </a:t>
            </a:r>
            <a:r>
              <a:rPr lang="es-ES" sz="4000" b="1" err="1">
                <a:solidFill>
                  <a:schemeClr val="tx2"/>
                </a:solidFill>
              </a:rPr>
              <a:t>Teams</a:t>
            </a:r>
            <a:r>
              <a:rPr lang="es-ES" sz="4000" b="1">
                <a:solidFill>
                  <a:schemeClr val="tx2"/>
                </a:solidFill>
              </a:rPr>
              <a:t>.</a:t>
            </a:r>
          </a:p>
        </p:txBody>
      </p:sp>
      <p:sp>
        <p:nvSpPr>
          <p:cNvPr id="4" name="Marcador de texto 3">
            <a:extLst>
              <a:ext uri="{FF2B5EF4-FFF2-40B4-BE49-F238E27FC236}">
                <a16:creationId xmlns:a16="http://schemas.microsoft.com/office/drawing/2014/main" id="{F955DB08-EA5E-573E-5EF9-FD4E135CB87C}"/>
              </a:ext>
            </a:extLst>
          </p:cNvPr>
          <p:cNvSpPr>
            <a:spLocks noGrp="1"/>
          </p:cNvSpPr>
          <p:nvPr>
            <p:ph type="body" idx="1"/>
          </p:nvPr>
        </p:nvSpPr>
        <p:spPr>
          <a:xfrm>
            <a:off x="839788" y="1186893"/>
            <a:ext cx="5157787" cy="823912"/>
          </a:xfrm>
        </p:spPr>
        <p:txBody>
          <a:bodyPr>
            <a:normAutofit/>
          </a:bodyPr>
          <a:lstStyle/>
          <a:p>
            <a:pPr algn="ctr"/>
            <a:r>
              <a:rPr lang="es-ES" sz="2800" err="1"/>
              <a:t>Benefits</a:t>
            </a:r>
            <a:endParaRPr lang="es-ES" err="1"/>
          </a:p>
        </p:txBody>
      </p:sp>
      <p:graphicFrame>
        <p:nvGraphicFramePr>
          <p:cNvPr id="9" name="Marcador de contenido 2">
            <a:extLst>
              <a:ext uri="{FF2B5EF4-FFF2-40B4-BE49-F238E27FC236}">
                <a16:creationId xmlns:a16="http://schemas.microsoft.com/office/drawing/2014/main" id="{A8A5CC2F-30E3-9E1C-7E97-5070A3F61B61}"/>
              </a:ext>
            </a:extLst>
          </p:cNvPr>
          <p:cNvGraphicFramePr>
            <a:graphicFrameLocks noGrp="1"/>
          </p:cNvGraphicFramePr>
          <p:nvPr>
            <p:ph sz="half" idx="2"/>
            <p:extLst>
              <p:ext uri="{D42A27DB-BD31-4B8C-83A1-F6EECF244321}">
                <p14:modId xmlns:p14="http://schemas.microsoft.com/office/powerpoint/2010/main" val="4045430180"/>
              </p:ext>
            </p:extLst>
          </p:nvPr>
        </p:nvGraphicFramePr>
        <p:xfrm>
          <a:off x="464007" y="2358938"/>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Marcador de texto 4">
            <a:extLst>
              <a:ext uri="{FF2B5EF4-FFF2-40B4-BE49-F238E27FC236}">
                <a16:creationId xmlns:a16="http://schemas.microsoft.com/office/drawing/2014/main" id="{7D8E80BB-0C69-85CA-4FA3-F70F978053F1}"/>
              </a:ext>
            </a:extLst>
          </p:cNvPr>
          <p:cNvSpPr>
            <a:spLocks noGrp="1"/>
          </p:cNvSpPr>
          <p:nvPr>
            <p:ph type="body" sz="quarter" idx="3"/>
          </p:nvPr>
        </p:nvSpPr>
        <p:spPr>
          <a:xfrm>
            <a:off x="6100119" y="1186893"/>
            <a:ext cx="5183188" cy="823912"/>
          </a:xfrm>
        </p:spPr>
        <p:txBody>
          <a:bodyPr>
            <a:normAutofit/>
          </a:bodyPr>
          <a:lstStyle/>
          <a:p>
            <a:pPr algn="ctr"/>
            <a:r>
              <a:rPr lang="es-ES" sz="2800" err="1"/>
              <a:t>Limitations</a:t>
            </a:r>
            <a:r>
              <a:rPr lang="es-ES" sz="2800"/>
              <a:t> </a:t>
            </a:r>
          </a:p>
        </p:txBody>
      </p:sp>
      <p:sp>
        <p:nvSpPr>
          <p:cNvPr id="6" name="Marcador de contenido 5">
            <a:extLst>
              <a:ext uri="{FF2B5EF4-FFF2-40B4-BE49-F238E27FC236}">
                <a16:creationId xmlns:a16="http://schemas.microsoft.com/office/drawing/2014/main" id="{5F7B4215-05AB-7160-4FE6-7F2DE802A48F}"/>
              </a:ext>
            </a:extLst>
          </p:cNvPr>
          <p:cNvSpPr>
            <a:spLocks noGrp="1"/>
          </p:cNvSpPr>
          <p:nvPr>
            <p:ph sz="quarter" idx="4"/>
          </p:nvPr>
        </p:nvSpPr>
        <p:spPr/>
        <p:txBody>
          <a:bodyPr vert="horz" lIns="91440" tIns="45720" rIns="91440" bIns="45720" rtlCol="0" anchor="t">
            <a:normAutofit/>
          </a:bodyPr>
          <a:lstStyle/>
          <a:p>
            <a:r>
              <a:rPr lang="es-ES" sz="2000">
                <a:latin typeface="Arial"/>
                <a:cs typeface="Arial"/>
              </a:rPr>
              <a:t>As </a:t>
            </a:r>
            <a:r>
              <a:rPr lang="es-ES" sz="2000" err="1">
                <a:latin typeface="Arial"/>
                <a:cs typeface="Arial"/>
              </a:rPr>
              <a:t>it</a:t>
            </a:r>
            <a:r>
              <a:rPr lang="es-ES" sz="2000">
                <a:latin typeface="Arial"/>
                <a:cs typeface="Arial"/>
              </a:rPr>
              <a:t> </a:t>
            </a:r>
            <a:r>
              <a:rPr lang="es-ES" sz="2000" err="1">
                <a:latin typeface="Arial"/>
                <a:cs typeface="Arial"/>
              </a:rPr>
              <a:t>is</a:t>
            </a:r>
            <a:r>
              <a:rPr lang="es-ES" sz="2000">
                <a:latin typeface="Arial"/>
                <a:cs typeface="Arial"/>
              </a:rPr>
              <a:t> a digital </a:t>
            </a:r>
            <a:r>
              <a:rPr lang="es-ES" sz="2000" err="1">
                <a:latin typeface="Arial"/>
                <a:cs typeface="Arial"/>
              </a:rPr>
              <a:t>platform</a:t>
            </a:r>
            <a:r>
              <a:rPr lang="es-ES" sz="2000">
                <a:latin typeface="Arial"/>
                <a:cs typeface="Arial"/>
              </a:rPr>
              <a:t>, staff </a:t>
            </a:r>
            <a:r>
              <a:rPr lang="es-ES" sz="2000" err="1">
                <a:latin typeface="Arial"/>
                <a:cs typeface="Arial"/>
              </a:rPr>
              <a:t>need</a:t>
            </a:r>
            <a:r>
              <a:rPr lang="es-ES" sz="2000">
                <a:latin typeface="Arial"/>
                <a:cs typeface="Arial"/>
              </a:rPr>
              <a:t> </a:t>
            </a:r>
            <a:r>
              <a:rPr lang="es-ES" sz="2000" err="1">
                <a:latin typeface="Arial"/>
                <a:cs typeface="Arial"/>
              </a:rPr>
              <a:t>basic</a:t>
            </a:r>
            <a:r>
              <a:rPr lang="es-ES" sz="2000">
                <a:latin typeface="Arial"/>
                <a:cs typeface="Arial"/>
              </a:rPr>
              <a:t> digital </a:t>
            </a:r>
            <a:r>
              <a:rPr lang="es-ES" sz="2000" err="1">
                <a:latin typeface="Arial"/>
                <a:cs typeface="Arial"/>
              </a:rPr>
              <a:t>skills</a:t>
            </a:r>
            <a:r>
              <a:rPr lang="es-ES" sz="2000">
                <a:latin typeface="Arial"/>
                <a:cs typeface="Arial"/>
              </a:rPr>
              <a:t> </a:t>
            </a:r>
            <a:r>
              <a:rPr lang="es-ES" sz="2000" err="1">
                <a:latin typeface="Arial"/>
                <a:cs typeface="Arial"/>
              </a:rPr>
              <a:t>to</a:t>
            </a:r>
            <a:r>
              <a:rPr lang="es-ES" sz="2000">
                <a:latin typeface="Arial"/>
                <a:cs typeface="Arial"/>
              </a:rPr>
              <a:t> use </a:t>
            </a:r>
            <a:r>
              <a:rPr lang="es-ES" sz="2000" err="1">
                <a:latin typeface="Arial"/>
                <a:cs typeface="Arial"/>
              </a:rPr>
              <a:t>it</a:t>
            </a:r>
            <a:r>
              <a:rPr lang="es-ES" sz="2000">
                <a:latin typeface="Arial"/>
                <a:cs typeface="Arial"/>
              </a:rPr>
              <a:t> </a:t>
            </a:r>
            <a:r>
              <a:rPr lang="es-ES" sz="2000" err="1">
                <a:latin typeface="Arial"/>
                <a:cs typeface="Arial"/>
              </a:rPr>
              <a:t>effectively</a:t>
            </a:r>
            <a:r>
              <a:rPr lang="es-ES" sz="2000">
                <a:latin typeface="Arial"/>
                <a:cs typeface="Arial"/>
              </a:rPr>
              <a:t>.</a:t>
            </a:r>
          </a:p>
          <a:p>
            <a:r>
              <a:rPr lang="es-ES" sz="2000" err="1">
                <a:latin typeface="Arial"/>
                <a:cs typeface="Arial"/>
              </a:rPr>
              <a:t>Appropiate</a:t>
            </a:r>
            <a:r>
              <a:rPr lang="es-ES" sz="2000">
                <a:latin typeface="Arial"/>
                <a:cs typeface="Arial"/>
              </a:rPr>
              <a:t> </a:t>
            </a:r>
            <a:r>
              <a:rPr lang="es-ES" sz="2000" err="1">
                <a:latin typeface="Arial"/>
                <a:cs typeface="Arial"/>
              </a:rPr>
              <a:t>devices</a:t>
            </a:r>
            <a:r>
              <a:rPr lang="es-ES" sz="2000">
                <a:latin typeface="Arial"/>
                <a:cs typeface="Arial"/>
              </a:rPr>
              <a:t>, </a:t>
            </a:r>
            <a:r>
              <a:rPr lang="es-ES" sz="2000" err="1">
                <a:latin typeface="Arial"/>
                <a:cs typeface="Arial"/>
              </a:rPr>
              <a:t>such</a:t>
            </a:r>
            <a:r>
              <a:rPr lang="es-ES" sz="2000">
                <a:latin typeface="Arial"/>
                <a:cs typeface="Arial"/>
              </a:rPr>
              <a:t> as </a:t>
            </a:r>
            <a:r>
              <a:rPr lang="es-ES" sz="2000" err="1">
                <a:latin typeface="Arial"/>
                <a:cs typeface="Arial"/>
              </a:rPr>
              <a:t>computers</a:t>
            </a:r>
            <a:r>
              <a:rPr lang="es-ES" sz="2000">
                <a:latin typeface="Arial"/>
                <a:cs typeface="Arial"/>
              </a:rPr>
              <a:t> </a:t>
            </a:r>
            <a:r>
              <a:rPr lang="es-ES" sz="2000" err="1">
                <a:latin typeface="Arial"/>
                <a:cs typeface="Arial"/>
              </a:rPr>
              <a:t>or</a:t>
            </a:r>
            <a:r>
              <a:rPr lang="es-ES" sz="2000">
                <a:latin typeface="Arial"/>
                <a:cs typeface="Arial"/>
              </a:rPr>
              <a:t> smartphones , are </a:t>
            </a:r>
            <a:r>
              <a:rPr lang="es-ES" sz="2000" err="1">
                <a:latin typeface="Arial"/>
                <a:cs typeface="Arial"/>
              </a:rPr>
              <a:t>required</a:t>
            </a:r>
            <a:r>
              <a:rPr lang="es-ES" sz="2000">
                <a:latin typeface="Arial"/>
                <a:cs typeface="Arial"/>
              </a:rPr>
              <a:t>.</a:t>
            </a:r>
            <a:endParaRPr lang="es-ES"/>
          </a:p>
          <a:p>
            <a:r>
              <a:rPr lang="es-ES" sz="2000">
                <a:latin typeface="Arial"/>
                <a:cs typeface="Arial"/>
              </a:rPr>
              <a:t>A </a:t>
            </a:r>
            <a:r>
              <a:rPr lang="es-ES" sz="2000" err="1">
                <a:latin typeface="Arial"/>
                <a:cs typeface="Arial"/>
              </a:rPr>
              <a:t>stable</a:t>
            </a:r>
            <a:r>
              <a:rPr lang="es-ES" sz="2000">
                <a:latin typeface="Arial"/>
                <a:cs typeface="Arial"/>
              </a:rPr>
              <a:t> internet </a:t>
            </a:r>
            <a:r>
              <a:rPr lang="es-ES" sz="2000" err="1">
                <a:latin typeface="Arial"/>
                <a:cs typeface="Arial"/>
              </a:rPr>
              <a:t>connection</a:t>
            </a:r>
            <a:r>
              <a:rPr lang="es-ES" sz="2000">
                <a:latin typeface="Arial"/>
                <a:cs typeface="Arial"/>
              </a:rPr>
              <a:t> </a:t>
            </a:r>
            <a:r>
              <a:rPr lang="es-ES" sz="2000" err="1">
                <a:latin typeface="Arial"/>
                <a:cs typeface="Arial"/>
              </a:rPr>
              <a:t>is</a:t>
            </a:r>
            <a:r>
              <a:rPr lang="es-ES" sz="2000">
                <a:latin typeface="Arial"/>
                <a:cs typeface="Arial"/>
              </a:rPr>
              <a:t> </a:t>
            </a:r>
            <a:r>
              <a:rPr lang="es-ES" sz="2000" err="1">
                <a:latin typeface="Arial"/>
                <a:cs typeface="Arial"/>
              </a:rPr>
              <a:t>necessary</a:t>
            </a:r>
            <a:r>
              <a:rPr lang="es-ES" sz="2000">
                <a:latin typeface="Arial"/>
                <a:cs typeface="Arial"/>
              </a:rPr>
              <a:t> </a:t>
            </a:r>
            <a:r>
              <a:rPr lang="es-ES" sz="2000" err="1">
                <a:latin typeface="Arial"/>
                <a:cs typeface="Arial"/>
              </a:rPr>
              <a:t>for</a:t>
            </a:r>
            <a:r>
              <a:rPr lang="es-ES" sz="2000">
                <a:latin typeface="Arial"/>
                <a:cs typeface="Arial"/>
              </a:rPr>
              <a:t> </a:t>
            </a:r>
            <a:r>
              <a:rPr lang="es-ES" sz="2000" err="1">
                <a:latin typeface="Arial"/>
                <a:cs typeface="Arial"/>
              </a:rPr>
              <a:t>efficient</a:t>
            </a:r>
            <a:r>
              <a:rPr lang="es-ES" sz="2000">
                <a:latin typeface="Arial"/>
                <a:cs typeface="Arial"/>
              </a:rPr>
              <a:t> use.</a:t>
            </a:r>
          </a:p>
        </p:txBody>
      </p:sp>
    </p:spTree>
    <p:extLst>
      <p:ext uri="{BB962C8B-B14F-4D97-AF65-F5344CB8AC3E}">
        <p14:creationId xmlns:p14="http://schemas.microsoft.com/office/powerpoint/2010/main" val="21679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Graphic spid="9" grpId="0">
        <p:bldAsOne/>
      </p:bldGraphic>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n 6">
            <a:extLst>
              <a:ext uri="{FF2B5EF4-FFF2-40B4-BE49-F238E27FC236}">
                <a16:creationId xmlns:a16="http://schemas.microsoft.com/office/drawing/2014/main" id="{CE3C05CE-1B57-328E-8B78-375F1F6FB7C7}"/>
              </a:ext>
            </a:extLst>
          </p:cNvPr>
          <p:cNvPicPr>
            <a:picLocks noChangeAspect="1"/>
          </p:cNvPicPr>
          <p:nvPr/>
        </p:nvPicPr>
        <p:blipFill>
          <a:blip r:embed="rId2"/>
          <a:srcRect t="5473" r="-1" b="1858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3" name="Título 1">
            <a:extLst>
              <a:ext uri="{FF2B5EF4-FFF2-40B4-BE49-F238E27FC236}">
                <a16:creationId xmlns:a16="http://schemas.microsoft.com/office/drawing/2014/main" id="{48774DC0-3DBD-CD6B-6F7E-D04266160948}"/>
              </a:ext>
            </a:extLst>
          </p:cNvPr>
          <p:cNvSpPr>
            <a:spLocks noGrp="1"/>
          </p:cNvSpPr>
          <p:nvPr>
            <p:ph type="title"/>
          </p:nvPr>
        </p:nvSpPr>
        <p:spPr>
          <a:xfrm>
            <a:off x="4517315" y="247918"/>
            <a:ext cx="4239475" cy="797463"/>
          </a:xfrm>
        </p:spPr>
        <p:txBody>
          <a:bodyPr anchor="b">
            <a:normAutofit/>
          </a:bodyPr>
          <a:lstStyle/>
          <a:p>
            <a:r>
              <a:rPr lang="es-ES" sz="4000" b="1" err="1"/>
              <a:t>Conclusion</a:t>
            </a:r>
            <a:r>
              <a:rPr lang="es-ES" sz="4000" b="1"/>
              <a:t> </a:t>
            </a:r>
          </a:p>
        </p:txBody>
      </p:sp>
      <p:sp>
        <p:nvSpPr>
          <p:cNvPr id="20" name="Content Placeholder 19">
            <a:extLst>
              <a:ext uri="{FF2B5EF4-FFF2-40B4-BE49-F238E27FC236}">
                <a16:creationId xmlns:a16="http://schemas.microsoft.com/office/drawing/2014/main" id="{B3479F29-9099-EC48-4A93-343FE8FFF43D}"/>
              </a:ext>
            </a:extLst>
          </p:cNvPr>
          <p:cNvSpPr>
            <a:spLocks noGrp="1"/>
          </p:cNvSpPr>
          <p:nvPr>
            <p:ph idx="1"/>
          </p:nvPr>
        </p:nvSpPr>
        <p:spPr>
          <a:xfrm>
            <a:off x="517940" y="1848186"/>
            <a:ext cx="3816096" cy="3694373"/>
          </a:xfrm>
        </p:spPr>
        <p:txBody>
          <a:bodyPr vert="horz" lIns="91440" tIns="45720" rIns="91440" bIns="45720" rtlCol="0" anchor="t">
            <a:normAutofit/>
          </a:bodyPr>
          <a:lstStyle/>
          <a:p>
            <a:pPr marL="0" indent="0" algn="ctr">
              <a:buNone/>
            </a:pPr>
            <a:r>
              <a:rPr lang="en-US" sz="2000" b="1"/>
              <a:t>In conclusion, Microsoft Teams  is a useful collaboration tool at Greenfield. It helps staff work more efficiently; however, for it to be use effectively, staff  need proper training and right equipment.</a:t>
            </a:r>
          </a:p>
        </p:txBody>
      </p:sp>
      <p:pic>
        <p:nvPicPr>
          <p:cNvPr id="6" name="Marcador de contenido 5">
            <a:extLst>
              <a:ext uri="{FF2B5EF4-FFF2-40B4-BE49-F238E27FC236}">
                <a16:creationId xmlns:a16="http://schemas.microsoft.com/office/drawing/2014/main" id="{149FDD2F-5A94-2DBB-2AE3-53771070C137}"/>
              </a:ext>
            </a:extLst>
          </p:cNvPr>
          <p:cNvPicPr>
            <a:picLocks noChangeAspect="1"/>
          </p:cNvPicPr>
          <p:nvPr/>
        </p:nvPicPr>
        <p:blipFill>
          <a:blip r:embed="rId3"/>
          <a:srcRect t="6360" b="32390"/>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930298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6AD5647-D79A-0CBD-0A7C-034B12C6C56F}"/>
              </a:ext>
            </a:extLst>
          </p:cNvPr>
          <p:cNvSpPr>
            <a:spLocks noGrp="1"/>
          </p:cNvSpPr>
          <p:nvPr>
            <p:ph type="title"/>
          </p:nvPr>
        </p:nvSpPr>
        <p:spPr>
          <a:xfrm>
            <a:off x="38100" y="1130299"/>
            <a:ext cx="8001000" cy="2971801"/>
          </a:xfrm>
        </p:spPr>
        <p:txBody>
          <a:bodyPr vert="horz" lIns="91440" tIns="45720" rIns="91440" bIns="45720" rtlCol="0" anchor="b">
            <a:normAutofit/>
          </a:bodyPr>
          <a:lstStyle/>
          <a:p>
            <a:r>
              <a:rPr lang="en-US" sz="5200" b="1"/>
              <a:t>Digital Safety Action Plan For Greenfield:</a:t>
            </a:r>
          </a:p>
        </p:txBody>
      </p:sp>
      <p:pic>
        <p:nvPicPr>
          <p:cNvPr id="11" name="Marcador de contenido 10">
            <a:extLst>
              <a:ext uri="{FF2B5EF4-FFF2-40B4-BE49-F238E27FC236}">
                <a16:creationId xmlns:a16="http://schemas.microsoft.com/office/drawing/2014/main" id="{12A628A1-1012-2F1F-E38A-C81ECA32A7FB}"/>
              </a:ext>
            </a:extLst>
          </p:cNvPr>
          <p:cNvPicPr>
            <a:picLocks noGrp="1" noChangeAspect="1"/>
          </p:cNvPicPr>
          <p:nvPr>
            <p:ph idx="1"/>
          </p:nvPr>
        </p:nvPicPr>
        <p:blipFill>
          <a:blip r:embed="rId2">
            <a:alphaModFix amt="40000"/>
            <a:extLst>
              <a:ext uri="{837473B0-CC2E-450A-ABE3-18F120FF3D39}">
                <a1611:picAttrSrcUrl xmlns:a1611="http://schemas.microsoft.com/office/drawing/2016/11/main" r:id="rId3"/>
              </a:ext>
            </a:extLst>
          </a:blip>
          <a:stretch>
            <a:fillRect/>
          </a:stretch>
        </p:blipFill>
        <p:spPr>
          <a:xfrm>
            <a:off x="-167187" y="0"/>
            <a:ext cx="12526376" cy="6858000"/>
          </a:xfrm>
          <a:prstGeom prst="rect">
            <a:avLst/>
          </a:prstGeom>
        </p:spPr>
      </p:pic>
    </p:spTree>
    <p:extLst>
      <p:ext uri="{BB962C8B-B14F-4D97-AF65-F5344CB8AC3E}">
        <p14:creationId xmlns:p14="http://schemas.microsoft.com/office/powerpoint/2010/main" val="4202003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C1B4FA6-2AA0-10F2-E4F2-A83855E93827}"/>
              </a:ext>
            </a:extLst>
          </p:cNvPr>
          <p:cNvSpPr>
            <a:spLocks noGrp="1"/>
          </p:cNvSpPr>
          <p:nvPr>
            <p:ph type="title"/>
          </p:nvPr>
        </p:nvSpPr>
        <p:spPr>
          <a:xfrm>
            <a:off x="553285" y="176080"/>
            <a:ext cx="10158088" cy="1553730"/>
          </a:xfrm>
        </p:spPr>
        <p:txBody>
          <a:bodyPr>
            <a:normAutofit/>
          </a:bodyPr>
          <a:lstStyle/>
          <a:p>
            <a:pPr algn="ctr"/>
            <a:r>
              <a:rPr lang="es-419" sz="5000" u="sng" dirty="0">
                <a:solidFill>
                  <a:schemeClr val="tx2">
                    <a:lumMod val="75000"/>
                    <a:lumOff val="25000"/>
                  </a:schemeClr>
                </a:solidFill>
              </a:rPr>
              <a:t>SECURE ACCESS:</a:t>
            </a:r>
          </a:p>
        </p:txBody>
      </p:sp>
      <p:sp>
        <p:nvSpPr>
          <p:cNvPr id="3" name="Marcador de texto 2">
            <a:extLst>
              <a:ext uri="{FF2B5EF4-FFF2-40B4-BE49-F238E27FC236}">
                <a16:creationId xmlns:a16="http://schemas.microsoft.com/office/drawing/2014/main" id="{37BD6FE3-F579-45C4-31AD-C2BCEC044177}"/>
              </a:ext>
            </a:extLst>
          </p:cNvPr>
          <p:cNvSpPr>
            <a:spLocks noGrp="1"/>
          </p:cNvSpPr>
          <p:nvPr>
            <p:ph type="body" idx="1"/>
          </p:nvPr>
        </p:nvSpPr>
        <p:spPr>
          <a:xfrm>
            <a:off x="400043" y="1857117"/>
            <a:ext cx="3141878" cy="576262"/>
          </a:xfrm>
        </p:spPr>
        <p:txBody>
          <a:bodyPr/>
          <a:lstStyle/>
          <a:p>
            <a:pPr algn="ctr"/>
            <a:r>
              <a:rPr lang="es-419" dirty="0"/>
              <a:t>STRONG PASSWORD:</a:t>
            </a:r>
          </a:p>
        </p:txBody>
      </p:sp>
      <p:sp>
        <p:nvSpPr>
          <p:cNvPr id="4" name="Marcador de texto 3">
            <a:extLst>
              <a:ext uri="{FF2B5EF4-FFF2-40B4-BE49-F238E27FC236}">
                <a16:creationId xmlns:a16="http://schemas.microsoft.com/office/drawing/2014/main" id="{74A5DA9F-8BF9-3149-462B-0E09202A1189}"/>
              </a:ext>
            </a:extLst>
          </p:cNvPr>
          <p:cNvSpPr>
            <a:spLocks noGrp="1"/>
          </p:cNvSpPr>
          <p:nvPr>
            <p:ph type="body" sz="half" idx="15"/>
          </p:nvPr>
        </p:nvSpPr>
        <p:spPr>
          <a:xfrm>
            <a:off x="400042" y="2579971"/>
            <a:ext cx="3141879" cy="3346203"/>
          </a:xfrm>
        </p:spPr>
        <p:txBody>
          <a:bodyPr>
            <a:normAutofit fontScale="92500" lnSpcReduction="20000"/>
          </a:bodyPr>
          <a:lstStyle/>
          <a:p>
            <a:pPr marL="285750" indent="-285750">
              <a:buFont typeface="Wingdings" pitchFamily="2" charset="2"/>
              <a:buChar char="v"/>
            </a:pPr>
            <a:r>
              <a:rPr lang="es-419" sz="1800"/>
              <a:t>Creating a strong password, notthing to obvius like Greenfield, or the year when the Greenfield was founded, because that could put in danger important and personal information, so it’s better if they create a ”key” word and also use capital letters and also some simblos for example: </a:t>
            </a:r>
          </a:p>
          <a:p>
            <a:pPr marL="285750" indent="-285750">
              <a:buFont typeface="Arial" panose="020B0604020202020204" pitchFamily="34" charset="0"/>
              <a:buChar char="•"/>
            </a:pPr>
            <a:r>
              <a:rPr lang="es-419" sz="1800"/>
              <a:t>!</a:t>
            </a:r>
          </a:p>
          <a:p>
            <a:pPr marL="285750" indent="-285750">
              <a:buFont typeface="Arial" panose="020B0604020202020204" pitchFamily="34" charset="0"/>
              <a:buChar char="•"/>
            </a:pPr>
            <a:r>
              <a:rPr lang="es-419" sz="1800"/>
              <a:t>*</a:t>
            </a:r>
          </a:p>
          <a:p>
            <a:pPr marL="285750" indent="-285750">
              <a:buFont typeface="Arial" panose="020B0604020202020204" pitchFamily="34" charset="0"/>
              <a:buChar char="•"/>
            </a:pPr>
            <a:r>
              <a:rPr lang="es-419" sz="1800"/>
              <a:t>+</a:t>
            </a:r>
          </a:p>
          <a:p>
            <a:pPr marL="285750" indent="-285750">
              <a:buFont typeface="Arial" panose="020B0604020202020204" pitchFamily="34" charset="0"/>
              <a:buChar char="•"/>
            </a:pPr>
            <a:r>
              <a:rPr lang="es-419" sz="1800"/>
              <a:t>#</a:t>
            </a:r>
          </a:p>
          <a:p>
            <a:endParaRPr lang="es-419"/>
          </a:p>
        </p:txBody>
      </p:sp>
      <p:sp>
        <p:nvSpPr>
          <p:cNvPr id="5" name="Marcador de texto 4">
            <a:extLst>
              <a:ext uri="{FF2B5EF4-FFF2-40B4-BE49-F238E27FC236}">
                <a16:creationId xmlns:a16="http://schemas.microsoft.com/office/drawing/2014/main" id="{633859D7-587F-07C2-E191-AC8F77F29F3A}"/>
              </a:ext>
            </a:extLst>
          </p:cNvPr>
          <p:cNvSpPr>
            <a:spLocks noGrp="1"/>
          </p:cNvSpPr>
          <p:nvPr>
            <p:ph type="body" sz="quarter" idx="3"/>
          </p:nvPr>
        </p:nvSpPr>
        <p:spPr>
          <a:xfrm>
            <a:off x="4651042" y="1867149"/>
            <a:ext cx="3147009" cy="576262"/>
          </a:xfrm>
        </p:spPr>
        <p:txBody>
          <a:bodyPr/>
          <a:lstStyle/>
          <a:p>
            <a:pPr algn="ctr"/>
            <a:r>
              <a:rPr lang="es-419"/>
              <a:t>VERIFICATION:</a:t>
            </a:r>
          </a:p>
        </p:txBody>
      </p:sp>
      <p:sp>
        <p:nvSpPr>
          <p:cNvPr id="6" name="Marcador de texto 5">
            <a:extLst>
              <a:ext uri="{FF2B5EF4-FFF2-40B4-BE49-F238E27FC236}">
                <a16:creationId xmlns:a16="http://schemas.microsoft.com/office/drawing/2014/main" id="{79EA0DB6-9D37-E6F0-DBEF-F4120394F24B}"/>
              </a:ext>
            </a:extLst>
          </p:cNvPr>
          <p:cNvSpPr>
            <a:spLocks noGrp="1"/>
          </p:cNvSpPr>
          <p:nvPr>
            <p:ph type="body" sz="half" idx="16"/>
          </p:nvPr>
        </p:nvSpPr>
        <p:spPr>
          <a:xfrm>
            <a:off x="4651043" y="2651706"/>
            <a:ext cx="3147009" cy="3536443"/>
          </a:xfrm>
        </p:spPr>
        <p:txBody>
          <a:bodyPr>
            <a:normAutofit lnSpcReduction="10000"/>
          </a:bodyPr>
          <a:lstStyle/>
          <a:p>
            <a:pPr marL="285750" indent="-285750">
              <a:buFont typeface="Wingdings" pitchFamily="2" charset="2"/>
              <a:buChar char="v"/>
            </a:pPr>
            <a:r>
              <a:rPr lang="es-419" sz="1800"/>
              <a:t>Since the softwere is more recently is even more safe, because it brings more safety options to keep their users safe and also apps updates for the same rason so they can have their patient’ss information save but also good and safe verification steps will be really helpful. Ithink that only the manager could do the verification and also a reduced amount of people. </a:t>
            </a:r>
          </a:p>
          <a:p>
            <a:endParaRPr lang="es-419"/>
          </a:p>
        </p:txBody>
      </p:sp>
      <p:sp>
        <p:nvSpPr>
          <p:cNvPr id="7" name="Marcador de texto 6">
            <a:extLst>
              <a:ext uri="{FF2B5EF4-FFF2-40B4-BE49-F238E27FC236}">
                <a16:creationId xmlns:a16="http://schemas.microsoft.com/office/drawing/2014/main" id="{76EB6E43-845A-603E-36FB-B3CC4C0C8575}"/>
              </a:ext>
            </a:extLst>
          </p:cNvPr>
          <p:cNvSpPr>
            <a:spLocks noGrp="1"/>
          </p:cNvSpPr>
          <p:nvPr>
            <p:ph type="body" sz="quarter" idx="13"/>
          </p:nvPr>
        </p:nvSpPr>
        <p:spPr>
          <a:xfrm>
            <a:off x="8887595" y="1857117"/>
            <a:ext cx="3145730" cy="576262"/>
          </a:xfrm>
        </p:spPr>
        <p:txBody>
          <a:bodyPr/>
          <a:lstStyle/>
          <a:p>
            <a:pPr algn="ctr"/>
            <a:r>
              <a:rPr lang="es-419"/>
              <a:t>LOG OUT:</a:t>
            </a:r>
          </a:p>
        </p:txBody>
      </p:sp>
      <p:sp>
        <p:nvSpPr>
          <p:cNvPr id="8" name="Marcador de texto 7">
            <a:extLst>
              <a:ext uri="{FF2B5EF4-FFF2-40B4-BE49-F238E27FC236}">
                <a16:creationId xmlns:a16="http://schemas.microsoft.com/office/drawing/2014/main" id="{3C24DDC0-E245-784B-27BA-B6C377640273}"/>
              </a:ext>
            </a:extLst>
          </p:cNvPr>
          <p:cNvSpPr>
            <a:spLocks noGrp="1"/>
          </p:cNvSpPr>
          <p:nvPr>
            <p:ph type="body" sz="half" idx="17"/>
          </p:nvPr>
        </p:nvSpPr>
        <p:spPr>
          <a:xfrm>
            <a:off x="8907174" y="2543874"/>
            <a:ext cx="3145536" cy="3261503"/>
          </a:xfrm>
        </p:spPr>
        <p:txBody>
          <a:bodyPr>
            <a:normAutofit/>
          </a:bodyPr>
          <a:lstStyle/>
          <a:p>
            <a:pPr marL="285750" indent="-285750">
              <a:buFont typeface="Wingdings" pitchFamily="2" charset="2"/>
              <a:buChar char="v"/>
            </a:pPr>
            <a:r>
              <a:rPr lang="es-419" sz="1800"/>
              <a:t>Another security measure Greenfield can take is that all staff members, after using any computer or electronic device that may contain private information, log out of it. This way, anyone who is not part of the staff can access private information.</a:t>
            </a:r>
          </a:p>
          <a:p>
            <a:endParaRPr lang="es-419"/>
          </a:p>
        </p:txBody>
      </p:sp>
      <p:sp>
        <p:nvSpPr>
          <p:cNvPr id="11" name="Flecha a la derecha con muesca 10">
            <a:extLst>
              <a:ext uri="{FF2B5EF4-FFF2-40B4-BE49-F238E27FC236}">
                <a16:creationId xmlns:a16="http://schemas.microsoft.com/office/drawing/2014/main" id="{E55DCF2E-CCC8-5789-9669-B51E1BD97550}"/>
              </a:ext>
            </a:extLst>
          </p:cNvPr>
          <p:cNvSpPr/>
          <p:nvPr/>
        </p:nvSpPr>
        <p:spPr>
          <a:xfrm>
            <a:off x="3710763" y="3763926"/>
            <a:ext cx="797442" cy="531627"/>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419"/>
          </a:p>
        </p:txBody>
      </p:sp>
      <p:sp>
        <p:nvSpPr>
          <p:cNvPr id="12" name="Flecha a la derecha con muesca 11">
            <a:extLst>
              <a:ext uri="{FF2B5EF4-FFF2-40B4-BE49-F238E27FC236}">
                <a16:creationId xmlns:a16="http://schemas.microsoft.com/office/drawing/2014/main" id="{66856B60-BB0A-6D5F-E57B-2D16C0C17E43}"/>
              </a:ext>
            </a:extLst>
          </p:cNvPr>
          <p:cNvSpPr/>
          <p:nvPr/>
        </p:nvSpPr>
        <p:spPr>
          <a:xfrm>
            <a:off x="7975157" y="3712338"/>
            <a:ext cx="754911" cy="510363"/>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419"/>
          </a:p>
        </p:txBody>
      </p:sp>
      <p:sp>
        <p:nvSpPr>
          <p:cNvPr id="17" name="Arco 16">
            <a:extLst>
              <a:ext uri="{FF2B5EF4-FFF2-40B4-BE49-F238E27FC236}">
                <a16:creationId xmlns:a16="http://schemas.microsoft.com/office/drawing/2014/main" id="{98A6C28E-896C-61A4-EE77-F0B7F814A632}"/>
              </a:ext>
            </a:extLst>
          </p:cNvPr>
          <p:cNvSpPr/>
          <p:nvPr/>
        </p:nvSpPr>
        <p:spPr>
          <a:xfrm>
            <a:off x="8352612" y="0"/>
            <a:ext cx="3865673" cy="3359888"/>
          </a:xfrm>
          <a:prstGeom prst="arc">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s-419"/>
          </a:p>
        </p:txBody>
      </p:sp>
      <p:sp>
        <p:nvSpPr>
          <p:cNvPr id="18" name="Arco 17">
            <a:extLst>
              <a:ext uri="{FF2B5EF4-FFF2-40B4-BE49-F238E27FC236}">
                <a16:creationId xmlns:a16="http://schemas.microsoft.com/office/drawing/2014/main" id="{B7165E70-520F-B4A7-8D00-FD6E3E05C24C}"/>
              </a:ext>
            </a:extLst>
          </p:cNvPr>
          <p:cNvSpPr/>
          <p:nvPr/>
        </p:nvSpPr>
        <p:spPr>
          <a:xfrm>
            <a:off x="9950337" y="-18573"/>
            <a:ext cx="2360428" cy="2530549"/>
          </a:xfrm>
          <a:prstGeom prst="arc">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s-419"/>
          </a:p>
        </p:txBody>
      </p:sp>
      <p:sp>
        <p:nvSpPr>
          <p:cNvPr id="19" name="Arco 18">
            <a:extLst>
              <a:ext uri="{FF2B5EF4-FFF2-40B4-BE49-F238E27FC236}">
                <a16:creationId xmlns:a16="http://schemas.microsoft.com/office/drawing/2014/main" id="{BF1903B0-42BC-0A69-CAAE-1996A16165CD}"/>
              </a:ext>
            </a:extLst>
          </p:cNvPr>
          <p:cNvSpPr/>
          <p:nvPr/>
        </p:nvSpPr>
        <p:spPr>
          <a:xfrm>
            <a:off x="-1339705" y="5936806"/>
            <a:ext cx="2679405" cy="2477386"/>
          </a:xfrm>
          <a:prstGeom prst="arc">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s-419"/>
          </a:p>
        </p:txBody>
      </p:sp>
      <p:sp>
        <p:nvSpPr>
          <p:cNvPr id="20" name="Arco 19">
            <a:extLst>
              <a:ext uri="{FF2B5EF4-FFF2-40B4-BE49-F238E27FC236}">
                <a16:creationId xmlns:a16="http://schemas.microsoft.com/office/drawing/2014/main" id="{2CFF61EF-D0C1-BB1E-1A52-1D3A910B7F81}"/>
              </a:ext>
            </a:extLst>
          </p:cNvPr>
          <p:cNvSpPr/>
          <p:nvPr/>
        </p:nvSpPr>
        <p:spPr>
          <a:xfrm>
            <a:off x="-999462" y="6230679"/>
            <a:ext cx="1998921" cy="1731030"/>
          </a:xfrm>
          <a:prstGeom prst="arc">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s-419"/>
          </a:p>
        </p:txBody>
      </p:sp>
      <p:sp>
        <p:nvSpPr>
          <p:cNvPr id="21" name="Arco 20">
            <a:extLst>
              <a:ext uri="{FF2B5EF4-FFF2-40B4-BE49-F238E27FC236}">
                <a16:creationId xmlns:a16="http://schemas.microsoft.com/office/drawing/2014/main" id="{14FB8151-12A1-8FF6-2363-3F908AD1F5DA}"/>
              </a:ext>
            </a:extLst>
          </p:cNvPr>
          <p:cNvSpPr/>
          <p:nvPr/>
        </p:nvSpPr>
        <p:spPr>
          <a:xfrm>
            <a:off x="-843575" y="6476280"/>
            <a:ext cx="1396860" cy="1154768"/>
          </a:xfrm>
          <a:prstGeom prst="arc">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s-419"/>
          </a:p>
        </p:txBody>
      </p:sp>
    </p:spTree>
    <p:extLst>
      <p:ext uri="{BB962C8B-B14F-4D97-AF65-F5344CB8AC3E}">
        <p14:creationId xmlns:p14="http://schemas.microsoft.com/office/powerpoint/2010/main" val="412735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checkerboard(across)">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5" presetClass="entr" presetSubtype="1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checkerboard(across)">
                                      <p:cBhvr>
                                        <p:cTn id="43" dur="5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8">
                                            <p:txEl>
                                              <p:pRg st="0" end="0"/>
                                            </p:txEl>
                                          </p:spTgt>
                                        </p:tgtEl>
                                        <p:attrNameLst>
                                          <p:attrName>style.visibility</p:attrName>
                                        </p:attrNameLst>
                                      </p:cBhvr>
                                      <p:to>
                                        <p:strVal val="visible"/>
                                      </p:to>
                                    </p:set>
                                    <p:anim calcmode="lin" valueType="num">
                                      <p:cBhvr additive="base">
                                        <p:cTn id="48"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C37A0AF-0E43-A64F-3B92-AE6DDC1763C2}"/>
              </a:ext>
            </a:extLst>
          </p:cNvPr>
          <p:cNvSpPr>
            <a:spLocks noGrp="1"/>
          </p:cNvSpPr>
          <p:nvPr>
            <p:ph type="title"/>
          </p:nvPr>
        </p:nvSpPr>
        <p:spPr>
          <a:xfrm>
            <a:off x="233916" y="361507"/>
            <a:ext cx="4538109" cy="893135"/>
          </a:xfrm>
        </p:spPr>
        <p:txBody>
          <a:bodyPr>
            <a:normAutofit/>
          </a:bodyPr>
          <a:lstStyle/>
          <a:p>
            <a:pPr algn="ctr"/>
            <a:r>
              <a:rPr lang="es-419">
                <a:solidFill>
                  <a:srgbClr val="0070C0"/>
                </a:solidFill>
              </a:rPr>
              <a:t>Email Awareness Tips:</a:t>
            </a:r>
          </a:p>
        </p:txBody>
      </p:sp>
      <p:graphicFrame>
        <p:nvGraphicFramePr>
          <p:cNvPr id="5" name="Marcador de contenido 4">
            <a:extLst>
              <a:ext uri="{FF2B5EF4-FFF2-40B4-BE49-F238E27FC236}">
                <a16:creationId xmlns:a16="http://schemas.microsoft.com/office/drawing/2014/main" id="{D5431F15-4501-3972-4E51-05B3ADC22730}"/>
              </a:ext>
            </a:extLst>
          </p:cNvPr>
          <p:cNvGraphicFramePr>
            <a:graphicFrameLocks noGrp="1"/>
          </p:cNvGraphicFramePr>
          <p:nvPr>
            <p:ph idx="1"/>
            <p:extLst>
              <p:ext uri="{D42A27DB-BD31-4B8C-83A1-F6EECF244321}">
                <p14:modId xmlns:p14="http://schemas.microsoft.com/office/powerpoint/2010/main" val="1725282345"/>
              </p:ext>
            </p:extLst>
          </p:nvPr>
        </p:nvGraphicFramePr>
        <p:xfrm>
          <a:off x="5183188" y="361507"/>
          <a:ext cx="6172200" cy="5499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Marcador de texto 3">
            <a:extLst>
              <a:ext uri="{FF2B5EF4-FFF2-40B4-BE49-F238E27FC236}">
                <a16:creationId xmlns:a16="http://schemas.microsoft.com/office/drawing/2014/main" id="{F1ACD4DB-A6DF-9E9F-9CFF-3DF3117E6820}"/>
              </a:ext>
            </a:extLst>
          </p:cNvPr>
          <p:cNvSpPr>
            <a:spLocks noGrp="1"/>
          </p:cNvSpPr>
          <p:nvPr>
            <p:ph type="body" sz="half" idx="2"/>
          </p:nvPr>
        </p:nvSpPr>
        <p:spPr>
          <a:xfrm>
            <a:off x="340242" y="1254642"/>
            <a:ext cx="4431783" cy="5603358"/>
          </a:xfrm>
        </p:spPr>
        <p:txBody>
          <a:bodyPr>
            <a:noAutofit/>
          </a:bodyPr>
          <a:lstStyle/>
          <a:p>
            <a:r>
              <a:rPr lang="es-419" sz="2000" dirty="0">
                <a:solidFill>
                  <a:schemeClr val="tx1">
                    <a:lumMod val="95000"/>
                    <a:lumOff val="5000"/>
                  </a:schemeClr>
                </a:solidFill>
              </a:rPr>
              <a:t>A good way to prevent this is to teach them to look for signs that emails from their coworkers are suspicious, and to notice if the email contains grammatical errors or asks for a lot of personal information, such as their bank account, or that of a Greenfield resident.</a:t>
            </a:r>
          </a:p>
          <a:p>
            <a:endParaRPr lang="es-419" sz="1000" dirty="0">
              <a:solidFill>
                <a:schemeClr val="tx1">
                  <a:lumMod val="95000"/>
                  <a:lumOff val="5000"/>
                </a:schemeClr>
              </a:solidFill>
            </a:endParaRPr>
          </a:p>
          <a:p>
            <a:r>
              <a:rPr lang="es-419" sz="2000" dirty="0">
                <a:solidFill>
                  <a:schemeClr val="tx1">
                    <a:lumMod val="95000"/>
                    <a:lumOff val="5000"/>
                  </a:schemeClr>
                </a:solidFill>
              </a:rPr>
              <a:t>Using a secure network is important because it helps prevent viruses and hackers, but how do we know if a network is secure? Well, on the left side of the search bar, we can see a closed padlock. If that appears, it means the site is completely safe and protected.</a:t>
            </a:r>
          </a:p>
        </p:txBody>
      </p:sp>
    </p:spTree>
    <p:extLst>
      <p:ext uri="{BB962C8B-B14F-4D97-AF65-F5344CB8AC3E}">
        <p14:creationId xmlns:p14="http://schemas.microsoft.com/office/powerpoint/2010/main" val="3518746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19983D4-5CFC-8E4A-4C8A-6FD540F2584D}"/>
              </a:ext>
            </a:extLst>
          </p:cNvPr>
          <p:cNvSpPr>
            <a:spLocks noGrp="1"/>
          </p:cNvSpPr>
          <p:nvPr>
            <p:ph type="title"/>
          </p:nvPr>
        </p:nvSpPr>
        <p:spPr>
          <a:xfrm>
            <a:off x="762000" y="152474"/>
            <a:ext cx="10515600" cy="1325563"/>
          </a:xfrm>
        </p:spPr>
        <p:txBody>
          <a:bodyPr>
            <a:normAutofit/>
          </a:bodyPr>
          <a:lstStyle/>
          <a:p>
            <a:pPr algn="ctr"/>
            <a:r>
              <a:rPr lang="es-419" sz="4800" u="sng" dirty="0">
                <a:solidFill>
                  <a:schemeClr val="accent4">
                    <a:lumMod val="60000"/>
                    <a:lumOff val="40000"/>
                  </a:schemeClr>
                </a:solidFill>
              </a:rPr>
              <a:t>Data Management:</a:t>
            </a:r>
          </a:p>
        </p:txBody>
      </p:sp>
      <p:graphicFrame>
        <p:nvGraphicFramePr>
          <p:cNvPr id="5" name="Marcador de contenido 4">
            <a:extLst>
              <a:ext uri="{FF2B5EF4-FFF2-40B4-BE49-F238E27FC236}">
                <a16:creationId xmlns:a16="http://schemas.microsoft.com/office/drawing/2014/main" id="{0D839B19-FBCD-36F5-EB01-15EA52493EE0}"/>
              </a:ext>
            </a:extLst>
          </p:cNvPr>
          <p:cNvGraphicFramePr>
            <a:graphicFrameLocks noGrp="1"/>
          </p:cNvGraphicFramePr>
          <p:nvPr>
            <p:ph sz="half" idx="1"/>
            <p:extLst>
              <p:ext uri="{D42A27DB-BD31-4B8C-83A1-F6EECF244321}">
                <p14:modId xmlns:p14="http://schemas.microsoft.com/office/powerpoint/2010/main" val="2297071481"/>
              </p:ext>
            </p:extLst>
          </p:nvPr>
        </p:nvGraphicFramePr>
        <p:xfrm>
          <a:off x="-76200" y="1244008"/>
          <a:ext cx="6096000" cy="5124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Marcador de contenido 3">
            <a:extLst>
              <a:ext uri="{FF2B5EF4-FFF2-40B4-BE49-F238E27FC236}">
                <a16:creationId xmlns:a16="http://schemas.microsoft.com/office/drawing/2014/main" id="{BEC551E7-3D5D-C5AB-C396-8E1B9A7E10AE}"/>
              </a:ext>
            </a:extLst>
          </p:cNvPr>
          <p:cNvSpPr>
            <a:spLocks noGrp="1"/>
          </p:cNvSpPr>
          <p:nvPr>
            <p:ph sz="half" idx="2"/>
          </p:nvPr>
        </p:nvSpPr>
        <p:spPr>
          <a:xfrm>
            <a:off x="6299791" y="1244008"/>
            <a:ext cx="5181600" cy="5263117"/>
          </a:xfrm>
        </p:spPr>
        <p:txBody>
          <a:bodyPr>
            <a:normAutofit lnSpcReduction="10000"/>
          </a:bodyPr>
          <a:lstStyle/>
          <a:p>
            <a:pPr marL="571500" indent="-571500">
              <a:buFont typeface="+mj-lt"/>
              <a:buAutoNum type="romanLcPeriod"/>
            </a:pPr>
            <a:r>
              <a:rPr lang="es-419" sz="2000" dirty="0"/>
              <a:t>Define the data management policies; this will determine how secure and how much information will be in the data management plan. This will depend on the business, but for Greenfield, I think the best way to do it is to separate it for each resident, with their name, age, whether they have any illness or disability, their daily routine, and whether they take any medication. Also, once everyone has their profiles, put them in alphabetical order.</a:t>
            </a:r>
          </a:p>
          <a:p>
            <a:pPr marL="571500" indent="-571500">
              <a:buFont typeface="+mj-lt"/>
              <a:buAutoNum type="romanLcPeriod"/>
            </a:pPr>
            <a:r>
              <a:rPr lang="es-419" sz="2000" dirty="0"/>
              <a:t>You could also have online and physical folders separated by letters of the alphabet, perhaps folder A, B, and C, but if you want to save space you can put 3 or 4 together so that it won't be difficult to find patient information and make backups every month in case something happens.</a:t>
            </a:r>
          </a:p>
          <a:p>
            <a:pPr marL="571500" indent="-571500">
              <a:buFont typeface="+mj-lt"/>
              <a:buAutoNum type="romanLcPeriod"/>
            </a:pPr>
            <a:endParaRPr lang="es-419" sz="1600" dirty="0"/>
          </a:p>
        </p:txBody>
      </p:sp>
    </p:spTree>
    <p:extLst>
      <p:ext uri="{BB962C8B-B14F-4D97-AF65-F5344CB8AC3E}">
        <p14:creationId xmlns:p14="http://schemas.microsoft.com/office/powerpoint/2010/main" val="3454099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1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8CE47444-37BA-E50A-440A-E8E8AD87886D}"/>
              </a:ext>
            </a:extLst>
          </p:cNvPr>
          <p:cNvSpPr>
            <a:spLocks noGrp="1"/>
          </p:cNvSpPr>
          <p:nvPr>
            <p:ph type="title"/>
          </p:nvPr>
        </p:nvSpPr>
        <p:spPr>
          <a:xfrm>
            <a:off x="540117" y="341310"/>
            <a:ext cx="6002110" cy="1495425"/>
          </a:xfrm>
        </p:spPr>
        <p:txBody>
          <a:bodyPr vert="horz" lIns="91440" tIns="45720" rIns="91440" bIns="45720" rtlCol="0" anchor="ctr">
            <a:normAutofit/>
          </a:bodyPr>
          <a:lstStyle/>
          <a:p>
            <a:r>
              <a:rPr lang="en-US" sz="4000" u="sng" dirty="0"/>
              <a:t> </a:t>
            </a:r>
            <a:r>
              <a:rPr lang="en-US" sz="4000" u="sng" dirty="0" err="1">
                <a:solidFill>
                  <a:schemeClr val="accent4">
                    <a:lumMod val="75000"/>
                  </a:schemeClr>
                </a:solidFill>
              </a:rPr>
              <a:t>Confidentility</a:t>
            </a:r>
            <a:r>
              <a:rPr lang="en-US" sz="4000" u="sng" dirty="0">
                <a:solidFill>
                  <a:schemeClr val="accent4">
                    <a:lumMod val="75000"/>
                  </a:schemeClr>
                </a:solidFill>
              </a:rPr>
              <a:t> and Compliance:</a:t>
            </a:r>
          </a:p>
        </p:txBody>
      </p:sp>
      <p:sp>
        <p:nvSpPr>
          <p:cNvPr id="3" name="Marcador de contenido 2">
            <a:extLst>
              <a:ext uri="{FF2B5EF4-FFF2-40B4-BE49-F238E27FC236}">
                <a16:creationId xmlns:a16="http://schemas.microsoft.com/office/drawing/2014/main" id="{2D715E87-E139-C5A8-7318-07A90DB767E7}"/>
              </a:ext>
            </a:extLst>
          </p:cNvPr>
          <p:cNvSpPr>
            <a:spLocks noGrp="1"/>
          </p:cNvSpPr>
          <p:nvPr>
            <p:ph sz="half" idx="1"/>
          </p:nvPr>
        </p:nvSpPr>
        <p:spPr>
          <a:xfrm>
            <a:off x="135924" y="1836735"/>
            <a:ext cx="6702866" cy="4297366"/>
          </a:xfrm>
        </p:spPr>
        <p:txBody>
          <a:bodyPr vert="horz" lIns="91440" tIns="45720" rIns="91440" bIns="45720" rtlCol="0">
            <a:normAutofit/>
          </a:bodyPr>
          <a:lstStyle/>
          <a:p>
            <a:pPr>
              <a:buFont typeface="Wingdings" pitchFamily="2" charset="2"/>
              <a:buChar char="§"/>
            </a:pPr>
            <a:r>
              <a:rPr lang="en-US" sz="2000" dirty="0"/>
              <a:t>Confidentiality is paramount in any business, as it fosters a stronger relationship between residents and caregivers. It allows residents and their families to feel secure, knowing their personal information is safe and protected. If sharing any data is necessary, the consent of the resident or their family is essential. Furthermore, it's crucial to explain why the information needs to be shared and with whom, providing details about the individual. However, this information should only be shared with someone who can verify their identity, such as a doctor or lawyer.</a:t>
            </a:r>
          </a:p>
          <a:p>
            <a:pPr>
              <a:buFont typeface="Wingdings" pitchFamily="2" charset="2"/>
              <a:buChar char="§"/>
            </a:pPr>
            <a:r>
              <a:rPr lang="en-US" sz="2000" dirty="0"/>
              <a:t>Training staff is highly beneficial as it helps prevent future misunderstandings or lawsuits, so teaching staff how to keep residents safe is a priority.</a:t>
            </a:r>
          </a:p>
        </p:txBody>
      </p:sp>
      <p:sp>
        <p:nvSpPr>
          <p:cNvPr id="6" name="Marcador de pie de página 5">
            <a:extLst>
              <a:ext uri="{FF2B5EF4-FFF2-40B4-BE49-F238E27FC236}">
                <a16:creationId xmlns:a16="http://schemas.microsoft.com/office/drawing/2014/main" id="{65D59530-71A6-BEF8-7E9F-63369C0FFD4C}"/>
              </a:ext>
            </a:extLst>
          </p:cNvPr>
          <p:cNvSpPr>
            <a:spLocks noGrp="1"/>
          </p:cNvSpPr>
          <p:nvPr>
            <p:ph type="ftr" sz="quarter" idx="11"/>
          </p:nvPr>
        </p:nvSpPr>
        <p:spPr>
          <a:xfrm>
            <a:off x="3195473" y="6356350"/>
            <a:ext cx="3811437" cy="365125"/>
          </a:xfrm>
        </p:spPr>
        <p:txBody>
          <a:bodyPr vert="horz" lIns="91440" tIns="45720" rIns="91440" bIns="45720" rtlCol="0" anchor="ctr">
            <a:normAutofit/>
          </a:bodyPr>
          <a:lstStyle/>
          <a:p>
            <a:pPr algn="l">
              <a:lnSpc>
                <a:spcPct val="90000"/>
              </a:lnSpc>
              <a:spcAft>
                <a:spcPts val="600"/>
              </a:spcAft>
              <a:defRPr/>
            </a:pPr>
            <a:r>
              <a:rPr lang="en-US" sz="700" kern="1200">
                <a:solidFill>
                  <a:prstClr val="black">
                    <a:tint val="75000"/>
                  </a:prstClr>
                </a:solidFill>
                <a:latin typeface="Calibri" panose="020F0502020204030204"/>
                <a:ea typeface="+mn-ea"/>
                <a:cs typeface="+mn-cs"/>
              </a:rPr>
              <a:t>
              </a:t>
            </a:r>
          </a:p>
        </p:txBody>
      </p:sp>
      <p:pic>
        <p:nvPicPr>
          <p:cNvPr id="9" name="Marcador de contenido 8" descr="Healthcare professional with patient">
            <a:extLst>
              <a:ext uri="{FF2B5EF4-FFF2-40B4-BE49-F238E27FC236}">
                <a16:creationId xmlns:a16="http://schemas.microsoft.com/office/drawing/2014/main" id="{230272E6-67C9-4B00-C465-5AFCB3E7531F}"/>
              </a:ext>
            </a:extLst>
          </p:cNvPr>
          <p:cNvPicPr>
            <a:picLocks noGrp="1" noChangeAspect="1"/>
          </p:cNvPicPr>
          <p:nvPr>
            <p:ph sz="half" idx="2"/>
          </p:nvPr>
        </p:nvPicPr>
        <p:blipFill>
          <a:blip r:embed="rId2"/>
          <a:srcRect l="33703" r="17703" b="-1"/>
          <a:stretch>
            <a:fillRect/>
          </a:stretch>
        </p:blipFill>
        <p:spPr>
          <a:xfrm>
            <a:off x="7199440" y="10"/>
            <a:ext cx="4992560" cy="6857990"/>
          </a:xfrm>
          <a:prstGeom prst="rect">
            <a:avLst/>
          </a:prstGeom>
          <a:effectLst/>
        </p:spPr>
      </p:pic>
      <p:sp>
        <p:nvSpPr>
          <p:cNvPr id="7" name="Marcador de número de diapositiva 6">
            <a:extLst>
              <a:ext uri="{FF2B5EF4-FFF2-40B4-BE49-F238E27FC236}">
                <a16:creationId xmlns:a16="http://schemas.microsoft.com/office/drawing/2014/main" id="{9EE710E7-EA86-32A0-4766-3D6E77AC977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rgbClr val="FFFFFF"/>
                </a:solidFill>
                <a:latin typeface="Calibri" panose="020F0502020204030204"/>
              </a:rPr>
              <a:pPr>
                <a:spcAft>
                  <a:spcPts val="600"/>
                </a:spcAft>
                <a:defRPr/>
              </a:pPr>
              <a:t>13</a:t>
            </a:fld>
            <a:endParaRPr lang="en-US">
              <a:solidFill>
                <a:srgbClr val="FFFFFF"/>
              </a:solidFill>
              <a:latin typeface="Calibri" panose="020F0502020204030204"/>
            </a:endParaRPr>
          </a:p>
        </p:txBody>
      </p:sp>
    </p:spTree>
    <p:extLst>
      <p:ext uri="{BB962C8B-B14F-4D97-AF65-F5344CB8AC3E}">
        <p14:creationId xmlns:p14="http://schemas.microsoft.com/office/powerpoint/2010/main" val="259611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ítulo 8">
            <a:extLst>
              <a:ext uri="{FF2B5EF4-FFF2-40B4-BE49-F238E27FC236}">
                <a16:creationId xmlns:a16="http://schemas.microsoft.com/office/drawing/2014/main" id="{14EBCA3E-B4EA-D566-D62A-E5A7F4B735D1}"/>
              </a:ext>
            </a:extLst>
          </p:cNvPr>
          <p:cNvSpPr>
            <a:spLocks noGrp="1"/>
          </p:cNvSpPr>
          <p:nvPr>
            <p:ph type="title"/>
          </p:nvPr>
        </p:nvSpPr>
        <p:spPr>
          <a:xfrm>
            <a:off x="296825" y="-386335"/>
            <a:ext cx="5387502" cy="1325563"/>
          </a:xfrm>
        </p:spPr>
        <p:txBody>
          <a:bodyPr vert="horz" lIns="91440" tIns="45720" rIns="91440" bIns="45720" rtlCol="0" anchor="ctr">
            <a:normAutofit/>
          </a:bodyPr>
          <a:lstStyle/>
          <a:p>
            <a:r>
              <a:rPr lang="en-US" sz="4400" u="sng" dirty="0"/>
              <a:t>References:</a:t>
            </a:r>
          </a:p>
        </p:txBody>
      </p:sp>
      <p:sp>
        <p:nvSpPr>
          <p:cNvPr id="12" name="Marcador de texto 11">
            <a:extLst>
              <a:ext uri="{FF2B5EF4-FFF2-40B4-BE49-F238E27FC236}">
                <a16:creationId xmlns:a16="http://schemas.microsoft.com/office/drawing/2014/main" id="{4693A941-5E19-E1BF-FF27-AEC3ED459CA9}"/>
              </a:ext>
            </a:extLst>
          </p:cNvPr>
          <p:cNvSpPr>
            <a:spLocks noGrp="1"/>
          </p:cNvSpPr>
          <p:nvPr>
            <p:ph type="body" sz="half" idx="2"/>
          </p:nvPr>
        </p:nvSpPr>
        <p:spPr>
          <a:xfrm>
            <a:off x="-244549" y="587516"/>
            <a:ext cx="6470251" cy="5994037"/>
          </a:xfrm>
        </p:spPr>
        <p:txBody>
          <a:bodyPr vert="horz" lIns="91440" tIns="45720" rIns="91440" bIns="45720" rtlCol="0" anchor="t">
            <a:normAutofit/>
          </a:bodyPr>
          <a:lstStyle/>
          <a:p>
            <a:pPr marL="628650" lvl="1" indent="-285750">
              <a:buFont typeface="Wingdings" pitchFamily="2" charset="2"/>
              <a:buChar char="v"/>
            </a:pPr>
            <a:r>
              <a:rPr lang="en-US" sz="1300" dirty="0"/>
              <a:t>Digital, General Practice (2023/2025)  </a:t>
            </a:r>
            <a:r>
              <a:rPr lang="en-US" sz="1300" i="1" dirty="0"/>
              <a:t>Microsoft Teams and remote working.</a:t>
            </a:r>
            <a:r>
              <a:rPr lang="en-US" sz="1300" dirty="0"/>
              <a:t> Available at: </a:t>
            </a:r>
            <a:r>
              <a:rPr lang="en-US" sz="1300" dirty="0">
                <a:hlinkClick r:id="rId2"/>
              </a:rPr>
              <a:t>NHS Inglaterra » Microsoft Teams y el trabajo remoto</a:t>
            </a:r>
            <a:r>
              <a:rPr lang="en-US" sz="1300" dirty="0"/>
              <a:t> (Accessed:12/02/2026).</a:t>
            </a:r>
          </a:p>
          <a:p>
            <a:pPr marL="571500" lvl="1" indent="-285750">
              <a:buFont typeface="Wingdings" pitchFamily="2" charset="2"/>
              <a:buChar char="v"/>
            </a:pPr>
            <a:endParaRPr lang="en-US" sz="1300" dirty="0"/>
          </a:p>
          <a:p>
            <a:pPr marL="628650" lvl="1" indent="-285750">
              <a:buFont typeface="Wingdings" pitchFamily="2" charset="2"/>
              <a:buChar char="v"/>
            </a:pPr>
            <a:r>
              <a:rPr lang="en-US" sz="1300" dirty="0"/>
              <a:t>Gabrielle Lohr (18/10/2023) </a:t>
            </a:r>
            <a:r>
              <a:rPr lang="en-US" sz="1300" i="1" dirty="0"/>
              <a:t>Email Security Awareness: 10 tips to keep your inbox safe. </a:t>
            </a:r>
            <a:r>
              <a:rPr lang="en-US" sz="1300" dirty="0"/>
              <a:t>Available at: </a:t>
            </a:r>
            <a:r>
              <a:rPr lang="en-US" sz="1300" dirty="0">
                <a:hlinkClick r:id="rId3"/>
              </a:rPr>
              <a:t>https://www.nimble.com/blog/email-security-awareness-10-tips-to-keep-your-inbox-safe/</a:t>
            </a:r>
            <a:r>
              <a:rPr lang="en-US" sz="1300" dirty="0"/>
              <a:t> (accessed date: 10/02/26)</a:t>
            </a:r>
          </a:p>
          <a:p>
            <a:pPr marL="628650" lvl="1" indent="-285750">
              <a:buFont typeface="Wingdings" pitchFamily="2" charset="2"/>
              <a:buChar char="v"/>
            </a:pPr>
            <a:endParaRPr lang="en-US" sz="1300" dirty="0"/>
          </a:p>
          <a:p>
            <a:pPr marL="685800" lvl="1" indent="-285750">
              <a:buFont typeface="Wingdings" pitchFamily="2" charset="2"/>
              <a:buChar char="v"/>
            </a:pPr>
            <a:r>
              <a:rPr lang="en-US" sz="1300" dirty="0"/>
              <a:t>Microsoft(2026) Microsoft Teams Video Training</a:t>
            </a:r>
            <a:r>
              <a:rPr lang="en-US" sz="1300" i="1" dirty="0"/>
              <a:t>, What is Microsoft teams?. </a:t>
            </a:r>
            <a:r>
              <a:rPr lang="en-US" sz="1300" dirty="0"/>
              <a:t>Available </a:t>
            </a:r>
            <a:r>
              <a:rPr lang="en-US" sz="1300" dirty="0">
                <a:hlinkClick r:id="rId4"/>
              </a:rPr>
              <a:t>Video: What is Microsoft Teams? - Microsoft Support</a:t>
            </a:r>
            <a:r>
              <a:rPr lang="en-US" sz="1300" dirty="0"/>
              <a:t> (Accessed:12/02/2026).</a:t>
            </a:r>
          </a:p>
          <a:p>
            <a:pPr marL="685800" lvl="1" indent="-285750">
              <a:buFont typeface="Wingdings" pitchFamily="2" charset="2"/>
              <a:buChar char="v"/>
            </a:pPr>
            <a:endParaRPr lang="en-US" sz="1300" dirty="0"/>
          </a:p>
          <a:p>
            <a:pPr marL="685800" lvl="1" indent="-285750">
              <a:buFont typeface="Wingdings" pitchFamily="2" charset="2"/>
              <a:buChar char="v"/>
            </a:pPr>
            <a:r>
              <a:rPr lang="en-GB" sz="1300" dirty="0">
                <a:solidFill>
                  <a:srgbClr val="2C3E50"/>
                </a:solidFill>
                <a:ea typeface="+mn-lt"/>
                <a:cs typeface="+mn-lt"/>
              </a:rPr>
              <a:t>Microsoft, 2023. </a:t>
            </a:r>
            <a:r>
              <a:rPr lang="en-GB" sz="1300" i="1" dirty="0">
                <a:solidFill>
                  <a:srgbClr val="2C3E50"/>
                </a:solidFill>
                <a:ea typeface="+mn-lt"/>
                <a:cs typeface="+mn-lt"/>
              </a:rPr>
              <a:t>What is Microsoft Word?</a:t>
            </a:r>
            <a:r>
              <a:rPr lang="en-GB" sz="1300" dirty="0">
                <a:solidFill>
                  <a:srgbClr val="2C3E50"/>
                </a:solidFill>
                <a:ea typeface="+mn-lt"/>
                <a:cs typeface="+mn-lt"/>
              </a:rPr>
              <a:t>. Available at: </a:t>
            </a:r>
            <a:r>
              <a:rPr lang="en-GB" sz="1300" dirty="0">
                <a:solidFill>
                  <a:srgbClr val="2C3E50"/>
                </a:solidFill>
                <a:ea typeface="+mn-lt"/>
                <a:cs typeface="+mn-lt"/>
                <a:hlinkClick r:id="rId5"/>
              </a:rPr>
              <a:t>https://www.microsoft.com</a:t>
            </a:r>
            <a:r>
              <a:rPr lang="en-GB" sz="1300" dirty="0">
                <a:solidFill>
                  <a:srgbClr val="2C3E50"/>
                </a:solidFill>
                <a:ea typeface="+mn-lt"/>
                <a:cs typeface="+mn-lt"/>
              </a:rPr>
              <a:t> (Accessed: 10 February 2026).</a:t>
            </a:r>
          </a:p>
          <a:p>
            <a:pPr marL="685800" lvl="1" indent="-285750">
              <a:buFont typeface="Wingdings" pitchFamily="2" charset="2"/>
              <a:buChar char="v"/>
            </a:pPr>
            <a:endParaRPr lang="en-GB" sz="1300" dirty="0">
              <a:solidFill>
                <a:srgbClr val="2C3E50"/>
              </a:solidFill>
              <a:ea typeface="+mn-lt"/>
              <a:cs typeface="+mn-lt"/>
            </a:endParaRPr>
          </a:p>
          <a:p>
            <a:pPr marL="685800" lvl="1" indent="-285750">
              <a:buFont typeface="Wingdings" pitchFamily="2" charset="2"/>
              <a:buChar char="v"/>
            </a:pPr>
            <a:r>
              <a:rPr lang="en-US" sz="1200" dirty="0">
                <a:latin typeface="Calibri"/>
                <a:ea typeface="Calibri"/>
                <a:cs typeface="Calibri"/>
              </a:rPr>
              <a:t>www.microsoft.com. (n.d.). </a:t>
            </a:r>
            <a:r>
              <a:rPr lang="en-US" sz="1200" i="1" dirty="0">
                <a:latin typeface="Calibri"/>
                <a:ea typeface="Calibri"/>
                <a:cs typeface="Calibri"/>
              </a:rPr>
              <a:t>Microsoft Word | Create &amp; Edit Word Docs with Microsoft 365</a:t>
            </a:r>
            <a:r>
              <a:rPr lang="en-US" sz="1200" dirty="0">
                <a:latin typeface="Calibri"/>
                <a:ea typeface="Calibri"/>
                <a:cs typeface="Calibri"/>
              </a:rPr>
              <a:t>. [online] Available at: </a:t>
            </a:r>
            <a:r>
              <a:rPr lang="en-US" sz="1200" dirty="0">
                <a:latin typeface="Calibri"/>
                <a:ea typeface="Calibri"/>
                <a:cs typeface="Calibri"/>
                <a:hlinkClick r:id="rId6"/>
              </a:rPr>
              <a:t>https://www.microsoft.com/en-gb/microsoft-365/word. (Accessed:9February2026</a:t>
            </a:r>
            <a:r>
              <a:rPr lang="en-US" sz="1200" dirty="0">
                <a:latin typeface="Calibri"/>
                <a:ea typeface="Calibri"/>
                <a:cs typeface="Calibri"/>
              </a:rPr>
              <a:t>)</a:t>
            </a:r>
            <a:endParaRPr lang="en-US" sz="1200" dirty="0"/>
          </a:p>
          <a:p>
            <a:pPr marL="342900" lvl="1"/>
            <a:endParaRPr lang="en-US" sz="1300" dirty="0"/>
          </a:p>
          <a:p>
            <a:pPr marL="685800" lvl="1" indent="-285750">
              <a:buFont typeface="Wingdings" pitchFamily="2" charset="2"/>
              <a:buChar char="v"/>
            </a:pPr>
            <a:r>
              <a:rPr lang="en-US" sz="1300" dirty="0"/>
              <a:t>National Cyber Security Centre (N.D) </a:t>
            </a:r>
            <a:r>
              <a:rPr lang="en-US" sz="1300" i="1" dirty="0"/>
              <a:t>Top Tips for Staying Secure Online.</a:t>
            </a:r>
            <a:r>
              <a:rPr lang="en-US" sz="1300" dirty="0"/>
              <a:t> Available at: </a:t>
            </a:r>
            <a:r>
              <a:rPr lang="en-US" sz="1300" dirty="0">
                <a:hlinkClick r:id="rId7"/>
              </a:rPr>
              <a:t>https://www.ncsc.gov.uk/collection/top-tips-for-staying-secure-online</a:t>
            </a:r>
            <a:r>
              <a:rPr lang="en-US" sz="1300" dirty="0"/>
              <a:t> (Accessed date:09/02/26)</a:t>
            </a:r>
          </a:p>
          <a:p>
            <a:pPr marL="400050" lvl="1"/>
            <a:endParaRPr lang="en-US" sz="1300" dirty="0"/>
          </a:p>
          <a:p>
            <a:pPr marL="685800" lvl="1" indent="-285750">
              <a:buFont typeface="Wingdings" pitchFamily="2" charset="2"/>
              <a:buChar char="v"/>
            </a:pPr>
            <a:r>
              <a:rPr lang="en-US" sz="1300" dirty="0" err="1"/>
              <a:t>Neoma.T</a:t>
            </a:r>
            <a:r>
              <a:rPr lang="en-US" sz="1300" dirty="0"/>
              <a:t> (04/09/2025) </a:t>
            </a:r>
            <a:r>
              <a:rPr lang="en-US" sz="1300" i="1" dirty="0"/>
              <a:t>Confidentiality in Health and Social Care. </a:t>
            </a:r>
            <a:r>
              <a:rPr lang="en-US" sz="1300" dirty="0"/>
              <a:t>Available at: </a:t>
            </a:r>
            <a:r>
              <a:rPr lang="en-US" sz="1300" dirty="0">
                <a:hlinkClick r:id="rId8"/>
              </a:rPr>
              <a:t>https://www.theaccessgroup.com/en-gb/blog/hsc-confidentiality-in-health-and-social-care/</a:t>
            </a:r>
            <a:r>
              <a:rPr lang="en-US" sz="1300" dirty="0"/>
              <a:t> (Accessed: 14/02/26)</a:t>
            </a:r>
            <a:endParaRPr lang="en-US" sz="1300" i="1" dirty="0"/>
          </a:p>
          <a:p>
            <a:pPr marL="628650" lvl="1" indent="-285750">
              <a:buFont typeface="Wingdings" pitchFamily="2" charset="2"/>
              <a:buChar char="v"/>
            </a:pPr>
            <a:endParaRPr lang="en-US" sz="1300" dirty="0"/>
          </a:p>
          <a:p>
            <a:pPr marL="571500" lvl="1" indent="-228600">
              <a:buFont typeface="Arial" panose="020B0604020202020204" pitchFamily="34" charset="0"/>
              <a:buChar char="•"/>
            </a:pPr>
            <a:endParaRPr lang="en-US" sz="1500" dirty="0"/>
          </a:p>
          <a:p>
            <a:pPr marL="228600" lvl="1" indent="-228600">
              <a:buFont typeface="Arial" panose="020B0604020202020204" pitchFamily="34" charset="0"/>
              <a:buChar char="•"/>
            </a:pPr>
            <a:endParaRPr lang="en-US" dirty="0"/>
          </a:p>
          <a:p>
            <a:pPr marL="228600" lvl="1" indent="-228600">
              <a:buFont typeface="Arial" panose="020B0604020202020204" pitchFamily="34" charset="0"/>
              <a:buChar char="•"/>
            </a:pPr>
            <a:endParaRPr lang="en-US" dirty="0"/>
          </a:p>
        </p:txBody>
      </p:sp>
      <p:pic>
        <p:nvPicPr>
          <p:cNvPr id="4" name="Marcador de contenido 3">
            <a:extLst>
              <a:ext uri="{FF2B5EF4-FFF2-40B4-BE49-F238E27FC236}">
                <a16:creationId xmlns:a16="http://schemas.microsoft.com/office/drawing/2014/main" id="{DEF4BB10-CD79-8714-C410-667B426031B3}"/>
              </a:ext>
            </a:extLst>
          </p:cNvPr>
          <p:cNvPicPr>
            <a:picLocks noGrp="1" noChangeAspect="1"/>
          </p:cNvPicPr>
          <p:nvPr>
            <p:ph idx="1"/>
          </p:nvPr>
        </p:nvPicPr>
        <p:blipFill>
          <a:blip r:embed="rId9"/>
          <a:srcRect l="14198" r="18955"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8"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5592040"/>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1399</Words>
  <Application>Microsoft Macintosh PowerPoint</Application>
  <PresentationFormat>Panorámica</PresentationFormat>
  <Paragraphs>115</Paragraphs>
  <Slides>14</Slides>
  <Notes>1</Notes>
  <HiddenSlides>0</HiddenSlides>
  <MMClips>0</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14</vt:i4>
      </vt:variant>
    </vt:vector>
  </HeadingPairs>
  <TitlesOfParts>
    <vt:vector size="20" baseType="lpstr">
      <vt:lpstr>Aptos</vt:lpstr>
      <vt:lpstr>Aptos Display</vt:lpstr>
      <vt:lpstr>Arial</vt:lpstr>
      <vt:lpstr>Calibri</vt:lpstr>
      <vt:lpstr>Wingdings</vt:lpstr>
      <vt:lpstr>Tema de Office</vt:lpstr>
      <vt:lpstr> </vt:lpstr>
      <vt:lpstr>Introduction </vt:lpstr>
      <vt:lpstr>Use of Microsoft Word in Greenfield Projects</vt:lpstr>
      <vt:lpstr>Microsoft Word: Benefits and Limitations</vt:lpstr>
      <vt:lpstr>Introduction .</vt:lpstr>
      <vt:lpstr>Microsoft Teams.</vt:lpstr>
      <vt:lpstr>Microsoft Teams.</vt:lpstr>
      <vt:lpstr>Conclusion </vt:lpstr>
      <vt:lpstr>Digital Safety Action Plan For Greenfield:</vt:lpstr>
      <vt:lpstr>SECURE ACCESS:</vt:lpstr>
      <vt:lpstr>Email Awareness Tips:</vt:lpstr>
      <vt:lpstr>Data Management:</vt:lpstr>
      <vt:lpstr> Confidentility and Compliance: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Keiry Alessandra Romero Rodriguez (2520510)</dc:creator>
  <cp:lastModifiedBy>Keiry Alessandra Romero Rodriguez (2520510)</cp:lastModifiedBy>
  <cp:revision>1</cp:revision>
  <dcterms:created xsi:type="dcterms:W3CDTF">2026-01-25T11:07:49Z</dcterms:created>
  <dcterms:modified xsi:type="dcterms:W3CDTF">2026-02-15T09:27:57Z</dcterms:modified>
</cp:coreProperties>
</file>