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5" r:id="rId6"/>
    <p:sldId id="257" r:id="rId7"/>
    <p:sldId id="260" r:id="rId8"/>
    <p:sldId id="261" r:id="rId9"/>
    <p:sldId id="263" r:id="rId10"/>
    <p:sldId id="264" r:id="rId11"/>
    <p:sldId id="26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184C3C-9CF3-4C15-AD90-A16EF72C4B81}" v="33" dt="2026-07-15T16:51:35.9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obias Dinan (2404043)" userId="ad695e0d-310e-4d38-b819-4ce4ab4e3320" providerId="ADAL" clId="{0396C0AB-9E4F-46CD-8D6F-0BD68FC9033D}"/>
    <pc:docChg chg="modSld sldOrd">
      <pc:chgData name="Tobias Dinan (2404043)" userId="ad695e0d-310e-4d38-b819-4ce4ab4e3320" providerId="ADAL" clId="{0396C0AB-9E4F-46CD-8D6F-0BD68FC9033D}" dt="2026-07-15T16:51:35.969" v="40"/>
      <pc:docMkLst>
        <pc:docMk/>
      </pc:docMkLst>
      <pc:sldChg chg="addSp delSp modSp mod modTransition modAnim">
        <pc:chgData name="Tobias Dinan (2404043)" userId="ad695e0d-310e-4d38-b819-4ce4ab4e3320" providerId="ADAL" clId="{0396C0AB-9E4F-46CD-8D6F-0BD68FC9033D}" dt="2026-07-15T16:10:43.630" v="22"/>
        <pc:sldMkLst>
          <pc:docMk/>
          <pc:sldMk cId="2635781599" sldId="256"/>
        </pc:sldMkLst>
        <pc:picChg chg="add del mod">
          <ac:chgData name="Tobias Dinan (2404043)" userId="ad695e0d-310e-4d38-b819-4ce4ab4e3320" providerId="ADAL" clId="{0396C0AB-9E4F-46CD-8D6F-0BD68FC9033D}" dt="2026-07-15T16:09:26.519" v="15"/>
          <ac:picMkLst>
            <pc:docMk/>
            <pc:sldMk cId="2635781599" sldId="256"/>
            <ac:picMk id="6" creationId="{892BC355-D2A7-2602-2CD0-6173205C4690}"/>
          </ac:picMkLst>
        </pc:picChg>
        <pc:picChg chg="add del mod">
          <ac:chgData name="Tobias Dinan (2404043)" userId="ad695e0d-310e-4d38-b819-4ce4ab4e3320" providerId="ADAL" clId="{0396C0AB-9E4F-46CD-8D6F-0BD68FC9033D}" dt="2026-07-15T16:10:15.972" v="18"/>
          <ac:picMkLst>
            <pc:docMk/>
            <pc:sldMk cId="2635781599" sldId="256"/>
            <ac:picMk id="9" creationId="{103FB0BF-E4FC-330E-699B-52F958526F75}"/>
          </ac:picMkLst>
        </pc:picChg>
        <pc:picChg chg="add del mod ord">
          <ac:chgData name="Tobias Dinan (2404043)" userId="ad695e0d-310e-4d38-b819-4ce4ab4e3320" providerId="ADAL" clId="{0396C0AB-9E4F-46CD-8D6F-0BD68FC9033D}" dt="2026-07-15T16:10:28.263" v="19"/>
          <ac:picMkLst>
            <pc:docMk/>
            <pc:sldMk cId="2635781599" sldId="256"/>
            <ac:picMk id="12" creationId="{8D935928-172E-6746-8082-18C81713F5F8}"/>
          </ac:picMkLst>
        </pc:picChg>
        <pc:picChg chg="add del mod">
          <ac:chgData name="Tobias Dinan (2404043)" userId="ad695e0d-310e-4d38-b819-4ce4ab4e3320" providerId="ADAL" clId="{0396C0AB-9E4F-46CD-8D6F-0BD68FC9033D}" dt="2026-07-15T16:10:30.766" v="21"/>
          <ac:picMkLst>
            <pc:docMk/>
            <pc:sldMk cId="2635781599" sldId="256"/>
            <ac:picMk id="13" creationId="{99C1E930-83FA-EEDF-7C0E-272846098E6A}"/>
          </ac:picMkLst>
        </pc:picChg>
        <pc:picChg chg="add del mod ord">
          <ac:chgData name="Tobias Dinan (2404043)" userId="ad695e0d-310e-4d38-b819-4ce4ab4e3320" providerId="ADAL" clId="{0396C0AB-9E4F-46CD-8D6F-0BD68FC9033D}" dt="2026-07-15T16:10:43.630" v="22"/>
          <ac:picMkLst>
            <pc:docMk/>
            <pc:sldMk cId="2635781599" sldId="256"/>
            <ac:picMk id="16" creationId="{8F6FDD17-BCD0-2954-F958-B942873C1A76}"/>
          </ac:picMkLst>
        </pc:picChg>
        <pc:picChg chg="add mod">
          <ac:chgData name="Tobias Dinan (2404043)" userId="ad695e0d-310e-4d38-b819-4ce4ab4e3320" providerId="ADAL" clId="{0396C0AB-9E4F-46CD-8D6F-0BD68FC9033D}" dt="2026-07-15T16:10:43.630" v="22"/>
          <ac:picMkLst>
            <pc:docMk/>
            <pc:sldMk cId="2635781599" sldId="256"/>
            <ac:picMk id="17" creationId="{43051ABF-59BE-4E99-B7CC-5FC29142C1F5}"/>
          </ac:picMkLst>
        </pc:picChg>
      </pc:sldChg>
      <pc:sldChg chg="addSp delSp modSp mod modTransition modAnim">
        <pc:chgData name="Tobias Dinan (2404043)" userId="ad695e0d-310e-4d38-b819-4ce4ab4e3320" providerId="ADAL" clId="{0396C0AB-9E4F-46CD-8D6F-0BD68FC9033D}" dt="2026-07-15T16:36:49.551" v="33"/>
        <pc:sldMkLst>
          <pc:docMk/>
          <pc:sldMk cId="1643463506" sldId="257"/>
        </pc:sldMkLst>
        <pc:picChg chg="add del mod">
          <ac:chgData name="Tobias Dinan (2404043)" userId="ad695e0d-310e-4d38-b819-4ce4ab4e3320" providerId="ADAL" clId="{0396C0AB-9E4F-46CD-8D6F-0BD68FC9033D}" dt="2026-07-15T16:13:56.345" v="29"/>
          <ac:picMkLst>
            <pc:docMk/>
            <pc:sldMk cId="1643463506" sldId="257"/>
            <ac:picMk id="11" creationId="{C3A53F26-ADDD-E949-3E45-89B68F02C917}"/>
          </ac:picMkLst>
        </pc:picChg>
        <pc:picChg chg="add del mod ord">
          <ac:chgData name="Tobias Dinan (2404043)" userId="ad695e0d-310e-4d38-b819-4ce4ab4e3320" providerId="ADAL" clId="{0396C0AB-9E4F-46CD-8D6F-0BD68FC9033D}" dt="2026-07-15T16:14:26.508" v="30"/>
          <ac:picMkLst>
            <pc:docMk/>
            <pc:sldMk cId="1643463506" sldId="257"/>
            <ac:picMk id="14" creationId="{1EC49435-B0AE-1437-F2B1-F2AB6F4D9694}"/>
          </ac:picMkLst>
        </pc:picChg>
        <pc:picChg chg="add del mod">
          <ac:chgData name="Tobias Dinan (2404043)" userId="ad695e0d-310e-4d38-b819-4ce4ab4e3320" providerId="ADAL" clId="{0396C0AB-9E4F-46CD-8D6F-0BD68FC9033D}" dt="2026-07-15T16:14:30.029" v="32"/>
          <ac:picMkLst>
            <pc:docMk/>
            <pc:sldMk cId="1643463506" sldId="257"/>
            <ac:picMk id="15" creationId="{109C83EA-FCD6-52BF-26E9-75B0F6645CC5}"/>
          </ac:picMkLst>
        </pc:picChg>
        <pc:picChg chg="add del mod ord">
          <ac:chgData name="Tobias Dinan (2404043)" userId="ad695e0d-310e-4d38-b819-4ce4ab4e3320" providerId="ADAL" clId="{0396C0AB-9E4F-46CD-8D6F-0BD68FC9033D}" dt="2026-07-15T16:36:49.551" v="33"/>
          <ac:picMkLst>
            <pc:docMk/>
            <pc:sldMk cId="1643463506" sldId="257"/>
            <ac:picMk id="18" creationId="{279DE6E0-86E3-163D-C994-740C5F98F50D}"/>
          </ac:picMkLst>
        </pc:picChg>
        <pc:picChg chg="add mod">
          <ac:chgData name="Tobias Dinan (2404043)" userId="ad695e0d-310e-4d38-b819-4ce4ab4e3320" providerId="ADAL" clId="{0396C0AB-9E4F-46CD-8D6F-0BD68FC9033D}" dt="2026-07-15T16:36:49.551" v="33"/>
          <ac:picMkLst>
            <pc:docMk/>
            <pc:sldMk cId="1643463506" sldId="257"/>
            <ac:picMk id="19" creationId="{2ACAE33F-5678-FBCF-80C7-4F1181C02615}"/>
          </ac:picMkLst>
        </pc:picChg>
      </pc:sldChg>
      <pc:sldChg chg="addSp modSp modTransition">
        <pc:chgData name="Tobias Dinan (2404043)" userId="ad695e0d-310e-4d38-b819-4ce4ab4e3320" providerId="ADAL" clId="{0396C0AB-9E4F-46CD-8D6F-0BD68FC9033D}" dt="2026-07-15T16:42:26.653" v="34"/>
        <pc:sldMkLst>
          <pc:docMk/>
          <pc:sldMk cId="962010570" sldId="260"/>
        </pc:sldMkLst>
        <pc:spChg chg="mod">
          <ac:chgData name="Tobias Dinan (2404043)" userId="ad695e0d-310e-4d38-b819-4ce4ab4e3320" providerId="ADAL" clId="{0396C0AB-9E4F-46CD-8D6F-0BD68FC9033D}" dt="2026-07-08T15:25:25.556" v="5"/>
          <ac:spMkLst>
            <pc:docMk/>
            <pc:sldMk cId="962010570" sldId="260"/>
            <ac:spMk id="5" creationId="{4CD1FE32-F50B-644E-E7BB-07968FE9445D}"/>
          </ac:spMkLst>
        </pc:spChg>
        <pc:picChg chg="add mod">
          <ac:chgData name="Tobias Dinan (2404043)" userId="ad695e0d-310e-4d38-b819-4ce4ab4e3320" providerId="ADAL" clId="{0396C0AB-9E4F-46CD-8D6F-0BD68FC9033D}" dt="2026-07-15T16:42:26.653" v="34"/>
          <ac:picMkLst>
            <pc:docMk/>
            <pc:sldMk cId="962010570" sldId="260"/>
            <ac:picMk id="7" creationId="{2D51EC2C-BE12-FB1B-F5C2-1655F0132740}"/>
          </ac:picMkLst>
        </pc:picChg>
      </pc:sldChg>
      <pc:sldChg chg="addSp delSp modSp mod ord modTransition modAnim">
        <pc:chgData name="Tobias Dinan (2404043)" userId="ad695e0d-310e-4d38-b819-4ce4ab4e3320" providerId="ADAL" clId="{0396C0AB-9E4F-46CD-8D6F-0BD68FC9033D}" dt="2026-07-15T16:45:51.867" v="38"/>
        <pc:sldMkLst>
          <pc:docMk/>
          <pc:sldMk cId="944755984" sldId="261"/>
        </pc:sldMkLst>
        <pc:spChg chg="mod">
          <ac:chgData name="Tobias Dinan (2404043)" userId="ad695e0d-310e-4d38-b819-4ce4ab4e3320" providerId="ADAL" clId="{0396C0AB-9E4F-46CD-8D6F-0BD68FC9033D}" dt="2026-07-08T15:07:29.304" v="4"/>
          <ac:spMkLst>
            <pc:docMk/>
            <pc:sldMk cId="944755984" sldId="261"/>
            <ac:spMk id="3" creationId="{DDAAAC7A-B4A5-4CDE-552C-12D5DE322B05}"/>
          </ac:spMkLst>
        </pc:spChg>
        <pc:spChg chg="mod">
          <ac:chgData name="Tobias Dinan (2404043)" userId="ad695e0d-310e-4d38-b819-4ce4ab4e3320" providerId="ADAL" clId="{0396C0AB-9E4F-46CD-8D6F-0BD68FC9033D}" dt="2026-07-08T15:25:34.475" v="6"/>
          <ac:spMkLst>
            <pc:docMk/>
            <pc:sldMk cId="944755984" sldId="261"/>
            <ac:spMk id="5" creationId="{CB453C23-92EC-96EA-8DFF-36BBD91BCBC6}"/>
          </ac:spMkLst>
        </pc:spChg>
        <pc:picChg chg="add del mod">
          <ac:chgData name="Tobias Dinan (2404043)" userId="ad695e0d-310e-4d38-b819-4ce4ab4e3320" providerId="ADAL" clId="{0396C0AB-9E4F-46CD-8D6F-0BD68FC9033D}" dt="2026-07-15T16:43:37.200" v="37"/>
          <ac:picMkLst>
            <pc:docMk/>
            <pc:sldMk cId="944755984" sldId="261"/>
            <ac:picMk id="8" creationId="{55F358B4-3772-0110-7C30-A64EC8C20938}"/>
          </ac:picMkLst>
        </pc:picChg>
        <pc:picChg chg="add del mod ord">
          <ac:chgData name="Tobias Dinan (2404043)" userId="ad695e0d-310e-4d38-b819-4ce4ab4e3320" providerId="ADAL" clId="{0396C0AB-9E4F-46CD-8D6F-0BD68FC9033D}" dt="2026-07-15T16:45:51.867" v="38"/>
          <ac:picMkLst>
            <pc:docMk/>
            <pc:sldMk cId="944755984" sldId="261"/>
            <ac:picMk id="12" creationId="{A03B8E53-D68B-B154-30FC-E3331376FCDF}"/>
          </ac:picMkLst>
        </pc:picChg>
        <pc:picChg chg="add mod">
          <ac:chgData name="Tobias Dinan (2404043)" userId="ad695e0d-310e-4d38-b819-4ce4ab4e3320" providerId="ADAL" clId="{0396C0AB-9E4F-46CD-8D6F-0BD68FC9033D}" dt="2026-07-15T16:45:51.867" v="38"/>
          <ac:picMkLst>
            <pc:docMk/>
            <pc:sldMk cId="944755984" sldId="261"/>
            <ac:picMk id="13" creationId="{C72AFC77-BEEB-2485-D781-2893E7FA8B4A}"/>
          </ac:picMkLst>
        </pc:picChg>
      </pc:sldChg>
      <pc:sldChg chg="modSp modTransition">
        <pc:chgData name="Tobias Dinan (2404043)" userId="ad695e0d-310e-4d38-b819-4ce4ab4e3320" providerId="ADAL" clId="{0396C0AB-9E4F-46CD-8D6F-0BD68FC9033D}" dt="2026-07-15T16:09:26.519" v="15"/>
        <pc:sldMkLst>
          <pc:docMk/>
          <pc:sldMk cId="4228224810" sldId="262"/>
        </pc:sldMkLst>
        <pc:spChg chg="mod">
          <ac:chgData name="Tobias Dinan (2404043)" userId="ad695e0d-310e-4d38-b819-4ce4ab4e3320" providerId="ADAL" clId="{0396C0AB-9E4F-46CD-8D6F-0BD68FC9033D}" dt="2026-07-08T15:58:07.868" v="10"/>
          <ac:spMkLst>
            <pc:docMk/>
            <pc:sldMk cId="4228224810" sldId="262"/>
            <ac:spMk id="3" creationId="{9066B5BF-E9BA-45D1-4B68-ADC966B64ABF}"/>
          </ac:spMkLst>
        </pc:spChg>
      </pc:sldChg>
      <pc:sldChg chg="addSp modSp modTransition">
        <pc:chgData name="Tobias Dinan (2404043)" userId="ad695e0d-310e-4d38-b819-4ce4ab4e3320" providerId="ADAL" clId="{0396C0AB-9E4F-46CD-8D6F-0BD68FC9033D}" dt="2026-07-15T16:48:26.112" v="39"/>
        <pc:sldMkLst>
          <pc:docMk/>
          <pc:sldMk cId="1333351720" sldId="263"/>
        </pc:sldMkLst>
        <pc:spChg chg="mod">
          <ac:chgData name="Tobias Dinan (2404043)" userId="ad695e0d-310e-4d38-b819-4ce4ab4e3320" providerId="ADAL" clId="{0396C0AB-9E4F-46CD-8D6F-0BD68FC9033D}" dt="2026-07-08T16:27:06.912" v="12"/>
          <ac:spMkLst>
            <pc:docMk/>
            <pc:sldMk cId="1333351720" sldId="263"/>
            <ac:spMk id="3" creationId="{361D8F47-D79A-E88E-02AA-59B87894DA2B}"/>
          </ac:spMkLst>
        </pc:spChg>
        <pc:picChg chg="add mod">
          <ac:chgData name="Tobias Dinan (2404043)" userId="ad695e0d-310e-4d38-b819-4ce4ab4e3320" providerId="ADAL" clId="{0396C0AB-9E4F-46CD-8D6F-0BD68FC9033D}" dt="2026-07-15T16:48:26.112" v="39"/>
          <ac:picMkLst>
            <pc:docMk/>
            <pc:sldMk cId="1333351720" sldId="263"/>
            <ac:picMk id="8" creationId="{0743A417-7269-4B2E-A81D-BDBC4348A1F2}"/>
          </ac:picMkLst>
        </pc:picChg>
      </pc:sldChg>
      <pc:sldChg chg="addSp modSp modTransition">
        <pc:chgData name="Tobias Dinan (2404043)" userId="ad695e0d-310e-4d38-b819-4ce4ab4e3320" providerId="ADAL" clId="{0396C0AB-9E4F-46CD-8D6F-0BD68FC9033D}" dt="2026-07-15T16:51:35.969" v="40"/>
        <pc:sldMkLst>
          <pc:docMk/>
          <pc:sldMk cId="3083917505" sldId="264"/>
        </pc:sldMkLst>
        <pc:picChg chg="add mod">
          <ac:chgData name="Tobias Dinan (2404043)" userId="ad695e0d-310e-4d38-b819-4ce4ab4e3320" providerId="ADAL" clId="{0396C0AB-9E4F-46CD-8D6F-0BD68FC9033D}" dt="2026-07-15T16:51:35.969" v="40"/>
          <ac:picMkLst>
            <pc:docMk/>
            <pc:sldMk cId="3083917505" sldId="264"/>
            <ac:picMk id="7" creationId="{F5139712-25A5-72D6-DA5A-B2E5FBE2AFD6}"/>
          </ac:picMkLst>
        </pc:picChg>
      </pc:sldChg>
      <pc:sldChg chg="addSp delSp modSp mod ord modTransition modAnim">
        <pc:chgData name="Tobias Dinan (2404043)" userId="ad695e0d-310e-4d38-b819-4ce4ab4e3320" providerId="ADAL" clId="{0396C0AB-9E4F-46CD-8D6F-0BD68FC9033D}" dt="2026-07-15T16:13:30.832" v="26"/>
        <pc:sldMkLst>
          <pc:docMk/>
          <pc:sldMk cId="2431159205" sldId="265"/>
        </pc:sldMkLst>
        <pc:picChg chg="add del mod">
          <ac:chgData name="Tobias Dinan (2404043)" userId="ad695e0d-310e-4d38-b819-4ce4ab4e3320" providerId="ADAL" clId="{0396C0AB-9E4F-46CD-8D6F-0BD68FC9033D}" dt="2026-07-15T16:12:03.779" v="25"/>
          <ac:picMkLst>
            <pc:docMk/>
            <pc:sldMk cId="2431159205" sldId="265"/>
            <ac:picMk id="12" creationId="{83F1475A-E865-61B5-76D7-177B926D5C8B}"/>
          </ac:picMkLst>
        </pc:picChg>
        <pc:picChg chg="add del mod ord">
          <ac:chgData name="Tobias Dinan (2404043)" userId="ad695e0d-310e-4d38-b819-4ce4ab4e3320" providerId="ADAL" clId="{0396C0AB-9E4F-46CD-8D6F-0BD68FC9033D}" dt="2026-07-15T16:13:30.832" v="26"/>
          <ac:picMkLst>
            <pc:docMk/>
            <pc:sldMk cId="2431159205" sldId="265"/>
            <ac:picMk id="15" creationId="{8753ABA7-1B27-6AC9-899C-DABEE9417196}"/>
          </ac:picMkLst>
        </pc:picChg>
        <pc:picChg chg="add mod">
          <ac:chgData name="Tobias Dinan (2404043)" userId="ad695e0d-310e-4d38-b819-4ce4ab4e3320" providerId="ADAL" clId="{0396C0AB-9E4F-46CD-8D6F-0BD68FC9033D}" dt="2026-07-15T16:13:30.832" v="26"/>
          <ac:picMkLst>
            <pc:docMk/>
            <pc:sldMk cId="2431159205" sldId="265"/>
            <ac:picMk id="16" creationId="{78BD05B5-0346-3DDC-0394-8C834AF15C6B}"/>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CF9DB-F907-4141-3065-E321C9B5026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97FBF9C-3DAD-C5D6-B915-231A102282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E0E9066-1AC9-60FA-5393-0004F7B41A40}"/>
              </a:ext>
            </a:extLst>
          </p:cNvPr>
          <p:cNvSpPr>
            <a:spLocks noGrp="1"/>
          </p:cNvSpPr>
          <p:nvPr>
            <p:ph type="dt" sz="half" idx="10"/>
          </p:nvPr>
        </p:nvSpPr>
        <p:spPr/>
        <p:txBody>
          <a:bodyPr/>
          <a:lstStyle/>
          <a:p>
            <a:fld id="{3202BC7E-95A8-4A87-A102-5701B0F0E8D5}" type="datetimeFigureOut">
              <a:rPr lang="en-GB" smtClean="0"/>
              <a:t>14/07/2026</a:t>
            </a:fld>
            <a:endParaRPr lang="en-GB"/>
          </a:p>
        </p:txBody>
      </p:sp>
      <p:sp>
        <p:nvSpPr>
          <p:cNvPr id="5" name="Footer Placeholder 4">
            <a:extLst>
              <a:ext uri="{FF2B5EF4-FFF2-40B4-BE49-F238E27FC236}">
                <a16:creationId xmlns:a16="http://schemas.microsoft.com/office/drawing/2014/main" id="{08CC804E-1B9D-7734-601D-5BF2D66BD3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475A7D-7255-29C1-AFCD-E923D6026191}"/>
              </a:ext>
            </a:extLst>
          </p:cNvPr>
          <p:cNvSpPr>
            <a:spLocks noGrp="1"/>
          </p:cNvSpPr>
          <p:nvPr>
            <p:ph type="sldNum" sz="quarter" idx="12"/>
          </p:nvPr>
        </p:nvSpPr>
        <p:spPr/>
        <p:txBody>
          <a:bodyPr/>
          <a:lstStyle/>
          <a:p>
            <a:fld id="{B51160B2-842D-44C0-B2CE-D32CA8C2D913}" type="slidenum">
              <a:rPr lang="en-GB" smtClean="0"/>
              <a:t>‹#›</a:t>
            </a:fld>
            <a:endParaRPr lang="en-GB"/>
          </a:p>
        </p:txBody>
      </p:sp>
    </p:spTree>
    <p:extLst>
      <p:ext uri="{BB962C8B-B14F-4D97-AF65-F5344CB8AC3E}">
        <p14:creationId xmlns:p14="http://schemas.microsoft.com/office/powerpoint/2010/main" val="7588787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2B690-F3AF-07E1-7E89-694F387B7C7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5C8178C-45E3-D1AC-D1AB-20BFF5509B4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8BFD115-4E47-A2B2-D216-4ADCEE6FFB0D}"/>
              </a:ext>
            </a:extLst>
          </p:cNvPr>
          <p:cNvSpPr>
            <a:spLocks noGrp="1"/>
          </p:cNvSpPr>
          <p:nvPr>
            <p:ph type="dt" sz="half" idx="10"/>
          </p:nvPr>
        </p:nvSpPr>
        <p:spPr/>
        <p:txBody>
          <a:bodyPr/>
          <a:lstStyle/>
          <a:p>
            <a:fld id="{3202BC7E-95A8-4A87-A102-5701B0F0E8D5}" type="datetimeFigureOut">
              <a:rPr lang="en-GB" smtClean="0"/>
              <a:t>14/07/2026</a:t>
            </a:fld>
            <a:endParaRPr lang="en-GB"/>
          </a:p>
        </p:txBody>
      </p:sp>
      <p:sp>
        <p:nvSpPr>
          <p:cNvPr id="5" name="Footer Placeholder 4">
            <a:extLst>
              <a:ext uri="{FF2B5EF4-FFF2-40B4-BE49-F238E27FC236}">
                <a16:creationId xmlns:a16="http://schemas.microsoft.com/office/drawing/2014/main" id="{DD31DFB9-A11C-897E-08C8-2BB4BBE99A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7379A8-2625-F472-7924-62AE8BF1CA96}"/>
              </a:ext>
            </a:extLst>
          </p:cNvPr>
          <p:cNvSpPr>
            <a:spLocks noGrp="1"/>
          </p:cNvSpPr>
          <p:nvPr>
            <p:ph type="sldNum" sz="quarter" idx="12"/>
          </p:nvPr>
        </p:nvSpPr>
        <p:spPr/>
        <p:txBody>
          <a:bodyPr/>
          <a:lstStyle/>
          <a:p>
            <a:fld id="{B51160B2-842D-44C0-B2CE-D32CA8C2D913}" type="slidenum">
              <a:rPr lang="en-GB" smtClean="0"/>
              <a:t>‹#›</a:t>
            </a:fld>
            <a:endParaRPr lang="en-GB"/>
          </a:p>
        </p:txBody>
      </p:sp>
    </p:spTree>
    <p:extLst>
      <p:ext uri="{BB962C8B-B14F-4D97-AF65-F5344CB8AC3E}">
        <p14:creationId xmlns:p14="http://schemas.microsoft.com/office/powerpoint/2010/main" val="40618658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E5436-E918-C06C-9AAB-11F3D5335A4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E56DB65-68D0-6BCF-4C58-2C0FD32EF75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DBCD38-EA58-01FB-8A9C-2D1A2AF83E7F}"/>
              </a:ext>
            </a:extLst>
          </p:cNvPr>
          <p:cNvSpPr>
            <a:spLocks noGrp="1"/>
          </p:cNvSpPr>
          <p:nvPr>
            <p:ph type="dt" sz="half" idx="10"/>
          </p:nvPr>
        </p:nvSpPr>
        <p:spPr/>
        <p:txBody>
          <a:bodyPr/>
          <a:lstStyle/>
          <a:p>
            <a:fld id="{3202BC7E-95A8-4A87-A102-5701B0F0E8D5}" type="datetimeFigureOut">
              <a:rPr lang="en-GB" smtClean="0"/>
              <a:t>14/07/2026</a:t>
            </a:fld>
            <a:endParaRPr lang="en-GB"/>
          </a:p>
        </p:txBody>
      </p:sp>
      <p:sp>
        <p:nvSpPr>
          <p:cNvPr id="5" name="Footer Placeholder 4">
            <a:extLst>
              <a:ext uri="{FF2B5EF4-FFF2-40B4-BE49-F238E27FC236}">
                <a16:creationId xmlns:a16="http://schemas.microsoft.com/office/drawing/2014/main" id="{5141C686-F848-7DA8-5640-7C90E1D654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E9C538-06E2-275C-E504-308B84A8EBE7}"/>
              </a:ext>
            </a:extLst>
          </p:cNvPr>
          <p:cNvSpPr>
            <a:spLocks noGrp="1"/>
          </p:cNvSpPr>
          <p:nvPr>
            <p:ph type="sldNum" sz="quarter" idx="12"/>
          </p:nvPr>
        </p:nvSpPr>
        <p:spPr/>
        <p:txBody>
          <a:bodyPr/>
          <a:lstStyle/>
          <a:p>
            <a:fld id="{B51160B2-842D-44C0-B2CE-D32CA8C2D913}" type="slidenum">
              <a:rPr lang="en-GB" smtClean="0"/>
              <a:t>‹#›</a:t>
            </a:fld>
            <a:endParaRPr lang="en-GB"/>
          </a:p>
        </p:txBody>
      </p:sp>
    </p:spTree>
    <p:extLst>
      <p:ext uri="{BB962C8B-B14F-4D97-AF65-F5344CB8AC3E}">
        <p14:creationId xmlns:p14="http://schemas.microsoft.com/office/powerpoint/2010/main" val="2745993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36143-BE16-8AE0-C605-C847639655A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808AC51-58EB-57AA-A2EC-ECD7968C855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3EAE8EA-1890-E1D5-02F7-D70DB168497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12A3A24-AA93-BC6A-89B5-3B16109D2A63}"/>
              </a:ext>
            </a:extLst>
          </p:cNvPr>
          <p:cNvSpPr>
            <a:spLocks noGrp="1"/>
          </p:cNvSpPr>
          <p:nvPr>
            <p:ph type="dt" sz="half" idx="10"/>
          </p:nvPr>
        </p:nvSpPr>
        <p:spPr/>
        <p:txBody>
          <a:bodyPr/>
          <a:lstStyle/>
          <a:p>
            <a:fld id="{3202BC7E-95A8-4A87-A102-5701B0F0E8D5}" type="datetimeFigureOut">
              <a:rPr lang="en-GB" smtClean="0"/>
              <a:t>14/07/2026</a:t>
            </a:fld>
            <a:endParaRPr lang="en-GB"/>
          </a:p>
        </p:txBody>
      </p:sp>
      <p:sp>
        <p:nvSpPr>
          <p:cNvPr id="6" name="Footer Placeholder 5">
            <a:extLst>
              <a:ext uri="{FF2B5EF4-FFF2-40B4-BE49-F238E27FC236}">
                <a16:creationId xmlns:a16="http://schemas.microsoft.com/office/drawing/2014/main" id="{7E73E037-8372-EFBD-290E-E9DF16EDE0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6909FD-81B5-545B-1455-B7FECF53B7C8}"/>
              </a:ext>
            </a:extLst>
          </p:cNvPr>
          <p:cNvSpPr>
            <a:spLocks noGrp="1"/>
          </p:cNvSpPr>
          <p:nvPr>
            <p:ph type="sldNum" sz="quarter" idx="12"/>
          </p:nvPr>
        </p:nvSpPr>
        <p:spPr/>
        <p:txBody>
          <a:bodyPr/>
          <a:lstStyle/>
          <a:p>
            <a:fld id="{B51160B2-842D-44C0-B2CE-D32CA8C2D913}" type="slidenum">
              <a:rPr lang="en-GB" smtClean="0"/>
              <a:t>‹#›</a:t>
            </a:fld>
            <a:endParaRPr lang="en-GB"/>
          </a:p>
        </p:txBody>
      </p:sp>
    </p:spTree>
    <p:extLst>
      <p:ext uri="{BB962C8B-B14F-4D97-AF65-F5344CB8AC3E}">
        <p14:creationId xmlns:p14="http://schemas.microsoft.com/office/powerpoint/2010/main" val="3971728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656F0-71A2-7B60-9CEE-58A9E245447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ED74A3D-7B89-6DE8-D57A-2DC9363BBC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02D7219-DA8E-BF4D-3B29-D22502FBBD8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8C5BBEA-369A-811E-29CD-38368F0049B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08628C5-0FAB-91F0-9AEB-B6520FCB4DC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4F004F7-FAC4-1589-7E8B-F388108AD8D0}"/>
              </a:ext>
            </a:extLst>
          </p:cNvPr>
          <p:cNvSpPr>
            <a:spLocks noGrp="1"/>
          </p:cNvSpPr>
          <p:nvPr>
            <p:ph type="dt" sz="half" idx="10"/>
          </p:nvPr>
        </p:nvSpPr>
        <p:spPr/>
        <p:txBody>
          <a:bodyPr/>
          <a:lstStyle/>
          <a:p>
            <a:fld id="{3202BC7E-95A8-4A87-A102-5701B0F0E8D5}" type="datetimeFigureOut">
              <a:rPr lang="en-GB" smtClean="0"/>
              <a:t>14/07/2026</a:t>
            </a:fld>
            <a:endParaRPr lang="en-GB"/>
          </a:p>
        </p:txBody>
      </p:sp>
      <p:sp>
        <p:nvSpPr>
          <p:cNvPr id="8" name="Footer Placeholder 7">
            <a:extLst>
              <a:ext uri="{FF2B5EF4-FFF2-40B4-BE49-F238E27FC236}">
                <a16:creationId xmlns:a16="http://schemas.microsoft.com/office/drawing/2014/main" id="{649A14E2-8C6A-776E-0677-F8B76BC03C1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0890644-1FD1-DA13-0B96-A6A387978311}"/>
              </a:ext>
            </a:extLst>
          </p:cNvPr>
          <p:cNvSpPr>
            <a:spLocks noGrp="1"/>
          </p:cNvSpPr>
          <p:nvPr>
            <p:ph type="sldNum" sz="quarter" idx="12"/>
          </p:nvPr>
        </p:nvSpPr>
        <p:spPr/>
        <p:txBody>
          <a:bodyPr/>
          <a:lstStyle/>
          <a:p>
            <a:fld id="{B51160B2-842D-44C0-B2CE-D32CA8C2D913}" type="slidenum">
              <a:rPr lang="en-GB" smtClean="0"/>
              <a:t>‹#›</a:t>
            </a:fld>
            <a:endParaRPr lang="en-GB"/>
          </a:p>
        </p:txBody>
      </p:sp>
    </p:spTree>
    <p:extLst>
      <p:ext uri="{BB962C8B-B14F-4D97-AF65-F5344CB8AC3E}">
        <p14:creationId xmlns:p14="http://schemas.microsoft.com/office/powerpoint/2010/main" val="1022812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DF110-2091-C7B3-56D6-7EB06A040F6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6C0C7DE-3691-4F96-1075-9EFC79F1F394}"/>
              </a:ext>
            </a:extLst>
          </p:cNvPr>
          <p:cNvSpPr>
            <a:spLocks noGrp="1"/>
          </p:cNvSpPr>
          <p:nvPr>
            <p:ph type="dt" sz="half" idx="10"/>
          </p:nvPr>
        </p:nvSpPr>
        <p:spPr/>
        <p:txBody>
          <a:bodyPr/>
          <a:lstStyle/>
          <a:p>
            <a:fld id="{3202BC7E-95A8-4A87-A102-5701B0F0E8D5}" type="datetimeFigureOut">
              <a:rPr lang="en-GB" smtClean="0"/>
              <a:t>14/07/2026</a:t>
            </a:fld>
            <a:endParaRPr lang="en-GB"/>
          </a:p>
        </p:txBody>
      </p:sp>
      <p:sp>
        <p:nvSpPr>
          <p:cNvPr id="4" name="Footer Placeholder 3">
            <a:extLst>
              <a:ext uri="{FF2B5EF4-FFF2-40B4-BE49-F238E27FC236}">
                <a16:creationId xmlns:a16="http://schemas.microsoft.com/office/drawing/2014/main" id="{435D5D1E-CF26-43CC-F74A-7E70D68B154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8C08FB4-12B8-455F-5AE8-10DCB059C0DC}"/>
              </a:ext>
            </a:extLst>
          </p:cNvPr>
          <p:cNvSpPr>
            <a:spLocks noGrp="1"/>
          </p:cNvSpPr>
          <p:nvPr>
            <p:ph type="sldNum" sz="quarter" idx="12"/>
          </p:nvPr>
        </p:nvSpPr>
        <p:spPr/>
        <p:txBody>
          <a:bodyPr/>
          <a:lstStyle/>
          <a:p>
            <a:fld id="{B51160B2-842D-44C0-B2CE-D32CA8C2D913}" type="slidenum">
              <a:rPr lang="en-GB" smtClean="0"/>
              <a:t>‹#›</a:t>
            </a:fld>
            <a:endParaRPr lang="en-GB"/>
          </a:p>
        </p:txBody>
      </p:sp>
    </p:spTree>
    <p:extLst>
      <p:ext uri="{BB962C8B-B14F-4D97-AF65-F5344CB8AC3E}">
        <p14:creationId xmlns:p14="http://schemas.microsoft.com/office/powerpoint/2010/main" val="164870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09C480-CC69-EE57-294A-DCA1F7461A7C}"/>
              </a:ext>
            </a:extLst>
          </p:cNvPr>
          <p:cNvSpPr>
            <a:spLocks noGrp="1"/>
          </p:cNvSpPr>
          <p:nvPr>
            <p:ph type="dt" sz="half" idx="10"/>
          </p:nvPr>
        </p:nvSpPr>
        <p:spPr/>
        <p:txBody>
          <a:bodyPr/>
          <a:lstStyle/>
          <a:p>
            <a:fld id="{3202BC7E-95A8-4A87-A102-5701B0F0E8D5}" type="datetimeFigureOut">
              <a:rPr lang="en-GB" smtClean="0"/>
              <a:t>14/07/2026</a:t>
            </a:fld>
            <a:endParaRPr lang="en-GB"/>
          </a:p>
        </p:txBody>
      </p:sp>
      <p:sp>
        <p:nvSpPr>
          <p:cNvPr id="3" name="Footer Placeholder 2">
            <a:extLst>
              <a:ext uri="{FF2B5EF4-FFF2-40B4-BE49-F238E27FC236}">
                <a16:creationId xmlns:a16="http://schemas.microsoft.com/office/drawing/2014/main" id="{CD76389E-D0DE-AA33-E2D0-5DD0788EC36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0731231-8627-903E-5D14-0E51BD2923A2}"/>
              </a:ext>
            </a:extLst>
          </p:cNvPr>
          <p:cNvSpPr>
            <a:spLocks noGrp="1"/>
          </p:cNvSpPr>
          <p:nvPr>
            <p:ph type="sldNum" sz="quarter" idx="12"/>
          </p:nvPr>
        </p:nvSpPr>
        <p:spPr/>
        <p:txBody>
          <a:bodyPr/>
          <a:lstStyle/>
          <a:p>
            <a:fld id="{B51160B2-842D-44C0-B2CE-D32CA8C2D913}" type="slidenum">
              <a:rPr lang="en-GB" smtClean="0"/>
              <a:t>‹#›</a:t>
            </a:fld>
            <a:endParaRPr lang="en-GB"/>
          </a:p>
        </p:txBody>
      </p:sp>
    </p:spTree>
    <p:extLst>
      <p:ext uri="{BB962C8B-B14F-4D97-AF65-F5344CB8AC3E}">
        <p14:creationId xmlns:p14="http://schemas.microsoft.com/office/powerpoint/2010/main" val="3170733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DFEEE-334E-C109-895A-5AF9BB6B75C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68EA32A-EB03-0D05-B0D0-AB59476926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30778AA-85CA-A0B6-3ADF-79F59A11FB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090D059-0E2C-64B1-5E8B-67124B49880B}"/>
              </a:ext>
            </a:extLst>
          </p:cNvPr>
          <p:cNvSpPr>
            <a:spLocks noGrp="1"/>
          </p:cNvSpPr>
          <p:nvPr>
            <p:ph type="dt" sz="half" idx="10"/>
          </p:nvPr>
        </p:nvSpPr>
        <p:spPr/>
        <p:txBody>
          <a:bodyPr/>
          <a:lstStyle/>
          <a:p>
            <a:fld id="{3202BC7E-95A8-4A87-A102-5701B0F0E8D5}" type="datetimeFigureOut">
              <a:rPr lang="en-GB" smtClean="0"/>
              <a:t>14/07/2026</a:t>
            </a:fld>
            <a:endParaRPr lang="en-GB"/>
          </a:p>
        </p:txBody>
      </p:sp>
      <p:sp>
        <p:nvSpPr>
          <p:cNvPr id="6" name="Footer Placeholder 5">
            <a:extLst>
              <a:ext uri="{FF2B5EF4-FFF2-40B4-BE49-F238E27FC236}">
                <a16:creationId xmlns:a16="http://schemas.microsoft.com/office/drawing/2014/main" id="{BF455BE1-6BDF-0CD5-1E7A-A9E879F804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B59D09-77AC-6347-1921-9DF3D5DA3BEE}"/>
              </a:ext>
            </a:extLst>
          </p:cNvPr>
          <p:cNvSpPr>
            <a:spLocks noGrp="1"/>
          </p:cNvSpPr>
          <p:nvPr>
            <p:ph type="sldNum" sz="quarter" idx="12"/>
          </p:nvPr>
        </p:nvSpPr>
        <p:spPr/>
        <p:txBody>
          <a:bodyPr/>
          <a:lstStyle/>
          <a:p>
            <a:fld id="{B51160B2-842D-44C0-B2CE-D32CA8C2D913}" type="slidenum">
              <a:rPr lang="en-GB" smtClean="0"/>
              <a:t>‹#›</a:t>
            </a:fld>
            <a:endParaRPr lang="en-GB"/>
          </a:p>
        </p:txBody>
      </p:sp>
    </p:spTree>
    <p:extLst>
      <p:ext uri="{BB962C8B-B14F-4D97-AF65-F5344CB8AC3E}">
        <p14:creationId xmlns:p14="http://schemas.microsoft.com/office/powerpoint/2010/main" val="29976229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D0101-741C-BC08-7EC6-E46F3D88AE8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91AC36D-C775-7CDF-9F67-D3B4A7CAD7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03608B-6F93-B5CD-435C-613BF7AC27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3F6F506-7177-312F-C0F5-7B12BDF54F96}"/>
              </a:ext>
            </a:extLst>
          </p:cNvPr>
          <p:cNvSpPr>
            <a:spLocks noGrp="1"/>
          </p:cNvSpPr>
          <p:nvPr>
            <p:ph type="dt" sz="half" idx="10"/>
          </p:nvPr>
        </p:nvSpPr>
        <p:spPr/>
        <p:txBody>
          <a:bodyPr/>
          <a:lstStyle/>
          <a:p>
            <a:fld id="{3202BC7E-95A8-4A87-A102-5701B0F0E8D5}" type="datetimeFigureOut">
              <a:rPr lang="en-GB" smtClean="0"/>
              <a:t>14/07/2026</a:t>
            </a:fld>
            <a:endParaRPr lang="en-GB"/>
          </a:p>
        </p:txBody>
      </p:sp>
      <p:sp>
        <p:nvSpPr>
          <p:cNvPr id="6" name="Footer Placeholder 5">
            <a:extLst>
              <a:ext uri="{FF2B5EF4-FFF2-40B4-BE49-F238E27FC236}">
                <a16:creationId xmlns:a16="http://schemas.microsoft.com/office/drawing/2014/main" id="{9E98A2E9-660D-280B-7294-3E566F9D5F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9D6414-7DD7-912C-2449-50401DAEDBD1}"/>
              </a:ext>
            </a:extLst>
          </p:cNvPr>
          <p:cNvSpPr>
            <a:spLocks noGrp="1"/>
          </p:cNvSpPr>
          <p:nvPr>
            <p:ph type="sldNum" sz="quarter" idx="12"/>
          </p:nvPr>
        </p:nvSpPr>
        <p:spPr/>
        <p:txBody>
          <a:bodyPr/>
          <a:lstStyle/>
          <a:p>
            <a:fld id="{B51160B2-842D-44C0-B2CE-D32CA8C2D913}" type="slidenum">
              <a:rPr lang="en-GB" smtClean="0"/>
              <a:t>‹#›</a:t>
            </a:fld>
            <a:endParaRPr lang="en-GB"/>
          </a:p>
        </p:txBody>
      </p:sp>
    </p:spTree>
    <p:extLst>
      <p:ext uri="{BB962C8B-B14F-4D97-AF65-F5344CB8AC3E}">
        <p14:creationId xmlns:p14="http://schemas.microsoft.com/office/powerpoint/2010/main" val="13511957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47428-339D-87C2-C0F0-F9D97684247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5F88A1A-2A5A-65D6-0D87-8CBCB3C87DD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AC88EEC-293F-B8DD-0A76-88944550254F}"/>
              </a:ext>
            </a:extLst>
          </p:cNvPr>
          <p:cNvSpPr>
            <a:spLocks noGrp="1"/>
          </p:cNvSpPr>
          <p:nvPr>
            <p:ph type="dt" sz="half" idx="10"/>
          </p:nvPr>
        </p:nvSpPr>
        <p:spPr/>
        <p:txBody>
          <a:bodyPr/>
          <a:lstStyle/>
          <a:p>
            <a:fld id="{3202BC7E-95A8-4A87-A102-5701B0F0E8D5}" type="datetimeFigureOut">
              <a:rPr lang="en-GB" smtClean="0"/>
              <a:t>14/07/2026</a:t>
            </a:fld>
            <a:endParaRPr lang="en-GB"/>
          </a:p>
        </p:txBody>
      </p:sp>
      <p:sp>
        <p:nvSpPr>
          <p:cNvPr id="5" name="Footer Placeholder 4">
            <a:extLst>
              <a:ext uri="{FF2B5EF4-FFF2-40B4-BE49-F238E27FC236}">
                <a16:creationId xmlns:a16="http://schemas.microsoft.com/office/drawing/2014/main" id="{1E33B5B3-192F-AADF-B3BC-D56E250D2B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1CD475-381E-D28B-59A9-573A91D103BF}"/>
              </a:ext>
            </a:extLst>
          </p:cNvPr>
          <p:cNvSpPr>
            <a:spLocks noGrp="1"/>
          </p:cNvSpPr>
          <p:nvPr>
            <p:ph type="sldNum" sz="quarter" idx="12"/>
          </p:nvPr>
        </p:nvSpPr>
        <p:spPr/>
        <p:txBody>
          <a:bodyPr/>
          <a:lstStyle/>
          <a:p>
            <a:fld id="{B51160B2-842D-44C0-B2CE-D32CA8C2D913}" type="slidenum">
              <a:rPr lang="en-GB" smtClean="0"/>
              <a:t>‹#›</a:t>
            </a:fld>
            <a:endParaRPr lang="en-GB"/>
          </a:p>
        </p:txBody>
      </p:sp>
    </p:spTree>
    <p:extLst>
      <p:ext uri="{BB962C8B-B14F-4D97-AF65-F5344CB8AC3E}">
        <p14:creationId xmlns:p14="http://schemas.microsoft.com/office/powerpoint/2010/main" val="11940811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917A4E0-592A-1DA6-AFC0-DF233F49936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181AFEA-7551-40B2-A8A6-C0D28F6523D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AD588B3-AF61-A3B1-4746-9D14A9AD3C6E}"/>
              </a:ext>
            </a:extLst>
          </p:cNvPr>
          <p:cNvSpPr>
            <a:spLocks noGrp="1"/>
          </p:cNvSpPr>
          <p:nvPr>
            <p:ph type="dt" sz="half" idx="10"/>
          </p:nvPr>
        </p:nvSpPr>
        <p:spPr/>
        <p:txBody>
          <a:bodyPr/>
          <a:lstStyle/>
          <a:p>
            <a:fld id="{3202BC7E-95A8-4A87-A102-5701B0F0E8D5}" type="datetimeFigureOut">
              <a:rPr lang="en-GB" smtClean="0"/>
              <a:t>14/07/2026</a:t>
            </a:fld>
            <a:endParaRPr lang="en-GB"/>
          </a:p>
        </p:txBody>
      </p:sp>
      <p:sp>
        <p:nvSpPr>
          <p:cNvPr id="5" name="Footer Placeholder 4">
            <a:extLst>
              <a:ext uri="{FF2B5EF4-FFF2-40B4-BE49-F238E27FC236}">
                <a16:creationId xmlns:a16="http://schemas.microsoft.com/office/drawing/2014/main" id="{EE5355CA-8049-DFF1-504D-E5ACD72CA3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7D0B4B-F77E-C25C-B6A0-18D49A117CB0}"/>
              </a:ext>
            </a:extLst>
          </p:cNvPr>
          <p:cNvSpPr>
            <a:spLocks noGrp="1"/>
          </p:cNvSpPr>
          <p:nvPr>
            <p:ph type="sldNum" sz="quarter" idx="12"/>
          </p:nvPr>
        </p:nvSpPr>
        <p:spPr/>
        <p:txBody>
          <a:bodyPr/>
          <a:lstStyle/>
          <a:p>
            <a:fld id="{B51160B2-842D-44C0-B2CE-D32CA8C2D913}" type="slidenum">
              <a:rPr lang="en-GB" smtClean="0"/>
              <a:t>‹#›</a:t>
            </a:fld>
            <a:endParaRPr lang="en-GB"/>
          </a:p>
        </p:txBody>
      </p:sp>
    </p:spTree>
    <p:extLst>
      <p:ext uri="{BB962C8B-B14F-4D97-AF65-F5344CB8AC3E}">
        <p14:creationId xmlns:p14="http://schemas.microsoft.com/office/powerpoint/2010/main" val="7402929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BD4444-934D-93E5-1629-217546EC0BD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3134A76-216E-2529-0A0C-C415C490FB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8AA27D1-B178-8FF0-0BBC-B259A84694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202BC7E-95A8-4A87-A102-5701B0F0E8D5}" type="datetimeFigureOut">
              <a:rPr lang="en-GB" smtClean="0"/>
              <a:t>14/07/2026</a:t>
            </a:fld>
            <a:endParaRPr lang="en-GB"/>
          </a:p>
        </p:txBody>
      </p:sp>
      <p:sp>
        <p:nvSpPr>
          <p:cNvPr id="5" name="Footer Placeholder 4">
            <a:extLst>
              <a:ext uri="{FF2B5EF4-FFF2-40B4-BE49-F238E27FC236}">
                <a16:creationId xmlns:a16="http://schemas.microsoft.com/office/drawing/2014/main" id="{379B1C0B-E8B3-9B8F-5F6E-FF32055ED5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61F23EA-6159-5C3D-EC1F-4A518BB9929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51160B2-842D-44C0-B2CE-D32CA8C2D913}" type="slidenum">
              <a:rPr lang="en-GB" smtClean="0"/>
              <a:t>‹#›</a:t>
            </a:fld>
            <a:endParaRPr lang="en-GB"/>
          </a:p>
        </p:txBody>
      </p:sp>
    </p:spTree>
    <p:extLst>
      <p:ext uri="{BB962C8B-B14F-4D97-AF65-F5344CB8AC3E}">
        <p14:creationId xmlns:p14="http://schemas.microsoft.com/office/powerpoint/2010/main" val="19258559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BBA46-BB3F-7AE1-1F8E-DA62BC2D5891}"/>
              </a:ext>
            </a:extLst>
          </p:cNvPr>
          <p:cNvSpPr>
            <a:spLocks noGrp="1"/>
          </p:cNvSpPr>
          <p:nvPr>
            <p:ph type="ctrTitle"/>
          </p:nvPr>
        </p:nvSpPr>
        <p:spPr/>
        <p:txBody>
          <a:bodyPr>
            <a:normAutofit/>
          </a:bodyPr>
          <a:lstStyle/>
          <a:p>
            <a:r>
              <a:rPr lang="en-GB" b="1" dirty="0"/>
              <a:t>Critically assess Plato’s critique of democracy</a:t>
            </a:r>
          </a:p>
        </p:txBody>
      </p:sp>
      <p:sp>
        <p:nvSpPr>
          <p:cNvPr id="3" name="Subtitle 2">
            <a:extLst>
              <a:ext uri="{FF2B5EF4-FFF2-40B4-BE49-F238E27FC236}">
                <a16:creationId xmlns:a16="http://schemas.microsoft.com/office/drawing/2014/main" id="{11715B5D-69FF-42CA-428D-04BDDD585443}"/>
              </a:ext>
            </a:extLst>
          </p:cNvPr>
          <p:cNvSpPr>
            <a:spLocks noGrp="1"/>
          </p:cNvSpPr>
          <p:nvPr>
            <p:ph type="subTitle" idx="1"/>
          </p:nvPr>
        </p:nvSpPr>
        <p:spPr/>
        <p:txBody>
          <a:bodyPr/>
          <a:lstStyle/>
          <a:p>
            <a:r>
              <a:rPr lang="en-GB" dirty="0"/>
              <a:t>Tobias 	Dinan</a:t>
            </a:r>
          </a:p>
          <a:p>
            <a:r>
              <a:rPr lang="en-GB" dirty="0"/>
              <a:t>HPPH4018</a:t>
            </a:r>
          </a:p>
        </p:txBody>
      </p:sp>
      <p:pic>
        <p:nvPicPr>
          <p:cNvPr id="17" name="Audio 16">
            <a:hlinkClick r:id="" action="ppaction://media"/>
            <a:extLst>
              <a:ext uri="{FF2B5EF4-FFF2-40B4-BE49-F238E27FC236}">
                <a16:creationId xmlns:a16="http://schemas.microsoft.com/office/drawing/2014/main" id="{43051ABF-59BE-4E99-B7CC-5FC29142C1F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35781599"/>
      </p:ext>
    </p:extLst>
  </p:cSld>
  <p:clrMapOvr>
    <a:masterClrMapping/>
  </p:clrMapOvr>
  <mc:AlternateContent xmlns:mc="http://schemas.openxmlformats.org/markup-compatibility/2006">
    <mc:Choice xmlns:p14="http://schemas.microsoft.com/office/powerpoint/2010/main" Requires="p14">
      <p:transition spd="slow" p14:dur="2000" advTm="9600"/>
    </mc:Choice>
    <mc:Fallback>
      <p:transition spd="slow" advTm="96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FB4269-B2D2-DA79-AE8E-20F8F20297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379392-E470-9850-C705-26307E6C5242}"/>
              </a:ext>
            </a:extLst>
          </p:cNvPr>
          <p:cNvSpPr>
            <a:spLocks noGrp="1"/>
          </p:cNvSpPr>
          <p:nvPr>
            <p:ph type="title"/>
          </p:nvPr>
        </p:nvSpPr>
        <p:spPr>
          <a:xfrm>
            <a:off x="326571" y="87087"/>
            <a:ext cx="10515600" cy="1325563"/>
          </a:xfrm>
        </p:spPr>
        <p:txBody>
          <a:bodyPr/>
          <a:lstStyle/>
          <a:p>
            <a:r>
              <a:rPr lang="en-GB" b="1" dirty="0"/>
              <a:t>Introduction</a:t>
            </a:r>
          </a:p>
        </p:txBody>
      </p:sp>
      <p:sp>
        <p:nvSpPr>
          <p:cNvPr id="3" name="Content Placeholder 2">
            <a:extLst>
              <a:ext uri="{FF2B5EF4-FFF2-40B4-BE49-F238E27FC236}">
                <a16:creationId xmlns:a16="http://schemas.microsoft.com/office/drawing/2014/main" id="{0CC32305-576F-CBED-7485-D24780841F34}"/>
              </a:ext>
            </a:extLst>
          </p:cNvPr>
          <p:cNvSpPr>
            <a:spLocks noGrp="1"/>
          </p:cNvSpPr>
          <p:nvPr>
            <p:ph idx="1"/>
          </p:nvPr>
        </p:nvSpPr>
        <p:spPr>
          <a:xfrm>
            <a:off x="326571" y="1149363"/>
            <a:ext cx="3897085" cy="5458265"/>
          </a:xfrm>
        </p:spPr>
        <p:txBody>
          <a:bodyPr>
            <a:normAutofit/>
          </a:bodyPr>
          <a:lstStyle/>
          <a:p>
            <a:r>
              <a:rPr lang="en-GB" sz="2400" dirty="0"/>
              <a:t>Democracy in Ancient Athens</a:t>
            </a:r>
          </a:p>
          <a:p>
            <a:r>
              <a:rPr lang="en-GB" sz="2400" dirty="0"/>
              <a:t>Plato’s Experience of Democracy</a:t>
            </a:r>
          </a:p>
          <a:p>
            <a:pPr lvl="1"/>
            <a:r>
              <a:rPr lang="en-GB" sz="1800" dirty="0"/>
              <a:t>The Peloponnesian War</a:t>
            </a:r>
          </a:p>
          <a:p>
            <a:pPr lvl="1"/>
            <a:r>
              <a:rPr lang="en-GB" sz="1800" dirty="0"/>
              <a:t>Socrates’ Trial and Execution</a:t>
            </a:r>
          </a:p>
          <a:p>
            <a:pPr lvl="1"/>
            <a:r>
              <a:rPr lang="en-GB" sz="1800" dirty="0"/>
              <a:t>How it shaped his critique of Athenian democracy</a:t>
            </a:r>
          </a:p>
          <a:p>
            <a:r>
              <a:rPr lang="en-GB" sz="2400" dirty="0"/>
              <a:t>Plato’s Critique of Democracy</a:t>
            </a:r>
          </a:p>
          <a:p>
            <a:pPr lvl="1"/>
            <a:r>
              <a:rPr lang="en-GB" sz="1800" dirty="0"/>
              <a:t>The Craft Analogy</a:t>
            </a:r>
          </a:p>
          <a:p>
            <a:r>
              <a:rPr lang="en-GB" sz="2400" dirty="0"/>
              <a:t>Objections to Plato’s Critique</a:t>
            </a:r>
          </a:p>
          <a:p>
            <a:pPr lvl="1"/>
            <a:r>
              <a:rPr lang="en-GB" sz="1800" dirty="0"/>
              <a:t>John Stuart Mill</a:t>
            </a:r>
          </a:p>
          <a:p>
            <a:r>
              <a:rPr lang="en-GB" sz="2200" dirty="0"/>
              <a:t>Conclusion</a:t>
            </a:r>
          </a:p>
          <a:p>
            <a:pPr marL="457200" lvl="1" indent="0">
              <a:buNone/>
            </a:pPr>
            <a:endParaRPr lang="en-GB" sz="2000" dirty="0"/>
          </a:p>
        </p:txBody>
      </p:sp>
      <p:sp>
        <p:nvSpPr>
          <p:cNvPr id="4" name="Rectangle 3">
            <a:extLst>
              <a:ext uri="{FF2B5EF4-FFF2-40B4-BE49-F238E27FC236}">
                <a16:creationId xmlns:a16="http://schemas.microsoft.com/office/drawing/2014/main" id="{757CEC8A-89FC-13B0-76DE-CD6F21A1C1BA}"/>
              </a:ext>
            </a:extLst>
          </p:cNvPr>
          <p:cNvSpPr/>
          <p:nvPr/>
        </p:nvSpPr>
        <p:spPr>
          <a:xfrm>
            <a:off x="326571" y="1149364"/>
            <a:ext cx="3755572" cy="5371180"/>
          </a:xfrm>
          <a:prstGeom prst="rect">
            <a:avLst/>
          </a:prstGeom>
          <a:no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6716888B-8A85-9B55-F1B3-4BDC7F3C1FA7}"/>
              </a:ext>
            </a:extLst>
          </p:cNvPr>
          <p:cNvPicPr>
            <a:picLocks noChangeAspect="1"/>
          </p:cNvPicPr>
          <p:nvPr/>
        </p:nvPicPr>
        <p:blipFill>
          <a:blip r:embed="rId4"/>
          <a:stretch>
            <a:fillRect/>
          </a:stretch>
        </p:blipFill>
        <p:spPr>
          <a:xfrm>
            <a:off x="4223656" y="544287"/>
            <a:ext cx="5747657" cy="3025083"/>
          </a:xfrm>
          <a:prstGeom prst="rect">
            <a:avLst/>
          </a:prstGeom>
        </p:spPr>
      </p:pic>
      <p:sp>
        <p:nvSpPr>
          <p:cNvPr id="8" name="TextBox 7">
            <a:extLst>
              <a:ext uri="{FF2B5EF4-FFF2-40B4-BE49-F238E27FC236}">
                <a16:creationId xmlns:a16="http://schemas.microsoft.com/office/drawing/2014/main" id="{43C75B06-B8D6-A1AC-1A44-B096A5F7BC67}"/>
              </a:ext>
            </a:extLst>
          </p:cNvPr>
          <p:cNvSpPr txBox="1"/>
          <p:nvPr/>
        </p:nvSpPr>
        <p:spPr>
          <a:xfrm>
            <a:off x="10047513" y="764166"/>
            <a:ext cx="1230087" cy="2585323"/>
          </a:xfrm>
          <a:prstGeom prst="rect">
            <a:avLst/>
          </a:prstGeom>
          <a:noFill/>
        </p:spPr>
        <p:txBody>
          <a:bodyPr wrap="square">
            <a:spAutoFit/>
          </a:bodyPr>
          <a:lstStyle/>
          <a:p>
            <a:r>
              <a:rPr lang="en-GB" sz="1800" dirty="0" err="1">
                <a:solidFill>
                  <a:schemeClr val="tx1">
                    <a:lumMod val="50000"/>
                    <a:lumOff val="50000"/>
                  </a:schemeClr>
                </a:solidFill>
              </a:rPr>
              <a:t>Pnyx</a:t>
            </a:r>
            <a:r>
              <a:rPr lang="en-GB" sz="1800" dirty="0">
                <a:solidFill>
                  <a:schemeClr val="tx1">
                    <a:lumMod val="50000"/>
                    <a:lumOff val="50000"/>
                  </a:schemeClr>
                </a:solidFill>
              </a:rPr>
              <a:t> Hill, Athens. Used by the Athenian assembly for approx. 185 years.</a:t>
            </a:r>
            <a:endParaRPr lang="en-GB" dirty="0">
              <a:solidFill>
                <a:schemeClr val="tx1">
                  <a:lumMod val="50000"/>
                  <a:lumOff val="50000"/>
                </a:schemeClr>
              </a:solidFill>
            </a:endParaRPr>
          </a:p>
        </p:txBody>
      </p:sp>
      <p:sp>
        <p:nvSpPr>
          <p:cNvPr id="10" name="TextBox 9">
            <a:extLst>
              <a:ext uri="{FF2B5EF4-FFF2-40B4-BE49-F238E27FC236}">
                <a16:creationId xmlns:a16="http://schemas.microsoft.com/office/drawing/2014/main" id="{E22A17D9-0C8B-1B3F-02D0-143B649DB30E}"/>
              </a:ext>
            </a:extLst>
          </p:cNvPr>
          <p:cNvSpPr txBox="1"/>
          <p:nvPr/>
        </p:nvSpPr>
        <p:spPr>
          <a:xfrm>
            <a:off x="4223655" y="3863281"/>
            <a:ext cx="7489374" cy="2677656"/>
          </a:xfrm>
          <a:prstGeom prst="rect">
            <a:avLst/>
          </a:prstGeom>
          <a:noFill/>
        </p:spPr>
        <p:txBody>
          <a:bodyPr wrap="square">
            <a:spAutoFit/>
          </a:bodyPr>
          <a:lstStyle/>
          <a:p>
            <a:r>
              <a:rPr lang="en-GB" sz="2400" dirty="0"/>
              <a:t>Plato’s critique of the direct democracy in Athens was influenced by his own experiences and consequences of political decisions made by popular vote. He argues that only those with virtue and specialised knowledge – ‘philosopher-kings’ – should rule and govern. However, Plato’s ideal democracy would involve the restriction of regular citizens from political participation.</a:t>
            </a:r>
          </a:p>
        </p:txBody>
      </p:sp>
      <p:pic>
        <p:nvPicPr>
          <p:cNvPr id="16" name="Audio 15">
            <a:hlinkClick r:id="" action="ppaction://media"/>
            <a:extLst>
              <a:ext uri="{FF2B5EF4-FFF2-40B4-BE49-F238E27FC236}">
                <a16:creationId xmlns:a16="http://schemas.microsoft.com/office/drawing/2014/main" id="{78BD05B5-0346-3DDC-0394-8C834AF15C6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31159205"/>
      </p:ext>
    </p:extLst>
  </p:cSld>
  <p:clrMapOvr>
    <a:masterClrMapping/>
  </p:clrMapOvr>
  <mc:AlternateContent xmlns:mc="http://schemas.openxmlformats.org/markup-compatibility/2006">
    <mc:Choice xmlns:p14="http://schemas.microsoft.com/office/powerpoint/2010/main" Requires="p14">
      <p:transition spd="slow" p14:dur="2000" advTm="57476"/>
    </mc:Choice>
    <mc:Fallback>
      <p:transition spd="slow" advTm="574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7E5FE-D2E5-EC1D-A5F2-B07666B78D4E}"/>
              </a:ext>
            </a:extLst>
          </p:cNvPr>
          <p:cNvSpPr>
            <a:spLocks noGrp="1"/>
          </p:cNvSpPr>
          <p:nvPr>
            <p:ph type="title"/>
          </p:nvPr>
        </p:nvSpPr>
        <p:spPr>
          <a:xfrm>
            <a:off x="326571" y="87087"/>
            <a:ext cx="10515600" cy="1325563"/>
          </a:xfrm>
        </p:spPr>
        <p:txBody>
          <a:bodyPr/>
          <a:lstStyle/>
          <a:p>
            <a:r>
              <a:rPr lang="en-GB" b="1" dirty="0"/>
              <a:t>Democracy in Ancient Athens</a:t>
            </a:r>
          </a:p>
        </p:txBody>
      </p:sp>
      <p:sp>
        <p:nvSpPr>
          <p:cNvPr id="3" name="Content Placeholder 2">
            <a:extLst>
              <a:ext uri="{FF2B5EF4-FFF2-40B4-BE49-F238E27FC236}">
                <a16:creationId xmlns:a16="http://schemas.microsoft.com/office/drawing/2014/main" id="{333AC5C6-08EC-E972-A220-F77E4F6DA866}"/>
              </a:ext>
            </a:extLst>
          </p:cNvPr>
          <p:cNvSpPr>
            <a:spLocks noGrp="1"/>
          </p:cNvSpPr>
          <p:nvPr>
            <p:ph idx="1"/>
          </p:nvPr>
        </p:nvSpPr>
        <p:spPr>
          <a:xfrm>
            <a:off x="326571" y="3690259"/>
            <a:ext cx="5769429" cy="3341912"/>
          </a:xfrm>
        </p:spPr>
        <p:txBody>
          <a:bodyPr>
            <a:normAutofit/>
          </a:bodyPr>
          <a:lstStyle/>
          <a:p>
            <a:r>
              <a:rPr lang="en-GB" sz="2400" dirty="0"/>
              <a:t>Individuals voted on law, taxation, and other policy</a:t>
            </a:r>
          </a:p>
          <a:p>
            <a:r>
              <a:rPr lang="en-GB" sz="2400" dirty="0"/>
              <a:t>No elected officials or representatives making decisions</a:t>
            </a:r>
          </a:p>
          <a:p>
            <a:r>
              <a:rPr lang="en-GB" sz="2400" dirty="0"/>
              <a:t>Political engagement was restricted to adult male Athenians</a:t>
            </a:r>
          </a:p>
          <a:p>
            <a:pPr lvl="1"/>
            <a:r>
              <a:rPr lang="en-GB" sz="1800" dirty="0"/>
              <a:t>Women, children, foreigners, and enslaved people were excluded</a:t>
            </a:r>
          </a:p>
        </p:txBody>
      </p:sp>
      <p:sp>
        <p:nvSpPr>
          <p:cNvPr id="5" name="TextBox 4">
            <a:extLst>
              <a:ext uri="{FF2B5EF4-FFF2-40B4-BE49-F238E27FC236}">
                <a16:creationId xmlns:a16="http://schemas.microsoft.com/office/drawing/2014/main" id="{68DB4D01-8C76-AD50-8A21-6A022A22BC30}"/>
              </a:ext>
            </a:extLst>
          </p:cNvPr>
          <p:cNvSpPr txBox="1"/>
          <p:nvPr/>
        </p:nvSpPr>
        <p:spPr>
          <a:xfrm>
            <a:off x="1665514" y="1412650"/>
            <a:ext cx="8860972" cy="1846659"/>
          </a:xfrm>
          <a:prstGeom prst="rect">
            <a:avLst/>
          </a:prstGeom>
          <a:noFill/>
        </p:spPr>
        <p:txBody>
          <a:bodyPr wrap="square">
            <a:spAutoFit/>
          </a:bodyPr>
          <a:lstStyle/>
          <a:p>
            <a:pPr algn="ctr"/>
            <a:r>
              <a:rPr lang="en-GB" sz="2400" b="1" dirty="0"/>
              <a:t> “in a direct democracy </a:t>
            </a:r>
            <a:r>
              <a:rPr lang="en-GB" sz="2400" b="1" dirty="0">
                <a:highlight>
                  <a:srgbClr val="C0C0C0"/>
                </a:highlight>
              </a:rPr>
              <a:t>the people actually govern themselves</a:t>
            </a:r>
            <a:r>
              <a:rPr lang="en-GB" sz="2400" b="1" dirty="0"/>
              <a:t>, </a:t>
            </a:r>
            <a:r>
              <a:rPr lang="en-GB" sz="2400" b="1" dirty="0" err="1"/>
              <a:t>i</a:t>
            </a:r>
            <a:r>
              <a:rPr lang="en-GB" sz="2400" b="1" dirty="0"/>
              <a:t> e. all have the right to participate in decision-making, whereas in the other sort the only decision that all have the right to make is to choose the decision-makers” </a:t>
            </a:r>
            <a:r>
              <a:rPr lang="en-GB" dirty="0">
                <a:solidFill>
                  <a:schemeClr val="tx1">
                    <a:lumMod val="50000"/>
                    <a:lumOff val="50000"/>
                  </a:schemeClr>
                </a:solidFill>
              </a:rPr>
              <a:t>– </a:t>
            </a:r>
            <a:r>
              <a:rPr lang="en-GB" dirty="0">
                <a:solidFill>
                  <a:schemeClr val="tx1">
                    <a:lumMod val="50000"/>
                    <a:lumOff val="50000"/>
                  </a:schemeClr>
                </a:solidFill>
                <a:effectLst/>
              </a:rPr>
              <a:t>Hansen, M.H. (1987) </a:t>
            </a:r>
            <a:r>
              <a:rPr lang="en-GB" i="1" dirty="0">
                <a:solidFill>
                  <a:schemeClr val="tx1">
                    <a:lumMod val="50000"/>
                    <a:lumOff val="50000"/>
                  </a:schemeClr>
                </a:solidFill>
                <a:effectLst/>
              </a:rPr>
              <a:t>The Athenian Assembly in the Age of Demosthenes</a:t>
            </a:r>
            <a:endParaRPr lang="en-GB" dirty="0">
              <a:solidFill>
                <a:schemeClr val="tx1">
                  <a:lumMod val="50000"/>
                  <a:lumOff val="50000"/>
                </a:schemeClr>
              </a:solidFill>
            </a:endParaRPr>
          </a:p>
        </p:txBody>
      </p:sp>
      <p:sp>
        <p:nvSpPr>
          <p:cNvPr id="6" name="Left Brace 5">
            <a:extLst>
              <a:ext uri="{FF2B5EF4-FFF2-40B4-BE49-F238E27FC236}">
                <a16:creationId xmlns:a16="http://schemas.microsoft.com/office/drawing/2014/main" id="{496D8B50-6BEF-42F3-107F-238D5331FCF1}"/>
              </a:ext>
            </a:extLst>
          </p:cNvPr>
          <p:cNvSpPr/>
          <p:nvPr/>
        </p:nvSpPr>
        <p:spPr>
          <a:xfrm rot="16200000">
            <a:off x="5926308" y="-649061"/>
            <a:ext cx="339383" cy="8090808"/>
          </a:xfrm>
          <a:prstGeom prst="leftBrac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sp>
        <p:nvSpPr>
          <p:cNvPr id="7" name="Rectangle 6">
            <a:extLst>
              <a:ext uri="{FF2B5EF4-FFF2-40B4-BE49-F238E27FC236}">
                <a16:creationId xmlns:a16="http://schemas.microsoft.com/office/drawing/2014/main" id="{3762389D-F771-CB6A-AE92-13351214A37F}"/>
              </a:ext>
            </a:extLst>
          </p:cNvPr>
          <p:cNvSpPr/>
          <p:nvPr/>
        </p:nvSpPr>
        <p:spPr>
          <a:xfrm>
            <a:off x="9247414" y="3566035"/>
            <a:ext cx="2530929" cy="3138556"/>
          </a:xfrm>
          <a:prstGeom prst="rect">
            <a:avLst/>
          </a:prstGeom>
          <a:no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0EE53EE0-4EFB-46C8-9603-C7B02C4F553C}"/>
              </a:ext>
            </a:extLst>
          </p:cNvPr>
          <p:cNvSpPr txBox="1"/>
          <p:nvPr/>
        </p:nvSpPr>
        <p:spPr>
          <a:xfrm>
            <a:off x="9372601" y="3657603"/>
            <a:ext cx="2405742" cy="3046988"/>
          </a:xfrm>
          <a:prstGeom prst="rect">
            <a:avLst/>
          </a:prstGeom>
          <a:noFill/>
        </p:spPr>
        <p:txBody>
          <a:bodyPr wrap="square" rtlCol="0">
            <a:spAutoFit/>
          </a:bodyPr>
          <a:lstStyle/>
          <a:p>
            <a:r>
              <a:rPr lang="en-GB" sz="2400" dirty="0"/>
              <a:t>Plato disagreed and argued that political authority should be based on wisdom </a:t>
            </a:r>
            <a:r>
              <a:rPr lang="en-GB" sz="2400" i="1" dirty="0"/>
              <a:t>(</a:t>
            </a:r>
            <a:r>
              <a:rPr lang="en-GB" sz="2400" i="1" dirty="0" err="1"/>
              <a:t>sophia</a:t>
            </a:r>
            <a:r>
              <a:rPr lang="en-GB" sz="2400" i="1" dirty="0"/>
              <a:t>) </a:t>
            </a:r>
            <a:r>
              <a:rPr lang="en-GB" sz="2400" dirty="0"/>
              <a:t>rather than citizenship.</a:t>
            </a:r>
          </a:p>
        </p:txBody>
      </p:sp>
      <p:pic>
        <p:nvPicPr>
          <p:cNvPr id="9" name="Picture 8" descr="File:Socrates and Plato Socrates y Platon, Escuela de Atenas, Raffae.jpg">
            <a:extLst>
              <a:ext uri="{FF2B5EF4-FFF2-40B4-BE49-F238E27FC236}">
                <a16:creationId xmlns:a16="http://schemas.microsoft.com/office/drawing/2014/main" id="{4A583AF5-671D-BF7B-FBE4-E93F07342F58}"/>
              </a:ext>
            </a:extLst>
          </p:cNvPr>
          <p:cNvPicPr>
            <a:picLocks noChangeAspect="1"/>
          </p:cNvPicPr>
          <p:nvPr/>
        </p:nvPicPr>
        <p:blipFill>
          <a:blip r:embed="rId4"/>
          <a:srcRect t="31338"/>
          <a:stretch>
            <a:fillRect/>
          </a:stretch>
        </p:blipFill>
        <p:spPr>
          <a:xfrm>
            <a:off x="6214260" y="3566035"/>
            <a:ext cx="2842656" cy="3138556"/>
          </a:xfrm>
          <a:prstGeom prst="rect">
            <a:avLst/>
          </a:prstGeom>
        </p:spPr>
      </p:pic>
      <p:pic>
        <p:nvPicPr>
          <p:cNvPr id="19" name="Audio 18">
            <a:hlinkClick r:id="" action="ppaction://media"/>
            <a:extLst>
              <a:ext uri="{FF2B5EF4-FFF2-40B4-BE49-F238E27FC236}">
                <a16:creationId xmlns:a16="http://schemas.microsoft.com/office/drawing/2014/main" id="{2ACAE33F-5678-FBCF-80C7-4F1181C0261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43463506"/>
      </p:ext>
    </p:extLst>
  </p:cSld>
  <p:clrMapOvr>
    <a:masterClrMapping/>
  </p:clrMapOvr>
  <mc:AlternateContent xmlns:mc="http://schemas.openxmlformats.org/markup-compatibility/2006">
    <mc:Choice xmlns:p14="http://schemas.microsoft.com/office/powerpoint/2010/main" Requires="p14">
      <p:transition spd="slow" p14:dur="2000" advTm="106562"/>
    </mc:Choice>
    <mc:Fallback>
      <p:transition spd="slow" advTm="1065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94686A-903E-AA6D-E860-B730567F9D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97E7F3-FF71-97FD-6647-3BB38403989C}"/>
              </a:ext>
            </a:extLst>
          </p:cNvPr>
          <p:cNvSpPr>
            <a:spLocks noGrp="1"/>
          </p:cNvSpPr>
          <p:nvPr>
            <p:ph type="title"/>
          </p:nvPr>
        </p:nvSpPr>
        <p:spPr>
          <a:xfrm>
            <a:off x="326571" y="87087"/>
            <a:ext cx="10515600" cy="1325563"/>
          </a:xfrm>
        </p:spPr>
        <p:txBody>
          <a:bodyPr/>
          <a:lstStyle/>
          <a:p>
            <a:r>
              <a:rPr lang="en-GB" b="1" dirty="0"/>
              <a:t>Plato’s Experience of Democracy</a:t>
            </a:r>
          </a:p>
        </p:txBody>
      </p:sp>
      <p:sp>
        <p:nvSpPr>
          <p:cNvPr id="3" name="Content Placeholder 2">
            <a:extLst>
              <a:ext uri="{FF2B5EF4-FFF2-40B4-BE49-F238E27FC236}">
                <a16:creationId xmlns:a16="http://schemas.microsoft.com/office/drawing/2014/main" id="{211A0E8E-C3E2-D7C8-FF40-12C035BC5010}"/>
              </a:ext>
            </a:extLst>
          </p:cNvPr>
          <p:cNvSpPr>
            <a:spLocks noGrp="1"/>
          </p:cNvSpPr>
          <p:nvPr>
            <p:ph idx="1"/>
          </p:nvPr>
        </p:nvSpPr>
        <p:spPr>
          <a:xfrm>
            <a:off x="4901293" y="1410151"/>
            <a:ext cx="6604907" cy="3341912"/>
          </a:xfrm>
        </p:spPr>
        <p:txBody>
          <a:bodyPr>
            <a:normAutofit/>
          </a:bodyPr>
          <a:lstStyle/>
          <a:p>
            <a:r>
              <a:rPr lang="en-GB" sz="2400" dirty="0"/>
              <a:t>Peloponnesian War (431-404BC)</a:t>
            </a:r>
          </a:p>
          <a:p>
            <a:pPr lvl="1"/>
            <a:r>
              <a:rPr lang="en-GB" sz="1800" dirty="0"/>
              <a:t>Assembly approval of the Sicilian Expedition (415-413BC) demonstrates how decisions could be influenced by persuasive speakers regardless of knowledge or virtue</a:t>
            </a:r>
          </a:p>
          <a:p>
            <a:r>
              <a:rPr lang="en-GB" sz="2400" dirty="0"/>
              <a:t>The trial and execution of Socrates (399BC)</a:t>
            </a:r>
          </a:p>
          <a:p>
            <a:pPr lvl="1"/>
            <a:r>
              <a:rPr lang="en-GB" sz="1800" dirty="0"/>
              <a:t>Disagreed with the power of public opinion through assembly, which was vulnerable to manipulation by ‘demagogues’ – described by Plato as a ‘champion’ of the people, appealing to opinion and belief over knowledge</a:t>
            </a:r>
          </a:p>
        </p:txBody>
      </p:sp>
      <p:sp>
        <p:nvSpPr>
          <p:cNvPr id="5" name="TextBox 4">
            <a:extLst>
              <a:ext uri="{FF2B5EF4-FFF2-40B4-BE49-F238E27FC236}">
                <a16:creationId xmlns:a16="http://schemas.microsoft.com/office/drawing/2014/main" id="{4CD1FE32-F50B-644E-E7BB-07968FE9445D}"/>
              </a:ext>
            </a:extLst>
          </p:cNvPr>
          <p:cNvSpPr txBox="1"/>
          <p:nvPr/>
        </p:nvSpPr>
        <p:spPr>
          <a:xfrm>
            <a:off x="326571" y="1412650"/>
            <a:ext cx="4256315" cy="5447645"/>
          </a:xfrm>
          <a:prstGeom prst="rect">
            <a:avLst/>
          </a:prstGeom>
          <a:noFill/>
        </p:spPr>
        <p:txBody>
          <a:bodyPr wrap="square">
            <a:spAutoFit/>
          </a:bodyPr>
          <a:lstStyle/>
          <a:p>
            <a:pPr algn="ctr"/>
            <a:r>
              <a:rPr lang="en-GB" sz="2400" b="1" dirty="0"/>
              <a:t>“</a:t>
            </a:r>
            <a:r>
              <a:rPr lang="en-GB" sz="2400" b="1" dirty="0">
                <a:highlight>
                  <a:srgbClr val="C0C0C0"/>
                </a:highlight>
              </a:rPr>
              <a:t>As I observed these incidents</a:t>
            </a:r>
            <a:r>
              <a:rPr lang="en-GB" sz="2400" b="1" dirty="0"/>
              <a:t> and the men engaged in public affairs, the laws too and the customs, the more closely I examined them and the farther I advanced in life, the more difficult it seemed to me to handle public affairs aright. […] Finally, </a:t>
            </a:r>
            <a:r>
              <a:rPr lang="en-GB" sz="2400" b="1" dirty="0">
                <a:highlight>
                  <a:srgbClr val="C0C0C0"/>
                </a:highlight>
              </a:rPr>
              <a:t>it became clear to me</a:t>
            </a:r>
            <a:r>
              <a:rPr lang="en-GB" sz="2400" b="1" dirty="0"/>
              <a:t>, with regard to all existing communities, </a:t>
            </a:r>
            <a:r>
              <a:rPr lang="en-GB" sz="2400" b="1" dirty="0">
                <a:highlight>
                  <a:srgbClr val="C0C0C0"/>
                </a:highlight>
              </a:rPr>
              <a:t>that they were one and all misgoverned.</a:t>
            </a:r>
            <a:r>
              <a:rPr lang="en-GB" sz="2400" b="1" dirty="0"/>
              <a:t>”</a:t>
            </a:r>
          </a:p>
          <a:p>
            <a:pPr algn="ctr"/>
            <a:r>
              <a:rPr lang="en-GB" i="1" dirty="0">
                <a:solidFill>
                  <a:schemeClr val="tx1">
                    <a:lumMod val="50000"/>
                    <a:lumOff val="50000"/>
                  </a:schemeClr>
                </a:solidFill>
              </a:rPr>
              <a:t>- Plato (1952 translation) The Seventh Letter</a:t>
            </a:r>
            <a:endParaRPr lang="en-GB" dirty="0">
              <a:solidFill>
                <a:schemeClr val="tx1">
                  <a:lumMod val="50000"/>
                  <a:lumOff val="50000"/>
                </a:schemeClr>
              </a:solidFill>
            </a:endParaRPr>
          </a:p>
        </p:txBody>
      </p:sp>
      <p:sp>
        <p:nvSpPr>
          <p:cNvPr id="8" name="TextBox 7">
            <a:extLst>
              <a:ext uri="{FF2B5EF4-FFF2-40B4-BE49-F238E27FC236}">
                <a16:creationId xmlns:a16="http://schemas.microsoft.com/office/drawing/2014/main" id="{D50B5681-3ECB-96F3-159B-23A41CA70BB2}"/>
              </a:ext>
            </a:extLst>
          </p:cNvPr>
          <p:cNvSpPr txBox="1"/>
          <p:nvPr/>
        </p:nvSpPr>
        <p:spPr>
          <a:xfrm>
            <a:off x="9002485" y="5759445"/>
            <a:ext cx="2373085" cy="923330"/>
          </a:xfrm>
          <a:prstGeom prst="rect">
            <a:avLst/>
          </a:prstGeom>
          <a:noFill/>
        </p:spPr>
        <p:txBody>
          <a:bodyPr wrap="square" rtlCol="0">
            <a:spAutoFit/>
          </a:bodyPr>
          <a:lstStyle/>
          <a:p>
            <a:r>
              <a:rPr lang="en-GB" dirty="0">
                <a:solidFill>
                  <a:schemeClr val="tx1">
                    <a:lumMod val="50000"/>
                    <a:lumOff val="50000"/>
                  </a:schemeClr>
                </a:solidFill>
              </a:rPr>
              <a:t>Jacques-Louis David, The Death of Socrates (1787)</a:t>
            </a:r>
          </a:p>
        </p:txBody>
      </p:sp>
      <p:pic>
        <p:nvPicPr>
          <p:cNvPr id="10" name="Picture 9">
            <a:extLst>
              <a:ext uri="{FF2B5EF4-FFF2-40B4-BE49-F238E27FC236}">
                <a16:creationId xmlns:a16="http://schemas.microsoft.com/office/drawing/2014/main" id="{46CF84A0-3A18-C5C8-1D90-6BC760224D2C}"/>
              </a:ext>
            </a:extLst>
          </p:cNvPr>
          <p:cNvPicPr>
            <a:picLocks noChangeAspect="1"/>
          </p:cNvPicPr>
          <p:nvPr/>
        </p:nvPicPr>
        <p:blipFill>
          <a:blip r:embed="rId4"/>
          <a:stretch>
            <a:fillRect/>
          </a:stretch>
        </p:blipFill>
        <p:spPr>
          <a:xfrm>
            <a:off x="5063218" y="4212922"/>
            <a:ext cx="3872592" cy="2469853"/>
          </a:xfrm>
          <a:prstGeom prst="rect">
            <a:avLst/>
          </a:prstGeom>
        </p:spPr>
      </p:pic>
      <p:sp>
        <p:nvSpPr>
          <p:cNvPr id="12" name="Left Brace 11">
            <a:extLst>
              <a:ext uri="{FF2B5EF4-FFF2-40B4-BE49-F238E27FC236}">
                <a16:creationId xmlns:a16="http://schemas.microsoft.com/office/drawing/2014/main" id="{AE7983D5-93F6-4235-5586-E7397CC17A58}"/>
              </a:ext>
            </a:extLst>
          </p:cNvPr>
          <p:cNvSpPr/>
          <p:nvPr/>
        </p:nvSpPr>
        <p:spPr>
          <a:xfrm rot="10800000">
            <a:off x="4443131" y="1412647"/>
            <a:ext cx="553412" cy="5170647"/>
          </a:xfrm>
          <a:prstGeom prst="leftBrac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sp>
        <p:nvSpPr>
          <p:cNvPr id="14" name="Rectangle 13">
            <a:extLst>
              <a:ext uri="{FF2B5EF4-FFF2-40B4-BE49-F238E27FC236}">
                <a16:creationId xmlns:a16="http://schemas.microsoft.com/office/drawing/2014/main" id="{E7AE478E-448F-B59E-0B77-56139829064E}"/>
              </a:ext>
            </a:extLst>
          </p:cNvPr>
          <p:cNvSpPr/>
          <p:nvPr/>
        </p:nvSpPr>
        <p:spPr>
          <a:xfrm>
            <a:off x="9002485" y="4212921"/>
            <a:ext cx="2570389" cy="1546523"/>
          </a:xfrm>
          <a:prstGeom prst="rect">
            <a:avLst/>
          </a:prstGeom>
          <a:no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78E20A8E-1F55-F9D7-E31A-1DC6F1052EA7}"/>
              </a:ext>
            </a:extLst>
          </p:cNvPr>
          <p:cNvSpPr txBox="1"/>
          <p:nvPr/>
        </p:nvSpPr>
        <p:spPr>
          <a:xfrm>
            <a:off x="9013371" y="4287740"/>
            <a:ext cx="2570389" cy="1400383"/>
          </a:xfrm>
          <a:prstGeom prst="rect">
            <a:avLst/>
          </a:prstGeom>
          <a:noFill/>
        </p:spPr>
        <p:txBody>
          <a:bodyPr wrap="square">
            <a:spAutoFit/>
          </a:bodyPr>
          <a:lstStyle/>
          <a:p>
            <a:pPr algn="ctr"/>
            <a:r>
              <a:rPr lang="en-GB" sz="1700" dirty="0"/>
              <a:t>Socrates was accused of impiety and corrupting the youth of Athens. His prosecution was led by influential public figures.</a:t>
            </a:r>
          </a:p>
        </p:txBody>
      </p:sp>
      <p:pic>
        <p:nvPicPr>
          <p:cNvPr id="7" name="Audio 6">
            <a:hlinkClick r:id="" action="ppaction://media"/>
            <a:extLst>
              <a:ext uri="{FF2B5EF4-FFF2-40B4-BE49-F238E27FC236}">
                <a16:creationId xmlns:a16="http://schemas.microsoft.com/office/drawing/2014/main" id="{2D51EC2C-BE12-FB1B-F5C2-1655F013274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62010570"/>
      </p:ext>
    </p:extLst>
  </p:cSld>
  <p:clrMapOvr>
    <a:masterClrMapping/>
  </p:clrMapOvr>
  <mc:AlternateContent xmlns:mc="http://schemas.openxmlformats.org/markup-compatibility/2006">
    <mc:Choice xmlns:p14="http://schemas.microsoft.com/office/powerpoint/2010/main" Requires="p14">
      <p:transition spd="slow" p14:dur="2000" advTm="177248"/>
    </mc:Choice>
    <mc:Fallback>
      <p:transition spd="slow" advTm="1772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C3C875-3AB5-744D-F864-00382A2861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74DF24-8239-BBC9-EF0A-1A944F8B3DBB}"/>
              </a:ext>
            </a:extLst>
          </p:cNvPr>
          <p:cNvSpPr>
            <a:spLocks noGrp="1"/>
          </p:cNvSpPr>
          <p:nvPr>
            <p:ph type="title"/>
          </p:nvPr>
        </p:nvSpPr>
        <p:spPr>
          <a:xfrm>
            <a:off x="326571" y="87087"/>
            <a:ext cx="10515600" cy="1325563"/>
          </a:xfrm>
        </p:spPr>
        <p:txBody>
          <a:bodyPr/>
          <a:lstStyle/>
          <a:p>
            <a:r>
              <a:rPr lang="en-GB" b="1" dirty="0"/>
              <a:t>Plato’s Critique of Democracy</a:t>
            </a:r>
          </a:p>
        </p:txBody>
      </p:sp>
      <p:sp>
        <p:nvSpPr>
          <p:cNvPr id="3" name="Content Placeholder 2">
            <a:extLst>
              <a:ext uri="{FF2B5EF4-FFF2-40B4-BE49-F238E27FC236}">
                <a16:creationId xmlns:a16="http://schemas.microsoft.com/office/drawing/2014/main" id="{DDAAAC7A-B4A5-4CDE-552C-12D5DE322B05}"/>
              </a:ext>
            </a:extLst>
          </p:cNvPr>
          <p:cNvSpPr>
            <a:spLocks noGrp="1"/>
          </p:cNvSpPr>
          <p:nvPr>
            <p:ph idx="1"/>
          </p:nvPr>
        </p:nvSpPr>
        <p:spPr>
          <a:xfrm>
            <a:off x="3211286" y="1192906"/>
            <a:ext cx="8218715" cy="3640971"/>
          </a:xfrm>
        </p:spPr>
        <p:txBody>
          <a:bodyPr>
            <a:normAutofit/>
          </a:bodyPr>
          <a:lstStyle/>
          <a:p>
            <a:pPr marL="0" indent="0">
              <a:buNone/>
            </a:pPr>
            <a:r>
              <a:rPr lang="en-GB" sz="2400" b="1" dirty="0"/>
              <a:t>The Craft Analogy</a:t>
            </a:r>
          </a:p>
          <a:p>
            <a:r>
              <a:rPr lang="en-GB" sz="2400" dirty="0"/>
              <a:t>There is knowledge </a:t>
            </a:r>
            <a:r>
              <a:rPr lang="en-GB" sz="2400" i="1" dirty="0"/>
              <a:t>(</a:t>
            </a:r>
            <a:r>
              <a:rPr lang="en-GB" sz="2400" i="1" dirty="0" err="1"/>
              <a:t>epistēmē</a:t>
            </a:r>
            <a:r>
              <a:rPr lang="en-GB" sz="2400" i="1" dirty="0"/>
              <a:t>) </a:t>
            </a:r>
            <a:r>
              <a:rPr lang="en-GB" sz="2400" dirty="0"/>
              <a:t>and opinion </a:t>
            </a:r>
            <a:r>
              <a:rPr lang="en-GB" sz="2400" i="1" dirty="0"/>
              <a:t>(doxa)</a:t>
            </a:r>
          </a:p>
          <a:p>
            <a:r>
              <a:rPr lang="en-GB" sz="2400" dirty="0"/>
              <a:t>Politics is a craft </a:t>
            </a:r>
            <a:r>
              <a:rPr lang="en-GB" sz="2400" i="1" dirty="0"/>
              <a:t>(</a:t>
            </a:r>
            <a:r>
              <a:rPr lang="en-GB" sz="2400" i="1" dirty="0" err="1"/>
              <a:t>technē</a:t>
            </a:r>
            <a:r>
              <a:rPr lang="en-GB" sz="2400" i="1" dirty="0"/>
              <a:t>)</a:t>
            </a:r>
            <a:r>
              <a:rPr lang="en-GB" sz="2400" dirty="0"/>
              <a:t>, which Plato says should be lead by </a:t>
            </a:r>
            <a:r>
              <a:rPr lang="en-GB" sz="2400" dirty="0" err="1"/>
              <a:t>epistēmē</a:t>
            </a:r>
            <a:r>
              <a:rPr lang="en-GB" sz="2400" dirty="0"/>
              <a:t> and wisdom</a:t>
            </a:r>
          </a:p>
          <a:p>
            <a:pPr lvl="1"/>
            <a:r>
              <a:rPr lang="en-GB" sz="1800" dirty="0"/>
              <a:t>A doctor must have specialised knowledge to work and make decisions in medicine, so the same should be made true for politics</a:t>
            </a:r>
          </a:p>
          <a:p>
            <a:r>
              <a:rPr lang="en-GB" sz="2400" dirty="0"/>
              <a:t>Plato argued that those in politics should have an expert knowledge of governing</a:t>
            </a:r>
          </a:p>
          <a:p>
            <a:pPr lvl="1"/>
            <a:r>
              <a:rPr lang="en-GB" sz="1800" dirty="0"/>
              <a:t>Developed his idea of ‘philosopher-kings’ in The Republic</a:t>
            </a:r>
          </a:p>
          <a:p>
            <a:pPr lvl="1"/>
            <a:r>
              <a:rPr lang="en-GB" sz="1800" dirty="0"/>
              <a:t>These people would have the knowledge and wisdom to rule</a:t>
            </a:r>
          </a:p>
          <a:p>
            <a:pPr marL="457200" lvl="1" indent="0">
              <a:buNone/>
            </a:pPr>
            <a:endParaRPr lang="en-GB" sz="2000" dirty="0"/>
          </a:p>
        </p:txBody>
      </p:sp>
      <p:sp>
        <p:nvSpPr>
          <p:cNvPr id="5" name="TextBox 4">
            <a:extLst>
              <a:ext uri="{FF2B5EF4-FFF2-40B4-BE49-F238E27FC236}">
                <a16:creationId xmlns:a16="http://schemas.microsoft.com/office/drawing/2014/main" id="{CB453C23-92EC-96EA-8DFF-36BBD91BCBC6}"/>
              </a:ext>
            </a:extLst>
          </p:cNvPr>
          <p:cNvSpPr txBox="1"/>
          <p:nvPr/>
        </p:nvSpPr>
        <p:spPr>
          <a:xfrm>
            <a:off x="386441" y="4950917"/>
            <a:ext cx="11419116" cy="1846659"/>
          </a:xfrm>
          <a:prstGeom prst="rect">
            <a:avLst/>
          </a:prstGeom>
          <a:noFill/>
        </p:spPr>
        <p:txBody>
          <a:bodyPr wrap="square">
            <a:spAutoFit/>
          </a:bodyPr>
          <a:lstStyle/>
          <a:p>
            <a:pPr algn="ctr"/>
            <a:r>
              <a:rPr lang="en-GB" sz="2400" b="1" dirty="0"/>
              <a:t>“Until philosophers are kings, or the kings and princes of this world have the spirit and power of philosophy, and </a:t>
            </a:r>
            <a:r>
              <a:rPr lang="en-GB" sz="2400" b="1" dirty="0">
                <a:highlight>
                  <a:srgbClr val="C0C0C0"/>
                </a:highlight>
              </a:rPr>
              <a:t>political greatness and wisdom meet in one</a:t>
            </a:r>
            <a:r>
              <a:rPr lang="en-GB" sz="2400" b="1" dirty="0"/>
              <a:t>, and those commoner natures who pursue either to the exclusion of the other are compelled to stand aside, cities will never have rest from their evils…”</a:t>
            </a:r>
          </a:p>
          <a:p>
            <a:pPr algn="ctr"/>
            <a:r>
              <a:rPr lang="en-GB" i="1" dirty="0">
                <a:solidFill>
                  <a:schemeClr val="tx1">
                    <a:lumMod val="50000"/>
                    <a:lumOff val="50000"/>
                  </a:schemeClr>
                </a:solidFill>
              </a:rPr>
              <a:t>- Plato (2007 translation) The Republic</a:t>
            </a:r>
            <a:endParaRPr lang="en-GB" dirty="0">
              <a:solidFill>
                <a:schemeClr val="tx1">
                  <a:lumMod val="50000"/>
                  <a:lumOff val="50000"/>
                </a:schemeClr>
              </a:solidFill>
            </a:endParaRPr>
          </a:p>
        </p:txBody>
      </p:sp>
      <p:pic>
        <p:nvPicPr>
          <p:cNvPr id="6" name="Picture 5">
            <a:extLst>
              <a:ext uri="{FF2B5EF4-FFF2-40B4-BE49-F238E27FC236}">
                <a16:creationId xmlns:a16="http://schemas.microsoft.com/office/drawing/2014/main" id="{66C7CFA8-F285-81E4-59EE-5C5A113E5DEA}"/>
              </a:ext>
            </a:extLst>
          </p:cNvPr>
          <p:cNvPicPr>
            <a:picLocks noChangeAspect="1"/>
          </p:cNvPicPr>
          <p:nvPr/>
        </p:nvPicPr>
        <p:blipFill>
          <a:blip r:embed="rId4"/>
          <a:stretch>
            <a:fillRect/>
          </a:stretch>
        </p:blipFill>
        <p:spPr>
          <a:xfrm>
            <a:off x="326571" y="1119200"/>
            <a:ext cx="2884715" cy="3605894"/>
          </a:xfrm>
          <a:prstGeom prst="rect">
            <a:avLst/>
          </a:prstGeom>
        </p:spPr>
      </p:pic>
      <p:sp>
        <p:nvSpPr>
          <p:cNvPr id="9" name="Left Brace 8">
            <a:extLst>
              <a:ext uri="{FF2B5EF4-FFF2-40B4-BE49-F238E27FC236}">
                <a16:creationId xmlns:a16="http://schemas.microsoft.com/office/drawing/2014/main" id="{77AE7262-C685-EC6B-E01A-A719671B1070}"/>
              </a:ext>
            </a:extLst>
          </p:cNvPr>
          <p:cNvSpPr/>
          <p:nvPr/>
        </p:nvSpPr>
        <p:spPr>
          <a:xfrm rot="16200000" flipH="1">
            <a:off x="5887685" y="-856015"/>
            <a:ext cx="416628" cy="11419116"/>
          </a:xfrm>
          <a:prstGeom prst="leftBrac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pic>
        <p:nvPicPr>
          <p:cNvPr id="13" name="Audio 12">
            <a:hlinkClick r:id="" action="ppaction://media"/>
            <a:extLst>
              <a:ext uri="{FF2B5EF4-FFF2-40B4-BE49-F238E27FC236}">
                <a16:creationId xmlns:a16="http://schemas.microsoft.com/office/drawing/2014/main" id="{C72AFC77-BEEB-2485-D781-2893E7FA8B4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44755984"/>
      </p:ext>
    </p:extLst>
  </p:cSld>
  <p:clrMapOvr>
    <a:masterClrMapping/>
  </p:clrMapOvr>
  <mc:AlternateContent xmlns:mc="http://schemas.openxmlformats.org/markup-compatibility/2006">
    <mc:Choice xmlns:p14="http://schemas.microsoft.com/office/powerpoint/2010/main" Requires="p14">
      <p:transition spd="slow" p14:dur="2000" advTm="94779"/>
    </mc:Choice>
    <mc:Fallback>
      <p:transition spd="slow" advTm="947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EB5A60-B600-23ED-1759-EFB4E6264E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A18459-6B43-ACEF-58D8-938C678B758B}"/>
              </a:ext>
            </a:extLst>
          </p:cNvPr>
          <p:cNvSpPr>
            <a:spLocks noGrp="1"/>
          </p:cNvSpPr>
          <p:nvPr>
            <p:ph type="title"/>
          </p:nvPr>
        </p:nvSpPr>
        <p:spPr>
          <a:xfrm>
            <a:off x="326571" y="87087"/>
            <a:ext cx="10515600" cy="1325563"/>
          </a:xfrm>
        </p:spPr>
        <p:txBody>
          <a:bodyPr/>
          <a:lstStyle/>
          <a:p>
            <a:r>
              <a:rPr lang="en-GB" b="1" dirty="0"/>
              <a:t>Objections to Plato’s Critique</a:t>
            </a:r>
          </a:p>
        </p:txBody>
      </p:sp>
      <p:sp>
        <p:nvSpPr>
          <p:cNvPr id="3" name="Content Placeholder 2">
            <a:extLst>
              <a:ext uri="{FF2B5EF4-FFF2-40B4-BE49-F238E27FC236}">
                <a16:creationId xmlns:a16="http://schemas.microsoft.com/office/drawing/2014/main" id="{361D8F47-D79A-E88E-02AA-59B87894DA2B}"/>
              </a:ext>
            </a:extLst>
          </p:cNvPr>
          <p:cNvSpPr>
            <a:spLocks noGrp="1"/>
          </p:cNvSpPr>
          <p:nvPr>
            <p:ph idx="1"/>
          </p:nvPr>
        </p:nvSpPr>
        <p:spPr>
          <a:xfrm>
            <a:off x="533396" y="1192906"/>
            <a:ext cx="4642758" cy="5429017"/>
          </a:xfrm>
        </p:spPr>
        <p:txBody>
          <a:bodyPr>
            <a:normAutofit/>
          </a:bodyPr>
          <a:lstStyle/>
          <a:p>
            <a:r>
              <a:rPr lang="en-GB" sz="2400" dirty="0"/>
              <a:t>Mill agrees with Plato to an extent - that knowledgeable and virtuous people should govern</a:t>
            </a:r>
          </a:p>
          <a:p>
            <a:r>
              <a:rPr lang="en-GB" sz="2400" dirty="0"/>
              <a:t>Argues against Plato’s belief that only ‘philosopher-kings’ should rule</a:t>
            </a:r>
          </a:p>
          <a:p>
            <a:pPr lvl="1"/>
            <a:r>
              <a:rPr lang="en-GB" sz="1800" dirty="0"/>
              <a:t>People develop political knowledge and virtue through engaging in political activities, which they cannot do if those activities are limited only to a select intellectual elite</a:t>
            </a:r>
          </a:p>
          <a:p>
            <a:r>
              <a:rPr lang="en-GB" sz="2400" dirty="0"/>
              <a:t>Plato does not view political participation as means to developing the knowledge and virtue required to rule</a:t>
            </a:r>
          </a:p>
          <a:p>
            <a:endParaRPr lang="en-GB" sz="2200" dirty="0"/>
          </a:p>
          <a:p>
            <a:pPr marL="457200" lvl="1" indent="0">
              <a:buNone/>
            </a:pPr>
            <a:endParaRPr lang="en-GB" sz="2000" dirty="0"/>
          </a:p>
        </p:txBody>
      </p:sp>
      <p:sp>
        <p:nvSpPr>
          <p:cNvPr id="5" name="TextBox 4">
            <a:extLst>
              <a:ext uri="{FF2B5EF4-FFF2-40B4-BE49-F238E27FC236}">
                <a16:creationId xmlns:a16="http://schemas.microsoft.com/office/drawing/2014/main" id="{347D4E89-A906-1144-388C-3B3B003009B8}"/>
              </a:ext>
            </a:extLst>
          </p:cNvPr>
          <p:cNvSpPr txBox="1"/>
          <p:nvPr/>
        </p:nvSpPr>
        <p:spPr>
          <a:xfrm>
            <a:off x="8479971" y="1192906"/>
            <a:ext cx="3156858" cy="5355312"/>
          </a:xfrm>
          <a:prstGeom prst="rect">
            <a:avLst/>
          </a:prstGeom>
          <a:noFill/>
        </p:spPr>
        <p:txBody>
          <a:bodyPr wrap="square">
            <a:spAutoFit/>
          </a:bodyPr>
          <a:lstStyle/>
          <a:p>
            <a:pPr algn="ctr"/>
            <a:r>
              <a:rPr lang="en-GB" sz="2400" b="1" dirty="0"/>
              <a:t>“it is evident that the only government which can fully satisfy all the exigencies of the social state is </a:t>
            </a:r>
            <a:r>
              <a:rPr lang="en-GB" sz="2400" b="1" dirty="0">
                <a:highlight>
                  <a:srgbClr val="C0C0C0"/>
                </a:highlight>
              </a:rPr>
              <a:t>one in which the whole people participate</a:t>
            </a:r>
            <a:r>
              <a:rPr lang="en-GB" sz="2400" b="1" dirty="0"/>
              <a:t>; that any participation, even in the smallest public function, is useful…”</a:t>
            </a:r>
            <a:r>
              <a:rPr lang="en-GB" i="1" dirty="0">
                <a:solidFill>
                  <a:schemeClr val="tx1">
                    <a:lumMod val="50000"/>
                    <a:lumOff val="50000"/>
                  </a:schemeClr>
                </a:solidFill>
              </a:rPr>
              <a:t>- Mill, J.S. (1861) Considerations of Representative Government</a:t>
            </a:r>
            <a:endParaRPr lang="en-GB" dirty="0">
              <a:solidFill>
                <a:schemeClr val="tx1">
                  <a:lumMod val="50000"/>
                  <a:lumOff val="50000"/>
                </a:schemeClr>
              </a:solidFill>
            </a:endParaRPr>
          </a:p>
        </p:txBody>
      </p:sp>
      <p:sp>
        <p:nvSpPr>
          <p:cNvPr id="9" name="Left Brace 8">
            <a:extLst>
              <a:ext uri="{FF2B5EF4-FFF2-40B4-BE49-F238E27FC236}">
                <a16:creationId xmlns:a16="http://schemas.microsoft.com/office/drawing/2014/main" id="{D43C1B65-A9EC-C3EE-64A1-A536C3ED8F86}"/>
              </a:ext>
            </a:extLst>
          </p:cNvPr>
          <p:cNvSpPr/>
          <p:nvPr/>
        </p:nvSpPr>
        <p:spPr>
          <a:xfrm rot="10800000" flipH="1">
            <a:off x="8142514" y="1119201"/>
            <a:ext cx="489858" cy="5429017"/>
          </a:xfrm>
          <a:prstGeom prst="leftBrac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pic>
        <p:nvPicPr>
          <p:cNvPr id="7" name="Picture 6">
            <a:extLst>
              <a:ext uri="{FF2B5EF4-FFF2-40B4-BE49-F238E27FC236}">
                <a16:creationId xmlns:a16="http://schemas.microsoft.com/office/drawing/2014/main" id="{4F806697-B45A-420F-2CFE-2EE281F177E9}"/>
              </a:ext>
            </a:extLst>
          </p:cNvPr>
          <p:cNvPicPr>
            <a:picLocks noChangeAspect="1"/>
          </p:cNvPicPr>
          <p:nvPr/>
        </p:nvPicPr>
        <p:blipFill>
          <a:blip r:embed="rId4"/>
          <a:srcRect l="2411" t="2895" r="2834" b="2475"/>
          <a:stretch>
            <a:fillRect/>
          </a:stretch>
        </p:blipFill>
        <p:spPr>
          <a:xfrm>
            <a:off x="5339444" y="1192906"/>
            <a:ext cx="2634342" cy="3213600"/>
          </a:xfrm>
          <a:prstGeom prst="rect">
            <a:avLst/>
          </a:prstGeom>
        </p:spPr>
      </p:pic>
      <p:sp>
        <p:nvSpPr>
          <p:cNvPr id="11" name="TextBox 10">
            <a:extLst>
              <a:ext uri="{FF2B5EF4-FFF2-40B4-BE49-F238E27FC236}">
                <a16:creationId xmlns:a16="http://schemas.microsoft.com/office/drawing/2014/main" id="{16ED7AED-8B1C-B169-C630-76BB79935928}"/>
              </a:ext>
            </a:extLst>
          </p:cNvPr>
          <p:cNvSpPr txBox="1"/>
          <p:nvPr/>
        </p:nvSpPr>
        <p:spPr>
          <a:xfrm>
            <a:off x="5208812" y="4480209"/>
            <a:ext cx="2890160" cy="2308324"/>
          </a:xfrm>
          <a:prstGeom prst="rect">
            <a:avLst/>
          </a:prstGeom>
          <a:noFill/>
        </p:spPr>
        <p:txBody>
          <a:bodyPr wrap="square">
            <a:spAutoFit/>
          </a:bodyPr>
          <a:lstStyle/>
          <a:p>
            <a:r>
              <a:rPr lang="en-GB" dirty="0"/>
              <a:t>A person true to Plato’s definition of philosopher-king, based on the traits he describes, is likely to be reluctant to take a role like this due to the characteristics that qualify them.</a:t>
            </a:r>
          </a:p>
        </p:txBody>
      </p:sp>
      <p:sp>
        <p:nvSpPr>
          <p:cNvPr id="12" name="Rectangle 11">
            <a:extLst>
              <a:ext uri="{FF2B5EF4-FFF2-40B4-BE49-F238E27FC236}">
                <a16:creationId xmlns:a16="http://schemas.microsoft.com/office/drawing/2014/main" id="{415E77CF-EB8C-9422-325B-8553E169E1D6}"/>
              </a:ext>
            </a:extLst>
          </p:cNvPr>
          <p:cNvSpPr/>
          <p:nvPr/>
        </p:nvSpPr>
        <p:spPr>
          <a:xfrm>
            <a:off x="5176154" y="4484914"/>
            <a:ext cx="2890160" cy="2264227"/>
          </a:xfrm>
          <a:prstGeom prst="rect">
            <a:avLst/>
          </a:prstGeom>
          <a:no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Audio 7">
            <a:hlinkClick r:id="" action="ppaction://media"/>
            <a:extLst>
              <a:ext uri="{FF2B5EF4-FFF2-40B4-BE49-F238E27FC236}">
                <a16:creationId xmlns:a16="http://schemas.microsoft.com/office/drawing/2014/main" id="{0743A417-7269-4B2E-A81D-BDBC4348A1F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33351720"/>
      </p:ext>
    </p:extLst>
  </p:cSld>
  <p:clrMapOvr>
    <a:masterClrMapping/>
  </p:clrMapOvr>
  <mc:AlternateContent xmlns:mc="http://schemas.openxmlformats.org/markup-compatibility/2006">
    <mc:Choice xmlns:p14="http://schemas.microsoft.com/office/powerpoint/2010/main" Requires="p14">
      <p:transition spd="slow" p14:dur="2000" advTm="99725"/>
    </mc:Choice>
    <mc:Fallback>
      <p:transition spd="slow" advTm="997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07DC0B-6CC3-4ACB-D130-D755AEB148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0BA015-BEA6-ECE0-BFFC-B03A07AFCC9B}"/>
              </a:ext>
            </a:extLst>
          </p:cNvPr>
          <p:cNvSpPr>
            <a:spLocks noGrp="1"/>
          </p:cNvSpPr>
          <p:nvPr>
            <p:ph type="title"/>
          </p:nvPr>
        </p:nvSpPr>
        <p:spPr>
          <a:xfrm>
            <a:off x="326571" y="87087"/>
            <a:ext cx="10515600" cy="1325563"/>
          </a:xfrm>
        </p:spPr>
        <p:txBody>
          <a:bodyPr/>
          <a:lstStyle/>
          <a:p>
            <a:r>
              <a:rPr lang="en-GB" b="1" dirty="0"/>
              <a:t>Conclusion</a:t>
            </a:r>
          </a:p>
        </p:txBody>
      </p:sp>
      <p:sp>
        <p:nvSpPr>
          <p:cNvPr id="3" name="Content Placeholder 2">
            <a:extLst>
              <a:ext uri="{FF2B5EF4-FFF2-40B4-BE49-F238E27FC236}">
                <a16:creationId xmlns:a16="http://schemas.microsoft.com/office/drawing/2014/main" id="{6BB68F78-2875-6372-E477-5A5BB5D0F76F}"/>
              </a:ext>
            </a:extLst>
          </p:cNvPr>
          <p:cNvSpPr>
            <a:spLocks noGrp="1"/>
          </p:cNvSpPr>
          <p:nvPr>
            <p:ph idx="1"/>
          </p:nvPr>
        </p:nvSpPr>
        <p:spPr>
          <a:xfrm>
            <a:off x="326571" y="1084046"/>
            <a:ext cx="5660571" cy="5969894"/>
          </a:xfrm>
        </p:spPr>
        <p:txBody>
          <a:bodyPr>
            <a:normAutofit/>
          </a:bodyPr>
          <a:lstStyle/>
          <a:p>
            <a:r>
              <a:rPr lang="en-GB" sz="2400" dirty="0"/>
              <a:t>Plato identifies many issues with democracy</a:t>
            </a:r>
          </a:p>
          <a:p>
            <a:pPr lvl="1"/>
            <a:r>
              <a:rPr lang="en-GB" sz="1800" dirty="0"/>
              <a:t>Demagogues manipulating and swaying the public through opinion rather than knowledge</a:t>
            </a:r>
          </a:p>
          <a:p>
            <a:pPr lvl="1"/>
            <a:r>
              <a:rPr lang="en-GB" sz="1800" dirty="0"/>
              <a:t>Not every person has the knowledge or context to make certain political decisions</a:t>
            </a:r>
          </a:p>
          <a:p>
            <a:pPr marL="0" indent="0">
              <a:buNone/>
            </a:pPr>
            <a:r>
              <a:rPr lang="en-GB" sz="2400" b="1" dirty="0"/>
              <a:t>However…</a:t>
            </a:r>
          </a:p>
          <a:p>
            <a:r>
              <a:rPr lang="en-GB" sz="2400" dirty="0"/>
              <a:t>Mill says that political participation is a way to develop this knowledge Plato claims is required </a:t>
            </a:r>
          </a:p>
          <a:p>
            <a:pPr lvl="1"/>
            <a:r>
              <a:rPr lang="en-GB" sz="1800" dirty="0"/>
              <a:t>Therefore, restricting the public from participation is restricting their growth</a:t>
            </a:r>
          </a:p>
          <a:p>
            <a:r>
              <a:rPr lang="en-GB" sz="2400" dirty="0"/>
              <a:t>There is also no guarantee that they would always be able to make good decisions </a:t>
            </a:r>
          </a:p>
          <a:p>
            <a:pPr lvl="1"/>
            <a:r>
              <a:rPr lang="en-GB" sz="1800" dirty="0"/>
              <a:t>I would argue that it would be highly unreasonable to expect them to</a:t>
            </a:r>
          </a:p>
        </p:txBody>
      </p:sp>
      <p:pic>
        <p:nvPicPr>
          <p:cNvPr id="6" name="Picture 5">
            <a:extLst>
              <a:ext uri="{FF2B5EF4-FFF2-40B4-BE49-F238E27FC236}">
                <a16:creationId xmlns:a16="http://schemas.microsoft.com/office/drawing/2014/main" id="{6CAF2C1E-CF79-F8E7-A6E3-90B98F8EB97A}"/>
              </a:ext>
            </a:extLst>
          </p:cNvPr>
          <p:cNvPicPr>
            <a:picLocks noChangeAspect="1"/>
          </p:cNvPicPr>
          <p:nvPr/>
        </p:nvPicPr>
        <p:blipFill>
          <a:blip r:embed="rId4"/>
          <a:stretch>
            <a:fillRect/>
          </a:stretch>
        </p:blipFill>
        <p:spPr>
          <a:xfrm>
            <a:off x="6204857" y="3641856"/>
            <a:ext cx="5290457" cy="2980068"/>
          </a:xfrm>
          <a:prstGeom prst="rect">
            <a:avLst/>
          </a:prstGeom>
        </p:spPr>
      </p:pic>
      <p:pic>
        <p:nvPicPr>
          <p:cNvPr id="7" name="Audio 6">
            <a:hlinkClick r:id="" action="ppaction://media"/>
            <a:extLst>
              <a:ext uri="{FF2B5EF4-FFF2-40B4-BE49-F238E27FC236}">
                <a16:creationId xmlns:a16="http://schemas.microsoft.com/office/drawing/2014/main" id="{F5139712-25A5-72D6-DA5A-B2E5FBE2AFD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83917505"/>
      </p:ext>
    </p:extLst>
  </p:cSld>
  <p:clrMapOvr>
    <a:masterClrMapping/>
  </p:clrMapOvr>
  <mc:AlternateContent xmlns:mc="http://schemas.openxmlformats.org/markup-compatibility/2006">
    <mc:Choice xmlns:p14="http://schemas.microsoft.com/office/powerpoint/2010/main" Requires="p14">
      <p:transition spd="slow" p14:dur="2000" advTm="80755"/>
    </mc:Choice>
    <mc:Fallback>
      <p:transition spd="slow" advTm="807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77ACDB-2B0A-1564-A5B5-A18085AED1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F7E0BF-12EC-DBCE-804E-84253983FEBE}"/>
              </a:ext>
            </a:extLst>
          </p:cNvPr>
          <p:cNvSpPr>
            <a:spLocks noGrp="1"/>
          </p:cNvSpPr>
          <p:nvPr>
            <p:ph type="title"/>
          </p:nvPr>
        </p:nvSpPr>
        <p:spPr>
          <a:xfrm>
            <a:off x="326571" y="87087"/>
            <a:ext cx="10515600" cy="1325563"/>
          </a:xfrm>
        </p:spPr>
        <p:txBody>
          <a:bodyPr/>
          <a:lstStyle/>
          <a:p>
            <a:r>
              <a:rPr lang="en-GB" b="1" dirty="0"/>
              <a:t>Bibliography</a:t>
            </a:r>
          </a:p>
        </p:txBody>
      </p:sp>
      <p:sp>
        <p:nvSpPr>
          <p:cNvPr id="3" name="Content Placeholder 2">
            <a:extLst>
              <a:ext uri="{FF2B5EF4-FFF2-40B4-BE49-F238E27FC236}">
                <a16:creationId xmlns:a16="http://schemas.microsoft.com/office/drawing/2014/main" id="{9066B5BF-E9BA-45D1-4B68-ADC966B64ABF}"/>
              </a:ext>
            </a:extLst>
          </p:cNvPr>
          <p:cNvSpPr>
            <a:spLocks noGrp="1"/>
          </p:cNvSpPr>
          <p:nvPr>
            <p:ph idx="1"/>
          </p:nvPr>
        </p:nvSpPr>
        <p:spPr>
          <a:xfrm>
            <a:off x="326571" y="1412650"/>
            <a:ext cx="8218715" cy="5358263"/>
          </a:xfrm>
        </p:spPr>
        <p:txBody>
          <a:bodyPr>
            <a:normAutofit/>
          </a:bodyPr>
          <a:lstStyle/>
          <a:p>
            <a:pPr marL="360000" indent="-540000">
              <a:buNone/>
            </a:pPr>
            <a:r>
              <a:rPr lang="en-GB" dirty="0">
                <a:effectLst/>
              </a:rPr>
              <a:t>Hansen, M.H. (1987) </a:t>
            </a:r>
            <a:r>
              <a:rPr lang="en-GB" i="1" dirty="0">
                <a:effectLst/>
              </a:rPr>
              <a:t>The Athenian Assembly in the Age of Demosthenes</a:t>
            </a:r>
            <a:r>
              <a:rPr lang="en-GB" dirty="0">
                <a:effectLst/>
              </a:rPr>
              <a:t>. Oxford, Oxfordshire: B. Blackwell. </a:t>
            </a:r>
          </a:p>
          <a:p>
            <a:pPr marL="360000" indent="-540000">
              <a:buNone/>
            </a:pPr>
            <a:r>
              <a:rPr lang="en-GB" dirty="0">
                <a:effectLst/>
              </a:rPr>
              <a:t>Plato (2007) </a:t>
            </a:r>
            <a:r>
              <a:rPr lang="en-GB" i="1" dirty="0">
                <a:effectLst/>
              </a:rPr>
              <a:t>The Republic. </a:t>
            </a:r>
            <a:r>
              <a:rPr lang="en-GB" dirty="0">
                <a:effectLst/>
              </a:rPr>
              <a:t>Translated by Robin Waterfield. Oxford: Oxford University Press.</a:t>
            </a:r>
          </a:p>
          <a:p>
            <a:pPr marL="360000" indent="-540000">
              <a:buNone/>
            </a:pPr>
            <a:r>
              <a:rPr lang="en-GB" dirty="0">
                <a:effectLst/>
              </a:rPr>
              <a:t>Plato (1952) </a:t>
            </a:r>
            <a:r>
              <a:rPr lang="en-GB" i="1" dirty="0">
                <a:effectLst/>
              </a:rPr>
              <a:t>The Seventh Letter. </a:t>
            </a:r>
            <a:r>
              <a:rPr lang="en-GB" dirty="0">
                <a:effectLst/>
              </a:rPr>
              <a:t>Translated by J. Harward. Chicago: Encyclopaedia Britannica.</a:t>
            </a:r>
            <a:endParaRPr lang="en-GB" sz="2000" dirty="0">
              <a:effectLst/>
            </a:endParaRPr>
          </a:p>
          <a:p>
            <a:pPr marL="360000" indent="-540000">
              <a:buNone/>
            </a:pPr>
            <a:r>
              <a:rPr lang="en-GB" dirty="0"/>
              <a:t>Mill, J.S. (1861) </a:t>
            </a:r>
            <a:r>
              <a:rPr lang="en-GB" i="1" dirty="0"/>
              <a:t>Considerations of Representative Government. </a:t>
            </a:r>
            <a:r>
              <a:rPr lang="en-GB" dirty="0"/>
              <a:t>London: Parker, Son, and Bourn.</a:t>
            </a:r>
            <a:endParaRPr lang="en-GB" dirty="0">
              <a:effectLst/>
            </a:endParaRPr>
          </a:p>
        </p:txBody>
      </p:sp>
      <p:sp>
        <p:nvSpPr>
          <p:cNvPr id="8" name="TextBox 7">
            <a:extLst>
              <a:ext uri="{FF2B5EF4-FFF2-40B4-BE49-F238E27FC236}">
                <a16:creationId xmlns:a16="http://schemas.microsoft.com/office/drawing/2014/main" id="{62664A8E-4232-4CB7-1C49-A572643B3AA5}"/>
              </a:ext>
            </a:extLst>
          </p:cNvPr>
          <p:cNvSpPr txBox="1"/>
          <p:nvPr/>
        </p:nvSpPr>
        <p:spPr>
          <a:xfrm>
            <a:off x="12431486" y="87087"/>
            <a:ext cx="729343" cy="461665"/>
          </a:xfrm>
          <a:prstGeom prst="rect">
            <a:avLst/>
          </a:prstGeom>
          <a:noFill/>
        </p:spPr>
        <p:txBody>
          <a:bodyPr wrap="square" rtlCol="0">
            <a:spAutoFit/>
          </a:bodyPr>
          <a:lstStyle/>
          <a:p>
            <a:r>
              <a:rPr lang="en-GB" sz="2400" dirty="0"/>
              <a:t>TXT</a:t>
            </a:r>
          </a:p>
        </p:txBody>
      </p:sp>
    </p:spTree>
    <p:extLst>
      <p:ext uri="{BB962C8B-B14F-4D97-AF65-F5344CB8AC3E}">
        <p14:creationId xmlns:p14="http://schemas.microsoft.com/office/powerpoint/2010/main" val="42282248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10" ma:contentTypeDescription="Create a new document." ma:contentTypeScope="" ma:versionID="7f64b8d097b1a3a05fa504e06c922054">
  <xsd:schema xmlns:xsd="http://www.w3.org/2001/XMLSchema" xmlns:xs="http://www.w3.org/2001/XMLSchema" xmlns:p="http://schemas.microsoft.com/office/2006/metadata/properties" xmlns:ns3="0085e1a2-9cbf-4b92-866b-21f3c89040b6" targetNamespace="http://schemas.microsoft.com/office/2006/metadata/properties" ma:root="true" ma:fieldsID="6581c8216a1f83e57d3b901f858e4dde"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403849DD-FA57-47AA-A4FB-0CC8366795E4}">
  <ds:schemaRefs>
    <ds:schemaRef ds:uri="http://schemas.microsoft.com/sharepoint/v3/contenttype/forms"/>
  </ds:schemaRefs>
</ds:datastoreItem>
</file>

<file path=customXml/itemProps2.xml><?xml version="1.0" encoding="utf-8"?>
<ds:datastoreItem xmlns:ds="http://schemas.openxmlformats.org/officeDocument/2006/customXml" ds:itemID="{E0B487A2-6432-49BE-8990-51B76CEBE05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D6AD4AD-D969-412B-9C77-6108ACF98740}">
  <ds:schemaRefs>
    <ds:schemaRef ds:uri="http://schemas.microsoft.com/office/2006/documentManagement/types"/>
    <ds:schemaRef ds:uri="http://purl.org/dc/elements/1.1/"/>
    <ds:schemaRef ds:uri="http://schemas.openxmlformats.org/package/2006/metadata/core-properties"/>
    <ds:schemaRef ds:uri="http://purl.org/dc/dcmitype/"/>
    <ds:schemaRef ds:uri="http://purl.org/dc/terms/"/>
    <ds:schemaRef ds:uri="0085e1a2-9cbf-4b92-866b-21f3c89040b6"/>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3823</TotalTime>
  <Words>938</Words>
  <Application>Microsoft Office PowerPoint</Application>
  <PresentationFormat>Widescreen</PresentationFormat>
  <Paragraphs>64</Paragraphs>
  <Slides>8</Slides>
  <Notes>0</Notes>
  <HiddenSlides>0</HiddenSlides>
  <MMClips>7</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Critically assess Plato’s critique of democracy</vt:lpstr>
      <vt:lpstr>Introduction</vt:lpstr>
      <vt:lpstr>Democracy in Ancient Athens</vt:lpstr>
      <vt:lpstr>Plato’s Experience of Democracy</vt:lpstr>
      <vt:lpstr>Plato’s Critique of Democracy</vt:lpstr>
      <vt:lpstr>Objections to Plato’s Critique</vt:lpstr>
      <vt:lpstr>Conclusion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Tobias Dinan (2404043)</dc:creator>
  <cp:lastModifiedBy>Tobias Dinan (2404043)</cp:lastModifiedBy>
  <cp:revision>1</cp:revision>
  <dcterms:created xsi:type="dcterms:W3CDTF">2026-07-07T11:42:43Z</dcterms:created>
  <dcterms:modified xsi:type="dcterms:W3CDTF">2026-07-15T16:57:10Z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