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4" r:id="rId3"/>
    <p:sldId id="265" r:id="rId4"/>
    <p:sldId id="266" r:id="rId5"/>
    <p:sldId id="268" r:id="rId6"/>
    <p:sldId id="263" r:id="rId7"/>
    <p:sldId id="267" r:id="rId8"/>
    <p:sldId id="269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474" y="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452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456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146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227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953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439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193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209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743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947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A7EB9-711D-44A3-BE46-198D81CEFF5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300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8A7EB9-711D-44A3-BE46-198D81CEFF56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601BFC-DF6F-4984-9BEC-287812922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465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Monasticism in northern England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number of important Anglo-Saxon monasteries</a:t>
            </a:r>
          </a:p>
          <a:p>
            <a:pPr lvl="1"/>
            <a:r>
              <a:rPr lang="en-GB" dirty="0"/>
              <a:t>Jarrow</a:t>
            </a:r>
          </a:p>
          <a:p>
            <a:pPr lvl="1"/>
            <a:r>
              <a:rPr lang="en-GB" dirty="0" err="1"/>
              <a:t>Monkwearmouth</a:t>
            </a:r>
            <a:endParaRPr lang="en-GB" dirty="0"/>
          </a:p>
          <a:p>
            <a:pPr lvl="1"/>
            <a:r>
              <a:rPr lang="en-GB" dirty="0"/>
              <a:t>Whitby</a:t>
            </a:r>
          </a:p>
          <a:p>
            <a:pPr lvl="1"/>
            <a:r>
              <a:rPr lang="en-GB" dirty="0" err="1"/>
              <a:t>Lindisfarne</a:t>
            </a:r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r>
              <a:rPr lang="en-GB" dirty="0"/>
              <a:t>All fallen out of use by the eleventh century</a:t>
            </a:r>
          </a:p>
        </p:txBody>
      </p:sp>
    </p:spTree>
    <p:extLst>
      <p:ext uri="{BB962C8B-B14F-4D97-AF65-F5344CB8AC3E}">
        <p14:creationId xmlns:p14="http://schemas.microsoft.com/office/powerpoint/2010/main" val="40623201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4320480" cy="1714202"/>
          </a:xfrm>
        </p:spPr>
        <p:txBody>
          <a:bodyPr>
            <a:normAutofit fontScale="90000"/>
          </a:bodyPr>
          <a:lstStyle/>
          <a:p>
            <a:r>
              <a:rPr lang="en-GB" dirty="0"/>
              <a:t>Norman Benedictine foundations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564904"/>
            <a:ext cx="4038600" cy="3561259"/>
          </a:xfrm>
        </p:spPr>
        <p:txBody>
          <a:bodyPr/>
          <a:lstStyle/>
          <a:p>
            <a:r>
              <a:rPr lang="en-GB" dirty="0"/>
              <a:t>Selby, founded by a renegade monk of </a:t>
            </a:r>
            <a:r>
              <a:rPr lang="en-GB" dirty="0" err="1"/>
              <a:t>Auxerre</a:t>
            </a:r>
            <a:r>
              <a:rPr lang="en-GB" dirty="0"/>
              <a:t> in 1069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9572" y="332656"/>
            <a:ext cx="4403433" cy="6048672"/>
          </a:xfrm>
        </p:spPr>
      </p:pic>
    </p:spTree>
    <p:extLst>
      <p:ext uri="{BB962C8B-B14F-4D97-AF65-F5344CB8AC3E}">
        <p14:creationId xmlns:p14="http://schemas.microsoft.com/office/powerpoint/2010/main" val="1073927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94720" cy="1143000"/>
          </a:xfrm>
        </p:spPr>
        <p:txBody>
          <a:bodyPr/>
          <a:lstStyle/>
          <a:p>
            <a:r>
              <a:rPr lang="en-GB" dirty="0"/>
              <a:t>Whitby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The Anglo-Saxon monastery </a:t>
            </a:r>
            <a:r>
              <a:rPr lang="en-GB" dirty="0" err="1"/>
              <a:t>refounded</a:t>
            </a:r>
            <a:r>
              <a:rPr lang="en-GB" dirty="0"/>
              <a:t> by </a:t>
            </a:r>
            <a:r>
              <a:rPr lang="en-GB" dirty="0" err="1"/>
              <a:t>Reinfrid</a:t>
            </a:r>
            <a:r>
              <a:rPr lang="en-GB" dirty="0"/>
              <a:t>, a Norman knight, in the early 1070s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8352" y="116632"/>
            <a:ext cx="4914546" cy="6552728"/>
          </a:xfrm>
        </p:spPr>
      </p:pic>
    </p:spTree>
    <p:extLst>
      <p:ext uri="{BB962C8B-B14F-4D97-AF65-F5344CB8AC3E}">
        <p14:creationId xmlns:p14="http://schemas.microsoft.com/office/powerpoint/2010/main" val="4135307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 Mary’s, York, founded by 1086 (abbot recorded in Domesday Book) </a:t>
            </a:r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2099" y="1600200"/>
            <a:ext cx="5979802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7136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7" y="131575"/>
            <a:ext cx="8970603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3771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 Mary’s Abbey: location just outside the city walls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63417"/>
            <a:ext cx="5832648" cy="46537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29500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Reconstruction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9742" y="1600200"/>
            <a:ext cx="6784515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30040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0757" y="1600200"/>
            <a:ext cx="6042485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59854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</Words>
  <Application>Microsoft Office PowerPoint</Application>
  <PresentationFormat>On-screen Show (4:3)</PresentationFormat>
  <Paragraphs>15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Monasticism in northern England</vt:lpstr>
      <vt:lpstr>Norman Benedictine foundations</vt:lpstr>
      <vt:lpstr>Whitby</vt:lpstr>
      <vt:lpstr>St Mary’s, York, founded by 1086 (abbot recorded in Domesday Book) </vt:lpstr>
      <vt:lpstr>PowerPoint Presentation</vt:lpstr>
      <vt:lpstr>St Mary’s Abbey: location just outside the city walls</vt:lpstr>
      <vt:lpstr>Reconstruction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Janet Burton</dc:creator>
  <cp:lastModifiedBy>Janet Burton</cp:lastModifiedBy>
  <cp:revision>5</cp:revision>
  <dcterms:created xsi:type="dcterms:W3CDTF">2014-10-21T08:02:03Z</dcterms:created>
  <dcterms:modified xsi:type="dcterms:W3CDTF">2026-03-11T08:40:39Z</dcterms:modified>
</cp:coreProperties>
</file>