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13" r:id="rId1"/>
  </p:sldMasterIdLst>
  <p:notesMasterIdLst>
    <p:notesMasterId r:id="rId21"/>
  </p:notesMasterIdLst>
  <p:handoutMasterIdLst>
    <p:handoutMasterId r:id="rId22"/>
  </p:handoutMasterIdLst>
  <p:sldIdLst>
    <p:sldId id="256" r:id="rId2"/>
    <p:sldId id="257" r:id="rId3"/>
    <p:sldId id="259" r:id="rId4"/>
    <p:sldId id="260" r:id="rId5"/>
    <p:sldId id="263" r:id="rId6"/>
    <p:sldId id="266" r:id="rId7"/>
    <p:sldId id="267" r:id="rId8"/>
    <p:sldId id="268" r:id="rId9"/>
    <p:sldId id="269" r:id="rId10"/>
    <p:sldId id="270" r:id="rId11"/>
    <p:sldId id="272" r:id="rId12"/>
    <p:sldId id="273" r:id="rId13"/>
    <p:sldId id="276" r:id="rId14"/>
    <p:sldId id="279" r:id="rId15"/>
    <p:sldId id="277" r:id="rId16"/>
    <p:sldId id="258" r:id="rId17"/>
    <p:sldId id="271" r:id="rId18"/>
    <p:sldId id="280" r:id="rId19"/>
    <p:sldId id="274" r:id="rId2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22EC90-6312-EDFB-DD43-3F638D7E7857}" v="691" dt="2023-10-09T23:30:05"/>
    <p1510:client id="{4805B4C6-2C33-B753-307A-D495CE227EA8}" v="437" dt="2023-10-10T11:02:00.228"/>
    <p1510:client id="{58CF5CA4-F57A-B328-B7DB-AD9F8DD68898}" v="867" dt="2023-10-17T10:36:46.174"/>
    <p1510:client id="{BD14EDB8-7BAE-6D04-5DDA-1DBAB9AFA39F}" v="138" dt="2023-10-22T16:24:30.497"/>
    <p1510:client id="{C4AECBE0-3418-A1DC-2903-DDFF0EE4BDED}" v="318" dt="2023-10-20T20:24:50.269"/>
    <p1510:client id="{DA91CFAE-9704-4E53-92AD-6BE0B7E5B0B2}" v="905" dt="2023-10-06T22:14:19.542"/>
    <p1510:client id="{F55EE269-54CC-F900-C099-8CD902BF64D1}" v="107" dt="2023-10-21T21:24:01.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a-Isabela Trefas (2242075)" userId="S::2242075@student.uwtsd.ac.uk::dc9e9ddb-c1d7-469a-a6f7-7beef23a6b70" providerId="AD" clId="Web-{F55EE269-54CC-F900-C099-8CD902BF64D1}"/>
    <pc:docChg chg="delSld modSld">
      <pc:chgData name="Adriana-Isabela Trefas (2242075)" userId="S::2242075@student.uwtsd.ac.uk::dc9e9ddb-c1d7-469a-a6f7-7beef23a6b70" providerId="AD" clId="Web-{F55EE269-54CC-F900-C099-8CD902BF64D1}" dt="2023-10-21T21:24:01.561" v="97" actId="20577"/>
      <pc:docMkLst>
        <pc:docMk/>
      </pc:docMkLst>
      <pc:sldChg chg="modSp">
        <pc:chgData name="Adriana-Isabela Trefas (2242075)" userId="S::2242075@student.uwtsd.ac.uk::dc9e9ddb-c1d7-469a-a6f7-7beef23a6b70" providerId="AD" clId="Web-{F55EE269-54CC-F900-C099-8CD902BF64D1}" dt="2023-10-21T21:19:58.643" v="83" actId="20577"/>
        <pc:sldMkLst>
          <pc:docMk/>
          <pc:sldMk cId="2261934931" sldId="257"/>
        </pc:sldMkLst>
        <pc:spChg chg="mod">
          <ac:chgData name="Adriana-Isabela Trefas (2242075)" userId="S::2242075@student.uwtsd.ac.uk::dc9e9ddb-c1d7-469a-a6f7-7beef23a6b70" providerId="AD" clId="Web-{F55EE269-54CC-F900-C099-8CD902BF64D1}" dt="2023-10-21T21:19:58.643" v="83" actId="20577"/>
          <ac:spMkLst>
            <pc:docMk/>
            <pc:sldMk cId="2261934931" sldId="257"/>
            <ac:spMk id="2" creationId="{80848EFE-8E4F-4155-6CA5-A50AE50933CF}"/>
          </ac:spMkLst>
        </pc:spChg>
        <pc:spChg chg="mod">
          <ac:chgData name="Adriana-Isabela Trefas (2242075)" userId="S::2242075@student.uwtsd.ac.uk::dc9e9ddb-c1d7-469a-a6f7-7beef23a6b70" providerId="AD" clId="Web-{F55EE269-54CC-F900-C099-8CD902BF64D1}" dt="2023-10-21T21:18:55.188" v="69" actId="20577"/>
          <ac:spMkLst>
            <pc:docMk/>
            <pc:sldMk cId="2261934931" sldId="257"/>
            <ac:spMk id="6" creationId="{DACDB206-B41E-CC2C-E7DB-F560858F5078}"/>
          </ac:spMkLst>
        </pc:spChg>
      </pc:sldChg>
      <pc:sldChg chg="modSp">
        <pc:chgData name="Adriana-Isabela Trefas (2242075)" userId="S::2242075@student.uwtsd.ac.uk::dc9e9ddb-c1d7-469a-a6f7-7beef23a6b70" providerId="AD" clId="Web-{F55EE269-54CC-F900-C099-8CD902BF64D1}" dt="2023-10-21T21:24:01.561" v="97" actId="20577"/>
        <pc:sldMkLst>
          <pc:docMk/>
          <pc:sldMk cId="1639848029" sldId="258"/>
        </pc:sldMkLst>
        <pc:spChg chg="mod">
          <ac:chgData name="Adriana-Isabela Trefas (2242075)" userId="S::2242075@student.uwtsd.ac.uk::dc9e9ddb-c1d7-469a-a6f7-7beef23a6b70" providerId="AD" clId="Web-{F55EE269-54CC-F900-C099-8CD902BF64D1}" dt="2023-10-21T21:24:01.561" v="97" actId="20577"/>
          <ac:spMkLst>
            <pc:docMk/>
            <pc:sldMk cId="1639848029" sldId="258"/>
            <ac:spMk id="3" creationId="{6874A4BD-BADB-6728-CEF3-4B405F6C63FF}"/>
          </ac:spMkLst>
        </pc:spChg>
      </pc:sldChg>
      <pc:sldChg chg="modSp">
        <pc:chgData name="Adriana-Isabela Trefas (2242075)" userId="S::2242075@student.uwtsd.ac.uk::dc9e9ddb-c1d7-469a-a6f7-7beef23a6b70" providerId="AD" clId="Web-{F55EE269-54CC-F900-C099-8CD902BF64D1}" dt="2023-10-21T21:17:32.405" v="59" actId="20577"/>
        <pc:sldMkLst>
          <pc:docMk/>
          <pc:sldMk cId="4280449718" sldId="259"/>
        </pc:sldMkLst>
        <pc:spChg chg="mod">
          <ac:chgData name="Adriana-Isabela Trefas (2242075)" userId="S::2242075@student.uwtsd.ac.uk::dc9e9ddb-c1d7-469a-a6f7-7beef23a6b70" providerId="AD" clId="Web-{F55EE269-54CC-F900-C099-8CD902BF64D1}" dt="2023-10-21T21:17:32.405" v="59" actId="20577"/>
          <ac:spMkLst>
            <pc:docMk/>
            <pc:sldMk cId="4280449718" sldId="259"/>
            <ac:spMk id="2" creationId="{C7DF3FD8-092A-4297-3D2A-E4FBEAAA61F9}"/>
          </ac:spMkLst>
        </pc:spChg>
      </pc:sldChg>
      <pc:sldChg chg="modSp">
        <pc:chgData name="Adriana-Isabela Trefas (2242075)" userId="S::2242075@student.uwtsd.ac.uk::dc9e9ddb-c1d7-469a-a6f7-7beef23a6b70" providerId="AD" clId="Web-{F55EE269-54CC-F900-C099-8CD902BF64D1}" dt="2023-10-21T21:12:00.724" v="48" actId="20577"/>
        <pc:sldMkLst>
          <pc:docMk/>
          <pc:sldMk cId="2207716980" sldId="271"/>
        </pc:sldMkLst>
        <pc:spChg chg="mod">
          <ac:chgData name="Adriana-Isabela Trefas (2242075)" userId="S::2242075@student.uwtsd.ac.uk::dc9e9ddb-c1d7-469a-a6f7-7beef23a6b70" providerId="AD" clId="Web-{F55EE269-54CC-F900-C099-8CD902BF64D1}" dt="2023-10-21T21:12:00.724" v="48" actId="20577"/>
          <ac:spMkLst>
            <pc:docMk/>
            <pc:sldMk cId="2207716980" sldId="271"/>
            <ac:spMk id="3" creationId="{F6A0C1AE-3E36-3457-63A9-AF1AF03FCD9F}"/>
          </ac:spMkLst>
        </pc:spChg>
      </pc:sldChg>
      <pc:sldChg chg="modSp">
        <pc:chgData name="Adriana-Isabela Trefas (2242075)" userId="S::2242075@student.uwtsd.ac.uk::dc9e9ddb-c1d7-469a-a6f7-7beef23a6b70" providerId="AD" clId="Web-{F55EE269-54CC-F900-C099-8CD902BF64D1}" dt="2023-10-21T20:57:01.333" v="13" actId="20577"/>
        <pc:sldMkLst>
          <pc:docMk/>
          <pc:sldMk cId="2152423351" sldId="272"/>
        </pc:sldMkLst>
        <pc:spChg chg="mod">
          <ac:chgData name="Adriana-Isabela Trefas (2242075)" userId="S::2242075@student.uwtsd.ac.uk::dc9e9ddb-c1d7-469a-a6f7-7beef23a6b70" providerId="AD" clId="Web-{F55EE269-54CC-F900-C099-8CD902BF64D1}" dt="2023-10-21T20:57:01.333" v="13" actId="20577"/>
          <ac:spMkLst>
            <pc:docMk/>
            <pc:sldMk cId="2152423351" sldId="272"/>
            <ac:spMk id="2" creationId="{D02476D3-7133-8B08-572F-465697BDFA46}"/>
          </ac:spMkLst>
        </pc:spChg>
      </pc:sldChg>
      <pc:sldChg chg="modSp">
        <pc:chgData name="Adriana-Isabela Trefas (2242075)" userId="S::2242075@student.uwtsd.ac.uk::dc9e9ddb-c1d7-469a-a6f7-7beef23a6b70" providerId="AD" clId="Web-{F55EE269-54CC-F900-C099-8CD902BF64D1}" dt="2023-10-21T20:57:34.849" v="19" actId="20577"/>
        <pc:sldMkLst>
          <pc:docMk/>
          <pc:sldMk cId="2175331135" sldId="273"/>
        </pc:sldMkLst>
        <pc:spChg chg="mod">
          <ac:chgData name="Adriana-Isabela Trefas (2242075)" userId="S::2242075@student.uwtsd.ac.uk::dc9e9ddb-c1d7-469a-a6f7-7beef23a6b70" providerId="AD" clId="Web-{F55EE269-54CC-F900-C099-8CD902BF64D1}" dt="2023-10-21T20:57:34.849" v="19" actId="20577"/>
          <ac:spMkLst>
            <pc:docMk/>
            <pc:sldMk cId="2175331135" sldId="273"/>
            <ac:spMk id="2" creationId="{B7AD07E2-0BEE-C228-FC56-B514F66B1198}"/>
          </ac:spMkLst>
        </pc:spChg>
      </pc:sldChg>
      <pc:sldChg chg="del">
        <pc:chgData name="Adriana-Isabela Trefas (2242075)" userId="S::2242075@student.uwtsd.ac.uk::dc9e9ddb-c1d7-469a-a6f7-7beef23a6b70" providerId="AD" clId="Web-{F55EE269-54CC-F900-C099-8CD902BF64D1}" dt="2023-10-21T20:57:57.616" v="20"/>
        <pc:sldMkLst>
          <pc:docMk/>
          <pc:sldMk cId="775571220" sldId="275"/>
        </pc:sldMkLst>
      </pc:sldChg>
      <pc:sldChg chg="modSp">
        <pc:chgData name="Adriana-Isabela Trefas (2242075)" userId="S::2242075@student.uwtsd.ac.uk::dc9e9ddb-c1d7-469a-a6f7-7beef23a6b70" providerId="AD" clId="Web-{F55EE269-54CC-F900-C099-8CD902BF64D1}" dt="2023-10-21T21:23:59.076" v="94" actId="20577"/>
        <pc:sldMkLst>
          <pc:docMk/>
          <pc:sldMk cId="873556074" sldId="280"/>
        </pc:sldMkLst>
        <pc:spChg chg="mod">
          <ac:chgData name="Adriana-Isabela Trefas (2242075)" userId="S::2242075@student.uwtsd.ac.uk::dc9e9ddb-c1d7-469a-a6f7-7beef23a6b70" providerId="AD" clId="Web-{F55EE269-54CC-F900-C099-8CD902BF64D1}" dt="2023-10-21T21:23:59.076" v="94" actId="20577"/>
          <ac:spMkLst>
            <pc:docMk/>
            <pc:sldMk cId="873556074" sldId="280"/>
            <ac:spMk id="3" creationId="{45757F4C-D0A0-1D24-72C0-7A89594675AD}"/>
          </ac:spMkLst>
        </pc:spChg>
      </pc:sldChg>
      <pc:sldChg chg="modSp del">
        <pc:chgData name="Adriana-Isabela Trefas (2242075)" userId="S::2242075@student.uwtsd.ac.uk::dc9e9ddb-c1d7-469a-a6f7-7beef23a6b70" providerId="AD" clId="Web-{F55EE269-54CC-F900-C099-8CD902BF64D1}" dt="2023-10-21T21:12:06.037" v="49"/>
        <pc:sldMkLst>
          <pc:docMk/>
          <pc:sldMk cId="1820585527" sldId="281"/>
        </pc:sldMkLst>
        <pc:spChg chg="mod">
          <ac:chgData name="Adriana-Isabela Trefas (2242075)" userId="S::2242075@student.uwtsd.ac.uk::dc9e9ddb-c1d7-469a-a6f7-7beef23a6b70" providerId="AD" clId="Web-{F55EE269-54CC-F900-C099-8CD902BF64D1}" dt="2023-10-21T20:53:46.250" v="8" actId="20577"/>
          <ac:spMkLst>
            <pc:docMk/>
            <pc:sldMk cId="1820585527" sldId="281"/>
            <ac:spMk id="3" creationId="{8223A849-399C-7E0C-5035-E1162D208CAD}"/>
          </ac:spMkLst>
        </pc:spChg>
      </pc:sldChg>
    </pc:docChg>
  </pc:docChgLst>
  <pc:docChgLst>
    <pc:chgData name="Adriana-Isabela Trefas (2242075)" userId="S::2242075@student.uwtsd.ac.uk::dc9e9ddb-c1d7-469a-a6f7-7beef23a6b70" providerId="AD" clId="Web-{1A22EC90-6312-EDFB-DD43-3F638D7E7857}"/>
    <pc:docChg chg="addSld delSld modSld">
      <pc:chgData name="Adriana-Isabela Trefas (2242075)" userId="S::2242075@student.uwtsd.ac.uk::dc9e9ddb-c1d7-469a-a6f7-7beef23a6b70" providerId="AD" clId="Web-{1A22EC90-6312-EDFB-DD43-3F638D7E7857}" dt="2023-10-09T23:30:05" v="510" actId="20577"/>
      <pc:docMkLst>
        <pc:docMk/>
      </pc:docMkLst>
      <pc:sldChg chg="modSp">
        <pc:chgData name="Adriana-Isabela Trefas (2242075)" userId="S::2242075@student.uwtsd.ac.uk::dc9e9ddb-c1d7-469a-a6f7-7beef23a6b70" providerId="AD" clId="Web-{1A22EC90-6312-EDFB-DD43-3F638D7E7857}" dt="2023-10-09T23:29:16.294" v="503" actId="20577"/>
        <pc:sldMkLst>
          <pc:docMk/>
          <pc:sldMk cId="1639848029" sldId="258"/>
        </pc:sldMkLst>
        <pc:spChg chg="mod">
          <ac:chgData name="Adriana-Isabela Trefas (2242075)" userId="S::2242075@student.uwtsd.ac.uk::dc9e9ddb-c1d7-469a-a6f7-7beef23a6b70" providerId="AD" clId="Web-{1A22EC90-6312-EDFB-DD43-3F638D7E7857}" dt="2023-10-09T23:28:46.636" v="495" actId="1076"/>
          <ac:spMkLst>
            <pc:docMk/>
            <pc:sldMk cId="1639848029" sldId="258"/>
            <ac:spMk id="2" creationId="{ED4FF0A1-D8EA-6CDD-6FF0-5D0115090A9F}"/>
          </ac:spMkLst>
        </pc:spChg>
        <pc:spChg chg="mod">
          <ac:chgData name="Adriana-Isabela Trefas (2242075)" userId="S::2242075@student.uwtsd.ac.uk::dc9e9ddb-c1d7-469a-a6f7-7beef23a6b70" providerId="AD" clId="Web-{1A22EC90-6312-EDFB-DD43-3F638D7E7857}" dt="2023-10-09T23:29:16.294" v="503" actId="20577"/>
          <ac:spMkLst>
            <pc:docMk/>
            <pc:sldMk cId="1639848029" sldId="258"/>
            <ac:spMk id="3" creationId="{6874A4BD-BADB-6728-CEF3-4B405F6C63FF}"/>
          </ac:spMkLst>
        </pc:spChg>
      </pc:sldChg>
      <pc:sldChg chg="addSp delSp modSp new del mod setBg">
        <pc:chgData name="Adriana-Isabela Trefas (2242075)" userId="S::2242075@student.uwtsd.ac.uk::dc9e9ddb-c1d7-469a-a6f7-7beef23a6b70" providerId="AD" clId="Web-{1A22EC90-6312-EDFB-DD43-3F638D7E7857}" dt="2023-10-09T22:02:37.031" v="183"/>
        <pc:sldMkLst>
          <pc:docMk/>
          <pc:sldMk cId="1191675771" sldId="264"/>
        </pc:sldMkLst>
        <pc:spChg chg="mod">
          <ac:chgData name="Adriana-Isabela Trefas (2242075)" userId="S::2242075@student.uwtsd.ac.uk::dc9e9ddb-c1d7-469a-a6f7-7beef23a6b70" providerId="AD" clId="Web-{1A22EC90-6312-EDFB-DD43-3F638D7E7857}" dt="2023-10-09T21:54:05.997" v="42" actId="20577"/>
          <ac:spMkLst>
            <pc:docMk/>
            <pc:sldMk cId="1191675771" sldId="264"/>
            <ac:spMk id="2" creationId="{C623668D-2E62-3E17-5AFF-20DB385D34C9}"/>
          </ac:spMkLst>
        </pc:spChg>
        <pc:spChg chg="del">
          <ac:chgData name="Adriana-Isabela Trefas (2242075)" userId="S::2242075@student.uwtsd.ac.uk::dc9e9ddb-c1d7-469a-a6f7-7beef23a6b70" providerId="AD" clId="Web-{1A22EC90-6312-EDFB-DD43-3F638D7E7857}" dt="2023-10-09T21:51:59.302" v="8"/>
          <ac:spMkLst>
            <pc:docMk/>
            <pc:sldMk cId="1191675771" sldId="264"/>
            <ac:spMk id="3" creationId="{215DA9C5-B0A5-7808-8825-07EADA30EB9A}"/>
          </ac:spMkLst>
        </pc:spChg>
        <pc:spChg chg="mod">
          <ac:chgData name="Adriana-Isabela Trefas (2242075)" userId="S::2242075@student.uwtsd.ac.uk::dc9e9ddb-c1d7-469a-a6f7-7beef23a6b70" providerId="AD" clId="Web-{1A22EC90-6312-EDFB-DD43-3F638D7E7857}" dt="2023-10-09T21:55:12.001" v="50" actId="14100"/>
          <ac:spMkLst>
            <pc:docMk/>
            <pc:sldMk cId="1191675771" sldId="264"/>
            <ac:spMk id="4" creationId="{A592E627-DB52-A839-B0A4-67EE392DB211}"/>
          </ac:spMkLst>
        </pc:spChg>
        <pc:picChg chg="add mod ord">
          <ac:chgData name="Adriana-Isabela Trefas (2242075)" userId="S::2242075@student.uwtsd.ac.uk::dc9e9ddb-c1d7-469a-a6f7-7beef23a6b70" providerId="AD" clId="Web-{1A22EC90-6312-EDFB-DD43-3F638D7E7857}" dt="2023-10-09T21:52:03.630" v="9" actId="1076"/>
          <ac:picMkLst>
            <pc:docMk/>
            <pc:sldMk cId="1191675771" sldId="264"/>
            <ac:picMk id="5" creationId="{848D2C22-BCE0-6C30-242C-1177BAC9CD0D}"/>
          </ac:picMkLst>
        </pc:picChg>
        <pc:picChg chg="add mod">
          <ac:chgData name="Adriana-Isabela Trefas (2242075)" userId="S::2242075@student.uwtsd.ac.uk::dc9e9ddb-c1d7-469a-a6f7-7beef23a6b70" providerId="AD" clId="Web-{1A22EC90-6312-EDFB-DD43-3F638D7E7857}" dt="2023-10-09T21:54:39.796" v="48" actId="1076"/>
          <ac:picMkLst>
            <pc:docMk/>
            <pc:sldMk cId="1191675771" sldId="264"/>
            <ac:picMk id="6" creationId="{9B65D1E3-1824-7ABD-B0F6-D02AD80EACA7}"/>
          </ac:picMkLst>
        </pc:picChg>
        <pc:picChg chg="add mod">
          <ac:chgData name="Adriana-Isabela Trefas (2242075)" userId="S::2242075@student.uwtsd.ac.uk::dc9e9ddb-c1d7-469a-a6f7-7beef23a6b70" providerId="AD" clId="Web-{1A22EC90-6312-EDFB-DD43-3F638D7E7857}" dt="2023-10-09T21:54:36.843" v="47" actId="1076"/>
          <ac:picMkLst>
            <pc:docMk/>
            <pc:sldMk cId="1191675771" sldId="264"/>
            <ac:picMk id="7" creationId="{987F6254-65EA-0760-FA82-D6446C055E3E}"/>
          </ac:picMkLst>
        </pc:picChg>
      </pc:sldChg>
      <pc:sldChg chg="new del">
        <pc:chgData name="Adriana-Isabela Trefas (2242075)" userId="S::2242075@student.uwtsd.ac.uk::dc9e9ddb-c1d7-469a-a6f7-7beef23a6b70" providerId="AD" clId="Web-{1A22EC90-6312-EDFB-DD43-3F638D7E7857}" dt="2023-10-09T21:55:34.190" v="53"/>
        <pc:sldMkLst>
          <pc:docMk/>
          <pc:sldMk cId="4134022967" sldId="265"/>
        </pc:sldMkLst>
      </pc:sldChg>
      <pc:sldChg chg="addSp delSp modSp new mod setBg">
        <pc:chgData name="Adriana-Isabela Trefas (2242075)" userId="S::2242075@student.uwtsd.ac.uk::dc9e9ddb-c1d7-469a-a6f7-7beef23a6b70" providerId="AD" clId="Web-{1A22EC90-6312-EDFB-DD43-3F638D7E7857}" dt="2023-10-09T22:02:46.188" v="184"/>
        <pc:sldMkLst>
          <pc:docMk/>
          <pc:sldMk cId="3247126428" sldId="266"/>
        </pc:sldMkLst>
        <pc:spChg chg="add mod">
          <ac:chgData name="Adriana-Isabela Trefas (2242075)" userId="S::2242075@student.uwtsd.ac.uk::dc9e9ddb-c1d7-469a-a6f7-7beef23a6b70" providerId="AD" clId="Web-{1A22EC90-6312-EDFB-DD43-3F638D7E7857}" dt="2023-10-09T22:00:24.129" v="141" actId="14100"/>
          <ac:spMkLst>
            <pc:docMk/>
            <pc:sldMk cId="3247126428" sldId="266"/>
            <ac:spMk id="2" creationId="{966C51D3-11DF-EDF9-42AF-731654957BD4}"/>
          </ac:spMkLst>
        </pc:spChg>
        <pc:spChg chg="add">
          <ac:chgData name="Adriana-Isabela Trefas (2242075)" userId="S::2242075@student.uwtsd.ac.uk::dc9e9ddb-c1d7-469a-a6f7-7beef23a6b70" providerId="AD" clId="Web-{1A22EC90-6312-EDFB-DD43-3F638D7E7857}" dt="2023-10-09T21:58:38.373" v="112"/>
          <ac:spMkLst>
            <pc:docMk/>
            <pc:sldMk cId="3247126428" sldId="266"/>
            <ac:spMk id="7" creationId="{A6EF5A53-0A64-4CA5-B9C7-1CB97CB5CF1C}"/>
          </ac:spMkLst>
        </pc:spChg>
        <pc:spChg chg="add">
          <ac:chgData name="Adriana-Isabela Trefas (2242075)" userId="S::2242075@student.uwtsd.ac.uk::dc9e9ddb-c1d7-469a-a6f7-7beef23a6b70" providerId="AD" clId="Web-{1A22EC90-6312-EDFB-DD43-3F638D7E7857}" dt="2023-10-09T21:58:38.373" v="112"/>
          <ac:spMkLst>
            <pc:docMk/>
            <pc:sldMk cId="3247126428" sldId="266"/>
            <ac:spMk id="8" creationId="{34ABFBEA-4EB0-4D02-A2C0-1733CD3D6F12}"/>
          </ac:spMkLst>
        </pc:spChg>
        <pc:spChg chg="add">
          <ac:chgData name="Adriana-Isabela Trefas (2242075)" userId="S::2242075@student.uwtsd.ac.uk::dc9e9ddb-c1d7-469a-a6f7-7beef23a6b70" providerId="AD" clId="Web-{1A22EC90-6312-EDFB-DD43-3F638D7E7857}" dt="2023-10-09T21:58:38.373" v="112"/>
          <ac:spMkLst>
            <pc:docMk/>
            <pc:sldMk cId="3247126428" sldId="266"/>
            <ac:spMk id="9" creationId="{19E083F6-57F4-487B-A766-EA0462B1EED8}"/>
          </ac:spMkLst>
        </pc:spChg>
        <pc:spChg chg="add del">
          <ac:chgData name="Adriana-Isabela Trefas (2242075)" userId="S::2242075@student.uwtsd.ac.uk::dc9e9ddb-c1d7-469a-a6f7-7beef23a6b70" providerId="AD" clId="Web-{1A22EC90-6312-EDFB-DD43-3F638D7E7857}" dt="2023-10-09T21:58:32.544" v="111"/>
          <ac:spMkLst>
            <pc:docMk/>
            <pc:sldMk cId="3247126428" sldId="266"/>
            <ac:spMk id="10" creationId="{A6EF5A53-0A64-4CA5-B9C7-1CB97CB5CF1C}"/>
          </ac:spMkLst>
        </pc:spChg>
        <pc:spChg chg="add">
          <ac:chgData name="Adriana-Isabela Trefas (2242075)" userId="S::2242075@student.uwtsd.ac.uk::dc9e9ddb-c1d7-469a-a6f7-7beef23a6b70" providerId="AD" clId="Web-{1A22EC90-6312-EDFB-DD43-3F638D7E7857}" dt="2023-10-09T21:58:38.373" v="112"/>
          <ac:spMkLst>
            <pc:docMk/>
            <pc:sldMk cId="3247126428" sldId="266"/>
            <ac:spMk id="11" creationId="{7A18C9FB-EC4C-4DAE-8F7D-C6E5AF607958}"/>
          </ac:spMkLst>
        </pc:spChg>
        <pc:spChg chg="add del">
          <ac:chgData name="Adriana-Isabela Trefas (2242075)" userId="S::2242075@student.uwtsd.ac.uk::dc9e9ddb-c1d7-469a-a6f7-7beef23a6b70" providerId="AD" clId="Web-{1A22EC90-6312-EDFB-DD43-3F638D7E7857}" dt="2023-10-09T21:58:32.544" v="111"/>
          <ac:spMkLst>
            <pc:docMk/>
            <pc:sldMk cId="3247126428" sldId="266"/>
            <ac:spMk id="12" creationId="{34ABFBEA-4EB0-4D02-A2C0-1733CD3D6F12}"/>
          </ac:spMkLst>
        </pc:spChg>
        <pc:spChg chg="add">
          <ac:chgData name="Adriana-Isabela Trefas (2242075)" userId="S::2242075@student.uwtsd.ac.uk::dc9e9ddb-c1d7-469a-a6f7-7beef23a6b70" providerId="AD" clId="Web-{1A22EC90-6312-EDFB-DD43-3F638D7E7857}" dt="2023-10-09T21:58:38.373" v="112"/>
          <ac:spMkLst>
            <pc:docMk/>
            <pc:sldMk cId="3247126428" sldId="266"/>
            <ac:spMk id="13" creationId="{A0B0D064-49EC-422C-B83B-1EF0154627E4}"/>
          </ac:spMkLst>
        </pc:spChg>
        <pc:spChg chg="add del">
          <ac:chgData name="Adriana-Isabela Trefas (2242075)" userId="S::2242075@student.uwtsd.ac.uk::dc9e9ddb-c1d7-469a-a6f7-7beef23a6b70" providerId="AD" clId="Web-{1A22EC90-6312-EDFB-DD43-3F638D7E7857}" dt="2023-10-09T21:58:32.544" v="111"/>
          <ac:spMkLst>
            <pc:docMk/>
            <pc:sldMk cId="3247126428" sldId="266"/>
            <ac:spMk id="14" creationId="{19E083F6-57F4-487B-A766-EA0462B1EED8}"/>
          </ac:spMkLst>
        </pc:spChg>
        <pc:spChg chg="add del">
          <ac:chgData name="Adriana-Isabela Trefas (2242075)" userId="S::2242075@student.uwtsd.ac.uk::dc9e9ddb-c1d7-469a-a6f7-7beef23a6b70" providerId="AD" clId="Web-{1A22EC90-6312-EDFB-DD43-3F638D7E7857}" dt="2023-10-09T21:58:32.544" v="111"/>
          <ac:spMkLst>
            <pc:docMk/>
            <pc:sldMk cId="3247126428" sldId="266"/>
            <ac:spMk id="16" creationId="{7A18C9FB-EC4C-4DAE-8F7D-C6E5AF607958}"/>
          </ac:spMkLst>
        </pc:spChg>
        <pc:spChg chg="add del">
          <ac:chgData name="Adriana-Isabela Trefas (2242075)" userId="S::2242075@student.uwtsd.ac.uk::dc9e9ddb-c1d7-469a-a6f7-7beef23a6b70" providerId="AD" clId="Web-{1A22EC90-6312-EDFB-DD43-3F638D7E7857}" dt="2023-10-09T21:58:32.544" v="111"/>
          <ac:spMkLst>
            <pc:docMk/>
            <pc:sldMk cId="3247126428" sldId="266"/>
            <ac:spMk id="18" creationId="{A0B0D064-49EC-422C-B83B-1EF0154627E4}"/>
          </ac:spMkLst>
        </pc:spChg>
        <pc:grpChg chg="add">
          <ac:chgData name="Adriana-Isabela Trefas (2242075)" userId="S::2242075@student.uwtsd.ac.uk::dc9e9ddb-c1d7-469a-a6f7-7beef23a6b70" providerId="AD" clId="Web-{1A22EC90-6312-EDFB-DD43-3F638D7E7857}" dt="2023-10-09T21:58:38.373" v="112"/>
          <ac:grpSpMkLst>
            <pc:docMk/>
            <pc:sldMk cId="3247126428" sldId="266"/>
            <ac:grpSpMk id="15" creationId="{97BD10BA-973B-4A2D-B0D3-232F303EE6F5}"/>
          </ac:grpSpMkLst>
        </pc:grpChg>
        <pc:grpChg chg="add del">
          <ac:chgData name="Adriana-Isabela Trefas (2242075)" userId="S::2242075@student.uwtsd.ac.uk::dc9e9ddb-c1d7-469a-a6f7-7beef23a6b70" providerId="AD" clId="Web-{1A22EC90-6312-EDFB-DD43-3F638D7E7857}" dt="2023-10-09T21:58:32.544" v="111"/>
          <ac:grpSpMkLst>
            <pc:docMk/>
            <pc:sldMk cId="3247126428" sldId="266"/>
            <ac:grpSpMk id="20" creationId="{97BD10BA-973B-4A2D-B0D3-232F303EE6F5}"/>
          </ac:grpSpMkLst>
        </pc:grpChg>
        <pc:picChg chg="add mod ord">
          <ac:chgData name="Adriana-Isabela Trefas (2242075)" userId="S::2242075@student.uwtsd.ac.uk::dc9e9ddb-c1d7-469a-a6f7-7beef23a6b70" providerId="AD" clId="Web-{1A22EC90-6312-EDFB-DD43-3F638D7E7857}" dt="2023-10-09T21:59:45.580" v="133" actId="14100"/>
          <ac:picMkLst>
            <pc:docMk/>
            <pc:sldMk cId="3247126428" sldId="266"/>
            <ac:picMk id="3" creationId="{251CE2F9-E32F-1EA3-3394-A9E132735E23}"/>
          </ac:picMkLst>
        </pc:picChg>
        <pc:picChg chg="add mod ord">
          <ac:chgData name="Adriana-Isabela Trefas (2242075)" userId="S::2242075@student.uwtsd.ac.uk::dc9e9ddb-c1d7-469a-a6f7-7beef23a6b70" providerId="AD" clId="Web-{1A22EC90-6312-EDFB-DD43-3F638D7E7857}" dt="2023-10-09T21:59:50.549" v="134" actId="14100"/>
          <ac:picMkLst>
            <pc:docMk/>
            <pc:sldMk cId="3247126428" sldId="266"/>
            <ac:picMk id="4" creationId="{EDE9B023-81AD-3139-B6C9-2522DAF848B8}"/>
          </ac:picMkLst>
        </pc:picChg>
        <pc:picChg chg="add mod">
          <ac:chgData name="Adriana-Isabela Trefas (2242075)" userId="S::2242075@student.uwtsd.ac.uk::dc9e9ddb-c1d7-469a-a6f7-7beef23a6b70" providerId="AD" clId="Web-{1A22EC90-6312-EDFB-DD43-3F638D7E7857}" dt="2023-10-09T22:00:03.518" v="136" actId="14100"/>
          <ac:picMkLst>
            <pc:docMk/>
            <pc:sldMk cId="3247126428" sldId="266"/>
            <ac:picMk id="5" creationId="{B435D0E5-1BA8-5912-7790-4708B41C7A9F}"/>
          </ac:picMkLst>
        </pc:picChg>
      </pc:sldChg>
      <pc:sldChg chg="addSp modSp new mod setBg">
        <pc:chgData name="Adriana-Isabela Trefas (2242075)" userId="S::2242075@student.uwtsd.ac.uk::dc9e9ddb-c1d7-469a-a6f7-7beef23a6b70" providerId="AD" clId="Web-{1A22EC90-6312-EDFB-DD43-3F638D7E7857}" dt="2023-10-09T23:02:50.117" v="333" actId="20577"/>
        <pc:sldMkLst>
          <pc:docMk/>
          <pc:sldMk cId="1321872072" sldId="267"/>
        </pc:sldMkLst>
        <pc:spChg chg="add mod">
          <ac:chgData name="Adriana-Isabela Trefas (2242075)" userId="S::2242075@student.uwtsd.ac.uk::dc9e9ddb-c1d7-469a-a6f7-7beef23a6b70" providerId="AD" clId="Web-{1A22EC90-6312-EDFB-DD43-3F638D7E7857}" dt="2023-10-09T22:45:50.592" v="215" actId="20577"/>
          <ac:spMkLst>
            <pc:docMk/>
            <pc:sldMk cId="1321872072" sldId="267"/>
            <ac:spMk id="2" creationId="{02BD7D8E-11F3-92D5-538B-D8DD2EA316B7}"/>
          </ac:spMkLst>
        </pc:spChg>
        <pc:spChg chg="add mod">
          <ac:chgData name="Adriana-Isabela Trefas (2242075)" userId="S::2242075@student.uwtsd.ac.uk::dc9e9ddb-c1d7-469a-a6f7-7beef23a6b70" providerId="AD" clId="Web-{1A22EC90-6312-EDFB-DD43-3F638D7E7857}" dt="2023-10-09T22:53:49.425" v="280" actId="14100"/>
          <ac:spMkLst>
            <pc:docMk/>
            <pc:sldMk cId="1321872072" sldId="267"/>
            <ac:spMk id="3" creationId="{C507D825-5337-6222-D0A6-AE1A109903A2}"/>
          </ac:spMkLst>
        </pc:spChg>
        <pc:spChg chg="add mod">
          <ac:chgData name="Adriana-Isabela Trefas (2242075)" userId="S::2242075@student.uwtsd.ac.uk::dc9e9ddb-c1d7-469a-a6f7-7beef23a6b70" providerId="AD" clId="Web-{1A22EC90-6312-EDFB-DD43-3F638D7E7857}" dt="2023-10-09T22:54:02.394" v="282" actId="1076"/>
          <ac:spMkLst>
            <pc:docMk/>
            <pc:sldMk cId="1321872072" sldId="267"/>
            <ac:spMk id="4" creationId="{0ABD16B2-02A8-709D-7102-7643EA10F87A}"/>
          </ac:spMkLst>
        </pc:spChg>
        <pc:spChg chg="add mod">
          <ac:chgData name="Adriana-Isabela Trefas (2242075)" userId="S::2242075@student.uwtsd.ac.uk::dc9e9ddb-c1d7-469a-a6f7-7beef23a6b70" providerId="AD" clId="Web-{1A22EC90-6312-EDFB-DD43-3F638D7E7857}" dt="2023-10-09T23:02:50.117" v="333" actId="20577"/>
          <ac:spMkLst>
            <pc:docMk/>
            <pc:sldMk cId="1321872072" sldId="267"/>
            <ac:spMk id="5" creationId="{729646D9-9257-89EA-A991-DC967A3EDC6C}"/>
          </ac:spMkLst>
        </pc:spChg>
        <pc:spChg chg="add mod">
          <ac:chgData name="Adriana-Isabela Trefas (2242075)" userId="S::2242075@student.uwtsd.ac.uk::dc9e9ddb-c1d7-469a-a6f7-7beef23a6b70" providerId="AD" clId="Web-{1A22EC90-6312-EDFB-DD43-3F638D7E7857}" dt="2023-10-09T23:02:25.662" v="329" actId="1076"/>
          <ac:spMkLst>
            <pc:docMk/>
            <pc:sldMk cId="1321872072" sldId="267"/>
            <ac:spMk id="6" creationId="{BBB7A391-0E74-3EB9-A6A5-158AA1793806}"/>
          </ac:spMkLst>
        </pc:spChg>
      </pc:sldChg>
      <pc:sldChg chg="addSp modSp new mod setBg">
        <pc:chgData name="Adriana-Isabela Trefas (2242075)" userId="S::2242075@student.uwtsd.ac.uk::dc9e9ddb-c1d7-469a-a6f7-7beef23a6b70" providerId="AD" clId="Web-{1A22EC90-6312-EDFB-DD43-3F638D7E7857}" dt="2023-10-09T23:18:43.258" v="411" actId="20577"/>
        <pc:sldMkLst>
          <pc:docMk/>
          <pc:sldMk cId="2067239984" sldId="268"/>
        </pc:sldMkLst>
        <pc:spChg chg="add mod">
          <ac:chgData name="Adriana-Isabela Trefas (2242075)" userId="S::2242075@student.uwtsd.ac.uk::dc9e9ddb-c1d7-469a-a6f7-7beef23a6b70" providerId="AD" clId="Web-{1A22EC90-6312-EDFB-DD43-3F638D7E7857}" dt="2023-10-09T23:18:43.258" v="411" actId="20577"/>
          <ac:spMkLst>
            <pc:docMk/>
            <pc:sldMk cId="2067239984" sldId="268"/>
            <ac:spMk id="2" creationId="{3CF48DBD-E902-25F6-A442-AD55CD7C6D29}"/>
          </ac:spMkLst>
        </pc:spChg>
        <pc:picChg chg="add mod">
          <ac:chgData name="Adriana-Isabela Trefas (2242075)" userId="S::2242075@student.uwtsd.ac.uk::dc9e9ddb-c1d7-469a-a6f7-7beef23a6b70" providerId="AD" clId="Web-{1A22EC90-6312-EDFB-DD43-3F638D7E7857}" dt="2023-10-09T23:17:35.285" v="393" actId="14100"/>
          <ac:picMkLst>
            <pc:docMk/>
            <pc:sldMk cId="2067239984" sldId="268"/>
            <ac:picMk id="3" creationId="{472117B0-AE14-744D-1985-7DEBA2AC9DD9}"/>
          </ac:picMkLst>
        </pc:picChg>
        <pc:picChg chg="add mod">
          <ac:chgData name="Adriana-Isabela Trefas (2242075)" userId="S::2242075@student.uwtsd.ac.uk::dc9e9ddb-c1d7-469a-a6f7-7beef23a6b70" providerId="AD" clId="Web-{1A22EC90-6312-EDFB-DD43-3F638D7E7857}" dt="2023-10-09T23:17:38.644" v="394" actId="14100"/>
          <ac:picMkLst>
            <pc:docMk/>
            <pc:sldMk cId="2067239984" sldId="268"/>
            <ac:picMk id="4" creationId="{280B53A4-FF1A-FAFB-9088-88E264030D28}"/>
          </ac:picMkLst>
        </pc:picChg>
      </pc:sldChg>
      <pc:sldChg chg="addSp modSp new mod setBg">
        <pc:chgData name="Adriana-Isabela Trefas (2242075)" userId="S::2242075@student.uwtsd.ac.uk::dc9e9ddb-c1d7-469a-a6f7-7beef23a6b70" providerId="AD" clId="Web-{1A22EC90-6312-EDFB-DD43-3F638D7E7857}" dt="2023-10-09T23:23:48.585" v="442" actId="14100"/>
        <pc:sldMkLst>
          <pc:docMk/>
          <pc:sldMk cId="1544911775" sldId="269"/>
        </pc:sldMkLst>
        <pc:spChg chg="add mod">
          <ac:chgData name="Adriana-Isabela Trefas (2242075)" userId="S::2242075@student.uwtsd.ac.uk::dc9e9ddb-c1d7-469a-a6f7-7beef23a6b70" providerId="AD" clId="Web-{1A22EC90-6312-EDFB-DD43-3F638D7E7857}" dt="2023-10-09T23:20:52.568" v="432" actId="14100"/>
          <ac:spMkLst>
            <pc:docMk/>
            <pc:sldMk cId="1544911775" sldId="269"/>
            <ac:spMk id="2" creationId="{AFCC42F3-5A6E-56F2-90D4-4F6209F98432}"/>
          </ac:spMkLst>
        </pc:spChg>
        <pc:picChg chg="add mod">
          <ac:chgData name="Adriana-Isabela Trefas (2242075)" userId="S::2242075@student.uwtsd.ac.uk::dc9e9ddb-c1d7-469a-a6f7-7beef23a6b70" providerId="AD" clId="Web-{1A22EC90-6312-EDFB-DD43-3F638D7E7857}" dt="2023-10-09T23:23:35.350" v="441" actId="14100"/>
          <ac:picMkLst>
            <pc:docMk/>
            <pc:sldMk cId="1544911775" sldId="269"/>
            <ac:picMk id="3" creationId="{2033640B-34C0-91F9-46A3-9C2168E9A73F}"/>
          </ac:picMkLst>
        </pc:picChg>
        <pc:picChg chg="add mod">
          <ac:chgData name="Adriana-Isabela Trefas (2242075)" userId="S::2242075@student.uwtsd.ac.uk::dc9e9ddb-c1d7-469a-a6f7-7beef23a6b70" providerId="AD" clId="Web-{1A22EC90-6312-EDFB-DD43-3F638D7E7857}" dt="2023-10-09T23:23:48.585" v="442" actId="14100"/>
          <ac:picMkLst>
            <pc:docMk/>
            <pc:sldMk cId="1544911775" sldId="269"/>
            <ac:picMk id="4" creationId="{0573929D-A644-37F5-1546-E6FC001452A1}"/>
          </ac:picMkLst>
        </pc:picChg>
      </pc:sldChg>
      <pc:sldChg chg="addSp modSp new mod setBg">
        <pc:chgData name="Adriana-Isabela Trefas (2242075)" userId="S::2242075@student.uwtsd.ac.uk::dc9e9ddb-c1d7-469a-a6f7-7beef23a6b70" providerId="AD" clId="Web-{1A22EC90-6312-EDFB-DD43-3F638D7E7857}" dt="2023-10-09T23:27:04.051" v="468" actId="1076"/>
        <pc:sldMkLst>
          <pc:docMk/>
          <pc:sldMk cId="3530930542" sldId="270"/>
        </pc:sldMkLst>
        <pc:spChg chg="add mod">
          <ac:chgData name="Adriana-Isabela Trefas (2242075)" userId="S::2242075@student.uwtsd.ac.uk::dc9e9ddb-c1d7-469a-a6f7-7beef23a6b70" providerId="AD" clId="Web-{1A22EC90-6312-EDFB-DD43-3F638D7E7857}" dt="2023-10-09T23:25:55.406" v="461" actId="1076"/>
          <ac:spMkLst>
            <pc:docMk/>
            <pc:sldMk cId="3530930542" sldId="270"/>
            <ac:spMk id="2" creationId="{4ACE6649-C9C8-3B55-0245-DF946E2D19A5}"/>
          </ac:spMkLst>
        </pc:spChg>
        <pc:picChg chg="add mod">
          <ac:chgData name="Adriana-Isabela Trefas (2242075)" userId="S::2242075@student.uwtsd.ac.uk::dc9e9ddb-c1d7-469a-a6f7-7beef23a6b70" providerId="AD" clId="Web-{1A22EC90-6312-EDFB-DD43-3F638D7E7857}" dt="2023-10-09T23:27:04.051" v="468" actId="1076"/>
          <ac:picMkLst>
            <pc:docMk/>
            <pc:sldMk cId="3530930542" sldId="270"/>
            <ac:picMk id="3" creationId="{39D844D9-5D32-1C37-350F-766608BBC3EB}"/>
          </ac:picMkLst>
        </pc:picChg>
      </pc:sldChg>
      <pc:sldChg chg="modSp new mod setBg">
        <pc:chgData name="Adriana-Isabela Trefas (2242075)" userId="S::2242075@student.uwtsd.ac.uk::dc9e9ddb-c1d7-469a-a6f7-7beef23a6b70" providerId="AD" clId="Web-{1A22EC90-6312-EDFB-DD43-3F638D7E7857}" dt="2023-10-09T23:30:05" v="510" actId="20577"/>
        <pc:sldMkLst>
          <pc:docMk/>
          <pc:sldMk cId="2207716980" sldId="271"/>
        </pc:sldMkLst>
        <pc:spChg chg="mod">
          <ac:chgData name="Adriana-Isabela Trefas (2242075)" userId="S::2242075@student.uwtsd.ac.uk::dc9e9ddb-c1d7-469a-a6f7-7beef23a6b70" providerId="AD" clId="Web-{1A22EC90-6312-EDFB-DD43-3F638D7E7857}" dt="2023-10-09T23:27:34.443" v="472" actId="20577"/>
          <ac:spMkLst>
            <pc:docMk/>
            <pc:sldMk cId="2207716980" sldId="271"/>
            <ac:spMk id="2" creationId="{D051F09F-DE62-5D5D-F9D2-2A3E28A357EC}"/>
          </ac:spMkLst>
        </pc:spChg>
        <pc:spChg chg="mod">
          <ac:chgData name="Adriana-Isabela Trefas (2242075)" userId="S::2242075@student.uwtsd.ac.uk::dc9e9ddb-c1d7-469a-a6f7-7beef23a6b70" providerId="AD" clId="Web-{1A22EC90-6312-EDFB-DD43-3F638D7E7857}" dt="2023-10-09T23:30:05" v="510" actId="20577"/>
          <ac:spMkLst>
            <pc:docMk/>
            <pc:sldMk cId="2207716980" sldId="271"/>
            <ac:spMk id="3" creationId="{F6A0C1AE-3E36-3457-63A9-AF1AF03FCD9F}"/>
          </ac:spMkLst>
        </pc:spChg>
      </pc:sldChg>
    </pc:docChg>
  </pc:docChgLst>
  <pc:docChgLst>
    <pc:chgData name="Adriana-Isabela Trefas (2242075)" userId="S::2242075@student.uwtsd.ac.uk::dc9e9ddb-c1d7-469a-a6f7-7beef23a6b70" providerId="AD" clId="Web-{C4AECBE0-3418-A1DC-2903-DDFF0EE4BDED}"/>
    <pc:docChg chg="addSld delSld modSld">
      <pc:chgData name="Adriana-Isabela Trefas (2242075)" userId="S::2242075@student.uwtsd.ac.uk::dc9e9ddb-c1d7-469a-a6f7-7beef23a6b70" providerId="AD" clId="Web-{C4AECBE0-3418-A1DC-2903-DDFF0EE4BDED}" dt="2023-10-20T20:24:50.285" v="195" actId="20577"/>
      <pc:docMkLst>
        <pc:docMk/>
      </pc:docMkLst>
      <pc:sldChg chg="addSp modSp">
        <pc:chgData name="Adriana-Isabela Trefas (2242075)" userId="S::2242075@student.uwtsd.ac.uk::dc9e9ddb-c1d7-469a-a6f7-7beef23a6b70" providerId="AD" clId="Web-{C4AECBE0-3418-A1DC-2903-DDFF0EE4BDED}" dt="2023-10-20T20:00:37.125" v="41" actId="20577"/>
        <pc:sldMkLst>
          <pc:docMk/>
          <pc:sldMk cId="2261934931" sldId="257"/>
        </pc:sldMkLst>
        <pc:spChg chg="mod">
          <ac:chgData name="Adriana-Isabela Trefas (2242075)" userId="S::2242075@student.uwtsd.ac.uk::dc9e9ddb-c1d7-469a-a6f7-7beef23a6b70" providerId="AD" clId="Web-{C4AECBE0-3418-A1DC-2903-DDFF0EE4BDED}" dt="2023-10-20T20:00:37.125" v="41" actId="20577"/>
          <ac:spMkLst>
            <pc:docMk/>
            <pc:sldMk cId="2261934931" sldId="257"/>
            <ac:spMk id="2" creationId="{80848EFE-8E4F-4155-6CA5-A50AE50933CF}"/>
          </ac:spMkLst>
        </pc:spChg>
        <pc:spChg chg="add mod">
          <ac:chgData name="Adriana-Isabela Trefas (2242075)" userId="S::2242075@student.uwtsd.ac.uk::dc9e9ddb-c1d7-469a-a6f7-7beef23a6b70" providerId="AD" clId="Web-{C4AECBE0-3418-A1DC-2903-DDFF0EE4BDED}" dt="2023-10-20T19:59:39.390" v="20" actId="1076"/>
          <ac:spMkLst>
            <pc:docMk/>
            <pc:sldMk cId="2261934931" sldId="257"/>
            <ac:spMk id="3" creationId="{392A69E0-EC19-E7E5-47D4-EF78AC857D95}"/>
          </ac:spMkLst>
        </pc:spChg>
        <pc:spChg chg="add mod">
          <ac:chgData name="Adriana-Isabela Trefas (2242075)" userId="S::2242075@student.uwtsd.ac.uk::dc9e9ddb-c1d7-469a-a6f7-7beef23a6b70" providerId="AD" clId="Web-{C4AECBE0-3418-A1DC-2903-DDFF0EE4BDED}" dt="2023-10-20T20:00:09.203" v="33" actId="14100"/>
          <ac:spMkLst>
            <pc:docMk/>
            <pc:sldMk cId="2261934931" sldId="257"/>
            <ac:spMk id="7" creationId="{0D542F1B-2DF1-98B2-C8CC-6DF53958F032}"/>
          </ac:spMkLst>
        </pc:spChg>
      </pc:sldChg>
      <pc:sldChg chg="modSp">
        <pc:chgData name="Adriana-Isabela Trefas (2242075)" userId="S::2242075@student.uwtsd.ac.uk::dc9e9ddb-c1d7-469a-a6f7-7beef23a6b70" providerId="AD" clId="Web-{C4AECBE0-3418-A1DC-2903-DDFF0EE4BDED}" dt="2023-10-20T20:24:50.285" v="195" actId="20577"/>
        <pc:sldMkLst>
          <pc:docMk/>
          <pc:sldMk cId="1639848029" sldId="258"/>
        </pc:sldMkLst>
        <pc:spChg chg="mod">
          <ac:chgData name="Adriana-Isabela Trefas (2242075)" userId="S::2242075@student.uwtsd.ac.uk::dc9e9ddb-c1d7-469a-a6f7-7beef23a6b70" providerId="AD" clId="Web-{C4AECBE0-3418-A1DC-2903-DDFF0EE4BDED}" dt="2023-10-20T20:24:50.285" v="195" actId="20577"/>
          <ac:spMkLst>
            <pc:docMk/>
            <pc:sldMk cId="1639848029" sldId="258"/>
            <ac:spMk id="3" creationId="{6874A4BD-BADB-6728-CEF3-4B405F6C63FF}"/>
          </ac:spMkLst>
        </pc:spChg>
      </pc:sldChg>
      <pc:sldChg chg="addSp modSp">
        <pc:chgData name="Adriana-Isabela Trefas (2242075)" userId="S::2242075@student.uwtsd.ac.uk::dc9e9ddb-c1d7-469a-a6f7-7beef23a6b70" providerId="AD" clId="Web-{C4AECBE0-3418-A1DC-2903-DDFF0EE4BDED}" dt="2023-10-20T20:02:02.524" v="59" actId="14100"/>
        <pc:sldMkLst>
          <pc:docMk/>
          <pc:sldMk cId="4280449718" sldId="259"/>
        </pc:sldMkLst>
        <pc:spChg chg="mod">
          <ac:chgData name="Adriana-Isabela Trefas (2242075)" userId="S::2242075@student.uwtsd.ac.uk::dc9e9ddb-c1d7-469a-a6f7-7beef23a6b70" providerId="AD" clId="Web-{C4AECBE0-3418-A1DC-2903-DDFF0EE4BDED}" dt="2023-10-20T20:00:46.235" v="42" actId="20577"/>
          <ac:spMkLst>
            <pc:docMk/>
            <pc:sldMk cId="4280449718" sldId="259"/>
            <ac:spMk id="2" creationId="{C7DF3FD8-092A-4297-3D2A-E4FBEAAA61F9}"/>
          </ac:spMkLst>
        </pc:spChg>
        <pc:spChg chg="add mod">
          <ac:chgData name="Adriana-Isabela Trefas (2242075)" userId="S::2242075@student.uwtsd.ac.uk::dc9e9ddb-c1d7-469a-a6f7-7beef23a6b70" providerId="AD" clId="Web-{C4AECBE0-3418-A1DC-2903-DDFF0EE4BDED}" dt="2023-10-20T20:02:02.524" v="59" actId="14100"/>
          <ac:spMkLst>
            <pc:docMk/>
            <pc:sldMk cId="4280449718" sldId="259"/>
            <ac:spMk id="3" creationId="{65D3228B-DC9D-3B3D-3A8A-C647B1E7184E}"/>
          </ac:spMkLst>
        </pc:spChg>
      </pc:sldChg>
      <pc:sldChg chg="del">
        <pc:chgData name="Adriana-Isabela Trefas (2242075)" userId="S::2242075@student.uwtsd.ac.uk::dc9e9ddb-c1d7-469a-a6f7-7beef23a6b70" providerId="AD" clId="Web-{C4AECBE0-3418-A1DC-2903-DDFF0EE4BDED}" dt="2023-10-20T20:13:32.187" v="160"/>
        <pc:sldMkLst>
          <pc:docMk/>
          <pc:sldMk cId="2290493874" sldId="261"/>
        </pc:sldMkLst>
      </pc:sldChg>
      <pc:sldChg chg="del">
        <pc:chgData name="Adriana-Isabela Trefas (2242075)" userId="S::2242075@student.uwtsd.ac.uk::dc9e9ddb-c1d7-469a-a6f7-7beef23a6b70" providerId="AD" clId="Web-{C4AECBE0-3418-A1DC-2903-DDFF0EE4BDED}" dt="2023-10-20T20:13:58.203" v="161"/>
        <pc:sldMkLst>
          <pc:docMk/>
          <pc:sldMk cId="2214739431" sldId="262"/>
        </pc:sldMkLst>
      </pc:sldChg>
      <pc:sldChg chg="addSp modSp">
        <pc:chgData name="Adriana-Isabela Trefas (2242075)" userId="S::2242075@student.uwtsd.ac.uk::dc9e9ddb-c1d7-469a-a6f7-7beef23a6b70" providerId="AD" clId="Web-{C4AECBE0-3418-A1DC-2903-DDFF0EE4BDED}" dt="2023-10-20T20:14:42.970" v="165" actId="20577"/>
        <pc:sldMkLst>
          <pc:docMk/>
          <pc:sldMk cId="4263053411" sldId="263"/>
        </pc:sldMkLst>
        <pc:spChg chg="add mod">
          <ac:chgData name="Adriana-Isabela Trefas (2242075)" userId="S::2242075@student.uwtsd.ac.uk::dc9e9ddb-c1d7-469a-a6f7-7beef23a6b70" providerId="AD" clId="Web-{C4AECBE0-3418-A1DC-2903-DDFF0EE4BDED}" dt="2023-10-20T20:14:42.970" v="165" actId="20577"/>
          <ac:spMkLst>
            <pc:docMk/>
            <pc:sldMk cId="4263053411" sldId="263"/>
            <ac:spMk id="3" creationId="{47E9E96F-AF4A-1906-22F9-7C41FF18A259}"/>
          </ac:spMkLst>
        </pc:spChg>
      </pc:sldChg>
      <pc:sldChg chg="modSp">
        <pc:chgData name="Adriana-Isabela Trefas (2242075)" userId="S::2242075@student.uwtsd.ac.uk::dc9e9ddb-c1d7-469a-a6f7-7beef23a6b70" providerId="AD" clId="Web-{C4AECBE0-3418-A1DC-2903-DDFF0EE4BDED}" dt="2023-10-20T20:06:35.396" v="80" actId="20577"/>
        <pc:sldMkLst>
          <pc:docMk/>
          <pc:sldMk cId="3247126428" sldId="266"/>
        </pc:sldMkLst>
        <pc:spChg chg="mod">
          <ac:chgData name="Adriana-Isabela Trefas (2242075)" userId="S::2242075@student.uwtsd.ac.uk::dc9e9ddb-c1d7-469a-a6f7-7beef23a6b70" providerId="AD" clId="Web-{C4AECBE0-3418-A1DC-2903-DDFF0EE4BDED}" dt="2023-10-20T20:06:35.396" v="80" actId="20577"/>
          <ac:spMkLst>
            <pc:docMk/>
            <pc:sldMk cId="3247126428" sldId="266"/>
            <ac:spMk id="2" creationId="{966C51D3-11DF-EDF9-42AF-731654957BD4}"/>
          </ac:spMkLst>
        </pc:spChg>
      </pc:sldChg>
      <pc:sldChg chg="modSp">
        <pc:chgData name="Adriana-Isabela Trefas (2242075)" userId="S::2242075@student.uwtsd.ac.uk::dc9e9ddb-c1d7-469a-a6f7-7beef23a6b70" providerId="AD" clId="Web-{C4AECBE0-3418-A1DC-2903-DDFF0EE4BDED}" dt="2023-10-20T20:07:24.490" v="95" actId="20577"/>
        <pc:sldMkLst>
          <pc:docMk/>
          <pc:sldMk cId="2067239984" sldId="268"/>
        </pc:sldMkLst>
        <pc:spChg chg="mod">
          <ac:chgData name="Adriana-Isabela Trefas (2242075)" userId="S::2242075@student.uwtsd.ac.uk::dc9e9ddb-c1d7-469a-a6f7-7beef23a6b70" providerId="AD" clId="Web-{C4AECBE0-3418-A1DC-2903-DDFF0EE4BDED}" dt="2023-10-20T20:07:24.490" v="95" actId="20577"/>
          <ac:spMkLst>
            <pc:docMk/>
            <pc:sldMk cId="2067239984" sldId="268"/>
            <ac:spMk id="2" creationId="{3CF48DBD-E902-25F6-A442-AD55CD7C6D29}"/>
          </ac:spMkLst>
        </pc:spChg>
      </pc:sldChg>
      <pc:sldChg chg="modSp">
        <pc:chgData name="Adriana-Isabela Trefas (2242075)" userId="S::2242075@student.uwtsd.ac.uk::dc9e9ddb-c1d7-469a-a6f7-7beef23a6b70" providerId="AD" clId="Web-{C4AECBE0-3418-A1DC-2903-DDFF0EE4BDED}" dt="2023-10-20T20:07:43.538" v="128" actId="20577"/>
        <pc:sldMkLst>
          <pc:docMk/>
          <pc:sldMk cId="1544911775" sldId="269"/>
        </pc:sldMkLst>
        <pc:spChg chg="mod">
          <ac:chgData name="Adriana-Isabela Trefas (2242075)" userId="S::2242075@student.uwtsd.ac.uk::dc9e9ddb-c1d7-469a-a6f7-7beef23a6b70" providerId="AD" clId="Web-{C4AECBE0-3418-A1DC-2903-DDFF0EE4BDED}" dt="2023-10-20T20:07:43.538" v="128" actId="20577"/>
          <ac:spMkLst>
            <pc:docMk/>
            <pc:sldMk cId="1544911775" sldId="269"/>
            <ac:spMk id="2" creationId="{AFCC42F3-5A6E-56F2-90D4-4F6209F98432}"/>
          </ac:spMkLst>
        </pc:spChg>
      </pc:sldChg>
      <pc:sldChg chg="modSp">
        <pc:chgData name="Adriana-Isabela Trefas (2242075)" userId="S::2242075@student.uwtsd.ac.uk::dc9e9ddb-c1d7-469a-a6f7-7beef23a6b70" providerId="AD" clId="Web-{C4AECBE0-3418-A1DC-2903-DDFF0EE4BDED}" dt="2023-10-20T20:08:12.929" v="155" actId="20577"/>
        <pc:sldMkLst>
          <pc:docMk/>
          <pc:sldMk cId="3530930542" sldId="270"/>
        </pc:sldMkLst>
        <pc:spChg chg="mod">
          <ac:chgData name="Adriana-Isabela Trefas (2242075)" userId="S::2242075@student.uwtsd.ac.uk::dc9e9ddb-c1d7-469a-a6f7-7beef23a6b70" providerId="AD" clId="Web-{C4AECBE0-3418-A1DC-2903-DDFF0EE4BDED}" dt="2023-10-20T20:08:12.929" v="155" actId="20577"/>
          <ac:spMkLst>
            <pc:docMk/>
            <pc:sldMk cId="3530930542" sldId="270"/>
            <ac:spMk id="2" creationId="{4ACE6649-C9C8-3B55-0245-DF946E2D19A5}"/>
          </ac:spMkLst>
        </pc:spChg>
      </pc:sldChg>
      <pc:sldChg chg="modSp">
        <pc:chgData name="Adriana-Isabela Trefas (2242075)" userId="S::2242075@student.uwtsd.ac.uk::dc9e9ddb-c1d7-469a-a6f7-7beef23a6b70" providerId="AD" clId="Web-{C4AECBE0-3418-A1DC-2903-DDFF0EE4BDED}" dt="2023-10-20T20:09:42.072" v="159" actId="20577"/>
        <pc:sldMkLst>
          <pc:docMk/>
          <pc:sldMk cId="2152423351" sldId="272"/>
        </pc:sldMkLst>
        <pc:spChg chg="mod">
          <ac:chgData name="Adriana-Isabela Trefas (2242075)" userId="S::2242075@student.uwtsd.ac.uk::dc9e9ddb-c1d7-469a-a6f7-7beef23a6b70" providerId="AD" clId="Web-{C4AECBE0-3418-A1DC-2903-DDFF0EE4BDED}" dt="2023-10-20T20:09:42.072" v="159" actId="20577"/>
          <ac:spMkLst>
            <pc:docMk/>
            <pc:sldMk cId="2152423351" sldId="272"/>
            <ac:spMk id="2" creationId="{D02476D3-7133-8B08-572F-465697BDFA46}"/>
          </ac:spMkLst>
        </pc:spChg>
      </pc:sldChg>
      <pc:sldChg chg="modSp new mod setBg">
        <pc:chgData name="Adriana-Isabela Trefas (2242075)" userId="S::2242075@student.uwtsd.ac.uk::dc9e9ddb-c1d7-469a-a6f7-7beef23a6b70" providerId="AD" clId="Web-{C4AECBE0-3418-A1DC-2903-DDFF0EE4BDED}" dt="2023-10-20T20:20:58.826" v="190" actId="20577"/>
        <pc:sldMkLst>
          <pc:docMk/>
          <pc:sldMk cId="1820585527" sldId="281"/>
        </pc:sldMkLst>
        <pc:spChg chg="mod">
          <ac:chgData name="Adriana-Isabela Trefas (2242075)" userId="S::2242075@student.uwtsd.ac.uk::dc9e9ddb-c1d7-469a-a6f7-7beef23a6b70" providerId="AD" clId="Web-{C4AECBE0-3418-A1DC-2903-DDFF0EE4BDED}" dt="2023-10-20T20:18:43.804" v="181" actId="1076"/>
          <ac:spMkLst>
            <pc:docMk/>
            <pc:sldMk cId="1820585527" sldId="281"/>
            <ac:spMk id="2" creationId="{C8721B4A-B52E-E6A3-D09E-F61D4B41D9C3}"/>
          </ac:spMkLst>
        </pc:spChg>
        <pc:spChg chg="mod">
          <ac:chgData name="Adriana-Isabela Trefas (2242075)" userId="S::2242075@student.uwtsd.ac.uk::dc9e9ddb-c1d7-469a-a6f7-7beef23a6b70" providerId="AD" clId="Web-{C4AECBE0-3418-A1DC-2903-DDFF0EE4BDED}" dt="2023-10-20T20:20:58.826" v="190" actId="20577"/>
          <ac:spMkLst>
            <pc:docMk/>
            <pc:sldMk cId="1820585527" sldId="281"/>
            <ac:spMk id="3" creationId="{8223A849-399C-7E0C-5035-E1162D208CAD}"/>
          </ac:spMkLst>
        </pc:spChg>
      </pc:sldChg>
    </pc:docChg>
  </pc:docChgLst>
  <pc:docChgLst>
    <pc:chgData name="Adriana-Isabela Trefas (2242075)" userId="S::2242075@student.uwtsd.ac.uk::dc9e9ddb-c1d7-469a-a6f7-7beef23a6b70" providerId="AD" clId="Web-{DA91CFAE-9704-4E53-92AD-6BE0B7E5B0B2}"/>
    <pc:docChg chg="addSld modSld addMainMaster delMainMaster">
      <pc:chgData name="Adriana-Isabela Trefas (2242075)" userId="S::2242075@student.uwtsd.ac.uk::dc9e9ddb-c1d7-469a-a6f7-7beef23a6b70" providerId="AD" clId="Web-{DA91CFAE-9704-4E53-92AD-6BE0B7E5B0B2}" dt="2023-10-06T22:14:19.542" v="908" actId="14100"/>
      <pc:docMkLst>
        <pc:docMk/>
      </pc:docMkLst>
      <pc:sldChg chg="addSp delSp modSp mod setBg modClrScheme chgLayout">
        <pc:chgData name="Adriana-Isabela Trefas (2242075)" userId="S::2242075@student.uwtsd.ac.uk::dc9e9ddb-c1d7-469a-a6f7-7beef23a6b70" providerId="AD" clId="Web-{DA91CFAE-9704-4E53-92AD-6BE0B7E5B0B2}" dt="2023-10-06T21:16:15.704" v="639"/>
        <pc:sldMkLst>
          <pc:docMk/>
          <pc:sldMk cId="2526593619" sldId="256"/>
        </pc:sldMkLst>
        <pc:spChg chg="mod">
          <ac:chgData name="Adriana-Isabela Trefas (2242075)" userId="S::2242075@student.uwtsd.ac.uk::dc9e9ddb-c1d7-469a-a6f7-7beef23a6b70" providerId="AD" clId="Web-{DA91CFAE-9704-4E53-92AD-6BE0B7E5B0B2}" dt="2023-10-06T20:38:29.576" v="450"/>
          <ac:spMkLst>
            <pc:docMk/>
            <pc:sldMk cId="2526593619" sldId="256"/>
            <ac:spMk id="2" creationId="{00000000-0000-0000-0000-000000000000}"/>
          </ac:spMkLst>
        </pc:spChg>
        <pc:spChg chg="mod">
          <ac:chgData name="Adriana-Isabela Trefas (2242075)" userId="S::2242075@student.uwtsd.ac.uk::dc9e9ddb-c1d7-469a-a6f7-7beef23a6b70" providerId="AD" clId="Web-{DA91CFAE-9704-4E53-92AD-6BE0B7E5B0B2}" dt="2023-10-06T20:44:54.998" v="512" actId="20577"/>
          <ac:spMkLst>
            <pc:docMk/>
            <pc:sldMk cId="2526593619" sldId="256"/>
            <ac:spMk id="3" creationId="{00000000-0000-0000-0000-000000000000}"/>
          </ac:spMkLst>
        </pc:spChg>
        <pc:spChg chg="add del">
          <ac:chgData name="Adriana-Isabela Trefas (2242075)" userId="S::2242075@student.uwtsd.ac.uk::dc9e9ddb-c1d7-469a-a6f7-7beef23a6b70" providerId="AD" clId="Web-{DA91CFAE-9704-4E53-92AD-6BE0B7E5B0B2}" dt="2023-10-06T20:23:54.585" v="18"/>
          <ac:spMkLst>
            <pc:docMk/>
            <pc:sldMk cId="2526593619" sldId="256"/>
            <ac:spMk id="9" creationId="{A173122F-D466-4F08-90FA-0038F7AC214A}"/>
          </ac:spMkLst>
        </pc:spChg>
        <pc:spChg chg="add del">
          <ac:chgData name="Adriana-Isabela Trefas (2242075)" userId="S::2242075@student.uwtsd.ac.uk::dc9e9ddb-c1d7-469a-a6f7-7beef23a6b70" providerId="AD" clId="Web-{DA91CFAE-9704-4E53-92AD-6BE0B7E5B0B2}" dt="2023-10-06T20:23:54.585" v="18"/>
          <ac:spMkLst>
            <pc:docMk/>
            <pc:sldMk cId="2526593619" sldId="256"/>
            <ac:spMk id="44" creationId="{33F2B4F9-421B-46F9-A5C1-235873782449}"/>
          </ac:spMkLst>
        </pc:spChg>
        <pc:spChg chg="add del">
          <ac:chgData name="Adriana-Isabela Trefas (2242075)" userId="S::2242075@student.uwtsd.ac.uk::dc9e9ddb-c1d7-469a-a6f7-7beef23a6b70" providerId="AD" clId="Web-{DA91CFAE-9704-4E53-92AD-6BE0B7E5B0B2}" dt="2023-10-06T20:23:39.350" v="15"/>
          <ac:spMkLst>
            <pc:docMk/>
            <pc:sldMk cId="2526593619" sldId="256"/>
            <ac:spMk id="49" creationId="{06E15305-164C-44CD-9E0F-420C2DC1B32A}"/>
          </ac:spMkLst>
        </pc:spChg>
        <pc:spChg chg="add del">
          <ac:chgData name="Adriana-Isabela Trefas (2242075)" userId="S::2242075@student.uwtsd.ac.uk::dc9e9ddb-c1d7-469a-a6f7-7beef23a6b70" providerId="AD" clId="Web-{DA91CFAE-9704-4E53-92AD-6BE0B7E5B0B2}" dt="2023-10-06T20:23:39.350" v="15"/>
          <ac:spMkLst>
            <pc:docMk/>
            <pc:sldMk cId="2526593619" sldId="256"/>
            <ac:spMk id="51" creationId="{4A2DC5C2-CCA7-49E4-B67F-6F121D488974}"/>
          </ac:spMkLst>
        </pc:spChg>
        <pc:spChg chg="add del">
          <ac:chgData name="Adriana-Isabela Trefas (2242075)" userId="S::2242075@student.uwtsd.ac.uk::dc9e9ddb-c1d7-469a-a6f7-7beef23a6b70" providerId="AD" clId="Web-{DA91CFAE-9704-4E53-92AD-6BE0B7E5B0B2}" dt="2023-10-06T20:23:39.350" v="15"/>
          <ac:spMkLst>
            <pc:docMk/>
            <pc:sldMk cId="2526593619" sldId="256"/>
            <ac:spMk id="53" creationId="{27966D5E-7857-415C-B50C-0DD96BCB7849}"/>
          </ac:spMkLst>
        </pc:spChg>
        <pc:spChg chg="add del">
          <ac:chgData name="Adriana-Isabela Trefas (2242075)" userId="S::2242075@student.uwtsd.ac.uk::dc9e9ddb-c1d7-469a-a6f7-7beef23a6b70" providerId="AD" clId="Web-{DA91CFAE-9704-4E53-92AD-6BE0B7E5B0B2}" dt="2023-10-06T20:23:54.522" v="17"/>
          <ac:spMkLst>
            <pc:docMk/>
            <pc:sldMk cId="2526593619" sldId="256"/>
            <ac:spMk id="56" creationId="{DC591C09-04EE-41A7-BC35-466CD8800556}"/>
          </ac:spMkLst>
        </pc:spChg>
        <pc:spChg chg="add del">
          <ac:chgData name="Adriana-Isabela Trefas (2242075)" userId="S::2242075@student.uwtsd.ac.uk::dc9e9ddb-c1d7-469a-a6f7-7beef23a6b70" providerId="AD" clId="Web-{DA91CFAE-9704-4E53-92AD-6BE0B7E5B0B2}" dt="2023-10-06T20:23:54.522" v="17"/>
          <ac:spMkLst>
            <pc:docMk/>
            <pc:sldMk cId="2526593619" sldId="256"/>
            <ac:spMk id="57" creationId="{9FD6A395-8B77-4B2D-AA7E-1B4CE370CB43}"/>
          </ac:spMkLst>
        </pc:spChg>
        <pc:spChg chg="add del">
          <ac:chgData name="Adriana-Isabela Trefas (2242075)" userId="S::2242075@student.uwtsd.ac.uk::dc9e9ddb-c1d7-469a-a6f7-7beef23a6b70" providerId="AD" clId="Web-{DA91CFAE-9704-4E53-92AD-6BE0B7E5B0B2}" dt="2023-10-06T20:25:02.493" v="21"/>
          <ac:spMkLst>
            <pc:docMk/>
            <pc:sldMk cId="2526593619" sldId="256"/>
            <ac:spMk id="60" creationId="{1DB043B4-68C6-45B9-82AC-A5800EADB8DB}"/>
          </ac:spMkLst>
        </pc:spChg>
        <pc:spChg chg="add del">
          <ac:chgData name="Adriana-Isabela Trefas (2242075)" userId="S::2242075@student.uwtsd.ac.uk::dc9e9ddb-c1d7-469a-a6f7-7beef23a6b70" providerId="AD" clId="Web-{DA91CFAE-9704-4E53-92AD-6BE0B7E5B0B2}" dt="2023-10-06T20:25:02.493" v="21"/>
          <ac:spMkLst>
            <pc:docMk/>
            <pc:sldMk cId="2526593619" sldId="256"/>
            <ac:spMk id="61" creationId="{D87560B9-86B8-4558-93E9-FAB8DBE40C16}"/>
          </ac:spMkLst>
        </pc:spChg>
        <pc:spChg chg="add del">
          <ac:chgData name="Adriana-Isabela Trefas (2242075)" userId="S::2242075@student.uwtsd.ac.uk::dc9e9ddb-c1d7-469a-a6f7-7beef23a6b70" providerId="AD" clId="Web-{DA91CFAE-9704-4E53-92AD-6BE0B7E5B0B2}" dt="2023-10-06T20:25:02.493" v="21"/>
          <ac:spMkLst>
            <pc:docMk/>
            <pc:sldMk cId="2526593619" sldId="256"/>
            <ac:spMk id="62" creationId="{71400469-1077-4353-BFB5-E4159ADF1921}"/>
          </ac:spMkLst>
        </pc:spChg>
        <pc:spChg chg="add del">
          <ac:chgData name="Adriana-Isabela Trefas (2242075)" userId="S::2242075@student.uwtsd.ac.uk::dc9e9ddb-c1d7-469a-a6f7-7beef23a6b70" providerId="AD" clId="Web-{DA91CFAE-9704-4E53-92AD-6BE0B7E5B0B2}" dt="2023-10-06T20:25:02.493" v="21"/>
          <ac:spMkLst>
            <pc:docMk/>
            <pc:sldMk cId="2526593619" sldId="256"/>
            <ac:spMk id="63" creationId="{F28851F7-6B20-43F1-90FF-B41CE11AFC7E}"/>
          </ac:spMkLst>
        </pc:spChg>
        <pc:spChg chg="add del">
          <ac:chgData name="Adriana-Isabela Trefas (2242075)" userId="S::2242075@student.uwtsd.ac.uk::dc9e9ddb-c1d7-469a-a6f7-7beef23a6b70" providerId="AD" clId="Web-{DA91CFAE-9704-4E53-92AD-6BE0B7E5B0B2}" dt="2023-10-06T20:25:02.493" v="21"/>
          <ac:spMkLst>
            <pc:docMk/>
            <pc:sldMk cId="2526593619" sldId="256"/>
            <ac:spMk id="64" creationId="{09E6BACC-8290-425B-A517-1914E16D829A}"/>
          </ac:spMkLst>
        </pc:spChg>
        <pc:spChg chg="add del">
          <ac:chgData name="Adriana-Isabela Trefas (2242075)" userId="S::2242075@student.uwtsd.ac.uk::dc9e9ddb-c1d7-469a-a6f7-7beef23a6b70" providerId="AD" clId="Web-{DA91CFAE-9704-4E53-92AD-6BE0B7E5B0B2}" dt="2023-10-06T20:33:22.070" v="403"/>
          <ac:spMkLst>
            <pc:docMk/>
            <pc:sldMk cId="2526593619" sldId="256"/>
            <ac:spMk id="69" creationId="{1DB043B4-68C6-45B9-82AC-A5800EADB8DB}"/>
          </ac:spMkLst>
        </pc:spChg>
        <pc:spChg chg="add del">
          <ac:chgData name="Adriana-Isabela Trefas (2242075)" userId="S::2242075@student.uwtsd.ac.uk::dc9e9ddb-c1d7-469a-a6f7-7beef23a6b70" providerId="AD" clId="Web-{DA91CFAE-9704-4E53-92AD-6BE0B7E5B0B2}" dt="2023-10-06T20:33:22.070" v="403"/>
          <ac:spMkLst>
            <pc:docMk/>
            <pc:sldMk cId="2526593619" sldId="256"/>
            <ac:spMk id="71" creationId="{3C64A91D-E535-4C24-A0E3-96A3810E3FDC}"/>
          </ac:spMkLst>
        </pc:spChg>
        <pc:spChg chg="add del">
          <ac:chgData name="Adriana-Isabela Trefas (2242075)" userId="S::2242075@student.uwtsd.ac.uk::dc9e9ddb-c1d7-469a-a6f7-7beef23a6b70" providerId="AD" clId="Web-{DA91CFAE-9704-4E53-92AD-6BE0B7E5B0B2}" dt="2023-10-06T20:33:22.070" v="403"/>
          <ac:spMkLst>
            <pc:docMk/>
            <pc:sldMk cId="2526593619" sldId="256"/>
            <ac:spMk id="73" creationId="{26FC4867-BA3E-4F8E-AB23-684F34DF3D31}"/>
          </ac:spMkLst>
        </pc:spChg>
        <pc:spChg chg="add del">
          <ac:chgData name="Adriana-Isabela Trefas (2242075)" userId="S::2242075@student.uwtsd.ac.uk::dc9e9ddb-c1d7-469a-a6f7-7beef23a6b70" providerId="AD" clId="Web-{DA91CFAE-9704-4E53-92AD-6BE0B7E5B0B2}" dt="2023-10-06T20:33:22.007" v="402"/>
          <ac:spMkLst>
            <pc:docMk/>
            <pc:sldMk cId="2526593619" sldId="256"/>
            <ac:spMk id="80" creationId="{8181FC64-B306-4821-98E2-780662EFC486}"/>
          </ac:spMkLst>
        </pc:spChg>
        <pc:spChg chg="add del">
          <ac:chgData name="Adriana-Isabela Trefas (2242075)" userId="S::2242075@student.uwtsd.ac.uk::dc9e9ddb-c1d7-469a-a6f7-7beef23a6b70" providerId="AD" clId="Web-{DA91CFAE-9704-4E53-92AD-6BE0B7E5B0B2}" dt="2023-10-06T20:33:22.007" v="402"/>
          <ac:spMkLst>
            <pc:docMk/>
            <pc:sldMk cId="2526593619" sldId="256"/>
            <ac:spMk id="82" creationId="{5871FC61-DD4E-47D4-81FD-8A7E7D12B371}"/>
          </ac:spMkLst>
        </pc:spChg>
        <pc:spChg chg="add del">
          <ac:chgData name="Adriana-Isabela Trefas (2242075)" userId="S::2242075@student.uwtsd.ac.uk::dc9e9ddb-c1d7-469a-a6f7-7beef23a6b70" providerId="AD" clId="Web-{DA91CFAE-9704-4E53-92AD-6BE0B7E5B0B2}" dt="2023-10-06T20:33:22.007" v="402"/>
          <ac:spMkLst>
            <pc:docMk/>
            <pc:sldMk cId="2526593619" sldId="256"/>
            <ac:spMk id="84" creationId="{8B598134-D292-43E6-9C55-117198046913}"/>
          </ac:spMkLst>
        </pc:spChg>
        <pc:spChg chg="add del">
          <ac:chgData name="Adriana-Isabela Trefas (2242075)" userId="S::2242075@student.uwtsd.ac.uk::dc9e9ddb-c1d7-469a-a6f7-7beef23a6b70" providerId="AD" clId="Web-{DA91CFAE-9704-4E53-92AD-6BE0B7E5B0B2}" dt="2023-10-06T20:33:22.007" v="402"/>
          <ac:spMkLst>
            <pc:docMk/>
            <pc:sldMk cId="2526593619" sldId="256"/>
            <ac:spMk id="86" creationId="{829A1E2C-5AC8-40FC-99E9-832069D39792}"/>
          </ac:spMkLst>
        </pc:spChg>
        <pc:spChg chg="add del">
          <ac:chgData name="Adriana-Isabela Trefas (2242075)" userId="S::2242075@student.uwtsd.ac.uk::dc9e9ddb-c1d7-469a-a6f7-7beef23a6b70" providerId="AD" clId="Web-{DA91CFAE-9704-4E53-92AD-6BE0B7E5B0B2}" dt="2023-10-06T20:34:59.384" v="421"/>
          <ac:spMkLst>
            <pc:docMk/>
            <pc:sldMk cId="2526593619" sldId="256"/>
            <ac:spMk id="88" creationId="{EBDD1931-9E86-4402-9A68-33A2D9EFB198}"/>
          </ac:spMkLst>
        </pc:spChg>
        <pc:spChg chg="add del">
          <ac:chgData name="Adriana-Isabela Trefas (2242075)" userId="S::2242075@student.uwtsd.ac.uk::dc9e9ddb-c1d7-469a-a6f7-7beef23a6b70" providerId="AD" clId="Web-{DA91CFAE-9704-4E53-92AD-6BE0B7E5B0B2}" dt="2023-10-06T20:34:59.384" v="421"/>
          <ac:spMkLst>
            <pc:docMk/>
            <pc:sldMk cId="2526593619" sldId="256"/>
            <ac:spMk id="89" creationId="{F13C74B1-5B17-4795-BED0-7140497B445A}"/>
          </ac:spMkLst>
        </pc:spChg>
        <pc:spChg chg="add del">
          <ac:chgData name="Adriana-Isabela Trefas (2242075)" userId="S::2242075@student.uwtsd.ac.uk::dc9e9ddb-c1d7-469a-a6f7-7beef23a6b70" providerId="AD" clId="Web-{DA91CFAE-9704-4E53-92AD-6BE0B7E5B0B2}" dt="2023-10-06T20:34:59.384" v="421"/>
          <ac:spMkLst>
            <pc:docMk/>
            <pc:sldMk cId="2526593619" sldId="256"/>
            <ac:spMk id="90" creationId="{3FCFB1DE-0B7E-48CC-BA90-B2AB0889F9D6}"/>
          </ac:spMkLst>
        </pc:spChg>
        <pc:spChg chg="add del">
          <ac:chgData name="Adriana-Isabela Trefas (2242075)" userId="S::2242075@student.uwtsd.ac.uk::dc9e9ddb-c1d7-469a-a6f7-7beef23a6b70" providerId="AD" clId="Web-{DA91CFAE-9704-4E53-92AD-6BE0B7E5B0B2}" dt="2023-10-06T20:34:59.290" v="420"/>
          <ac:spMkLst>
            <pc:docMk/>
            <pc:sldMk cId="2526593619" sldId="256"/>
            <ac:spMk id="95" creationId="{AE192E3E-68A9-4F36-936C-1C8D0B9EF132}"/>
          </ac:spMkLst>
        </pc:spChg>
        <pc:spChg chg="add del">
          <ac:chgData name="Adriana-Isabela Trefas (2242075)" userId="S::2242075@student.uwtsd.ac.uk::dc9e9ddb-c1d7-469a-a6f7-7beef23a6b70" providerId="AD" clId="Web-{DA91CFAE-9704-4E53-92AD-6BE0B7E5B0B2}" dt="2023-10-06T20:34:59.290" v="420"/>
          <ac:spMkLst>
            <pc:docMk/>
            <pc:sldMk cId="2526593619" sldId="256"/>
            <ac:spMk id="97" creationId="{DA1766D0-745A-4921-A68E-56642A6508CF}"/>
          </ac:spMkLst>
        </pc:spChg>
        <pc:spChg chg="add del">
          <ac:chgData name="Adriana-Isabela Trefas (2242075)" userId="S::2242075@student.uwtsd.ac.uk::dc9e9ddb-c1d7-469a-a6f7-7beef23a6b70" providerId="AD" clId="Web-{DA91CFAE-9704-4E53-92AD-6BE0B7E5B0B2}" dt="2023-10-06T20:34:59.290" v="420"/>
          <ac:spMkLst>
            <pc:docMk/>
            <pc:sldMk cId="2526593619" sldId="256"/>
            <ac:spMk id="99" creationId="{583F1E3F-D7BF-4DB5-8016-70B9E385E338}"/>
          </ac:spMkLst>
        </pc:spChg>
        <pc:spChg chg="add del">
          <ac:chgData name="Adriana-Isabela Trefas (2242075)" userId="S::2242075@student.uwtsd.ac.uk::dc9e9ddb-c1d7-469a-a6f7-7beef23a6b70" providerId="AD" clId="Web-{DA91CFAE-9704-4E53-92AD-6BE0B7E5B0B2}" dt="2023-10-06T20:34:59.290" v="420"/>
          <ac:spMkLst>
            <pc:docMk/>
            <pc:sldMk cId="2526593619" sldId="256"/>
            <ac:spMk id="101" creationId="{DD0D3E7A-8DF6-4A78-A03C-86AD697468BE}"/>
          </ac:spMkLst>
        </pc:spChg>
        <pc:spChg chg="add del">
          <ac:chgData name="Adriana-Isabela Trefas (2242075)" userId="S::2242075@student.uwtsd.ac.uk::dc9e9ddb-c1d7-469a-a6f7-7beef23a6b70" providerId="AD" clId="Web-{DA91CFAE-9704-4E53-92AD-6BE0B7E5B0B2}" dt="2023-10-06T20:37:10.293" v="436"/>
          <ac:spMkLst>
            <pc:docMk/>
            <pc:sldMk cId="2526593619" sldId="256"/>
            <ac:spMk id="105" creationId="{435959F4-53DA-47FF-BC24-1E5B75C69876}"/>
          </ac:spMkLst>
        </pc:spChg>
        <pc:spChg chg="add del">
          <ac:chgData name="Adriana-Isabela Trefas (2242075)" userId="S::2242075@student.uwtsd.ac.uk::dc9e9ddb-c1d7-469a-a6f7-7beef23a6b70" providerId="AD" clId="Web-{DA91CFAE-9704-4E53-92AD-6BE0B7E5B0B2}" dt="2023-10-06T20:37:10.293" v="436"/>
          <ac:spMkLst>
            <pc:docMk/>
            <pc:sldMk cId="2526593619" sldId="256"/>
            <ac:spMk id="106" creationId="{59226104-0061-4319-8237-9C001BF85D49}"/>
          </ac:spMkLst>
        </pc:spChg>
        <pc:spChg chg="add del">
          <ac:chgData name="Adriana-Isabela Trefas (2242075)" userId="S::2242075@student.uwtsd.ac.uk::dc9e9ddb-c1d7-469a-a6f7-7beef23a6b70" providerId="AD" clId="Web-{DA91CFAE-9704-4E53-92AD-6BE0B7E5B0B2}" dt="2023-10-06T20:37:10.293" v="436"/>
          <ac:spMkLst>
            <pc:docMk/>
            <pc:sldMk cId="2526593619" sldId="256"/>
            <ac:spMk id="116" creationId="{2F9C493A-9F03-49B4-B3FB-19CE5AC115BE}"/>
          </ac:spMkLst>
        </pc:spChg>
        <pc:spChg chg="add del">
          <ac:chgData name="Adriana-Isabela Trefas (2242075)" userId="S::2242075@student.uwtsd.ac.uk::dc9e9ddb-c1d7-469a-a6f7-7beef23a6b70" providerId="AD" clId="Web-{DA91CFAE-9704-4E53-92AD-6BE0B7E5B0B2}" dt="2023-10-06T20:37:10.293" v="436"/>
          <ac:spMkLst>
            <pc:docMk/>
            <pc:sldMk cId="2526593619" sldId="256"/>
            <ac:spMk id="118" creationId="{90A46C7D-C1BB-49B8-8D37-39742820E964}"/>
          </ac:spMkLst>
        </pc:spChg>
        <pc:spChg chg="add del">
          <ac:chgData name="Adriana-Isabela Trefas (2242075)" userId="S::2242075@student.uwtsd.ac.uk::dc9e9ddb-c1d7-469a-a6f7-7beef23a6b70" providerId="AD" clId="Web-{DA91CFAE-9704-4E53-92AD-6BE0B7E5B0B2}" dt="2023-10-06T20:37:10.293" v="436"/>
          <ac:spMkLst>
            <pc:docMk/>
            <pc:sldMk cId="2526593619" sldId="256"/>
            <ac:spMk id="128" creationId="{55820E42-2F9D-41EF-B67F-522A133B3373}"/>
          </ac:spMkLst>
        </pc:spChg>
        <pc:spChg chg="add del">
          <ac:chgData name="Adriana-Isabela Trefas (2242075)" userId="S::2242075@student.uwtsd.ac.uk::dc9e9ddb-c1d7-469a-a6f7-7beef23a6b70" providerId="AD" clId="Web-{DA91CFAE-9704-4E53-92AD-6BE0B7E5B0B2}" dt="2023-10-06T20:36:06.604" v="431"/>
          <ac:spMkLst>
            <pc:docMk/>
            <pc:sldMk cId="2526593619" sldId="256"/>
            <ac:spMk id="142" creationId="{EBDD1931-9E86-4402-9A68-33A2D9EFB198}"/>
          </ac:spMkLst>
        </pc:spChg>
        <pc:spChg chg="add del">
          <ac:chgData name="Adriana-Isabela Trefas (2242075)" userId="S::2242075@student.uwtsd.ac.uk::dc9e9ddb-c1d7-469a-a6f7-7beef23a6b70" providerId="AD" clId="Web-{DA91CFAE-9704-4E53-92AD-6BE0B7E5B0B2}" dt="2023-10-06T20:36:06.604" v="431"/>
          <ac:spMkLst>
            <pc:docMk/>
            <pc:sldMk cId="2526593619" sldId="256"/>
            <ac:spMk id="144" creationId="{F13C74B1-5B17-4795-BED0-7140497B445A}"/>
          </ac:spMkLst>
        </pc:spChg>
        <pc:spChg chg="add del">
          <ac:chgData name="Adriana-Isabela Trefas (2242075)" userId="S::2242075@student.uwtsd.ac.uk::dc9e9ddb-c1d7-469a-a6f7-7beef23a6b70" providerId="AD" clId="Web-{DA91CFAE-9704-4E53-92AD-6BE0B7E5B0B2}" dt="2023-10-06T20:36:06.604" v="431"/>
          <ac:spMkLst>
            <pc:docMk/>
            <pc:sldMk cId="2526593619" sldId="256"/>
            <ac:spMk id="146" creationId="{3FCFB1DE-0B7E-48CC-BA90-B2AB0889F9D6}"/>
          </ac:spMkLst>
        </pc:spChg>
        <pc:spChg chg="add del">
          <ac:chgData name="Adriana-Isabela Trefas (2242075)" userId="S::2242075@student.uwtsd.ac.uk::dc9e9ddb-c1d7-469a-a6f7-7beef23a6b70" providerId="AD" clId="Web-{DA91CFAE-9704-4E53-92AD-6BE0B7E5B0B2}" dt="2023-10-06T20:36:17.339" v="433"/>
          <ac:spMkLst>
            <pc:docMk/>
            <pc:sldMk cId="2526593619" sldId="256"/>
            <ac:spMk id="148" creationId="{BAD1FD00-072F-41B1-A5C3-D9E51FFF2F03}"/>
          </ac:spMkLst>
        </pc:spChg>
        <pc:spChg chg="add del">
          <ac:chgData name="Adriana-Isabela Trefas (2242075)" userId="S::2242075@student.uwtsd.ac.uk::dc9e9ddb-c1d7-469a-a6f7-7beef23a6b70" providerId="AD" clId="Web-{DA91CFAE-9704-4E53-92AD-6BE0B7E5B0B2}" dt="2023-10-06T20:36:17.339" v="433"/>
          <ac:spMkLst>
            <pc:docMk/>
            <pc:sldMk cId="2526593619" sldId="256"/>
            <ac:spMk id="150" creationId="{3B9FD11D-7561-43C8-BE54-00D7DCF0E211}"/>
          </ac:spMkLst>
        </pc:spChg>
        <pc:spChg chg="add del">
          <ac:chgData name="Adriana-Isabela Trefas (2242075)" userId="S::2242075@student.uwtsd.ac.uk::dc9e9ddb-c1d7-469a-a6f7-7beef23a6b70" providerId="AD" clId="Web-{DA91CFAE-9704-4E53-92AD-6BE0B7E5B0B2}" dt="2023-10-06T20:36:17.339" v="433"/>
          <ac:spMkLst>
            <pc:docMk/>
            <pc:sldMk cId="2526593619" sldId="256"/>
            <ac:spMk id="152" creationId="{6BFFEA99-E831-4C3B-8D16-0EA4AB33FFCA}"/>
          </ac:spMkLst>
        </pc:spChg>
        <pc:spChg chg="add del">
          <ac:chgData name="Adriana-Isabela Trefas (2242075)" userId="S::2242075@student.uwtsd.ac.uk::dc9e9ddb-c1d7-469a-a6f7-7beef23a6b70" providerId="AD" clId="Web-{DA91CFAE-9704-4E53-92AD-6BE0B7E5B0B2}" dt="2023-10-06T20:36:17.339" v="433"/>
          <ac:spMkLst>
            <pc:docMk/>
            <pc:sldMk cId="2526593619" sldId="256"/>
            <ac:spMk id="153" creationId="{9CBA58E7-9A9C-4C81-A025-88F5595B1AA5}"/>
          </ac:spMkLst>
        </pc:spChg>
        <pc:spChg chg="add del">
          <ac:chgData name="Adriana-Isabela Trefas (2242075)" userId="S::2242075@student.uwtsd.ac.uk::dc9e9ddb-c1d7-469a-a6f7-7beef23a6b70" providerId="AD" clId="Web-{DA91CFAE-9704-4E53-92AD-6BE0B7E5B0B2}" dt="2023-10-06T20:37:10.231" v="435"/>
          <ac:spMkLst>
            <pc:docMk/>
            <pc:sldMk cId="2526593619" sldId="256"/>
            <ac:spMk id="157" creationId="{5F2D5967-D287-4BDA-8914-854D6EC8A938}"/>
          </ac:spMkLst>
        </pc:spChg>
        <pc:spChg chg="add del">
          <ac:chgData name="Adriana-Isabela Trefas (2242075)" userId="S::2242075@student.uwtsd.ac.uk::dc9e9ddb-c1d7-469a-a6f7-7beef23a6b70" providerId="AD" clId="Web-{DA91CFAE-9704-4E53-92AD-6BE0B7E5B0B2}" dt="2023-10-06T20:38:29.576" v="450"/>
          <ac:spMkLst>
            <pc:docMk/>
            <pc:sldMk cId="2526593619" sldId="256"/>
            <ac:spMk id="161" creationId="{EBDD1931-9E86-4402-9A68-33A2D9EFB198}"/>
          </ac:spMkLst>
        </pc:spChg>
        <pc:spChg chg="add del">
          <ac:chgData name="Adriana-Isabela Trefas (2242075)" userId="S::2242075@student.uwtsd.ac.uk::dc9e9ddb-c1d7-469a-a6f7-7beef23a6b70" providerId="AD" clId="Web-{DA91CFAE-9704-4E53-92AD-6BE0B7E5B0B2}" dt="2023-10-06T20:38:29.576" v="450"/>
          <ac:spMkLst>
            <pc:docMk/>
            <pc:sldMk cId="2526593619" sldId="256"/>
            <ac:spMk id="162" creationId="{F13C74B1-5B17-4795-BED0-7140497B445A}"/>
          </ac:spMkLst>
        </pc:spChg>
        <pc:spChg chg="add del">
          <ac:chgData name="Adriana-Isabela Trefas (2242075)" userId="S::2242075@student.uwtsd.ac.uk::dc9e9ddb-c1d7-469a-a6f7-7beef23a6b70" providerId="AD" clId="Web-{DA91CFAE-9704-4E53-92AD-6BE0B7E5B0B2}" dt="2023-10-06T20:38:29.576" v="450"/>
          <ac:spMkLst>
            <pc:docMk/>
            <pc:sldMk cId="2526593619" sldId="256"/>
            <ac:spMk id="163" creationId="{3FCFB1DE-0B7E-48CC-BA90-B2AB0889F9D6}"/>
          </ac:spMkLst>
        </pc:spChg>
        <pc:spChg chg="add">
          <ac:chgData name="Adriana-Isabela Trefas (2242075)" userId="S::2242075@student.uwtsd.ac.uk::dc9e9ddb-c1d7-469a-a6f7-7beef23a6b70" providerId="AD" clId="Web-{DA91CFAE-9704-4E53-92AD-6BE0B7E5B0B2}" dt="2023-10-06T20:38:29.576" v="450"/>
          <ac:spMkLst>
            <pc:docMk/>
            <pc:sldMk cId="2526593619" sldId="256"/>
            <ac:spMk id="168" creationId="{7A18C9FB-EC4C-4DAE-8F7D-C6E5AF607958}"/>
          </ac:spMkLst>
        </pc:spChg>
        <pc:spChg chg="add">
          <ac:chgData name="Adriana-Isabela Trefas (2242075)" userId="S::2242075@student.uwtsd.ac.uk::dc9e9ddb-c1d7-469a-a6f7-7beef23a6b70" providerId="AD" clId="Web-{DA91CFAE-9704-4E53-92AD-6BE0B7E5B0B2}" dt="2023-10-06T20:38:29.576" v="450"/>
          <ac:spMkLst>
            <pc:docMk/>
            <pc:sldMk cId="2526593619" sldId="256"/>
            <ac:spMk id="170" creationId="{A9896C11-F8DF-437A-B349-8AFD602DC0CA}"/>
          </ac:spMkLst>
        </pc:spChg>
        <pc:grpChg chg="add del">
          <ac:chgData name="Adriana-Isabela Trefas (2242075)" userId="S::2242075@student.uwtsd.ac.uk::dc9e9ddb-c1d7-469a-a6f7-7beef23a6b70" providerId="AD" clId="Web-{DA91CFAE-9704-4E53-92AD-6BE0B7E5B0B2}" dt="2023-10-06T20:23:54.585" v="18"/>
          <ac:grpSpMkLst>
            <pc:docMk/>
            <pc:sldMk cId="2526593619" sldId="256"/>
            <ac:grpSpMk id="11" creationId="{35C33D14-2894-4D0B-A680-525CBB789993}"/>
          </ac:grpSpMkLst>
        </pc:grpChg>
        <pc:grpChg chg="add del">
          <ac:chgData name="Adriana-Isabela Trefas (2242075)" userId="S::2242075@student.uwtsd.ac.uk::dc9e9ddb-c1d7-469a-a6f7-7beef23a6b70" providerId="AD" clId="Web-{DA91CFAE-9704-4E53-92AD-6BE0B7E5B0B2}" dt="2023-10-06T20:37:10.293" v="436"/>
          <ac:grpSpMkLst>
            <pc:docMk/>
            <pc:sldMk cId="2526593619" sldId="256"/>
            <ac:grpSpMk id="107" creationId="{A7CF83E8-F6F0-41E3-B580-7412A04DDFB5}"/>
          </ac:grpSpMkLst>
        </pc:grpChg>
        <pc:grpChg chg="add del">
          <ac:chgData name="Adriana-Isabela Trefas (2242075)" userId="S::2242075@student.uwtsd.ac.uk::dc9e9ddb-c1d7-469a-a6f7-7beef23a6b70" providerId="AD" clId="Web-{DA91CFAE-9704-4E53-92AD-6BE0B7E5B0B2}" dt="2023-10-06T20:37:10.293" v="436"/>
          <ac:grpSpMkLst>
            <pc:docMk/>
            <pc:sldMk cId="2526593619" sldId="256"/>
            <ac:grpSpMk id="108" creationId="{AC552FEA-472E-4E74-B31D-531852C1908D}"/>
          </ac:grpSpMkLst>
        </pc:grpChg>
        <pc:grpChg chg="add del">
          <ac:chgData name="Adriana-Isabela Trefas (2242075)" userId="S::2242075@student.uwtsd.ac.uk::dc9e9ddb-c1d7-469a-a6f7-7beef23a6b70" providerId="AD" clId="Web-{DA91CFAE-9704-4E53-92AD-6BE0B7E5B0B2}" dt="2023-10-06T20:37:10.293" v="436"/>
          <ac:grpSpMkLst>
            <pc:docMk/>
            <pc:sldMk cId="2526593619" sldId="256"/>
            <ac:grpSpMk id="120" creationId="{61BBAB6F-65E6-4E2B-B363-6AB27C84E0C1}"/>
          </ac:grpSpMkLst>
        </pc:grpChg>
        <pc:grpChg chg="add del">
          <ac:chgData name="Adriana-Isabela Trefas (2242075)" userId="S::2242075@student.uwtsd.ac.uk::dc9e9ddb-c1d7-469a-a6f7-7beef23a6b70" providerId="AD" clId="Web-{DA91CFAE-9704-4E53-92AD-6BE0B7E5B0B2}" dt="2023-10-06T20:37:10.293" v="436"/>
          <ac:grpSpMkLst>
            <pc:docMk/>
            <pc:sldMk cId="2526593619" sldId="256"/>
            <ac:grpSpMk id="130" creationId="{13D9BC31-B57D-4933-AD83-94F462D4C2F9}"/>
          </ac:grpSpMkLst>
        </pc:grpChg>
        <pc:picChg chg="add mod ord">
          <ac:chgData name="Adriana-Isabela Trefas (2242075)" userId="S::2242075@student.uwtsd.ac.uk::dc9e9ddb-c1d7-469a-a6f7-7beef23a6b70" providerId="AD" clId="Web-{DA91CFAE-9704-4E53-92AD-6BE0B7E5B0B2}" dt="2023-10-06T20:40:46.938" v="470" actId="14100"/>
          <ac:picMkLst>
            <pc:docMk/>
            <pc:sldMk cId="2526593619" sldId="256"/>
            <ac:picMk id="4" creationId="{98493EB3-0812-0E71-B60E-D64987619239}"/>
          </ac:picMkLst>
        </pc:picChg>
        <pc:picChg chg="add del">
          <ac:chgData name="Adriana-Isabela Trefas (2242075)" userId="S::2242075@student.uwtsd.ac.uk::dc9e9ddb-c1d7-469a-a6f7-7beef23a6b70" providerId="AD" clId="Web-{DA91CFAE-9704-4E53-92AD-6BE0B7E5B0B2}" dt="2023-10-06T20:36:17.339" v="433"/>
          <ac:picMkLst>
            <pc:docMk/>
            <pc:sldMk cId="2526593619" sldId="256"/>
            <ac:picMk id="149" creationId="{DEB2E8C4-C3E7-4048-A43D-9859510CFA98}"/>
          </ac:picMkLst>
        </pc:picChg>
        <pc:inkChg chg="add del">
          <ac:chgData name="Adriana-Isabela Trefas (2242075)" userId="S::2242075@student.uwtsd.ac.uk::dc9e9ddb-c1d7-469a-a6f7-7beef23a6b70" providerId="AD" clId="Web-{DA91CFAE-9704-4E53-92AD-6BE0B7E5B0B2}" dt="2023-10-06T20:36:17.339" v="433"/>
          <ac:inkMkLst>
            <pc:docMk/>
            <pc:sldMk cId="2526593619" sldId="256"/>
            <ac:inkMk id="151" creationId="{24D29CCB-7956-4E3E-8880-304085F04BF4}"/>
          </ac:inkMkLst>
        </pc:inkChg>
        <pc:cxnChg chg="add del">
          <ac:chgData name="Adriana-Isabela Trefas (2242075)" userId="S::2242075@student.uwtsd.ac.uk::dc9e9ddb-c1d7-469a-a6f7-7beef23a6b70" providerId="AD" clId="Web-{DA91CFAE-9704-4E53-92AD-6BE0B7E5B0B2}" dt="2023-10-06T20:23:54.522" v="17"/>
          <ac:cxnSpMkLst>
            <pc:docMk/>
            <pc:sldMk cId="2526593619" sldId="256"/>
            <ac:cxnSpMk id="55" creationId="{513081F5-C318-4421-A7E9-D7F6810B656E}"/>
          </ac:cxnSpMkLst>
        </pc:cxnChg>
        <pc:cxnChg chg="add del">
          <ac:chgData name="Adriana-Isabela Trefas (2242075)" userId="S::2242075@student.uwtsd.ac.uk::dc9e9ddb-c1d7-469a-a6f7-7beef23a6b70" providerId="AD" clId="Web-{DA91CFAE-9704-4E53-92AD-6BE0B7E5B0B2}" dt="2023-10-06T20:23:54.522" v="17"/>
          <ac:cxnSpMkLst>
            <pc:docMk/>
            <pc:sldMk cId="2526593619" sldId="256"/>
            <ac:cxnSpMk id="58" creationId="{1C5372E1-5D0A-4FE4-B20F-D0CF85FD068B}"/>
          </ac:cxnSpMkLst>
        </pc:cxnChg>
        <pc:cxnChg chg="add del">
          <ac:chgData name="Adriana-Isabela Trefas (2242075)" userId="S::2242075@student.uwtsd.ac.uk::dc9e9ddb-c1d7-469a-a6f7-7beef23a6b70" providerId="AD" clId="Web-{DA91CFAE-9704-4E53-92AD-6BE0B7E5B0B2}" dt="2023-10-06T20:33:22.007" v="402"/>
          <ac:cxnSpMkLst>
            <pc:docMk/>
            <pc:sldMk cId="2526593619" sldId="256"/>
            <ac:cxnSpMk id="78" creationId="{430127AE-B29E-4FDF-99D2-A2F1E7003F74}"/>
          </ac:cxnSpMkLst>
        </pc:cxnChg>
        <pc:cxnChg chg="add del">
          <ac:chgData name="Adriana-Isabela Trefas (2242075)" userId="S::2242075@student.uwtsd.ac.uk::dc9e9ddb-c1d7-469a-a6f7-7beef23a6b70" providerId="AD" clId="Web-{DA91CFAE-9704-4E53-92AD-6BE0B7E5B0B2}" dt="2023-10-06T20:37:10.231" v="435"/>
          <ac:cxnSpMkLst>
            <pc:docMk/>
            <pc:sldMk cId="2526593619" sldId="256"/>
            <ac:cxnSpMk id="155" creationId="{462919E4-C488-4107-9EF1-66152F848008}"/>
          </ac:cxnSpMkLst>
        </pc:cxnChg>
        <pc:cxnChg chg="add del">
          <ac:chgData name="Adriana-Isabela Trefas (2242075)" userId="S::2242075@student.uwtsd.ac.uk::dc9e9ddb-c1d7-469a-a6f7-7beef23a6b70" providerId="AD" clId="Web-{DA91CFAE-9704-4E53-92AD-6BE0B7E5B0B2}" dt="2023-10-06T20:37:10.231" v="435"/>
          <ac:cxnSpMkLst>
            <pc:docMk/>
            <pc:sldMk cId="2526593619" sldId="256"/>
            <ac:cxnSpMk id="156" creationId="{0BF79732-4088-424C-A653-4534E4389443}"/>
          </ac:cxnSpMkLst>
        </pc:cxnChg>
        <pc:cxnChg chg="add del">
          <ac:chgData name="Adriana-Isabela Trefas (2242075)" userId="S::2242075@student.uwtsd.ac.uk::dc9e9ddb-c1d7-469a-a6f7-7beef23a6b70" providerId="AD" clId="Web-{DA91CFAE-9704-4E53-92AD-6BE0B7E5B0B2}" dt="2023-10-06T20:37:10.231" v="435"/>
          <ac:cxnSpMkLst>
            <pc:docMk/>
            <pc:sldMk cId="2526593619" sldId="256"/>
            <ac:cxnSpMk id="158" creationId="{2F538056-4BE2-4156-9522-75617E95FECA}"/>
          </ac:cxnSpMkLst>
        </pc:cxnChg>
        <pc:cxnChg chg="add del">
          <ac:chgData name="Adriana-Isabela Trefas (2242075)" userId="S::2242075@student.uwtsd.ac.uk::dc9e9ddb-c1d7-469a-a6f7-7beef23a6b70" providerId="AD" clId="Web-{DA91CFAE-9704-4E53-92AD-6BE0B7E5B0B2}" dt="2023-10-06T20:37:10.231" v="435"/>
          <ac:cxnSpMkLst>
            <pc:docMk/>
            <pc:sldMk cId="2526593619" sldId="256"/>
            <ac:cxnSpMk id="159" creationId="{7340FC25-B92B-49CA-9B3B-580CCD12F3F3}"/>
          </ac:cxnSpMkLst>
        </pc:cxnChg>
      </pc:sldChg>
      <pc:sldChg chg="addSp delSp modSp new mod setBg">
        <pc:chgData name="Adriana-Isabela Trefas (2242075)" userId="S::2242075@student.uwtsd.ac.uk::dc9e9ddb-c1d7-469a-a6f7-7beef23a6b70" providerId="AD" clId="Web-{DA91CFAE-9704-4E53-92AD-6BE0B7E5B0B2}" dt="2023-10-06T20:52:21.261" v="564" actId="20577"/>
        <pc:sldMkLst>
          <pc:docMk/>
          <pc:sldMk cId="2261934931" sldId="257"/>
        </pc:sldMkLst>
        <pc:spChg chg="mod">
          <ac:chgData name="Adriana-Isabela Trefas (2242075)" userId="S::2242075@student.uwtsd.ac.uk::dc9e9ddb-c1d7-469a-a6f7-7beef23a6b70" providerId="AD" clId="Web-{DA91CFAE-9704-4E53-92AD-6BE0B7E5B0B2}" dt="2023-10-06T20:51:57.198" v="555" actId="20577"/>
          <ac:spMkLst>
            <pc:docMk/>
            <pc:sldMk cId="2261934931" sldId="257"/>
            <ac:spMk id="2" creationId="{80848EFE-8E4F-4155-6CA5-A50AE50933CF}"/>
          </ac:spMkLst>
        </pc:spChg>
        <pc:spChg chg="del">
          <ac:chgData name="Adriana-Isabela Trefas (2242075)" userId="S::2242075@student.uwtsd.ac.uk::dc9e9ddb-c1d7-469a-a6f7-7beef23a6b70" providerId="AD" clId="Web-{DA91CFAE-9704-4E53-92AD-6BE0B7E5B0B2}" dt="2023-10-06T20:45:52.468" v="515"/>
          <ac:spMkLst>
            <pc:docMk/>
            <pc:sldMk cId="2261934931" sldId="257"/>
            <ac:spMk id="3" creationId="{373AEEED-47C6-3C97-E08B-7A490F2F1F5E}"/>
          </ac:spMkLst>
        </pc:spChg>
        <pc:spChg chg="add mod">
          <ac:chgData name="Adriana-Isabela Trefas (2242075)" userId="S::2242075@student.uwtsd.ac.uk::dc9e9ddb-c1d7-469a-a6f7-7beef23a6b70" providerId="AD" clId="Web-{DA91CFAE-9704-4E53-92AD-6BE0B7E5B0B2}" dt="2023-10-06T20:52:21.261" v="564" actId="20577"/>
          <ac:spMkLst>
            <pc:docMk/>
            <pc:sldMk cId="2261934931" sldId="257"/>
            <ac:spMk id="6" creationId="{DACDB206-B41E-CC2C-E7DB-F560858F5078}"/>
          </ac:spMkLst>
        </pc:spChg>
        <pc:picChg chg="add mod ord">
          <ac:chgData name="Adriana-Isabela Trefas (2242075)" userId="S::2242075@student.uwtsd.ac.uk::dc9e9ddb-c1d7-469a-a6f7-7beef23a6b70" providerId="AD" clId="Web-{DA91CFAE-9704-4E53-92AD-6BE0B7E5B0B2}" dt="2023-10-06T20:45:54.906" v="516" actId="1076"/>
          <ac:picMkLst>
            <pc:docMk/>
            <pc:sldMk cId="2261934931" sldId="257"/>
            <ac:picMk id="4" creationId="{02A51163-8119-36B9-D186-3FA86834E7E0}"/>
          </ac:picMkLst>
        </pc:picChg>
        <pc:picChg chg="add mod">
          <ac:chgData name="Adriana-Isabela Trefas (2242075)" userId="S::2242075@student.uwtsd.ac.uk::dc9e9ddb-c1d7-469a-a6f7-7beef23a6b70" providerId="AD" clId="Web-{DA91CFAE-9704-4E53-92AD-6BE0B7E5B0B2}" dt="2023-10-06T20:51:06.041" v="544" actId="14100"/>
          <ac:picMkLst>
            <pc:docMk/>
            <pc:sldMk cId="2261934931" sldId="257"/>
            <ac:picMk id="5" creationId="{C57837E1-9606-D9BF-FD6A-8735D3B6086C}"/>
          </ac:picMkLst>
        </pc:picChg>
      </pc:sldChg>
      <pc:sldChg chg="addSp modSp new mod setBg">
        <pc:chgData name="Adriana-Isabela Trefas (2242075)" userId="S::2242075@student.uwtsd.ac.uk::dc9e9ddb-c1d7-469a-a6f7-7beef23a6b70" providerId="AD" clId="Web-{DA91CFAE-9704-4E53-92AD-6BE0B7E5B0B2}" dt="2023-10-06T22:07:55.184" v="875" actId="20577"/>
        <pc:sldMkLst>
          <pc:docMk/>
          <pc:sldMk cId="1639848029" sldId="258"/>
        </pc:sldMkLst>
        <pc:spChg chg="mod ord">
          <ac:chgData name="Adriana-Isabela Trefas (2242075)" userId="S::2242075@student.uwtsd.ac.uk::dc9e9ddb-c1d7-469a-a6f7-7beef23a6b70" providerId="AD" clId="Web-{DA91CFAE-9704-4E53-92AD-6BE0B7E5B0B2}" dt="2023-10-06T20:57:55.831" v="634"/>
          <ac:spMkLst>
            <pc:docMk/>
            <pc:sldMk cId="1639848029" sldId="258"/>
            <ac:spMk id="2" creationId="{ED4FF0A1-D8EA-6CDD-6FF0-5D0115090A9F}"/>
          </ac:spMkLst>
        </pc:spChg>
        <pc:spChg chg="mod">
          <ac:chgData name="Adriana-Isabela Trefas (2242075)" userId="S::2242075@student.uwtsd.ac.uk::dc9e9ddb-c1d7-469a-a6f7-7beef23a6b70" providerId="AD" clId="Web-{DA91CFAE-9704-4E53-92AD-6BE0B7E5B0B2}" dt="2023-10-06T22:07:55.184" v="875" actId="20577"/>
          <ac:spMkLst>
            <pc:docMk/>
            <pc:sldMk cId="1639848029" sldId="258"/>
            <ac:spMk id="3" creationId="{6874A4BD-BADB-6728-CEF3-4B405F6C63FF}"/>
          </ac:spMkLst>
        </pc:spChg>
        <pc:spChg chg="add">
          <ac:chgData name="Adriana-Isabela Trefas (2242075)" userId="S::2242075@student.uwtsd.ac.uk::dc9e9ddb-c1d7-469a-a6f7-7beef23a6b70" providerId="AD" clId="Web-{DA91CFAE-9704-4E53-92AD-6BE0B7E5B0B2}" dt="2023-10-06T20:57:55.831" v="634"/>
          <ac:spMkLst>
            <pc:docMk/>
            <pc:sldMk cId="1639848029" sldId="258"/>
            <ac:spMk id="9" creationId="{987A0FBA-CC04-4256-A8EB-BB3C543E989C}"/>
          </ac:spMkLst>
        </pc:spChg>
        <pc:spChg chg="add">
          <ac:chgData name="Adriana-Isabela Trefas (2242075)" userId="S::2242075@student.uwtsd.ac.uk::dc9e9ddb-c1d7-469a-a6f7-7beef23a6b70" providerId="AD" clId="Web-{DA91CFAE-9704-4E53-92AD-6BE0B7E5B0B2}" dt="2023-10-06T20:57:55.831" v="634"/>
          <ac:spMkLst>
            <pc:docMk/>
            <pc:sldMk cId="1639848029" sldId="258"/>
            <ac:spMk id="11" creationId="{3362A0EA-3E81-4464-94B8-70BE5870EDC0}"/>
          </ac:spMkLst>
        </pc:spChg>
        <pc:picChg chg="add">
          <ac:chgData name="Adriana-Isabela Trefas (2242075)" userId="S::2242075@student.uwtsd.ac.uk::dc9e9ddb-c1d7-469a-a6f7-7beef23a6b70" providerId="AD" clId="Web-{DA91CFAE-9704-4E53-92AD-6BE0B7E5B0B2}" dt="2023-10-06T20:57:55.831" v="634"/>
          <ac:picMkLst>
            <pc:docMk/>
            <pc:sldMk cId="1639848029" sldId="258"/>
            <ac:picMk id="5" creationId="{35D55885-2A57-5BFF-06FC-98DF26556E59}"/>
          </ac:picMkLst>
        </pc:picChg>
      </pc:sldChg>
      <pc:sldChg chg="addSp delSp modSp new mod setBg">
        <pc:chgData name="Adriana-Isabela Trefas (2242075)" userId="S::2242075@student.uwtsd.ac.uk::dc9e9ddb-c1d7-469a-a6f7-7beef23a6b70" providerId="AD" clId="Web-{DA91CFAE-9704-4E53-92AD-6BE0B7E5B0B2}" dt="2023-10-06T21:47:20.670" v="733" actId="20577"/>
        <pc:sldMkLst>
          <pc:docMk/>
          <pc:sldMk cId="4280449718" sldId="259"/>
        </pc:sldMkLst>
        <pc:spChg chg="mod">
          <ac:chgData name="Adriana-Isabela Trefas (2242075)" userId="S::2242075@student.uwtsd.ac.uk::dc9e9ddb-c1d7-469a-a6f7-7beef23a6b70" providerId="AD" clId="Web-{DA91CFAE-9704-4E53-92AD-6BE0B7E5B0B2}" dt="2023-10-06T21:47:20.670" v="733" actId="20577"/>
          <ac:spMkLst>
            <pc:docMk/>
            <pc:sldMk cId="4280449718" sldId="259"/>
            <ac:spMk id="2" creationId="{C7DF3FD8-092A-4297-3D2A-E4FBEAAA61F9}"/>
          </ac:spMkLst>
        </pc:spChg>
        <pc:spChg chg="del">
          <ac:chgData name="Adriana-Isabela Trefas (2242075)" userId="S::2242075@student.uwtsd.ac.uk::dc9e9ddb-c1d7-469a-a6f7-7beef23a6b70" providerId="AD" clId="Web-{DA91CFAE-9704-4E53-92AD-6BE0B7E5B0B2}" dt="2023-10-06T21:40:23.625" v="648"/>
          <ac:spMkLst>
            <pc:docMk/>
            <pc:sldMk cId="4280449718" sldId="259"/>
            <ac:spMk id="3" creationId="{A03FDB51-3A4A-118C-CCD5-ED333ADEFF29}"/>
          </ac:spMkLst>
        </pc:spChg>
        <pc:spChg chg="add">
          <ac:chgData name="Adriana-Isabela Trefas (2242075)" userId="S::2242075@student.uwtsd.ac.uk::dc9e9ddb-c1d7-469a-a6f7-7beef23a6b70" providerId="AD" clId="Web-{DA91CFAE-9704-4E53-92AD-6BE0B7E5B0B2}" dt="2023-10-06T21:41:23.142" v="657"/>
          <ac:spMkLst>
            <pc:docMk/>
            <pc:sldMk cId="4280449718" sldId="259"/>
            <ac:spMk id="11" creationId="{A6EF5A53-0A64-4CA5-B9C7-1CB97CB5CF1C}"/>
          </ac:spMkLst>
        </pc:spChg>
        <pc:spChg chg="add">
          <ac:chgData name="Adriana-Isabela Trefas (2242075)" userId="S::2242075@student.uwtsd.ac.uk::dc9e9ddb-c1d7-469a-a6f7-7beef23a6b70" providerId="AD" clId="Web-{DA91CFAE-9704-4E53-92AD-6BE0B7E5B0B2}" dt="2023-10-06T21:41:23.142" v="657"/>
          <ac:spMkLst>
            <pc:docMk/>
            <pc:sldMk cId="4280449718" sldId="259"/>
            <ac:spMk id="13" creationId="{34ABFBEA-4EB0-4D02-A2C0-1733CD3D6F12}"/>
          </ac:spMkLst>
        </pc:spChg>
        <pc:spChg chg="add">
          <ac:chgData name="Adriana-Isabela Trefas (2242075)" userId="S::2242075@student.uwtsd.ac.uk::dc9e9ddb-c1d7-469a-a6f7-7beef23a6b70" providerId="AD" clId="Web-{DA91CFAE-9704-4E53-92AD-6BE0B7E5B0B2}" dt="2023-10-06T21:41:23.142" v="657"/>
          <ac:spMkLst>
            <pc:docMk/>
            <pc:sldMk cId="4280449718" sldId="259"/>
            <ac:spMk id="15" creationId="{19E083F6-57F4-487B-A766-EA0462B1EED8}"/>
          </ac:spMkLst>
        </pc:spChg>
        <pc:spChg chg="add">
          <ac:chgData name="Adriana-Isabela Trefas (2242075)" userId="S::2242075@student.uwtsd.ac.uk::dc9e9ddb-c1d7-469a-a6f7-7beef23a6b70" providerId="AD" clId="Web-{DA91CFAE-9704-4E53-92AD-6BE0B7E5B0B2}" dt="2023-10-06T21:41:23.142" v="657"/>
          <ac:spMkLst>
            <pc:docMk/>
            <pc:sldMk cId="4280449718" sldId="259"/>
            <ac:spMk id="17" creationId="{7A18C9FB-EC4C-4DAE-8F7D-C6E5AF607958}"/>
          </ac:spMkLst>
        </pc:spChg>
        <pc:spChg chg="add">
          <ac:chgData name="Adriana-Isabela Trefas (2242075)" userId="S::2242075@student.uwtsd.ac.uk::dc9e9ddb-c1d7-469a-a6f7-7beef23a6b70" providerId="AD" clId="Web-{DA91CFAE-9704-4E53-92AD-6BE0B7E5B0B2}" dt="2023-10-06T21:41:23.142" v="657"/>
          <ac:spMkLst>
            <pc:docMk/>
            <pc:sldMk cId="4280449718" sldId="259"/>
            <ac:spMk id="19" creationId="{A0B0D064-49EC-422C-B83B-1EF0154627E4}"/>
          </ac:spMkLst>
        </pc:spChg>
        <pc:grpChg chg="add">
          <ac:chgData name="Adriana-Isabela Trefas (2242075)" userId="S::2242075@student.uwtsd.ac.uk::dc9e9ddb-c1d7-469a-a6f7-7beef23a6b70" providerId="AD" clId="Web-{DA91CFAE-9704-4E53-92AD-6BE0B7E5B0B2}" dt="2023-10-06T21:41:23.142" v="657"/>
          <ac:grpSpMkLst>
            <pc:docMk/>
            <pc:sldMk cId="4280449718" sldId="259"/>
            <ac:grpSpMk id="21" creationId="{97BD10BA-973B-4A2D-B0D3-232F303EE6F5}"/>
          </ac:grpSpMkLst>
        </pc:grpChg>
        <pc:picChg chg="add mod ord">
          <ac:chgData name="Adriana-Isabela Trefas (2242075)" userId="S::2242075@student.uwtsd.ac.uk::dc9e9ddb-c1d7-469a-a6f7-7beef23a6b70" providerId="AD" clId="Web-{DA91CFAE-9704-4E53-92AD-6BE0B7E5B0B2}" dt="2023-10-06T21:41:23.142" v="657"/>
          <ac:picMkLst>
            <pc:docMk/>
            <pc:sldMk cId="4280449718" sldId="259"/>
            <ac:picMk id="4" creationId="{0B4C4E3E-B66A-ADFA-391E-1970F8EB85AB}"/>
          </ac:picMkLst>
        </pc:picChg>
        <pc:picChg chg="add mod">
          <ac:chgData name="Adriana-Isabela Trefas (2242075)" userId="S::2242075@student.uwtsd.ac.uk::dc9e9ddb-c1d7-469a-a6f7-7beef23a6b70" providerId="AD" clId="Web-{DA91CFAE-9704-4E53-92AD-6BE0B7E5B0B2}" dt="2023-10-06T21:41:23.142" v="657"/>
          <ac:picMkLst>
            <pc:docMk/>
            <pc:sldMk cId="4280449718" sldId="259"/>
            <ac:picMk id="5" creationId="{BAC0505B-8A89-4A32-7790-6B7D7F82A435}"/>
          </ac:picMkLst>
        </pc:picChg>
        <pc:picChg chg="add mod">
          <ac:chgData name="Adriana-Isabela Trefas (2242075)" userId="S::2242075@student.uwtsd.ac.uk::dc9e9ddb-c1d7-469a-a6f7-7beef23a6b70" providerId="AD" clId="Web-{DA91CFAE-9704-4E53-92AD-6BE0B7E5B0B2}" dt="2023-10-06T21:41:23.142" v="657"/>
          <ac:picMkLst>
            <pc:docMk/>
            <pc:sldMk cId="4280449718" sldId="259"/>
            <ac:picMk id="6" creationId="{DE79D6F4-7E3F-E16E-942D-F2199DEF4976}"/>
          </ac:picMkLst>
        </pc:picChg>
      </pc:sldChg>
      <pc:sldChg chg="addSp delSp modSp new mod setBg">
        <pc:chgData name="Adriana-Isabela Trefas (2242075)" userId="S::2242075@student.uwtsd.ac.uk::dc9e9ddb-c1d7-469a-a6f7-7beef23a6b70" providerId="AD" clId="Web-{DA91CFAE-9704-4E53-92AD-6BE0B7E5B0B2}" dt="2023-10-06T22:04:12.476" v="802" actId="14100"/>
        <pc:sldMkLst>
          <pc:docMk/>
          <pc:sldMk cId="928381813" sldId="260"/>
        </pc:sldMkLst>
        <pc:spChg chg="mod">
          <ac:chgData name="Adriana-Isabela Trefas (2242075)" userId="S::2242075@student.uwtsd.ac.uk::dc9e9ddb-c1d7-469a-a6f7-7beef23a6b70" providerId="AD" clId="Web-{DA91CFAE-9704-4E53-92AD-6BE0B7E5B0B2}" dt="2023-10-06T22:03:39.819" v="800" actId="20577"/>
          <ac:spMkLst>
            <pc:docMk/>
            <pc:sldMk cId="928381813" sldId="260"/>
            <ac:spMk id="2" creationId="{13C6B342-EE19-0157-FCC3-CAA654F97F51}"/>
          </ac:spMkLst>
        </pc:spChg>
        <pc:spChg chg="del">
          <ac:chgData name="Adriana-Isabela Trefas (2242075)" userId="S::2242075@student.uwtsd.ac.uk::dc9e9ddb-c1d7-469a-a6f7-7beef23a6b70" providerId="AD" clId="Web-{DA91CFAE-9704-4E53-92AD-6BE0B7E5B0B2}" dt="2023-10-06T21:58:21.827" v="751"/>
          <ac:spMkLst>
            <pc:docMk/>
            <pc:sldMk cId="928381813" sldId="260"/>
            <ac:spMk id="3" creationId="{10D0EF64-0C87-AFCF-BCB5-49562826B55C}"/>
          </ac:spMkLst>
        </pc:spChg>
        <pc:spChg chg="add del">
          <ac:chgData name="Adriana-Isabela Trefas (2242075)" userId="S::2242075@student.uwtsd.ac.uk::dc9e9ddb-c1d7-469a-a6f7-7beef23a6b70" providerId="AD" clId="Web-{DA91CFAE-9704-4E53-92AD-6BE0B7E5B0B2}" dt="2023-10-06T22:01:37.629" v="775"/>
          <ac:spMkLst>
            <pc:docMk/>
            <pc:sldMk cId="928381813" sldId="260"/>
            <ac:spMk id="11" creationId="{A6EF5A53-0A64-4CA5-B9C7-1CB97CB5CF1C}"/>
          </ac:spMkLst>
        </pc:spChg>
        <pc:spChg chg="add del">
          <ac:chgData name="Adriana-Isabela Trefas (2242075)" userId="S::2242075@student.uwtsd.ac.uk::dc9e9ddb-c1d7-469a-a6f7-7beef23a6b70" providerId="AD" clId="Web-{DA91CFAE-9704-4E53-92AD-6BE0B7E5B0B2}" dt="2023-10-06T22:01:37.629" v="775"/>
          <ac:spMkLst>
            <pc:docMk/>
            <pc:sldMk cId="928381813" sldId="260"/>
            <ac:spMk id="13" creationId="{34ABFBEA-4EB0-4D02-A2C0-1733CD3D6F12}"/>
          </ac:spMkLst>
        </pc:spChg>
        <pc:spChg chg="add del">
          <ac:chgData name="Adriana-Isabela Trefas (2242075)" userId="S::2242075@student.uwtsd.ac.uk::dc9e9ddb-c1d7-469a-a6f7-7beef23a6b70" providerId="AD" clId="Web-{DA91CFAE-9704-4E53-92AD-6BE0B7E5B0B2}" dt="2023-10-06T22:01:37.629" v="775"/>
          <ac:spMkLst>
            <pc:docMk/>
            <pc:sldMk cId="928381813" sldId="260"/>
            <ac:spMk id="15" creationId="{19E083F6-57F4-487B-A766-EA0462B1EED8}"/>
          </ac:spMkLst>
        </pc:spChg>
        <pc:spChg chg="add del">
          <ac:chgData name="Adriana-Isabela Trefas (2242075)" userId="S::2242075@student.uwtsd.ac.uk::dc9e9ddb-c1d7-469a-a6f7-7beef23a6b70" providerId="AD" clId="Web-{DA91CFAE-9704-4E53-92AD-6BE0B7E5B0B2}" dt="2023-10-06T22:01:37.629" v="775"/>
          <ac:spMkLst>
            <pc:docMk/>
            <pc:sldMk cId="928381813" sldId="260"/>
            <ac:spMk id="17" creationId="{7A18C9FB-EC4C-4DAE-8F7D-C6E5AF607958}"/>
          </ac:spMkLst>
        </pc:spChg>
        <pc:spChg chg="add del">
          <ac:chgData name="Adriana-Isabela Trefas (2242075)" userId="S::2242075@student.uwtsd.ac.uk::dc9e9ddb-c1d7-469a-a6f7-7beef23a6b70" providerId="AD" clId="Web-{DA91CFAE-9704-4E53-92AD-6BE0B7E5B0B2}" dt="2023-10-06T22:01:37.629" v="775"/>
          <ac:spMkLst>
            <pc:docMk/>
            <pc:sldMk cId="928381813" sldId="260"/>
            <ac:spMk id="19" creationId="{A0B0D064-49EC-422C-B83B-1EF0154627E4}"/>
          </ac:spMkLst>
        </pc:spChg>
        <pc:spChg chg="add del">
          <ac:chgData name="Adriana-Isabela Trefas (2242075)" userId="S::2242075@student.uwtsd.ac.uk::dc9e9ddb-c1d7-469a-a6f7-7beef23a6b70" providerId="AD" clId="Web-{DA91CFAE-9704-4E53-92AD-6BE0B7E5B0B2}" dt="2023-10-06T22:01:57.035" v="777"/>
          <ac:spMkLst>
            <pc:docMk/>
            <pc:sldMk cId="928381813" sldId="260"/>
            <ac:spMk id="28" creationId="{A6EF5A53-0A64-4CA5-B9C7-1CB97CB5CF1C}"/>
          </ac:spMkLst>
        </pc:spChg>
        <pc:spChg chg="add del">
          <ac:chgData name="Adriana-Isabela Trefas (2242075)" userId="S::2242075@student.uwtsd.ac.uk::dc9e9ddb-c1d7-469a-a6f7-7beef23a6b70" providerId="AD" clId="Web-{DA91CFAE-9704-4E53-92AD-6BE0B7E5B0B2}" dt="2023-10-06T22:01:57.035" v="777"/>
          <ac:spMkLst>
            <pc:docMk/>
            <pc:sldMk cId="928381813" sldId="260"/>
            <ac:spMk id="30" creationId="{34ABFBEA-4EB0-4D02-A2C0-1733CD3D6F12}"/>
          </ac:spMkLst>
        </pc:spChg>
        <pc:spChg chg="add del">
          <ac:chgData name="Adriana-Isabela Trefas (2242075)" userId="S::2242075@student.uwtsd.ac.uk::dc9e9ddb-c1d7-469a-a6f7-7beef23a6b70" providerId="AD" clId="Web-{DA91CFAE-9704-4E53-92AD-6BE0B7E5B0B2}" dt="2023-10-06T22:01:57.035" v="777"/>
          <ac:spMkLst>
            <pc:docMk/>
            <pc:sldMk cId="928381813" sldId="260"/>
            <ac:spMk id="32" creationId="{19E083F6-57F4-487B-A766-EA0462B1EED8}"/>
          </ac:spMkLst>
        </pc:spChg>
        <pc:spChg chg="add del">
          <ac:chgData name="Adriana-Isabela Trefas (2242075)" userId="S::2242075@student.uwtsd.ac.uk::dc9e9ddb-c1d7-469a-a6f7-7beef23a6b70" providerId="AD" clId="Web-{DA91CFAE-9704-4E53-92AD-6BE0B7E5B0B2}" dt="2023-10-06T22:01:57.035" v="777"/>
          <ac:spMkLst>
            <pc:docMk/>
            <pc:sldMk cId="928381813" sldId="260"/>
            <ac:spMk id="34" creationId="{7A18C9FB-EC4C-4DAE-8F7D-C6E5AF607958}"/>
          </ac:spMkLst>
        </pc:spChg>
        <pc:spChg chg="add del">
          <ac:chgData name="Adriana-Isabela Trefas (2242075)" userId="S::2242075@student.uwtsd.ac.uk::dc9e9ddb-c1d7-469a-a6f7-7beef23a6b70" providerId="AD" clId="Web-{DA91CFAE-9704-4E53-92AD-6BE0B7E5B0B2}" dt="2023-10-06T22:01:57.035" v="777"/>
          <ac:spMkLst>
            <pc:docMk/>
            <pc:sldMk cId="928381813" sldId="260"/>
            <ac:spMk id="36" creationId="{A0B0D064-49EC-422C-B83B-1EF0154627E4}"/>
          </ac:spMkLst>
        </pc:spChg>
        <pc:spChg chg="add del">
          <ac:chgData name="Adriana-Isabela Trefas (2242075)" userId="S::2242075@student.uwtsd.ac.uk::dc9e9ddb-c1d7-469a-a6f7-7beef23a6b70" providerId="AD" clId="Web-{DA91CFAE-9704-4E53-92AD-6BE0B7E5B0B2}" dt="2023-10-06T22:02:55.505" v="788"/>
          <ac:spMkLst>
            <pc:docMk/>
            <pc:sldMk cId="928381813" sldId="260"/>
            <ac:spMk id="44" creationId="{A0FC6C80-AB78-4569-4551-1F52AAA3009D}"/>
          </ac:spMkLst>
        </pc:spChg>
        <pc:spChg chg="add del">
          <ac:chgData name="Adriana-Isabela Trefas (2242075)" userId="S::2242075@student.uwtsd.ac.uk::dc9e9ddb-c1d7-469a-a6f7-7beef23a6b70" providerId="AD" clId="Web-{DA91CFAE-9704-4E53-92AD-6BE0B7E5B0B2}" dt="2023-10-06T22:03:01.552" v="791"/>
          <ac:spMkLst>
            <pc:docMk/>
            <pc:sldMk cId="928381813" sldId="260"/>
            <ac:spMk id="47" creationId="{075615F8-B807-416B-8DBB-536E4371AA51}"/>
          </ac:spMkLst>
        </pc:spChg>
        <pc:spChg chg="add del">
          <ac:chgData name="Adriana-Isabela Trefas (2242075)" userId="S::2242075@student.uwtsd.ac.uk::dc9e9ddb-c1d7-469a-a6f7-7beef23a6b70" providerId="AD" clId="Web-{DA91CFAE-9704-4E53-92AD-6BE0B7E5B0B2}" dt="2023-10-06T22:03:01.552" v="791"/>
          <ac:spMkLst>
            <pc:docMk/>
            <pc:sldMk cId="928381813" sldId="260"/>
            <ac:spMk id="49" creationId="{DE23B919-7EE2-497D-9E13-AA4D85F50F13}"/>
          </ac:spMkLst>
        </pc:spChg>
        <pc:spChg chg="add del">
          <ac:chgData name="Adriana-Isabela Trefas (2242075)" userId="S::2242075@student.uwtsd.ac.uk::dc9e9ddb-c1d7-469a-a6f7-7beef23a6b70" providerId="AD" clId="Web-{DA91CFAE-9704-4E53-92AD-6BE0B7E5B0B2}" dt="2023-10-06T22:03:01.552" v="791"/>
          <ac:spMkLst>
            <pc:docMk/>
            <pc:sldMk cId="928381813" sldId="260"/>
            <ac:spMk id="51" creationId="{23A9D9E6-3919-418C-B3AA-BD8152086A72}"/>
          </ac:spMkLst>
        </pc:spChg>
        <pc:spChg chg="add del">
          <ac:chgData name="Adriana-Isabela Trefas (2242075)" userId="S::2242075@student.uwtsd.ac.uk::dc9e9ddb-c1d7-469a-a6f7-7beef23a6b70" providerId="AD" clId="Web-{DA91CFAE-9704-4E53-92AD-6BE0B7E5B0B2}" dt="2023-10-06T22:03:01.552" v="791"/>
          <ac:spMkLst>
            <pc:docMk/>
            <pc:sldMk cId="928381813" sldId="260"/>
            <ac:spMk id="53" creationId="{9E1C692D-C0CD-4831-9654-3A9D28BD9D3F}"/>
          </ac:spMkLst>
        </pc:spChg>
        <pc:spChg chg="add del">
          <ac:chgData name="Adriana-Isabela Trefas (2242075)" userId="S::2242075@student.uwtsd.ac.uk::dc9e9ddb-c1d7-469a-a6f7-7beef23a6b70" providerId="AD" clId="Web-{DA91CFAE-9704-4E53-92AD-6BE0B7E5B0B2}" dt="2023-10-06T22:03:01.552" v="791"/>
          <ac:spMkLst>
            <pc:docMk/>
            <pc:sldMk cId="928381813" sldId="260"/>
            <ac:spMk id="55" creationId="{657A9FFC-4E6A-4731-AD4B-A0018BF95E7C}"/>
          </ac:spMkLst>
        </pc:spChg>
        <pc:spChg chg="add">
          <ac:chgData name="Adriana-Isabela Trefas (2242075)" userId="S::2242075@student.uwtsd.ac.uk::dc9e9ddb-c1d7-469a-a6f7-7beef23a6b70" providerId="AD" clId="Web-{DA91CFAE-9704-4E53-92AD-6BE0B7E5B0B2}" dt="2023-10-06T22:03:01.552" v="791"/>
          <ac:spMkLst>
            <pc:docMk/>
            <pc:sldMk cId="928381813" sldId="260"/>
            <ac:spMk id="60" creationId="{A6EF5A53-0A64-4CA5-B9C7-1CB97CB5CF1C}"/>
          </ac:spMkLst>
        </pc:spChg>
        <pc:spChg chg="add">
          <ac:chgData name="Adriana-Isabela Trefas (2242075)" userId="S::2242075@student.uwtsd.ac.uk::dc9e9ddb-c1d7-469a-a6f7-7beef23a6b70" providerId="AD" clId="Web-{DA91CFAE-9704-4E53-92AD-6BE0B7E5B0B2}" dt="2023-10-06T22:03:01.552" v="791"/>
          <ac:spMkLst>
            <pc:docMk/>
            <pc:sldMk cId="928381813" sldId="260"/>
            <ac:spMk id="62" creationId="{34ABFBEA-4EB0-4D02-A2C0-1733CD3D6F12}"/>
          </ac:spMkLst>
        </pc:spChg>
        <pc:spChg chg="add">
          <ac:chgData name="Adriana-Isabela Trefas (2242075)" userId="S::2242075@student.uwtsd.ac.uk::dc9e9ddb-c1d7-469a-a6f7-7beef23a6b70" providerId="AD" clId="Web-{DA91CFAE-9704-4E53-92AD-6BE0B7E5B0B2}" dt="2023-10-06T22:03:01.552" v="791"/>
          <ac:spMkLst>
            <pc:docMk/>
            <pc:sldMk cId="928381813" sldId="260"/>
            <ac:spMk id="64" creationId="{19E083F6-57F4-487B-A766-EA0462B1EED8}"/>
          </ac:spMkLst>
        </pc:spChg>
        <pc:spChg chg="add">
          <ac:chgData name="Adriana-Isabela Trefas (2242075)" userId="S::2242075@student.uwtsd.ac.uk::dc9e9ddb-c1d7-469a-a6f7-7beef23a6b70" providerId="AD" clId="Web-{DA91CFAE-9704-4E53-92AD-6BE0B7E5B0B2}" dt="2023-10-06T22:03:01.552" v="791"/>
          <ac:spMkLst>
            <pc:docMk/>
            <pc:sldMk cId="928381813" sldId="260"/>
            <ac:spMk id="66" creationId="{7A18C9FB-EC4C-4DAE-8F7D-C6E5AF607958}"/>
          </ac:spMkLst>
        </pc:spChg>
        <pc:spChg chg="add">
          <ac:chgData name="Adriana-Isabela Trefas (2242075)" userId="S::2242075@student.uwtsd.ac.uk::dc9e9ddb-c1d7-469a-a6f7-7beef23a6b70" providerId="AD" clId="Web-{DA91CFAE-9704-4E53-92AD-6BE0B7E5B0B2}" dt="2023-10-06T22:03:01.552" v="791"/>
          <ac:spMkLst>
            <pc:docMk/>
            <pc:sldMk cId="928381813" sldId="260"/>
            <ac:spMk id="68" creationId="{5E698B96-C345-4CAB-9657-02BD17A19499}"/>
          </ac:spMkLst>
        </pc:spChg>
        <pc:grpChg chg="add del">
          <ac:chgData name="Adriana-Isabela Trefas (2242075)" userId="S::2242075@student.uwtsd.ac.uk::dc9e9ddb-c1d7-469a-a6f7-7beef23a6b70" providerId="AD" clId="Web-{DA91CFAE-9704-4E53-92AD-6BE0B7E5B0B2}" dt="2023-10-06T22:01:37.629" v="775"/>
          <ac:grpSpMkLst>
            <pc:docMk/>
            <pc:sldMk cId="928381813" sldId="260"/>
            <ac:grpSpMk id="21" creationId="{97BD10BA-973B-4A2D-B0D3-232F303EE6F5}"/>
          </ac:grpSpMkLst>
        </pc:grpChg>
        <pc:grpChg chg="add del">
          <ac:chgData name="Adriana-Isabela Trefas (2242075)" userId="S::2242075@student.uwtsd.ac.uk::dc9e9ddb-c1d7-469a-a6f7-7beef23a6b70" providerId="AD" clId="Web-{DA91CFAE-9704-4E53-92AD-6BE0B7E5B0B2}" dt="2023-10-06T22:01:57.035" v="777"/>
          <ac:grpSpMkLst>
            <pc:docMk/>
            <pc:sldMk cId="928381813" sldId="260"/>
            <ac:grpSpMk id="38" creationId="{97BD10BA-973B-4A2D-B0D3-232F303EE6F5}"/>
          </ac:grpSpMkLst>
        </pc:grpChg>
        <pc:picChg chg="add del mod ord">
          <ac:chgData name="Adriana-Isabela Trefas (2242075)" userId="S::2242075@student.uwtsd.ac.uk::dc9e9ddb-c1d7-469a-a6f7-7beef23a6b70" providerId="AD" clId="Web-{DA91CFAE-9704-4E53-92AD-6BE0B7E5B0B2}" dt="2023-10-06T22:02:43.364" v="786"/>
          <ac:picMkLst>
            <pc:docMk/>
            <pc:sldMk cId="928381813" sldId="260"/>
            <ac:picMk id="4" creationId="{7F9C2924-1DC1-ACFC-FE13-096CD1BD1DE7}"/>
          </ac:picMkLst>
        </pc:picChg>
        <pc:picChg chg="add del mod ord">
          <ac:chgData name="Adriana-Isabela Trefas (2242075)" userId="S::2242075@student.uwtsd.ac.uk::dc9e9ddb-c1d7-469a-a6f7-7beef23a6b70" providerId="AD" clId="Web-{DA91CFAE-9704-4E53-92AD-6BE0B7E5B0B2}" dt="2023-10-06T22:02:45.161" v="787"/>
          <ac:picMkLst>
            <pc:docMk/>
            <pc:sldMk cId="928381813" sldId="260"/>
            <ac:picMk id="5" creationId="{01B9F89B-158D-B037-0A48-3948ABBD4CC4}"/>
          </ac:picMkLst>
        </pc:picChg>
        <pc:picChg chg="add del mod ord">
          <ac:chgData name="Adriana-Isabela Trefas (2242075)" userId="S::2242075@student.uwtsd.ac.uk::dc9e9ddb-c1d7-469a-a6f7-7beef23a6b70" providerId="AD" clId="Web-{DA91CFAE-9704-4E53-92AD-6BE0B7E5B0B2}" dt="2023-10-06T22:02:36.911" v="784"/>
          <ac:picMkLst>
            <pc:docMk/>
            <pc:sldMk cId="928381813" sldId="260"/>
            <ac:picMk id="6" creationId="{8259F208-EB95-ECCA-7F34-6B5298063729}"/>
          </ac:picMkLst>
        </pc:picChg>
        <pc:picChg chg="add mod ord">
          <ac:chgData name="Adriana-Isabela Trefas (2242075)" userId="S::2242075@student.uwtsd.ac.uk::dc9e9ddb-c1d7-469a-a6f7-7beef23a6b70" providerId="AD" clId="Web-{DA91CFAE-9704-4E53-92AD-6BE0B7E5B0B2}" dt="2023-10-06T22:04:12.476" v="802" actId="14100"/>
          <ac:picMkLst>
            <pc:docMk/>
            <pc:sldMk cId="928381813" sldId="260"/>
            <ac:picMk id="7" creationId="{3668B85A-B9B0-A9A7-201F-B75C2B150E7F}"/>
          </ac:picMkLst>
        </pc:picChg>
      </pc:sldChg>
      <pc:sldChg chg="addSp delSp modSp new mod setBg">
        <pc:chgData name="Adriana-Isabela Trefas (2242075)" userId="S::2242075@student.uwtsd.ac.uk::dc9e9ddb-c1d7-469a-a6f7-7beef23a6b70" providerId="AD" clId="Web-{DA91CFAE-9704-4E53-92AD-6BE0B7E5B0B2}" dt="2023-10-06T22:06:46.355" v="834"/>
        <pc:sldMkLst>
          <pc:docMk/>
          <pc:sldMk cId="2290493874" sldId="261"/>
        </pc:sldMkLst>
        <pc:spChg chg="mod ord">
          <ac:chgData name="Adriana-Isabela Trefas (2242075)" userId="S::2242075@student.uwtsd.ac.uk::dc9e9ddb-c1d7-469a-a6f7-7beef23a6b70" providerId="AD" clId="Web-{DA91CFAE-9704-4E53-92AD-6BE0B7E5B0B2}" dt="2023-10-06T22:05:11.196" v="817" actId="20577"/>
          <ac:spMkLst>
            <pc:docMk/>
            <pc:sldMk cId="2290493874" sldId="261"/>
            <ac:spMk id="2" creationId="{109862E3-0BC9-819D-5180-C4C8D2DE0EEE}"/>
          </ac:spMkLst>
        </pc:spChg>
        <pc:spChg chg="del">
          <ac:chgData name="Adriana-Isabela Trefas (2242075)" userId="S::2242075@student.uwtsd.ac.uk::dc9e9ddb-c1d7-469a-a6f7-7beef23a6b70" providerId="AD" clId="Web-{DA91CFAE-9704-4E53-92AD-6BE0B7E5B0B2}" dt="2023-10-06T22:04:41.055" v="811"/>
          <ac:spMkLst>
            <pc:docMk/>
            <pc:sldMk cId="2290493874" sldId="261"/>
            <ac:spMk id="3" creationId="{D30DBDA3-38F2-19AB-C235-71511E3114D7}"/>
          </ac:spMkLst>
        </pc:spChg>
        <pc:spChg chg="add del">
          <ac:chgData name="Adriana-Isabela Trefas (2242075)" userId="S::2242075@student.uwtsd.ac.uk::dc9e9ddb-c1d7-469a-a6f7-7beef23a6b70" providerId="AD" clId="Web-{DA91CFAE-9704-4E53-92AD-6BE0B7E5B0B2}" dt="2023-10-06T22:04:50.805" v="813"/>
          <ac:spMkLst>
            <pc:docMk/>
            <pc:sldMk cId="2290493874" sldId="261"/>
            <ac:spMk id="9" creationId="{A6EF5A53-0A64-4CA5-B9C7-1CB97CB5CF1C}"/>
          </ac:spMkLst>
        </pc:spChg>
        <pc:spChg chg="add del">
          <ac:chgData name="Adriana-Isabela Trefas (2242075)" userId="S::2242075@student.uwtsd.ac.uk::dc9e9ddb-c1d7-469a-a6f7-7beef23a6b70" providerId="AD" clId="Web-{DA91CFAE-9704-4E53-92AD-6BE0B7E5B0B2}" dt="2023-10-06T22:04:50.805" v="813"/>
          <ac:spMkLst>
            <pc:docMk/>
            <pc:sldMk cId="2290493874" sldId="261"/>
            <ac:spMk id="11" creationId="{34ABFBEA-4EB0-4D02-A2C0-1733CD3D6F12}"/>
          </ac:spMkLst>
        </pc:spChg>
        <pc:spChg chg="add del">
          <ac:chgData name="Adriana-Isabela Trefas (2242075)" userId="S::2242075@student.uwtsd.ac.uk::dc9e9ddb-c1d7-469a-a6f7-7beef23a6b70" providerId="AD" clId="Web-{DA91CFAE-9704-4E53-92AD-6BE0B7E5B0B2}" dt="2023-10-06T22:04:50.805" v="813"/>
          <ac:spMkLst>
            <pc:docMk/>
            <pc:sldMk cId="2290493874" sldId="261"/>
            <ac:spMk id="13" creationId="{19E083F6-57F4-487B-A766-EA0462B1EED8}"/>
          </ac:spMkLst>
        </pc:spChg>
        <pc:spChg chg="add del">
          <ac:chgData name="Adriana-Isabela Trefas (2242075)" userId="S::2242075@student.uwtsd.ac.uk::dc9e9ddb-c1d7-469a-a6f7-7beef23a6b70" providerId="AD" clId="Web-{DA91CFAE-9704-4E53-92AD-6BE0B7E5B0B2}" dt="2023-10-06T22:04:50.805" v="813"/>
          <ac:spMkLst>
            <pc:docMk/>
            <pc:sldMk cId="2290493874" sldId="261"/>
            <ac:spMk id="15" creationId="{7A18C9FB-EC4C-4DAE-8F7D-C6E5AF607958}"/>
          </ac:spMkLst>
        </pc:spChg>
        <pc:spChg chg="add del">
          <ac:chgData name="Adriana-Isabela Trefas (2242075)" userId="S::2242075@student.uwtsd.ac.uk::dc9e9ddb-c1d7-469a-a6f7-7beef23a6b70" providerId="AD" clId="Web-{DA91CFAE-9704-4E53-92AD-6BE0B7E5B0B2}" dt="2023-10-06T22:04:50.805" v="813"/>
          <ac:spMkLst>
            <pc:docMk/>
            <pc:sldMk cId="2290493874" sldId="261"/>
            <ac:spMk id="17" creationId="{5E698B96-C345-4CAB-9657-02BD17A19499}"/>
          </ac:spMkLst>
        </pc:spChg>
        <pc:spChg chg="add del">
          <ac:chgData name="Adriana-Isabela Trefas (2242075)" userId="S::2242075@student.uwtsd.ac.uk::dc9e9ddb-c1d7-469a-a6f7-7beef23a6b70" providerId="AD" clId="Web-{DA91CFAE-9704-4E53-92AD-6BE0B7E5B0B2}" dt="2023-10-06T22:05:03.618" v="816"/>
          <ac:spMkLst>
            <pc:docMk/>
            <pc:sldMk cId="2290493874" sldId="261"/>
            <ac:spMk id="19" creationId="{A6EF5A53-0A64-4CA5-B9C7-1CB97CB5CF1C}"/>
          </ac:spMkLst>
        </pc:spChg>
        <pc:spChg chg="add del">
          <ac:chgData name="Adriana-Isabela Trefas (2242075)" userId="S::2242075@student.uwtsd.ac.uk::dc9e9ddb-c1d7-469a-a6f7-7beef23a6b70" providerId="AD" clId="Web-{DA91CFAE-9704-4E53-92AD-6BE0B7E5B0B2}" dt="2023-10-06T22:05:03.618" v="816"/>
          <ac:spMkLst>
            <pc:docMk/>
            <pc:sldMk cId="2290493874" sldId="261"/>
            <ac:spMk id="20" creationId="{34ABFBEA-4EB0-4D02-A2C0-1733CD3D6F12}"/>
          </ac:spMkLst>
        </pc:spChg>
        <pc:spChg chg="add del">
          <ac:chgData name="Adriana-Isabela Trefas (2242075)" userId="S::2242075@student.uwtsd.ac.uk::dc9e9ddb-c1d7-469a-a6f7-7beef23a6b70" providerId="AD" clId="Web-{DA91CFAE-9704-4E53-92AD-6BE0B7E5B0B2}" dt="2023-10-06T22:05:03.618" v="816"/>
          <ac:spMkLst>
            <pc:docMk/>
            <pc:sldMk cId="2290493874" sldId="261"/>
            <ac:spMk id="21" creationId="{19E083F6-57F4-487B-A766-EA0462B1EED8}"/>
          </ac:spMkLst>
        </pc:spChg>
        <pc:spChg chg="add del">
          <ac:chgData name="Adriana-Isabela Trefas (2242075)" userId="S::2242075@student.uwtsd.ac.uk::dc9e9ddb-c1d7-469a-a6f7-7beef23a6b70" providerId="AD" clId="Web-{DA91CFAE-9704-4E53-92AD-6BE0B7E5B0B2}" dt="2023-10-06T22:05:03.618" v="816"/>
          <ac:spMkLst>
            <pc:docMk/>
            <pc:sldMk cId="2290493874" sldId="261"/>
            <ac:spMk id="22" creationId="{7A18C9FB-EC4C-4DAE-8F7D-C6E5AF607958}"/>
          </ac:spMkLst>
        </pc:spChg>
        <pc:spChg chg="add del">
          <ac:chgData name="Adriana-Isabela Trefas (2242075)" userId="S::2242075@student.uwtsd.ac.uk::dc9e9ddb-c1d7-469a-a6f7-7beef23a6b70" providerId="AD" clId="Web-{DA91CFAE-9704-4E53-92AD-6BE0B7E5B0B2}" dt="2023-10-06T22:05:03.618" v="816"/>
          <ac:spMkLst>
            <pc:docMk/>
            <pc:sldMk cId="2290493874" sldId="261"/>
            <ac:spMk id="23" creationId="{1A0F8916-44ED-4BA2-B4A8-BFF92E4B49BE}"/>
          </ac:spMkLst>
        </pc:spChg>
        <pc:spChg chg="add">
          <ac:chgData name="Adriana-Isabela Trefas (2242075)" userId="S::2242075@student.uwtsd.ac.uk::dc9e9ddb-c1d7-469a-a6f7-7beef23a6b70" providerId="AD" clId="Web-{DA91CFAE-9704-4E53-92AD-6BE0B7E5B0B2}" dt="2023-10-06T22:05:03.618" v="816"/>
          <ac:spMkLst>
            <pc:docMk/>
            <pc:sldMk cId="2290493874" sldId="261"/>
            <ac:spMk id="28" creationId="{A6EF5A53-0A64-4CA5-B9C7-1CB97CB5CF1C}"/>
          </ac:spMkLst>
        </pc:spChg>
        <pc:spChg chg="add">
          <ac:chgData name="Adriana-Isabela Trefas (2242075)" userId="S::2242075@student.uwtsd.ac.uk::dc9e9ddb-c1d7-469a-a6f7-7beef23a6b70" providerId="AD" clId="Web-{DA91CFAE-9704-4E53-92AD-6BE0B7E5B0B2}" dt="2023-10-06T22:05:03.618" v="816"/>
          <ac:spMkLst>
            <pc:docMk/>
            <pc:sldMk cId="2290493874" sldId="261"/>
            <ac:spMk id="30" creationId="{34ABFBEA-4EB0-4D02-A2C0-1733CD3D6F12}"/>
          </ac:spMkLst>
        </pc:spChg>
        <pc:spChg chg="add">
          <ac:chgData name="Adriana-Isabela Trefas (2242075)" userId="S::2242075@student.uwtsd.ac.uk::dc9e9ddb-c1d7-469a-a6f7-7beef23a6b70" providerId="AD" clId="Web-{DA91CFAE-9704-4E53-92AD-6BE0B7E5B0B2}" dt="2023-10-06T22:05:03.618" v="816"/>
          <ac:spMkLst>
            <pc:docMk/>
            <pc:sldMk cId="2290493874" sldId="261"/>
            <ac:spMk id="32" creationId="{19E083F6-57F4-487B-A766-EA0462B1EED8}"/>
          </ac:spMkLst>
        </pc:spChg>
        <pc:spChg chg="add">
          <ac:chgData name="Adriana-Isabela Trefas (2242075)" userId="S::2242075@student.uwtsd.ac.uk::dc9e9ddb-c1d7-469a-a6f7-7beef23a6b70" providerId="AD" clId="Web-{DA91CFAE-9704-4E53-92AD-6BE0B7E5B0B2}" dt="2023-10-06T22:05:03.618" v="816"/>
          <ac:spMkLst>
            <pc:docMk/>
            <pc:sldMk cId="2290493874" sldId="261"/>
            <ac:spMk id="34" creationId="{7A18C9FB-EC4C-4DAE-8F7D-C6E5AF607958}"/>
          </ac:spMkLst>
        </pc:spChg>
        <pc:spChg chg="add">
          <ac:chgData name="Adriana-Isabela Trefas (2242075)" userId="S::2242075@student.uwtsd.ac.uk::dc9e9ddb-c1d7-469a-a6f7-7beef23a6b70" providerId="AD" clId="Web-{DA91CFAE-9704-4E53-92AD-6BE0B7E5B0B2}" dt="2023-10-06T22:05:03.618" v="816"/>
          <ac:spMkLst>
            <pc:docMk/>
            <pc:sldMk cId="2290493874" sldId="261"/>
            <ac:spMk id="36" creationId="{8C3ED992-EB89-4C2F-8A9A-947E91BC61F8}"/>
          </ac:spMkLst>
        </pc:spChg>
        <pc:spChg chg="add">
          <ac:chgData name="Adriana-Isabela Trefas (2242075)" userId="S::2242075@student.uwtsd.ac.uk::dc9e9ddb-c1d7-469a-a6f7-7beef23a6b70" providerId="AD" clId="Web-{DA91CFAE-9704-4E53-92AD-6BE0B7E5B0B2}" dt="2023-10-06T22:05:03.618" v="816"/>
          <ac:spMkLst>
            <pc:docMk/>
            <pc:sldMk cId="2290493874" sldId="261"/>
            <ac:spMk id="38" creationId="{55F5D1E8-E605-4EFC-8912-6E191F84FE26}"/>
          </ac:spMkLst>
        </pc:spChg>
        <pc:picChg chg="add mod ord">
          <ac:chgData name="Adriana-Isabela Trefas (2242075)" userId="S::2242075@student.uwtsd.ac.uk::dc9e9ddb-c1d7-469a-a6f7-7beef23a6b70" providerId="AD" clId="Web-{DA91CFAE-9704-4E53-92AD-6BE0B7E5B0B2}" dt="2023-10-06T22:05:03.618" v="816"/>
          <ac:picMkLst>
            <pc:docMk/>
            <pc:sldMk cId="2290493874" sldId="261"/>
            <ac:picMk id="4" creationId="{43317504-F73D-C332-B489-023BD038EAB4}"/>
          </ac:picMkLst>
        </pc:picChg>
      </pc:sldChg>
      <pc:sldChg chg="addSp delSp modSp new mod setBg">
        <pc:chgData name="Adriana-Isabela Trefas (2242075)" userId="S::2242075@student.uwtsd.ac.uk::dc9e9ddb-c1d7-469a-a6f7-7beef23a6b70" providerId="AD" clId="Web-{DA91CFAE-9704-4E53-92AD-6BE0B7E5B0B2}" dt="2023-10-06T22:06:19.526" v="832"/>
        <pc:sldMkLst>
          <pc:docMk/>
          <pc:sldMk cId="2214739431" sldId="262"/>
        </pc:sldMkLst>
        <pc:spChg chg="mod">
          <ac:chgData name="Adriana-Isabela Trefas (2242075)" userId="S::2242075@student.uwtsd.ac.uk::dc9e9ddb-c1d7-469a-a6f7-7beef23a6b70" providerId="AD" clId="Web-{DA91CFAE-9704-4E53-92AD-6BE0B7E5B0B2}" dt="2023-10-06T22:05:34.306" v="825" actId="20577"/>
          <ac:spMkLst>
            <pc:docMk/>
            <pc:sldMk cId="2214739431" sldId="262"/>
            <ac:spMk id="2" creationId="{4FE51C87-B051-18D0-4E8F-A2B668FF9969}"/>
          </ac:spMkLst>
        </pc:spChg>
        <pc:spChg chg="del">
          <ac:chgData name="Adriana-Isabela Trefas (2242075)" userId="S::2242075@student.uwtsd.ac.uk::dc9e9ddb-c1d7-469a-a6f7-7beef23a6b70" providerId="AD" clId="Web-{DA91CFAE-9704-4E53-92AD-6BE0B7E5B0B2}" dt="2023-10-06T22:05:45.884" v="826"/>
          <ac:spMkLst>
            <pc:docMk/>
            <pc:sldMk cId="2214739431" sldId="262"/>
            <ac:spMk id="3" creationId="{183CA54E-966E-97CE-4226-DD250BBBE431}"/>
          </ac:spMkLst>
        </pc:spChg>
        <pc:spChg chg="add del mod">
          <ac:chgData name="Adriana-Isabela Trefas (2242075)" userId="S::2242075@student.uwtsd.ac.uk::dc9e9ddb-c1d7-469a-a6f7-7beef23a6b70" providerId="AD" clId="Web-{DA91CFAE-9704-4E53-92AD-6BE0B7E5B0B2}" dt="2023-10-06T22:05:54.057" v="828"/>
          <ac:spMkLst>
            <pc:docMk/>
            <pc:sldMk cId="2214739431" sldId="262"/>
            <ac:spMk id="6" creationId="{1F277617-580B-9325-C7CF-8C7933600D5D}"/>
          </ac:spMkLst>
        </pc:spChg>
        <pc:picChg chg="add del mod ord">
          <ac:chgData name="Adriana-Isabela Trefas (2242075)" userId="S::2242075@student.uwtsd.ac.uk::dc9e9ddb-c1d7-469a-a6f7-7beef23a6b70" providerId="AD" clId="Web-{DA91CFAE-9704-4E53-92AD-6BE0B7E5B0B2}" dt="2023-10-06T22:05:49.603" v="827"/>
          <ac:picMkLst>
            <pc:docMk/>
            <pc:sldMk cId="2214739431" sldId="262"/>
            <ac:picMk id="4" creationId="{9B288358-9A7D-69B0-70F6-F81AC0B4EF31}"/>
          </ac:picMkLst>
        </pc:picChg>
        <pc:picChg chg="add mod ord">
          <ac:chgData name="Adriana-Isabela Trefas (2242075)" userId="S::2242075@student.uwtsd.ac.uk::dc9e9ddb-c1d7-469a-a6f7-7beef23a6b70" providerId="AD" clId="Web-{DA91CFAE-9704-4E53-92AD-6BE0B7E5B0B2}" dt="2023-10-06T22:06:15.088" v="831" actId="14100"/>
          <ac:picMkLst>
            <pc:docMk/>
            <pc:sldMk cId="2214739431" sldId="262"/>
            <ac:picMk id="7" creationId="{B445282A-E74D-2A4E-44AC-18422049DA99}"/>
          </ac:picMkLst>
        </pc:picChg>
      </pc:sldChg>
      <pc:sldChg chg="addSp delSp modSp new mod setBg">
        <pc:chgData name="Adriana-Isabela Trefas (2242075)" userId="S::2242075@student.uwtsd.ac.uk::dc9e9ddb-c1d7-469a-a6f7-7beef23a6b70" providerId="AD" clId="Web-{DA91CFAE-9704-4E53-92AD-6BE0B7E5B0B2}" dt="2023-10-06T22:14:19.542" v="908" actId="14100"/>
        <pc:sldMkLst>
          <pc:docMk/>
          <pc:sldMk cId="4263053411" sldId="263"/>
        </pc:sldMkLst>
        <pc:spChg chg="mod">
          <ac:chgData name="Adriana-Isabela Trefas (2242075)" userId="S::2242075@student.uwtsd.ac.uk::dc9e9ddb-c1d7-469a-a6f7-7beef23a6b70" providerId="AD" clId="Web-{DA91CFAE-9704-4E53-92AD-6BE0B7E5B0B2}" dt="2023-10-06T22:13:20.056" v="904" actId="14100"/>
          <ac:spMkLst>
            <pc:docMk/>
            <pc:sldMk cId="4263053411" sldId="263"/>
            <ac:spMk id="2" creationId="{0C0214B1-49BA-C672-659D-AC347A343127}"/>
          </ac:spMkLst>
        </pc:spChg>
        <pc:spChg chg="del">
          <ac:chgData name="Adriana-Isabela Trefas (2242075)" userId="S::2242075@student.uwtsd.ac.uk::dc9e9ddb-c1d7-469a-a6f7-7beef23a6b70" providerId="AD" clId="Web-{DA91CFAE-9704-4E53-92AD-6BE0B7E5B0B2}" dt="2023-10-06T22:10:15.391" v="881"/>
          <ac:spMkLst>
            <pc:docMk/>
            <pc:sldMk cId="4263053411" sldId="263"/>
            <ac:spMk id="3" creationId="{DD1610F1-1FE6-9A44-7CF2-1C6FAB1F3D70}"/>
          </ac:spMkLst>
        </pc:spChg>
        <pc:spChg chg="add">
          <ac:chgData name="Adriana-Isabela Trefas (2242075)" userId="S::2242075@student.uwtsd.ac.uk::dc9e9ddb-c1d7-469a-a6f7-7beef23a6b70" providerId="AD" clId="Web-{DA91CFAE-9704-4E53-92AD-6BE0B7E5B0B2}" dt="2023-10-06T22:12:02.867" v="890"/>
          <ac:spMkLst>
            <pc:docMk/>
            <pc:sldMk cId="4263053411" sldId="263"/>
            <ac:spMk id="11" creationId="{A6EF5A53-0A64-4CA5-B9C7-1CB97CB5CF1C}"/>
          </ac:spMkLst>
        </pc:spChg>
        <pc:spChg chg="add">
          <ac:chgData name="Adriana-Isabela Trefas (2242075)" userId="S::2242075@student.uwtsd.ac.uk::dc9e9ddb-c1d7-469a-a6f7-7beef23a6b70" providerId="AD" clId="Web-{DA91CFAE-9704-4E53-92AD-6BE0B7E5B0B2}" dt="2023-10-06T22:12:02.867" v="890"/>
          <ac:spMkLst>
            <pc:docMk/>
            <pc:sldMk cId="4263053411" sldId="263"/>
            <ac:spMk id="13" creationId="{34ABFBEA-4EB0-4D02-A2C0-1733CD3D6F12}"/>
          </ac:spMkLst>
        </pc:spChg>
        <pc:spChg chg="add">
          <ac:chgData name="Adriana-Isabela Trefas (2242075)" userId="S::2242075@student.uwtsd.ac.uk::dc9e9ddb-c1d7-469a-a6f7-7beef23a6b70" providerId="AD" clId="Web-{DA91CFAE-9704-4E53-92AD-6BE0B7E5B0B2}" dt="2023-10-06T22:12:02.867" v="890"/>
          <ac:spMkLst>
            <pc:docMk/>
            <pc:sldMk cId="4263053411" sldId="263"/>
            <ac:spMk id="15" creationId="{19E083F6-57F4-487B-A766-EA0462B1EED8}"/>
          </ac:spMkLst>
        </pc:spChg>
        <pc:spChg chg="add">
          <ac:chgData name="Adriana-Isabela Trefas (2242075)" userId="S::2242075@student.uwtsd.ac.uk::dc9e9ddb-c1d7-469a-a6f7-7beef23a6b70" providerId="AD" clId="Web-{DA91CFAE-9704-4E53-92AD-6BE0B7E5B0B2}" dt="2023-10-06T22:12:02.867" v="890"/>
          <ac:spMkLst>
            <pc:docMk/>
            <pc:sldMk cId="4263053411" sldId="263"/>
            <ac:spMk id="17" creationId="{7A18C9FB-EC4C-4DAE-8F7D-C6E5AF607958}"/>
          </ac:spMkLst>
        </pc:spChg>
        <pc:spChg chg="add">
          <ac:chgData name="Adriana-Isabela Trefas (2242075)" userId="S::2242075@student.uwtsd.ac.uk::dc9e9ddb-c1d7-469a-a6f7-7beef23a6b70" providerId="AD" clId="Web-{DA91CFAE-9704-4E53-92AD-6BE0B7E5B0B2}" dt="2023-10-06T22:12:02.867" v="890"/>
          <ac:spMkLst>
            <pc:docMk/>
            <pc:sldMk cId="4263053411" sldId="263"/>
            <ac:spMk id="19" creationId="{A0B0D064-49EC-422C-B83B-1EF0154627E4}"/>
          </ac:spMkLst>
        </pc:spChg>
        <pc:grpChg chg="add">
          <ac:chgData name="Adriana-Isabela Trefas (2242075)" userId="S::2242075@student.uwtsd.ac.uk::dc9e9ddb-c1d7-469a-a6f7-7beef23a6b70" providerId="AD" clId="Web-{DA91CFAE-9704-4E53-92AD-6BE0B7E5B0B2}" dt="2023-10-06T22:12:02.867" v="890"/>
          <ac:grpSpMkLst>
            <pc:docMk/>
            <pc:sldMk cId="4263053411" sldId="263"/>
            <ac:grpSpMk id="21" creationId="{97BD10BA-973B-4A2D-B0D3-232F303EE6F5}"/>
          </ac:grpSpMkLst>
        </pc:grpChg>
        <pc:picChg chg="add mod ord">
          <ac:chgData name="Adriana-Isabela Trefas (2242075)" userId="S::2242075@student.uwtsd.ac.uk::dc9e9ddb-c1d7-469a-a6f7-7beef23a6b70" providerId="AD" clId="Web-{DA91CFAE-9704-4E53-92AD-6BE0B7E5B0B2}" dt="2023-10-06T22:12:02.867" v="890"/>
          <ac:picMkLst>
            <pc:docMk/>
            <pc:sldMk cId="4263053411" sldId="263"/>
            <ac:picMk id="4" creationId="{61DA3173-9CED-9741-753C-73A914614004}"/>
          </ac:picMkLst>
        </pc:picChg>
        <pc:picChg chg="add del mod ord">
          <ac:chgData name="Adriana-Isabela Trefas (2242075)" userId="S::2242075@student.uwtsd.ac.uk::dc9e9ddb-c1d7-469a-a6f7-7beef23a6b70" providerId="AD" clId="Web-{DA91CFAE-9704-4E53-92AD-6BE0B7E5B0B2}" dt="2023-10-06T22:14:04.557" v="905"/>
          <ac:picMkLst>
            <pc:docMk/>
            <pc:sldMk cId="4263053411" sldId="263"/>
            <ac:picMk id="5" creationId="{855FFDE8-12C7-7406-43BC-DFC6F27C55FE}"/>
          </ac:picMkLst>
        </pc:picChg>
        <pc:picChg chg="add mod">
          <ac:chgData name="Adriana-Isabela Trefas (2242075)" userId="S::2242075@student.uwtsd.ac.uk::dc9e9ddb-c1d7-469a-a6f7-7beef23a6b70" providerId="AD" clId="Web-{DA91CFAE-9704-4E53-92AD-6BE0B7E5B0B2}" dt="2023-10-06T22:12:02.867" v="890"/>
          <ac:picMkLst>
            <pc:docMk/>
            <pc:sldMk cId="4263053411" sldId="263"/>
            <ac:picMk id="6" creationId="{956A8946-85D1-A8EC-1E3C-B5501370B2F0}"/>
          </ac:picMkLst>
        </pc:picChg>
        <pc:picChg chg="add mod">
          <ac:chgData name="Adriana-Isabela Trefas (2242075)" userId="S::2242075@student.uwtsd.ac.uk::dc9e9ddb-c1d7-469a-a6f7-7beef23a6b70" providerId="AD" clId="Web-{DA91CFAE-9704-4E53-92AD-6BE0B7E5B0B2}" dt="2023-10-06T22:14:19.542" v="908" actId="14100"/>
          <ac:picMkLst>
            <pc:docMk/>
            <pc:sldMk cId="4263053411" sldId="263"/>
            <ac:picMk id="7" creationId="{3DC5723F-9049-9FE2-56DD-4E12EE17F87B}"/>
          </ac:picMkLst>
        </pc:picChg>
      </pc:sldChg>
      <pc:sldMasterChg chg="del delSldLayout">
        <pc:chgData name="Adriana-Isabela Trefas (2242075)" userId="S::2242075@student.uwtsd.ac.uk::dc9e9ddb-c1d7-469a-a6f7-7beef23a6b70" providerId="AD" clId="Web-{DA91CFAE-9704-4E53-92AD-6BE0B7E5B0B2}" dt="2023-10-06T20:18:31.460" v="0"/>
        <pc:sldMasterMkLst>
          <pc:docMk/>
          <pc:sldMasterMk cId="0" sldId="2147483648"/>
        </pc:sldMasterMkLst>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49"/>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0"/>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1"/>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2"/>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3"/>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4"/>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5"/>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6"/>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7"/>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8"/>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59"/>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60"/>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63"/>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64"/>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65"/>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67"/>
          </pc:sldLayoutMkLst>
        </pc:sldLayoutChg>
        <pc:sldLayoutChg chg="del">
          <pc:chgData name="Adriana-Isabela Trefas (2242075)" userId="S::2242075@student.uwtsd.ac.uk::dc9e9ddb-c1d7-469a-a6f7-7beef23a6b70" providerId="AD" clId="Web-{DA91CFAE-9704-4E53-92AD-6BE0B7E5B0B2}" dt="2023-10-06T20:18:31.460" v="0"/>
          <pc:sldLayoutMkLst>
            <pc:docMk/>
            <pc:sldMasterMk cId="0" sldId="2147483648"/>
            <pc:sldLayoutMk cId="0" sldId="2147483668"/>
          </pc:sldLayoutMkLst>
        </pc:sldLayoutChg>
      </pc:sldMasterChg>
      <pc:sldMasterChg chg="add del addSldLayout delSldLayout">
        <pc:chgData name="Adriana-Isabela Trefas (2242075)" userId="S::2242075@student.uwtsd.ac.uk::dc9e9ddb-c1d7-469a-a6f7-7beef23a6b70" providerId="AD" clId="Web-{DA91CFAE-9704-4E53-92AD-6BE0B7E5B0B2}" dt="2023-10-06T20:23:54.585" v="18"/>
        <pc:sldMasterMkLst>
          <pc:docMk/>
          <pc:sldMasterMk cId="801492057" sldId="2147483686"/>
        </pc:sldMasterMkLst>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3142281492" sldId="2147483675"/>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2766560276" sldId="2147483676"/>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686185564" sldId="2147483677"/>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3948165992" sldId="2147483678"/>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2255385949" sldId="2147483679"/>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3003181155" sldId="2147483680"/>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3362643904" sldId="2147483681"/>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3668872700" sldId="2147483682"/>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3360043597" sldId="2147483683"/>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3175937690" sldId="2147483684"/>
          </pc:sldLayoutMkLst>
        </pc:sldLayoutChg>
        <pc:sldLayoutChg chg="add del">
          <pc:chgData name="Adriana-Isabela Trefas (2242075)" userId="S::2242075@student.uwtsd.ac.uk::dc9e9ddb-c1d7-469a-a6f7-7beef23a6b70" providerId="AD" clId="Web-{DA91CFAE-9704-4E53-92AD-6BE0B7E5B0B2}" dt="2023-10-06T20:23:54.585" v="18"/>
          <pc:sldLayoutMkLst>
            <pc:docMk/>
            <pc:sldMasterMk cId="801492057" sldId="2147483686"/>
            <pc:sldLayoutMk cId="512518300" sldId="2147483685"/>
          </pc:sldLayoutMkLst>
        </pc:sldLayoutChg>
      </pc:sldMasterChg>
      <pc:sldMasterChg chg="add del addSldLayout delSldLayout">
        <pc:chgData name="Adriana-Isabela Trefas (2242075)" userId="S::2242075@student.uwtsd.ac.uk::dc9e9ddb-c1d7-469a-a6f7-7beef23a6b70" providerId="AD" clId="Web-{DA91CFAE-9704-4E53-92AD-6BE0B7E5B0B2}" dt="2023-10-06T20:23:54.522" v="17"/>
        <pc:sldMasterMkLst>
          <pc:docMk/>
          <pc:sldMasterMk cId="3808518302" sldId="2147483687"/>
        </pc:sldMasterMkLst>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2833409527" sldId="2147483688"/>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814084862" sldId="2147483689"/>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3238434159" sldId="2147483690"/>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716138197" sldId="2147483691"/>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428235981" sldId="2147483692"/>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3975144107" sldId="2147483693"/>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3103342682" sldId="2147483694"/>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147776776" sldId="2147483695"/>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2459048579" sldId="2147483696"/>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1607396484" sldId="2147483697"/>
          </pc:sldLayoutMkLst>
        </pc:sldLayoutChg>
        <pc:sldLayoutChg chg="add del">
          <pc:chgData name="Adriana-Isabela Trefas (2242075)" userId="S::2242075@student.uwtsd.ac.uk::dc9e9ddb-c1d7-469a-a6f7-7beef23a6b70" providerId="AD" clId="Web-{DA91CFAE-9704-4E53-92AD-6BE0B7E5B0B2}" dt="2023-10-06T20:23:54.522" v="17"/>
          <pc:sldLayoutMkLst>
            <pc:docMk/>
            <pc:sldMasterMk cId="3808518302" sldId="2147483687"/>
            <pc:sldLayoutMk cId="2880736917" sldId="2147483698"/>
          </pc:sldLayoutMkLst>
        </pc:sldLayoutChg>
      </pc:sldMasterChg>
      <pc:sldMasterChg chg="add del addSldLayout delSldLayout">
        <pc:chgData name="Adriana-Isabela Trefas (2242075)" userId="S::2242075@student.uwtsd.ac.uk::dc9e9ddb-c1d7-469a-a6f7-7beef23a6b70" providerId="AD" clId="Web-{DA91CFAE-9704-4E53-92AD-6BE0B7E5B0B2}" dt="2023-10-06T20:23:39.350" v="15"/>
        <pc:sldMasterMkLst>
          <pc:docMk/>
          <pc:sldMasterMk cId="2841038024" sldId="2147483723"/>
        </pc:sldMasterMkLst>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1494536001" sldId="2147483712"/>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701712900" sldId="2147483713"/>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3559099545" sldId="2147483714"/>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4293413177" sldId="2147483715"/>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2427317701" sldId="2147483716"/>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3136657969" sldId="2147483717"/>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3249261763" sldId="2147483718"/>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566842123" sldId="2147483719"/>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3509837219" sldId="2147483720"/>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2463776135" sldId="2147483721"/>
          </pc:sldLayoutMkLst>
        </pc:sldLayoutChg>
        <pc:sldLayoutChg chg="add del">
          <pc:chgData name="Adriana-Isabela Trefas (2242075)" userId="S::2242075@student.uwtsd.ac.uk::dc9e9ddb-c1d7-469a-a6f7-7beef23a6b70" providerId="AD" clId="Web-{DA91CFAE-9704-4E53-92AD-6BE0B7E5B0B2}" dt="2023-10-06T20:23:39.350" v="15"/>
          <pc:sldLayoutMkLst>
            <pc:docMk/>
            <pc:sldMasterMk cId="2841038024" sldId="2147483723"/>
            <pc:sldLayoutMk cId="684656064" sldId="2147483722"/>
          </pc:sldLayoutMkLst>
        </pc:sldLayoutChg>
      </pc:sldMasterChg>
      <pc:sldMasterChg chg="add del addSldLayout delSldLayout">
        <pc:chgData name="Adriana-Isabela Trefas (2242075)" userId="S::2242075@student.uwtsd.ac.uk::dc9e9ddb-c1d7-469a-a6f7-7beef23a6b70" providerId="AD" clId="Web-{DA91CFAE-9704-4E53-92AD-6BE0B7E5B0B2}" dt="2023-10-06T20:33:22.070" v="403"/>
        <pc:sldMasterMkLst>
          <pc:docMk/>
          <pc:sldMasterMk cId="829684275" sldId="2147483762"/>
        </pc:sldMasterMkLst>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498695500" sldId="2147483751"/>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653964084" sldId="2147483752"/>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1638329005" sldId="2147483753"/>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3672183342" sldId="2147483754"/>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625170085" sldId="2147483755"/>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1200824604" sldId="2147483756"/>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1265092862" sldId="2147483757"/>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1304584151" sldId="2147483758"/>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3891084080" sldId="2147483759"/>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986431275" sldId="2147483760"/>
          </pc:sldLayoutMkLst>
        </pc:sldLayoutChg>
        <pc:sldLayoutChg chg="add del">
          <pc:chgData name="Adriana-Isabela Trefas (2242075)" userId="S::2242075@student.uwtsd.ac.uk::dc9e9ddb-c1d7-469a-a6f7-7beef23a6b70" providerId="AD" clId="Web-{DA91CFAE-9704-4E53-92AD-6BE0B7E5B0B2}" dt="2023-10-06T20:33:22.070" v="403"/>
          <pc:sldLayoutMkLst>
            <pc:docMk/>
            <pc:sldMasterMk cId="829684275" sldId="2147483762"/>
            <pc:sldLayoutMk cId="4061810773" sldId="2147483761"/>
          </pc:sldLayoutMkLst>
        </pc:sldLayoutChg>
      </pc:sldMasterChg>
      <pc:sldMasterChg chg="add del addSldLayout delSldLayout">
        <pc:chgData name="Adriana-Isabela Trefas (2242075)" userId="S::2242075@student.uwtsd.ac.uk::dc9e9ddb-c1d7-469a-a6f7-7beef23a6b70" providerId="AD" clId="Web-{DA91CFAE-9704-4E53-92AD-6BE0B7E5B0B2}" dt="2023-10-06T20:34:59.384" v="421"/>
        <pc:sldMasterMkLst>
          <pc:docMk/>
          <pc:sldMasterMk cId="3743258348" sldId="2147483799"/>
        </pc:sldMasterMkLst>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1410956191" sldId="2147483788"/>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1224500670" sldId="2147483789"/>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2564616132" sldId="2147483790"/>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2978727440" sldId="2147483791"/>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2007488974" sldId="2147483792"/>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3154087649" sldId="2147483793"/>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3055972427" sldId="2147483794"/>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228800820" sldId="2147483795"/>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1210799350" sldId="2147483796"/>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526778811" sldId="2147483797"/>
          </pc:sldLayoutMkLst>
        </pc:sldLayoutChg>
        <pc:sldLayoutChg chg="add del">
          <pc:chgData name="Adriana-Isabela Trefas (2242075)" userId="S::2242075@student.uwtsd.ac.uk::dc9e9ddb-c1d7-469a-a6f7-7beef23a6b70" providerId="AD" clId="Web-{DA91CFAE-9704-4E53-92AD-6BE0B7E5B0B2}" dt="2023-10-06T20:34:59.384" v="421"/>
          <pc:sldLayoutMkLst>
            <pc:docMk/>
            <pc:sldMasterMk cId="3743258348" sldId="2147483799"/>
            <pc:sldLayoutMk cId="3022199407" sldId="2147483798"/>
          </pc:sldLayoutMkLst>
        </pc:sldLayoutChg>
      </pc:sldMasterChg>
      <pc:sldMasterChg chg="add del addSldLayout delSldLayout">
        <pc:chgData name="Adriana-Isabela Trefas (2242075)" userId="S::2242075@student.uwtsd.ac.uk::dc9e9ddb-c1d7-469a-a6f7-7beef23a6b70" providerId="AD" clId="Web-{DA91CFAE-9704-4E53-92AD-6BE0B7E5B0B2}" dt="2023-10-06T20:33:22.007" v="402"/>
        <pc:sldMasterMkLst>
          <pc:docMk/>
          <pc:sldMasterMk cId="4286615396" sldId="2147483812"/>
        </pc:sldMasterMkLst>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664542316" sldId="2147483801"/>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2409109371" sldId="2147483802"/>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2405489915" sldId="2147483803"/>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973933567" sldId="2147483804"/>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1466298377" sldId="2147483805"/>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2478769500" sldId="2147483806"/>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2795488558" sldId="2147483807"/>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39090783" sldId="2147483808"/>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2153819986" sldId="2147483809"/>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4286695944" sldId="2147483810"/>
          </pc:sldLayoutMkLst>
        </pc:sldLayoutChg>
        <pc:sldLayoutChg chg="add del">
          <pc:chgData name="Adriana-Isabela Trefas (2242075)" userId="S::2242075@student.uwtsd.ac.uk::dc9e9ddb-c1d7-469a-a6f7-7beef23a6b70" providerId="AD" clId="Web-{DA91CFAE-9704-4E53-92AD-6BE0B7E5B0B2}" dt="2023-10-06T20:33:22.007" v="402"/>
          <pc:sldLayoutMkLst>
            <pc:docMk/>
            <pc:sldMasterMk cId="4286615396" sldId="2147483812"/>
            <pc:sldLayoutMk cId="3093152280" sldId="2147483811"/>
          </pc:sldLayoutMkLst>
        </pc:sldLayoutChg>
      </pc:sldMasterChg>
      <pc:sldMasterChg chg="add del addSldLayout delSldLayout">
        <pc:chgData name="Adriana-Isabela Trefas (2242075)" userId="S::2242075@student.uwtsd.ac.uk::dc9e9ddb-c1d7-469a-a6f7-7beef23a6b70" providerId="AD" clId="Web-{DA91CFAE-9704-4E53-92AD-6BE0B7E5B0B2}" dt="2023-10-06T20:34:59.290" v="420"/>
        <pc:sldMasterMkLst>
          <pc:docMk/>
          <pc:sldMasterMk cId="2906083756" sldId="2147483862"/>
        </pc:sldMasterMkLst>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1293533323" sldId="2147483851"/>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2639286380" sldId="2147483852"/>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2443233284" sldId="2147483853"/>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2321048473" sldId="2147483854"/>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3276254736" sldId="2147483855"/>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4184923448" sldId="2147483856"/>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2992970374" sldId="2147483857"/>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4068666490" sldId="2147483858"/>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3868218636" sldId="2147483859"/>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3049386532" sldId="2147483860"/>
          </pc:sldLayoutMkLst>
        </pc:sldLayoutChg>
        <pc:sldLayoutChg chg="add del">
          <pc:chgData name="Adriana-Isabela Trefas (2242075)" userId="S::2242075@student.uwtsd.ac.uk::dc9e9ddb-c1d7-469a-a6f7-7beef23a6b70" providerId="AD" clId="Web-{DA91CFAE-9704-4E53-92AD-6BE0B7E5B0B2}" dt="2023-10-06T20:34:59.290" v="420"/>
          <pc:sldLayoutMkLst>
            <pc:docMk/>
            <pc:sldMasterMk cId="2906083756" sldId="2147483862"/>
            <pc:sldLayoutMk cId="2525269091" sldId="2147483861"/>
          </pc:sldLayoutMkLst>
        </pc:sldLayoutChg>
      </pc:sldMasterChg>
      <pc:sldMasterChg chg="add del addSldLayout delSldLayout">
        <pc:chgData name="Adriana-Isabela Trefas (2242075)" userId="S::2242075@student.uwtsd.ac.uk::dc9e9ddb-c1d7-469a-a6f7-7beef23a6b70" providerId="AD" clId="Web-{DA91CFAE-9704-4E53-92AD-6BE0B7E5B0B2}" dt="2023-10-06T20:37:10.293" v="436"/>
        <pc:sldMasterMkLst>
          <pc:docMk/>
          <pc:sldMasterMk cId="2363459333" sldId="2147483888"/>
        </pc:sldMasterMkLst>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2421468657" sldId="2147483877"/>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1448806788" sldId="2147483878"/>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3184731551" sldId="2147483879"/>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2458092730" sldId="2147483880"/>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2816153705" sldId="2147483881"/>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3481061062" sldId="2147483882"/>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3087851726" sldId="2147483883"/>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641408273" sldId="2147483884"/>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338902197" sldId="2147483885"/>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3601676488" sldId="2147483886"/>
          </pc:sldLayoutMkLst>
        </pc:sldLayoutChg>
        <pc:sldLayoutChg chg="add del">
          <pc:chgData name="Adriana-Isabela Trefas (2242075)" userId="S::2242075@student.uwtsd.ac.uk::dc9e9ddb-c1d7-469a-a6f7-7beef23a6b70" providerId="AD" clId="Web-{DA91CFAE-9704-4E53-92AD-6BE0B7E5B0B2}" dt="2023-10-06T20:37:10.293" v="436"/>
          <pc:sldLayoutMkLst>
            <pc:docMk/>
            <pc:sldMasterMk cId="2363459333" sldId="2147483888"/>
            <pc:sldLayoutMk cId="1376235363" sldId="2147483887"/>
          </pc:sldLayoutMkLst>
        </pc:sldLayoutChg>
      </pc:sldMasterChg>
      <pc:sldMasterChg chg="add del addSldLayout delSldLayout">
        <pc:chgData name="Adriana-Isabela Trefas (2242075)" userId="S::2242075@student.uwtsd.ac.uk::dc9e9ddb-c1d7-469a-a6f7-7beef23a6b70" providerId="AD" clId="Web-{DA91CFAE-9704-4E53-92AD-6BE0B7E5B0B2}" dt="2023-10-06T20:36:17.339" v="433"/>
        <pc:sldMasterMkLst>
          <pc:docMk/>
          <pc:sldMasterMk cId="3342450012" sldId="2147483889"/>
        </pc:sldMasterMkLst>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3534471304" sldId="2147483890"/>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977393382" sldId="2147483891"/>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32258080" sldId="2147483892"/>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1758260994" sldId="2147483893"/>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169934043" sldId="2147483894"/>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1939587946" sldId="2147483895"/>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2858730445" sldId="2147483896"/>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3151770120" sldId="2147483897"/>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4248887611" sldId="2147483898"/>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4073984799" sldId="2147483899"/>
          </pc:sldLayoutMkLst>
        </pc:sldLayoutChg>
        <pc:sldLayoutChg chg="add del">
          <pc:chgData name="Adriana-Isabela Trefas (2242075)" userId="S::2242075@student.uwtsd.ac.uk::dc9e9ddb-c1d7-469a-a6f7-7beef23a6b70" providerId="AD" clId="Web-{DA91CFAE-9704-4E53-92AD-6BE0B7E5B0B2}" dt="2023-10-06T20:36:17.339" v="433"/>
          <pc:sldLayoutMkLst>
            <pc:docMk/>
            <pc:sldMasterMk cId="3342450012" sldId="2147483889"/>
            <pc:sldLayoutMk cId="4240508607" sldId="2147483900"/>
          </pc:sldLayoutMkLst>
        </pc:sldLayoutChg>
      </pc:sldMasterChg>
      <pc:sldMasterChg chg="add del addSldLayout delSldLayout">
        <pc:chgData name="Adriana-Isabela Trefas (2242075)" userId="S::2242075@student.uwtsd.ac.uk::dc9e9ddb-c1d7-469a-a6f7-7beef23a6b70" providerId="AD" clId="Web-{DA91CFAE-9704-4E53-92AD-6BE0B7E5B0B2}" dt="2023-10-06T20:38:29.576" v="450"/>
        <pc:sldMasterMkLst>
          <pc:docMk/>
          <pc:sldMasterMk cId="3472917650" sldId="2147483912"/>
        </pc:sldMasterMkLst>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3230463134" sldId="2147483901"/>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3090360691" sldId="2147483902"/>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1491891051" sldId="2147483903"/>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2789797266" sldId="2147483904"/>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593078645" sldId="2147483905"/>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718887154" sldId="2147483906"/>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4197677970" sldId="2147483907"/>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2493066130" sldId="2147483908"/>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1040141503" sldId="2147483909"/>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768570555" sldId="2147483910"/>
          </pc:sldLayoutMkLst>
        </pc:sldLayoutChg>
        <pc:sldLayoutChg chg="add del">
          <pc:chgData name="Adriana-Isabela Trefas (2242075)" userId="S::2242075@student.uwtsd.ac.uk::dc9e9ddb-c1d7-469a-a6f7-7beef23a6b70" providerId="AD" clId="Web-{DA91CFAE-9704-4E53-92AD-6BE0B7E5B0B2}" dt="2023-10-06T20:38:29.576" v="450"/>
          <pc:sldLayoutMkLst>
            <pc:docMk/>
            <pc:sldMasterMk cId="3472917650" sldId="2147483912"/>
            <pc:sldLayoutMk cId="2714336489" sldId="2147483911"/>
          </pc:sldLayoutMkLst>
        </pc:sldLayoutChg>
      </pc:sldMasterChg>
      <pc:sldMasterChg chg="add addSldLayout">
        <pc:chgData name="Adriana-Isabela Trefas (2242075)" userId="S::2242075@student.uwtsd.ac.uk::dc9e9ddb-c1d7-469a-a6f7-7beef23a6b70" providerId="AD" clId="Web-{DA91CFAE-9704-4E53-92AD-6BE0B7E5B0B2}" dt="2023-10-06T20:38:29.576" v="450"/>
        <pc:sldMasterMkLst>
          <pc:docMk/>
          <pc:sldMasterMk cId="2270615328" sldId="2147483913"/>
        </pc:sldMasterMkLst>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3678608108" sldId="2147483914"/>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141732085" sldId="2147483915"/>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3360583477" sldId="2147483916"/>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3692729950" sldId="2147483917"/>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3451550148" sldId="2147483918"/>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1872312496" sldId="2147483919"/>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2182991670" sldId="2147483920"/>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4056291680" sldId="2147483921"/>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2221592177" sldId="2147483922"/>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2545021542" sldId="2147483923"/>
          </pc:sldLayoutMkLst>
        </pc:sldLayoutChg>
        <pc:sldLayoutChg chg="add">
          <pc:chgData name="Adriana-Isabela Trefas (2242075)" userId="S::2242075@student.uwtsd.ac.uk::dc9e9ddb-c1d7-469a-a6f7-7beef23a6b70" providerId="AD" clId="Web-{DA91CFAE-9704-4E53-92AD-6BE0B7E5B0B2}" dt="2023-10-06T20:38:29.576" v="450"/>
          <pc:sldLayoutMkLst>
            <pc:docMk/>
            <pc:sldMasterMk cId="2270615328" sldId="2147483913"/>
            <pc:sldLayoutMk cId="1492457063" sldId="2147483924"/>
          </pc:sldLayoutMkLst>
        </pc:sldLayoutChg>
      </pc:sldMasterChg>
      <pc:sldMasterChg chg="add del addSldLayout delSldLayout">
        <pc:chgData name="Adriana-Isabela Trefas (2242075)" userId="S::2242075@student.uwtsd.ac.uk::dc9e9ddb-c1d7-469a-a6f7-7beef23a6b70" providerId="AD" clId="Web-{DA91CFAE-9704-4E53-92AD-6BE0B7E5B0B2}" dt="2023-10-06T20:37:10.231" v="435"/>
        <pc:sldMasterMkLst>
          <pc:docMk/>
          <pc:sldMasterMk cId="2376557277" sldId="2147483951"/>
        </pc:sldMasterMkLst>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2464615140" sldId="2147483940"/>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4026085555" sldId="2147483941"/>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2784224661" sldId="2147483942"/>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1779860157" sldId="2147483943"/>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746601699" sldId="2147483944"/>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2091280377" sldId="2147483945"/>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2303864586" sldId="2147483946"/>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2036297314" sldId="2147483947"/>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201632627" sldId="2147483948"/>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998895128" sldId="2147483949"/>
          </pc:sldLayoutMkLst>
        </pc:sldLayoutChg>
        <pc:sldLayoutChg chg="add del">
          <pc:chgData name="Adriana-Isabela Trefas (2242075)" userId="S::2242075@student.uwtsd.ac.uk::dc9e9ddb-c1d7-469a-a6f7-7beef23a6b70" providerId="AD" clId="Web-{DA91CFAE-9704-4E53-92AD-6BE0B7E5B0B2}" dt="2023-10-06T20:37:10.231" v="435"/>
          <pc:sldLayoutMkLst>
            <pc:docMk/>
            <pc:sldMasterMk cId="2376557277" sldId="2147483951"/>
            <pc:sldLayoutMk cId="4204636881" sldId="2147483950"/>
          </pc:sldLayoutMkLst>
        </pc:sldLayoutChg>
      </pc:sldMasterChg>
    </pc:docChg>
  </pc:docChgLst>
  <pc:docChgLst>
    <pc:chgData name="Adriana-Isabela Trefas (2242075)" userId="S::2242075@student.uwtsd.ac.uk::dc9e9ddb-c1d7-469a-a6f7-7beef23a6b70" providerId="AD" clId="Web-{BD14EDB8-7BAE-6D04-5DDA-1DBAB9AFA39F}"/>
    <pc:docChg chg="modSld">
      <pc:chgData name="Adriana-Isabela Trefas (2242075)" userId="S::2242075@student.uwtsd.ac.uk::dc9e9ddb-c1d7-469a-a6f7-7beef23a6b70" providerId="AD" clId="Web-{BD14EDB8-7BAE-6D04-5DDA-1DBAB9AFA39F}" dt="2023-10-22T16:24:27.559" v="83" actId="20577"/>
      <pc:docMkLst>
        <pc:docMk/>
      </pc:docMkLst>
      <pc:sldChg chg="modSp">
        <pc:chgData name="Adriana-Isabela Trefas (2242075)" userId="S::2242075@student.uwtsd.ac.uk::dc9e9ddb-c1d7-469a-a6f7-7beef23a6b70" providerId="AD" clId="Web-{BD14EDB8-7BAE-6D04-5DDA-1DBAB9AFA39F}" dt="2023-10-22T15:56:14.316" v="7" actId="20577"/>
        <pc:sldMkLst>
          <pc:docMk/>
          <pc:sldMk cId="2526593619" sldId="256"/>
        </pc:sldMkLst>
        <pc:spChg chg="mod">
          <ac:chgData name="Adriana-Isabela Trefas (2242075)" userId="S::2242075@student.uwtsd.ac.uk::dc9e9ddb-c1d7-469a-a6f7-7beef23a6b70" providerId="AD" clId="Web-{BD14EDB8-7BAE-6D04-5DDA-1DBAB9AFA39F}" dt="2023-10-22T15:56:14.316" v="7" actId="20577"/>
          <ac:spMkLst>
            <pc:docMk/>
            <pc:sldMk cId="2526593619" sldId="256"/>
            <ac:spMk id="3" creationId="{00000000-0000-0000-0000-000000000000}"/>
          </ac:spMkLst>
        </pc:spChg>
      </pc:sldChg>
      <pc:sldChg chg="modSp">
        <pc:chgData name="Adriana-Isabela Trefas (2242075)" userId="S::2242075@student.uwtsd.ac.uk::dc9e9ddb-c1d7-469a-a6f7-7beef23a6b70" providerId="AD" clId="Web-{BD14EDB8-7BAE-6D04-5DDA-1DBAB9AFA39F}" dt="2023-10-22T16:02:51.593" v="60" actId="20577"/>
        <pc:sldMkLst>
          <pc:docMk/>
          <pc:sldMk cId="2261934931" sldId="257"/>
        </pc:sldMkLst>
        <pc:spChg chg="mod">
          <ac:chgData name="Adriana-Isabela Trefas (2242075)" userId="S::2242075@student.uwtsd.ac.uk::dc9e9ddb-c1d7-469a-a6f7-7beef23a6b70" providerId="AD" clId="Web-{BD14EDB8-7BAE-6D04-5DDA-1DBAB9AFA39F}" dt="2023-10-22T16:02:51.593" v="60" actId="20577"/>
          <ac:spMkLst>
            <pc:docMk/>
            <pc:sldMk cId="2261934931" sldId="257"/>
            <ac:spMk id="2" creationId="{80848EFE-8E4F-4155-6CA5-A50AE50933CF}"/>
          </ac:spMkLst>
        </pc:spChg>
      </pc:sldChg>
      <pc:sldChg chg="modSp">
        <pc:chgData name="Adriana-Isabela Trefas (2242075)" userId="S::2242075@student.uwtsd.ac.uk::dc9e9ddb-c1d7-469a-a6f7-7beef23a6b70" providerId="AD" clId="Web-{BD14EDB8-7BAE-6D04-5DDA-1DBAB9AFA39F}" dt="2023-10-22T16:04:08.489" v="64" actId="1076"/>
        <pc:sldMkLst>
          <pc:docMk/>
          <pc:sldMk cId="1321872072" sldId="267"/>
        </pc:sldMkLst>
        <pc:spChg chg="mod">
          <ac:chgData name="Adriana-Isabela Trefas (2242075)" userId="S::2242075@student.uwtsd.ac.uk::dc9e9ddb-c1d7-469a-a6f7-7beef23a6b70" providerId="AD" clId="Web-{BD14EDB8-7BAE-6D04-5DDA-1DBAB9AFA39F}" dt="2023-10-22T16:01:54.138" v="43" actId="20577"/>
          <ac:spMkLst>
            <pc:docMk/>
            <pc:sldMk cId="1321872072" sldId="267"/>
            <ac:spMk id="3" creationId="{C507D825-5337-6222-D0A6-AE1A109903A2}"/>
          </ac:spMkLst>
        </pc:spChg>
        <pc:spChg chg="mod">
          <ac:chgData name="Adriana-Isabela Trefas (2242075)" userId="S::2242075@student.uwtsd.ac.uk::dc9e9ddb-c1d7-469a-a6f7-7beef23a6b70" providerId="AD" clId="Web-{BD14EDB8-7BAE-6D04-5DDA-1DBAB9AFA39F}" dt="2023-10-22T16:03:53.645" v="62" actId="20577"/>
          <ac:spMkLst>
            <pc:docMk/>
            <pc:sldMk cId="1321872072" sldId="267"/>
            <ac:spMk id="4" creationId="{0ABD16B2-02A8-709D-7102-7643EA10F87A}"/>
          </ac:spMkLst>
        </pc:spChg>
        <pc:spChg chg="mod">
          <ac:chgData name="Adriana-Isabela Trefas (2242075)" userId="S::2242075@student.uwtsd.ac.uk::dc9e9ddb-c1d7-469a-a6f7-7beef23a6b70" providerId="AD" clId="Web-{BD14EDB8-7BAE-6D04-5DDA-1DBAB9AFA39F}" dt="2023-10-22T16:03:58.473" v="63" actId="1076"/>
          <ac:spMkLst>
            <pc:docMk/>
            <pc:sldMk cId="1321872072" sldId="267"/>
            <ac:spMk id="5" creationId="{729646D9-9257-89EA-A991-DC967A3EDC6C}"/>
          </ac:spMkLst>
        </pc:spChg>
        <pc:spChg chg="mod">
          <ac:chgData name="Adriana-Isabela Trefas (2242075)" userId="S::2242075@student.uwtsd.ac.uk::dc9e9ddb-c1d7-469a-a6f7-7beef23a6b70" providerId="AD" clId="Web-{BD14EDB8-7BAE-6D04-5DDA-1DBAB9AFA39F}" dt="2023-10-22T16:04:08.489" v="64" actId="1076"/>
          <ac:spMkLst>
            <pc:docMk/>
            <pc:sldMk cId="1321872072" sldId="267"/>
            <ac:spMk id="6" creationId="{BBB7A391-0E74-3EB9-A6A5-158AA1793806}"/>
          </ac:spMkLst>
        </pc:spChg>
      </pc:sldChg>
      <pc:sldChg chg="modSp">
        <pc:chgData name="Adriana-Isabela Trefas (2242075)" userId="S::2242075@student.uwtsd.ac.uk::dc9e9ddb-c1d7-469a-a6f7-7beef23a6b70" providerId="AD" clId="Web-{BD14EDB8-7BAE-6D04-5DDA-1DBAB9AFA39F}" dt="2023-10-22T16:07:07.354" v="70" actId="20577"/>
        <pc:sldMkLst>
          <pc:docMk/>
          <pc:sldMk cId="2067239984" sldId="268"/>
        </pc:sldMkLst>
        <pc:spChg chg="mod">
          <ac:chgData name="Adriana-Isabela Trefas (2242075)" userId="S::2242075@student.uwtsd.ac.uk::dc9e9ddb-c1d7-469a-a6f7-7beef23a6b70" providerId="AD" clId="Web-{BD14EDB8-7BAE-6D04-5DDA-1DBAB9AFA39F}" dt="2023-10-22T16:07:07.354" v="70" actId="20577"/>
          <ac:spMkLst>
            <pc:docMk/>
            <pc:sldMk cId="2067239984" sldId="268"/>
            <ac:spMk id="2" creationId="{3CF48DBD-E902-25F6-A442-AD55CD7C6D29}"/>
          </ac:spMkLst>
        </pc:spChg>
      </pc:sldChg>
      <pc:sldChg chg="modSp">
        <pc:chgData name="Adriana-Isabela Trefas (2242075)" userId="S::2242075@student.uwtsd.ac.uk::dc9e9ddb-c1d7-469a-a6f7-7beef23a6b70" providerId="AD" clId="Web-{BD14EDB8-7BAE-6D04-5DDA-1DBAB9AFA39F}" dt="2023-10-22T16:24:27.559" v="83" actId="20577"/>
        <pc:sldMkLst>
          <pc:docMk/>
          <pc:sldMk cId="3530930542" sldId="270"/>
        </pc:sldMkLst>
        <pc:spChg chg="mod">
          <ac:chgData name="Adriana-Isabela Trefas (2242075)" userId="S::2242075@student.uwtsd.ac.uk::dc9e9ddb-c1d7-469a-a6f7-7beef23a6b70" providerId="AD" clId="Web-{BD14EDB8-7BAE-6D04-5DDA-1DBAB9AFA39F}" dt="2023-10-22T16:24:27.559" v="83" actId="20577"/>
          <ac:spMkLst>
            <pc:docMk/>
            <pc:sldMk cId="3530930542" sldId="270"/>
            <ac:spMk id="2" creationId="{4ACE6649-C9C8-3B55-0245-DF946E2D19A5}"/>
          </ac:spMkLst>
        </pc:spChg>
      </pc:sldChg>
    </pc:docChg>
  </pc:docChgLst>
  <pc:docChgLst>
    <pc:chgData name="Adriana-Isabela Trefas (2242075)" userId="S::2242075@student.uwtsd.ac.uk::dc9e9ddb-c1d7-469a-a6f7-7beef23a6b70" providerId="AD" clId="Web-{58CF5CA4-F57A-B328-B7DB-AD9F8DD68898}"/>
    <pc:docChg chg="addSld delSld modSld">
      <pc:chgData name="Adriana-Isabela Trefas (2242075)" userId="S::2242075@student.uwtsd.ac.uk::dc9e9ddb-c1d7-469a-a6f7-7beef23a6b70" providerId="AD" clId="Web-{58CF5CA4-F57A-B328-B7DB-AD9F8DD68898}" dt="2023-10-17T10:36:46.174" v="676" actId="20577"/>
      <pc:docMkLst>
        <pc:docMk/>
      </pc:docMkLst>
      <pc:sldChg chg="modSp">
        <pc:chgData name="Adriana-Isabela Trefas (2242075)" userId="S::2242075@student.uwtsd.ac.uk::dc9e9ddb-c1d7-469a-a6f7-7beef23a6b70" providerId="AD" clId="Web-{58CF5CA4-F57A-B328-B7DB-AD9F8DD68898}" dt="2023-10-17T08:51:18.475" v="7" actId="20577"/>
        <pc:sldMkLst>
          <pc:docMk/>
          <pc:sldMk cId="2261934931" sldId="257"/>
        </pc:sldMkLst>
        <pc:spChg chg="mod">
          <ac:chgData name="Adriana-Isabela Trefas (2242075)" userId="S::2242075@student.uwtsd.ac.uk::dc9e9ddb-c1d7-469a-a6f7-7beef23a6b70" providerId="AD" clId="Web-{58CF5CA4-F57A-B328-B7DB-AD9F8DD68898}" dt="2023-10-17T08:50:54.505" v="4" actId="20577"/>
          <ac:spMkLst>
            <pc:docMk/>
            <pc:sldMk cId="2261934931" sldId="257"/>
            <ac:spMk id="2" creationId="{80848EFE-8E4F-4155-6CA5-A50AE50933CF}"/>
          </ac:spMkLst>
        </pc:spChg>
        <pc:spChg chg="mod">
          <ac:chgData name="Adriana-Isabela Trefas (2242075)" userId="S::2242075@student.uwtsd.ac.uk::dc9e9ddb-c1d7-469a-a6f7-7beef23a6b70" providerId="AD" clId="Web-{58CF5CA4-F57A-B328-B7DB-AD9F8DD68898}" dt="2023-10-17T08:51:18.475" v="7" actId="20577"/>
          <ac:spMkLst>
            <pc:docMk/>
            <pc:sldMk cId="2261934931" sldId="257"/>
            <ac:spMk id="6" creationId="{DACDB206-B41E-CC2C-E7DB-F560858F5078}"/>
          </ac:spMkLst>
        </pc:spChg>
      </pc:sldChg>
      <pc:sldChg chg="modSp">
        <pc:chgData name="Adriana-Isabela Trefas (2242075)" userId="S::2242075@student.uwtsd.ac.uk::dc9e9ddb-c1d7-469a-a6f7-7beef23a6b70" providerId="AD" clId="Web-{58CF5CA4-F57A-B328-B7DB-AD9F8DD68898}" dt="2023-10-17T08:51:39.820" v="11" actId="20577"/>
        <pc:sldMkLst>
          <pc:docMk/>
          <pc:sldMk cId="4280449718" sldId="259"/>
        </pc:sldMkLst>
        <pc:spChg chg="mod">
          <ac:chgData name="Adriana-Isabela Trefas (2242075)" userId="S::2242075@student.uwtsd.ac.uk::dc9e9ddb-c1d7-469a-a6f7-7beef23a6b70" providerId="AD" clId="Web-{58CF5CA4-F57A-B328-B7DB-AD9F8DD68898}" dt="2023-10-17T08:51:39.820" v="11" actId="20577"/>
          <ac:spMkLst>
            <pc:docMk/>
            <pc:sldMk cId="4280449718" sldId="259"/>
            <ac:spMk id="2" creationId="{C7DF3FD8-092A-4297-3D2A-E4FBEAAA61F9}"/>
          </ac:spMkLst>
        </pc:spChg>
      </pc:sldChg>
      <pc:sldChg chg="modSp">
        <pc:chgData name="Adriana-Isabela Trefas (2242075)" userId="S::2242075@student.uwtsd.ac.uk::dc9e9ddb-c1d7-469a-a6f7-7beef23a6b70" providerId="AD" clId="Web-{58CF5CA4-F57A-B328-B7DB-AD9F8DD68898}" dt="2023-10-17T08:52:01.431" v="18" actId="14100"/>
        <pc:sldMkLst>
          <pc:docMk/>
          <pc:sldMk cId="928381813" sldId="260"/>
        </pc:sldMkLst>
        <pc:spChg chg="mod">
          <ac:chgData name="Adriana-Isabela Trefas (2242075)" userId="S::2242075@student.uwtsd.ac.uk::dc9e9ddb-c1d7-469a-a6f7-7beef23a6b70" providerId="AD" clId="Web-{58CF5CA4-F57A-B328-B7DB-AD9F8DD68898}" dt="2023-10-17T08:52:01.431" v="18" actId="14100"/>
          <ac:spMkLst>
            <pc:docMk/>
            <pc:sldMk cId="928381813" sldId="260"/>
            <ac:spMk id="2" creationId="{13C6B342-EE19-0157-FCC3-CAA654F97F51}"/>
          </ac:spMkLst>
        </pc:spChg>
      </pc:sldChg>
      <pc:sldChg chg="modSp">
        <pc:chgData name="Adriana-Isabela Trefas (2242075)" userId="S::2242075@student.uwtsd.ac.uk::dc9e9ddb-c1d7-469a-a6f7-7beef23a6b70" providerId="AD" clId="Web-{58CF5CA4-F57A-B328-B7DB-AD9F8DD68898}" dt="2023-10-17T08:52:18.948" v="23" actId="14100"/>
        <pc:sldMkLst>
          <pc:docMk/>
          <pc:sldMk cId="2290493874" sldId="261"/>
        </pc:sldMkLst>
        <pc:spChg chg="mod">
          <ac:chgData name="Adriana-Isabela Trefas (2242075)" userId="S::2242075@student.uwtsd.ac.uk::dc9e9ddb-c1d7-469a-a6f7-7beef23a6b70" providerId="AD" clId="Web-{58CF5CA4-F57A-B328-B7DB-AD9F8DD68898}" dt="2023-10-17T08:52:18.948" v="23" actId="14100"/>
          <ac:spMkLst>
            <pc:docMk/>
            <pc:sldMk cId="2290493874" sldId="261"/>
            <ac:spMk id="2" creationId="{109862E3-0BC9-819D-5180-C4C8D2DE0EEE}"/>
          </ac:spMkLst>
        </pc:spChg>
      </pc:sldChg>
      <pc:sldChg chg="modSp">
        <pc:chgData name="Adriana-Isabela Trefas (2242075)" userId="S::2242075@student.uwtsd.ac.uk::dc9e9ddb-c1d7-469a-a6f7-7beef23a6b70" providerId="AD" clId="Web-{58CF5CA4-F57A-B328-B7DB-AD9F8DD68898}" dt="2023-10-17T08:52:42.168" v="28" actId="14100"/>
        <pc:sldMkLst>
          <pc:docMk/>
          <pc:sldMk cId="2214739431" sldId="262"/>
        </pc:sldMkLst>
        <pc:spChg chg="mod">
          <ac:chgData name="Adriana-Isabela Trefas (2242075)" userId="S::2242075@student.uwtsd.ac.uk::dc9e9ddb-c1d7-469a-a6f7-7beef23a6b70" providerId="AD" clId="Web-{58CF5CA4-F57A-B328-B7DB-AD9F8DD68898}" dt="2023-10-17T08:52:42.168" v="28" actId="14100"/>
          <ac:spMkLst>
            <pc:docMk/>
            <pc:sldMk cId="2214739431" sldId="262"/>
            <ac:spMk id="2" creationId="{4FE51C87-B051-18D0-4E8F-A2B668FF9969}"/>
          </ac:spMkLst>
        </pc:spChg>
      </pc:sldChg>
      <pc:sldChg chg="modSp">
        <pc:chgData name="Adriana-Isabela Trefas (2242075)" userId="S::2242075@student.uwtsd.ac.uk::dc9e9ddb-c1d7-469a-a6f7-7beef23a6b70" providerId="AD" clId="Web-{58CF5CA4-F57A-B328-B7DB-AD9F8DD68898}" dt="2023-10-17T08:53:15.733" v="31" actId="20577"/>
        <pc:sldMkLst>
          <pc:docMk/>
          <pc:sldMk cId="3247126428" sldId="266"/>
        </pc:sldMkLst>
        <pc:spChg chg="mod">
          <ac:chgData name="Adriana-Isabela Trefas (2242075)" userId="S::2242075@student.uwtsd.ac.uk::dc9e9ddb-c1d7-469a-a6f7-7beef23a6b70" providerId="AD" clId="Web-{58CF5CA4-F57A-B328-B7DB-AD9F8DD68898}" dt="2023-10-17T08:53:15.733" v="31" actId="20577"/>
          <ac:spMkLst>
            <pc:docMk/>
            <pc:sldMk cId="3247126428" sldId="266"/>
            <ac:spMk id="2" creationId="{966C51D3-11DF-EDF9-42AF-731654957BD4}"/>
          </ac:spMkLst>
        </pc:spChg>
      </pc:sldChg>
      <pc:sldChg chg="modSp">
        <pc:chgData name="Adriana-Isabela Trefas (2242075)" userId="S::2242075@student.uwtsd.ac.uk::dc9e9ddb-c1d7-469a-a6f7-7beef23a6b70" providerId="AD" clId="Web-{58CF5CA4-F57A-B328-B7DB-AD9F8DD68898}" dt="2023-10-17T08:53:37.609" v="35" actId="20577"/>
        <pc:sldMkLst>
          <pc:docMk/>
          <pc:sldMk cId="2067239984" sldId="268"/>
        </pc:sldMkLst>
        <pc:spChg chg="mod">
          <ac:chgData name="Adriana-Isabela Trefas (2242075)" userId="S::2242075@student.uwtsd.ac.uk::dc9e9ddb-c1d7-469a-a6f7-7beef23a6b70" providerId="AD" clId="Web-{58CF5CA4-F57A-B328-B7DB-AD9F8DD68898}" dt="2023-10-17T08:53:37.609" v="35" actId="20577"/>
          <ac:spMkLst>
            <pc:docMk/>
            <pc:sldMk cId="2067239984" sldId="268"/>
            <ac:spMk id="2" creationId="{3CF48DBD-E902-25F6-A442-AD55CD7C6D29}"/>
          </ac:spMkLst>
        </pc:spChg>
      </pc:sldChg>
      <pc:sldChg chg="modSp">
        <pc:chgData name="Adriana-Isabela Trefas (2242075)" userId="S::2242075@student.uwtsd.ac.uk::dc9e9ddb-c1d7-469a-a6f7-7beef23a6b70" providerId="AD" clId="Web-{58CF5CA4-F57A-B328-B7DB-AD9F8DD68898}" dt="2023-10-17T08:53:49.235" v="38" actId="20577"/>
        <pc:sldMkLst>
          <pc:docMk/>
          <pc:sldMk cId="1544911775" sldId="269"/>
        </pc:sldMkLst>
        <pc:spChg chg="mod">
          <ac:chgData name="Adriana-Isabela Trefas (2242075)" userId="S::2242075@student.uwtsd.ac.uk::dc9e9ddb-c1d7-469a-a6f7-7beef23a6b70" providerId="AD" clId="Web-{58CF5CA4-F57A-B328-B7DB-AD9F8DD68898}" dt="2023-10-17T08:53:49.235" v="38" actId="20577"/>
          <ac:spMkLst>
            <pc:docMk/>
            <pc:sldMk cId="1544911775" sldId="269"/>
            <ac:spMk id="2" creationId="{AFCC42F3-5A6E-56F2-90D4-4F6209F98432}"/>
          </ac:spMkLst>
        </pc:spChg>
      </pc:sldChg>
      <pc:sldChg chg="modSp">
        <pc:chgData name="Adriana-Isabela Trefas (2242075)" userId="S::2242075@student.uwtsd.ac.uk::dc9e9ddb-c1d7-469a-a6f7-7beef23a6b70" providerId="AD" clId="Web-{58CF5CA4-F57A-B328-B7DB-AD9F8DD68898}" dt="2023-10-17T08:54:00.235" v="41" actId="20577"/>
        <pc:sldMkLst>
          <pc:docMk/>
          <pc:sldMk cId="3530930542" sldId="270"/>
        </pc:sldMkLst>
        <pc:spChg chg="mod">
          <ac:chgData name="Adriana-Isabela Trefas (2242075)" userId="S::2242075@student.uwtsd.ac.uk::dc9e9ddb-c1d7-469a-a6f7-7beef23a6b70" providerId="AD" clId="Web-{58CF5CA4-F57A-B328-B7DB-AD9F8DD68898}" dt="2023-10-17T08:54:00.235" v="41" actId="20577"/>
          <ac:spMkLst>
            <pc:docMk/>
            <pc:sldMk cId="3530930542" sldId="270"/>
            <ac:spMk id="2" creationId="{4ACE6649-C9C8-3B55-0245-DF946E2D19A5}"/>
          </ac:spMkLst>
        </pc:spChg>
      </pc:sldChg>
      <pc:sldChg chg="modSp">
        <pc:chgData name="Adriana-Isabela Trefas (2242075)" userId="S::2242075@student.uwtsd.ac.uk::dc9e9ddb-c1d7-469a-a6f7-7beef23a6b70" providerId="AD" clId="Web-{58CF5CA4-F57A-B328-B7DB-AD9F8DD68898}" dt="2023-10-17T10:07:58.128" v="445" actId="20577"/>
        <pc:sldMkLst>
          <pc:docMk/>
          <pc:sldMk cId="2207716980" sldId="271"/>
        </pc:sldMkLst>
        <pc:spChg chg="mod">
          <ac:chgData name="Adriana-Isabela Trefas (2242075)" userId="S::2242075@student.uwtsd.ac.uk::dc9e9ddb-c1d7-469a-a6f7-7beef23a6b70" providerId="AD" clId="Web-{58CF5CA4-F57A-B328-B7DB-AD9F8DD68898}" dt="2023-10-17T10:07:58.128" v="445" actId="20577"/>
          <ac:spMkLst>
            <pc:docMk/>
            <pc:sldMk cId="2207716980" sldId="271"/>
            <ac:spMk id="2" creationId="{D051F09F-DE62-5D5D-F9D2-2A3E28A357EC}"/>
          </ac:spMkLst>
        </pc:spChg>
        <pc:spChg chg="mod">
          <ac:chgData name="Adriana-Isabela Trefas (2242075)" userId="S::2242075@student.uwtsd.ac.uk::dc9e9ddb-c1d7-469a-a6f7-7beef23a6b70" providerId="AD" clId="Web-{58CF5CA4-F57A-B328-B7DB-AD9F8DD68898}" dt="2023-10-17T10:02:05.793" v="326" actId="20577"/>
          <ac:spMkLst>
            <pc:docMk/>
            <pc:sldMk cId="2207716980" sldId="271"/>
            <ac:spMk id="3" creationId="{F6A0C1AE-3E36-3457-63A9-AF1AF03FCD9F}"/>
          </ac:spMkLst>
        </pc:spChg>
      </pc:sldChg>
      <pc:sldChg chg="modSp">
        <pc:chgData name="Adriana-Isabela Trefas (2242075)" userId="S::2242075@student.uwtsd.ac.uk::dc9e9ddb-c1d7-469a-a6f7-7beef23a6b70" providerId="AD" clId="Web-{58CF5CA4-F57A-B328-B7DB-AD9F8DD68898}" dt="2023-10-17T09:20:14.085" v="62" actId="20577"/>
        <pc:sldMkLst>
          <pc:docMk/>
          <pc:sldMk cId="2152423351" sldId="272"/>
        </pc:sldMkLst>
        <pc:spChg chg="mod">
          <ac:chgData name="Adriana-Isabela Trefas (2242075)" userId="S::2242075@student.uwtsd.ac.uk::dc9e9ddb-c1d7-469a-a6f7-7beef23a6b70" providerId="AD" clId="Web-{58CF5CA4-F57A-B328-B7DB-AD9F8DD68898}" dt="2023-10-17T09:20:14.085" v="62" actId="20577"/>
          <ac:spMkLst>
            <pc:docMk/>
            <pc:sldMk cId="2152423351" sldId="272"/>
            <ac:spMk id="2" creationId="{D02476D3-7133-8B08-572F-465697BDFA46}"/>
          </ac:spMkLst>
        </pc:spChg>
      </pc:sldChg>
      <pc:sldChg chg="modSp">
        <pc:chgData name="Adriana-Isabela Trefas (2242075)" userId="S::2242075@student.uwtsd.ac.uk::dc9e9ddb-c1d7-469a-a6f7-7beef23a6b70" providerId="AD" clId="Web-{58CF5CA4-F57A-B328-B7DB-AD9F8DD68898}" dt="2023-10-17T08:54:24.096" v="49" actId="20577"/>
        <pc:sldMkLst>
          <pc:docMk/>
          <pc:sldMk cId="2175331135" sldId="273"/>
        </pc:sldMkLst>
        <pc:spChg chg="mod">
          <ac:chgData name="Adriana-Isabela Trefas (2242075)" userId="S::2242075@student.uwtsd.ac.uk::dc9e9ddb-c1d7-469a-a6f7-7beef23a6b70" providerId="AD" clId="Web-{58CF5CA4-F57A-B328-B7DB-AD9F8DD68898}" dt="2023-10-17T08:54:24.096" v="49" actId="20577"/>
          <ac:spMkLst>
            <pc:docMk/>
            <pc:sldMk cId="2175331135" sldId="273"/>
            <ac:spMk id="2" creationId="{B7AD07E2-0BEE-C228-FC56-B514F66B1198}"/>
          </ac:spMkLst>
        </pc:spChg>
      </pc:sldChg>
      <pc:sldChg chg="new del">
        <pc:chgData name="Adriana-Isabela Trefas (2242075)" userId="S::2242075@student.uwtsd.ac.uk::dc9e9ddb-c1d7-469a-a6f7-7beef23a6b70" providerId="AD" clId="Web-{58CF5CA4-F57A-B328-B7DB-AD9F8DD68898}" dt="2023-10-17T09:25:18.808" v="64"/>
        <pc:sldMkLst>
          <pc:docMk/>
          <pc:sldMk cId="1878031018" sldId="277"/>
        </pc:sldMkLst>
      </pc:sldChg>
      <pc:sldChg chg="addSp modSp new mod setBg">
        <pc:chgData name="Adriana-Isabela Trefas (2242075)" userId="S::2242075@student.uwtsd.ac.uk::dc9e9ddb-c1d7-469a-a6f7-7beef23a6b70" providerId="AD" clId="Web-{58CF5CA4-F57A-B328-B7DB-AD9F8DD68898}" dt="2023-10-17T10:01:46.417" v="325" actId="20577"/>
        <pc:sldMkLst>
          <pc:docMk/>
          <pc:sldMk cId="3509952219" sldId="277"/>
        </pc:sldMkLst>
        <pc:spChg chg="add mod">
          <ac:chgData name="Adriana-Isabela Trefas (2242075)" userId="S::2242075@student.uwtsd.ac.uk::dc9e9ddb-c1d7-469a-a6f7-7beef23a6b70" providerId="AD" clId="Web-{58CF5CA4-F57A-B328-B7DB-AD9F8DD68898}" dt="2023-10-17T10:01:46.417" v="325" actId="20577"/>
          <ac:spMkLst>
            <pc:docMk/>
            <pc:sldMk cId="3509952219" sldId="277"/>
            <ac:spMk id="2" creationId="{819FD34B-88C7-BF17-F044-30F7E317A4F0}"/>
          </ac:spMkLst>
        </pc:spChg>
        <pc:spChg chg="add mod">
          <ac:chgData name="Adriana-Isabela Trefas (2242075)" userId="S::2242075@student.uwtsd.ac.uk::dc9e9ddb-c1d7-469a-a6f7-7beef23a6b70" providerId="AD" clId="Web-{58CF5CA4-F57A-B328-B7DB-AD9F8DD68898}" dt="2023-10-17T10:01:05.992" v="309" actId="20577"/>
          <ac:spMkLst>
            <pc:docMk/>
            <pc:sldMk cId="3509952219" sldId="277"/>
            <ac:spMk id="3" creationId="{1EBBEAD6-6770-A824-52E7-393DEC4DAF9F}"/>
          </ac:spMkLst>
        </pc:spChg>
        <pc:spChg chg="add mod">
          <ac:chgData name="Adriana-Isabela Trefas (2242075)" userId="S::2242075@student.uwtsd.ac.uk::dc9e9ddb-c1d7-469a-a6f7-7beef23a6b70" providerId="AD" clId="Web-{58CF5CA4-F57A-B328-B7DB-AD9F8DD68898}" dt="2023-10-17T09:50:29.249" v="221" actId="20577"/>
          <ac:spMkLst>
            <pc:docMk/>
            <pc:sldMk cId="3509952219" sldId="277"/>
            <ac:spMk id="4" creationId="{B85FC166-7329-1357-FBDB-9D09D967372C}"/>
          </ac:spMkLst>
        </pc:spChg>
        <pc:spChg chg="add mod">
          <ac:chgData name="Adriana-Isabela Trefas (2242075)" userId="S::2242075@student.uwtsd.ac.uk::dc9e9ddb-c1d7-469a-a6f7-7beef23a6b70" providerId="AD" clId="Web-{58CF5CA4-F57A-B328-B7DB-AD9F8DD68898}" dt="2023-10-17T10:01:34.822" v="318" actId="20577"/>
          <ac:spMkLst>
            <pc:docMk/>
            <pc:sldMk cId="3509952219" sldId="277"/>
            <ac:spMk id="6" creationId="{51FE54D9-479D-A7B5-AE35-6303B64737E1}"/>
          </ac:spMkLst>
        </pc:spChg>
        <pc:picChg chg="add mod">
          <ac:chgData name="Adriana-Isabela Trefas (2242075)" userId="S::2242075@student.uwtsd.ac.uk::dc9e9ddb-c1d7-469a-a6f7-7beef23a6b70" providerId="AD" clId="Web-{58CF5CA4-F57A-B328-B7DB-AD9F8DD68898}" dt="2023-10-17T09:59:09.563" v="273" actId="1076"/>
          <ac:picMkLst>
            <pc:docMk/>
            <pc:sldMk cId="3509952219" sldId="277"/>
            <ac:picMk id="5" creationId="{3845D04B-130D-665C-BD18-E3AEBCB654E5}"/>
          </ac:picMkLst>
        </pc:picChg>
      </pc:sldChg>
      <pc:sldChg chg="addSp modSp new del mod setBg">
        <pc:chgData name="Adriana-Isabela Trefas (2242075)" userId="S::2242075@student.uwtsd.ac.uk::dc9e9ddb-c1d7-469a-a6f7-7beef23a6b70" providerId="AD" clId="Web-{58CF5CA4-F57A-B328-B7DB-AD9F8DD68898}" dt="2023-10-17T10:28:31.690" v="612"/>
        <pc:sldMkLst>
          <pc:docMk/>
          <pc:sldMk cId="2498095516" sldId="278"/>
        </pc:sldMkLst>
        <pc:spChg chg="add mod">
          <ac:chgData name="Adriana-Isabela Trefas (2242075)" userId="S::2242075@student.uwtsd.ac.uk::dc9e9ddb-c1d7-469a-a6f7-7beef23a6b70" providerId="AD" clId="Web-{58CF5CA4-F57A-B328-B7DB-AD9F8DD68898}" dt="2023-10-17T09:41:36.559" v="174" actId="20577"/>
          <ac:spMkLst>
            <pc:docMk/>
            <pc:sldMk cId="2498095516" sldId="278"/>
            <ac:spMk id="2" creationId="{8399571E-0082-07C0-8474-06089E1A6603}"/>
          </ac:spMkLst>
        </pc:spChg>
        <pc:spChg chg="add mod">
          <ac:chgData name="Adriana-Isabela Trefas (2242075)" userId="S::2242075@student.uwtsd.ac.uk::dc9e9ddb-c1d7-469a-a6f7-7beef23a6b70" providerId="AD" clId="Web-{58CF5CA4-F57A-B328-B7DB-AD9F8DD68898}" dt="2023-10-17T09:39:18.362" v="154" actId="20577"/>
          <ac:spMkLst>
            <pc:docMk/>
            <pc:sldMk cId="2498095516" sldId="278"/>
            <ac:spMk id="3" creationId="{222E1DC9-9996-9EB0-A1AA-75489879BF2C}"/>
          </ac:spMkLst>
        </pc:spChg>
        <pc:spChg chg="add mod">
          <ac:chgData name="Adriana-Isabela Trefas (2242075)" userId="S::2242075@student.uwtsd.ac.uk::dc9e9ddb-c1d7-469a-a6f7-7beef23a6b70" providerId="AD" clId="Web-{58CF5CA4-F57A-B328-B7DB-AD9F8DD68898}" dt="2023-10-17T10:18:59.544" v="570" actId="20577"/>
          <ac:spMkLst>
            <pc:docMk/>
            <pc:sldMk cId="2498095516" sldId="278"/>
            <ac:spMk id="4" creationId="{EB16DCFE-27DC-1E36-144E-EA5823A1250C}"/>
          </ac:spMkLst>
        </pc:spChg>
      </pc:sldChg>
      <pc:sldChg chg="addSp delSp modSp new mod setBg">
        <pc:chgData name="Adriana-Isabela Trefas (2242075)" userId="S::2242075@student.uwtsd.ac.uk::dc9e9ddb-c1d7-469a-a6f7-7beef23a6b70" providerId="AD" clId="Web-{58CF5CA4-F57A-B328-B7DB-AD9F8DD68898}" dt="2023-10-17T10:27:17.201" v="611" actId="20577"/>
        <pc:sldMkLst>
          <pc:docMk/>
          <pc:sldMk cId="626371841" sldId="279"/>
        </pc:sldMkLst>
        <pc:spChg chg="add mod">
          <ac:chgData name="Adriana-Isabela Trefas (2242075)" userId="S::2242075@student.uwtsd.ac.uk::dc9e9ddb-c1d7-469a-a6f7-7beef23a6b70" providerId="AD" clId="Web-{58CF5CA4-F57A-B328-B7DB-AD9F8DD68898}" dt="2023-10-17T10:17:54.744" v="560" actId="14100"/>
          <ac:spMkLst>
            <pc:docMk/>
            <pc:sldMk cId="626371841" sldId="279"/>
            <ac:spMk id="2" creationId="{0853E877-7BF0-A850-2634-C802983E5162}"/>
          </ac:spMkLst>
        </pc:spChg>
        <pc:spChg chg="add del mod">
          <ac:chgData name="Adriana-Isabela Trefas (2242075)" userId="S::2242075@student.uwtsd.ac.uk::dc9e9ddb-c1d7-469a-a6f7-7beef23a6b70" providerId="AD" clId="Web-{58CF5CA4-F57A-B328-B7DB-AD9F8DD68898}" dt="2023-10-17T10:15:36.422" v="494"/>
          <ac:spMkLst>
            <pc:docMk/>
            <pc:sldMk cId="626371841" sldId="279"/>
            <ac:spMk id="3" creationId="{D81E59C9-21C4-F850-FD06-842D03D23985}"/>
          </ac:spMkLst>
        </pc:spChg>
        <pc:spChg chg="add mod">
          <ac:chgData name="Adriana-Isabela Trefas (2242075)" userId="S::2242075@student.uwtsd.ac.uk::dc9e9ddb-c1d7-469a-a6f7-7beef23a6b70" providerId="AD" clId="Web-{58CF5CA4-F57A-B328-B7DB-AD9F8DD68898}" dt="2023-10-17T10:15:55.736" v="500" actId="1076"/>
          <ac:spMkLst>
            <pc:docMk/>
            <pc:sldMk cId="626371841" sldId="279"/>
            <ac:spMk id="6" creationId="{3E43CEF5-A61E-3124-5B98-3DF039A42B8A}"/>
          </ac:spMkLst>
        </pc:spChg>
        <pc:spChg chg="add mod">
          <ac:chgData name="Adriana-Isabela Trefas (2242075)" userId="S::2242075@student.uwtsd.ac.uk::dc9e9ddb-c1d7-469a-a6f7-7beef23a6b70" providerId="AD" clId="Web-{58CF5CA4-F57A-B328-B7DB-AD9F8DD68898}" dt="2023-10-17T10:18:00.244" v="561" actId="1076"/>
          <ac:spMkLst>
            <pc:docMk/>
            <pc:sldMk cId="626371841" sldId="279"/>
            <ac:spMk id="7" creationId="{90984905-2081-9025-0C19-F3E802B86AA7}"/>
          </ac:spMkLst>
        </pc:spChg>
        <pc:spChg chg="add mod">
          <ac:chgData name="Adriana-Isabela Trefas (2242075)" userId="S::2242075@student.uwtsd.ac.uk::dc9e9ddb-c1d7-469a-a6f7-7beef23a6b70" providerId="AD" clId="Web-{58CF5CA4-F57A-B328-B7DB-AD9F8DD68898}" dt="2023-10-17T10:27:17.201" v="611" actId="20577"/>
          <ac:spMkLst>
            <pc:docMk/>
            <pc:sldMk cId="626371841" sldId="279"/>
            <ac:spMk id="8" creationId="{C949E3B7-96B8-DB74-DA62-0A92903F2F79}"/>
          </ac:spMkLst>
        </pc:spChg>
        <pc:picChg chg="add mod">
          <ac:chgData name="Adriana-Isabela Trefas (2242075)" userId="S::2242075@student.uwtsd.ac.uk::dc9e9ddb-c1d7-469a-a6f7-7beef23a6b70" providerId="AD" clId="Web-{58CF5CA4-F57A-B328-B7DB-AD9F8DD68898}" dt="2023-10-17T10:15:51.548" v="499" actId="1076"/>
          <ac:picMkLst>
            <pc:docMk/>
            <pc:sldMk cId="626371841" sldId="279"/>
            <ac:picMk id="4" creationId="{B7445876-D844-6FCC-DF90-0911F05BFE07}"/>
          </ac:picMkLst>
        </pc:picChg>
        <pc:picChg chg="add mod">
          <ac:chgData name="Adriana-Isabela Trefas (2242075)" userId="S::2242075@student.uwtsd.ac.uk::dc9e9ddb-c1d7-469a-a6f7-7beef23a6b70" providerId="AD" clId="Web-{58CF5CA4-F57A-B328-B7DB-AD9F8DD68898}" dt="2023-10-17T10:15:59.033" v="501" actId="14100"/>
          <ac:picMkLst>
            <pc:docMk/>
            <pc:sldMk cId="626371841" sldId="279"/>
            <ac:picMk id="5" creationId="{01FF75DA-8D65-232E-FD8C-2C2FAEA15BB3}"/>
          </ac:picMkLst>
        </pc:picChg>
      </pc:sldChg>
      <pc:sldChg chg="modSp new mod setBg">
        <pc:chgData name="Adriana-Isabela Trefas (2242075)" userId="S::2242075@student.uwtsd.ac.uk::dc9e9ddb-c1d7-469a-a6f7-7beef23a6b70" providerId="AD" clId="Web-{58CF5CA4-F57A-B328-B7DB-AD9F8DD68898}" dt="2023-10-17T10:36:46.174" v="676" actId="20577"/>
        <pc:sldMkLst>
          <pc:docMk/>
          <pc:sldMk cId="873556074" sldId="280"/>
        </pc:sldMkLst>
        <pc:spChg chg="mod">
          <ac:chgData name="Adriana-Isabela Trefas (2242075)" userId="S::2242075@student.uwtsd.ac.uk::dc9e9ddb-c1d7-469a-a6f7-7beef23a6b70" providerId="AD" clId="Web-{58CF5CA4-F57A-B328-B7DB-AD9F8DD68898}" dt="2023-10-17T10:07:53.940" v="443" actId="20577"/>
          <ac:spMkLst>
            <pc:docMk/>
            <pc:sldMk cId="873556074" sldId="280"/>
            <ac:spMk id="2" creationId="{CE4A3B07-6027-CD4E-2990-7DD02232E84E}"/>
          </ac:spMkLst>
        </pc:spChg>
        <pc:spChg chg="mod">
          <ac:chgData name="Adriana-Isabela Trefas (2242075)" userId="S::2242075@student.uwtsd.ac.uk::dc9e9ddb-c1d7-469a-a6f7-7beef23a6b70" providerId="AD" clId="Web-{58CF5CA4-F57A-B328-B7DB-AD9F8DD68898}" dt="2023-10-17T10:36:46.174" v="676" actId="20577"/>
          <ac:spMkLst>
            <pc:docMk/>
            <pc:sldMk cId="873556074" sldId="280"/>
            <ac:spMk id="3" creationId="{45757F4C-D0A0-1D24-72C0-7A89594675AD}"/>
          </ac:spMkLst>
        </pc:spChg>
      </pc:sldChg>
      <pc:sldChg chg="addSp modSp new del mod setBg">
        <pc:chgData name="Adriana-Isabela Trefas (2242075)" userId="S::2242075@student.uwtsd.ac.uk::dc9e9ddb-c1d7-469a-a6f7-7beef23a6b70" providerId="AD" clId="Web-{58CF5CA4-F57A-B328-B7DB-AD9F8DD68898}" dt="2023-10-17T10:28:34.221" v="613"/>
        <pc:sldMkLst>
          <pc:docMk/>
          <pc:sldMk cId="3019840288" sldId="281"/>
        </pc:sldMkLst>
        <pc:spChg chg="add mod">
          <ac:chgData name="Adriana-Isabela Trefas (2242075)" userId="S::2242075@student.uwtsd.ac.uk::dc9e9ddb-c1d7-469a-a6f7-7beef23a6b70" providerId="AD" clId="Web-{58CF5CA4-F57A-B328-B7DB-AD9F8DD68898}" dt="2023-10-17T10:19:41.110" v="585" actId="14100"/>
          <ac:spMkLst>
            <pc:docMk/>
            <pc:sldMk cId="3019840288" sldId="281"/>
            <ac:spMk id="2" creationId="{9B7D643A-DA64-EEE3-5CC9-46B207428D85}"/>
          </ac:spMkLst>
        </pc:spChg>
      </pc:sldChg>
      <pc:sldChg chg="addSp modSp new del mod setBg">
        <pc:chgData name="Adriana-Isabela Trefas (2242075)" userId="S::2242075@student.uwtsd.ac.uk::dc9e9ddb-c1d7-469a-a6f7-7beef23a6b70" providerId="AD" clId="Web-{58CF5CA4-F57A-B328-B7DB-AD9F8DD68898}" dt="2023-10-17T10:28:36.518" v="614"/>
        <pc:sldMkLst>
          <pc:docMk/>
          <pc:sldMk cId="4278358544" sldId="282"/>
        </pc:sldMkLst>
        <pc:spChg chg="add mod">
          <ac:chgData name="Adriana-Isabela Trefas (2242075)" userId="S::2242075@student.uwtsd.ac.uk::dc9e9ddb-c1d7-469a-a6f7-7beef23a6b70" providerId="AD" clId="Web-{58CF5CA4-F57A-B328-B7DB-AD9F8DD68898}" dt="2023-10-17T10:20:23.034" v="596" actId="20577"/>
          <ac:spMkLst>
            <pc:docMk/>
            <pc:sldMk cId="4278358544" sldId="282"/>
            <ac:spMk id="2" creationId="{CDA18879-CEE2-1E98-1128-5E6334CDA209}"/>
          </ac:spMkLst>
        </pc:spChg>
      </pc:sldChg>
    </pc:docChg>
  </pc:docChgLst>
  <pc:docChgLst>
    <pc:chgData name="Adriana-Isabela Trefas (2242075)" userId="S::2242075@student.uwtsd.ac.uk::dc9e9ddb-c1d7-469a-a6f7-7beef23a6b70" providerId="AD" clId="Web-{4805B4C6-2C33-B753-307A-D495CE227EA8}"/>
    <pc:docChg chg="addSld modSld">
      <pc:chgData name="Adriana-Isabela Trefas (2242075)" userId="S::2242075@student.uwtsd.ac.uk::dc9e9ddb-c1d7-469a-a6f7-7beef23a6b70" providerId="AD" clId="Web-{4805B4C6-2C33-B753-307A-D495CE227EA8}" dt="2023-10-10T11:02:00.228" v="315"/>
      <pc:docMkLst>
        <pc:docMk/>
      </pc:docMkLst>
      <pc:sldChg chg="modSp">
        <pc:chgData name="Adriana-Isabela Trefas (2242075)" userId="S::2242075@student.uwtsd.ac.uk::dc9e9ddb-c1d7-469a-a6f7-7beef23a6b70" providerId="AD" clId="Web-{4805B4C6-2C33-B753-307A-D495CE227EA8}" dt="2023-10-10T08:29:27.136" v="4" actId="14100"/>
        <pc:sldMkLst>
          <pc:docMk/>
          <pc:sldMk cId="1639848029" sldId="258"/>
        </pc:sldMkLst>
        <pc:spChg chg="mod">
          <ac:chgData name="Adriana-Isabela Trefas (2242075)" userId="S::2242075@student.uwtsd.ac.uk::dc9e9ddb-c1d7-469a-a6f7-7beef23a6b70" providerId="AD" clId="Web-{4805B4C6-2C33-B753-307A-D495CE227EA8}" dt="2023-10-10T08:29:22.058" v="3" actId="14100"/>
          <ac:spMkLst>
            <pc:docMk/>
            <pc:sldMk cId="1639848029" sldId="258"/>
            <ac:spMk id="2" creationId="{ED4FF0A1-D8EA-6CDD-6FF0-5D0115090A9F}"/>
          </ac:spMkLst>
        </pc:spChg>
        <pc:spChg chg="mod">
          <ac:chgData name="Adriana-Isabela Trefas (2242075)" userId="S::2242075@student.uwtsd.ac.uk::dc9e9ddb-c1d7-469a-a6f7-7beef23a6b70" providerId="AD" clId="Web-{4805B4C6-2C33-B753-307A-D495CE227EA8}" dt="2023-10-10T08:29:27.136" v="4" actId="14100"/>
          <ac:spMkLst>
            <pc:docMk/>
            <pc:sldMk cId="1639848029" sldId="258"/>
            <ac:spMk id="3" creationId="{6874A4BD-BADB-6728-CEF3-4B405F6C63FF}"/>
          </ac:spMkLst>
        </pc:spChg>
      </pc:sldChg>
      <pc:sldChg chg="modSp">
        <pc:chgData name="Adriana-Isabela Trefas (2242075)" userId="S::2242075@student.uwtsd.ac.uk::dc9e9ddb-c1d7-469a-a6f7-7beef23a6b70" providerId="AD" clId="Web-{4805B4C6-2C33-B753-307A-D495CE227EA8}" dt="2023-10-10T09:09:21.413" v="86" actId="20577"/>
        <pc:sldMkLst>
          <pc:docMk/>
          <pc:sldMk cId="1321872072" sldId="267"/>
        </pc:sldMkLst>
        <pc:spChg chg="mod">
          <ac:chgData name="Adriana-Isabela Trefas (2242075)" userId="S::2242075@student.uwtsd.ac.uk::dc9e9ddb-c1d7-469a-a6f7-7beef23a6b70" providerId="AD" clId="Web-{4805B4C6-2C33-B753-307A-D495CE227EA8}" dt="2023-10-10T09:05:18.062" v="63" actId="20577"/>
          <ac:spMkLst>
            <pc:docMk/>
            <pc:sldMk cId="1321872072" sldId="267"/>
            <ac:spMk id="3" creationId="{C507D825-5337-6222-D0A6-AE1A109903A2}"/>
          </ac:spMkLst>
        </pc:spChg>
        <pc:spChg chg="mod">
          <ac:chgData name="Adriana-Isabela Trefas (2242075)" userId="S::2242075@student.uwtsd.ac.uk::dc9e9ddb-c1d7-469a-a6f7-7beef23a6b70" providerId="AD" clId="Web-{4805B4C6-2C33-B753-307A-D495CE227EA8}" dt="2023-10-10T09:09:21.413" v="86" actId="20577"/>
          <ac:spMkLst>
            <pc:docMk/>
            <pc:sldMk cId="1321872072" sldId="267"/>
            <ac:spMk id="4" creationId="{0ABD16B2-02A8-709D-7102-7643EA10F87A}"/>
          </ac:spMkLst>
        </pc:spChg>
        <pc:spChg chg="mod">
          <ac:chgData name="Adriana-Isabela Trefas (2242075)" userId="S::2242075@student.uwtsd.ac.uk::dc9e9ddb-c1d7-469a-a6f7-7beef23a6b70" providerId="AD" clId="Web-{4805B4C6-2C33-B753-307A-D495CE227EA8}" dt="2023-10-10T09:09:14.256" v="84" actId="20577"/>
          <ac:spMkLst>
            <pc:docMk/>
            <pc:sldMk cId="1321872072" sldId="267"/>
            <ac:spMk id="5" creationId="{729646D9-9257-89EA-A991-DC967A3EDC6C}"/>
          </ac:spMkLst>
        </pc:spChg>
        <pc:spChg chg="mod">
          <ac:chgData name="Adriana-Isabela Trefas (2242075)" userId="S::2242075@student.uwtsd.ac.uk::dc9e9ddb-c1d7-469a-a6f7-7beef23a6b70" providerId="AD" clId="Web-{4805B4C6-2C33-B753-307A-D495CE227EA8}" dt="2023-10-10T09:09:07.459" v="82" actId="1076"/>
          <ac:spMkLst>
            <pc:docMk/>
            <pc:sldMk cId="1321872072" sldId="267"/>
            <ac:spMk id="6" creationId="{BBB7A391-0E74-3EB9-A6A5-158AA1793806}"/>
          </ac:spMkLst>
        </pc:spChg>
      </pc:sldChg>
      <pc:sldChg chg="modSp">
        <pc:chgData name="Adriana-Isabela Trefas (2242075)" userId="S::2242075@student.uwtsd.ac.uk::dc9e9ddb-c1d7-469a-a6f7-7beef23a6b70" providerId="AD" clId="Web-{4805B4C6-2C33-B753-307A-D495CE227EA8}" dt="2023-10-10T10:07:30.879" v="169" actId="20577"/>
        <pc:sldMkLst>
          <pc:docMk/>
          <pc:sldMk cId="2207716980" sldId="271"/>
        </pc:sldMkLst>
        <pc:spChg chg="mod">
          <ac:chgData name="Adriana-Isabela Trefas (2242075)" userId="S::2242075@student.uwtsd.ac.uk::dc9e9ddb-c1d7-469a-a6f7-7beef23a6b70" providerId="AD" clId="Web-{4805B4C6-2C33-B753-307A-D495CE227EA8}" dt="2023-10-10T10:07:30.879" v="169" actId="20577"/>
          <ac:spMkLst>
            <pc:docMk/>
            <pc:sldMk cId="2207716980" sldId="271"/>
            <ac:spMk id="3" creationId="{F6A0C1AE-3E36-3457-63A9-AF1AF03FCD9F}"/>
          </ac:spMkLst>
        </pc:spChg>
      </pc:sldChg>
      <pc:sldChg chg="addSp modSp new mod setBg">
        <pc:chgData name="Adriana-Isabela Trefas (2242075)" userId="S::2242075@student.uwtsd.ac.uk::dc9e9ddb-c1d7-469a-a6f7-7beef23a6b70" providerId="AD" clId="Web-{4805B4C6-2C33-B753-307A-D495CE227EA8}" dt="2023-10-10T10:22:07.964" v="191" actId="20577"/>
        <pc:sldMkLst>
          <pc:docMk/>
          <pc:sldMk cId="2152423351" sldId="272"/>
        </pc:sldMkLst>
        <pc:spChg chg="add mod">
          <ac:chgData name="Adriana-Isabela Trefas (2242075)" userId="S::2242075@student.uwtsd.ac.uk::dc9e9ddb-c1d7-469a-a6f7-7beef23a6b70" providerId="AD" clId="Web-{4805B4C6-2C33-B753-307A-D495CE227EA8}" dt="2023-10-10T10:22:07.964" v="191" actId="20577"/>
          <ac:spMkLst>
            <pc:docMk/>
            <pc:sldMk cId="2152423351" sldId="272"/>
            <ac:spMk id="2" creationId="{D02476D3-7133-8B08-572F-465697BDFA46}"/>
          </ac:spMkLst>
        </pc:spChg>
      </pc:sldChg>
      <pc:sldChg chg="addSp modSp new mod setBg">
        <pc:chgData name="Adriana-Isabela Trefas (2242075)" userId="S::2242075@student.uwtsd.ac.uk::dc9e9ddb-c1d7-469a-a6f7-7beef23a6b70" providerId="AD" clId="Web-{4805B4C6-2C33-B753-307A-D495CE227EA8}" dt="2023-10-10T10:08:12.521" v="173" actId="20577"/>
        <pc:sldMkLst>
          <pc:docMk/>
          <pc:sldMk cId="2175331135" sldId="273"/>
        </pc:sldMkLst>
        <pc:spChg chg="add mod">
          <ac:chgData name="Adriana-Isabela Trefas (2242075)" userId="S::2242075@student.uwtsd.ac.uk::dc9e9ddb-c1d7-469a-a6f7-7beef23a6b70" providerId="AD" clId="Web-{4805B4C6-2C33-B753-307A-D495CE227EA8}" dt="2023-10-10T10:08:12.521" v="173" actId="20577"/>
          <ac:spMkLst>
            <pc:docMk/>
            <pc:sldMk cId="2175331135" sldId="273"/>
            <ac:spMk id="2" creationId="{B7AD07E2-0BEE-C228-FC56-B514F66B1198}"/>
          </ac:spMkLst>
        </pc:spChg>
      </pc:sldChg>
      <pc:sldChg chg="addSp delSp modSp new mod setBg">
        <pc:chgData name="Adriana-Isabela Trefas (2242075)" userId="S::2242075@student.uwtsd.ac.uk::dc9e9ddb-c1d7-469a-a6f7-7beef23a6b70" providerId="AD" clId="Web-{4805B4C6-2C33-B753-307A-D495CE227EA8}" dt="2023-10-10T10:08:43.584" v="184"/>
        <pc:sldMkLst>
          <pc:docMk/>
          <pc:sldMk cId="3694666017" sldId="274"/>
        </pc:sldMkLst>
        <pc:spChg chg="mod">
          <ac:chgData name="Adriana-Isabela Trefas (2242075)" userId="S::2242075@student.uwtsd.ac.uk::dc9e9ddb-c1d7-469a-a6f7-7beef23a6b70" providerId="AD" clId="Web-{4805B4C6-2C33-B753-307A-D495CE227EA8}" dt="2023-10-10T10:08:43.584" v="184"/>
          <ac:spMkLst>
            <pc:docMk/>
            <pc:sldMk cId="3694666017" sldId="274"/>
            <ac:spMk id="2" creationId="{C6B9C3AF-1E26-9FD2-6D49-5BAA057C6A6D}"/>
          </ac:spMkLst>
        </pc:spChg>
        <pc:spChg chg="add del">
          <ac:chgData name="Adriana-Isabela Trefas (2242075)" userId="S::2242075@student.uwtsd.ac.uk::dc9e9ddb-c1d7-469a-a6f7-7beef23a6b70" providerId="AD" clId="Web-{4805B4C6-2C33-B753-307A-D495CE227EA8}" dt="2023-10-10T10:08:43.584" v="184"/>
          <ac:spMkLst>
            <pc:docMk/>
            <pc:sldMk cId="3694666017" sldId="274"/>
            <ac:spMk id="3" creationId="{4641935D-93BE-6044-8C9E-8947A87A6205}"/>
          </ac:spMkLst>
        </pc:spChg>
        <pc:spChg chg="add del">
          <ac:chgData name="Adriana-Isabela Trefas (2242075)" userId="S::2242075@student.uwtsd.ac.uk::dc9e9ddb-c1d7-469a-a6f7-7beef23a6b70" providerId="AD" clId="Web-{4805B4C6-2C33-B753-307A-D495CE227EA8}" dt="2023-10-10T10:08:41.146" v="181"/>
          <ac:spMkLst>
            <pc:docMk/>
            <pc:sldMk cId="3694666017" sldId="274"/>
            <ac:spMk id="9" creationId="{A6EF5A53-0A64-4CA5-B9C7-1CB97CB5CF1C}"/>
          </ac:spMkLst>
        </pc:spChg>
        <pc:spChg chg="add del">
          <ac:chgData name="Adriana-Isabela Trefas (2242075)" userId="S::2242075@student.uwtsd.ac.uk::dc9e9ddb-c1d7-469a-a6f7-7beef23a6b70" providerId="AD" clId="Web-{4805B4C6-2C33-B753-307A-D495CE227EA8}" dt="2023-10-10T10:08:41.146" v="181"/>
          <ac:spMkLst>
            <pc:docMk/>
            <pc:sldMk cId="3694666017" sldId="274"/>
            <ac:spMk id="11" creationId="{34ABFBEA-4EB0-4D02-A2C0-1733CD3D6F12}"/>
          </ac:spMkLst>
        </pc:spChg>
        <pc:spChg chg="add del">
          <ac:chgData name="Adriana-Isabela Trefas (2242075)" userId="S::2242075@student.uwtsd.ac.uk::dc9e9ddb-c1d7-469a-a6f7-7beef23a6b70" providerId="AD" clId="Web-{4805B4C6-2C33-B753-307A-D495CE227EA8}" dt="2023-10-10T10:08:41.146" v="181"/>
          <ac:spMkLst>
            <pc:docMk/>
            <pc:sldMk cId="3694666017" sldId="274"/>
            <ac:spMk id="13" creationId="{19E083F6-57F4-487B-A766-EA0462B1EED8}"/>
          </ac:spMkLst>
        </pc:spChg>
        <pc:spChg chg="add del">
          <ac:chgData name="Adriana-Isabela Trefas (2242075)" userId="S::2242075@student.uwtsd.ac.uk::dc9e9ddb-c1d7-469a-a6f7-7beef23a6b70" providerId="AD" clId="Web-{4805B4C6-2C33-B753-307A-D495CE227EA8}" dt="2023-10-10T10:08:41.146" v="181"/>
          <ac:spMkLst>
            <pc:docMk/>
            <pc:sldMk cId="3694666017" sldId="274"/>
            <ac:spMk id="15" creationId="{7A18C9FB-EC4C-4DAE-8F7D-C6E5AF607958}"/>
          </ac:spMkLst>
        </pc:spChg>
        <pc:spChg chg="add del">
          <ac:chgData name="Adriana-Isabela Trefas (2242075)" userId="S::2242075@student.uwtsd.ac.uk::dc9e9ddb-c1d7-469a-a6f7-7beef23a6b70" providerId="AD" clId="Web-{4805B4C6-2C33-B753-307A-D495CE227EA8}" dt="2023-10-10T10:08:41.146" v="181"/>
          <ac:spMkLst>
            <pc:docMk/>
            <pc:sldMk cId="3694666017" sldId="274"/>
            <ac:spMk id="17" creationId="{5E698B96-C345-4CAB-9657-02BD17A19499}"/>
          </ac:spMkLst>
        </pc:spChg>
        <pc:spChg chg="add del">
          <ac:chgData name="Adriana-Isabela Trefas (2242075)" userId="S::2242075@student.uwtsd.ac.uk::dc9e9ddb-c1d7-469a-a6f7-7beef23a6b70" providerId="AD" clId="Web-{4805B4C6-2C33-B753-307A-D495CE227EA8}" dt="2023-10-10T10:08:41.146" v="181"/>
          <ac:spMkLst>
            <pc:docMk/>
            <pc:sldMk cId="3694666017" sldId="274"/>
            <ac:spMk id="19" creationId="{A90EB1ED-CF74-44C2-853E-6177E160AB3F}"/>
          </ac:spMkLst>
        </pc:spChg>
        <pc:spChg chg="add del">
          <ac:chgData name="Adriana-Isabela Trefas (2242075)" userId="S::2242075@student.uwtsd.ac.uk::dc9e9ddb-c1d7-469a-a6f7-7beef23a6b70" providerId="AD" clId="Web-{4805B4C6-2C33-B753-307A-D495CE227EA8}" dt="2023-10-10T10:08:43.553" v="183"/>
          <ac:spMkLst>
            <pc:docMk/>
            <pc:sldMk cId="3694666017" sldId="274"/>
            <ac:spMk id="25" creationId="{A6EF5A53-0A64-4CA5-B9C7-1CB97CB5CF1C}"/>
          </ac:spMkLst>
        </pc:spChg>
        <pc:spChg chg="add del">
          <ac:chgData name="Adriana-Isabela Trefas (2242075)" userId="S::2242075@student.uwtsd.ac.uk::dc9e9ddb-c1d7-469a-a6f7-7beef23a6b70" providerId="AD" clId="Web-{4805B4C6-2C33-B753-307A-D495CE227EA8}" dt="2023-10-10T10:08:43.553" v="183"/>
          <ac:spMkLst>
            <pc:docMk/>
            <pc:sldMk cId="3694666017" sldId="274"/>
            <ac:spMk id="26" creationId="{34ABFBEA-4EB0-4D02-A2C0-1733CD3D6F12}"/>
          </ac:spMkLst>
        </pc:spChg>
        <pc:spChg chg="add del">
          <ac:chgData name="Adriana-Isabela Trefas (2242075)" userId="S::2242075@student.uwtsd.ac.uk::dc9e9ddb-c1d7-469a-a6f7-7beef23a6b70" providerId="AD" clId="Web-{4805B4C6-2C33-B753-307A-D495CE227EA8}" dt="2023-10-10T10:08:43.553" v="183"/>
          <ac:spMkLst>
            <pc:docMk/>
            <pc:sldMk cId="3694666017" sldId="274"/>
            <ac:spMk id="27" creationId="{19E083F6-57F4-487B-A766-EA0462B1EED8}"/>
          </ac:spMkLst>
        </pc:spChg>
        <pc:spChg chg="add del">
          <ac:chgData name="Adriana-Isabela Trefas (2242075)" userId="S::2242075@student.uwtsd.ac.uk::dc9e9ddb-c1d7-469a-a6f7-7beef23a6b70" providerId="AD" clId="Web-{4805B4C6-2C33-B753-307A-D495CE227EA8}" dt="2023-10-10T10:08:43.553" v="183"/>
          <ac:spMkLst>
            <pc:docMk/>
            <pc:sldMk cId="3694666017" sldId="274"/>
            <ac:spMk id="28" creationId="{7A18C9FB-EC4C-4DAE-8F7D-C6E5AF607958}"/>
          </ac:spMkLst>
        </pc:spChg>
        <pc:spChg chg="add del">
          <ac:chgData name="Adriana-Isabela Trefas (2242075)" userId="S::2242075@student.uwtsd.ac.uk::dc9e9ddb-c1d7-469a-a6f7-7beef23a6b70" providerId="AD" clId="Web-{4805B4C6-2C33-B753-307A-D495CE227EA8}" dt="2023-10-10T10:08:43.553" v="183"/>
          <ac:spMkLst>
            <pc:docMk/>
            <pc:sldMk cId="3694666017" sldId="274"/>
            <ac:spMk id="30" creationId="{0ED8FC7E-742C-4B53-B6FF-F19F8EDA28B3}"/>
          </ac:spMkLst>
        </pc:spChg>
        <pc:spChg chg="add">
          <ac:chgData name="Adriana-Isabela Trefas (2242075)" userId="S::2242075@student.uwtsd.ac.uk::dc9e9ddb-c1d7-469a-a6f7-7beef23a6b70" providerId="AD" clId="Web-{4805B4C6-2C33-B753-307A-D495CE227EA8}" dt="2023-10-10T10:08:43.584" v="184"/>
          <ac:spMkLst>
            <pc:docMk/>
            <pc:sldMk cId="3694666017" sldId="274"/>
            <ac:spMk id="32" creationId="{A6EF5A53-0A64-4CA5-B9C7-1CB97CB5CF1C}"/>
          </ac:spMkLst>
        </pc:spChg>
        <pc:spChg chg="add">
          <ac:chgData name="Adriana-Isabela Trefas (2242075)" userId="S::2242075@student.uwtsd.ac.uk::dc9e9ddb-c1d7-469a-a6f7-7beef23a6b70" providerId="AD" clId="Web-{4805B4C6-2C33-B753-307A-D495CE227EA8}" dt="2023-10-10T10:08:43.584" v="184"/>
          <ac:spMkLst>
            <pc:docMk/>
            <pc:sldMk cId="3694666017" sldId="274"/>
            <ac:spMk id="33" creationId="{34ABFBEA-4EB0-4D02-A2C0-1733CD3D6F12}"/>
          </ac:spMkLst>
        </pc:spChg>
        <pc:spChg chg="add">
          <ac:chgData name="Adriana-Isabela Trefas (2242075)" userId="S::2242075@student.uwtsd.ac.uk::dc9e9ddb-c1d7-469a-a6f7-7beef23a6b70" providerId="AD" clId="Web-{4805B4C6-2C33-B753-307A-D495CE227EA8}" dt="2023-10-10T10:08:43.584" v="184"/>
          <ac:spMkLst>
            <pc:docMk/>
            <pc:sldMk cId="3694666017" sldId="274"/>
            <ac:spMk id="34" creationId="{19E083F6-57F4-487B-A766-EA0462B1EED8}"/>
          </ac:spMkLst>
        </pc:spChg>
        <pc:spChg chg="add">
          <ac:chgData name="Adriana-Isabela Trefas (2242075)" userId="S::2242075@student.uwtsd.ac.uk::dc9e9ddb-c1d7-469a-a6f7-7beef23a6b70" providerId="AD" clId="Web-{4805B4C6-2C33-B753-307A-D495CE227EA8}" dt="2023-10-10T10:08:43.584" v="184"/>
          <ac:spMkLst>
            <pc:docMk/>
            <pc:sldMk cId="3694666017" sldId="274"/>
            <ac:spMk id="35" creationId="{7A18C9FB-EC4C-4DAE-8F7D-C6E5AF607958}"/>
          </ac:spMkLst>
        </pc:spChg>
        <pc:spChg chg="add">
          <ac:chgData name="Adriana-Isabela Trefas (2242075)" userId="S::2242075@student.uwtsd.ac.uk::dc9e9ddb-c1d7-469a-a6f7-7beef23a6b70" providerId="AD" clId="Web-{4805B4C6-2C33-B753-307A-D495CE227EA8}" dt="2023-10-10T10:08:43.584" v="184"/>
          <ac:spMkLst>
            <pc:docMk/>
            <pc:sldMk cId="3694666017" sldId="274"/>
            <ac:spMk id="37" creationId="{5E698B96-C345-4CAB-9657-02BD17A19499}"/>
          </ac:spMkLst>
        </pc:spChg>
        <pc:spChg chg="add">
          <ac:chgData name="Adriana-Isabela Trefas (2242075)" userId="S::2242075@student.uwtsd.ac.uk::dc9e9ddb-c1d7-469a-a6f7-7beef23a6b70" providerId="AD" clId="Web-{4805B4C6-2C33-B753-307A-D495CE227EA8}" dt="2023-10-10T10:08:43.584" v="184"/>
          <ac:spMkLst>
            <pc:docMk/>
            <pc:sldMk cId="3694666017" sldId="274"/>
            <ac:spMk id="38" creationId="{A90EB1ED-CF74-44C2-853E-6177E160AB3F}"/>
          </ac:spMkLst>
        </pc:spChg>
        <pc:grpChg chg="add del">
          <ac:chgData name="Adriana-Isabela Trefas (2242075)" userId="S::2242075@student.uwtsd.ac.uk::dc9e9ddb-c1d7-469a-a6f7-7beef23a6b70" providerId="AD" clId="Web-{4805B4C6-2C33-B753-307A-D495CE227EA8}" dt="2023-10-10T10:08:41.146" v="181"/>
          <ac:grpSpMkLst>
            <pc:docMk/>
            <pc:sldMk cId="3694666017" sldId="274"/>
            <ac:grpSpMk id="21" creationId="{57743230-5CA1-4096-8FEF-2A1530D8DDE5}"/>
          </ac:grpSpMkLst>
        </pc:grpChg>
        <pc:grpChg chg="add">
          <ac:chgData name="Adriana-Isabela Trefas (2242075)" userId="S::2242075@student.uwtsd.ac.uk::dc9e9ddb-c1d7-469a-a6f7-7beef23a6b70" providerId="AD" clId="Web-{4805B4C6-2C33-B753-307A-D495CE227EA8}" dt="2023-10-10T10:08:43.584" v="184"/>
          <ac:grpSpMkLst>
            <pc:docMk/>
            <pc:sldMk cId="3694666017" sldId="274"/>
            <ac:grpSpMk id="39" creationId="{57743230-5CA1-4096-8FEF-2A1530D8DDE5}"/>
          </ac:grpSpMkLst>
        </pc:grpChg>
        <pc:picChg chg="add del">
          <ac:chgData name="Adriana-Isabela Trefas (2242075)" userId="S::2242075@student.uwtsd.ac.uk::dc9e9ddb-c1d7-469a-a6f7-7beef23a6b70" providerId="AD" clId="Web-{4805B4C6-2C33-B753-307A-D495CE227EA8}" dt="2023-10-10T10:08:41.146" v="181"/>
          <ac:picMkLst>
            <pc:docMk/>
            <pc:sldMk cId="3694666017" sldId="274"/>
            <ac:picMk id="5" creationId="{4ACD2EC0-6668-E1E0-6889-0D7639225DA0}"/>
          </ac:picMkLst>
        </pc:picChg>
        <pc:picChg chg="add del">
          <ac:chgData name="Adriana-Isabela Trefas (2242075)" userId="S::2242075@student.uwtsd.ac.uk::dc9e9ddb-c1d7-469a-a6f7-7beef23a6b70" providerId="AD" clId="Web-{4805B4C6-2C33-B753-307A-D495CE227EA8}" dt="2023-10-10T10:08:43.553" v="183"/>
          <ac:picMkLst>
            <pc:docMk/>
            <pc:sldMk cId="3694666017" sldId="274"/>
            <ac:picMk id="29" creationId="{48BB96A9-AC09-F276-E00F-4430CC8BA01E}"/>
          </ac:picMkLst>
        </pc:picChg>
        <pc:picChg chg="add">
          <ac:chgData name="Adriana-Isabela Trefas (2242075)" userId="S::2242075@student.uwtsd.ac.uk::dc9e9ddb-c1d7-469a-a6f7-7beef23a6b70" providerId="AD" clId="Web-{4805B4C6-2C33-B753-307A-D495CE227EA8}" dt="2023-10-10T10:08:43.584" v="184"/>
          <ac:picMkLst>
            <pc:docMk/>
            <pc:sldMk cId="3694666017" sldId="274"/>
            <ac:picMk id="36" creationId="{4ACD2EC0-6668-E1E0-6889-0D7639225DA0}"/>
          </ac:picMkLst>
        </pc:picChg>
      </pc:sldChg>
      <pc:sldChg chg="addSp modSp new mod setBg">
        <pc:chgData name="Adriana-Isabela Trefas (2242075)" userId="S::2242075@student.uwtsd.ac.uk::dc9e9ddb-c1d7-469a-a6f7-7beef23a6b70" providerId="AD" clId="Web-{4805B4C6-2C33-B753-307A-D495CE227EA8}" dt="2023-10-10T10:44:57.671" v="204" actId="20577"/>
        <pc:sldMkLst>
          <pc:docMk/>
          <pc:sldMk cId="775571220" sldId="275"/>
        </pc:sldMkLst>
        <pc:spChg chg="add mod">
          <ac:chgData name="Adriana-Isabela Trefas (2242075)" userId="S::2242075@student.uwtsd.ac.uk::dc9e9ddb-c1d7-469a-a6f7-7beef23a6b70" providerId="AD" clId="Web-{4805B4C6-2C33-B753-307A-D495CE227EA8}" dt="2023-10-10T10:44:57.671" v="204" actId="20577"/>
          <ac:spMkLst>
            <pc:docMk/>
            <pc:sldMk cId="775571220" sldId="275"/>
            <ac:spMk id="2" creationId="{9034027A-AA80-69A7-8DB6-7D7B03D932A3}"/>
          </ac:spMkLst>
        </pc:spChg>
      </pc:sldChg>
      <pc:sldChg chg="addSp delSp modSp new mod setBg">
        <pc:chgData name="Adriana-Isabela Trefas (2242075)" userId="S::2242075@student.uwtsd.ac.uk::dc9e9ddb-c1d7-469a-a6f7-7beef23a6b70" providerId="AD" clId="Web-{4805B4C6-2C33-B753-307A-D495CE227EA8}" dt="2023-10-10T11:02:00.228" v="315"/>
        <pc:sldMkLst>
          <pc:docMk/>
          <pc:sldMk cId="2346409437" sldId="276"/>
        </pc:sldMkLst>
        <pc:spChg chg="add mod ord">
          <ac:chgData name="Adriana-Isabela Trefas (2242075)" userId="S::2242075@student.uwtsd.ac.uk::dc9e9ddb-c1d7-469a-a6f7-7beef23a6b70" providerId="AD" clId="Web-{4805B4C6-2C33-B753-307A-D495CE227EA8}" dt="2023-10-10T11:01:49.868" v="313" actId="20577"/>
          <ac:spMkLst>
            <pc:docMk/>
            <pc:sldMk cId="2346409437" sldId="276"/>
            <ac:spMk id="2" creationId="{55BC1089-4219-C7D8-61DD-BB64A2DF66F5}"/>
          </ac:spMkLst>
        </pc:spChg>
        <pc:spChg chg="add del">
          <ac:chgData name="Adriana-Isabela Trefas (2242075)" userId="S::2242075@student.uwtsd.ac.uk::dc9e9ddb-c1d7-469a-a6f7-7beef23a6b70" providerId="AD" clId="Web-{4805B4C6-2C33-B753-307A-D495CE227EA8}" dt="2023-10-10T11:00:44.273" v="299"/>
          <ac:spMkLst>
            <pc:docMk/>
            <pc:sldMk cId="2346409437" sldId="276"/>
            <ac:spMk id="12" creationId="{A6EF5A53-0A64-4CA5-B9C7-1CB97CB5CF1C}"/>
          </ac:spMkLst>
        </pc:spChg>
        <pc:spChg chg="add del">
          <ac:chgData name="Adriana-Isabela Trefas (2242075)" userId="S::2242075@student.uwtsd.ac.uk::dc9e9ddb-c1d7-469a-a6f7-7beef23a6b70" providerId="AD" clId="Web-{4805B4C6-2C33-B753-307A-D495CE227EA8}" dt="2023-10-10T11:00:44.273" v="299"/>
          <ac:spMkLst>
            <pc:docMk/>
            <pc:sldMk cId="2346409437" sldId="276"/>
            <ac:spMk id="14" creationId="{34ABFBEA-4EB0-4D02-A2C0-1733CD3D6F12}"/>
          </ac:spMkLst>
        </pc:spChg>
        <pc:spChg chg="add del">
          <ac:chgData name="Adriana-Isabela Trefas (2242075)" userId="S::2242075@student.uwtsd.ac.uk::dc9e9ddb-c1d7-469a-a6f7-7beef23a6b70" providerId="AD" clId="Web-{4805B4C6-2C33-B753-307A-D495CE227EA8}" dt="2023-10-10T11:00:44.273" v="299"/>
          <ac:spMkLst>
            <pc:docMk/>
            <pc:sldMk cId="2346409437" sldId="276"/>
            <ac:spMk id="16" creationId="{19E083F6-57F4-487B-A766-EA0462B1EED8}"/>
          </ac:spMkLst>
        </pc:spChg>
        <pc:spChg chg="add del">
          <ac:chgData name="Adriana-Isabela Trefas (2242075)" userId="S::2242075@student.uwtsd.ac.uk::dc9e9ddb-c1d7-469a-a6f7-7beef23a6b70" providerId="AD" clId="Web-{4805B4C6-2C33-B753-307A-D495CE227EA8}" dt="2023-10-10T11:00:44.273" v="299"/>
          <ac:spMkLst>
            <pc:docMk/>
            <pc:sldMk cId="2346409437" sldId="276"/>
            <ac:spMk id="18" creationId="{8BBF5424-DC57-4A5D-A4B3-4580C2E83ED4}"/>
          </ac:spMkLst>
        </pc:spChg>
        <pc:spChg chg="add del">
          <ac:chgData name="Adriana-Isabela Trefas (2242075)" userId="S::2242075@student.uwtsd.ac.uk::dc9e9ddb-c1d7-469a-a6f7-7beef23a6b70" providerId="AD" clId="Web-{4805B4C6-2C33-B753-307A-D495CE227EA8}" dt="2023-10-10T11:00:44.273" v="299"/>
          <ac:spMkLst>
            <pc:docMk/>
            <pc:sldMk cId="2346409437" sldId="276"/>
            <ac:spMk id="20" creationId="{D1FA1291-0FB5-45AA-A3DD-38358FBA03F6}"/>
          </ac:spMkLst>
        </pc:spChg>
        <pc:spChg chg="add del">
          <ac:chgData name="Adriana-Isabela Trefas (2242075)" userId="S::2242075@student.uwtsd.ac.uk::dc9e9ddb-c1d7-469a-a6f7-7beef23a6b70" providerId="AD" clId="Web-{4805B4C6-2C33-B753-307A-D495CE227EA8}" dt="2023-10-10T11:00:44.273" v="299"/>
          <ac:spMkLst>
            <pc:docMk/>
            <pc:sldMk cId="2346409437" sldId="276"/>
            <ac:spMk id="22" creationId="{C97CF3C7-A1F9-4A99-A926-6531B019CA52}"/>
          </ac:spMkLst>
        </pc:spChg>
        <pc:spChg chg="add del">
          <ac:chgData name="Adriana-Isabela Trefas (2242075)" userId="S::2242075@student.uwtsd.ac.uk::dc9e9ddb-c1d7-469a-a6f7-7beef23a6b70" providerId="AD" clId="Web-{4805B4C6-2C33-B753-307A-D495CE227EA8}" dt="2023-10-10T11:00:44.273" v="299"/>
          <ac:spMkLst>
            <pc:docMk/>
            <pc:sldMk cId="2346409437" sldId="276"/>
            <ac:spMk id="24" creationId="{CB14F4D4-DBAC-483F-BF11-648921C4B385}"/>
          </ac:spMkLst>
        </pc:spChg>
        <pc:spChg chg="add del">
          <ac:chgData name="Adriana-Isabela Trefas (2242075)" userId="S::2242075@student.uwtsd.ac.uk::dc9e9ddb-c1d7-469a-a6f7-7beef23a6b70" providerId="AD" clId="Web-{4805B4C6-2C33-B753-307A-D495CE227EA8}" dt="2023-10-10T11:01:03.179" v="304"/>
          <ac:spMkLst>
            <pc:docMk/>
            <pc:sldMk cId="2346409437" sldId="276"/>
            <ac:spMk id="29" creationId="{A6EF5A53-0A64-4CA5-B9C7-1CB97CB5CF1C}"/>
          </ac:spMkLst>
        </pc:spChg>
        <pc:spChg chg="add del">
          <ac:chgData name="Adriana-Isabela Trefas (2242075)" userId="S::2242075@student.uwtsd.ac.uk::dc9e9ddb-c1d7-469a-a6f7-7beef23a6b70" providerId="AD" clId="Web-{4805B4C6-2C33-B753-307A-D495CE227EA8}" dt="2023-10-10T11:01:03.179" v="304"/>
          <ac:spMkLst>
            <pc:docMk/>
            <pc:sldMk cId="2346409437" sldId="276"/>
            <ac:spMk id="31" creationId="{34ABFBEA-4EB0-4D02-A2C0-1733CD3D6F12}"/>
          </ac:spMkLst>
        </pc:spChg>
        <pc:spChg chg="add del">
          <ac:chgData name="Adriana-Isabela Trefas (2242075)" userId="S::2242075@student.uwtsd.ac.uk::dc9e9ddb-c1d7-469a-a6f7-7beef23a6b70" providerId="AD" clId="Web-{4805B4C6-2C33-B753-307A-D495CE227EA8}" dt="2023-10-10T11:01:03.179" v="304"/>
          <ac:spMkLst>
            <pc:docMk/>
            <pc:sldMk cId="2346409437" sldId="276"/>
            <ac:spMk id="33" creationId="{19E083F6-57F4-487B-A766-EA0462B1EED8}"/>
          </ac:spMkLst>
        </pc:spChg>
        <pc:spChg chg="add del">
          <ac:chgData name="Adriana-Isabela Trefas (2242075)" userId="S::2242075@student.uwtsd.ac.uk::dc9e9ddb-c1d7-469a-a6f7-7beef23a6b70" providerId="AD" clId="Web-{4805B4C6-2C33-B753-307A-D495CE227EA8}" dt="2023-10-10T11:01:03.179" v="304"/>
          <ac:spMkLst>
            <pc:docMk/>
            <pc:sldMk cId="2346409437" sldId="276"/>
            <ac:spMk id="35" creationId="{987A0FBA-CC04-4256-A8EB-BB3C543E989C}"/>
          </ac:spMkLst>
        </pc:spChg>
        <pc:spChg chg="add del">
          <ac:chgData name="Adriana-Isabela Trefas (2242075)" userId="S::2242075@student.uwtsd.ac.uk::dc9e9ddb-c1d7-469a-a6f7-7beef23a6b70" providerId="AD" clId="Web-{4805B4C6-2C33-B753-307A-D495CE227EA8}" dt="2023-10-10T11:01:03.179" v="304"/>
          <ac:spMkLst>
            <pc:docMk/>
            <pc:sldMk cId="2346409437" sldId="276"/>
            <ac:spMk id="37" creationId="{E633B38B-B87A-4288-A20F-0223A6C27A5A}"/>
          </ac:spMkLst>
        </pc:spChg>
        <pc:spChg chg="add del">
          <ac:chgData name="Adriana-Isabela Trefas (2242075)" userId="S::2242075@student.uwtsd.ac.uk::dc9e9ddb-c1d7-469a-a6f7-7beef23a6b70" providerId="AD" clId="Web-{4805B4C6-2C33-B753-307A-D495CE227EA8}" dt="2023-10-10T11:01:03.164" v="303"/>
          <ac:spMkLst>
            <pc:docMk/>
            <pc:sldMk cId="2346409437" sldId="276"/>
            <ac:spMk id="42" creationId="{A6EF5A53-0A64-4CA5-B9C7-1CB97CB5CF1C}"/>
          </ac:spMkLst>
        </pc:spChg>
        <pc:spChg chg="add del">
          <ac:chgData name="Adriana-Isabela Trefas (2242075)" userId="S::2242075@student.uwtsd.ac.uk::dc9e9ddb-c1d7-469a-a6f7-7beef23a6b70" providerId="AD" clId="Web-{4805B4C6-2C33-B753-307A-D495CE227EA8}" dt="2023-10-10T11:01:03.164" v="303"/>
          <ac:spMkLst>
            <pc:docMk/>
            <pc:sldMk cId="2346409437" sldId="276"/>
            <ac:spMk id="44" creationId="{34ABFBEA-4EB0-4D02-A2C0-1733CD3D6F12}"/>
          </ac:spMkLst>
        </pc:spChg>
        <pc:spChg chg="add del">
          <ac:chgData name="Adriana-Isabela Trefas (2242075)" userId="S::2242075@student.uwtsd.ac.uk::dc9e9ddb-c1d7-469a-a6f7-7beef23a6b70" providerId="AD" clId="Web-{4805B4C6-2C33-B753-307A-D495CE227EA8}" dt="2023-10-10T11:01:03.164" v="303"/>
          <ac:spMkLst>
            <pc:docMk/>
            <pc:sldMk cId="2346409437" sldId="276"/>
            <ac:spMk id="46" creationId="{19E083F6-57F4-487B-A766-EA0462B1EED8}"/>
          </ac:spMkLst>
        </pc:spChg>
        <pc:spChg chg="add del">
          <ac:chgData name="Adriana-Isabela Trefas (2242075)" userId="S::2242075@student.uwtsd.ac.uk::dc9e9ddb-c1d7-469a-a6f7-7beef23a6b70" providerId="AD" clId="Web-{4805B4C6-2C33-B753-307A-D495CE227EA8}" dt="2023-10-10T11:01:03.164" v="303"/>
          <ac:spMkLst>
            <pc:docMk/>
            <pc:sldMk cId="2346409437" sldId="276"/>
            <ac:spMk id="48" creationId="{987A0FBA-CC04-4256-A8EB-BB3C543E989C}"/>
          </ac:spMkLst>
        </pc:spChg>
        <pc:spChg chg="add del">
          <ac:chgData name="Adriana-Isabela Trefas (2242075)" userId="S::2242075@student.uwtsd.ac.uk::dc9e9ddb-c1d7-469a-a6f7-7beef23a6b70" providerId="AD" clId="Web-{4805B4C6-2C33-B753-307A-D495CE227EA8}" dt="2023-10-10T11:01:03.164" v="303"/>
          <ac:spMkLst>
            <pc:docMk/>
            <pc:sldMk cId="2346409437" sldId="276"/>
            <ac:spMk id="50" creationId="{66FC6F62-FEC6-45C4-B697-39FDA62A9666}"/>
          </ac:spMkLst>
        </pc:spChg>
        <pc:spChg chg="add">
          <ac:chgData name="Adriana-Isabela Trefas (2242075)" userId="S::2242075@student.uwtsd.ac.uk::dc9e9ddb-c1d7-469a-a6f7-7beef23a6b70" providerId="AD" clId="Web-{4805B4C6-2C33-B753-307A-D495CE227EA8}" dt="2023-10-10T11:01:03.179" v="304"/>
          <ac:spMkLst>
            <pc:docMk/>
            <pc:sldMk cId="2346409437" sldId="276"/>
            <ac:spMk id="56" creationId="{A6EF5A53-0A64-4CA5-B9C7-1CB97CB5CF1C}"/>
          </ac:spMkLst>
        </pc:spChg>
        <pc:spChg chg="add">
          <ac:chgData name="Adriana-Isabela Trefas (2242075)" userId="S::2242075@student.uwtsd.ac.uk::dc9e9ddb-c1d7-469a-a6f7-7beef23a6b70" providerId="AD" clId="Web-{4805B4C6-2C33-B753-307A-D495CE227EA8}" dt="2023-10-10T11:01:03.179" v="304"/>
          <ac:spMkLst>
            <pc:docMk/>
            <pc:sldMk cId="2346409437" sldId="276"/>
            <ac:spMk id="57" creationId="{34ABFBEA-4EB0-4D02-A2C0-1733CD3D6F12}"/>
          </ac:spMkLst>
        </pc:spChg>
        <pc:spChg chg="add">
          <ac:chgData name="Adriana-Isabela Trefas (2242075)" userId="S::2242075@student.uwtsd.ac.uk::dc9e9ddb-c1d7-469a-a6f7-7beef23a6b70" providerId="AD" clId="Web-{4805B4C6-2C33-B753-307A-D495CE227EA8}" dt="2023-10-10T11:01:03.179" v="304"/>
          <ac:spMkLst>
            <pc:docMk/>
            <pc:sldMk cId="2346409437" sldId="276"/>
            <ac:spMk id="58" creationId="{19E083F6-57F4-487B-A766-EA0462B1EED8}"/>
          </ac:spMkLst>
        </pc:spChg>
        <pc:spChg chg="add">
          <ac:chgData name="Adriana-Isabela Trefas (2242075)" userId="S::2242075@student.uwtsd.ac.uk::dc9e9ddb-c1d7-469a-a6f7-7beef23a6b70" providerId="AD" clId="Web-{4805B4C6-2C33-B753-307A-D495CE227EA8}" dt="2023-10-10T11:01:03.179" v="304"/>
          <ac:spMkLst>
            <pc:docMk/>
            <pc:sldMk cId="2346409437" sldId="276"/>
            <ac:spMk id="59" creationId="{987A0FBA-CC04-4256-A8EB-BB3C543E989C}"/>
          </ac:spMkLst>
        </pc:spChg>
        <pc:spChg chg="add">
          <ac:chgData name="Adriana-Isabela Trefas (2242075)" userId="S::2242075@student.uwtsd.ac.uk::dc9e9ddb-c1d7-469a-a6f7-7beef23a6b70" providerId="AD" clId="Web-{4805B4C6-2C33-B753-307A-D495CE227EA8}" dt="2023-10-10T11:01:03.179" v="304"/>
          <ac:spMkLst>
            <pc:docMk/>
            <pc:sldMk cId="2346409437" sldId="276"/>
            <ac:spMk id="60" creationId="{3D065C6D-EB42-400B-99C4-D0ACE936F6C3}"/>
          </ac:spMkLst>
        </pc:spChg>
        <pc:spChg chg="add">
          <ac:chgData name="Adriana-Isabela Trefas (2242075)" userId="S::2242075@student.uwtsd.ac.uk::dc9e9ddb-c1d7-469a-a6f7-7beef23a6b70" providerId="AD" clId="Web-{4805B4C6-2C33-B753-307A-D495CE227EA8}" dt="2023-10-10T11:01:03.179" v="304"/>
          <ac:spMkLst>
            <pc:docMk/>
            <pc:sldMk cId="2346409437" sldId="276"/>
            <ac:spMk id="61" creationId="{3362A0EA-3E81-4464-94B8-70BE5870EDC0}"/>
          </ac:spMkLst>
        </pc:spChg>
        <pc:grpChg chg="add del">
          <ac:chgData name="Adriana-Isabela Trefas (2242075)" userId="S::2242075@student.uwtsd.ac.uk::dc9e9ddb-c1d7-469a-a6f7-7beef23a6b70" providerId="AD" clId="Web-{4805B4C6-2C33-B753-307A-D495CE227EA8}" dt="2023-10-10T11:01:03.164" v="303"/>
          <ac:grpSpMkLst>
            <pc:docMk/>
            <pc:sldMk cId="2346409437" sldId="276"/>
            <ac:grpSpMk id="52" creationId="{F8D7210F-BCFD-46C1-9A2C-3717368B1A78}"/>
          </ac:grpSpMkLst>
        </pc:grpChg>
        <pc:picChg chg="add del mod">
          <ac:chgData name="Adriana-Isabela Trefas (2242075)" userId="S::2242075@student.uwtsd.ac.uk::dc9e9ddb-c1d7-469a-a6f7-7beef23a6b70" providerId="AD" clId="Web-{4805B4C6-2C33-B753-307A-D495CE227EA8}" dt="2023-10-10T10:53:41.246" v="250"/>
          <ac:picMkLst>
            <pc:docMk/>
            <pc:sldMk cId="2346409437" sldId="276"/>
            <ac:picMk id="3" creationId="{4132B70A-BC65-4555-679D-80542105D87B}"/>
          </ac:picMkLst>
        </pc:picChg>
        <pc:picChg chg="add del mod">
          <ac:chgData name="Adriana-Isabela Trefas (2242075)" userId="S::2242075@student.uwtsd.ac.uk::dc9e9ddb-c1d7-469a-a6f7-7beef23a6b70" providerId="AD" clId="Web-{4805B4C6-2C33-B753-307A-D495CE227EA8}" dt="2023-10-10T11:00:16.678" v="294"/>
          <ac:picMkLst>
            <pc:docMk/>
            <pc:sldMk cId="2346409437" sldId="276"/>
            <ac:picMk id="4" creationId="{5FE5A5D7-0B62-7098-0024-50CAB30527AB}"/>
          </ac:picMkLst>
        </pc:picChg>
        <pc:picChg chg="add del mod">
          <ac:chgData name="Adriana-Isabela Trefas (2242075)" userId="S::2242075@student.uwtsd.ac.uk::dc9e9ddb-c1d7-469a-a6f7-7beef23a6b70" providerId="AD" clId="Web-{4805B4C6-2C33-B753-307A-D495CE227EA8}" dt="2023-10-10T11:00:19.506" v="295"/>
          <ac:picMkLst>
            <pc:docMk/>
            <pc:sldMk cId="2346409437" sldId="276"/>
            <ac:picMk id="5" creationId="{132244EC-BC1B-5844-F8A9-7CFFEF093C23}"/>
          </ac:picMkLst>
        </pc:picChg>
        <pc:picChg chg="add del mod">
          <ac:chgData name="Adriana-Isabela Trefas (2242075)" userId="S::2242075@student.uwtsd.ac.uk::dc9e9ddb-c1d7-469a-a6f7-7beef23a6b70" providerId="AD" clId="Web-{4805B4C6-2C33-B753-307A-D495CE227EA8}" dt="2023-10-10T11:00:13.569" v="293"/>
          <ac:picMkLst>
            <pc:docMk/>
            <pc:sldMk cId="2346409437" sldId="276"/>
            <ac:picMk id="6" creationId="{EBFFEBEC-7465-86B5-E7F4-A2D6EBE4CF79}"/>
          </ac:picMkLst>
        </pc:picChg>
        <pc:picChg chg="add del mod">
          <ac:chgData name="Adriana-Isabela Trefas (2242075)" userId="S::2242075@student.uwtsd.ac.uk::dc9e9ddb-c1d7-469a-a6f7-7beef23a6b70" providerId="AD" clId="Web-{4805B4C6-2C33-B753-307A-D495CE227EA8}" dt="2023-10-10T11:00:21.132" v="296"/>
          <ac:picMkLst>
            <pc:docMk/>
            <pc:sldMk cId="2346409437" sldId="276"/>
            <ac:picMk id="7" creationId="{3351763D-4932-04D6-56AB-688D2596D949}"/>
          </ac:picMkLst>
        </pc:picChg>
        <pc:picChg chg="add del mod">
          <ac:chgData name="Adriana-Isabela Trefas (2242075)" userId="S::2242075@student.uwtsd.ac.uk::dc9e9ddb-c1d7-469a-a6f7-7beef23a6b70" providerId="AD" clId="Web-{4805B4C6-2C33-B753-307A-D495CE227EA8}" dt="2023-10-10T10:55:15.311" v="258"/>
          <ac:picMkLst>
            <pc:docMk/>
            <pc:sldMk cId="2346409437" sldId="276"/>
            <ac:picMk id="8" creationId="{5A71211E-1EEB-F02F-2A01-BA1E6DF06559}"/>
          </ac:picMkLst>
        </pc:picChg>
        <pc:picChg chg="add del mod">
          <ac:chgData name="Adriana-Isabela Trefas (2242075)" userId="S::2242075@student.uwtsd.ac.uk::dc9e9ddb-c1d7-469a-a6f7-7beef23a6b70" providerId="AD" clId="Web-{4805B4C6-2C33-B753-307A-D495CE227EA8}" dt="2023-10-10T10:55:42.265" v="263"/>
          <ac:picMkLst>
            <pc:docMk/>
            <pc:sldMk cId="2346409437" sldId="276"/>
            <ac:picMk id="9" creationId="{060F3939-C13C-16EA-4189-A2983363B4E4}"/>
          </ac:picMkLst>
        </pc:picChg>
        <pc:picChg chg="add del mod">
          <ac:chgData name="Adriana-Isabela Trefas (2242075)" userId="S::2242075@student.uwtsd.ac.uk::dc9e9ddb-c1d7-469a-a6f7-7beef23a6b70" providerId="AD" clId="Web-{4805B4C6-2C33-B753-307A-D495CE227EA8}" dt="2023-10-10T10:55:59.750" v="270"/>
          <ac:picMkLst>
            <pc:docMk/>
            <pc:sldMk cId="2346409437" sldId="276"/>
            <ac:picMk id="10" creationId="{D84D4DFD-FB96-97A5-E598-37F81BADD72F}"/>
          </ac:picMkLst>
        </pc:picChg>
        <pc:picChg chg="add del mod">
          <ac:chgData name="Adriana-Isabela Trefas (2242075)" userId="S::2242075@student.uwtsd.ac.uk::dc9e9ddb-c1d7-469a-a6f7-7beef23a6b70" providerId="AD" clId="Web-{4805B4C6-2C33-B753-307A-D495CE227EA8}" dt="2023-10-10T10:56:29.094" v="274"/>
          <ac:picMkLst>
            <pc:docMk/>
            <pc:sldMk cId="2346409437" sldId="276"/>
            <ac:picMk id="11" creationId="{83A2B271-2B67-5160-B0A8-308DB73844AB}"/>
          </ac:picMkLst>
        </pc:picChg>
        <pc:picChg chg="add del mod">
          <ac:chgData name="Adriana-Isabela Trefas (2242075)" userId="S::2242075@student.uwtsd.ac.uk::dc9e9ddb-c1d7-469a-a6f7-7beef23a6b70" providerId="AD" clId="Web-{4805B4C6-2C33-B753-307A-D495CE227EA8}" dt="2023-10-10T10:57:45.206" v="279"/>
          <ac:picMkLst>
            <pc:docMk/>
            <pc:sldMk cId="2346409437" sldId="276"/>
            <ac:picMk id="13" creationId="{87BDFCBC-B351-A682-1B47-86494BEF7FE5}"/>
          </ac:picMkLst>
        </pc:picChg>
        <pc:picChg chg="add del mod ord">
          <ac:chgData name="Adriana-Isabela Trefas (2242075)" userId="S::2242075@student.uwtsd.ac.uk::dc9e9ddb-c1d7-469a-a6f7-7beef23a6b70" providerId="AD" clId="Web-{4805B4C6-2C33-B753-307A-D495CE227EA8}" dt="2023-10-10T11:01:08.914" v="305"/>
          <ac:picMkLst>
            <pc:docMk/>
            <pc:sldMk cId="2346409437" sldId="276"/>
            <ac:picMk id="15" creationId="{87EEF6FE-B585-7FC6-8E2B-3E6FC88D196D}"/>
          </ac:picMkLst>
        </pc:picChg>
        <pc:picChg chg="add mod">
          <ac:chgData name="Adriana-Isabela Trefas (2242075)" userId="S::2242075@student.uwtsd.ac.uk::dc9e9ddb-c1d7-469a-a6f7-7beef23a6b70" providerId="AD" clId="Web-{4805B4C6-2C33-B753-307A-D495CE227EA8}" dt="2023-10-10T11:01:19.570" v="307" actId="1076"/>
          <ac:picMkLst>
            <pc:docMk/>
            <pc:sldMk cId="2346409437" sldId="276"/>
            <ac:picMk id="17" creationId="{59C35600-6157-D4E5-55B4-40B97F016DD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22/10/2023</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22/10/2023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78608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1732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60583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92729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51550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7231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82991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56291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1592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545021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10/22/2023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92457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10/22/2023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270615328"/>
      </p:ext>
    </p:extLst>
  </p:cSld>
  <p:clrMap bg1="dk1" tx1="lt1" bg2="dk2" tx2="lt2" accent1="accent1" accent2="accent2" accent3="accent3" accent4="accent4" accent5="accent5" accent6="accent6" hlink="hlink" folHlink="folHlink"/>
  <p:sldLayoutIdLst>
    <p:sldLayoutId id="2147483914" r:id="rId1"/>
    <p:sldLayoutId id="2147483915" r:id="rId2"/>
    <p:sldLayoutId id="2147483916" r:id="rId3"/>
    <p:sldLayoutId id="2147483917" r:id="rId4"/>
    <p:sldLayoutId id="2147483918" r:id="rId5"/>
    <p:sldLayoutId id="2147483919" r:id="rId6"/>
    <p:sldLayoutId id="2147483920" r:id="rId7"/>
    <p:sldLayoutId id="2147483921" r:id="rId8"/>
    <p:sldLayoutId id="2147483922" r:id="rId9"/>
    <p:sldLayoutId id="2147483923" r:id="rId10"/>
    <p:sldLayoutId id="214748392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all.accor.com/brands/sofitel.en.shtml" TargetMode="External"/><Relationship Id="rId7" Type="http://schemas.openxmlformats.org/officeDocument/2006/relationships/hyperlink" Target="https://www.tripadvisor.co.uk/Hotel_Review-g186338-d236350-Reviews-Sofitel_London_St_James-London_England.html#REVIEWS" TargetMode="Externa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hyperlink" Target="https://pro.similarweb.com/#/digitalsuite/websiteanalysis/audience-interests/*/999/3m?webSource=Total&amp;key=sofitel.accor.com" TargetMode="External"/><Relationship Id="rId5" Type="http://schemas.openxmlformats.org/officeDocument/2006/relationships/hyperlink" Target="https://all.accor.com/hotel/A152/index.en.shtml" TargetMode="External"/><Relationship Id="rId4" Type="http://schemas.openxmlformats.org/officeDocument/2006/relationships/hyperlink" Target="https://en.wikipedia.org/wiki/Sofitel#:~:text=Sofitel%20Hotels%20%26%20Resorts%20are%20a,owned%20by%20Accor%20since%201980.&amp;text=Founded%20in%201964%20in%20France,reach%20more%20than%20200%20properti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08/IJCHM-05-2016-0247" TargetMode="External"/><Relationship Id="rId2" Type="http://schemas.openxmlformats.org/officeDocument/2006/relationships/hyperlink" Target="https://www.sofitel-singapore-citycentre.co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ripadvisor.co.uk/ShowUserReviews-g528813-d677803-r921466247-Sofitel_London_Heathrow-Hounslow_Greater_London_England.html" TargetMode="External"/><Relationship Id="rId2" Type="http://schemas.openxmlformats.org/officeDocument/2006/relationships/hyperlink" Target="https://www.tripadvisor.co.uk/ShowUserReviews-g528813-d677803-r921613191-Sofitel_London_Heathrow-Hounslow_Greater_London_England.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useBgFill="1">
        <p:nvSpPr>
          <p:cNvPr id="168" name="Rectangle 167">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A building with lights on it&#10;&#10;Description automatically generated">
            <a:extLst>
              <a:ext uri="{FF2B5EF4-FFF2-40B4-BE49-F238E27FC236}">
                <a16:creationId xmlns:a16="http://schemas.microsoft.com/office/drawing/2014/main" id="{98493EB3-0812-0E71-B60E-D64987619239}"/>
              </a:ext>
            </a:extLst>
          </p:cNvPr>
          <p:cNvPicPr>
            <a:picLocks noChangeAspect="1"/>
          </p:cNvPicPr>
          <p:nvPr/>
        </p:nvPicPr>
        <p:blipFill rotWithShape="1">
          <a:blip r:embed="rId3"/>
          <a:srcRect r="2543" b="1"/>
          <a:stretch/>
        </p:blipFill>
        <p:spPr>
          <a:xfrm>
            <a:off x="4769428" y="2"/>
            <a:ext cx="7422572" cy="5711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170" name="Freeform: Shape 169">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762000" y="1524000"/>
            <a:ext cx="4572000" cy="2286000"/>
          </a:xfrm>
        </p:spPr>
        <p:txBody>
          <a:bodyPr vert="horz" lIns="91440" tIns="45720" rIns="91440" bIns="45720" rtlCol="0">
            <a:normAutofit/>
          </a:bodyPr>
          <a:lstStyle/>
          <a:p>
            <a:pPr algn="l"/>
            <a:br>
              <a:rPr lang="en-US" sz="4400"/>
            </a:br>
            <a:endParaRPr lang="en-US" sz="4400"/>
          </a:p>
        </p:txBody>
      </p:sp>
      <p:sp>
        <p:nvSpPr>
          <p:cNvPr id="3" name="Subtitle 2"/>
          <p:cNvSpPr>
            <a:spLocks noGrp="1"/>
          </p:cNvSpPr>
          <p:nvPr>
            <p:ph type="subTitle" idx="1"/>
          </p:nvPr>
        </p:nvSpPr>
        <p:spPr>
          <a:xfrm>
            <a:off x="215900" y="-393701"/>
            <a:ext cx="5118100" cy="3556000"/>
          </a:xfrm>
        </p:spPr>
        <p:txBody>
          <a:bodyPr vert="horz" lIns="91440" tIns="45720" rIns="91440" bIns="45720" rtlCol="0" anchor="t">
            <a:noAutofit/>
          </a:bodyPr>
          <a:lstStyle/>
          <a:p>
            <a:pPr algn="l">
              <a:lnSpc>
                <a:spcPct val="115000"/>
              </a:lnSpc>
            </a:pPr>
            <a:endParaRPr lang="en-US" b="1" i="1" dirty="0">
              <a:solidFill>
                <a:schemeClr val="bg1"/>
              </a:solidFill>
              <a:latin typeface="Georgia Pro Semibold"/>
            </a:endParaRPr>
          </a:p>
          <a:p>
            <a:pPr algn="l"/>
            <a:r>
              <a:rPr lang="en-US" b="1" i="1" dirty="0">
                <a:solidFill>
                  <a:schemeClr val="bg1"/>
                </a:solidFill>
                <a:latin typeface="Georgia Pro Semibold"/>
                <a:ea typeface="+mn-lt"/>
                <a:cs typeface="+mn-lt"/>
              </a:rPr>
              <a:t>The role and importance of quality service, hospitality, </a:t>
            </a:r>
            <a:endParaRPr lang="en-US" b="1" i="1" dirty="0">
              <a:solidFill>
                <a:schemeClr val="bg1"/>
              </a:solidFill>
              <a:latin typeface="Georgia Pro Semibold"/>
            </a:endParaRPr>
          </a:p>
          <a:p>
            <a:pPr algn="l"/>
            <a:r>
              <a:rPr lang="en-US" b="1" i="1" dirty="0">
                <a:solidFill>
                  <a:schemeClr val="bg1"/>
                </a:solidFill>
                <a:latin typeface="Georgia Pro Semibold"/>
                <a:ea typeface="+mn-lt"/>
                <a:cs typeface="+mn-lt"/>
              </a:rPr>
              <a:t>and guest services within the hotel Industry </a:t>
            </a:r>
            <a:endParaRPr lang="en-US" b="1" i="1">
              <a:solidFill>
                <a:schemeClr val="bg1"/>
              </a:solidFill>
              <a:latin typeface="Georgia Pro Semibold"/>
            </a:endParaRPr>
          </a:p>
          <a:p>
            <a:pPr>
              <a:lnSpc>
                <a:spcPct val="114999"/>
              </a:lnSpc>
            </a:pPr>
            <a:r>
              <a:rPr lang="en-US" sz="3200" b="1" i="1" dirty="0">
                <a:solidFill>
                  <a:srgbClr val="002060"/>
                </a:solidFill>
                <a:latin typeface="Georgia Pro Semibold"/>
              </a:rPr>
              <a:t>SOFITEL HOTEL</a:t>
            </a:r>
            <a:r>
              <a:rPr lang="en-US" sz="3200" b="1" i="1" dirty="0">
                <a:solidFill>
                  <a:schemeClr val="bg1"/>
                </a:solidFill>
                <a:latin typeface="Georgia Pro Semibold"/>
              </a:rPr>
              <a:t> </a:t>
            </a:r>
          </a:p>
          <a:p>
            <a:pPr algn="l">
              <a:lnSpc>
                <a:spcPct val="114999"/>
              </a:lnSpc>
            </a:pPr>
            <a:endParaRPr lang="en-US" b="1" i="1" dirty="0">
              <a:solidFill>
                <a:schemeClr val="bg1"/>
              </a:solidFill>
              <a:latin typeface="Georgia Pro Semibold"/>
            </a:endParaRPr>
          </a:p>
          <a:p>
            <a:pPr algn="l">
              <a:lnSpc>
                <a:spcPct val="114999"/>
              </a:lnSpc>
            </a:pPr>
            <a:r>
              <a:rPr lang="en-US" b="1" i="1" dirty="0">
                <a:solidFill>
                  <a:schemeClr val="bg1"/>
                </a:solidFill>
                <a:latin typeface="Georgia Pro Semibold"/>
              </a:rPr>
              <a:t>Name: Adriana-Isabela </a:t>
            </a:r>
            <a:r>
              <a:rPr lang="en-US" b="1" i="1" dirty="0" err="1">
                <a:solidFill>
                  <a:schemeClr val="bg1"/>
                </a:solidFill>
                <a:latin typeface="Georgia Pro Semibold"/>
              </a:rPr>
              <a:t>Trefas</a:t>
            </a:r>
            <a:endParaRPr lang="en-US" b="1" i="1" dirty="0">
              <a:solidFill>
                <a:schemeClr val="bg1"/>
              </a:solidFill>
              <a:latin typeface="Georgia Pro Semibold"/>
            </a:endParaRPr>
          </a:p>
          <a:p>
            <a:pPr algn="l">
              <a:lnSpc>
                <a:spcPct val="115000"/>
              </a:lnSpc>
            </a:pPr>
            <a:r>
              <a:rPr lang="en-US" b="1" i="1" dirty="0">
                <a:solidFill>
                  <a:schemeClr val="bg1"/>
                </a:solidFill>
                <a:latin typeface="Georgia Pro Semibold"/>
              </a:rPr>
              <a:t>Student ID:2242075</a:t>
            </a:r>
          </a:p>
          <a:p>
            <a:pPr algn="l">
              <a:lnSpc>
                <a:spcPct val="115000"/>
              </a:lnSpc>
            </a:pPr>
            <a:r>
              <a:rPr lang="en-US" b="1" i="1" dirty="0">
                <a:solidFill>
                  <a:schemeClr val="bg1"/>
                </a:solidFill>
                <a:latin typeface="Georgia Pro Semibold"/>
              </a:rPr>
              <a:t>Module: Hospitality and Guest Service </a:t>
            </a:r>
            <a:r>
              <a:rPr lang="en-US" b="1" i="1" dirty="0">
                <a:solidFill>
                  <a:schemeClr val="bg1"/>
                </a:solidFill>
                <a:latin typeface="Georgia Pro Semibold"/>
                <a:ea typeface="+mn-lt"/>
                <a:cs typeface="+mn-lt"/>
              </a:rPr>
              <a:t>BMIH4003 </a:t>
            </a:r>
          </a:p>
          <a:p>
            <a:pPr algn="l">
              <a:lnSpc>
                <a:spcPct val="115000"/>
              </a:lnSpc>
            </a:pPr>
            <a:r>
              <a:rPr lang="en-US" b="1" i="1" dirty="0">
                <a:solidFill>
                  <a:schemeClr val="bg1"/>
                </a:solidFill>
                <a:latin typeface="Georgia Pro Semibold"/>
              </a:rPr>
              <a:t>Lecturer: Deborah Lloyd</a:t>
            </a:r>
          </a:p>
          <a:p>
            <a:pPr algn="l">
              <a:lnSpc>
                <a:spcPct val="115000"/>
              </a:lnSpc>
            </a:pPr>
            <a:endParaRPr lang="en-US" b="1" i="1" dirty="0">
              <a:solidFill>
                <a:schemeClr val="bg1"/>
              </a:solidFill>
              <a:latin typeface="Georgia Pro Semibold"/>
            </a:endParaRPr>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48EFE-8E4F-4155-6CA5-A50AE50933CF}"/>
              </a:ext>
            </a:extLst>
          </p:cNvPr>
          <p:cNvSpPr>
            <a:spLocks noGrp="1"/>
          </p:cNvSpPr>
          <p:nvPr>
            <p:ph type="title"/>
          </p:nvPr>
        </p:nvSpPr>
        <p:spPr>
          <a:xfrm>
            <a:off x="762000" y="368300"/>
            <a:ext cx="5689600" cy="2857500"/>
          </a:xfrm>
        </p:spPr>
        <p:txBody>
          <a:bodyPr>
            <a:normAutofit/>
          </a:bodyPr>
          <a:lstStyle/>
          <a:p>
            <a:r>
              <a:rPr lang="en-GB" sz="1200" dirty="0"/>
              <a:t> </a:t>
            </a:r>
            <a:r>
              <a:rPr lang="en-GB" sz="2000" dirty="0">
                <a:latin typeface="Times New Roman"/>
                <a:cs typeface="Times New Roman"/>
              </a:rPr>
              <a:t>Sofitel Hotel - modern, luxury and French art de vivre, it's been a global leader in French hospitality. Sofitel's addresses offer cultural events, culinary delights, wellness, and chic designs, allowing guests worldwide to embrace the joyful French way of life. (Accor, 2019)</a:t>
            </a:r>
            <a:endParaRPr lang="en-US" sz="2000" dirty="0">
              <a:latin typeface="Times New Roman"/>
              <a:cs typeface="Times New Roman"/>
            </a:endParaRPr>
          </a:p>
          <a:p>
            <a:endParaRPr lang="en-GB" dirty="0"/>
          </a:p>
        </p:txBody>
      </p:sp>
      <p:pic>
        <p:nvPicPr>
          <p:cNvPr id="4" name="Content Placeholder 3" descr="A restaurant with tables and chairs&#10;&#10;Description automatically generated">
            <a:extLst>
              <a:ext uri="{FF2B5EF4-FFF2-40B4-BE49-F238E27FC236}">
                <a16:creationId xmlns:a16="http://schemas.microsoft.com/office/drawing/2014/main" id="{02A51163-8119-36B9-D186-3FA86834E7E0}"/>
              </a:ext>
            </a:extLst>
          </p:cNvPr>
          <p:cNvPicPr>
            <a:picLocks noGrp="1" noChangeAspect="1"/>
          </p:cNvPicPr>
          <p:nvPr>
            <p:ph idx="1"/>
          </p:nvPr>
        </p:nvPicPr>
        <p:blipFill>
          <a:blip r:embed="rId2"/>
          <a:stretch>
            <a:fillRect/>
          </a:stretch>
        </p:blipFill>
        <p:spPr>
          <a:xfrm>
            <a:off x="6954211" y="381000"/>
            <a:ext cx="5090777" cy="3818083"/>
          </a:xfrm>
        </p:spPr>
      </p:pic>
      <p:pic>
        <p:nvPicPr>
          <p:cNvPr id="5" name="Picture 4" descr="A room with tables and chairs&#10;&#10;Description automatically generated">
            <a:extLst>
              <a:ext uri="{FF2B5EF4-FFF2-40B4-BE49-F238E27FC236}">
                <a16:creationId xmlns:a16="http://schemas.microsoft.com/office/drawing/2014/main" id="{C57837E1-9606-D9BF-FD6A-8735D3B6086C}"/>
              </a:ext>
            </a:extLst>
          </p:cNvPr>
          <p:cNvPicPr>
            <a:picLocks noChangeAspect="1"/>
          </p:cNvPicPr>
          <p:nvPr/>
        </p:nvPicPr>
        <p:blipFill>
          <a:blip r:embed="rId3"/>
          <a:stretch>
            <a:fillRect/>
          </a:stretch>
        </p:blipFill>
        <p:spPr>
          <a:xfrm>
            <a:off x="127000" y="3111500"/>
            <a:ext cx="4851400" cy="3632200"/>
          </a:xfrm>
          <a:prstGeom prst="rect">
            <a:avLst/>
          </a:prstGeom>
        </p:spPr>
      </p:pic>
      <p:sp>
        <p:nvSpPr>
          <p:cNvPr id="6" name="TextBox 5">
            <a:extLst>
              <a:ext uri="{FF2B5EF4-FFF2-40B4-BE49-F238E27FC236}">
                <a16:creationId xmlns:a16="http://schemas.microsoft.com/office/drawing/2014/main" id="{DACDB206-B41E-CC2C-E7DB-F560858F5078}"/>
              </a:ext>
            </a:extLst>
          </p:cNvPr>
          <p:cNvSpPr txBox="1"/>
          <p:nvPr/>
        </p:nvSpPr>
        <p:spPr>
          <a:xfrm>
            <a:off x="5257799" y="4343400"/>
            <a:ext cx="655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Times New Roman"/>
                <a:cs typeface="Times New Roman"/>
              </a:rPr>
              <a:t>Sofitel, a French luxury hotel chain, part of Accor since 1980, began in 1964 and expanded globally, reaching 130 properties in January 2023 in over 40 countries. (Wikipedia, 2023)</a:t>
            </a:r>
          </a:p>
        </p:txBody>
      </p:sp>
      <p:sp>
        <p:nvSpPr>
          <p:cNvPr id="3" name="TextBox 2">
            <a:extLst>
              <a:ext uri="{FF2B5EF4-FFF2-40B4-BE49-F238E27FC236}">
                <a16:creationId xmlns:a16="http://schemas.microsoft.com/office/drawing/2014/main" id="{392A69E0-EC19-E7E5-47D4-EF78AC857D95}"/>
              </a:ext>
            </a:extLst>
          </p:cNvPr>
          <p:cNvSpPr txBox="1"/>
          <p:nvPr/>
        </p:nvSpPr>
        <p:spPr>
          <a:xfrm>
            <a:off x="3121269" y="6315807"/>
            <a:ext cx="19343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(Accor,2019)</a:t>
            </a:r>
          </a:p>
        </p:txBody>
      </p:sp>
      <p:sp>
        <p:nvSpPr>
          <p:cNvPr id="7" name="TextBox 6">
            <a:extLst>
              <a:ext uri="{FF2B5EF4-FFF2-40B4-BE49-F238E27FC236}">
                <a16:creationId xmlns:a16="http://schemas.microsoft.com/office/drawing/2014/main" id="{0D542F1B-2DF1-98B2-C8CC-6DF53958F032}"/>
              </a:ext>
            </a:extLst>
          </p:cNvPr>
          <p:cNvSpPr txBox="1"/>
          <p:nvPr/>
        </p:nvSpPr>
        <p:spPr>
          <a:xfrm>
            <a:off x="10404231" y="3883268"/>
            <a:ext cx="16265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(Accor,2019)</a:t>
            </a:r>
          </a:p>
        </p:txBody>
      </p:sp>
    </p:spTree>
    <p:extLst>
      <p:ext uri="{BB962C8B-B14F-4D97-AF65-F5344CB8AC3E}">
        <p14:creationId xmlns:p14="http://schemas.microsoft.com/office/powerpoint/2010/main" val="2261934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5" name="Freeform: Shape 14">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7" name="Rectangle 16">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7DF3FD8-092A-4297-3D2A-E4FBEAAA61F9}"/>
              </a:ext>
            </a:extLst>
          </p:cNvPr>
          <p:cNvSpPr>
            <a:spLocks noGrp="1"/>
          </p:cNvSpPr>
          <p:nvPr>
            <p:ph type="title"/>
          </p:nvPr>
        </p:nvSpPr>
        <p:spPr>
          <a:xfrm>
            <a:off x="640079" y="1330960"/>
            <a:ext cx="3169921" cy="4287520"/>
          </a:xfrm>
        </p:spPr>
        <p:txBody>
          <a:bodyPr vert="horz" lIns="91440" tIns="45720" rIns="91440" bIns="45720" rtlCol="0" anchor="b">
            <a:noAutofit/>
          </a:bodyPr>
          <a:lstStyle/>
          <a:p>
            <a:r>
              <a:rPr lang="en-US" sz="2000" b="1" i="1" kern="1200" dirty="0">
                <a:solidFill>
                  <a:srgbClr val="002060"/>
                </a:solidFill>
                <a:latin typeface="+mj-lt"/>
                <a:ea typeface="+mj-ea"/>
                <a:cs typeface="+mj-cs"/>
              </a:rPr>
              <a:t>Sofitel </a:t>
            </a:r>
            <a:r>
              <a:rPr lang="en-US" sz="2000" b="1" i="1" dirty="0">
                <a:solidFill>
                  <a:srgbClr val="002060"/>
                </a:solidFill>
              </a:rPr>
              <a:t>Hotel</a:t>
            </a:r>
            <a:r>
              <a:rPr lang="en-US" sz="2000" b="1" i="1" kern="1200" dirty="0">
                <a:solidFill>
                  <a:srgbClr val="002060"/>
                </a:solidFill>
                <a:latin typeface="+mj-lt"/>
                <a:ea typeface="+mj-ea"/>
                <a:cs typeface="+mj-cs"/>
              </a:rPr>
              <a:t> </a:t>
            </a:r>
            <a:r>
              <a:rPr lang="en-US" sz="2000" b="1" i="1" dirty="0">
                <a:solidFill>
                  <a:srgbClr val="002060"/>
                </a:solidFill>
              </a:rPr>
              <a:t>catering</a:t>
            </a:r>
            <a:r>
              <a:rPr lang="en-US" sz="2000" b="1" i="1" kern="1200" dirty="0">
                <a:solidFill>
                  <a:srgbClr val="002060"/>
                </a:solidFill>
                <a:latin typeface="+mj-lt"/>
                <a:ea typeface="+mj-ea"/>
                <a:cs typeface="+mj-cs"/>
              </a:rPr>
              <a:t> to diverse consumers including business,</a:t>
            </a:r>
            <a:r>
              <a:rPr lang="en-US" sz="2000" b="1" i="1" dirty="0">
                <a:solidFill>
                  <a:srgbClr val="002060"/>
                </a:solidFill>
              </a:rPr>
              <a:t> with family</a:t>
            </a:r>
            <a:r>
              <a:rPr lang="en-US" sz="2000" b="1" i="1" kern="1200" dirty="0">
                <a:solidFill>
                  <a:srgbClr val="002060"/>
                </a:solidFill>
                <a:latin typeface="+mj-lt"/>
                <a:ea typeface="+mj-ea"/>
                <a:cs typeface="+mj-cs"/>
              </a:rPr>
              <a:t> or friends, leisure travelers desiring luxury and cultural immersion, luxury seekers valuing elegance, </a:t>
            </a:r>
            <a:r>
              <a:rPr lang="en-US" sz="2000" b="1" i="1" dirty="0">
                <a:solidFill>
                  <a:srgbClr val="002060"/>
                </a:solidFill>
              </a:rPr>
              <a:t>weddings, food</a:t>
            </a:r>
            <a:r>
              <a:rPr lang="en-US" sz="2000" b="1" i="1" kern="1200" dirty="0">
                <a:solidFill>
                  <a:srgbClr val="002060"/>
                </a:solidFill>
                <a:latin typeface="+mj-lt"/>
                <a:ea typeface="+mj-ea"/>
                <a:cs typeface="+mj-cs"/>
              </a:rPr>
              <a:t> and wine enthusiasts</a:t>
            </a:r>
            <a:r>
              <a:rPr lang="en-US" sz="2000" b="1" i="1" dirty="0">
                <a:solidFill>
                  <a:srgbClr val="002060"/>
                </a:solidFill>
              </a:rPr>
              <a:t>,</a:t>
            </a:r>
            <a:r>
              <a:rPr lang="en-US" sz="2000" b="1" i="1" kern="1200" dirty="0">
                <a:solidFill>
                  <a:srgbClr val="002060"/>
                </a:solidFill>
                <a:latin typeface="+mj-lt"/>
                <a:ea typeface="+mj-ea"/>
                <a:cs typeface="+mj-cs"/>
              </a:rPr>
              <a:t> spa lovers enjoying relaxation, couples on romantic getaways, frequent travelers benefiting from loyalty programs, and those interested in art and culture.</a:t>
            </a:r>
            <a:r>
              <a:rPr lang="en-US" sz="2000" b="1" i="1" dirty="0">
                <a:solidFill>
                  <a:srgbClr val="002060"/>
                </a:solidFill>
              </a:rPr>
              <a:t> (Sofitel, Accor, 2019)</a:t>
            </a:r>
            <a:endParaRPr lang="en-US" sz="2000" b="1" i="1" kern="1200" dirty="0">
              <a:solidFill>
                <a:srgbClr val="002060"/>
              </a:solidFill>
              <a:latin typeface="+mj-lt"/>
              <a:ea typeface="+mj-ea"/>
              <a:cs typeface="+mj-cs"/>
            </a:endParaRPr>
          </a:p>
        </p:txBody>
      </p:sp>
      <p:sp>
        <p:nvSpPr>
          <p:cNvPr id="19" name="Freeform: Shape 18">
            <a:extLst>
              <a:ext uri="{FF2B5EF4-FFF2-40B4-BE49-F238E27FC236}">
                <a16:creationId xmlns:a16="http://schemas.microsoft.com/office/drawing/2014/main" id="{A0B0D064-49EC-422C-B83B-1EF015462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21" name="Group 20">
            <a:extLst>
              <a:ext uri="{FF2B5EF4-FFF2-40B4-BE49-F238E27FC236}">
                <a16:creationId xmlns:a16="http://schemas.microsoft.com/office/drawing/2014/main" id="{97BD10BA-973B-4A2D-B0D3-232F303EE6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22" name="Freeform: Shape 21">
              <a:extLst>
                <a:ext uri="{FF2B5EF4-FFF2-40B4-BE49-F238E27FC236}">
                  <a16:creationId xmlns:a16="http://schemas.microsoft.com/office/drawing/2014/main" id="{687A88DB-DE70-4706-9273-203D5AD3C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3" name="Freeform: Shape 22">
              <a:extLst>
                <a:ext uri="{FF2B5EF4-FFF2-40B4-BE49-F238E27FC236}">
                  <a16:creationId xmlns:a16="http://schemas.microsoft.com/office/drawing/2014/main" id="{EA99C8FD-E836-4A5D-A41C-145B88F0E2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4" name="Content Placeholder 3" descr="A pool in Cheonggyecheon&#10;&#10;Description automatically generated">
            <a:extLst>
              <a:ext uri="{FF2B5EF4-FFF2-40B4-BE49-F238E27FC236}">
                <a16:creationId xmlns:a16="http://schemas.microsoft.com/office/drawing/2014/main" id="{0B4C4E3E-B66A-ADFA-391E-1970F8EB85AB}"/>
              </a:ext>
            </a:extLst>
          </p:cNvPr>
          <p:cNvPicPr>
            <a:picLocks noGrp="1" noChangeAspect="1"/>
          </p:cNvPicPr>
          <p:nvPr>
            <p:ph idx="1"/>
          </p:nvPr>
        </p:nvPicPr>
        <p:blipFill rotWithShape="1">
          <a:blip r:embed="rId2"/>
          <a:srcRect l="19056" r="35062" b="-3"/>
          <a:stretch/>
        </p:blipFill>
        <p:spPr>
          <a:xfrm>
            <a:off x="4571998" y="753765"/>
            <a:ext cx="3268134" cy="5342235"/>
          </a:xfrm>
          <a:prstGeom prst="rect">
            <a:avLst/>
          </a:prstGeom>
        </p:spPr>
      </p:pic>
      <p:pic>
        <p:nvPicPr>
          <p:cNvPr id="5" name="Picture 4" descr="A person and person in a room with a chandelier&#10;&#10;Description automatically generated">
            <a:extLst>
              <a:ext uri="{FF2B5EF4-FFF2-40B4-BE49-F238E27FC236}">
                <a16:creationId xmlns:a16="http://schemas.microsoft.com/office/drawing/2014/main" id="{BAC0505B-8A89-4A32-7790-6B7D7F82A435}"/>
              </a:ext>
            </a:extLst>
          </p:cNvPr>
          <p:cNvPicPr>
            <a:picLocks noChangeAspect="1"/>
          </p:cNvPicPr>
          <p:nvPr/>
        </p:nvPicPr>
        <p:blipFill rotWithShape="1">
          <a:blip r:embed="rId3"/>
          <a:srcRect r="2362" b="6"/>
          <a:stretch/>
        </p:blipFill>
        <p:spPr>
          <a:xfrm>
            <a:off x="8161867" y="753765"/>
            <a:ext cx="3268134" cy="2510250"/>
          </a:xfrm>
          <a:prstGeom prst="rect">
            <a:avLst/>
          </a:prstGeom>
        </p:spPr>
      </p:pic>
      <p:pic>
        <p:nvPicPr>
          <p:cNvPr id="6" name="Picture 5" descr="A room with a bar and chairs&#10;&#10;Description automatically generated">
            <a:extLst>
              <a:ext uri="{FF2B5EF4-FFF2-40B4-BE49-F238E27FC236}">
                <a16:creationId xmlns:a16="http://schemas.microsoft.com/office/drawing/2014/main" id="{DE79D6F4-7E3F-E16E-942D-F2199DEF4976}"/>
              </a:ext>
            </a:extLst>
          </p:cNvPr>
          <p:cNvPicPr>
            <a:picLocks noChangeAspect="1"/>
          </p:cNvPicPr>
          <p:nvPr/>
        </p:nvPicPr>
        <p:blipFill rotWithShape="1">
          <a:blip r:embed="rId4"/>
          <a:srcRect l="2356" r="6" b="6"/>
          <a:stretch/>
        </p:blipFill>
        <p:spPr>
          <a:xfrm>
            <a:off x="8161867" y="3585749"/>
            <a:ext cx="3268134" cy="2510251"/>
          </a:xfrm>
          <a:prstGeom prst="rect">
            <a:avLst/>
          </a:prstGeom>
        </p:spPr>
      </p:pic>
      <p:sp>
        <p:nvSpPr>
          <p:cNvPr id="3" name="TextBox 2">
            <a:extLst>
              <a:ext uri="{FF2B5EF4-FFF2-40B4-BE49-F238E27FC236}">
                <a16:creationId xmlns:a16="http://schemas.microsoft.com/office/drawing/2014/main" id="{65D3228B-DC9D-3B3D-3A8A-C647B1E7184E}"/>
              </a:ext>
            </a:extLst>
          </p:cNvPr>
          <p:cNvSpPr txBox="1"/>
          <p:nvPr/>
        </p:nvSpPr>
        <p:spPr>
          <a:xfrm>
            <a:off x="7107115" y="6352443"/>
            <a:ext cx="2344615" cy="3736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Sofitel, Accor, 2019)</a:t>
            </a:r>
          </a:p>
        </p:txBody>
      </p:sp>
    </p:spTree>
    <p:extLst>
      <p:ext uri="{BB962C8B-B14F-4D97-AF65-F5344CB8AC3E}">
        <p14:creationId xmlns:p14="http://schemas.microsoft.com/office/powerpoint/2010/main" val="4280449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0" name="Freeform: Shape 5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62" name="Freeform: Shape 6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64" name="Freeform: Shape 6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66" name="Rectangle 6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7" name="Content Placeholder 6" descr="A screenshot of a web page&#10;&#10;Description automatically generated">
            <a:extLst>
              <a:ext uri="{FF2B5EF4-FFF2-40B4-BE49-F238E27FC236}">
                <a16:creationId xmlns:a16="http://schemas.microsoft.com/office/drawing/2014/main" id="{3668B85A-B9B0-A9A7-201F-B75C2B150E7F}"/>
              </a:ext>
            </a:extLst>
          </p:cNvPr>
          <p:cNvPicPr>
            <a:picLocks noGrp="1" noChangeAspect="1"/>
          </p:cNvPicPr>
          <p:nvPr>
            <p:ph idx="1"/>
          </p:nvPr>
        </p:nvPicPr>
        <p:blipFill rotWithShape="1">
          <a:blip r:embed="rId2"/>
          <a:srcRect l="400" r="3036" b="1"/>
          <a:stretch/>
        </p:blipFill>
        <p:spPr>
          <a:xfrm>
            <a:off x="-10140" y="10"/>
            <a:ext cx="12207220" cy="6857990"/>
          </a:xfrm>
          <a:prstGeom prst="rect">
            <a:avLst/>
          </a:prstGeom>
        </p:spPr>
      </p:pic>
      <p:sp>
        <p:nvSpPr>
          <p:cNvPr id="68" name="Rectangle 67">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C6B342-EE19-0157-FCC3-CAA654F97F51}"/>
              </a:ext>
            </a:extLst>
          </p:cNvPr>
          <p:cNvSpPr>
            <a:spLocks noGrp="1"/>
          </p:cNvSpPr>
          <p:nvPr>
            <p:ph type="title"/>
          </p:nvPr>
        </p:nvSpPr>
        <p:spPr>
          <a:xfrm flipH="1">
            <a:off x="4909415" y="436880"/>
            <a:ext cx="5890665" cy="1466028"/>
          </a:xfrm>
        </p:spPr>
        <p:txBody>
          <a:bodyPr vert="horz" lIns="91440" tIns="45720" rIns="91440" bIns="45720" rtlCol="0" anchor="b">
            <a:normAutofit/>
          </a:bodyPr>
          <a:lstStyle/>
          <a:p>
            <a:r>
              <a:rPr lang="en-US" dirty="0">
                <a:solidFill>
                  <a:srgbClr val="002060"/>
                </a:solidFill>
              </a:rPr>
              <a:t>(</a:t>
            </a:r>
            <a:r>
              <a:rPr lang="en-US" kern="1200" dirty="0" err="1">
                <a:solidFill>
                  <a:srgbClr val="002060"/>
                </a:solidFill>
                <a:latin typeface="+mj-lt"/>
                <a:ea typeface="+mj-ea"/>
                <a:cs typeface="+mj-cs"/>
              </a:rPr>
              <a:t>SimilarWeb</a:t>
            </a:r>
            <a:r>
              <a:rPr lang="en-US" dirty="0">
                <a:solidFill>
                  <a:srgbClr val="002060"/>
                </a:solidFill>
              </a:rPr>
              <a:t>, </a:t>
            </a:r>
            <a:r>
              <a:rPr lang="en-US" kern="1200" dirty="0">
                <a:solidFill>
                  <a:srgbClr val="002060"/>
                </a:solidFill>
                <a:latin typeface="+mj-lt"/>
                <a:ea typeface="+mj-ea"/>
                <a:cs typeface="+mj-cs"/>
              </a:rPr>
              <a:t>2023) </a:t>
            </a:r>
          </a:p>
        </p:txBody>
      </p:sp>
    </p:spTree>
    <p:extLst>
      <p:ext uri="{BB962C8B-B14F-4D97-AF65-F5344CB8AC3E}">
        <p14:creationId xmlns:p14="http://schemas.microsoft.com/office/powerpoint/2010/main" val="928381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5" name="Freeform: Shape 14">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7" name="Rectangle 16">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C0214B1-49BA-C672-659D-AC347A343127}"/>
              </a:ext>
            </a:extLst>
          </p:cNvPr>
          <p:cNvSpPr>
            <a:spLocks noGrp="1"/>
          </p:cNvSpPr>
          <p:nvPr>
            <p:ph type="title"/>
          </p:nvPr>
        </p:nvSpPr>
        <p:spPr>
          <a:xfrm>
            <a:off x="223519" y="365760"/>
            <a:ext cx="3789681" cy="5466080"/>
          </a:xfrm>
        </p:spPr>
        <p:txBody>
          <a:bodyPr vert="horz" lIns="91440" tIns="45720" rIns="91440" bIns="45720" rtlCol="0" anchor="b">
            <a:noAutofit/>
          </a:bodyPr>
          <a:lstStyle/>
          <a:p>
            <a:r>
              <a:rPr lang="en-US" sz="2400" b="1" kern="1200" dirty="0">
                <a:solidFill>
                  <a:srgbClr val="002060"/>
                </a:solidFill>
                <a:latin typeface="Times New Roman"/>
                <a:cs typeface="Times New Roman"/>
              </a:rPr>
              <a:t>Sofitel Hotels appeal to a diverse range of customers due to their luxurious accommodations, world-class dining, and cultural immersion. Business travelers benefit from convenience, while leisure seekers enjoy opulence and local experiences. Families appreciate spacious rooms and amenities, and food enthusiasts savor gourmet cuisine. It's a destination for both relaxation and exploration.</a:t>
            </a:r>
          </a:p>
        </p:txBody>
      </p:sp>
      <p:sp>
        <p:nvSpPr>
          <p:cNvPr id="19" name="Freeform: Shape 18">
            <a:extLst>
              <a:ext uri="{FF2B5EF4-FFF2-40B4-BE49-F238E27FC236}">
                <a16:creationId xmlns:a16="http://schemas.microsoft.com/office/drawing/2014/main" id="{A0B0D064-49EC-422C-B83B-1EF015462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21" name="Group 20">
            <a:extLst>
              <a:ext uri="{FF2B5EF4-FFF2-40B4-BE49-F238E27FC236}">
                <a16:creationId xmlns:a16="http://schemas.microsoft.com/office/drawing/2014/main" id="{97BD10BA-973B-4A2D-B0D3-232F303EE6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22" name="Freeform: Shape 21">
              <a:extLst>
                <a:ext uri="{FF2B5EF4-FFF2-40B4-BE49-F238E27FC236}">
                  <a16:creationId xmlns:a16="http://schemas.microsoft.com/office/drawing/2014/main" id="{687A88DB-DE70-4706-9273-203D5AD3C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3" name="Freeform: Shape 22">
              <a:extLst>
                <a:ext uri="{FF2B5EF4-FFF2-40B4-BE49-F238E27FC236}">
                  <a16:creationId xmlns:a16="http://schemas.microsoft.com/office/drawing/2014/main" id="{EA99C8FD-E836-4A5D-A41C-145B88F0E2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4" name="Content Placeholder 3" descr="A restaurant with tables and chairs&#10;&#10;Description automatically generated">
            <a:extLst>
              <a:ext uri="{FF2B5EF4-FFF2-40B4-BE49-F238E27FC236}">
                <a16:creationId xmlns:a16="http://schemas.microsoft.com/office/drawing/2014/main" id="{61DA3173-9CED-9741-753C-73A914614004}"/>
              </a:ext>
            </a:extLst>
          </p:cNvPr>
          <p:cNvPicPr>
            <a:picLocks noGrp="1" noChangeAspect="1"/>
          </p:cNvPicPr>
          <p:nvPr>
            <p:ph idx="1"/>
          </p:nvPr>
        </p:nvPicPr>
        <p:blipFill rotWithShape="1">
          <a:blip r:embed="rId2"/>
          <a:srcRect l="26293" r="27824" b="-3"/>
          <a:stretch/>
        </p:blipFill>
        <p:spPr>
          <a:xfrm>
            <a:off x="4571998" y="753765"/>
            <a:ext cx="3268134" cy="5342235"/>
          </a:xfrm>
          <a:prstGeom prst="rect">
            <a:avLst/>
          </a:prstGeom>
        </p:spPr>
      </p:pic>
      <p:pic>
        <p:nvPicPr>
          <p:cNvPr id="6" name="Picture 5" descr="A bedroom with a large bed and a couch&#10;&#10;Description automatically generated">
            <a:extLst>
              <a:ext uri="{FF2B5EF4-FFF2-40B4-BE49-F238E27FC236}">
                <a16:creationId xmlns:a16="http://schemas.microsoft.com/office/drawing/2014/main" id="{956A8946-85D1-A8EC-1E3C-B5501370B2F0}"/>
              </a:ext>
            </a:extLst>
          </p:cNvPr>
          <p:cNvPicPr>
            <a:picLocks noChangeAspect="1"/>
          </p:cNvPicPr>
          <p:nvPr/>
        </p:nvPicPr>
        <p:blipFill rotWithShape="1">
          <a:blip r:embed="rId3"/>
          <a:srcRect l="2356" r="6" b="6"/>
          <a:stretch/>
        </p:blipFill>
        <p:spPr>
          <a:xfrm>
            <a:off x="8161867" y="753765"/>
            <a:ext cx="3268134" cy="2510250"/>
          </a:xfrm>
          <a:prstGeom prst="rect">
            <a:avLst/>
          </a:prstGeom>
        </p:spPr>
      </p:pic>
      <p:pic>
        <p:nvPicPr>
          <p:cNvPr id="7" name="Picture 6" descr="A city skyline at night&#10;&#10;Description automatically generated">
            <a:extLst>
              <a:ext uri="{FF2B5EF4-FFF2-40B4-BE49-F238E27FC236}">
                <a16:creationId xmlns:a16="http://schemas.microsoft.com/office/drawing/2014/main" id="{3DC5723F-9049-9FE2-56DD-4E12EE17F87B}"/>
              </a:ext>
            </a:extLst>
          </p:cNvPr>
          <p:cNvPicPr>
            <a:picLocks noChangeAspect="1"/>
          </p:cNvPicPr>
          <p:nvPr/>
        </p:nvPicPr>
        <p:blipFill>
          <a:blip r:embed="rId4"/>
          <a:stretch>
            <a:fillRect/>
          </a:stretch>
        </p:blipFill>
        <p:spPr>
          <a:xfrm>
            <a:off x="8148320" y="3426460"/>
            <a:ext cx="3281680" cy="2463800"/>
          </a:xfrm>
          <a:prstGeom prst="rect">
            <a:avLst/>
          </a:prstGeom>
        </p:spPr>
      </p:pic>
      <p:sp>
        <p:nvSpPr>
          <p:cNvPr id="3" name="TextBox 2">
            <a:extLst>
              <a:ext uri="{FF2B5EF4-FFF2-40B4-BE49-F238E27FC236}">
                <a16:creationId xmlns:a16="http://schemas.microsoft.com/office/drawing/2014/main" id="{47E9E96F-AF4A-1906-22F9-7C41FF18A259}"/>
              </a:ext>
            </a:extLst>
          </p:cNvPr>
          <p:cNvSpPr txBox="1"/>
          <p:nvPr/>
        </p:nvSpPr>
        <p:spPr>
          <a:xfrm>
            <a:off x="4835769" y="6337788"/>
            <a:ext cx="26523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Sofitel, Accor, 2019)</a:t>
            </a:r>
          </a:p>
        </p:txBody>
      </p:sp>
    </p:spTree>
    <p:extLst>
      <p:ext uri="{BB962C8B-B14F-4D97-AF65-F5344CB8AC3E}">
        <p14:creationId xmlns:p14="http://schemas.microsoft.com/office/powerpoint/2010/main" val="4263053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7"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8"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9"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1" name="Rectangle 10">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966C51D3-11DF-EDF9-42AF-731654957BD4}"/>
              </a:ext>
            </a:extLst>
          </p:cNvPr>
          <p:cNvSpPr txBox="1"/>
          <p:nvPr/>
        </p:nvSpPr>
        <p:spPr>
          <a:xfrm>
            <a:off x="436879" y="-71120"/>
            <a:ext cx="3373121" cy="370840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defTabSz="914400">
              <a:lnSpc>
                <a:spcPct val="90000"/>
              </a:lnSpc>
              <a:spcBef>
                <a:spcPct val="0"/>
              </a:spcBef>
              <a:spcAft>
                <a:spcPts val="600"/>
              </a:spcAft>
            </a:pPr>
            <a:r>
              <a:rPr lang="en-US" sz="2400" b="1" kern="1200" dirty="0">
                <a:solidFill>
                  <a:srgbClr val="002060"/>
                </a:solidFill>
                <a:latin typeface="+mj-lt"/>
                <a:ea typeface="+mj-ea"/>
                <a:cs typeface="+mj-cs"/>
              </a:rPr>
              <a:t>Based on some customers </a:t>
            </a:r>
            <a:r>
              <a:rPr lang="en-US" sz="2400" b="1" dirty="0">
                <a:solidFill>
                  <a:srgbClr val="002060"/>
                </a:solidFill>
                <a:latin typeface="+mj-lt"/>
                <a:ea typeface="+mj-ea"/>
                <a:cs typeface="+mj-cs"/>
              </a:rPr>
              <a:t>reviews on Trustpilot (2023</a:t>
            </a:r>
            <a:r>
              <a:rPr lang="en-US" sz="2400" b="1" kern="1200" dirty="0">
                <a:solidFill>
                  <a:srgbClr val="002060"/>
                </a:solidFill>
                <a:latin typeface="+mj-lt"/>
                <a:ea typeface="+mj-ea"/>
                <a:cs typeface="+mj-cs"/>
              </a:rPr>
              <a:t>), people</a:t>
            </a:r>
            <a:r>
              <a:rPr lang="en-US" sz="2400" b="1" i="0" kern="1200" dirty="0">
                <a:solidFill>
                  <a:srgbClr val="002060"/>
                </a:solidFill>
                <a:latin typeface="+mj-lt"/>
                <a:ea typeface="+mj-ea"/>
                <a:cs typeface="+mj-cs"/>
              </a:rPr>
              <a:t> choose Sofitel for exceptional hospitality, personalized weddings, clean and comfortable rooms, and a welcoming atmosphere.</a:t>
            </a:r>
            <a:endParaRPr lang="en-US" sz="2400" b="1" kern="1200" dirty="0">
              <a:solidFill>
                <a:srgbClr val="002060"/>
              </a:solidFill>
              <a:latin typeface="+mj-lt"/>
              <a:ea typeface="+mj-ea"/>
              <a:cs typeface="+mj-cs"/>
            </a:endParaRPr>
          </a:p>
        </p:txBody>
      </p:sp>
      <p:sp>
        <p:nvSpPr>
          <p:cNvPr id="13" name="Freeform: Shape 17">
            <a:extLst>
              <a:ext uri="{FF2B5EF4-FFF2-40B4-BE49-F238E27FC236}">
                <a16:creationId xmlns:a16="http://schemas.microsoft.com/office/drawing/2014/main" id="{A0B0D064-49EC-422C-B83B-1EF015462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5" name="Group 14">
            <a:extLst>
              <a:ext uri="{FF2B5EF4-FFF2-40B4-BE49-F238E27FC236}">
                <a16:creationId xmlns:a16="http://schemas.microsoft.com/office/drawing/2014/main" id="{97BD10BA-973B-4A2D-B0D3-232F303EE6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21" name="Freeform: Shape 20">
              <a:extLst>
                <a:ext uri="{FF2B5EF4-FFF2-40B4-BE49-F238E27FC236}">
                  <a16:creationId xmlns:a16="http://schemas.microsoft.com/office/drawing/2014/main" id="{687A88DB-DE70-4706-9273-203D5AD3C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2" name="Freeform: Shape 21">
              <a:extLst>
                <a:ext uri="{FF2B5EF4-FFF2-40B4-BE49-F238E27FC236}">
                  <a16:creationId xmlns:a16="http://schemas.microsoft.com/office/drawing/2014/main" id="{EA99C8FD-E836-4A5D-A41C-145B88F0E2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5" name="Picture 4" descr="A person and person standing in front of a red door&#10;&#10;Description automatically generated">
            <a:extLst>
              <a:ext uri="{FF2B5EF4-FFF2-40B4-BE49-F238E27FC236}">
                <a16:creationId xmlns:a16="http://schemas.microsoft.com/office/drawing/2014/main" id="{B435D0E5-1BA8-5912-7790-4708B41C7A9F}"/>
              </a:ext>
            </a:extLst>
          </p:cNvPr>
          <p:cNvPicPr>
            <a:picLocks noChangeAspect="1"/>
          </p:cNvPicPr>
          <p:nvPr/>
        </p:nvPicPr>
        <p:blipFill>
          <a:blip r:embed="rId2"/>
          <a:stretch>
            <a:fillRect/>
          </a:stretch>
        </p:blipFill>
        <p:spPr>
          <a:xfrm>
            <a:off x="-2" y="3749219"/>
            <a:ext cx="5452534" cy="3110526"/>
          </a:xfrm>
          <a:prstGeom prst="rect">
            <a:avLst/>
          </a:prstGeom>
        </p:spPr>
      </p:pic>
      <p:pic>
        <p:nvPicPr>
          <p:cNvPr id="4" name="Picture 3" descr="A screenshot of a wedding venue&#10;&#10;Description automatically generated">
            <a:extLst>
              <a:ext uri="{FF2B5EF4-FFF2-40B4-BE49-F238E27FC236}">
                <a16:creationId xmlns:a16="http://schemas.microsoft.com/office/drawing/2014/main" id="{EDE9B023-81AD-3139-B6C9-2522DAF848B8}"/>
              </a:ext>
            </a:extLst>
          </p:cNvPr>
          <p:cNvPicPr>
            <a:picLocks noChangeAspect="1"/>
          </p:cNvPicPr>
          <p:nvPr/>
        </p:nvPicPr>
        <p:blipFill>
          <a:blip r:embed="rId3"/>
          <a:stretch>
            <a:fillRect/>
          </a:stretch>
        </p:blipFill>
        <p:spPr>
          <a:xfrm>
            <a:off x="5459307" y="3068938"/>
            <a:ext cx="6732694" cy="3793024"/>
          </a:xfrm>
          <a:prstGeom prst="rect">
            <a:avLst/>
          </a:prstGeom>
        </p:spPr>
      </p:pic>
      <p:pic>
        <p:nvPicPr>
          <p:cNvPr id="3" name="Picture 2" descr="A screenshot of a phone&#10;&#10;Description automatically generated">
            <a:extLst>
              <a:ext uri="{FF2B5EF4-FFF2-40B4-BE49-F238E27FC236}">
                <a16:creationId xmlns:a16="http://schemas.microsoft.com/office/drawing/2014/main" id="{251CE2F9-E32F-1EA3-3394-A9E132735E23}"/>
              </a:ext>
            </a:extLst>
          </p:cNvPr>
          <p:cNvPicPr>
            <a:picLocks noChangeAspect="1"/>
          </p:cNvPicPr>
          <p:nvPr/>
        </p:nvPicPr>
        <p:blipFill>
          <a:blip r:embed="rId4"/>
          <a:stretch>
            <a:fillRect/>
          </a:stretch>
        </p:blipFill>
        <p:spPr>
          <a:xfrm>
            <a:off x="4209627" y="-556"/>
            <a:ext cx="7982374" cy="3048381"/>
          </a:xfrm>
          <a:prstGeom prst="rect">
            <a:avLst/>
          </a:prstGeom>
        </p:spPr>
      </p:pic>
    </p:spTree>
    <p:extLst>
      <p:ext uri="{BB962C8B-B14F-4D97-AF65-F5344CB8AC3E}">
        <p14:creationId xmlns:p14="http://schemas.microsoft.com/office/powerpoint/2010/main" val="3247126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BD7D8E-11F3-92D5-538B-D8DD2EA316B7}"/>
              </a:ext>
            </a:extLst>
          </p:cNvPr>
          <p:cNvSpPr txBox="1"/>
          <p:nvPr/>
        </p:nvSpPr>
        <p:spPr>
          <a:xfrm>
            <a:off x="506309" y="269506"/>
            <a:ext cx="964432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Times New Roman"/>
                <a:ea typeface="CIDFont+F2"/>
                <a:cs typeface="CIDFont+F2"/>
              </a:rPr>
              <a:t>The nature, scope and role of guest services and facilities:</a:t>
            </a:r>
            <a:endParaRPr lang="en-GB" sz="2800" dirty="0">
              <a:latin typeface="Times New Roman"/>
            </a:endParaRPr>
          </a:p>
        </p:txBody>
      </p:sp>
      <p:sp>
        <p:nvSpPr>
          <p:cNvPr id="3" name="TextBox 2">
            <a:extLst>
              <a:ext uri="{FF2B5EF4-FFF2-40B4-BE49-F238E27FC236}">
                <a16:creationId xmlns:a16="http://schemas.microsoft.com/office/drawing/2014/main" id="{C507D825-5337-6222-D0A6-AE1A109903A2}"/>
              </a:ext>
            </a:extLst>
          </p:cNvPr>
          <p:cNvSpPr txBox="1"/>
          <p:nvPr/>
        </p:nvSpPr>
        <p:spPr>
          <a:xfrm>
            <a:off x="550454" y="1295654"/>
            <a:ext cx="1037183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Times New Roman"/>
                <a:ea typeface="+mn-lt"/>
                <a:cs typeface="+mn-lt"/>
              </a:rPr>
              <a:t>In hospitality, the nature of guest services encompass accommodations, dining, wellness, recreation, and event spaces, all enhancing guests' experiences for a memorable and positive interaction. (Heppel and Michael, pp.92, 2015).</a:t>
            </a:r>
            <a:endParaRPr lang="en-GB" sz="2400" b="1" dirty="0">
              <a:latin typeface="Times New Roman"/>
              <a:cs typeface="Times New Roman"/>
            </a:endParaRPr>
          </a:p>
        </p:txBody>
      </p:sp>
      <p:sp>
        <p:nvSpPr>
          <p:cNvPr id="4" name="TextBox 3">
            <a:extLst>
              <a:ext uri="{FF2B5EF4-FFF2-40B4-BE49-F238E27FC236}">
                <a16:creationId xmlns:a16="http://schemas.microsoft.com/office/drawing/2014/main" id="{0ABD16B2-02A8-709D-7102-7643EA10F87A}"/>
              </a:ext>
            </a:extLst>
          </p:cNvPr>
          <p:cNvSpPr txBox="1"/>
          <p:nvPr/>
        </p:nvSpPr>
        <p:spPr>
          <a:xfrm>
            <a:off x="425855" y="2811555"/>
            <a:ext cx="110461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Times New Roman"/>
                <a:ea typeface="Söhne"/>
                <a:cs typeface="Söhne"/>
              </a:rPr>
              <a:t>The role to offering rooms</a:t>
            </a:r>
            <a:r>
              <a:rPr lang="en-GB" sz="2400" b="1" i="0" dirty="0">
                <a:latin typeface="Times New Roman"/>
                <a:ea typeface="Söhne"/>
                <a:cs typeface="Söhne"/>
              </a:rPr>
              <a:t>, dining, amenities</a:t>
            </a:r>
            <a:r>
              <a:rPr lang="en-GB" sz="2400" b="1" dirty="0">
                <a:latin typeface="Times New Roman"/>
                <a:ea typeface="Söhne"/>
                <a:cs typeface="Söhne"/>
              </a:rPr>
              <a:t>,</a:t>
            </a:r>
            <a:r>
              <a:rPr lang="en-GB" sz="2400" b="1" i="0" dirty="0">
                <a:latin typeface="Times New Roman"/>
                <a:ea typeface="Söhne"/>
                <a:cs typeface="Söhne"/>
              </a:rPr>
              <a:t> and services for comprehensive guest experiences.</a:t>
            </a:r>
            <a:endParaRPr lang="en-GB" sz="2400" b="1" dirty="0">
              <a:latin typeface="Times New Roman"/>
            </a:endParaRPr>
          </a:p>
        </p:txBody>
      </p:sp>
      <p:sp>
        <p:nvSpPr>
          <p:cNvPr id="5" name="TextBox 4">
            <a:extLst>
              <a:ext uri="{FF2B5EF4-FFF2-40B4-BE49-F238E27FC236}">
                <a16:creationId xmlns:a16="http://schemas.microsoft.com/office/drawing/2014/main" id="{729646D9-9257-89EA-A991-DC967A3EDC6C}"/>
              </a:ext>
            </a:extLst>
          </p:cNvPr>
          <p:cNvSpPr txBox="1"/>
          <p:nvPr/>
        </p:nvSpPr>
        <p:spPr>
          <a:xfrm>
            <a:off x="553064" y="4083225"/>
            <a:ext cx="1100229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Times New Roman"/>
                <a:cs typeface="Times New Roman"/>
              </a:rPr>
              <a:t>Guest services and facilities role is to prioritize guest comfort, convenience, and satisfaction, catering to diverse customer needs for an enjoyable and memorable stay.</a:t>
            </a:r>
          </a:p>
        </p:txBody>
      </p:sp>
      <p:sp>
        <p:nvSpPr>
          <p:cNvPr id="6" name="TextBox 5">
            <a:extLst>
              <a:ext uri="{FF2B5EF4-FFF2-40B4-BE49-F238E27FC236}">
                <a16:creationId xmlns:a16="http://schemas.microsoft.com/office/drawing/2014/main" id="{BBB7A391-0E74-3EB9-A6A5-158AA1793806}"/>
              </a:ext>
            </a:extLst>
          </p:cNvPr>
          <p:cNvSpPr txBox="1"/>
          <p:nvPr/>
        </p:nvSpPr>
        <p:spPr>
          <a:xfrm>
            <a:off x="5585831" y="5281822"/>
            <a:ext cx="331650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(Walker, J.R. 2021) </a:t>
            </a:r>
            <a:endParaRPr lang="en-GB" sz="2000" b="1" i="1" dirty="0"/>
          </a:p>
        </p:txBody>
      </p:sp>
    </p:spTree>
    <p:extLst>
      <p:ext uri="{BB962C8B-B14F-4D97-AF65-F5344CB8AC3E}">
        <p14:creationId xmlns:p14="http://schemas.microsoft.com/office/powerpoint/2010/main" val="1321872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F48DBD-E902-25F6-A442-AD55CD7C6D29}"/>
              </a:ext>
            </a:extLst>
          </p:cNvPr>
          <p:cNvSpPr txBox="1"/>
          <p:nvPr/>
        </p:nvSpPr>
        <p:spPr>
          <a:xfrm>
            <a:off x="589936" y="835742"/>
            <a:ext cx="6317224"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accent1">
                    <a:lumMod val="60000"/>
                    <a:lumOff val="40000"/>
                  </a:schemeClr>
                </a:solidFill>
                <a:latin typeface="Times New Roman"/>
                <a:cs typeface="Times New Roman"/>
              </a:rPr>
              <a:t>Nature: Sofitel Singapore City Centre provides luxurious accommodations, including spacious rooms and suites with opulent amenities. The hotel offers diverse dining, event venues for weddings and meetings, a pool, and a 24-hour fitness </a:t>
            </a:r>
            <a:r>
              <a:rPr lang="en-GB" sz="3200" b="1" dirty="0" err="1">
                <a:solidFill>
                  <a:schemeClr val="accent1">
                    <a:lumMod val="60000"/>
                    <a:lumOff val="40000"/>
                  </a:schemeClr>
                </a:solidFill>
                <a:latin typeface="Times New Roman"/>
                <a:cs typeface="Times New Roman"/>
              </a:rPr>
              <a:t>center</a:t>
            </a:r>
            <a:r>
              <a:rPr lang="en-GB" sz="3200" b="1" dirty="0">
                <a:solidFill>
                  <a:schemeClr val="accent1">
                    <a:lumMod val="60000"/>
                    <a:lumOff val="40000"/>
                  </a:schemeClr>
                </a:solidFill>
                <a:latin typeface="Times New Roman"/>
                <a:cs typeface="Times New Roman"/>
              </a:rPr>
              <a:t>, ensuring a positive guest experience.</a:t>
            </a:r>
            <a:endParaRPr lang="en-US" dirty="0">
              <a:solidFill>
                <a:schemeClr val="accent1">
                  <a:lumMod val="60000"/>
                  <a:lumOff val="40000"/>
                </a:schemeClr>
              </a:solidFill>
            </a:endParaRPr>
          </a:p>
          <a:p>
            <a:endParaRPr lang="en-GB" sz="3200" b="1" dirty="0">
              <a:solidFill>
                <a:schemeClr val="accent1">
                  <a:lumMod val="60000"/>
                  <a:lumOff val="40000"/>
                </a:schemeClr>
              </a:solidFill>
              <a:latin typeface="Times New Roman"/>
              <a:cs typeface="Times New Roman"/>
            </a:endParaRPr>
          </a:p>
          <a:p>
            <a:r>
              <a:rPr lang="en-GB" sz="3200" b="1" dirty="0">
                <a:solidFill>
                  <a:schemeClr val="accent1">
                    <a:lumMod val="60000"/>
                    <a:lumOff val="40000"/>
                  </a:schemeClr>
                </a:solidFill>
                <a:latin typeface="Times New Roman"/>
                <a:cs typeface="Times New Roman"/>
              </a:rPr>
              <a:t>                                   (Sofitel, 2023)</a:t>
            </a:r>
            <a:endParaRPr lang="en-GB" dirty="0">
              <a:solidFill>
                <a:schemeClr val="accent1">
                  <a:lumMod val="60000"/>
                  <a:lumOff val="40000"/>
                </a:schemeClr>
              </a:solidFill>
            </a:endParaRPr>
          </a:p>
        </p:txBody>
      </p:sp>
      <p:pic>
        <p:nvPicPr>
          <p:cNvPr id="3" name="Picture 2" descr="A room with a bed and a table&#10;&#10;Description automatically generated">
            <a:extLst>
              <a:ext uri="{FF2B5EF4-FFF2-40B4-BE49-F238E27FC236}">
                <a16:creationId xmlns:a16="http://schemas.microsoft.com/office/drawing/2014/main" id="{472117B0-AE14-744D-1985-7DEBA2AC9DD9}"/>
              </a:ext>
            </a:extLst>
          </p:cNvPr>
          <p:cNvPicPr>
            <a:picLocks noChangeAspect="1"/>
          </p:cNvPicPr>
          <p:nvPr/>
        </p:nvPicPr>
        <p:blipFill>
          <a:blip r:embed="rId2"/>
          <a:stretch>
            <a:fillRect/>
          </a:stretch>
        </p:blipFill>
        <p:spPr>
          <a:xfrm>
            <a:off x="6985820" y="-4916"/>
            <a:ext cx="5201263" cy="3463412"/>
          </a:xfrm>
          <a:prstGeom prst="rect">
            <a:avLst/>
          </a:prstGeom>
        </p:spPr>
      </p:pic>
      <p:pic>
        <p:nvPicPr>
          <p:cNvPr id="4" name="Picture 3" descr="A room with tables and chairs&#10;&#10;Description automatically generated">
            <a:extLst>
              <a:ext uri="{FF2B5EF4-FFF2-40B4-BE49-F238E27FC236}">
                <a16:creationId xmlns:a16="http://schemas.microsoft.com/office/drawing/2014/main" id="{280B53A4-FF1A-FAFB-9088-88E264030D28}"/>
              </a:ext>
            </a:extLst>
          </p:cNvPr>
          <p:cNvPicPr>
            <a:picLocks noChangeAspect="1"/>
          </p:cNvPicPr>
          <p:nvPr/>
        </p:nvPicPr>
        <p:blipFill>
          <a:blip r:embed="rId3"/>
          <a:stretch>
            <a:fillRect/>
          </a:stretch>
        </p:blipFill>
        <p:spPr>
          <a:xfrm>
            <a:off x="6985821" y="3411794"/>
            <a:ext cx="5201263" cy="3389670"/>
          </a:xfrm>
          <a:prstGeom prst="rect">
            <a:avLst/>
          </a:prstGeom>
        </p:spPr>
      </p:pic>
    </p:spTree>
    <p:extLst>
      <p:ext uri="{BB962C8B-B14F-4D97-AF65-F5344CB8AC3E}">
        <p14:creationId xmlns:p14="http://schemas.microsoft.com/office/powerpoint/2010/main" val="2067239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CC42F3-5A6E-56F2-90D4-4F6209F98432}"/>
              </a:ext>
            </a:extLst>
          </p:cNvPr>
          <p:cNvSpPr txBox="1"/>
          <p:nvPr/>
        </p:nvSpPr>
        <p:spPr>
          <a:xfrm>
            <a:off x="663677" y="516193"/>
            <a:ext cx="6292644"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002060"/>
                </a:solidFill>
                <a:latin typeface="Times New Roman"/>
                <a:cs typeface="Times New Roman"/>
              </a:rPr>
              <a:t>Scope: The scope at Sofitel Singapore City Centre encompasses state-of-the-art meeting and event spaces, making it suitable for business conferences and weddings. The hotel's offerings extend to fine dining at Racines and an interactive lobby bar. </a:t>
            </a:r>
            <a:endParaRPr lang="en-US"/>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r>
              <a:rPr lang="en-GB" sz="2800" b="1" dirty="0">
                <a:solidFill>
                  <a:srgbClr val="002060"/>
                </a:solidFill>
                <a:latin typeface="Times New Roman"/>
                <a:cs typeface="Times New Roman"/>
              </a:rPr>
              <a:t>                                            (Sofitel, 2023).</a:t>
            </a:r>
            <a:endParaRPr lang="en-GB" dirty="0"/>
          </a:p>
        </p:txBody>
      </p:sp>
      <p:pic>
        <p:nvPicPr>
          <p:cNvPr id="3" name="Picture 2">
            <a:extLst>
              <a:ext uri="{FF2B5EF4-FFF2-40B4-BE49-F238E27FC236}">
                <a16:creationId xmlns:a16="http://schemas.microsoft.com/office/drawing/2014/main" id="{2033640B-34C0-91F9-46A3-9C2168E9A73F}"/>
              </a:ext>
            </a:extLst>
          </p:cNvPr>
          <p:cNvPicPr>
            <a:picLocks noChangeAspect="1"/>
          </p:cNvPicPr>
          <p:nvPr/>
        </p:nvPicPr>
        <p:blipFill>
          <a:blip r:embed="rId2"/>
          <a:stretch>
            <a:fillRect/>
          </a:stretch>
        </p:blipFill>
        <p:spPr>
          <a:xfrm>
            <a:off x="6887497" y="2316"/>
            <a:ext cx="5299587" cy="3977433"/>
          </a:xfrm>
          <a:prstGeom prst="rect">
            <a:avLst/>
          </a:prstGeom>
        </p:spPr>
      </p:pic>
      <p:pic>
        <p:nvPicPr>
          <p:cNvPr id="4" name="Picture 3" descr="A group of bowls of food&#10;&#10;Description automatically generated">
            <a:extLst>
              <a:ext uri="{FF2B5EF4-FFF2-40B4-BE49-F238E27FC236}">
                <a16:creationId xmlns:a16="http://schemas.microsoft.com/office/drawing/2014/main" id="{0573929D-A644-37F5-1546-E6FC001452A1}"/>
              </a:ext>
            </a:extLst>
          </p:cNvPr>
          <p:cNvPicPr>
            <a:picLocks noChangeAspect="1"/>
          </p:cNvPicPr>
          <p:nvPr/>
        </p:nvPicPr>
        <p:blipFill>
          <a:blip r:embed="rId3"/>
          <a:stretch>
            <a:fillRect/>
          </a:stretch>
        </p:blipFill>
        <p:spPr>
          <a:xfrm>
            <a:off x="78659" y="3985752"/>
            <a:ext cx="3824747" cy="2868561"/>
          </a:xfrm>
          <a:prstGeom prst="rect">
            <a:avLst/>
          </a:prstGeom>
        </p:spPr>
      </p:pic>
    </p:spTree>
    <p:extLst>
      <p:ext uri="{BB962C8B-B14F-4D97-AF65-F5344CB8AC3E}">
        <p14:creationId xmlns:p14="http://schemas.microsoft.com/office/powerpoint/2010/main" val="1544911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CE6649-C9C8-3B55-0245-DF946E2D19A5}"/>
              </a:ext>
            </a:extLst>
          </p:cNvPr>
          <p:cNvSpPr txBox="1"/>
          <p:nvPr/>
        </p:nvSpPr>
        <p:spPr>
          <a:xfrm>
            <a:off x="516194" y="159773"/>
            <a:ext cx="7865805"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002060"/>
                </a:solidFill>
                <a:latin typeface="Times New Roman"/>
                <a:cs typeface="Times New Roman"/>
              </a:rPr>
              <a:t>Role: Sofitel Singapore City Centre's guest services and facilities play a vital role in providing guests with a premium experience. Whether for business or leisure, guests benefit from the hotel's amenities, personalized service, and central location, making their stays comfortable and memorable.</a:t>
            </a:r>
            <a:endParaRPr lang="en-US" dirty="0"/>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endParaRPr lang="en-GB" sz="2800" b="1" dirty="0">
              <a:solidFill>
                <a:srgbClr val="002060"/>
              </a:solidFill>
              <a:latin typeface="Times New Roman"/>
              <a:cs typeface="Times New Roman"/>
            </a:endParaRPr>
          </a:p>
          <a:p>
            <a:r>
              <a:rPr lang="en-GB" sz="2800" b="1" dirty="0">
                <a:solidFill>
                  <a:srgbClr val="002060"/>
                </a:solidFill>
                <a:latin typeface="Times New Roman"/>
                <a:cs typeface="Times New Roman"/>
              </a:rPr>
              <a:t>   (Sofitel, 2023)</a:t>
            </a:r>
            <a:endParaRPr lang="en-GB" dirty="0"/>
          </a:p>
        </p:txBody>
      </p:sp>
      <p:pic>
        <p:nvPicPr>
          <p:cNvPr id="3" name="Picture 2" descr="A large room with a large chandelier and a couch&#10;&#10;Description automatically generated">
            <a:extLst>
              <a:ext uri="{FF2B5EF4-FFF2-40B4-BE49-F238E27FC236}">
                <a16:creationId xmlns:a16="http://schemas.microsoft.com/office/drawing/2014/main" id="{39D844D9-5D32-1C37-350F-766608BBC3EB}"/>
              </a:ext>
            </a:extLst>
          </p:cNvPr>
          <p:cNvPicPr>
            <a:picLocks noChangeAspect="1"/>
          </p:cNvPicPr>
          <p:nvPr/>
        </p:nvPicPr>
        <p:blipFill>
          <a:blip r:embed="rId2"/>
          <a:stretch>
            <a:fillRect/>
          </a:stretch>
        </p:blipFill>
        <p:spPr>
          <a:xfrm>
            <a:off x="6371302" y="2802794"/>
            <a:ext cx="5815781" cy="4054604"/>
          </a:xfrm>
          <a:prstGeom prst="rect">
            <a:avLst/>
          </a:prstGeom>
        </p:spPr>
      </p:pic>
    </p:spTree>
    <p:extLst>
      <p:ext uri="{BB962C8B-B14F-4D97-AF65-F5344CB8AC3E}">
        <p14:creationId xmlns:p14="http://schemas.microsoft.com/office/powerpoint/2010/main" val="3530930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2476D3-7133-8B08-572F-465697BDFA46}"/>
              </a:ext>
            </a:extLst>
          </p:cNvPr>
          <p:cNvSpPr txBox="1"/>
          <p:nvPr/>
        </p:nvSpPr>
        <p:spPr>
          <a:xfrm>
            <a:off x="835260" y="991901"/>
            <a:ext cx="995226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Georgia Pro Semibold"/>
                <a:cs typeface="Times New Roman"/>
              </a:rPr>
              <a:t>Hospitality is vital within the hotel industry, impacting guest satisfaction. With </a:t>
            </a:r>
            <a:r>
              <a:rPr lang="en-GB" sz="2800" b="1" dirty="0" err="1">
                <a:latin typeface="Georgia Pro Semibold"/>
                <a:cs typeface="Times New Roman"/>
              </a:rPr>
              <a:t>eWOM</a:t>
            </a:r>
            <a:r>
              <a:rPr lang="en-GB" sz="2800" b="1" dirty="0">
                <a:latin typeface="Georgia Pro Semibold"/>
                <a:cs typeface="Times New Roman"/>
              </a:rPr>
              <a:t> on the rise, service quality and recovery are essential. Guest expectations are influenced by hotel ratings, with higher ratings requiring higher recovery standards. </a:t>
            </a:r>
            <a:endParaRPr lang="en-GB" sz="2400">
              <a:latin typeface="Georgia Pro Semibold"/>
              <a:cs typeface="Times New Roman"/>
            </a:endParaRPr>
          </a:p>
          <a:p>
            <a:endParaRPr lang="en-GB" sz="2800" b="1" dirty="0">
              <a:latin typeface="Georgia Pro Semibold"/>
              <a:cs typeface="Times New Roman"/>
            </a:endParaRPr>
          </a:p>
          <a:p>
            <a:r>
              <a:rPr lang="en-GB" sz="2800" b="1" dirty="0">
                <a:latin typeface="Georgia Pro Semibold"/>
                <a:cs typeface="Times New Roman"/>
              </a:rPr>
              <a:t>The moderating effect of star ratings highlights the need for tailored service recovery strategies in different hotel categories. (Tsao, 2018)</a:t>
            </a:r>
            <a:endParaRPr lang="en-GB" sz="2400" dirty="0">
              <a:latin typeface="Georgia Pro Semibold"/>
              <a:cs typeface="Times New Roman"/>
            </a:endParaRPr>
          </a:p>
        </p:txBody>
      </p:sp>
    </p:spTree>
    <p:extLst>
      <p:ext uri="{BB962C8B-B14F-4D97-AF65-F5344CB8AC3E}">
        <p14:creationId xmlns:p14="http://schemas.microsoft.com/office/powerpoint/2010/main" val="2152423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AD07E2-0BEE-C228-FC56-B514F66B1198}"/>
              </a:ext>
            </a:extLst>
          </p:cNvPr>
          <p:cNvSpPr txBox="1"/>
          <p:nvPr/>
        </p:nvSpPr>
        <p:spPr>
          <a:xfrm>
            <a:off x="934065" y="688259"/>
            <a:ext cx="9119418"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rgbClr val="002060"/>
                </a:solidFill>
                <a:latin typeface="Times New Roman"/>
                <a:cs typeface="Times New Roman"/>
              </a:rPr>
              <a:t>The importance of hospitality in hotels lies in exceeding guest expectations by engaging their senses. Sensory marketing, as described by Krishna, recognizes that sensory factors affect consumer decision making. </a:t>
            </a:r>
            <a:endParaRPr lang="en-US"/>
          </a:p>
          <a:p>
            <a:r>
              <a:rPr lang="en-GB" sz="3200" b="1" dirty="0">
                <a:solidFill>
                  <a:srgbClr val="002060"/>
                </a:solidFill>
                <a:latin typeface="Times New Roman"/>
                <a:cs typeface="Times New Roman"/>
              </a:rPr>
              <a:t>By appealing to vision, sound, smell, taste, and touch, hotels can differentiate themselves and create memorable experiences, ultimately enhancing guest satisfaction and loyalty. (Govoni, 2014).</a:t>
            </a:r>
            <a:endParaRPr lang="en-GB"/>
          </a:p>
        </p:txBody>
      </p:sp>
    </p:spTree>
    <p:extLst>
      <p:ext uri="{BB962C8B-B14F-4D97-AF65-F5344CB8AC3E}">
        <p14:creationId xmlns:p14="http://schemas.microsoft.com/office/powerpoint/2010/main" val="2175331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56" name="Freeform: Shape 41">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57" name="Freeform: Shape 43">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58" name="Freeform: Shape 45">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59" name="Rectangle 5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49">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5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 name="TextBox 1">
            <a:extLst>
              <a:ext uri="{FF2B5EF4-FFF2-40B4-BE49-F238E27FC236}">
                <a16:creationId xmlns:a16="http://schemas.microsoft.com/office/drawing/2014/main" id="{55BC1089-4219-C7D8-61DD-BB64A2DF66F5}"/>
              </a:ext>
            </a:extLst>
          </p:cNvPr>
          <p:cNvSpPr txBox="1"/>
          <p:nvPr/>
        </p:nvSpPr>
        <p:spPr>
          <a:xfrm>
            <a:off x="457200" y="246185"/>
            <a:ext cx="5638800" cy="58732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indent="-228600" defTabSz="914400">
              <a:lnSpc>
                <a:spcPct val="115000"/>
              </a:lnSpc>
              <a:spcAft>
                <a:spcPts val="600"/>
              </a:spcAft>
              <a:buFont typeface="Arial" panose="020B0604020202020204" pitchFamily="34" charset="0"/>
              <a:buChar char="•"/>
            </a:pPr>
            <a:br>
              <a:rPr lang="en-US" sz="1300" dirty="0"/>
            </a:br>
            <a:r>
              <a:rPr lang="en-US" sz="2400" b="1" dirty="0">
                <a:solidFill>
                  <a:schemeClr val="tx1">
                    <a:alpha val="70000"/>
                  </a:schemeClr>
                </a:solidFill>
                <a:latin typeface="Times New Roman"/>
                <a:cs typeface="Times New Roman"/>
              </a:rPr>
              <a:t>Hotels engage the five senses to enhance guest experiences:</a:t>
            </a:r>
          </a:p>
          <a:p>
            <a:pPr indent="-228600" defTabSz="914400">
              <a:lnSpc>
                <a:spcPct val="115000"/>
              </a:lnSpc>
              <a:spcAft>
                <a:spcPts val="600"/>
              </a:spcAft>
              <a:buFont typeface="Arial" panose="020B0604020202020204" pitchFamily="34" charset="0"/>
              <a:buChar char="•"/>
            </a:pPr>
            <a:r>
              <a:rPr lang="en-US" sz="2400" b="1" dirty="0">
                <a:solidFill>
                  <a:schemeClr val="tx1">
                    <a:alpha val="70000"/>
                  </a:schemeClr>
                </a:solidFill>
                <a:latin typeface="Times New Roman"/>
                <a:cs typeface="Times New Roman"/>
              </a:rPr>
              <a:t>Sight: Through captivating design, lighting, and cleanliness.</a:t>
            </a:r>
          </a:p>
          <a:p>
            <a:pPr indent="-228600" defTabSz="914400">
              <a:lnSpc>
                <a:spcPct val="115000"/>
              </a:lnSpc>
              <a:spcAft>
                <a:spcPts val="600"/>
              </a:spcAft>
              <a:buFont typeface="Arial" panose="020B0604020202020204" pitchFamily="34" charset="0"/>
              <a:buChar char="•"/>
            </a:pPr>
            <a:r>
              <a:rPr lang="en-US" sz="2400" b="1" dirty="0">
                <a:solidFill>
                  <a:schemeClr val="tx1">
                    <a:alpha val="70000"/>
                  </a:schemeClr>
                </a:solidFill>
                <a:latin typeface="Times New Roman"/>
                <a:cs typeface="Times New Roman"/>
              </a:rPr>
              <a:t>Sound: With curated soundscapes and soundproofing for tranquility.</a:t>
            </a:r>
          </a:p>
          <a:p>
            <a:pPr indent="-228600" defTabSz="914400">
              <a:lnSpc>
                <a:spcPct val="115000"/>
              </a:lnSpc>
              <a:spcAft>
                <a:spcPts val="600"/>
              </a:spcAft>
              <a:buFont typeface="Arial" panose="020B0604020202020204" pitchFamily="34" charset="0"/>
              <a:buChar char="•"/>
            </a:pPr>
            <a:r>
              <a:rPr lang="en-US" sz="2400" b="1" dirty="0">
                <a:solidFill>
                  <a:schemeClr val="tx1">
                    <a:alpha val="70000"/>
                  </a:schemeClr>
                </a:solidFill>
                <a:latin typeface="Times New Roman"/>
                <a:cs typeface="Times New Roman"/>
              </a:rPr>
              <a:t>Smell: Using inviting fragrances and maintaining a clean environment.</a:t>
            </a:r>
          </a:p>
          <a:p>
            <a:pPr indent="-228600" defTabSz="914400">
              <a:lnSpc>
                <a:spcPct val="115000"/>
              </a:lnSpc>
              <a:spcAft>
                <a:spcPts val="600"/>
              </a:spcAft>
              <a:buFont typeface="Arial" panose="020B0604020202020204" pitchFamily="34" charset="0"/>
              <a:buChar char="•"/>
            </a:pPr>
            <a:r>
              <a:rPr lang="en-US" sz="2400" b="1" dirty="0">
                <a:solidFill>
                  <a:schemeClr val="tx1">
                    <a:alpha val="70000"/>
                  </a:schemeClr>
                </a:solidFill>
                <a:latin typeface="Times New Roman"/>
                <a:cs typeface="Times New Roman"/>
              </a:rPr>
              <a:t>Taste: Offering diverse, quality dining options.</a:t>
            </a:r>
          </a:p>
          <a:p>
            <a:pPr indent="-228600" defTabSz="914400">
              <a:lnSpc>
                <a:spcPct val="115000"/>
              </a:lnSpc>
              <a:spcAft>
                <a:spcPts val="600"/>
              </a:spcAft>
              <a:buFont typeface="Arial" panose="020B0604020202020204" pitchFamily="34" charset="0"/>
              <a:buChar char="•"/>
            </a:pPr>
            <a:r>
              <a:rPr lang="en-US" sz="2400" b="1" dirty="0">
                <a:solidFill>
                  <a:schemeClr val="tx1">
                    <a:alpha val="70000"/>
                  </a:schemeClr>
                </a:solidFill>
                <a:latin typeface="Times New Roman"/>
                <a:cs typeface="Times New Roman"/>
              </a:rPr>
              <a:t>Touch: Providing comfort through soft linens, spa services, and temperature control. (Heppel and Michael, 2025)</a:t>
            </a:r>
          </a:p>
        </p:txBody>
      </p:sp>
      <p:pic>
        <p:nvPicPr>
          <p:cNvPr id="17" name="Picture 16" descr="A diagram of five senses&#10;&#10;Description automatically generated">
            <a:extLst>
              <a:ext uri="{FF2B5EF4-FFF2-40B4-BE49-F238E27FC236}">
                <a16:creationId xmlns:a16="http://schemas.microsoft.com/office/drawing/2014/main" id="{59C35600-6157-D4E5-55B4-40B97F016DDB}"/>
              </a:ext>
            </a:extLst>
          </p:cNvPr>
          <p:cNvPicPr>
            <a:picLocks noChangeAspect="1"/>
          </p:cNvPicPr>
          <p:nvPr/>
        </p:nvPicPr>
        <p:blipFill>
          <a:blip r:embed="rId2"/>
          <a:stretch>
            <a:fillRect/>
          </a:stretch>
        </p:blipFill>
        <p:spPr>
          <a:xfrm>
            <a:off x="6093747" y="0"/>
            <a:ext cx="6077060" cy="4114800"/>
          </a:xfrm>
          <a:prstGeom prst="rect">
            <a:avLst/>
          </a:prstGeom>
        </p:spPr>
      </p:pic>
    </p:spTree>
    <p:extLst>
      <p:ext uri="{BB962C8B-B14F-4D97-AF65-F5344CB8AC3E}">
        <p14:creationId xmlns:p14="http://schemas.microsoft.com/office/powerpoint/2010/main" val="2346409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Arrow: Right 1">
            <a:extLst>
              <a:ext uri="{FF2B5EF4-FFF2-40B4-BE49-F238E27FC236}">
                <a16:creationId xmlns:a16="http://schemas.microsoft.com/office/drawing/2014/main" id="{0853E877-7BF0-A850-2634-C802983E5162}"/>
              </a:ext>
            </a:extLst>
          </p:cNvPr>
          <p:cNvSpPr/>
          <p:nvPr/>
        </p:nvSpPr>
        <p:spPr>
          <a:xfrm>
            <a:off x="446827" y="636046"/>
            <a:ext cx="3602213" cy="2285766"/>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The comfort and design of the rooms, as well as the amenities like the So SPA, suggest tactile sensations of plush bedding, spa treatments, and a sense of relaxation.</a:t>
            </a:r>
            <a:endParaRPr lang="en-US"/>
          </a:p>
        </p:txBody>
      </p:sp>
      <p:pic>
        <p:nvPicPr>
          <p:cNvPr id="4" name="Picture 3" descr="A screenshot of a hotel&#10;&#10;Description automatically generated">
            <a:extLst>
              <a:ext uri="{FF2B5EF4-FFF2-40B4-BE49-F238E27FC236}">
                <a16:creationId xmlns:a16="http://schemas.microsoft.com/office/drawing/2014/main" id="{B7445876-D844-6FCC-DF90-0911F05BFE07}"/>
              </a:ext>
            </a:extLst>
          </p:cNvPr>
          <p:cNvPicPr>
            <a:picLocks noChangeAspect="1"/>
          </p:cNvPicPr>
          <p:nvPr/>
        </p:nvPicPr>
        <p:blipFill>
          <a:blip r:embed="rId2"/>
          <a:stretch>
            <a:fillRect/>
          </a:stretch>
        </p:blipFill>
        <p:spPr>
          <a:xfrm>
            <a:off x="55930" y="3249931"/>
            <a:ext cx="7976530" cy="3392164"/>
          </a:xfrm>
          <a:prstGeom prst="rect">
            <a:avLst/>
          </a:prstGeom>
        </p:spPr>
      </p:pic>
      <p:pic>
        <p:nvPicPr>
          <p:cNvPr id="5" name="Picture 4" descr="A bedroom with a bed and a chair&#10;&#10;Description automatically generated">
            <a:extLst>
              <a:ext uri="{FF2B5EF4-FFF2-40B4-BE49-F238E27FC236}">
                <a16:creationId xmlns:a16="http://schemas.microsoft.com/office/drawing/2014/main" id="{01FF75DA-8D65-232E-FD8C-2C2FAEA15BB3}"/>
              </a:ext>
            </a:extLst>
          </p:cNvPr>
          <p:cNvPicPr>
            <a:picLocks noChangeAspect="1"/>
          </p:cNvPicPr>
          <p:nvPr/>
        </p:nvPicPr>
        <p:blipFill>
          <a:blip r:embed="rId3"/>
          <a:stretch>
            <a:fillRect/>
          </a:stretch>
        </p:blipFill>
        <p:spPr>
          <a:xfrm>
            <a:off x="4724400" y="156245"/>
            <a:ext cx="3847750" cy="2763474"/>
          </a:xfrm>
          <a:prstGeom prst="rect">
            <a:avLst/>
          </a:prstGeom>
        </p:spPr>
      </p:pic>
      <p:sp>
        <p:nvSpPr>
          <p:cNvPr id="6" name="TextBox 5">
            <a:extLst>
              <a:ext uri="{FF2B5EF4-FFF2-40B4-BE49-F238E27FC236}">
                <a16:creationId xmlns:a16="http://schemas.microsoft.com/office/drawing/2014/main" id="{3E43CEF5-A61E-3124-5B98-3DF039A42B8A}"/>
              </a:ext>
            </a:extLst>
          </p:cNvPr>
          <p:cNvSpPr txBox="1"/>
          <p:nvPr/>
        </p:nvSpPr>
        <p:spPr>
          <a:xfrm>
            <a:off x="7578054" y="2880220"/>
            <a:ext cx="17616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2060"/>
                </a:solidFill>
              </a:rPr>
              <a:t>(Accor, 2017)</a:t>
            </a:r>
          </a:p>
        </p:txBody>
      </p:sp>
      <p:sp>
        <p:nvSpPr>
          <p:cNvPr id="7" name="TextBox 6">
            <a:extLst>
              <a:ext uri="{FF2B5EF4-FFF2-40B4-BE49-F238E27FC236}">
                <a16:creationId xmlns:a16="http://schemas.microsoft.com/office/drawing/2014/main" id="{90984905-2081-9025-0C19-F3E802B86AA7}"/>
              </a:ext>
            </a:extLst>
          </p:cNvPr>
          <p:cNvSpPr txBox="1"/>
          <p:nvPr/>
        </p:nvSpPr>
        <p:spPr>
          <a:xfrm>
            <a:off x="985707" y="153798"/>
            <a:ext cx="25236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2060"/>
                </a:solidFill>
              </a:rPr>
              <a:t>Sofitel Hotel Touch</a:t>
            </a:r>
          </a:p>
          <a:p>
            <a:endParaRPr lang="en-GB" b="1" dirty="0">
              <a:solidFill>
                <a:srgbClr val="002060"/>
              </a:solidFill>
            </a:endParaRPr>
          </a:p>
        </p:txBody>
      </p:sp>
      <p:sp>
        <p:nvSpPr>
          <p:cNvPr id="8" name="TextBox 7">
            <a:extLst>
              <a:ext uri="{FF2B5EF4-FFF2-40B4-BE49-F238E27FC236}">
                <a16:creationId xmlns:a16="http://schemas.microsoft.com/office/drawing/2014/main" id="{C949E3B7-96B8-DB74-DA62-0A92903F2F79}"/>
              </a:ext>
            </a:extLst>
          </p:cNvPr>
          <p:cNvSpPr txBox="1"/>
          <p:nvPr/>
        </p:nvSpPr>
        <p:spPr>
          <a:xfrm>
            <a:off x="5666912" y="578528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2060"/>
                </a:solidFill>
              </a:rPr>
              <a:t>TripAdvisor, 2023)</a:t>
            </a:r>
          </a:p>
        </p:txBody>
      </p:sp>
    </p:spTree>
    <p:extLst>
      <p:ext uri="{BB962C8B-B14F-4D97-AF65-F5344CB8AC3E}">
        <p14:creationId xmlns:p14="http://schemas.microsoft.com/office/powerpoint/2010/main" val="626371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Speech Bubble: Rectangle with Corners Rounded 1">
            <a:extLst>
              <a:ext uri="{FF2B5EF4-FFF2-40B4-BE49-F238E27FC236}">
                <a16:creationId xmlns:a16="http://schemas.microsoft.com/office/drawing/2014/main" id="{819FD34B-88C7-BF17-F044-30F7E317A4F0}"/>
              </a:ext>
            </a:extLst>
          </p:cNvPr>
          <p:cNvSpPr/>
          <p:nvPr/>
        </p:nvSpPr>
        <p:spPr>
          <a:xfrm>
            <a:off x="396363" y="2230"/>
            <a:ext cx="4989391" cy="3051290"/>
          </a:xfrm>
          <a:prstGeom prst="rightArrow">
            <a:avLst/>
          </a:prstGeom>
          <a:solidFill>
            <a:srgbClr val="00206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Katherine's feedback on Sofitel highlights the hotel's ability to consistently offer delightful and tasteful culinary experiences for its customers. (TripAdvisor, 2023).</a:t>
            </a:r>
            <a:endParaRPr lang="en-US" dirty="0"/>
          </a:p>
        </p:txBody>
      </p:sp>
      <p:sp>
        <p:nvSpPr>
          <p:cNvPr id="3" name="Arrow: Right 2">
            <a:extLst>
              <a:ext uri="{FF2B5EF4-FFF2-40B4-BE49-F238E27FC236}">
                <a16:creationId xmlns:a16="http://schemas.microsoft.com/office/drawing/2014/main" id="{1EBBEAD6-6770-A824-52E7-393DEC4DAF9F}"/>
              </a:ext>
            </a:extLst>
          </p:cNvPr>
          <p:cNvSpPr/>
          <p:nvPr/>
        </p:nvSpPr>
        <p:spPr>
          <a:xfrm>
            <a:off x="116729" y="3502581"/>
            <a:ext cx="5353503" cy="3355418"/>
          </a:xfrm>
          <a:prstGeom prst="rightArrow">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Sofitel Hotel serve customers with fresh croissants for breakfast and the hotel's own brasserie implies a delightful culinary experience. Guests may expect gourmet dining and a variety of flavours during their stay. (Accor, 2019).</a:t>
            </a:r>
          </a:p>
        </p:txBody>
      </p:sp>
      <p:sp>
        <p:nvSpPr>
          <p:cNvPr id="4" name="TextBox 3">
            <a:extLst>
              <a:ext uri="{FF2B5EF4-FFF2-40B4-BE49-F238E27FC236}">
                <a16:creationId xmlns:a16="http://schemas.microsoft.com/office/drawing/2014/main" id="{B85FC166-7329-1357-FBDB-9D09D967372C}"/>
              </a:ext>
            </a:extLst>
          </p:cNvPr>
          <p:cNvSpPr txBox="1"/>
          <p:nvPr/>
        </p:nvSpPr>
        <p:spPr>
          <a:xfrm>
            <a:off x="5827059" y="217714"/>
            <a:ext cx="3380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2060"/>
                </a:solidFill>
              </a:rPr>
              <a:t>Sofitel Hotel Taste</a:t>
            </a:r>
          </a:p>
        </p:txBody>
      </p:sp>
      <p:pic>
        <p:nvPicPr>
          <p:cNvPr id="5" name="Picture 4" descr="A screenshot of a service&#10;&#10;Description automatically generated">
            <a:extLst>
              <a:ext uri="{FF2B5EF4-FFF2-40B4-BE49-F238E27FC236}">
                <a16:creationId xmlns:a16="http://schemas.microsoft.com/office/drawing/2014/main" id="{3845D04B-130D-665C-BD18-E3AEBCB654E5}"/>
              </a:ext>
            </a:extLst>
          </p:cNvPr>
          <p:cNvPicPr>
            <a:picLocks noChangeAspect="1"/>
          </p:cNvPicPr>
          <p:nvPr/>
        </p:nvPicPr>
        <p:blipFill>
          <a:blip r:embed="rId2"/>
          <a:stretch>
            <a:fillRect/>
          </a:stretch>
        </p:blipFill>
        <p:spPr>
          <a:xfrm>
            <a:off x="5522753" y="1460119"/>
            <a:ext cx="6445541" cy="3343539"/>
          </a:xfrm>
          <a:prstGeom prst="rect">
            <a:avLst/>
          </a:prstGeom>
        </p:spPr>
      </p:pic>
      <p:sp>
        <p:nvSpPr>
          <p:cNvPr id="6" name="TextBox 5">
            <a:extLst>
              <a:ext uri="{FF2B5EF4-FFF2-40B4-BE49-F238E27FC236}">
                <a16:creationId xmlns:a16="http://schemas.microsoft.com/office/drawing/2014/main" id="{51FE54D9-479D-A7B5-AE35-6303B64737E1}"/>
              </a:ext>
            </a:extLst>
          </p:cNvPr>
          <p:cNvSpPr txBox="1"/>
          <p:nvPr/>
        </p:nvSpPr>
        <p:spPr>
          <a:xfrm>
            <a:off x="9269836" y="4802697"/>
            <a:ext cx="23628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2060"/>
                </a:solidFill>
              </a:rPr>
              <a:t>(TripAdvisor, 2023)</a:t>
            </a:r>
          </a:p>
        </p:txBody>
      </p:sp>
    </p:spTree>
    <p:extLst>
      <p:ext uri="{BB962C8B-B14F-4D97-AF65-F5344CB8AC3E}">
        <p14:creationId xmlns:p14="http://schemas.microsoft.com/office/powerpoint/2010/main" val="3509952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5D55885-2A57-5BFF-06FC-98DF26556E59}"/>
              </a:ext>
            </a:extLst>
          </p:cNvPr>
          <p:cNvPicPr>
            <a:picLocks noChangeAspect="1"/>
          </p:cNvPicPr>
          <p:nvPr/>
        </p:nvPicPr>
        <p:blipFill rotWithShape="1">
          <a:blip r:embed="rId2"/>
          <a:srcRect l="22247" r="16067" b="-7"/>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6874A4BD-BADB-6728-CEF3-4B405F6C63FF}"/>
              </a:ext>
            </a:extLst>
          </p:cNvPr>
          <p:cNvSpPr>
            <a:spLocks noGrp="1"/>
          </p:cNvSpPr>
          <p:nvPr>
            <p:ph idx="1"/>
          </p:nvPr>
        </p:nvSpPr>
        <p:spPr>
          <a:xfrm>
            <a:off x="288703" y="668980"/>
            <a:ext cx="6309072" cy="6133713"/>
          </a:xfrm>
        </p:spPr>
        <p:txBody>
          <a:bodyPr vert="horz" lIns="91440" tIns="45720" rIns="91440" bIns="45720" rtlCol="0" anchor="t">
            <a:normAutofit fontScale="92500" lnSpcReduction="10000"/>
          </a:bodyPr>
          <a:lstStyle/>
          <a:p>
            <a:pPr marL="0" indent="0">
              <a:lnSpc>
                <a:spcPct val="115000"/>
              </a:lnSpc>
              <a:buNone/>
            </a:pPr>
            <a:r>
              <a:rPr lang="en-GB" sz="1600" dirty="0">
                <a:latin typeface="Arial Nova"/>
              </a:rPr>
              <a:t>Accor (2019) Available at: </a:t>
            </a:r>
            <a:r>
              <a:rPr lang="en-GB" sz="1600" dirty="0">
                <a:latin typeface="Arial Nova"/>
                <a:hlinkClick r:id="rId3"/>
              </a:rPr>
              <a:t>https://all.accor.com/brands/sofitel.en.shtml</a:t>
            </a:r>
            <a:r>
              <a:rPr lang="en-GB" sz="1600" dirty="0">
                <a:latin typeface="Arial Nova"/>
              </a:rPr>
              <a:t> Accessed on: 6th Octobre 2023 </a:t>
            </a:r>
            <a:endParaRPr lang="en-US"/>
          </a:p>
          <a:p>
            <a:pPr marL="0" indent="0">
              <a:lnSpc>
                <a:spcPct val="115000"/>
              </a:lnSpc>
              <a:buNone/>
            </a:pPr>
            <a:r>
              <a:rPr lang="en-GB" sz="1700" dirty="0"/>
              <a:t>Wikipedia (2023) Available at: </a:t>
            </a:r>
            <a:r>
              <a:rPr lang="en-GB" sz="1700" dirty="0">
                <a:hlinkClick r:id="rId4"/>
              </a:rPr>
              <a:t>https://en.wikipedia.org/wiki/Sofitel#:~:text=Sofitel%20Hotels%20%26%20Resorts%20are%20a,owned%20by%20Accor%20since%201980.&amp;text=Founded%20in%201964%20in%20France,reach%20more%20than%20200%20properties</a:t>
            </a:r>
            <a:r>
              <a:rPr lang="en-GB" sz="1700" dirty="0"/>
              <a:t> Accessed on: 6th Octobre 2023 </a:t>
            </a:r>
            <a:endParaRPr lang="en-GB" sz="1700" dirty="0">
              <a:solidFill>
                <a:srgbClr val="FFFFFF">
                  <a:alpha val="70000"/>
                </a:srgbClr>
              </a:solidFill>
            </a:endParaRPr>
          </a:p>
          <a:p>
            <a:pPr marL="0" indent="0">
              <a:lnSpc>
                <a:spcPct val="114999"/>
              </a:lnSpc>
              <a:buNone/>
            </a:pPr>
            <a:r>
              <a:rPr lang="en-GB" sz="1700" dirty="0">
                <a:solidFill>
                  <a:srgbClr val="FFFFFF">
                    <a:alpha val="70000"/>
                  </a:srgbClr>
                </a:solidFill>
              </a:rPr>
              <a:t>Sofitel, Accor (2019) Available at: </a:t>
            </a:r>
            <a:r>
              <a:rPr lang="en-GB" sz="1700" dirty="0">
                <a:solidFill>
                  <a:srgbClr val="FFFFFF">
                    <a:alpha val="70000"/>
                  </a:srgbClr>
                </a:solidFill>
                <a:hlinkClick r:id="rId5"/>
              </a:rPr>
              <a:t>https://all.accor.com/hotel/A152/index.en.shtml</a:t>
            </a:r>
            <a:r>
              <a:rPr lang="en-GB" sz="1700" dirty="0">
                <a:solidFill>
                  <a:srgbClr val="FFFFFF">
                    <a:alpha val="70000"/>
                  </a:srgbClr>
                </a:solidFill>
              </a:rPr>
              <a:t>  accessed on: 6th October 2023.</a:t>
            </a:r>
          </a:p>
          <a:p>
            <a:pPr marL="0" indent="0">
              <a:lnSpc>
                <a:spcPct val="114999"/>
              </a:lnSpc>
              <a:buNone/>
            </a:pPr>
            <a:r>
              <a:rPr lang="en-GB" sz="1700" dirty="0" err="1">
                <a:solidFill>
                  <a:srgbClr val="FFFFFF">
                    <a:alpha val="70000"/>
                  </a:srgbClr>
                </a:solidFill>
              </a:rPr>
              <a:t>SimilarWeb</a:t>
            </a:r>
            <a:r>
              <a:rPr lang="en-GB" sz="1700" dirty="0">
                <a:solidFill>
                  <a:srgbClr val="FFFFFF">
                    <a:alpha val="70000"/>
                  </a:srgbClr>
                </a:solidFill>
              </a:rPr>
              <a:t>(2023) Available at: </a:t>
            </a:r>
            <a:r>
              <a:rPr lang="en-GB" sz="1700" dirty="0">
                <a:solidFill>
                  <a:srgbClr val="FFFFFF">
                    <a:alpha val="70000"/>
                  </a:srgbClr>
                </a:solidFill>
                <a:ea typeface="+mn-lt"/>
                <a:cs typeface="+mn-lt"/>
                <a:hlinkClick r:id="rId6"/>
              </a:rPr>
              <a:t>https://pro.similarweb.com/#/digitalsuite/websiteanalysis/audience-interests/*/999/3m?webSource=Total&amp;key=sofitel.accor.com</a:t>
            </a:r>
            <a:r>
              <a:rPr lang="en-GB" sz="1700" dirty="0">
                <a:solidFill>
                  <a:srgbClr val="FFFFFF">
                    <a:alpha val="70000"/>
                  </a:srgbClr>
                </a:solidFill>
                <a:ea typeface="+mn-lt"/>
                <a:cs typeface="+mn-lt"/>
              </a:rPr>
              <a:t> Accessed on: 6th Octobre 2023) </a:t>
            </a:r>
          </a:p>
          <a:p>
            <a:pPr marL="0" indent="0">
              <a:lnSpc>
                <a:spcPct val="114999"/>
              </a:lnSpc>
              <a:buNone/>
            </a:pPr>
            <a:r>
              <a:rPr lang="en-GB" sz="1700" err="1">
                <a:solidFill>
                  <a:srgbClr val="FFFFFF">
                    <a:alpha val="70000"/>
                  </a:srgbClr>
                </a:solidFill>
              </a:rPr>
              <a:t>Tripadvisor</a:t>
            </a:r>
            <a:r>
              <a:rPr lang="en-GB" sz="1700" dirty="0">
                <a:solidFill>
                  <a:srgbClr val="FFFFFF">
                    <a:alpha val="70000"/>
                  </a:srgbClr>
                </a:solidFill>
              </a:rPr>
              <a:t> (2023) Available at: </a:t>
            </a:r>
            <a:r>
              <a:rPr lang="en-GB" sz="1700" dirty="0">
                <a:solidFill>
                  <a:srgbClr val="FFFFFF">
                    <a:alpha val="70000"/>
                  </a:srgbClr>
                </a:solidFill>
                <a:ea typeface="+mn-lt"/>
                <a:cs typeface="+mn-lt"/>
                <a:hlinkClick r:id="rId7"/>
              </a:rPr>
              <a:t>https://www.tripadvisor.co.uk/Hotel_Review-g186338-d236350-Reviews-Sofitel_London_St_James-London_England.html#REVIEWS</a:t>
            </a:r>
            <a:r>
              <a:rPr lang="en-GB" sz="1700" dirty="0">
                <a:solidFill>
                  <a:srgbClr val="FFFFFF">
                    <a:alpha val="70000"/>
                  </a:srgbClr>
                </a:solidFill>
                <a:ea typeface="+mn-lt"/>
                <a:cs typeface="+mn-lt"/>
              </a:rPr>
              <a:t> Accessed on 9th October 2023 </a:t>
            </a:r>
            <a:endParaRPr lang="en-GB" sz="1200" dirty="0">
              <a:solidFill>
                <a:srgbClr val="FFFFFF">
                  <a:alpha val="70000"/>
                </a:srgbClr>
              </a:solidFill>
            </a:endParaRPr>
          </a:p>
          <a:p>
            <a:pPr marL="0" indent="0">
              <a:lnSpc>
                <a:spcPct val="114999"/>
              </a:lnSpc>
              <a:buNone/>
            </a:pPr>
            <a:endParaRPr lang="en-GB" sz="1200">
              <a:solidFill>
                <a:srgbClr val="FFFFFF">
                  <a:alpha val="70000"/>
                </a:srgbClr>
              </a:solidFill>
              <a:latin typeface="Times New Roman"/>
              <a:cs typeface="Times New Roman"/>
            </a:endParaRPr>
          </a:p>
          <a:p>
            <a:pPr>
              <a:lnSpc>
                <a:spcPct val="114999"/>
              </a:lnSpc>
            </a:pPr>
            <a:endParaRPr lang="en-GB" sz="1200" dirty="0">
              <a:solidFill>
                <a:srgbClr val="FFFFFF">
                  <a:alpha val="70000"/>
                </a:srgbClr>
              </a:solidFill>
            </a:endParaRPr>
          </a:p>
        </p:txBody>
      </p:sp>
      <p:sp>
        <p:nvSpPr>
          <p:cNvPr id="2" name="Title 1">
            <a:extLst>
              <a:ext uri="{FF2B5EF4-FFF2-40B4-BE49-F238E27FC236}">
                <a16:creationId xmlns:a16="http://schemas.microsoft.com/office/drawing/2014/main" id="{ED4FF0A1-D8EA-6CDD-6FF0-5D0115090A9F}"/>
              </a:ext>
            </a:extLst>
          </p:cNvPr>
          <p:cNvSpPr>
            <a:spLocks noGrp="1"/>
          </p:cNvSpPr>
          <p:nvPr>
            <p:ph type="title"/>
          </p:nvPr>
        </p:nvSpPr>
        <p:spPr>
          <a:xfrm>
            <a:off x="589935" y="0"/>
            <a:ext cx="5334000" cy="762000"/>
          </a:xfrm>
        </p:spPr>
        <p:txBody>
          <a:bodyPr>
            <a:normAutofit/>
          </a:bodyPr>
          <a:lstStyle/>
          <a:p>
            <a:r>
              <a:rPr lang="en-GB" sz="3200"/>
              <a:t>Referance List</a:t>
            </a:r>
          </a:p>
        </p:txBody>
      </p:sp>
    </p:spTree>
    <p:extLst>
      <p:ext uri="{BB962C8B-B14F-4D97-AF65-F5344CB8AC3E}">
        <p14:creationId xmlns:p14="http://schemas.microsoft.com/office/powerpoint/2010/main" val="1639848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1F09F-DE62-5D5D-F9D2-2A3E28A357EC}"/>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6A0C1AE-3E36-3457-63A9-AF1AF03FCD9F}"/>
              </a:ext>
            </a:extLst>
          </p:cNvPr>
          <p:cNvSpPr>
            <a:spLocks noGrp="1"/>
          </p:cNvSpPr>
          <p:nvPr>
            <p:ph idx="1"/>
          </p:nvPr>
        </p:nvSpPr>
        <p:spPr/>
        <p:txBody>
          <a:bodyPr vert="horz" lIns="91440" tIns="45720" rIns="91440" bIns="45720" rtlCol="0" anchor="t">
            <a:normAutofit/>
          </a:bodyPr>
          <a:lstStyle/>
          <a:p>
            <a:pPr marL="0" indent="0">
              <a:buNone/>
            </a:pPr>
            <a:r>
              <a:rPr lang="en-GB" dirty="0">
                <a:solidFill>
                  <a:srgbClr val="FFFFFF">
                    <a:alpha val="70000"/>
                  </a:srgbClr>
                </a:solidFill>
              </a:rPr>
              <a:t>Sofitel (2023) Available at: </a:t>
            </a:r>
            <a:r>
              <a:rPr lang="en-GB" dirty="0">
                <a:solidFill>
                  <a:srgbClr val="FFFFFF">
                    <a:alpha val="70000"/>
                  </a:srgbClr>
                </a:solidFill>
                <a:hlinkClick r:id="rId2"/>
              </a:rPr>
              <a:t>https://www.sofitel-singapore-citycentre.com/</a:t>
            </a:r>
            <a:r>
              <a:rPr lang="en-GB" dirty="0">
                <a:solidFill>
                  <a:srgbClr val="FFFFFF">
                    <a:alpha val="70000"/>
                  </a:srgbClr>
                </a:solidFill>
              </a:rPr>
              <a:t> Accessed on 9th October 2023.</a:t>
            </a:r>
            <a:endParaRPr lang="en-US" dirty="0"/>
          </a:p>
          <a:p>
            <a:pPr marL="0" indent="0">
              <a:buNone/>
            </a:pPr>
            <a:r>
              <a:rPr lang="en-GB" sz="1600" dirty="0">
                <a:solidFill>
                  <a:schemeClr val="tx1"/>
                </a:solidFill>
                <a:latin typeface="Times New Roman"/>
                <a:ea typeface="+mn-lt"/>
                <a:cs typeface="+mn-lt"/>
              </a:rPr>
              <a:t>Heppell, M 2015, Five Star Service : How to Deliver Exceptional Customer Service, Pearson Education, Limited, Harlow. Available from: ProQuest </a:t>
            </a:r>
            <a:r>
              <a:rPr lang="en-GB" sz="1600" err="1">
                <a:solidFill>
                  <a:schemeClr val="tx1"/>
                </a:solidFill>
                <a:latin typeface="Times New Roman"/>
                <a:ea typeface="+mn-lt"/>
                <a:cs typeface="+mn-lt"/>
              </a:rPr>
              <a:t>Ebook</a:t>
            </a:r>
            <a:r>
              <a:rPr lang="en-GB" sz="1600" dirty="0">
                <a:solidFill>
                  <a:schemeClr val="tx1"/>
                </a:solidFill>
                <a:latin typeface="Times New Roman"/>
                <a:ea typeface="+mn-lt"/>
                <a:cs typeface="+mn-lt"/>
              </a:rPr>
              <a:t> Central. [10 October 2023].</a:t>
            </a:r>
            <a:endParaRPr lang="en-GB" sz="1600" dirty="0">
              <a:solidFill>
                <a:schemeClr val="tx1"/>
              </a:solidFill>
              <a:latin typeface="Times New Roman"/>
              <a:cs typeface="Times New Roman"/>
            </a:endParaRPr>
          </a:p>
          <a:p>
            <a:pPr marL="0" indent="0">
              <a:buNone/>
            </a:pPr>
            <a:r>
              <a:rPr lang="en-GB" sz="1600" dirty="0">
                <a:solidFill>
                  <a:schemeClr val="tx1"/>
                </a:solidFill>
                <a:latin typeface="Times New Roman"/>
                <a:cs typeface="Times New Roman"/>
              </a:rPr>
              <a:t>Tsao, W.-C. (2018) ‘Star power: the effect of star rating on service recovery in the hotel industry’, International journal of contemporary hospitality management, 30(2), pp. 1092–1111. Available at: </a:t>
            </a:r>
            <a:r>
              <a:rPr lang="en-GB" sz="1600" dirty="0">
                <a:solidFill>
                  <a:schemeClr val="tx1"/>
                </a:solidFill>
                <a:latin typeface="Times New Roman"/>
                <a:cs typeface="Times New Roman"/>
                <a:hlinkClick r:id="rId3">
                  <a:extLst>
                    <a:ext uri="{A12FA001-AC4F-418D-AE19-62706E023703}">
                      <ahyp:hlinkClr xmlns:ahyp="http://schemas.microsoft.com/office/drawing/2018/hyperlinkcolor" val="tx"/>
                    </a:ext>
                  </a:extLst>
                </a:hlinkClick>
              </a:rPr>
              <a:t>https://doi.org/10.1108/IJCHM-05-2016-0247</a:t>
            </a:r>
            <a:r>
              <a:rPr lang="en-GB" sz="1600" dirty="0">
                <a:solidFill>
                  <a:schemeClr val="tx1"/>
                </a:solidFill>
                <a:latin typeface="Times New Roman"/>
                <a:cs typeface="Times New Roman"/>
              </a:rPr>
              <a:t>. Accessed on: 10th October 2023. </a:t>
            </a:r>
          </a:p>
          <a:p>
            <a:pPr marL="0" indent="0">
              <a:buNone/>
            </a:pPr>
            <a:r>
              <a:rPr lang="en-GB" sz="1600" dirty="0">
                <a:solidFill>
                  <a:schemeClr val="tx1"/>
                </a:solidFill>
                <a:latin typeface="Times New Roman"/>
                <a:cs typeface="Times New Roman"/>
              </a:rPr>
              <a:t>Govoni, N.. (2014) ‘Krishna, Aradhna. Customer sense: how the 5 senses influence buying </a:t>
            </a:r>
            <a:r>
              <a:rPr lang="en-GB" sz="1600" err="1">
                <a:solidFill>
                  <a:schemeClr val="tx1"/>
                </a:solidFill>
                <a:latin typeface="Times New Roman"/>
                <a:cs typeface="Times New Roman"/>
              </a:rPr>
              <a:t>behavior</a:t>
            </a:r>
            <a:r>
              <a:rPr lang="en-GB" sz="1600" dirty="0">
                <a:solidFill>
                  <a:schemeClr val="tx1"/>
                </a:solidFill>
                <a:latin typeface="Times New Roman"/>
                <a:cs typeface="Times New Roman"/>
              </a:rPr>
              <a:t>’, CHOICE: Current Reviews for Academic Libraries. American Library Association CHOICE, p. 885–. Accessed on 10th October 2023.</a:t>
            </a:r>
          </a:p>
          <a:p>
            <a:endParaRPr lang="en-GB" sz="1600" dirty="0">
              <a:solidFill>
                <a:schemeClr val="tx1"/>
              </a:solidFill>
              <a:latin typeface="Times New Roman"/>
              <a:cs typeface="Times New Roman"/>
            </a:endParaRPr>
          </a:p>
          <a:p>
            <a:endParaRPr lang="en-GB" dirty="0">
              <a:solidFill>
                <a:srgbClr val="FFFFFF">
                  <a:alpha val="70000"/>
                </a:srgbClr>
              </a:solidFill>
            </a:endParaRPr>
          </a:p>
          <a:p>
            <a:endParaRPr lang="en-GB" dirty="0">
              <a:solidFill>
                <a:srgbClr val="FFFFFF">
                  <a:alpha val="70000"/>
                </a:srgbClr>
              </a:solidFill>
            </a:endParaRPr>
          </a:p>
        </p:txBody>
      </p:sp>
    </p:spTree>
    <p:extLst>
      <p:ext uri="{BB962C8B-B14F-4D97-AF65-F5344CB8AC3E}">
        <p14:creationId xmlns:p14="http://schemas.microsoft.com/office/powerpoint/2010/main" val="2207716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A3B07-6027-CD4E-2990-7DD02232E84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5757F4C-D0A0-1D24-72C0-7A89594675AD}"/>
              </a:ext>
            </a:extLst>
          </p:cNvPr>
          <p:cNvSpPr>
            <a:spLocks noGrp="1"/>
          </p:cNvSpPr>
          <p:nvPr>
            <p:ph idx="1"/>
          </p:nvPr>
        </p:nvSpPr>
        <p:spPr>
          <a:xfrm>
            <a:off x="762000" y="1940223"/>
            <a:ext cx="10668000" cy="4163860"/>
          </a:xfrm>
        </p:spPr>
        <p:txBody>
          <a:bodyPr vert="horz" lIns="91440" tIns="45720" rIns="91440" bIns="45720" rtlCol="0" anchor="t">
            <a:normAutofit/>
          </a:bodyPr>
          <a:lstStyle/>
          <a:p>
            <a:pPr marL="0" indent="0">
              <a:buNone/>
            </a:pPr>
            <a:endParaRPr lang="en-GB" sz="1800" dirty="0">
              <a:solidFill>
                <a:srgbClr val="FFFFFF">
                  <a:alpha val="70000"/>
                </a:srgbClr>
              </a:solidFill>
            </a:endParaRPr>
          </a:p>
          <a:p>
            <a:pPr marL="0" indent="0">
              <a:buNone/>
            </a:pPr>
            <a:r>
              <a:rPr lang="en-GB" sz="1800" dirty="0">
                <a:solidFill>
                  <a:srgbClr val="FFFFFF">
                    <a:alpha val="70000"/>
                  </a:srgbClr>
                </a:solidFill>
              </a:rPr>
              <a:t>Trip Advisor (2023) Sofitel London Heathrow, Available at: </a:t>
            </a:r>
            <a:r>
              <a:rPr lang="en-GB" sz="1800" dirty="0">
                <a:solidFill>
                  <a:srgbClr val="FFFFFF">
                    <a:alpha val="70000"/>
                  </a:srgbClr>
                </a:solidFill>
                <a:hlinkClick r:id="rId2"/>
              </a:rPr>
              <a:t>https://www.tripadvisor.co.uk/ShowUserReviews-g528813-d677803-r921613191-Sofitel_London_Heathrow-Hounslow_Greater_London_England.html</a:t>
            </a:r>
            <a:r>
              <a:rPr lang="en-GB" sz="1800" dirty="0">
                <a:solidFill>
                  <a:srgbClr val="FFFFFF">
                    <a:alpha val="70000"/>
                  </a:srgbClr>
                </a:solidFill>
              </a:rPr>
              <a:t>  Accessed on: 17th October 2023. </a:t>
            </a:r>
          </a:p>
          <a:p>
            <a:pPr marL="0" indent="0">
              <a:buNone/>
            </a:pPr>
            <a:r>
              <a:rPr lang="en-GB" sz="1800" dirty="0">
                <a:solidFill>
                  <a:srgbClr val="FFFFFF">
                    <a:alpha val="70000"/>
                  </a:srgbClr>
                </a:solidFill>
              </a:rPr>
              <a:t>Trip Advisor (2023) Sofitel London Heathrow, Available at: </a:t>
            </a:r>
            <a:r>
              <a:rPr lang="en-GB" sz="1800" dirty="0">
                <a:solidFill>
                  <a:srgbClr val="FFFFFF">
                    <a:alpha val="70000"/>
                  </a:srgbClr>
                </a:solidFill>
                <a:hlinkClick r:id="rId3"/>
              </a:rPr>
              <a:t>https://www.tripadvisor.co.uk/ShowUserReviews-g528813-d677803-r921466247-Sofitel_London_Heathrow-Hounslow_Greater_London_England.html</a:t>
            </a:r>
            <a:r>
              <a:rPr lang="en-GB" sz="1800" dirty="0">
                <a:solidFill>
                  <a:srgbClr val="FFFFFF">
                    <a:alpha val="70000"/>
                  </a:srgbClr>
                </a:solidFill>
              </a:rPr>
              <a:t> Accessed on: 17th October 2023. </a:t>
            </a:r>
          </a:p>
          <a:p>
            <a:pPr marL="0" indent="0">
              <a:buNone/>
            </a:pPr>
            <a:r>
              <a:rPr lang="en-GB" sz="1800" dirty="0">
                <a:solidFill>
                  <a:srgbClr val="FFFFFF">
                    <a:alpha val="70000"/>
                  </a:srgbClr>
                </a:solidFill>
                <a:ea typeface="+mn-lt"/>
                <a:cs typeface="+mn-lt"/>
              </a:rPr>
              <a:t>Walker, J.R. (2021) Introduction to hospitality. Eight, Global edition. Harlow, England: Pearson.  </a:t>
            </a:r>
            <a:endParaRPr lang="en-GB" dirty="0"/>
          </a:p>
          <a:p>
            <a:pPr marL="0" indent="0">
              <a:buNone/>
            </a:pPr>
            <a:endParaRPr lang="en-GB" sz="1800" dirty="0">
              <a:solidFill>
                <a:srgbClr val="FFFFFF">
                  <a:alpha val="70000"/>
                </a:srgbClr>
              </a:solidFill>
            </a:endParaRPr>
          </a:p>
          <a:p>
            <a:pPr marL="0" indent="0">
              <a:buNone/>
            </a:pPr>
            <a:endParaRPr lang="en-GB" sz="1800" dirty="0">
              <a:solidFill>
                <a:srgbClr val="FFFFFF">
                  <a:alpha val="70000"/>
                </a:srgbClr>
              </a:solidFill>
            </a:endParaRPr>
          </a:p>
        </p:txBody>
      </p:sp>
    </p:spTree>
    <p:extLst>
      <p:ext uri="{BB962C8B-B14F-4D97-AF65-F5344CB8AC3E}">
        <p14:creationId xmlns:p14="http://schemas.microsoft.com/office/powerpoint/2010/main" val="8735560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33"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34"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35" name="Rectangle 3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36" name="Picture 35" descr="Many question marks on black background">
            <a:extLst>
              <a:ext uri="{FF2B5EF4-FFF2-40B4-BE49-F238E27FC236}">
                <a16:creationId xmlns:a16="http://schemas.microsoft.com/office/drawing/2014/main" id="{4ACD2EC0-6668-E1E0-6889-0D7639225DA0}"/>
              </a:ext>
            </a:extLst>
          </p:cNvPr>
          <p:cNvPicPr>
            <a:picLocks noChangeAspect="1"/>
          </p:cNvPicPr>
          <p:nvPr/>
        </p:nvPicPr>
        <p:blipFill rotWithShape="1">
          <a:blip r:embed="rId2"/>
          <a:srcRect t="7733" r="7" b="7"/>
          <a:stretch/>
        </p:blipFill>
        <p:spPr>
          <a:xfrm>
            <a:off x="20" y="10"/>
            <a:ext cx="12207220" cy="6857990"/>
          </a:xfrm>
          <a:prstGeom prst="rect">
            <a:avLst/>
          </a:prstGeom>
        </p:spPr>
      </p:pic>
      <p:sp>
        <p:nvSpPr>
          <p:cNvPr id="37" name="Rectangle 3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B9C3AF-1E26-9FD2-6D49-5BAA057C6A6D}"/>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Thank You!:)</a:t>
            </a:r>
          </a:p>
        </p:txBody>
      </p:sp>
      <p:sp>
        <p:nvSpPr>
          <p:cNvPr id="38" name="Freeform: Shape 18">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39" name="Group 38">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22" name="Freeform: Shape 21">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3" name="Freeform: Shape 22">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Tree>
    <p:extLst>
      <p:ext uri="{BB962C8B-B14F-4D97-AF65-F5344CB8AC3E}">
        <p14:creationId xmlns:p14="http://schemas.microsoft.com/office/powerpoint/2010/main" val="3694666017"/>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0</TotalTime>
  <Words>1</Words>
  <Application>Microsoft Office PowerPoint</Application>
  <PresentationFormat>Widescreen</PresentationFormat>
  <Paragraphs>1</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PebbleVTI</vt:lpstr>
      <vt:lpstr> </vt:lpstr>
      <vt:lpstr> Sofitel Hotel - modern, luxury and French art de vivre, it's been a global leader in French hospitality. Sofitel's addresses offer cultural events, culinary delights, wellness, and chic designs, allowing guests worldwide to embrace the joyful French way of life. (Accor, 2019) </vt:lpstr>
      <vt:lpstr>Sofitel Hotel catering to diverse consumers including business, with family or friends, leisure travelers desiring luxury and cultural immersion, luxury seekers valuing elegance, weddings, food and wine enthusiasts, spa lovers enjoying relaxation, couples on romantic getaways, frequent travelers benefiting from loyalty programs, and those interested in art and culture. (Sofitel, Accor, 2019)</vt:lpstr>
      <vt:lpstr>(SimilarWeb, 2023) </vt:lpstr>
      <vt:lpstr>Sofitel Hotels appeal to a diverse range of customers due to their luxurious accommodations, world-class dining, and cultural immersion. Business travelers benefit from convenience, while leisure seekers enjoy opulence and local experiences. Families appreciate spacious rooms and amenities, and food enthusiasts savor gourmet cuisine. It's a destination for both relaxation and exploration.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Referance List</vt:lpstr>
      <vt:lpstr>Reference List</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1090</cp:revision>
  <dcterms:created xsi:type="dcterms:W3CDTF">2023-10-06T20:17:37Z</dcterms:created>
  <dcterms:modified xsi:type="dcterms:W3CDTF">2023-10-22T16:24:32Z</dcterms:modified>
</cp:coreProperties>
</file>