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6" r:id="rId4"/>
  </p:sldMasterIdLst>
  <p:notesMasterIdLst>
    <p:notesMasterId r:id="rId12"/>
  </p:notesMasterIdLst>
  <p:sldIdLst>
    <p:sldId id="256" r:id="rId5"/>
    <p:sldId id="258" r:id="rId6"/>
    <p:sldId id="263" r:id="rId7"/>
    <p:sldId id="260" r:id="rId8"/>
    <p:sldId id="261" r:id="rId9"/>
    <p:sldId id="262" r:id="rId10"/>
    <p:sldId id="264" r:id="rId11"/>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83">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A7C85"/>
    <a:srgbClr val="684EA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C301FE-0690-421F-80E8-DDFDA56A8E96}" v="1" dt="2020-11-08T14:23:33.411"/>
    <p1510:client id="{0CFE9AEA-93D6-4303-A4F6-FA8D259ECB6D}" v="19" dt="2020-11-09T12:36:35.646"/>
    <p1510:client id="{13057F60-BB4A-486A-9BC0-9DAB6F1B10D3}" v="4" dt="2020-11-08T20:44:19.325"/>
    <p1510:client id="{1E2A0481-8944-465C-955C-33E591FE0D97}" v="398" dt="2020-11-11T15:26:38.372"/>
    <p1510:client id="{2D6706FC-E493-4D9D-B046-1D92BD188C5B}" v="28" dt="2020-11-09T12:08:09.958"/>
    <p1510:client id="{33CD219B-BFBC-441B-8442-5AD77D450022}" v="1366" dt="2020-11-15T23:07:12.137"/>
    <p1510:client id="{387ED0C3-F022-478A-A4DF-9CF9E409034F}" v="1202" dt="2020-11-10T14:40:13.826"/>
    <p1510:client id="{3FA4A681-D5EA-4328-ADA4-A5ABCC6AD649}" v="452" dt="2020-11-11T10:12:17.444"/>
    <p1510:client id="{40BE3FB5-ECB2-4C6A-BF12-7E2B0B8DEEEC}" v="3" dt="2020-11-11T15:03:06.941"/>
    <p1510:client id="{4C87304B-A33E-46C0-AF47-C13145B493E6}" v="124" dt="2020-11-09T12:51:47.054"/>
    <p1510:client id="{4E18C515-BE70-46ED-83DB-1694A5F39D8B}" v="190" dt="2020-10-28T12:11:00.703"/>
    <p1510:client id="{4EBA10E1-5773-461F-B8C4-B46A33AC2078}" v="17" dt="2020-10-28T14:37:44.508"/>
    <p1510:client id="{528DD9CB-2697-4891-913A-9A6D33FADD7B}" v="163" dt="2020-11-09T12:15:23.508"/>
    <p1510:client id="{64A59CE0-16DE-430C-8B47-2C1BDFC24105}" v="1" dt="2020-10-26T12:40:24.244"/>
    <p1510:client id="{6BBD3C9B-251D-4F26-ACF5-B55E4CF78533}" v="191" dt="2020-11-01T20:18:57.578"/>
    <p1510:client id="{73288BFF-C6B0-4099-B613-5CB10059BCC3}" v="26" dt="2020-11-11T15:26:18.369"/>
    <p1510:client id="{75A1DC01-B5D3-454D-97AF-07D824562252}" v="3" dt="2020-11-14T14:08:46.631"/>
    <p1510:client id="{843E25F2-F0EA-4E21-B25F-A31EFF14AF35}" v="7" dt="2020-11-09T12:11:58.248"/>
    <p1510:client id="{8B3CF9B0-EEA8-4344-A608-C4E72F9D159F}" v="3" dt="2020-11-11T14:50:11.036"/>
    <p1510:client id="{8E82EFB5-4A3B-4F1C-9003-9F724B460299}" v="18" dt="2020-10-28T15:20:49.292"/>
    <p1510:client id="{939B66E9-C6D6-4022-BB66-9FD90F873F42}" v="158" dt="2020-10-26T12:51:12.477"/>
    <p1510:client id="{97EE6D5D-ADC8-4736-B27B-C5E6894F993F}" v="131" dt="2020-10-28T15:11:45.068"/>
    <p1510:client id="{9F540EF8-9E67-4D23-823C-2FFE6BBC801F}" v="239" dt="2020-11-08T15:41:09.687"/>
    <p1510:client id="{A393CA7A-E8D7-4520-8C66-0E2F508B4523}" v="246" dt="2020-11-13T00:16:08.268"/>
    <p1510:client id="{A7077F25-9354-4ED3-9781-B2E07AFE2F6B}" v="2" dt="2020-11-11T15:46:07.929"/>
    <p1510:client id="{A77C864C-C547-4336-B914-98AAE89E3D84}" v="12" dt="2020-11-01T20:28:47.515"/>
    <p1510:client id="{B5F85BA0-856E-490C-8142-FFE4CFD253DB}" v="203" dt="2020-11-03T19:11:40.899"/>
    <p1510:client id="{BB5B307E-6F4C-4C71-9E06-860BAE4F9FC0}" v="192" dt="2020-11-08T11:53:22.605"/>
    <p1510:client id="{C815403E-D658-4D6F-B9AD-28BBA6D5BD7F}" v="66" dt="2020-11-16T12:30:10.473"/>
    <p1510:client id="{CD282E5A-1570-4ADC-A777-F69587EDEE1A}" v="305" dt="2020-11-08T20:20:42.853"/>
    <p1510:client id="{CE8D0028-D21B-4FEA-92AB-F31F746D1E64}" v="462" dt="2020-11-11T15:06:46.384"/>
    <p1510:client id="{DCC56230-E229-4318-833E-F4353EA48A10}" v="1999" dt="2020-11-01T23:34:19.121"/>
    <p1510:client id="{E3058BC1-3E4A-4612-8BB3-1FB5B2700FF6}" v="8" dt="2020-11-11T15:13:49.095"/>
    <p1510:client id="{E35E38C1-C691-4797-AE4F-E046F76EAD56}" v="35" dt="2020-11-11T15:18:24.115"/>
    <p1510:client id="{F2523546-C649-4166-9F51-0A77228B4442}" v="106" dt="2020-11-09T12:32:41.940"/>
    <p1510:client id="{FEDADA2B-F673-4608-99E2-DA1389687346}" v="44" dt="2020-11-12T20:26:31.449"/>
  </p1510:revLst>
</p1510:revInfo>
</file>

<file path=ppt/tableStyles.xml><?xml version="1.0" encoding="utf-8"?>
<a:tblStyleLst xmlns:a="http://schemas.openxmlformats.org/drawingml/2006/main" def="{318478F7-ECFA-4DAD-B7E4-C4879E52C74B}">
  <a:tblStyle styleId="{318478F7-ECFA-4DAD-B7E4-C4879E52C74B}" styleName="Table_0">
    <a:wholeTbl>
      <a:tcTxStyle b="off" i="off">
        <a:font>
          <a:latin typeface="Calibri"/>
          <a:ea typeface="Calibri"/>
          <a:cs typeface="Calibri"/>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F0F2EE"/>
          </a:solidFill>
        </a:fill>
      </a:tcStyle>
    </a:wholeTbl>
    <a:band1H>
      <a:tcTxStyle/>
      <a:tcStyle>
        <a:tcBdr/>
        <a:fill>
          <a:solidFill>
            <a:srgbClr val="E0E5DB"/>
          </a:solidFill>
        </a:fill>
      </a:tcStyle>
    </a:band1H>
    <a:band2H>
      <a:tcTxStyle/>
      <a:tcStyle>
        <a:tcBdr/>
      </a:tcStyle>
    </a:band2H>
    <a:band1V>
      <a:tcTxStyle/>
      <a:tcStyle>
        <a:tcBdr/>
        <a:fill>
          <a:solidFill>
            <a:srgbClr val="E0E5DB"/>
          </a:solidFill>
        </a:fill>
      </a:tcStyle>
    </a:band1V>
    <a:band2V>
      <a:tcTxStyle/>
      <a:tcStyle>
        <a:tcBdr/>
      </a:tcStyle>
    </a:band2V>
    <a:lastCol>
      <a:tcTxStyle b="on" i="off">
        <a:font>
          <a:latin typeface="Calibri"/>
          <a:ea typeface="Calibri"/>
          <a:cs typeface="Calibri"/>
        </a:font>
        <a:schemeClr val="lt1"/>
      </a:tcTxStyle>
      <a:tcStyle>
        <a:tcBdr/>
        <a:fill>
          <a:solidFill>
            <a:schemeClr val="accent1"/>
          </a:solidFill>
        </a:fill>
      </a:tcStyle>
    </a:lastCol>
    <a:firstCol>
      <a:tcTxStyle b="on" i="off">
        <a:font>
          <a:latin typeface="Calibri"/>
          <a:ea typeface="Calibri"/>
          <a:cs typeface="Calibri"/>
        </a:font>
        <a:schemeClr val="lt1"/>
      </a:tcTxStyle>
      <a:tcStyle>
        <a:tcBdr/>
        <a:fill>
          <a:solidFill>
            <a:schemeClr val="accent1"/>
          </a:solidFill>
        </a:fill>
      </a:tcStyle>
    </a:firstCol>
    <a:lastRow>
      <a:tcTxStyle b="on" i="off">
        <a:font>
          <a:latin typeface="Calibri"/>
          <a:ea typeface="Calibri"/>
          <a:cs typeface="Calibri"/>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Calibri"/>
          <a:ea typeface="Calibri"/>
          <a:cs typeface="Calibri"/>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83"/>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Marie Knight (1910193)" userId="S::1910193@student.uwtsd.ac.uk::db378a96-fa2a-4018-a57f-478526ef029e" providerId="AD" clId="Web-{75A1DC01-B5D3-454D-97AF-07D824562252}"/>
    <pc:docChg chg="modSld">
      <pc:chgData name="Lisa Marie Knight (1910193)" userId="S::1910193@student.uwtsd.ac.uk::db378a96-fa2a-4018-a57f-478526ef029e" providerId="AD" clId="Web-{75A1DC01-B5D3-454D-97AF-07D824562252}" dt="2020-11-14T14:08:46.631" v="2" actId="1076"/>
      <pc:docMkLst>
        <pc:docMk/>
      </pc:docMkLst>
      <pc:sldChg chg="modSp">
        <pc:chgData name="Lisa Marie Knight (1910193)" userId="S::1910193@student.uwtsd.ac.uk::db378a96-fa2a-4018-a57f-478526ef029e" providerId="AD" clId="Web-{75A1DC01-B5D3-454D-97AF-07D824562252}" dt="2020-11-14T14:04:12.737" v="1" actId="1076"/>
        <pc:sldMkLst>
          <pc:docMk/>
          <pc:sldMk cId="0" sldId="256"/>
        </pc:sldMkLst>
        <pc:picChg chg="mod">
          <ac:chgData name="Lisa Marie Knight (1910193)" userId="S::1910193@student.uwtsd.ac.uk::db378a96-fa2a-4018-a57f-478526ef029e" providerId="AD" clId="Web-{75A1DC01-B5D3-454D-97AF-07D824562252}" dt="2020-11-14T14:04:12.737" v="1" actId="1076"/>
          <ac:picMkLst>
            <pc:docMk/>
            <pc:sldMk cId="0" sldId="256"/>
            <ac:picMk id="7" creationId="{F8826D12-4251-425B-BDEF-1ED21FFF8F44}"/>
          </ac:picMkLst>
        </pc:picChg>
      </pc:sldChg>
      <pc:sldChg chg="modSp">
        <pc:chgData name="Lisa Marie Knight (1910193)" userId="S::1910193@student.uwtsd.ac.uk::db378a96-fa2a-4018-a57f-478526ef029e" providerId="AD" clId="Web-{75A1DC01-B5D3-454D-97AF-07D824562252}" dt="2020-11-14T14:08:46.631" v="2" actId="1076"/>
        <pc:sldMkLst>
          <pc:docMk/>
          <pc:sldMk cId="3541101297" sldId="263"/>
        </pc:sldMkLst>
        <pc:picChg chg="mod">
          <ac:chgData name="Lisa Marie Knight (1910193)" userId="S::1910193@student.uwtsd.ac.uk::db378a96-fa2a-4018-a57f-478526ef029e" providerId="AD" clId="Web-{75A1DC01-B5D3-454D-97AF-07D824562252}" dt="2020-11-14T14:08:46.631" v="2" actId="1076"/>
          <ac:picMkLst>
            <pc:docMk/>
            <pc:sldMk cId="3541101297" sldId="263"/>
            <ac:picMk id="10" creationId="{E8693E5C-F4F0-4DAE-AD94-3A6150D689AB}"/>
          </ac:picMkLst>
        </pc:picChg>
      </pc:sldChg>
    </pc:docChg>
  </pc:docChgLst>
  <pc:docChgLst>
    <pc:chgData name="Lisa Knight (1910193)" userId="S::1910193@student.uwtsd.ac.uk::db378a96-fa2a-4018-a57f-478526ef029e" providerId="AD" clId="Web-{6BBD3C9B-251D-4F26-ACF5-B55E4CF78533}"/>
    <pc:docChg chg="modSld">
      <pc:chgData name="Lisa Knight (1910193)" userId="S::1910193@student.uwtsd.ac.uk::db378a96-fa2a-4018-a57f-478526ef029e" providerId="AD" clId="Web-{6BBD3C9B-251D-4F26-ACF5-B55E4CF78533}" dt="2020-11-01T20:18:57.578" v="188"/>
      <pc:docMkLst>
        <pc:docMk/>
      </pc:docMkLst>
      <pc:sldChg chg="addSp delSp modSp">
        <pc:chgData name="Lisa Knight (1910193)" userId="S::1910193@student.uwtsd.ac.uk::db378a96-fa2a-4018-a57f-478526ef029e" providerId="AD" clId="Web-{6BBD3C9B-251D-4F26-ACF5-B55E4CF78533}" dt="2020-11-01T20:18:57.578" v="188"/>
        <pc:sldMkLst>
          <pc:docMk/>
          <pc:sldMk cId="0" sldId="258"/>
        </pc:sldMkLst>
        <pc:spChg chg="add mod">
          <ac:chgData name="Lisa Knight (1910193)" userId="S::1910193@student.uwtsd.ac.uk::db378a96-fa2a-4018-a57f-478526ef029e" providerId="AD" clId="Web-{6BBD3C9B-251D-4F26-ACF5-B55E4CF78533}" dt="2020-11-01T20:03:01.551" v="73" actId="1076"/>
          <ac:spMkLst>
            <pc:docMk/>
            <pc:sldMk cId="0" sldId="258"/>
            <ac:spMk id="5" creationId="{10FFF9E8-8FF2-4626-8FFE-F2E948AF465D}"/>
          </ac:spMkLst>
        </pc:spChg>
        <pc:spChg chg="add del mod">
          <ac:chgData name="Lisa Knight (1910193)" userId="S::1910193@student.uwtsd.ac.uk::db378a96-fa2a-4018-a57f-478526ef029e" providerId="AD" clId="Web-{6BBD3C9B-251D-4F26-ACF5-B55E4CF78533}" dt="2020-11-01T20:09:23.043" v="159"/>
          <ac:spMkLst>
            <pc:docMk/>
            <pc:sldMk cId="0" sldId="258"/>
            <ac:spMk id="6" creationId="{2629D15C-D1F6-4E83-8081-5C1C74632319}"/>
          </ac:spMkLst>
        </pc:spChg>
        <pc:spChg chg="add mod">
          <ac:chgData name="Lisa Knight (1910193)" userId="S::1910193@student.uwtsd.ac.uk::db378a96-fa2a-4018-a57f-478526ef029e" providerId="AD" clId="Web-{6BBD3C9B-251D-4F26-ACF5-B55E4CF78533}" dt="2020-11-01T20:12:15.163" v="186" actId="1076"/>
          <ac:spMkLst>
            <pc:docMk/>
            <pc:sldMk cId="0" sldId="258"/>
            <ac:spMk id="7" creationId="{D817BC8B-5740-4292-97E2-9BD5160358F7}"/>
          </ac:spMkLst>
        </pc:spChg>
        <pc:spChg chg="add">
          <ac:chgData name="Lisa Knight (1910193)" userId="S::1910193@student.uwtsd.ac.uk::db378a96-fa2a-4018-a57f-478526ef029e" providerId="AD" clId="Web-{6BBD3C9B-251D-4F26-ACF5-B55E4CF78533}" dt="2020-11-01T20:18:57.516" v="187"/>
          <ac:spMkLst>
            <pc:docMk/>
            <pc:sldMk cId="0" sldId="258"/>
            <ac:spMk id="8" creationId="{DBFBC726-0725-47BC-B3B5-FDED192C4015}"/>
          </ac:spMkLst>
        </pc:spChg>
        <pc:spChg chg="add">
          <ac:chgData name="Lisa Knight (1910193)" userId="S::1910193@student.uwtsd.ac.uk::db378a96-fa2a-4018-a57f-478526ef029e" providerId="AD" clId="Web-{6BBD3C9B-251D-4F26-ACF5-B55E4CF78533}" dt="2020-11-01T20:18:57.578" v="188"/>
          <ac:spMkLst>
            <pc:docMk/>
            <pc:sldMk cId="0" sldId="258"/>
            <ac:spMk id="9" creationId="{46048113-D590-488A-ABD2-BBBC9DD4E057}"/>
          </ac:spMkLst>
        </pc:spChg>
        <pc:spChg chg="mod">
          <ac:chgData name="Lisa Knight (1910193)" userId="S::1910193@student.uwtsd.ac.uk::db378a96-fa2a-4018-a57f-478526ef029e" providerId="AD" clId="Web-{6BBD3C9B-251D-4F26-ACF5-B55E4CF78533}" dt="2020-11-01T19:56:46.559" v="24" actId="1076"/>
          <ac:spMkLst>
            <pc:docMk/>
            <pc:sldMk cId="0" sldId="258"/>
            <ac:spMk id="23" creationId="{EA75B541-6601-419F-A8FD-A061E02F589A}"/>
          </ac:spMkLst>
        </pc:spChg>
        <pc:spChg chg="mod">
          <ac:chgData name="Lisa Knight (1910193)" userId="S::1910193@student.uwtsd.ac.uk::db378a96-fa2a-4018-a57f-478526ef029e" providerId="AD" clId="Web-{6BBD3C9B-251D-4F26-ACF5-B55E4CF78533}" dt="2020-11-01T20:03:45.600" v="77" actId="1076"/>
          <ac:spMkLst>
            <pc:docMk/>
            <pc:sldMk cId="0" sldId="258"/>
            <ac:spMk id="444" creationId="{00000000-0000-0000-0000-000000000000}"/>
          </ac:spMkLst>
        </pc:spChg>
        <pc:spChg chg="mod">
          <ac:chgData name="Lisa Knight (1910193)" userId="S::1910193@student.uwtsd.ac.uk::db378a96-fa2a-4018-a57f-478526ef029e" providerId="AD" clId="Web-{6BBD3C9B-251D-4F26-ACF5-B55E4CF78533}" dt="2020-11-01T20:03:40.210" v="76" actId="1076"/>
          <ac:spMkLst>
            <pc:docMk/>
            <pc:sldMk cId="0" sldId="258"/>
            <ac:spMk id="445" creationId="{00000000-0000-0000-0000-000000000000}"/>
          </ac:spMkLst>
        </pc:spChg>
        <pc:spChg chg="mod">
          <ac:chgData name="Lisa Knight (1910193)" userId="S::1910193@student.uwtsd.ac.uk::db378a96-fa2a-4018-a57f-478526ef029e" providerId="AD" clId="Web-{6BBD3C9B-251D-4F26-ACF5-B55E4CF78533}" dt="2020-11-01T19:56:58.294" v="26" actId="14100"/>
          <ac:spMkLst>
            <pc:docMk/>
            <pc:sldMk cId="0" sldId="258"/>
            <ac:spMk id="446" creationId="{00000000-0000-0000-0000-000000000000}"/>
          </ac:spMkLst>
        </pc:spChg>
        <pc:picChg chg="mod">
          <ac:chgData name="Lisa Knight (1910193)" userId="S::1910193@student.uwtsd.ac.uk::db378a96-fa2a-4018-a57f-478526ef029e" providerId="AD" clId="Web-{6BBD3C9B-251D-4F26-ACF5-B55E4CF78533}" dt="2020-11-01T19:57:38.719" v="30" actId="14100"/>
          <ac:picMkLst>
            <pc:docMk/>
            <pc:sldMk cId="0" sldId="258"/>
            <ac:picMk id="3" creationId="{72178A11-A0C4-4308-A64B-2113E32F0DEC}"/>
          </ac:picMkLst>
        </pc:picChg>
        <pc:picChg chg="mod">
          <ac:chgData name="Lisa Knight (1910193)" userId="S::1910193@student.uwtsd.ac.uk::db378a96-fa2a-4018-a57f-478526ef029e" providerId="AD" clId="Web-{6BBD3C9B-251D-4F26-ACF5-B55E4CF78533}" dt="2020-11-01T20:04:01.836" v="80" actId="14100"/>
          <ac:picMkLst>
            <pc:docMk/>
            <pc:sldMk cId="0" sldId="258"/>
            <ac:picMk id="12" creationId="{DFA05721-F552-41D5-BEE3-7378EBC331F6}"/>
          </ac:picMkLst>
        </pc:picChg>
        <pc:picChg chg="add mod">
          <ac:chgData name="Lisa Knight (1910193)" userId="S::1910193@student.uwtsd.ac.uk::db378a96-fa2a-4018-a57f-478526ef029e" providerId="AD" clId="Web-{6BBD3C9B-251D-4F26-ACF5-B55E4CF78533}" dt="2020-11-01T20:11:50.193" v="181" actId="14100"/>
          <ac:picMkLst>
            <pc:docMk/>
            <pc:sldMk cId="0" sldId="258"/>
            <ac:picMk id="15" creationId="{A5753FFF-7894-42DD-9F87-6CC3DB7E8484}"/>
          </ac:picMkLst>
        </pc:picChg>
        <pc:picChg chg="mod">
          <ac:chgData name="Lisa Knight (1910193)" userId="S::1910193@student.uwtsd.ac.uk::db378a96-fa2a-4018-a57f-478526ef029e" providerId="AD" clId="Web-{6BBD3C9B-251D-4F26-ACF5-B55E4CF78533}" dt="2020-11-01T19:56:29.167" v="23" actId="1076"/>
          <ac:picMkLst>
            <pc:docMk/>
            <pc:sldMk cId="0" sldId="258"/>
            <ac:picMk id="20" creationId="{6B1113EC-D12F-4A30-8665-484D7323A942}"/>
          </ac:picMkLst>
        </pc:picChg>
      </pc:sldChg>
    </pc:docChg>
  </pc:docChgLst>
  <pc:docChgLst>
    <pc:chgData name="Lisa Marie Knight (1910193)" userId="S::1910193@student.uwtsd.ac.uk::db378a96-fa2a-4018-a57f-478526ef029e" providerId="AD" clId="Web-{3FA4A681-D5EA-4328-ADA4-A5ABCC6AD649}"/>
    <pc:docChg chg="modSld">
      <pc:chgData name="Lisa Marie Knight (1910193)" userId="S::1910193@student.uwtsd.ac.uk::db378a96-fa2a-4018-a57f-478526ef029e" providerId="AD" clId="Web-{3FA4A681-D5EA-4328-ADA4-A5ABCC6AD649}" dt="2020-11-11T10:12:17.444" v="444" actId="1076"/>
      <pc:docMkLst>
        <pc:docMk/>
      </pc:docMkLst>
      <pc:sldChg chg="addSp delSp modSp">
        <pc:chgData name="Lisa Marie Knight (1910193)" userId="S::1910193@student.uwtsd.ac.uk::db378a96-fa2a-4018-a57f-478526ef029e" providerId="AD" clId="Web-{3FA4A681-D5EA-4328-ADA4-A5ABCC6AD649}" dt="2020-11-11T09:51:16.082" v="384"/>
        <pc:sldMkLst>
          <pc:docMk/>
          <pc:sldMk cId="0" sldId="258"/>
        </pc:sldMkLst>
        <pc:spChg chg="mod">
          <ac:chgData name="Lisa Marie Knight (1910193)" userId="S::1910193@student.uwtsd.ac.uk::db378a96-fa2a-4018-a57f-478526ef029e" providerId="AD" clId="Web-{3FA4A681-D5EA-4328-ADA4-A5ABCC6AD649}" dt="2020-11-11T09:50:51.831" v="382"/>
          <ac:spMkLst>
            <pc:docMk/>
            <pc:sldMk cId="0" sldId="258"/>
            <ac:spMk id="4" creationId="{F529431B-03E4-4DBE-83CA-C96E5059263F}"/>
          </ac:spMkLst>
        </pc:spChg>
        <pc:spChg chg="del mod">
          <ac:chgData name="Lisa Marie Knight (1910193)" userId="S::1910193@student.uwtsd.ac.uk::db378a96-fa2a-4018-a57f-478526ef029e" providerId="AD" clId="Web-{3FA4A681-D5EA-4328-ADA4-A5ABCC6AD649}" dt="2020-11-11T09:38:47.003" v="279"/>
          <ac:spMkLst>
            <pc:docMk/>
            <pc:sldMk cId="0" sldId="258"/>
            <ac:spMk id="7" creationId="{8A98C6FA-8FF2-43D5-A50D-F063F2CA239F}"/>
          </ac:spMkLst>
        </pc:spChg>
        <pc:spChg chg="mod">
          <ac:chgData name="Lisa Marie Knight (1910193)" userId="S::1910193@student.uwtsd.ac.uk::db378a96-fa2a-4018-a57f-478526ef029e" providerId="AD" clId="Web-{3FA4A681-D5EA-4328-ADA4-A5ABCC6AD649}" dt="2020-11-11T09:49:57.421" v="376" actId="20577"/>
          <ac:spMkLst>
            <pc:docMk/>
            <pc:sldMk cId="0" sldId="258"/>
            <ac:spMk id="13" creationId="{CE560879-73A7-4346-A842-22A17F88C0A9}"/>
          </ac:spMkLst>
        </pc:spChg>
        <pc:spChg chg="mod">
          <ac:chgData name="Lisa Marie Knight (1910193)" userId="S::1910193@student.uwtsd.ac.uk::db378a96-fa2a-4018-a57f-478526ef029e" providerId="AD" clId="Web-{3FA4A681-D5EA-4328-ADA4-A5ABCC6AD649}" dt="2020-11-11T09:50:34.939" v="380"/>
          <ac:spMkLst>
            <pc:docMk/>
            <pc:sldMk cId="0" sldId="258"/>
            <ac:spMk id="14" creationId="{59E62850-9928-479B-BC86-FCDCE7AB3CEE}"/>
          </ac:spMkLst>
        </pc:spChg>
        <pc:spChg chg="add mod">
          <ac:chgData name="Lisa Marie Knight (1910193)" userId="S::1910193@student.uwtsd.ac.uk::db378a96-fa2a-4018-a57f-478526ef029e" providerId="AD" clId="Web-{3FA4A681-D5EA-4328-ADA4-A5ABCC6AD649}" dt="2020-11-11T09:47:42.319" v="357" actId="1076"/>
          <ac:spMkLst>
            <pc:docMk/>
            <pc:sldMk cId="0" sldId="258"/>
            <ac:spMk id="15" creationId="{324B89E5-436E-412A-A6A0-CDEE484B13F0}"/>
          </ac:spMkLst>
        </pc:spChg>
        <pc:spChg chg="add mod">
          <ac:chgData name="Lisa Marie Knight (1910193)" userId="S::1910193@student.uwtsd.ac.uk::db378a96-fa2a-4018-a57f-478526ef029e" providerId="AD" clId="Web-{3FA4A681-D5EA-4328-ADA4-A5ABCC6AD649}" dt="2020-11-11T09:48:04.242" v="360" actId="14100"/>
          <ac:spMkLst>
            <pc:docMk/>
            <pc:sldMk cId="0" sldId="258"/>
            <ac:spMk id="17" creationId="{90A32357-2B0C-498E-9702-4B0DAEF1B970}"/>
          </ac:spMkLst>
        </pc:spChg>
        <pc:spChg chg="del">
          <ac:chgData name="Lisa Marie Knight (1910193)" userId="S::1910193@student.uwtsd.ac.uk::db378a96-fa2a-4018-a57f-478526ef029e" providerId="AD" clId="Web-{3FA4A681-D5EA-4328-ADA4-A5ABCC6AD649}" dt="2020-11-11T09:42:51.159" v="317"/>
          <ac:spMkLst>
            <pc:docMk/>
            <pc:sldMk cId="0" sldId="258"/>
            <ac:spMk id="20" creationId="{5E9A6AE4-957B-4A6E-A4AB-0EEA58F576EB}"/>
          </ac:spMkLst>
        </pc:spChg>
        <pc:spChg chg="del mod">
          <ac:chgData name="Lisa Marie Knight (1910193)" userId="S::1910193@student.uwtsd.ac.uk::db378a96-fa2a-4018-a57f-478526ef029e" providerId="AD" clId="Web-{3FA4A681-D5EA-4328-ADA4-A5ABCC6AD649}" dt="2020-11-11T09:49:59.859" v="378"/>
          <ac:spMkLst>
            <pc:docMk/>
            <pc:sldMk cId="0" sldId="258"/>
            <ac:spMk id="22" creationId="{7BE0517B-ABAF-4971-80CA-11286E47FC94}"/>
          </ac:spMkLst>
        </pc:spChg>
        <pc:spChg chg="mod">
          <ac:chgData name="Lisa Marie Knight (1910193)" userId="S::1910193@student.uwtsd.ac.uk::db378a96-fa2a-4018-a57f-478526ef029e" providerId="AD" clId="Web-{3FA4A681-D5EA-4328-ADA4-A5ABCC6AD649}" dt="2020-11-11T09:51:16.082" v="384"/>
          <ac:spMkLst>
            <pc:docMk/>
            <pc:sldMk cId="0" sldId="258"/>
            <ac:spMk id="23" creationId="{307880E4-FA06-44E0-BBCF-732C16521EAE}"/>
          </ac:spMkLst>
        </pc:spChg>
        <pc:spChg chg="mod">
          <ac:chgData name="Lisa Marie Knight (1910193)" userId="S::1910193@student.uwtsd.ac.uk::db378a96-fa2a-4018-a57f-478526ef029e" providerId="AD" clId="Web-{3FA4A681-D5EA-4328-ADA4-A5ABCC6AD649}" dt="2020-11-11T09:34:57.613" v="13" actId="14100"/>
          <ac:spMkLst>
            <pc:docMk/>
            <pc:sldMk cId="0" sldId="258"/>
            <ac:spMk id="25" creationId="{BB8FC1BB-4753-419E-8C24-111DFBE29D3C}"/>
          </ac:spMkLst>
        </pc:spChg>
        <pc:spChg chg="del mod">
          <ac:chgData name="Lisa Marie Knight (1910193)" userId="S::1910193@student.uwtsd.ac.uk::db378a96-fa2a-4018-a57f-478526ef029e" providerId="AD" clId="Web-{3FA4A681-D5EA-4328-ADA4-A5ABCC6AD649}" dt="2020-11-11T09:41:24.466" v="311"/>
          <ac:spMkLst>
            <pc:docMk/>
            <pc:sldMk cId="0" sldId="258"/>
            <ac:spMk id="49" creationId="{CE225FDF-0936-4240-A7BF-D6BACC49CF49}"/>
          </ac:spMkLst>
        </pc:spChg>
        <pc:picChg chg="add del mod">
          <ac:chgData name="Lisa Marie Knight (1910193)" userId="S::1910193@student.uwtsd.ac.uk::db378a96-fa2a-4018-a57f-478526ef029e" providerId="AD" clId="Web-{3FA4A681-D5EA-4328-ADA4-A5ABCC6AD649}" dt="2020-11-11T09:45:27.138" v="337"/>
          <ac:picMkLst>
            <pc:docMk/>
            <pc:sldMk cId="0" sldId="258"/>
            <ac:picMk id="8" creationId="{F458EA31-07F7-4756-80E4-0CB7D006F04A}"/>
          </ac:picMkLst>
        </pc:picChg>
        <pc:picChg chg="mod">
          <ac:chgData name="Lisa Marie Knight (1910193)" userId="S::1910193@student.uwtsd.ac.uk::db378a96-fa2a-4018-a57f-478526ef029e" providerId="AD" clId="Web-{3FA4A681-D5EA-4328-ADA4-A5ABCC6AD649}" dt="2020-11-11T09:50:42.721" v="381" actId="14100"/>
          <ac:picMkLst>
            <pc:docMk/>
            <pc:sldMk cId="0" sldId="258"/>
            <ac:picMk id="9" creationId="{2EB08086-BBB1-45DF-9699-0377422755D8}"/>
          </ac:picMkLst>
        </pc:picChg>
        <pc:picChg chg="add del mod">
          <ac:chgData name="Lisa Marie Knight (1910193)" userId="S::1910193@student.uwtsd.ac.uk::db378a96-fa2a-4018-a57f-478526ef029e" providerId="AD" clId="Web-{3FA4A681-D5EA-4328-ADA4-A5ABCC6AD649}" dt="2020-11-11T09:45:27.122" v="336"/>
          <ac:picMkLst>
            <pc:docMk/>
            <pc:sldMk cId="0" sldId="258"/>
            <ac:picMk id="10" creationId="{DB624F66-E9F4-4C5A-9945-003821BA6BA4}"/>
          </ac:picMkLst>
        </pc:picChg>
        <pc:picChg chg="add mod">
          <ac:chgData name="Lisa Marie Knight (1910193)" userId="S::1910193@student.uwtsd.ac.uk::db378a96-fa2a-4018-a57f-478526ef029e" providerId="AD" clId="Web-{3FA4A681-D5EA-4328-ADA4-A5ABCC6AD649}" dt="2020-11-11T09:47:44.975" v="358" actId="1076"/>
          <ac:picMkLst>
            <pc:docMk/>
            <pc:sldMk cId="0" sldId="258"/>
            <ac:picMk id="11" creationId="{FEC7D767-736F-4F6B-A8E7-3D832448A701}"/>
          </ac:picMkLst>
        </pc:picChg>
        <pc:picChg chg="mod">
          <ac:chgData name="Lisa Marie Knight (1910193)" userId="S::1910193@student.uwtsd.ac.uk::db378a96-fa2a-4018-a57f-478526ef029e" providerId="AD" clId="Web-{3FA4A681-D5EA-4328-ADA4-A5ABCC6AD649}" dt="2020-11-11T09:48:37.369" v="363" actId="1076"/>
          <ac:picMkLst>
            <pc:docMk/>
            <pc:sldMk cId="0" sldId="258"/>
            <ac:picMk id="16" creationId="{F84EFD91-1E5C-4E09-AD59-2E8E447E7806}"/>
          </ac:picMkLst>
        </pc:picChg>
        <pc:picChg chg="add mod">
          <ac:chgData name="Lisa Marie Knight (1910193)" userId="S::1910193@student.uwtsd.ac.uk::db378a96-fa2a-4018-a57f-478526ef029e" providerId="AD" clId="Web-{3FA4A681-D5EA-4328-ADA4-A5ABCC6AD649}" dt="2020-11-11T09:46:18.126" v="346" actId="1076"/>
          <ac:picMkLst>
            <pc:docMk/>
            <pc:sldMk cId="0" sldId="258"/>
            <ac:picMk id="24" creationId="{66A7C5E4-0116-48A9-8F02-85869641D94C}"/>
          </ac:picMkLst>
        </pc:picChg>
        <pc:cxnChg chg="add del mod">
          <ac:chgData name="Lisa Marie Knight (1910193)" userId="S::1910193@student.uwtsd.ac.uk::db378a96-fa2a-4018-a57f-478526ef029e" providerId="AD" clId="Web-{3FA4A681-D5EA-4328-ADA4-A5ABCC6AD649}" dt="2020-11-11T09:43:49.913" v="324"/>
          <ac:cxnSpMkLst>
            <pc:docMk/>
            <pc:sldMk cId="0" sldId="258"/>
            <ac:cxnSpMk id="5" creationId="{13E07B22-B14A-4CB4-BAC2-E0F9B89E44E0}"/>
          </ac:cxnSpMkLst>
        </pc:cxnChg>
        <pc:cxnChg chg="add del mod">
          <ac:chgData name="Lisa Marie Knight (1910193)" userId="S::1910193@student.uwtsd.ac.uk::db378a96-fa2a-4018-a57f-478526ef029e" providerId="AD" clId="Web-{3FA4A681-D5EA-4328-ADA4-A5ABCC6AD649}" dt="2020-11-11T09:44:35.244" v="327"/>
          <ac:cxnSpMkLst>
            <pc:docMk/>
            <pc:sldMk cId="0" sldId="258"/>
            <ac:cxnSpMk id="6" creationId="{9773EC9B-FDFF-40FB-8CC4-AAE623EEB024}"/>
          </ac:cxnSpMkLst>
        </pc:cxnChg>
      </pc:sldChg>
      <pc:sldChg chg="delSp modSp">
        <pc:chgData name="Lisa Marie Knight (1910193)" userId="S::1910193@student.uwtsd.ac.uk::db378a96-fa2a-4018-a57f-478526ef029e" providerId="AD" clId="Web-{3FA4A681-D5EA-4328-ADA4-A5ABCC6AD649}" dt="2020-11-11T10:12:17.444" v="444" actId="1076"/>
        <pc:sldMkLst>
          <pc:docMk/>
          <pc:sldMk cId="0" sldId="260"/>
        </pc:sldMkLst>
        <pc:spChg chg="mod">
          <ac:chgData name="Lisa Marie Knight (1910193)" userId="S::1910193@student.uwtsd.ac.uk::db378a96-fa2a-4018-a57f-478526ef029e" providerId="AD" clId="Web-{3FA4A681-D5EA-4328-ADA4-A5ABCC6AD649}" dt="2020-11-11T10:12:17.444" v="444" actId="1076"/>
          <ac:spMkLst>
            <pc:docMk/>
            <pc:sldMk cId="0" sldId="260"/>
            <ac:spMk id="2" creationId="{4C8E43ED-A256-4662-BC03-7B5A30C4F7EE}"/>
          </ac:spMkLst>
        </pc:spChg>
        <pc:spChg chg="mod">
          <ac:chgData name="Lisa Marie Knight (1910193)" userId="S::1910193@student.uwtsd.ac.uk::db378a96-fa2a-4018-a57f-478526ef029e" providerId="AD" clId="Web-{3FA4A681-D5EA-4328-ADA4-A5ABCC6AD649}" dt="2020-11-11T10:11:52.083" v="440" actId="20577"/>
          <ac:spMkLst>
            <pc:docMk/>
            <pc:sldMk cId="0" sldId="260"/>
            <ac:spMk id="5" creationId="{1DBA9524-5985-44DF-B4EB-1A3345D0DFBF}"/>
          </ac:spMkLst>
        </pc:spChg>
        <pc:spChg chg="mod">
          <ac:chgData name="Lisa Marie Knight (1910193)" userId="S::1910193@student.uwtsd.ac.uk::db378a96-fa2a-4018-a57f-478526ef029e" providerId="AD" clId="Web-{3FA4A681-D5EA-4328-ADA4-A5ABCC6AD649}" dt="2020-11-11T10:11:57.458" v="441" actId="20577"/>
          <ac:spMkLst>
            <pc:docMk/>
            <pc:sldMk cId="0" sldId="260"/>
            <ac:spMk id="466" creationId="{00000000-0000-0000-0000-000000000000}"/>
          </ac:spMkLst>
        </pc:spChg>
        <pc:cxnChg chg="del mod">
          <ac:chgData name="Lisa Marie Knight (1910193)" userId="S::1910193@student.uwtsd.ac.uk::db378a96-fa2a-4018-a57f-478526ef029e" providerId="AD" clId="Web-{3FA4A681-D5EA-4328-ADA4-A5ABCC6AD649}" dt="2020-11-11T10:12:06.896" v="443"/>
          <ac:cxnSpMkLst>
            <pc:docMk/>
            <pc:sldMk cId="0" sldId="260"/>
            <ac:cxnSpMk id="3" creationId="{6CA9C4EF-836D-4C79-9987-4858EE6546C9}"/>
          </ac:cxnSpMkLst>
        </pc:cxnChg>
      </pc:sldChg>
      <pc:sldChg chg="modSp">
        <pc:chgData name="Lisa Marie Knight (1910193)" userId="S::1910193@student.uwtsd.ac.uk::db378a96-fa2a-4018-a57f-478526ef029e" providerId="AD" clId="Web-{3FA4A681-D5EA-4328-ADA4-A5ABCC6AD649}" dt="2020-11-11T09:54:03.015" v="387" actId="1076"/>
        <pc:sldMkLst>
          <pc:docMk/>
          <pc:sldMk cId="0" sldId="262"/>
        </pc:sldMkLst>
        <pc:spChg chg="mod">
          <ac:chgData name="Lisa Marie Knight (1910193)" userId="S::1910193@student.uwtsd.ac.uk::db378a96-fa2a-4018-a57f-478526ef029e" providerId="AD" clId="Web-{3FA4A681-D5EA-4328-ADA4-A5ABCC6AD649}" dt="2020-11-11T09:53:49.123" v="386" actId="1076"/>
          <ac:spMkLst>
            <pc:docMk/>
            <pc:sldMk cId="0" sldId="262"/>
            <ac:spMk id="4" creationId="{F69FC621-6CF4-4500-A6E8-E74BF72CED18}"/>
          </ac:spMkLst>
        </pc:spChg>
        <pc:spChg chg="mod">
          <ac:chgData name="Lisa Marie Knight (1910193)" userId="S::1910193@student.uwtsd.ac.uk::db378a96-fa2a-4018-a57f-478526ef029e" providerId="AD" clId="Web-{3FA4A681-D5EA-4328-ADA4-A5ABCC6AD649}" dt="2020-11-11T09:54:03.015" v="387" actId="1076"/>
          <ac:spMkLst>
            <pc:docMk/>
            <pc:sldMk cId="0" sldId="262"/>
            <ac:spMk id="5" creationId="{4E48AF82-9906-45F4-956C-9BD5EDD7D224}"/>
          </ac:spMkLst>
        </pc:spChg>
        <pc:spChg chg="mod">
          <ac:chgData name="Lisa Marie Knight (1910193)" userId="S::1910193@student.uwtsd.ac.uk::db378a96-fa2a-4018-a57f-478526ef029e" providerId="AD" clId="Web-{3FA4A681-D5EA-4328-ADA4-A5ABCC6AD649}" dt="2020-11-11T09:53:43.951" v="385"/>
          <ac:spMkLst>
            <pc:docMk/>
            <pc:sldMk cId="0" sldId="262"/>
            <ac:spMk id="499" creationId="{00000000-0000-0000-0000-000000000000}"/>
          </ac:spMkLst>
        </pc:spChg>
      </pc:sldChg>
      <pc:sldChg chg="modSp">
        <pc:chgData name="Lisa Marie Knight (1910193)" userId="S::1910193@student.uwtsd.ac.uk::db378a96-fa2a-4018-a57f-478526ef029e" providerId="AD" clId="Web-{3FA4A681-D5EA-4328-ADA4-A5ABCC6AD649}" dt="2020-11-11T10:10:57.861" v="439" actId="14100"/>
        <pc:sldMkLst>
          <pc:docMk/>
          <pc:sldMk cId="3541101297" sldId="263"/>
        </pc:sldMkLst>
        <pc:spChg chg="mod">
          <ac:chgData name="Lisa Marie Knight (1910193)" userId="S::1910193@student.uwtsd.ac.uk::db378a96-fa2a-4018-a57f-478526ef029e" providerId="AD" clId="Web-{3FA4A681-D5EA-4328-ADA4-A5ABCC6AD649}" dt="2020-11-11T10:06:36.016" v="408"/>
          <ac:spMkLst>
            <pc:docMk/>
            <pc:sldMk cId="3541101297" sldId="263"/>
            <ac:spMk id="11" creationId="{77DAB6F8-EEEA-428C-95DE-981219A47575}"/>
          </ac:spMkLst>
        </pc:spChg>
        <pc:spChg chg="mod">
          <ac:chgData name="Lisa Marie Knight (1910193)" userId="S::1910193@student.uwtsd.ac.uk::db378a96-fa2a-4018-a57f-478526ef029e" providerId="AD" clId="Web-{3FA4A681-D5EA-4328-ADA4-A5ABCC6AD649}" dt="2020-11-11T10:08:23.476" v="416"/>
          <ac:spMkLst>
            <pc:docMk/>
            <pc:sldMk cId="3541101297" sldId="263"/>
            <ac:spMk id="29" creationId="{F0B2237E-7EBD-4C3F-87E0-6F87AEF24349}"/>
          </ac:spMkLst>
        </pc:spChg>
        <pc:spChg chg="mod">
          <ac:chgData name="Lisa Marie Knight (1910193)" userId="S::1910193@student.uwtsd.ac.uk::db378a96-fa2a-4018-a57f-478526ef029e" providerId="AD" clId="Web-{3FA4A681-D5EA-4328-ADA4-A5ABCC6AD649}" dt="2020-11-11T10:04:28.430" v="388"/>
          <ac:spMkLst>
            <pc:docMk/>
            <pc:sldMk cId="3541101297" sldId="263"/>
            <ac:spMk id="34" creationId="{4A63437C-274C-41C0-B4EA-322B389BA315}"/>
          </ac:spMkLst>
        </pc:spChg>
        <pc:spChg chg="mod">
          <ac:chgData name="Lisa Marie Knight (1910193)" userId="S::1910193@student.uwtsd.ac.uk::db378a96-fa2a-4018-a57f-478526ef029e" providerId="AD" clId="Web-{3FA4A681-D5EA-4328-ADA4-A5ABCC6AD649}" dt="2020-11-11T10:06:18.171" v="406"/>
          <ac:spMkLst>
            <pc:docMk/>
            <pc:sldMk cId="3541101297" sldId="263"/>
            <ac:spMk id="35" creationId="{64C8E72A-6904-4129-A513-8E6D3A0CC3BC}"/>
          </ac:spMkLst>
        </pc:spChg>
        <pc:spChg chg="mod">
          <ac:chgData name="Lisa Marie Knight (1910193)" userId="S::1910193@student.uwtsd.ac.uk::db378a96-fa2a-4018-a57f-478526ef029e" providerId="AD" clId="Web-{3FA4A681-D5EA-4328-ADA4-A5ABCC6AD649}" dt="2020-11-11T10:05:07.885" v="395"/>
          <ac:spMkLst>
            <pc:docMk/>
            <pc:sldMk cId="3541101297" sldId="263"/>
            <ac:spMk id="39" creationId="{A0F93CDF-3CBF-4CCF-AD3C-03655C06E37D}"/>
          </ac:spMkLst>
        </pc:spChg>
        <pc:spChg chg="mod">
          <ac:chgData name="Lisa Marie Knight (1910193)" userId="S::1910193@student.uwtsd.ac.uk::db378a96-fa2a-4018-a57f-478526ef029e" providerId="AD" clId="Web-{3FA4A681-D5EA-4328-ADA4-A5ABCC6AD649}" dt="2020-11-11T10:10:49.282" v="438" actId="1076"/>
          <ac:spMkLst>
            <pc:docMk/>
            <pc:sldMk cId="3541101297" sldId="263"/>
            <ac:spMk id="45" creationId="{908B7355-1334-4146-82BA-A8E1FEF191A4}"/>
          </ac:spMkLst>
        </pc:spChg>
        <pc:spChg chg="mod">
          <ac:chgData name="Lisa Marie Knight (1910193)" userId="S::1910193@student.uwtsd.ac.uk::db378a96-fa2a-4018-a57f-478526ef029e" providerId="AD" clId="Web-{3FA4A681-D5EA-4328-ADA4-A5ABCC6AD649}" dt="2020-11-11T10:05:26.902" v="396"/>
          <ac:spMkLst>
            <pc:docMk/>
            <pc:sldMk cId="3541101297" sldId="263"/>
            <ac:spMk id="444" creationId="{00000000-0000-0000-0000-000000000000}"/>
          </ac:spMkLst>
        </pc:spChg>
        <pc:picChg chg="mod">
          <ac:chgData name="Lisa Marie Knight (1910193)" userId="S::1910193@student.uwtsd.ac.uk::db378a96-fa2a-4018-a57f-478526ef029e" providerId="AD" clId="Web-{3FA4A681-D5EA-4328-ADA4-A5ABCC6AD649}" dt="2020-11-11T10:10:57.861" v="439" actId="14100"/>
          <ac:picMkLst>
            <pc:docMk/>
            <pc:sldMk cId="3541101297" sldId="263"/>
            <ac:picMk id="6" creationId="{7BD15A94-0FB4-4696-A4A7-13E1D3786FBE}"/>
          </ac:picMkLst>
        </pc:picChg>
        <pc:picChg chg="mod">
          <ac:chgData name="Lisa Marie Knight (1910193)" userId="S::1910193@student.uwtsd.ac.uk::db378a96-fa2a-4018-a57f-478526ef029e" providerId="AD" clId="Web-{3FA4A681-D5EA-4328-ADA4-A5ABCC6AD649}" dt="2020-11-11T10:08:00.240" v="414"/>
          <ac:picMkLst>
            <pc:docMk/>
            <pc:sldMk cId="3541101297" sldId="263"/>
            <ac:picMk id="10" creationId="{E8693E5C-F4F0-4DAE-AD94-3A6150D689AB}"/>
          </ac:picMkLst>
        </pc:picChg>
        <pc:picChg chg="mod">
          <ac:chgData name="Lisa Marie Knight (1910193)" userId="S::1910193@student.uwtsd.ac.uk::db378a96-fa2a-4018-a57f-478526ef029e" providerId="AD" clId="Web-{3FA4A681-D5EA-4328-ADA4-A5ABCC6AD649}" dt="2020-11-11T10:07:11.268" v="410"/>
          <ac:picMkLst>
            <pc:docMk/>
            <pc:sldMk cId="3541101297" sldId="263"/>
            <ac:picMk id="20" creationId="{6B1113EC-D12F-4A30-8665-484D7323A942}"/>
          </ac:picMkLst>
        </pc:picChg>
        <pc:picChg chg="mod">
          <ac:chgData name="Lisa Marie Knight (1910193)" userId="S::1910193@student.uwtsd.ac.uk::db378a96-fa2a-4018-a57f-478526ef029e" providerId="AD" clId="Web-{3FA4A681-D5EA-4328-ADA4-A5ABCC6AD649}" dt="2020-11-11T10:07:41.473" v="412" actId="14100"/>
          <ac:picMkLst>
            <pc:docMk/>
            <pc:sldMk cId="3541101297" sldId="263"/>
            <ac:picMk id="22" creationId="{59BB073A-AFC1-40B9-A8FA-38F5B365C1CF}"/>
          </ac:picMkLst>
        </pc:picChg>
        <pc:picChg chg="mod">
          <ac:chgData name="Lisa Marie Knight (1910193)" userId="S::1910193@student.uwtsd.ac.uk::db378a96-fa2a-4018-a57f-478526ef029e" providerId="AD" clId="Web-{3FA4A681-D5EA-4328-ADA4-A5ABCC6AD649}" dt="2020-11-11T10:09:38.418" v="426" actId="14100"/>
          <ac:picMkLst>
            <pc:docMk/>
            <pc:sldMk cId="3541101297" sldId="263"/>
            <ac:picMk id="37" creationId="{838D0214-7779-4B2F-B64A-8D1894BBAA5E}"/>
          </ac:picMkLst>
        </pc:picChg>
      </pc:sldChg>
    </pc:docChg>
  </pc:docChgLst>
  <pc:docChgLst>
    <pc:chgData name="Lisa Knight (1910193)" userId="S::1910193@student.uwtsd.ac.uk::db378a96-fa2a-4018-a57f-478526ef029e" providerId="AD" clId="Web-{387ED0C3-F022-478A-A4DF-9CF9E409034F}"/>
    <pc:docChg chg="delSld modSld">
      <pc:chgData name="Lisa Knight (1910193)" userId="S::1910193@student.uwtsd.ac.uk::db378a96-fa2a-4018-a57f-478526ef029e" providerId="AD" clId="Web-{387ED0C3-F022-478A-A4DF-9CF9E409034F}" dt="2020-11-10T14:40:13.826" v="1203" actId="14100"/>
      <pc:docMkLst>
        <pc:docMk/>
      </pc:docMkLst>
      <pc:sldChg chg="delSp modSp">
        <pc:chgData name="Lisa Knight (1910193)" userId="S::1910193@student.uwtsd.ac.uk::db378a96-fa2a-4018-a57f-478526ef029e" providerId="AD" clId="Web-{387ED0C3-F022-478A-A4DF-9CF9E409034F}" dt="2020-11-10T14:40:13.826" v="1203" actId="14100"/>
        <pc:sldMkLst>
          <pc:docMk/>
          <pc:sldMk cId="0" sldId="258"/>
        </pc:sldMkLst>
        <pc:spChg chg="mod">
          <ac:chgData name="Lisa Knight (1910193)" userId="S::1910193@student.uwtsd.ac.uk::db378a96-fa2a-4018-a57f-478526ef029e" providerId="AD" clId="Web-{387ED0C3-F022-478A-A4DF-9CF9E409034F}" dt="2020-11-10T14:36:49.329" v="1174" actId="1076"/>
          <ac:spMkLst>
            <pc:docMk/>
            <pc:sldMk cId="0" sldId="258"/>
            <ac:spMk id="4" creationId="{F529431B-03E4-4DBE-83CA-C96E5059263F}"/>
          </ac:spMkLst>
        </pc:spChg>
        <pc:spChg chg="mod">
          <ac:chgData name="Lisa Knight (1910193)" userId="S::1910193@student.uwtsd.ac.uk::db378a96-fa2a-4018-a57f-478526ef029e" providerId="AD" clId="Web-{387ED0C3-F022-478A-A4DF-9CF9E409034F}" dt="2020-11-10T14:38:42.555" v="1193" actId="1076"/>
          <ac:spMkLst>
            <pc:docMk/>
            <pc:sldMk cId="0" sldId="258"/>
            <ac:spMk id="7" creationId="{8A98C6FA-8FF2-43D5-A50D-F063F2CA239F}"/>
          </ac:spMkLst>
        </pc:spChg>
        <pc:spChg chg="mod">
          <ac:chgData name="Lisa Knight (1910193)" userId="S::1910193@student.uwtsd.ac.uk::db378a96-fa2a-4018-a57f-478526ef029e" providerId="AD" clId="Web-{387ED0C3-F022-478A-A4DF-9CF9E409034F}" dt="2020-11-10T14:40:13.826" v="1203" actId="14100"/>
          <ac:spMkLst>
            <pc:docMk/>
            <pc:sldMk cId="0" sldId="258"/>
            <ac:spMk id="13" creationId="{CE560879-73A7-4346-A842-22A17F88C0A9}"/>
          </ac:spMkLst>
        </pc:spChg>
        <pc:spChg chg="mod">
          <ac:chgData name="Lisa Knight (1910193)" userId="S::1910193@student.uwtsd.ac.uk::db378a96-fa2a-4018-a57f-478526ef029e" providerId="AD" clId="Web-{387ED0C3-F022-478A-A4DF-9CF9E409034F}" dt="2020-11-10T14:40:01.451" v="1201"/>
          <ac:spMkLst>
            <pc:docMk/>
            <pc:sldMk cId="0" sldId="258"/>
            <ac:spMk id="14" creationId="{59E62850-9928-479B-BC86-FCDCE7AB3CEE}"/>
          </ac:spMkLst>
        </pc:spChg>
        <pc:spChg chg="mod">
          <ac:chgData name="Lisa Knight (1910193)" userId="S::1910193@student.uwtsd.ac.uk::db378a96-fa2a-4018-a57f-478526ef029e" providerId="AD" clId="Web-{387ED0C3-F022-478A-A4DF-9CF9E409034F}" dt="2020-11-10T14:40:09.639" v="1202" actId="1076"/>
          <ac:spMkLst>
            <pc:docMk/>
            <pc:sldMk cId="0" sldId="258"/>
            <ac:spMk id="22" creationId="{7BE0517B-ABAF-4971-80CA-11286E47FC94}"/>
          </ac:spMkLst>
        </pc:spChg>
        <pc:spChg chg="mod">
          <ac:chgData name="Lisa Knight (1910193)" userId="S::1910193@student.uwtsd.ac.uk::db378a96-fa2a-4018-a57f-478526ef029e" providerId="AD" clId="Web-{387ED0C3-F022-478A-A4DF-9CF9E409034F}" dt="2020-11-10T14:38:36.789" v="1192" actId="1076"/>
          <ac:spMkLst>
            <pc:docMk/>
            <pc:sldMk cId="0" sldId="258"/>
            <ac:spMk id="23" creationId="{307880E4-FA06-44E0-BBCF-732C16521EAE}"/>
          </ac:spMkLst>
        </pc:spChg>
        <pc:spChg chg="mod">
          <ac:chgData name="Lisa Knight (1910193)" userId="S::1910193@student.uwtsd.ac.uk::db378a96-fa2a-4018-a57f-478526ef029e" providerId="AD" clId="Web-{387ED0C3-F022-478A-A4DF-9CF9E409034F}" dt="2020-11-10T14:39:46.715" v="1200"/>
          <ac:spMkLst>
            <pc:docMk/>
            <pc:sldMk cId="0" sldId="258"/>
            <ac:spMk id="25" creationId="{BB8FC1BB-4753-419E-8C24-111DFBE29D3C}"/>
          </ac:spMkLst>
        </pc:spChg>
        <pc:spChg chg="mod">
          <ac:chgData name="Lisa Knight (1910193)" userId="S::1910193@student.uwtsd.ac.uk::db378a96-fa2a-4018-a57f-478526ef029e" providerId="AD" clId="Web-{387ED0C3-F022-478A-A4DF-9CF9E409034F}" dt="2020-11-10T14:38:46.915" v="1195" actId="1076"/>
          <ac:spMkLst>
            <pc:docMk/>
            <pc:sldMk cId="0" sldId="258"/>
            <ac:spMk id="49" creationId="{CE225FDF-0936-4240-A7BF-D6BACC49CF49}"/>
          </ac:spMkLst>
        </pc:spChg>
        <pc:spChg chg="del">
          <ac:chgData name="Lisa Knight (1910193)" userId="S::1910193@student.uwtsd.ac.uk::db378a96-fa2a-4018-a57f-478526ef029e" providerId="AD" clId="Web-{387ED0C3-F022-478A-A4DF-9CF9E409034F}" dt="2020-11-10T14:36:46.017" v="1173"/>
          <ac:spMkLst>
            <pc:docMk/>
            <pc:sldMk cId="0" sldId="258"/>
            <ac:spMk id="446" creationId="{00000000-0000-0000-0000-000000000000}"/>
          </ac:spMkLst>
        </pc:spChg>
      </pc:sldChg>
      <pc:sldChg chg="delSp">
        <pc:chgData name="Lisa Knight (1910193)" userId="S::1910193@student.uwtsd.ac.uk::db378a96-fa2a-4018-a57f-478526ef029e" providerId="AD" clId="Web-{387ED0C3-F022-478A-A4DF-9CF9E409034F}" dt="2020-11-10T14:33:29.020" v="1162"/>
        <pc:sldMkLst>
          <pc:docMk/>
          <pc:sldMk cId="0" sldId="260"/>
        </pc:sldMkLst>
        <pc:picChg chg="del">
          <ac:chgData name="Lisa Knight (1910193)" userId="S::1910193@student.uwtsd.ac.uk::db378a96-fa2a-4018-a57f-478526ef029e" providerId="AD" clId="Web-{387ED0C3-F022-478A-A4DF-9CF9E409034F}" dt="2020-11-10T14:33:24.332" v="1161"/>
          <ac:picMkLst>
            <pc:docMk/>
            <pc:sldMk cId="0" sldId="260"/>
            <ac:picMk id="471" creationId="{00000000-0000-0000-0000-000000000000}"/>
          </ac:picMkLst>
        </pc:picChg>
        <pc:picChg chg="del">
          <ac:chgData name="Lisa Knight (1910193)" userId="S::1910193@student.uwtsd.ac.uk::db378a96-fa2a-4018-a57f-478526ef029e" providerId="AD" clId="Web-{387ED0C3-F022-478A-A4DF-9CF9E409034F}" dt="2020-11-10T14:33:29.020" v="1162"/>
          <ac:picMkLst>
            <pc:docMk/>
            <pc:sldMk cId="0" sldId="260"/>
            <ac:picMk id="473" creationId="{00000000-0000-0000-0000-000000000000}"/>
          </ac:picMkLst>
        </pc:picChg>
      </pc:sldChg>
      <pc:sldChg chg="addSp delSp modSp">
        <pc:chgData name="Lisa Knight (1910193)" userId="S::1910193@student.uwtsd.ac.uk::db378a96-fa2a-4018-a57f-478526ef029e" providerId="AD" clId="Web-{387ED0C3-F022-478A-A4DF-9CF9E409034F}" dt="2020-11-10T14:32:59.893" v="1159" actId="1076"/>
        <pc:sldMkLst>
          <pc:docMk/>
          <pc:sldMk cId="3541101297" sldId="263"/>
        </pc:sldMkLst>
        <pc:spChg chg="add del mod">
          <ac:chgData name="Lisa Knight (1910193)" userId="S::1910193@student.uwtsd.ac.uk::db378a96-fa2a-4018-a57f-478526ef029e" providerId="AD" clId="Web-{387ED0C3-F022-478A-A4DF-9CF9E409034F}" dt="2020-11-10T14:11:52.173" v="219"/>
          <ac:spMkLst>
            <pc:docMk/>
            <pc:sldMk cId="3541101297" sldId="263"/>
            <ac:spMk id="3" creationId="{A923C0C0-B400-4D4A-AAD0-29E53F8E3969}"/>
          </ac:spMkLst>
        </pc:spChg>
        <pc:spChg chg="add del mod">
          <ac:chgData name="Lisa Knight (1910193)" userId="S::1910193@student.uwtsd.ac.uk::db378a96-fa2a-4018-a57f-478526ef029e" providerId="AD" clId="Web-{387ED0C3-F022-478A-A4DF-9CF9E409034F}" dt="2020-11-10T14:11:43.470" v="218"/>
          <ac:spMkLst>
            <pc:docMk/>
            <pc:sldMk cId="3541101297" sldId="263"/>
            <ac:spMk id="4" creationId="{78FE03B4-8322-4719-B9B0-78D114DC58C2}"/>
          </ac:spMkLst>
        </pc:spChg>
        <pc:spChg chg="add del mod">
          <ac:chgData name="Lisa Knight (1910193)" userId="S::1910193@student.uwtsd.ac.uk::db378a96-fa2a-4018-a57f-478526ef029e" providerId="AD" clId="Web-{387ED0C3-F022-478A-A4DF-9CF9E409034F}" dt="2020-11-10T14:30:33.196" v="1141"/>
          <ac:spMkLst>
            <pc:docMk/>
            <pc:sldMk cId="3541101297" sldId="263"/>
            <ac:spMk id="5" creationId="{A0056EB9-C50B-41A1-817D-2138F5C45932}"/>
          </ac:spMkLst>
        </pc:spChg>
        <pc:spChg chg="mod">
          <ac:chgData name="Lisa Knight (1910193)" userId="S::1910193@student.uwtsd.ac.uk::db378a96-fa2a-4018-a57f-478526ef029e" providerId="AD" clId="Web-{387ED0C3-F022-478A-A4DF-9CF9E409034F}" dt="2020-11-10T14:06:03.792" v="156" actId="1076"/>
          <ac:spMkLst>
            <pc:docMk/>
            <pc:sldMk cId="3541101297" sldId="263"/>
            <ac:spMk id="9" creationId="{46048113-D590-488A-ABD2-BBBC9DD4E057}"/>
          </ac:spMkLst>
        </pc:spChg>
        <pc:spChg chg="mod">
          <ac:chgData name="Lisa Knight (1910193)" userId="S::1910193@student.uwtsd.ac.uk::db378a96-fa2a-4018-a57f-478526ef029e" providerId="AD" clId="Web-{387ED0C3-F022-478A-A4DF-9CF9E409034F}" dt="2020-11-10T14:07:14.015" v="172" actId="1076"/>
          <ac:spMkLst>
            <pc:docMk/>
            <pc:sldMk cId="3541101297" sldId="263"/>
            <ac:spMk id="11" creationId="{77DAB6F8-EEEA-428C-95DE-981219A47575}"/>
          </ac:spMkLst>
        </pc:spChg>
        <pc:spChg chg="mod">
          <ac:chgData name="Lisa Knight (1910193)" userId="S::1910193@student.uwtsd.ac.uk::db378a96-fa2a-4018-a57f-478526ef029e" providerId="AD" clId="Web-{387ED0C3-F022-478A-A4DF-9CF9E409034F}" dt="2020-11-10T14:06:35.450" v="162" actId="1076"/>
          <ac:spMkLst>
            <pc:docMk/>
            <pc:sldMk cId="3541101297" sldId="263"/>
            <ac:spMk id="18" creationId="{B97C0391-41C9-4F3D-9E3D-41204EFB58C9}"/>
          </ac:spMkLst>
        </pc:spChg>
        <pc:spChg chg="add mod">
          <ac:chgData name="Lisa Knight (1910193)" userId="S::1910193@student.uwtsd.ac.uk::db378a96-fa2a-4018-a57f-478526ef029e" providerId="AD" clId="Web-{387ED0C3-F022-478A-A4DF-9CF9E409034F}" dt="2020-11-10T14:32:59.893" v="1159" actId="1076"/>
          <ac:spMkLst>
            <pc:docMk/>
            <pc:sldMk cId="3541101297" sldId="263"/>
            <ac:spMk id="28" creationId="{15A597F3-BA51-4BFB-9B7E-864A49D81DDD}"/>
          </ac:spMkLst>
        </pc:spChg>
        <pc:spChg chg="add mod">
          <ac:chgData name="Lisa Knight (1910193)" userId="S::1910193@student.uwtsd.ac.uk::db378a96-fa2a-4018-a57f-478526ef029e" providerId="AD" clId="Web-{387ED0C3-F022-478A-A4DF-9CF9E409034F}" dt="2020-11-10T14:04:52.694" v="147" actId="1076"/>
          <ac:spMkLst>
            <pc:docMk/>
            <pc:sldMk cId="3541101297" sldId="263"/>
            <ac:spMk id="29" creationId="{F0B2237E-7EBD-4C3F-87E0-6F87AEF24349}"/>
          </ac:spMkLst>
        </pc:spChg>
        <pc:spChg chg="del mod">
          <ac:chgData name="Lisa Knight (1910193)" userId="S::1910193@student.uwtsd.ac.uk::db378a96-fa2a-4018-a57f-478526ef029e" providerId="AD" clId="Web-{387ED0C3-F022-478A-A4DF-9CF9E409034F}" dt="2020-11-10T14:04:43.740" v="145"/>
          <ac:spMkLst>
            <pc:docMk/>
            <pc:sldMk cId="3541101297" sldId="263"/>
            <ac:spMk id="31" creationId="{8BC25738-0620-49B0-8689-73F5864D68FC}"/>
          </ac:spMkLst>
        </pc:spChg>
        <pc:spChg chg="mod">
          <ac:chgData name="Lisa Knight (1910193)" userId="S::1910193@student.uwtsd.ac.uk::db378a96-fa2a-4018-a57f-478526ef029e" providerId="AD" clId="Web-{387ED0C3-F022-478A-A4DF-9CF9E409034F}" dt="2020-11-10T14:05:40.291" v="152" actId="20577"/>
          <ac:spMkLst>
            <pc:docMk/>
            <pc:sldMk cId="3541101297" sldId="263"/>
            <ac:spMk id="33" creationId="{27DC878D-B740-484F-9735-78FCAF1CEC5E}"/>
          </ac:spMkLst>
        </pc:spChg>
        <pc:spChg chg="add mod">
          <ac:chgData name="Lisa Knight (1910193)" userId="S::1910193@student.uwtsd.ac.uk::db378a96-fa2a-4018-a57f-478526ef029e" providerId="AD" clId="Web-{387ED0C3-F022-478A-A4DF-9CF9E409034F}" dt="2020-11-10T14:22:11.071" v="616" actId="20577"/>
          <ac:spMkLst>
            <pc:docMk/>
            <pc:sldMk cId="3541101297" sldId="263"/>
            <ac:spMk id="34" creationId="{4A63437C-274C-41C0-B4EA-322B389BA315}"/>
          </ac:spMkLst>
        </pc:spChg>
        <pc:spChg chg="add mod">
          <ac:chgData name="Lisa Knight (1910193)" userId="S::1910193@student.uwtsd.ac.uk::db378a96-fa2a-4018-a57f-478526ef029e" providerId="AD" clId="Web-{387ED0C3-F022-478A-A4DF-9CF9E409034F}" dt="2020-11-10T14:32:15.578" v="1149" actId="14100"/>
          <ac:spMkLst>
            <pc:docMk/>
            <pc:sldMk cId="3541101297" sldId="263"/>
            <ac:spMk id="35" creationId="{64C8E72A-6904-4129-A513-8E6D3A0CC3BC}"/>
          </ac:spMkLst>
        </pc:spChg>
        <pc:spChg chg="del mod">
          <ac:chgData name="Lisa Knight (1910193)" userId="S::1910193@student.uwtsd.ac.uk::db378a96-fa2a-4018-a57f-478526ef029e" providerId="AD" clId="Web-{387ED0C3-F022-478A-A4DF-9CF9E409034F}" dt="2020-11-10T14:03:17.219" v="121"/>
          <ac:spMkLst>
            <pc:docMk/>
            <pc:sldMk cId="3541101297" sldId="263"/>
            <ac:spMk id="38" creationId="{1CC10827-E407-4A3A-AD70-B3C1AD979039}"/>
          </ac:spMkLst>
        </pc:spChg>
        <pc:spChg chg="mod">
          <ac:chgData name="Lisa Knight (1910193)" userId="S::1910193@student.uwtsd.ac.uk::db378a96-fa2a-4018-a57f-478526ef029e" providerId="AD" clId="Web-{387ED0C3-F022-478A-A4DF-9CF9E409034F}" dt="2020-11-10T14:22:32.276" v="620" actId="1076"/>
          <ac:spMkLst>
            <pc:docMk/>
            <pc:sldMk cId="3541101297" sldId="263"/>
            <ac:spMk id="39" creationId="{A0F93CDF-3CBF-4CCF-AD3C-03655C06E37D}"/>
          </ac:spMkLst>
        </pc:spChg>
        <pc:spChg chg="mod">
          <ac:chgData name="Lisa Knight (1910193)" userId="S::1910193@student.uwtsd.ac.uk::db378a96-fa2a-4018-a57f-478526ef029e" providerId="AD" clId="Web-{387ED0C3-F022-478A-A4DF-9CF9E409034F}" dt="2020-11-10T14:02:27.935" v="113" actId="1076"/>
          <ac:spMkLst>
            <pc:docMk/>
            <pc:sldMk cId="3541101297" sldId="263"/>
            <ac:spMk id="40" creationId="{F1A0252D-A634-416E-9DA3-42B6AA64B339}"/>
          </ac:spMkLst>
        </pc:spChg>
        <pc:spChg chg="mod">
          <ac:chgData name="Lisa Knight (1910193)" userId="S::1910193@student.uwtsd.ac.uk::db378a96-fa2a-4018-a57f-478526ef029e" providerId="AD" clId="Web-{387ED0C3-F022-478A-A4DF-9CF9E409034F}" dt="2020-11-10T14:08:21.348" v="183" actId="1076"/>
          <ac:spMkLst>
            <pc:docMk/>
            <pc:sldMk cId="3541101297" sldId="263"/>
            <ac:spMk id="41" creationId="{752C9FE5-2840-4123-94E4-B7620AA886D3}"/>
          </ac:spMkLst>
        </pc:spChg>
        <pc:spChg chg="mod">
          <ac:chgData name="Lisa Knight (1910193)" userId="S::1910193@student.uwtsd.ac.uk::db378a96-fa2a-4018-a57f-478526ef029e" providerId="AD" clId="Web-{387ED0C3-F022-478A-A4DF-9CF9E409034F}" dt="2020-11-10T14:22:39.104" v="622" actId="1076"/>
          <ac:spMkLst>
            <pc:docMk/>
            <pc:sldMk cId="3541101297" sldId="263"/>
            <ac:spMk id="42" creationId="{CA00340F-B9B3-4D9E-93E0-271E30009846}"/>
          </ac:spMkLst>
        </pc:spChg>
        <pc:spChg chg="mod">
          <ac:chgData name="Lisa Knight (1910193)" userId="S::1910193@student.uwtsd.ac.uk::db378a96-fa2a-4018-a57f-478526ef029e" providerId="AD" clId="Web-{387ED0C3-F022-478A-A4DF-9CF9E409034F}" dt="2020-11-10T14:22:45.230" v="623" actId="1076"/>
          <ac:spMkLst>
            <pc:docMk/>
            <pc:sldMk cId="3541101297" sldId="263"/>
            <ac:spMk id="45" creationId="{908B7355-1334-4146-82BA-A8E1FEF191A4}"/>
          </ac:spMkLst>
        </pc:spChg>
        <pc:spChg chg="del mod">
          <ac:chgData name="Lisa Knight (1910193)" userId="S::1910193@student.uwtsd.ac.uk::db378a96-fa2a-4018-a57f-478526ef029e" providerId="AD" clId="Web-{387ED0C3-F022-478A-A4DF-9CF9E409034F}" dt="2020-11-10T14:20:47.082" v="540"/>
          <ac:spMkLst>
            <pc:docMk/>
            <pc:sldMk cId="3541101297" sldId="263"/>
            <ac:spMk id="46" creationId="{702ED2AC-3031-4B23-8958-B813B5141A1F}"/>
          </ac:spMkLst>
        </pc:spChg>
        <pc:spChg chg="mod">
          <ac:chgData name="Lisa Knight (1910193)" userId="S::1910193@student.uwtsd.ac.uk::db378a96-fa2a-4018-a57f-478526ef029e" providerId="AD" clId="Web-{387ED0C3-F022-478A-A4DF-9CF9E409034F}" dt="2020-11-10T14:22:27.604" v="619" actId="1076"/>
          <ac:spMkLst>
            <pc:docMk/>
            <pc:sldMk cId="3541101297" sldId="263"/>
            <ac:spMk id="444" creationId="{00000000-0000-0000-0000-000000000000}"/>
          </ac:spMkLst>
        </pc:spChg>
        <pc:picChg chg="mod">
          <ac:chgData name="Lisa Knight (1910193)" userId="S::1910193@student.uwtsd.ac.uk::db378a96-fa2a-4018-a57f-478526ef029e" providerId="AD" clId="Web-{387ED0C3-F022-478A-A4DF-9CF9E409034F}" dt="2020-11-10T14:22:47.449" v="624" actId="1076"/>
          <ac:picMkLst>
            <pc:docMk/>
            <pc:sldMk cId="3541101297" sldId="263"/>
            <ac:picMk id="6" creationId="{7BD15A94-0FB4-4696-A4A7-13E1D3786FBE}"/>
          </ac:picMkLst>
        </pc:picChg>
        <pc:picChg chg="mod">
          <ac:chgData name="Lisa Knight (1910193)" userId="S::1910193@student.uwtsd.ac.uk::db378a96-fa2a-4018-a57f-478526ef029e" providerId="AD" clId="Web-{387ED0C3-F022-478A-A4DF-9CF9E409034F}" dt="2020-11-10T14:06:17.621" v="160" actId="1076"/>
          <ac:picMkLst>
            <pc:docMk/>
            <pc:sldMk cId="3541101297" sldId="263"/>
            <ac:picMk id="10" creationId="{E8693E5C-F4F0-4DAE-AD94-3A6150D689AB}"/>
          </ac:picMkLst>
        </pc:picChg>
        <pc:picChg chg="mod">
          <ac:chgData name="Lisa Knight (1910193)" userId="S::1910193@student.uwtsd.ac.uk::db378a96-fa2a-4018-a57f-478526ef029e" providerId="AD" clId="Web-{387ED0C3-F022-478A-A4DF-9CF9E409034F}" dt="2020-11-10T14:07:01.765" v="169" actId="14100"/>
          <ac:picMkLst>
            <pc:docMk/>
            <pc:sldMk cId="3541101297" sldId="263"/>
            <ac:picMk id="20" creationId="{6B1113EC-D12F-4A30-8665-484D7323A942}"/>
          </ac:picMkLst>
        </pc:picChg>
        <pc:picChg chg="mod">
          <ac:chgData name="Lisa Knight (1910193)" userId="S::1910193@student.uwtsd.ac.uk::db378a96-fa2a-4018-a57f-478526ef029e" providerId="AD" clId="Web-{387ED0C3-F022-478A-A4DF-9CF9E409034F}" dt="2020-11-10T14:06:43.435" v="164" actId="14100"/>
          <ac:picMkLst>
            <pc:docMk/>
            <pc:sldMk cId="3541101297" sldId="263"/>
            <ac:picMk id="22" creationId="{59BB073A-AFC1-40B9-A8FA-38F5B365C1CF}"/>
          </ac:picMkLst>
        </pc:picChg>
        <pc:picChg chg="mod">
          <ac:chgData name="Lisa Knight (1910193)" userId="S::1910193@student.uwtsd.ac.uk::db378a96-fa2a-4018-a57f-478526ef029e" providerId="AD" clId="Web-{387ED0C3-F022-478A-A4DF-9CF9E409034F}" dt="2020-11-10T14:07:41.861" v="179" actId="1076"/>
          <ac:picMkLst>
            <pc:docMk/>
            <pc:sldMk cId="3541101297" sldId="263"/>
            <ac:picMk id="26" creationId="{4EC900F0-E983-49C5-99E1-FEA84037B0FA}"/>
          </ac:picMkLst>
        </pc:picChg>
        <pc:picChg chg="add del mod">
          <ac:chgData name="Lisa Knight (1910193)" userId="S::1910193@student.uwtsd.ac.uk::db378a96-fa2a-4018-a57f-478526ef029e" providerId="AD" clId="Web-{387ED0C3-F022-478A-A4DF-9CF9E409034F}" dt="2020-11-10T14:22:56.981" v="625"/>
          <ac:picMkLst>
            <pc:docMk/>
            <pc:sldMk cId="3541101297" sldId="263"/>
            <ac:picMk id="30" creationId="{511EC9E0-C822-44B2-958D-1D3A5C67D607}"/>
          </ac:picMkLst>
        </pc:picChg>
        <pc:picChg chg="mod">
          <ac:chgData name="Lisa Knight (1910193)" userId="S::1910193@student.uwtsd.ac.uk::db378a96-fa2a-4018-a57f-478526ef029e" providerId="AD" clId="Web-{387ED0C3-F022-478A-A4DF-9CF9E409034F}" dt="2020-11-10T14:07:32.016" v="177" actId="1076"/>
          <ac:picMkLst>
            <pc:docMk/>
            <pc:sldMk cId="3541101297" sldId="263"/>
            <ac:picMk id="36" creationId="{C8545832-419C-4A24-B9CD-E7F9D3363AB6}"/>
          </ac:picMkLst>
        </pc:picChg>
        <pc:picChg chg="mod">
          <ac:chgData name="Lisa Knight (1910193)" userId="S::1910193@student.uwtsd.ac.uk::db378a96-fa2a-4018-a57f-478526ef029e" providerId="AD" clId="Web-{387ED0C3-F022-478A-A4DF-9CF9E409034F}" dt="2020-11-10T14:32:52.440" v="1158" actId="1076"/>
          <ac:picMkLst>
            <pc:docMk/>
            <pc:sldMk cId="3541101297" sldId="263"/>
            <ac:picMk id="37" creationId="{838D0214-7779-4B2F-B64A-8D1894BBAA5E}"/>
          </ac:picMkLst>
        </pc:picChg>
        <pc:picChg chg="del mod">
          <ac:chgData name="Lisa Knight (1910193)" userId="S::1910193@student.uwtsd.ac.uk::db378a96-fa2a-4018-a57f-478526ef029e" providerId="AD" clId="Web-{387ED0C3-F022-478A-A4DF-9CF9E409034F}" dt="2020-11-10T14:18:46.996" v="439"/>
          <ac:picMkLst>
            <pc:docMk/>
            <pc:sldMk cId="3541101297" sldId="263"/>
            <ac:picMk id="47" creationId="{DE388589-A61A-44E1-8097-BBAA3F42F1F8}"/>
          </ac:picMkLst>
        </pc:picChg>
        <pc:picChg chg="mod">
          <ac:chgData name="Lisa Knight (1910193)" userId="S::1910193@student.uwtsd.ac.uk::db378a96-fa2a-4018-a57f-478526ef029e" providerId="AD" clId="Web-{387ED0C3-F022-478A-A4DF-9CF9E409034F}" dt="2020-11-10T14:32:30.673" v="1152" actId="1076"/>
          <ac:picMkLst>
            <pc:docMk/>
            <pc:sldMk cId="3541101297" sldId="263"/>
            <ac:picMk id="57" creationId="{C13845C3-382A-4AA7-825A-58A4ED4CCDF5}"/>
          </ac:picMkLst>
        </pc:picChg>
        <pc:picChg chg="mod">
          <ac:chgData name="Lisa Knight (1910193)" userId="S::1910193@student.uwtsd.ac.uk::db378a96-fa2a-4018-a57f-478526ef029e" providerId="AD" clId="Web-{387ED0C3-F022-478A-A4DF-9CF9E409034F}" dt="2020-11-10T14:32:34.392" v="1153" actId="1076"/>
          <ac:picMkLst>
            <pc:docMk/>
            <pc:sldMk cId="3541101297" sldId="263"/>
            <ac:picMk id="62" creationId="{23569944-510E-48FA-B770-AC4DAD711E0B}"/>
          </ac:picMkLst>
        </pc:picChg>
      </pc:sldChg>
      <pc:sldChg chg="del">
        <pc:chgData name="Lisa Knight (1910193)" userId="S::1910193@student.uwtsd.ac.uk::db378a96-fa2a-4018-a57f-478526ef029e" providerId="AD" clId="Web-{387ED0C3-F022-478A-A4DF-9CF9E409034F}" dt="2020-11-10T14:33:12.269" v="1160"/>
        <pc:sldMkLst>
          <pc:docMk/>
          <pc:sldMk cId="1481325375" sldId="264"/>
        </pc:sldMkLst>
      </pc:sldChg>
    </pc:docChg>
  </pc:docChgLst>
  <pc:docChgLst>
    <pc:chgData name="Lisa Marie Knight (1910193)" userId="S::1910193@student.uwtsd.ac.uk::db378a96-fa2a-4018-a57f-478526ef029e" providerId="AD" clId="Web-{E3058BC1-3E4A-4612-8BB3-1FB5B2700FF6}"/>
    <pc:docChg chg="modSld">
      <pc:chgData name="Lisa Marie Knight (1910193)" userId="S::1910193@student.uwtsd.ac.uk::db378a96-fa2a-4018-a57f-478526ef029e" providerId="AD" clId="Web-{E3058BC1-3E4A-4612-8BB3-1FB5B2700FF6}" dt="2020-11-11T15:13:49.095" v="7" actId="20577"/>
      <pc:docMkLst>
        <pc:docMk/>
      </pc:docMkLst>
      <pc:sldChg chg="modSp">
        <pc:chgData name="Lisa Marie Knight (1910193)" userId="S::1910193@student.uwtsd.ac.uk::db378a96-fa2a-4018-a57f-478526ef029e" providerId="AD" clId="Web-{E3058BC1-3E4A-4612-8BB3-1FB5B2700FF6}" dt="2020-11-11T15:13:49.095" v="6" actId="20577"/>
        <pc:sldMkLst>
          <pc:docMk/>
          <pc:sldMk cId="0" sldId="262"/>
        </pc:sldMkLst>
        <pc:spChg chg="mod">
          <ac:chgData name="Lisa Marie Knight (1910193)" userId="S::1910193@student.uwtsd.ac.uk::db378a96-fa2a-4018-a57f-478526ef029e" providerId="AD" clId="Web-{E3058BC1-3E4A-4612-8BB3-1FB5B2700FF6}" dt="2020-11-11T15:13:49.095" v="6" actId="20577"/>
          <ac:spMkLst>
            <pc:docMk/>
            <pc:sldMk cId="0" sldId="262"/>
            <ac:spMk id="2" creationId="{9E497102-983A-4C99-B3DC-514F8072A7B6}"/>
          </ac:spMkLst>
        </pc:spChg>
      </pc:sldChg>
    </pc:docChg>
  </pc:docChgLst>
  <pc:docChgLst>
    <pc:chgData name="Afifa Zaman" userId="S::afifa.zaman@uwtsd.ac.uk::a8e597f4-7e7c-4990-8e2b-c91fff8b24a0" providerId="AD" clId="Web-{F2523546-C649-4166-9F51-0A77228B4442}"/>
    <pc:docChg chg="addSld modSld">
      <pc:chgData name="Afifa Zaman" userId="S::afifa.zaman@uwtsd.ac.uk::a8e597f4-7e7c-4990-8e2b-c91fff8b24a0" providerId="AD" clId="Web-{F2523546-C649-4166-9F51-0A77228B4442}" dt="2020-11-09T12:32:41.940" v="102" actId="1076"/>
      <pc:docMkLst>
        <pc:docMk/>
      </pc:docMkLst>
      <pc:sldChg chg="addSp delSp modSp">
        <pc:chgData name="Afifa Zaman" userId="S::afifa.zaman@uwtsd.ac.uk::a8e597f4-7e7c-4990-8e2b-c91fff8b24a0" providerId="AD" clId="Web-{F2523546-C649-4166-9F51-0A77228B4442}" dt="2020-11-09T12:32:41.940" v="102" actId="1076"/>
        <pc:sldMkLst>
          <pc:docMk/>
          <pc:sldMk cId="0" sldId="258"/>
        </pc:sldMkLst>
        <pc:spChg chg="add del">
          <ac:chgData name="Afifa Zaman" userId="S::afifa.zaman@uwtsd.ac.uk::a8e597f4-7e7c-4990-8e2b-c91fff8b24a0" providerId="AD" clId="Web-{F2523546-C649-4166-9F51-0A77228B4442}" dt="2020-11-09T12:28:43.768" v="84"/>
          <ac:spMkLst>
            <pc:docMk/>
            <pc:sldMk cId="0" sldId="258"/>
            <ac:spMk id="5" creationId="{1027F93B-FEE0-4CA3-A0D9-4225E59970C8}"/>
          </ac:spMkLst>
        </pc:spChg>
        <pc:spChg chg="add mod">
          <ac:chgData name="Afifa Zaman" userId="S::afifa.zaman@uwtsd.ac.uk::a8e597f4-7e7c-4990-8e2b-c91fff8b24a0" providerId="AD" clId="Web-{F2523546-C649-4166-9F51-0A77228B4442}" dt="2020-11-09T12:28:14.641" v="74" actId="14100"/>
          <ac:spMkLst>
            <pc:docMk/>
            <pc:sldMk cId="0" sldId="258"/>
            <ac:spMk id="7" creationId="{8A98C6FA-8FF2-43D5-A50D-F063F2CA239F}"/>
          </ac:spMkLst>
        </pc:spChg>
        <pc:spChg chg="add del mod">
          <ac:chgData name="Afifa Zaman" userId="S::afifa.zaman@uwtsd.ac.uk::a8e597f4-7e7c-4990-8e2b-c91fff8b24a0" providerId="AD" clId="Web-{F2523546-C649-4166-9F51-0A77228B4442}" dt="2020-11-09T12:28:41.846" v="83"/>
          <ac:spMkLst>
            <pc:docMk/>
            <pc:sldMk cId="0" sldId="258"/>
            <ac:spMk id="8" creationId="{6C314827-5CC9-49A4-9689-8BF3D8745C07}"/>
          </ac:spMkLst>
        </pc:spChg>
        <pc:spChg chg="del">
          <ac:chgData name="Afifa Zaman" userId="S::afifa.zaman@uwtsd.ac.uk::a8e597f4-7e7c-4990-8e2b-c91fff8b24a0" providerId="AD" clId="Web-{F2523546-C649-4166-9F51-0A77228B4442}" dt="2020-11-09T12:24:58.283" v="8"/>
          <ac:spMkLst>
            <pc:docMk/>
            <pc:sldMk cId="0" sldId="258"/>
            <ac:spMk id="9" creationId="{46048113-D590-488A-ABD2-BBBC9DD4E057}"/>
          </ac:spMkLst>
        </pc:spChg>
        <pc:spChg chg="del mod">
          <ac:chgData name="Afifa Zaman" userId="S::afifa.zaman@uwtsd.ac.uk::a8e597f4-7e7c-4990-8e2b-c91fff8b24a0" providerId="AD" clId="Web-{F2523546-C649-4166-9F51-0A77228B4442}" dt="2020-11-09T12:25:02.284" v="13"/>
          <ac:spMkLst>
            <pc:docMk/>
            <pc:sldMk cId="0" sldId="258"/>
            <ac:spMk id="11" creationId="{77DAB6F8-EEEA-428C-95DE-981219A47575}"/>
          </ac:spMkLst>
        </pc:spChg>
        <pc:spChg chg="add del mod">
          <ac:chgData name="Afifa Zaman" userId="S::afifa.zaman@uwtsd.ac.uk::a8e597f4-7e7c-4990-8e2b-c91fff8b24a0" providerId="AD" clId="Web-{F2523546-C649-4166-9F51-0A77228B4442}" dt="2020-11-09T12:29:04.816" v="89"/>
          <ac:spMkLst>
            <pc:docMk/>
            <pc:sldMk cId="0" sldId="258"/>
            <ac:spMk id="12" creationId="{9925B16E-6642-44E2-A552-2479A023274C}"/>
          </ac:spMkLst>
        </pc:spChg>
        <pc:spChg chg="add mod">
          <ac:chgData name="Afifa Zaman" userId="S::afifa.zaman@uwtsd.ac.uk::a8e597f4-7e7c-4990-8e2b-c91fff8b24a0" providerId="AD" clId="Web-{F2523546-C649-4166-9F51-0A77228B4442}" dt="2020-11-09T12:29:47.069" v="91" actId="1076"/>
          <ac:spMkLst>
            <pc:docMk/>
            <pc:sldMk cId="0" sldId="258"/>
            <ac:spMk id="15" creationId="{9C6B7835-5F4F-486D-AED6-AA7306E8BBF4}"/>
          </ac:spMkLst>
        </pc:spChg>
        <pc:spChg chg="del">
          <ac:chgData name="Afifa Zaman" userId="S::afifa.zaman@uwtsd.ac.uk::a8e597f4-7e7c-4990-8e2b-c91fff8b24a0" providerId="AD" clId="Web-{F2523546-C649-4166-9F51-0A77228B4442}" dt="2020-11-09T12:25:09.550" v="16"/>
          <ac:spMkLst>
            <pc:docMk/>
            <pc:sldMk cId="0" sldId="258"/>
            <ac:spMk id="18" creationId="{B97C0391-41C9-4F3D-9E3D-41204EFB58C9}"/>
          </ac:spMkLst>
        </pc:spChg>
        <pc:spChg chg="del">
          <ac:chgData name="Afifa Zaman" userId="S::afifa.zaman@uwtsd.ac.uk::a8e597f4-7e7c-4990-8e2b-c91fff8b24a0" providerId="AD" clId="Web-{F2523546-C649-4166-9F51-0A77228B4442}" dt="2020-11-09T12:24:49.423" v="3"/>
          <ac:spMkLst>
            <pc:docMk/>
            <pc:sldMk cId="0" sldId="258"/>
            <ac:spMk id="31" creationId="{8BC25738-0620-49B0-8689-73F5864D68FC}"/>
          </ac:spMkLst>
        </pc:spChg>
        <pc:spChg chg="del mod">
          <ac:chgData name="Afifa Zaman" userId="S::afifa.zaman@uwtsd.ac.uk::a8e597f4-7e7c-4990-8e2b-c91fff8b24a0" providerId="AD" clId="Web-{F2523546-C649-4166-9F51-0A77228B4442}" dt="2020-11-09T12:24:47.595" v="2"/>
          <ac:spMkLst>
            <pc:docMk/>
            <pc:sldMk cId="0" sldId="258"/>
            <ac:spMk id="33" creationId="{27DC878D-B740-484F-9735-78FCAF1CEC5E}"/>
          </ac:spMkLst>
        </pc:spChg>
        <pc:spChg chg="add del mod">
          <ac:chgData name="Afifa Zaman" userId="S::afifa.zaman@uwtsd.ac.uk::a8e597f4-7e7c-4990-8e2b-c91fff8b24a0" providerId="AD" clId="Web-{F2523546-C649-4166-9F51-0A77228B4442}" dt="2020-11-09T12:26:12.632" v="39"/>
          <ac:spMkLst>
            <pc:docMk/>
            <pc:sldMk cId="0" sldId="258"/>
            <ac:spMk id="34" creationId="{37E6983D-CA7F-47A4-979A-3E94F556C506}"/>
          </ac:spMkLst>
        </pc:spChg>
        <pc:spChg chg="add mod">
          <ac:chgData name="Afifa Zaman" userId="S::afifa.zaman@uwtsd.ac.uk::a8e597f4-7e7c-4990-8e2b-c91fff8b24a0" providerId="AD" clId="Web-{F2523546-C649-4166-9F51-0A77228B4442}" dt="2020-11-09T12:28:24.610" v="76" actId="14100"/>
          <ac:spMkLst>
            <pc:docMk/>
            <pc:sldMk cId="0" sldId="258"/>
            <ac:spMk id="35" creationId="{4B1E60F8-E880-41A9-AF0E-1D7E838335C5}"/>
          </ac:spMkLst>
        </pc:spChg>
        <pc:spChg chg="del">
          <ac:chgData name="Afifa Zaman" userId="S::afifa.zaman@uwtsd.ac.uk::a8e597f4-7e7c-4990-8e2b-c91fff8b24a0" providerId="AD" clId="Web-{F2523546-C649-4166-9F51-0A77228B4442}" dt="2020-11-09T12:24:51.095" v="4"/>
          <ac:spMkLst>
            <pc:docMk/>
            <pc:sldMk cId="0" sldId="258"/>
            <ac:spMk id="38" creationId="{1CC10827-E407-4A3A-AD70-B3C1AD979039}"/>
          </ac:spMkLst>
        </pc:spChg>
        <pc:spChg chg="del">
          <ac:chgData name="Afifa Zaman" userId="S::afifa.zaman@uwtsd.ac.uk::a8e597f4-7e7c-4990-8e2b-c91fff8b24a0" providerId="AD" clId="Web-{F2523546-C649-4166-9F51-0A77228B4442}" dt="2020-11-09T12:25:33.083" v="30"/>
          <ac:spMkLst>
            <pc:docMk/>
            <pc:sldMk cId="0" sldId="258"/>
            <ac:spMk id="39" creationId="{A0F93CDF-3CBF-4CCF-AD3C-03655C06E37D}"/>
          </ac:spMkLst>
        </pc:spChg>
        <pc:spChg chg="del mod">
          <ac:chgData name="Afifa Zaman" userId="S::afifa.zaman@uwtsd.ac.uk::a8e597f4-7e7c-4990-8e2b-c91fff8b24a0" providerId="AD" clId="Web-{F2523546-C649-4166-9F51-0A77228B4442}" dt="2020-11-09T12:24:54.518" v="6"/>
          <ac:spMkLst>
            <pc:docMk/>
            <pc:sldMk cId="0" sldId="258"/>
            <ac:spMk id="40" creationId="{F1A0252D-A634-416E-9DA3-42B6AA64B339}"/>
          </ac:spMkLst>
        </pc:spChg>
        <pc:spChg chg="del mod">
          <ac:chgData name="Afifa Zaman" userId="S::afifa.zaman@uwtsd.ac.uk::a8e597f4-7e7c-4990-8e2b-c91fff8b24a0" providerId="AD" clId="Web-{F2523546-C649-4166-9F51-0A77228B4442}" dt="2020-11-09T12:25:17.082" v="20"/>
          <ac:spMkLst>
            <pc:docMk/>
            <pc:sldMk cId="0" sldId="258"/>
            <ac:spMk id="41" creationId="{752C9FE5-2840-4123-94E4-B7620AA886D3}"/>
          </ac:spMkLst>
        </pc:spChg>
        <pc:spChg chg="del">
          <ac:chgData name="Afifa Zaman" userId="S::afifa.zaman@uwtsd.ac.uk::a8e597f4-7e7c-4990-8e2b-c91fff8b24a0" providerId="AD" clId="Web-{F2523546-C649-4166-9F51-0A77228B4442}" dt="2020-11-09T12:25:28.551" v="28"/>
          <ac:spMkLst>
            <pc:docMk/>
            <pc:sldMk cId="0" sldId="258"/>
            <ac:spMk id="42" creationId="{CA00340F-B9B3-4D9E-93E0-271E30009846}"/>
          </ac:spMkLst>
        </pc:spChg>
        <pc:spChg chg="del">
          <ac:chgData name="Afifa Zaman" userId="S::afifa.zaman@uwtsd.ac.uk::a8e597f4-7e7c-4990-8e2b-c91fff8b24a0" providerId="AD" clId="Web-{F2523546-C649-4166-9F51-0A77228B4442}" dt="2020-11-09T12:25:46.630" v="33"/>
          <ac:spMkLst>
            <pc:docMk/>
            <pc:sldMk cId="0" sldId="258"/>
            <ac:spMk id="45" creationId="{908B7355-1334-4146-82BA-A8E1FEF191A4}"/>
          </ac:spMkLst>
        </pc:spChg>
        <pc:spChg chg="del mod">
          <ac:chgData name="Afifa Zaman" userId="S::afifa.zaman@uwtsd.ac.uk::a8e597f4-7e7c-4990-8e2b-c91fff8b24a0" providerId="AD" clId="Web-{F2523546-C649-4166-9F51-0A77228B4442}" dt="2020-11-09T12:25:22.629" v="25"/>
          <ac:spMkLst>
            <pc:docMk/>
            <pc:sldMk cId="0" sldId="258"/>
            <ac:spMk id="46" creationId="{702ED2AC-3031-4B23-8958-B813B5141A1F}"/>
          </ac:spMkLst>
        </pc:spChg>
        <pc:spChg chg="add del mod">
          <ac:chgData name="Afifa Zaman" userId="S::afifa.zaman@uwtsd.ac.uk::a8e597f4-7e7c-4990-8e2b-c91fff8b24a0" providerId="AD" clId="Web-{F2523546-C649-4166-9F51-0A77228B4442}" dt="2020-11-09T12:32:26.830" v="100"/>
          <ac:spMkLst>
            <pc:docMk/>
            <pc:sldMk cId="0" sldId="258"/>
            <ac:spMk id="48" creationId="{CBAAE8E3-9659-46AF-A5EC-FA7DF4883F56}"/>
          </ac:spMkLst>
        </pc:spChg>
        <pc:spChg chg="add mod">
          <ac:chgData name="Afifa Zaman" userId="S::afifa.zaman@uwtsd.ac.uk::a8e597f4-7e7c-4990-8e2b-c91fff8b24a0" providerId="AD" clId="Web-{F2523546-C649-4166-9F51-0A77228B4442}" dt="2020-11-09T12:32:41.940" v="102" actId="1076"/>
          <ac:spMkLst>
            <pc:docMk/>
            <pc:sldMk cId="0" sldId="258"/>
            <ac:spMk id="49" creationId="{CE225FDF-0936-4240-A7BF-D6BACC49CF49}"/>
          </ac:spMkLst>
        </pc:spChg>
        <pc:spChg chg="del">
          <ac:chgData name="Afifa Zaman" userId="S::afifa.zaman@uwtsd.ac.uk::a8e597f4-7e7c-4990-8e2b-c91fff8b24a0" providerId="AD" clId="Web-{F2523546-C649-4166-9F51-0A77228B4442}" dt="2020-11-09T12:25:30.270" v="29"/>
          <ac:spMkLst>
            <pc:docMk/>
            <pc:sldMk cId="0" sldId="258"/>
            <ac:spMk id="444" creationId="{00000000-0000-0000-0000-000000000000}"/>
          </ac:spMkLst>
        </pc:spChg>
        <pc:picChg chg="del">
          <ac:chgData name="Afifa Zaman" userId="S::afifa.zaman@uwtsd.ac.uk::a8e597f4-7e7c-4990-8e2b-c91fff8b24a0" providerId="AD" clId="Web-{F2523546-C649-4166-9F51-0A77228B4442}" dt="2020-11-09T12:25:36.724" v="32"/>
          <ac:picMkLst>
            <pc:docMk/>
            <pc:sldMk cId="0" sldId="258"/>
            <ac:picMk id="6" creationId="{7BD15A94-0FB4-4696-A4A7-13E1D3786FBE}"/>
          </ac:picMkLst>
        </pc:picChg>
        <pc:picChg chg="del">
          <ac:chgData name="Afifa Zaman" userId="S::afifa.zaman@uwtsd.ac.uk::a8e597f4-7e7c-4990-8e2b-c91fff8b24a0" providerId="AD" clId="Web-{F2523546-C649-4166-9F51-0A77228B4442}" dt="2020-11-09T12:24:56.361" v="7"/>
          <ac:picMkLst>
            <pc:docMk/>
            <pc:sldMk cId="0" sldId="258"/>
            <ac:picMk id="10" creationId="{E8693E5C-F4F0-4DAE-AD94-3A6150D689AB}"/>
          </ac:picMkLst>
        </pc:picChg>
        <pc:picChg chg="add del">
          <ac:chgData name="Afifa Zaman" userId="S::afifa.zaman@uwtsd.ac.uk::a8e597f4-7e7c-4990-8e2b-c91fff8b24a0" providerId="AD" clId="Web-{F2523546-C649-4166-9F51-0A77228B4442}" dt="2020-11-09T12:30:21.493" v="93"/>
          <ac:picMkLst>
            <pc:docMk/>
            <pc:sldMk cId="0" sldId="258"/>
            <ac:picMk id="17" creationId="{C47DFD3A-8382-4DC4-9D39-6F1ED22A2229}"/>
          </ac:picMkLst>
        </pc:picChg>
        <pc:picChg chg="add mod ord">
          <ac:chgData name="Afifa Zaman" userId="S::afifa.zaman@uwtsd.ac.uk::a8e597f4-7e7c-4990-8e2b-c91fff8b24a0" providerId="AD" clId="Web-{F2523546-C649-4166-9F51-0A77228B4442}" dt="2020-11-09T12:31:45.421" v="97" actId="1076"/>
          <ac:picMkLst>
            <pc:docMk/>
            <pc:sldMk cId="0" sldId="258"/>
            <ac:picMk id="19" creationId="{E1EDC1F9-97F9-4B05-A7A6-A58385043A85}"/>
          </ac:picMkLst>
        </pc:picChg>
        <pc:picChg chg="del">
          <ac:chgData name="Afifa Zaman" userId="S::afifa.zaman@uwtsd.ac.uk::a8e597f4-7e7c-4990-8e2b-c91fff8b24a0" providerId="AD" clId="Web-{F2523546-C649-4166-9F51-0A77228B4442}" dt="2020-11-09T12:25:03.831" v="14"/>
          <ac:picMkLst>
            <pc:docMk/>
            <pc:sldMk cId="0" sldId="258"/>
            <ac:picMk id="20" creationId="{6B1113EC-D12F-4A30-8665-484D7323A942}"/>
          </ac:picMkLst>
        </pc:picChg>
        <pc:picChg chg="del">
          <ac:chgData name="Afifa Zaman" userId="S::afifa.zaman@uwtsd.ac.uk::a8e597f4-7e7c-4990-8e2b-c91fff8b24a0" providerId="AD" clId="Web-{F2523546-C649-4166-9F51-0A77228B4442}" dt="2020-11-09T12:25:11.347" v="17"/>
          <ac:picMkLst>
            <pc:docMk/>
            <pc:sldMk cId="0" sldId="258"/>
            <ac:picMk id="22" creationId="{59BB073A-AFC1-40B9-A8FA-38F5B365C1CF}"/>
          </ac:picMkLst>
        </pc:picChg>
        <pc:picChg chg="del">
          <ac:chgData name="Afifa Zaman" userId="S::afifa.zaman@uwtsd.ac.uk::a8e597f4-7e7c-4990-8e2b-c91fff8b24a0" providerId="AD" clId="Web-{F2523546-C649-4166-9F51-0A77228B4442}" dt="2020-11-09T12:25:13.050" v="18"/>
          <ac:picMkLst>
            <pc:docMk/>
            <pc:sldMk cId="0" sldId="258"/>
            <ac:picMk id="26" creationId="{4EC900F0-E983-49C5-99E1-FEA84037B0FA}"/>
          </ac:picMkLst>
        </pc:picChg>
        <pc:picChg chg="del">
          <ac:chgData name="Afifa Zaman" userId="S::afifa.zaman@uwtsd.ac.uk::a8e597f4-7e7c-4990-8e2b-c91fff8b24a0" providerId="AD" clId="Web-{F2523546-C649-4166-9F51-0A77228B4442}" dt="2020-11-09T12:25:05.315" v="15"/>
          <ac:picMkLst>
            <pc:docMk/>
            <pc:sldMk cId="0" sldId="258"/>
            <ac:picMk id="36" creationId="{C8545832-419C-4A24-B9CD-E7F9D3363AB6}"/>
          </ac:picMkLst>
        </pc:picChg>
        <pc:picChg chg="del">
          <ac:chgData name="Afifa Zaman" userId="S::afifa.zaman@uwtsd.ac.uk::a8e597f4-7e7c-4990-8e2b-c91fff8b24a0" providerId="AD" clId="Web-{F2523546-C649-4166-9F51-0A77228B4442}" dt="2020-11-09T12:25:34.442" v="31"/>
          <ac:picMkLst>
            <pc:docMk/>
            <pc:sldMk cId="0" sldId="258"/>
            <ac:picMk id="37" creationId="{838D0214-7779-4B2F-B64A-8D1894BBAA5E}"/>
          </ac:picMkLst>
        </pc:picChg>
        <pc:picChg chg="del">
          <ac:chgData name="Afifa Zaman" userId="S::afifa.zaman@uwtsd.ac.uk::a8e597f4-7e7c-4990-8e2b-c91fff8b24a0" providerId="AD" clId="Web-{F2523546-C649-4166-9F51-0A77228B4442}" dt="2020-11-09T12:25:18.675" v="21"/>
          <ac:picMkLst>
            <pc:docMk/>
            <pc:sldMk cId="0" sldId="258"/>
            <ac:picMk id="47" creationId="{DE388589-A61A-44E1-8097-BBAA3F42F1F8}"/>
          </ac:picMkLst>
        </pc:picChg>
        <pc:picChg chg="del">
          <ac:chgData name="Afifa Zaman" userId="S::afifa.zaman@uwtsd.ac.uk::a8e597f4-7e7c-4990-8e2b-c91fff8b24a0" providerId="AD" clId="Web-{F2523546-C649-4166-9F51-0A77228B4442}" dt="2020-11-09T12:25:25.723" v="27"/>
          <ac:picMkLst>
            <pc:docMk/>
            <pc:sldMk cId="0" sldId="258"/>
            <ac:picMk id="57" creationId="{C13845C3-382A-4AA7-825A-58A4ED4CCDF5}"/>
          </ac:picMkLst>
        </pc:picChg>
        <pc:picChg chg="del">
          <ac:chgData name="Afifa Zaman" userId="S::afifa.zaman@uwtsd.ac.uk::a8e597f4-7e7c-4990-8e2b-c91fff8b24a0" providerId="AD" clId="Web-{F2523546-C649-4166-9F51-0A77228B4442}" dt="2020-11-09T12:25:24.207" v="26"/>
          <ac:picMkLst>
            <pc:docMk/>
            <pc:sldMk cId="0" sldId="258"/>
            <ac:picMk id="62" creationId="{23569944-510E-48FA-B770-AC4DAD711E0B}"/>
          </ac:picMkLst>
        </pc:picChg>
      </pc:sldChg>
      <pc:sldChg chg="add replId">
        <pc:chgData name="Afifa Zaman" userId="S::afifa.zaman@uwtsd.ac.uk::a8e597f4-7e7c-4990-8e2b-c91fff8b24a0" providerId="AD" clId="Web-{F2523546-C649-4166-9F51-0A77228B4442}" dt="2020-11-09T12:24:39.938" v="0"/>
        <pc:sldMkLst>
          <pc:docMk/>
          <pc:sldMk cId="3541101297" sldId="263"/>
        </pc:sldMkLst>
      </pc:sldChg>
    </pc:docChg>
  </pc:docChgLst>
  <pc:docChgLst>
    <pc:chgData name="Lisa Knight (1910193)" userId="S::1910193@student.uwtsd.ac.uk::db378a96-fa2a-4018-a57f-478526ef029e" providerId="AD" clId="Web-{A77C864C-C547-4336-B914-98AAE89E3D84}"/>
    <pc:docChg chg="modSld">
      <pc:chgData name="Lisa Knight (1910193)" userId="S::1910193@student.uwtsd.ac.uk::db378a96-fa2a-4018-a57f-478526ef029e" providerId="AD" clId="Web-{A77C864C-C547-4336-B914-98AAE89E3D84}" dt="2020-11-01T20:28:47.515" v="11" actId="20577"/>
      <pc:docMkLst>
        <pc:docMk/>
      </pc:docMkLst>
      <pc:sldChg chg="modSp">
        <pc:chgData name="Lisa Knight (1910193)" userId="S::1910193@student.uwtsd.ac.uk::db378a96-fa2a-4018-a57f-478526ef029e" providerId="AD" clId="Web-{A77C864C-C547-4336-B914-98AAE89E3D84}" dt="2020-11-01T20:28:47.515" v="10" actId="20577"/>
        <pc:sldMkLst>
          <pc:docMk/>
          <pc:sldMk cId="0" sldId="258"/>
        </pc:sldMkLst>
        <pc:spChg chg="mod">
          <ac:chgData name="Lisa Knight (1910193)" userId="S::1910193@student.uwtsd.ac.uk::db378a96-fa2a-4018-a57f-478526ef029e" providerId="AD" clId="Web-{A77C864C-C547-4336-B914-98AAE89E3D84}" dt="2020-11-01T20:28:47.515" v="10" actId="20577"/>
          <ac:spMkLst>
            <pc:docMk/>
            <pc:sldMk cId="0" sldId="258"/>
            <ac:spMk id="8" creationId="{DBFBC726-0725-47BC-B3B5-FDED192C4015}"/>
          </ac:spMkLst>
        </pc:spChg>
        <pc:spChg chg="mod">
          <ac:chgData name="Lisa Knight (1910193)" userId="S::1910193@student.uwtsd.ac.uk::db378a96-fa2a-4018-a57f-478526ef029e" providerId="AD" clId="Web-{A77C864C-C547-4336-B914-98AAE89E3D84}" dt="2020-11-01T20:28:47.375" v="8" actId="1076"/>
          <ac:spMkLst>
            <pc:docMk/>
            <pc:sldMk cId="0" sldId="258"/>
            <ac:spMk id="9" creationId="{46048113-D590-488A-ABD2-BBBC9DD4E057}"/>
          </ac:spMkLst>
        </pc:spChg>
      </pc:sldChg>
    </pc:docChg>
  </pc:docChgLst>
  <pc:docChgLst>
    <pc:chgData name="Lisa Knight (1910193)" userId="S::1910193@student.uwtsd.ac.uk::db378a96-fa2a-4018-a57f-478526ef029e" providerId="AD" clId="Web-{13057F60-BB4A-486A-9BC0-9DAB6F1B10D3}"/>
    <pc:docChg chg="modSld">
      <pc:chgData name="Lisa Knight (1910193)" userId="S::1910193@student.uwtsd.ac.uk::db378a96-fa2a-4018-a57f-478526ef029e" providerId="AD" clId="Web-{13057F60-BB4A-486A-9BC0-9DAB6F1B10D3}" dt="2020-11-08T20:44:19.325" v="3" actId="20577"/>
      <pc:docMkLst>
        <pc:docMk/>
      </pc:docMkLst>
      <pc:sldChg chg="modSp">
        <pc:chgData name="Lisa Knight (1910193)" userId="S::1910193@student.uwtsd.ac.uk::db378a96-fa2a-4018-a57f-478526ef029e" providerId="AD" clId="Web-{13057F60-BB4A-486A-9BC0-9DAB6F1B10D3}" dt="2020-11-08T20:44:19.325" v="3" actId="20577"/>
        <pc:sldMkLst>
          <pc:docMk/>
          <pc:sldMk cId="0" sldId="259"/>
        </pc:sldMkLst>
        <pc:spChg chg="mod">
          <ac:chgData name="Lisa Knight (1910193)" userId="S::1910193@student.uwtsd.ac.uk::db378a96-fa2a-4018-a57f-478526ef029e" providerId="AD" clId="Web-{13057F60-BB4A-486A-9BC0-9DAB6F1B10D3}" dt="2020-11-08T20:44:19.325" v="3" actId="20577"/>
          <ac:spMkLst>
            <pc:docMk/>
            <pc:sldMk cId="0" sldId="259"/>
            <ac:spMk id="17" creationId="{67241F25-4B7A-448D-A2BB-4BA271CDC543}"/>
          </ac:spMkLst>
        </pc:spChg>
      </pc:sldChg>
    </pc:docChg>
  </pc:docChgLst>
  <pc:docChgLst>
    <pc:chgData name="Lisa Knight (1910193)" userId="S::1910193@student.uwtsd.ac.uk::db378a96-fa2a-4018-a57f-478526ef029e" providerId="AD" clId="Web-{CD282E5A-1570-4ADC-A777-F69587EDEE1A}"/>
    <pc:docChg chg="modSld">
      <pc:chgData name="Lisa Knight (1910193)" userId="S::1910193@student.uwtsd.ac.uk::db378a96-fa2a-4018-a57f-478526ef029e" providerId="AD" clId="Web-{CD282E5A-1570-4ADC-A777-F69587EDEE1A}" dt="2020-11-08T20:20:42.853" v="304"/>
      <pc:docMkLst>
        <pc:docMk/>
      </pc:docMkLst>
      <pc:sldChg chg="addSp delSp modSp">
        <pc:chgData name="Lisa Knight (1910193)" userId="S::1910193@student.uwtsd.ac.uk::db378a96-fa2a-4018-a57f-478526ef029e" providerId="AD" clId="Web-{CD282E5A-1570-4ADC-A777-F69587EDEE1A}" dt="2020-11-08T20:20:42.853" v="304"/>
        <pc:sldMkLst>
          <pc:docMk/>
          <pc:sldMk cId="0" sldId="259"/>
        </pc:sldMkLst>
        <pc:spChg chg="add mod">
          <ac:chgData name="Lisa Knight (1910193)" userId="S::1910193@student.uwtsd.ac.uk::db378a96-fa2a-4018-a57f-478526ef029e" providerId="AD" clId="Web-{CD282E5A-1570-4ADC-A777-F69587EDEE1A}" dt="2020-11-08T20:15:02.161" v="188" actId="14100"/>
          <ac:spMkLst>
            <pc:docMk/>
            <pc:sldMk cId="0" sldId="259"/>
            <ac:spMk id="3" creationId="{9961533B-43E3-4468-801D-3F8673034E67}"/>
          </ac:spMkLst>
        </pc:spChg>
        <pc:spChg chg="mod">
          <ac:chgData name="Lisa Knight (1910193)" userId="S::1910193@student.uwtsd.ac.uk::db378a96-fa2a-4018-a57f-478526ef029e" providerId="AD" clId="Web-{CD282E5A-1570-4ADC-A777-F69587EDEE1A}" dt="2020-11-08T20:04:37.824" v="169" actId="20577"/>
          <ac:spMkLst>
            <pc:docMk/>
            <pc:sldMk cId="0" sldId="259"/>
            <ac:spMk id="5" creationId="{61778358-8096-4EC2-80CF-22452718CC4C}"/>
          </ac:spMkLst>
        </pc:spChg>
        <pc:spChg chg="add mod">
          <ac:chgData name="Lisa Knight (1910193)" userId="S::1910193@student.uwtsd.ac.uk::db378a96-fa2a-4018-a57f-478526ef029e" providerId="AD" clId="Web-{CD282E5A-1570-4ADC-A777-F69587EDEE1A}" dt="2020-11-08T20:02:16.051" v="143" actId="20577"/>
          <ac:spMkLst>
            <pc:docMk/>
            <pc:sldMk cId="0" sldId="259"/>
            <ac:spMk id="6" creationId="{4DC0567F-2E18-4409-90D1-5E330C0CA51A}"/>
          </ac:spMkLst>
        </pc:spChg>
        <pc:spChg chg="add del mod">
          <ac:chgData name="Lisa Knight (1910193)" userId="S::1910193@student.uwtsd.ac.uk::db378a96-fa2a-4018-a57f-478526ef029e" providerId="AD" clId="Web-{CD282E5A-1570-4ADC-A777-F69587EDEE1A}" dt="2020-11-08T18:52:37.259" v="110"/>
          <ac:spMkLst>
            <pc:docMk/>
            <pc:sldMk cId="0" sldId="259"/>
            <ac:spMk id="6" creationId="{EC05D661-A5E6-41AB-8F6F-AD8D8BA364B4}"/>
          </ac:spMkLst>
        </pc:spChg>
        <pc:spChg chg="mod">
          <ac:chgData name="Lisa Knight (1910193)" userId="S::1910193@student.uwtsd.ac.uk::db378a96-fa2a-4018-a57f-478526ef029e" providerId="AD" clId="Web-{CD282E5A-1570-4ADC-A777-F69587EDEE1A}" dt="2020-11-08T20:00:39.748" v="133" actId="1076"/>
          <ac:spMkLst>
            <pc:docMk/>
            <pc:sldMk cId="0" sldId="259"/>
            <ac:spMk id="9" creationId="{8D149B5B-CEC1-41FF-8959-028400A2694F}"/>
          </ac:spMkLst>
        </pc:spChg>
        <pc:spChg chg="add mod">
          <ac:chgData name="Lisa Knight (1910193)" userId="S::1910193@student.uwtsd.ac.uk::db378a96-fa2a-4018-a57f-478526ef029e" providerId="AD" clId="Web-{CD282E5A-1570-4ADC-A777-F69587EDEE1A}" dt="2020-11-08T20:03:54.947" v="167" actId="14100"/>
          <ac:spMkLst>
            <pc:docMk/>
            <pc:sldMk cId="0" sldId="259"/>
            <ac:spMk id="11" creationId="{BDA333DD-367E-4CDA-B924-FCAA1B4D24AA}"/>
          </ac:spMkLst>
        </pc:spChg>
        <pc:spChg chg="add mod">
          <ac:chgData name="Lisa Knight (1910193)" userId="S::1910193@student.uwtsd.ac.uk::db378a96-fa2a-4018-a57f-478526ef029e" providerId="AD" clId="Web-{CD282E5A-1570-4ADC-A777-F69587EDEE1A}" dt="2020-11-08T20:18:09.875" v="298" actId="20577"/>
          <ac:spMkLst>
            <pc:docMk/>
            <pc:sldMk cId="0" sldId="259"/>
            <ac:spMk id="17" creationId="{67241F25-4B7A-448D-A2BB-4BA271CDC543}"/>
          </ac:spMkLst>
        </pc:spChg>
        <pc:spChg chg="mod">
          <ac:chgData name="Lisa Knight (1910193)" userId="S::1910193@student.uwtsd.ac.uk::db378a96-fa2a-4018-a57f-478526ef029e" providerId="AD" clId="Web-{CD282E5A-1570-4ADC-A777-F69587EDEE1A}" dt="2020-11-08T20:00:33.435" v="131" actId="1076"/>
          <ac:spMkLst>
            <pc:docMk/>
            <pc:sldMk cId="0" sldId="259"/>
            <ac:spMk id="456" creationId="{00000000-0000-0000-0000-000000000000}"/>
          </ac:spMkLst>
        </pc:spChg>
        <pc:spChg chg="del mod">
          <ac:chgData name="Lisa Knight (1910193)" userId="S::1910193@student.uwtsd.ac.uk::db378a96-fa2a-4018-a57f-478526ef029e" providerId="AD" clId="Web-{CD282E5A-1570-4ADC-A777-F69587EDEE1A}" dt="2020-11-08T18:53:14.823" v="115"/>
          <ac:spMkLst>
            <pc:docMk/>
            <pc:sldMk cId="0" sldId="259"/>
            <ac:spMk id="457" creationId="{00000000-0000-0000-0000-000000000000}"/>
          </ac:spMkLst>
        </pc:spChg>
        <pc:picChg chg="mod">
          <ac:chgData name="Lisa Knight (1910193)" userId="S::1910193@student.uwtsd.ac.uk::db378a96-fa2a-4018-a57f-478526ef029e" providerId="AD" clId="Web-{CD282E5A-1570-4ADC-A777-F69587EDEE1A}" dt="2020-11-08T18:54:54.606" v="128" actId="14100"/>
          <ac:picMkLst>
            <pc:docMk/>
            <pc:sldMk cId="0" sldId="259"/>
            <ac:picMk id="4" creationId="{AC186A00-0376-408E-A960-6C45A207F447}"/>
          </ac:picMkLst>
        </pc:picChg>
        <pc:inkChg chg="add">
          <ac:chgData name="Lisa Knight (1910193)" userId="S::1910193@student.uwtsd.ac.uk::db378a96-fa2a-4018-a57f-478526ef029e" providerId="AD" clId="Web-{CD282E5A-1570-4ADC-A777-F69587EDEE1A}" dt="2020-11-08T20:12:59.138" v="171"/>
          <ac:inkMkLst>
            <pc:docMk/>
            <pc:sldMk cId="0" sldId="259"/>
            <ac:inkMk id="7" creationId="{7C7611FD-CEA7-4DE7-8544-A30E0211251B}"/>
          </ac:inkMkLst>
        </pc:inkChg>
        <pc:inkChg chg="add">
          <ac:chgData name="Lisa Knight (1910193)" userId="S::1910193@student.uwtsd.ac.uk::db378a96-fa2a-4018-a57f-478526ef029e" providerId="AD" clId="Web-{CD282E5A-1570-4ADC-A777-F69587EDEE1A}" dt="2020-11-08T20:13:05.326" v="172"/>
          <ac:inkMkLst>
            <pc:docMk/>
            <pc:sldMk cId="0" sldId="259"/>
            <ac:inkMk id="10" creationId="{ED5689A0-A639-4EC3-9D35-0A21C314CBC8}"/>
          </ac:inkMkLst>
        </pc:inkChg>
        <pc:inkChg chg="add">
          <ac:chgData name="Lisa Knight (1910193)" userId="S::1910193@student.uwtsd.ac.uk::db378a96-fa2a-4018-a57f-478526ef029e" providerId="AD" clId="Web-{CD282E5A-1570-4ADC-A777-F69587EDEE1A}" dt="2020-11-08T20:13:13.577" v="173"/>
          <ac:inkMkLst>
            <pc:docMk/>
            <pc:sldMk cId="0" sldId="259"/>
            <ac:inkMk id="12" creationId="{69DF8499-5AE3-4A45-810B-7101745F9FA7}"/>
          </ac:inkMkLst>
        </pc:inkChg>
        <pc:inkChg chg="add">
          <ac:chgData name="Lisa Knight (1910193)" userId="S::1910193@student.uwtsd.ac.uk::db378a96-fa2a-4018-a57f-478526ef029e" providerId="AD" clId="Web-{CD282E5A-1570-4ADC-A777-F69587EDEE1A}" dt="2020-11-08T20:13:15.936" v="174"/>
          <ac:inkMkLst>
            <pc:docMk/>
            <pc:sldMk cId="0" sldId="259"/>
            <ac:inkMk id="13" creationId="{6A372594-E4A2-437B-B74F-1DDF95A3B5EF}"/>
          </ac:inkMkLst>
        </pc:inkChg>
        <pc:inkChg chg="add">
          <ac:chgData name="Lisa Knight (1910193)" userId="S::1910193@student.uwtsd.ac.uk::db378a96-fa2a-4018-a57f-478526ef029e" providerId="AD" clId="Web-{CD282E5A-1570-4ADC-A777-F69587EDEE1A}" dt="2020-11-08T20:13:19.452" v="175"/>
          <ac:inkMkLst>
            <pc:docMk/>
            <pc:sldMk cId="0" sldId="259"/>
            <ac:inkMk id="14" creationId="{C7FB03C3-723E-46CC-8B7A-4282497C494F}"/>
          </ac:inkMkLst>
        </pc:inkChg>
        <pc:inkChg chg="add">
          <ac:chgData name="Lisa Knight (1910193)" userId="S::1910193@student.uwtsd.ac.uk::db378a96-fa2a-4018-a57f-478526ef029e" providerId="AD" clId="Web-{CD282E5A-1570-4ADC-A777-F69587EDEE1A}" dt="2020-11-08T20:13:21.780" v="176"/>
          <ac:inkMkLst>
            <pc:docMk/>
            <pc:sldMk cId="0" sldId="259"/>
            <ac:inkMk id="15" creationId="{066095BC-686C-455F-9F00-50E21D3035F1}"/>
          </ac:inkMkLst>
        </pc:inkChg>
        <pc:inkChg chg="add">
          <ac:chgData name="Lisa Knight (1910193)" userId="S::1910193@student.uwtsd.ac.uk::db378a96-fa2a-4018-a57f-478526ef029e" providerId="AD" clId="Web-{CD282E5A-1570-4ADC-A777-F69587EDEE1A}" dt="2020-11-08T20:13:23.265" v="177"/>
          <ac:inkMkLst>
            <pc:docMk/>
            <pc:sldMk cId="0" sldId="259"/>
            <ac:inkMk id="16" creationId="{F0456E64-9D9C-4AA3-A87D-52C34FF56CF7}"/>
          </ac:inkMkLst>
        </pc:inkChg>
        <pc:inkChg chg="add del mod">
          <ac:chgData name="Lisa Knight (1910193)" userId="S::1910193@student.uwtsd.ac.uk::db378a96-fa2a-4018-a57f-478526ef029e" providerId="AD" clId="Web-{CD282E5A-1570-4ADC-A777-F69587EDEE1A}" dt="2020-11-08T20:20:41.571" v="303"/>
          <ac:inkMkLst>
            <pc:docMk/>
            <pc:sldMk cId="0" sldId="259"/>
            <ac:inkMk id="18" creationId="{CF6DEFC6-E8DF-46EE-A090-187731E77485}"/>
          </ac:inkMkLst>
        </pc:inkChg>
        <pc:inkChg chg="add del mod">
          <ac:chgData name="Lisa Knight (1910193)" userId="S::1910193@student.uwtsd.ac.uk::db378a96-fa2a-4018-a57f-478526ef029e" providerId="AD" clId="Web-{CD282E5A-1570-4ADC-A777-F69587EDEE1A}" dt="2020-11-08T20:20:40.899" v="302"/>
          <ac:inkMkLst>
            <pc:docMk/>
            <pc:sldMk cId="0" sldId="259"/>
            <ac:inkMk id="19" creationId="{B0E46950-C100-4FC0-8709-0FFD36FDEBB7}"/>
          </ac:inkMkLst>
        </pc:inkChg>
        <pc:inkChg chg="add del">
          <ac:chgData name="Lisa Knight (1910193)" userId="S::1910193@student.uwtsd.ac.uk::db378a96-fa2a-4018-a57f-478526ef029e" providerId="AD" clId="Web-{CD282E5A-1570-4ADC-A777-F69587EDEE1A}" dt="2020-11-08T20:20:42.853" v="304"/>
          <ac:inkMkLst>
            <pc:docMk/>
            <pc:sldMk cId="0" sldId="259"/>
            <ac:inkMk id="20" creationId="{0568EF57-4DDE-427C-81C6-D9ABD99B008E}"/>
          </ac:inkMkLst>
        </pc:inkChg>
      </pc:sldChg>
      <pc:sldChg chg="addSp delSp modSp">
        <pc:chgData name="Lisa Knight (1910193)" userId="S::1910193@student.uwtsd.ac.uk::db378a96-fa2a-4018-a57f-478526ef029e" providerId="AD" clId="Web-{CD282E5A-1570-4ADC-A777-F69587EDEE1A}" dt="2020-11-08T16:25:58.698" v="70"/>
        <pc:sldMkLst>
          <pc:docMk/>
          <pc:sldMk cId="0" sldId="260"/>
        </pc:sldMkLst>
        <pc:spChg chg="add mod">
          <ac:chgData name="Lisa Knight (1910193)" userId="S::1910193@student.uwtsd.ac.uk::db378a96-fa2a-4018-a57f-478526ef029e" providerId="AD" clId="Web-{CD282E5A-1570-4ADC-A777-F69587EDEE1A}" dt="2020-11-08T16:16:08.842" v="2" actId="1076"/>
          <ac:spMkLst>
            <pc:docMk/>
            <pc:sldMk cId="0" sldId="260"/>
            <ac:spMk id="2" creationId="{4C8E43ED-A256-4662-BC03-7B5A30C4F7EE}"/>
          </ac:spMkLst>
        </pc:spChg>
        <pc:spChg chg="mod">
          <ac:chgData name="Lisa Knight (1910193)" userId="S::1910193@student.uwtsd.ac.uk::db378a96-fa2a-4018-a57f-478526ef029e" providerId="AD" clId="Web-{CD282E5A-1570-4ADC-A777-F69587EDEE1A}" dt="2020-11-08T16:24:49.852" v="69" actId="1076"/>
          <ac:spMkLst>
            <pc:docMk/>
            <pc:sldMk cId="0" sldId="260"/>
            <ac:spMk id="5" creationId="{1DBA9524-5985-44DF-B4EB-1A3345D0DFBF}"/>
          </ac:spMkLst>
        </pc:spChg>
        <pc:spChg chg="del mod">
          <ac:chgData name="Lisa Knight (1910193)" userId="S::1910193@student.uwtsd.ac.uk::db378a96-fa2a-4018-a57f-478526ef029e" providerId="AD" clId="Web-{CD282E5A-1570-4ADC-A777-F69587EDEE1A}" dt="2020-11-08T16:24:36.508" v="68"/>
          <ac:spMkLst>
            <pc:docMk/>
            <pc:sldMk cId="0" sldId="260"/>
            <ac:spMk id="6" creationId="{5265A727-AC40-46B7-8785-CAA40D3C978C}"/>
          </ac:spMkLst>
        </pc:spChg>
        <pc:spChg chg="mod">
          <ac:chgData name="Lisa Knight (1910193)" userId="S::1910193@student.uwtsd.ac.uk::db378a96-fa2a-4018-a57f-478526ef029e" providerId="AD" clId="Web-{CD282E5A-1570-4ADC-A777-F69587EDEE1A}" dt="2020-11-08T16:18:02.610" v="11" actId="1076"/>
          <ac:spMkLst>
            <pc:docMk/>
            <pc:sldMk cId="0" sldId="260"/>
            <ac:spMk id="466" creationId="{00000000-0000-0000-0000-000000000000}"/>
          </ac:spMkLst>
        </pc:spChg>
        <pc:cxnChg chg="add">
          <ac:chgData name="Lisa Knight (1910193)" userId="S::1910193@student.uwtsd.ac.uk::db378a96-fa2a-4018-a57f-478526ef029e" providerId="AD" clId="Web-{CD282E5A-1570-4ADC-A777-F69587EDEE1A}" dt="2020-11-08T16:25:58.698" v="70"/>
          <ac:cxnSpMkLst>
            <pc:docMk/>
            <pc:sldMk cId="0" sldId="260"/>
            <ac:cxnSpMk id="3" creationId="{6CA9C4EF-836D-4C79-9987-4858EE6546C9}"/>
          </ac:cxnSpMkLst>
        </pc:cxnChg>
      </pc:sldChg>
      <pc:sldChg chg="addSp delSp modSp">
        <pc:chgData name="Lisa Knight (1910193)" userId="S::1910193@student.uwtsd.ac.uk::db378a96-fa2a-4018-a57f-478526ef029e" providerId="AD" clId="Web-{CD282E5A-1570-4ADC-A777-F69587EDEE1A}" dt="2020-11-08T16:23:48.570" v="67" actId="1076"/>
        <pc:sldMkLst>
          <pc:docMk/>
          <pc:sldMk cId="0" sldId="261"/>
        </pc:sldMkLst>
        <pc:spChg chg="add mod">
          <ac:chgData name="Lisa Knight (1910193)" userId="S::1910193@student.uwtsd.ac.uk::db378a96-fa2a-4018-a57f-478526ef029e" providerId="AD" clId="Web-{CD282E5A-1570-4ADC-A777-F69587EDEE1A}" dt="2020-11-08T16:23:32.663" v="65" actId="1076"/>
          <ac:spMkLst>
            <pc:docMk/>
            <pc:sldMk cId="0" sldId="261"/>
            <ac:spMk id="2" creationId="{ED414E15-0DDF-4DEC-9218-ACE33789626E}"/>
          </ac:spMkLst>
        </pc:spChg>
        <pc:spChg chg="del mod topLvl">
          <ac:chgData name="Lisa Knight (1910193)" userId="S::1910193@student.uwtsd.ac.uk::db378a96-fa2a-4018-a57f-478526ef029e" providerId="AD" clId="Web-{CD282E5A-1570-4ADC-A777-F69587EDEE1A}" dt="2020-11-08T16:21:40.005" v="47"/>
          <ac:spMkLst>
            <pc:docMk/>
            <pc:sldMk cId="0" sldId="261"/>
            <ac:spMk id="484" creationId="{00000000-0000-0000-0000-000000000000}"/>
          </ac:spMkLst>
        </pc:spChg>
        <pc:spChg chg="mod topLvl">
          <ac:chgData name="Lisa Knight (1910193)" userId="S::1910193@student.uwtsd.ac.uk::db378a96-fa2a-4018-a57f-478526ef029e" providerId="AD" clId="Web-{CD282E5A-1570-4ADC-A777-F69587EDEE1A}" dt="2020-11-08T16:23:27.976" v="64" actId="1076"/>
          <ac:spMkLst>
            <pc:docMk/>
            <pc:sldMk cId="0" sldId="261"/>
            <ac:spMk id="485" creationId="{00000000-0000-0000-0000-000000000000}"/>
          </ac:spMkLst>
        </pc:spChg>
        <pc:spChg chg="mod">
          <ac:chgData name="Lisa Knight (1910193)" userId="S::1910193@student.uwtsd.ac.uk::db378a96-fa2a-4018-a57f-478526ef029e" providerId="AD" clId="Web-{CD282E5A-1570-4ADC-A777-F69587EDEE1A}" dt="2020-11-08T16:18:37.814" v="13" actId="1076"/>
          <ac:spMkLst>
            <pc:docMk/>
            <pc:sldMk cId="0" sldId="261"/>
            <ac:spMk id="486" creationId="{00000000-0000-0000-0000-000000000000}"/>
          </ac:spMkLst>
        </pc:spChg>
        <pc:spChg chg="mod">
          <ac:chgData name="Lisa Knight (1910193)" userId="S::1910193@student.uwtsd.ac.uk::db378a96-fa2a-4018-a57f-478526ef029e" providerId="AD" clId="Web-{CD282E5A-1570-4ADC-A777-F69587EDEE1A}" dt="2020-11-08T16:23:48.570" v="67" actId="1076"/>
          <ac:spMkLst>
            <pc:docMk/>
            <pc:sldMk cId="0" sldId="261"/>
            <ac:spMk id="487" creationId="{00000000-0000-0000-0000-000000000000}"/>
          </ac:spMkLst>
        </pc:spChg>
        <pc:spChg chg="del mod">
          <ac:chgData name="Lisa Knight (1910193)" userId="S::1910193@student.uwtsd.ac.uk::db378a96-fa2a-4018-a57f-478526ef029e" providerId="AD" clId="Web-{CD282E5A-1570-4ADC-A777-F69587EDEE1A}" dt="2020-11-08T16:20:33.972" v="30"/>
          <ac:spMkLst>
            <pc:docMk/>
            <pc:sldMk cId="0" sldId="261"/>
            <ac:spMk id="488" creationId="{00000000-0000-0000-0000-000000000000}"/>
          </ac:spMkLst>
        </pc:spChg>
        <pc:spChg chg="mod">
          <ac:chgData name="Lisa Knight (1910193)" userId="S::1910193@student.uwtsd.ac.uk::db378a96-fa2a-4018-a57f-478526ef029e" providerId="AD" clId="Web-{CD282E5A-1570-4ADC-A777-F69587EDEE1A}" dt="2020-11-08T16:23:44.820" v="66" actId="1076"/>
          <ac:spMkLst>
            <pc:docMk/>
            <pc:sldMk cId="0" sldId="261"/>
            <ac:spMk id="489" creationId="{00000000-0000-0000-0000-000000000000}"/>
          </ac:spMkLst>
        </pc:spChg>
        <pc:spChg chg="del mod">
          <ac:chgData name="Lisa Knight (1910193)" userId="S::1910193@student.uwtsd.ac.uk::db378a96-fa2a-4018-a57f-478526ef029e" providerId="AD" clId="Web-{CD282E5A-1570-4ADC-A777-F69587EDEE1A}" dt="2020-11-08T16:22:20.303" v="54"/>
          <ac:spMkLst>
            <pc:docMk/>
            <pc:sldMk cId="0" sldId="261"/>
            <ac:spMk id="490" creationId="{00000000-0000-0000-0000-000000000000}"/>
          </ac:spMkLst>
        </pc:spChg>
        <pc:spChg chg="del">
          <ac:chgData name="Lisa Knight (1910193)" userId="S::1910193@student.uwtsd.ac.uk::db378a96-fa2a-4018-a57f-478526ef029e" providerId="AD" clId="Web-{CD282E5A-1570-4ADC-A777-F69587EDEE1A}" dt="2020-11-08T16:21:03.285" v="39"/>
          <ac:spMkLst>
            <pc:docMk/>
            <pc:sldMk cId="0" sldId="261"/>
            <ac:spMk id="491" creationId="{00000000-0000-0000-0000-000000000000}"/>
          </ac:spMkLst>
        </pc:spChg>
        <pc:spChg chg="del mod">
          <ac:chgData name="Lisa Knight (1910193)" userId="S::1910193@student.uwtsd.ac.uk::db378a96-fa2a-4018-a57f-478526ef029e" providerId="AD" clId="Web-{CD282E5A-1570-4ADC-A777-F69587EDEE1A}" dt="2020-11-08T16:21:17.630" v="43"/>
          <ac:spMkLst>
            <pc:docMk/>
            <pc:sldMk cId="0" sldId="261"/>
            <ac:spMk id="492" creationId="{00000000-0000-0000-0000-000000000000}"/>
          </ac:spMkLst>
        </pc:spChg>
        <pc:grpChg chg="del mod">
          <ac:chgData name="Lisa Knight (1910193)" userId="S::1910193@student.uwtsd.ac.uk::db378a96-fa2a-4018-a57f-478526ef029e" providerId="AD" clId="Web-{CD282E5A-1570-4ADC-A777-F69587EDEE1A}" dt="2020-11-08T16:21:40.005" v="47"/>
          <ac:grpSpMkLst>
            <pc:docMk/>
            <pc:sldMk cId="0" sldId="261"/>
            <ac:grpSpMk id="483" creationId="{00000000-0000-0000-0000-000000000000}"/>
          </ac:grpSpMkLst>
        </pc:grpChg>
      </pc:sldChg>
    </pc:docChg>
  </pc:docChgLst>
  <pc:docChgLst>
    <pc:chgData name="Lisa Knight (1910193)" userId="S::1910193@student.uwtsd.ac.uk::db378a96-fa2a-4018-a57f-478526ef029e" providerId="AD" clId="Web-{DCC56230-E229-4318-833E-F4353EA48A10}"/>
    <pc:docChg chg="modSld">
      <pc:chgData name="Lisa Knight (1910193)" userId="S::1910193@student.uwtsd.ac.uk::db378a96-fa2a-4018-a57f-478526ef029e" providerId="AD" clId="Web-{DCC56230-E229-4318-833E-F4353EA48A10}" dt="2020-11-01T23:34:18.559" v="1985" actId="20577"/>
      <pc:docMkLst>
        <pc:docMk/>
      </pc:docMkLst>
      <pc:sldChg chg="addSp delSp modSp">
        <pc:chgData name="Lisa Knight (1910193)" userId="S::1910193@student.uwtsd.ac.uk::db378a96-fa2a-4018-a57f-478526ef029e" providerId="AD" clId="Web-{DCC56230-E229-4318-833E-F4353EA48A10}" dt="2020-11-01T23:30:42.563" v="1954" actId="1076"/>
        <pc:sldMkLst>
          <pc:docMk/>
          <pc:sldMk cId="0" sldId="258"/>
        </pc:sldMkLst>
        <pc:spChg chg="mod">
          <ac:chgData name="Lisa Knight (1910193)" userId="S::1910193@student.uwtsd.ac.uk::db378a96-fa2a-4018-a57f-478526ef029e" providerId="AD" clId="Web-{DCC56230-E229-4318-833E-F4353EA48A10}" dt="2020-11-01T21:18:13.894" v="163" actId="1076"/>
          <ac:spMkLst>
            <pc:docMk/>
            <pc:sldMk cId="0" sldId="258"/>
            <ac:spMk id="4" creationId="{F529431B-03E4-4DBE-83CA-C96E5059263F}"/>
          </ac:spMkLst>
        </pc:spChg>
        <pc:spChg chg="mod">
          <ac:chgData name="Lisa Knight (1910193)" userId="S::1910193@student.uwtsd.ac.uk::db378a96-fa2a-4018-a57f-478526ef029e" providerId="AD" clId="Web-{DCC56230-E229-4318-833E-F4353EA48A10}" dt="2020-11-01T21:22:32.502" v="209" actId="1076"/>
          <ac:spMkLst>
            <pc:docMk/>
            <pc:sldMk cId="0" sldId="258"/>
            <ac:spMk id="5" creationId="{10FFF9E8-8FF2-4626-8FFE-F2E948AF465D}"/>
          </ac:spMkLst>
        </pc:spChg>
        <pc:spChg chg="add del mod">
          <ac:chgData name="Lisa Knight (1910193)" userId="S::1910193@student.uwtsd.ac.uk::db378a96-fa2a-4018-a57f-478526ef029e" providerId="AD" clId="Web-{DCC56230-E229-4318-833E-F4353EA48A10}" dt="2020-11-01T21:05:23.010" v="2"/>
          <ac:spMkLst>
            <pc:docMk/>
            <pc:sldMk cId="0" sldId="258"/>
            <ac:spMk id="6" creationId="{23164FAE-0F57-47D8-9EC3-5D48DF14791D}"/>
          </ac:spMkLst>
        </pc:spChg>
        <pc:spChg chg="del mod">
          <ac:chgData name="Lisa Knight (1910193)" userId="S::1910193@student.uwtsd.ac.uk::db378a96-fa2a-4018-a57f-478526ef029e" providerId="AD" clId="Web-{DCC56230-E229-4318-833E-F4353EA48A10}" dt="2020-11-01T22:38:53.528" v="1151"/>
          <ac:spMkLst>
            <pc:docMk/>
            <pc:sldMk cId="0" sldId="258"/>
            <ac:spMk id="7" creationId="{D817BC8B-5740-4292-97E2-9BD5160358F7}"/>
          </ac:spMkLst>
        </pc:spChg>
        <pc:spChg chg="mod">
          <ac:chgData name="Lisa Knight (1910193)" userId="S::1910193@student.uwtsd.ac.uk::db378a96-fa2a-4018-a57f-478526ef029e" providerId="AD" clId="Web-{DCC56230-E229-4318-833E-F4353EA48A10}" dt="2020-11-01T23:11:51.464" v="1528" actId="1076"/>
          <ac:spMkLst>
            <pc:docMk/>
            <pc:sldMk cId="0" sldId="258"/>
            <ac:spMk id="8" creationId="{DBFBC726-0725-47BC-B3B5-FDED192C4015}"/>
          </ac:spMkLst>
        </pc:spChg>
        <pc:spChg chg="mod">
          <ac:chgData name="Lisa Knight (1910193)" userId="S::1910193@student.uwtsd.ac.uk::db378a96-fa2a-4018-a57f-478526ef029e" providerId="AD" clId="Web-{DCC56230-E229-4318-833E-F4353EA48A10}" dt="2020-11-01T23:10:55.961" v="1515" actId="1076"/>
          <ac:spMkLst>
            <pc:docMk/>
            <pc:sldMk cId="0" sldId="258"/>
            <ac:spMk id="9" creationId="{46048113-D590-488A-ABD2-BBBC9DD4E057}"/>
          </ac:spMkLst>
        </pc:spChg>
        <pc:spChg chg="add del mod">
          <ac:chgData name="Lisa Knight (1910193)" userId="S::1910193@student.uwtsd.ac.uk::db378a96-fa2a-4018-a57f-478526ef029e" providerId="AD" clId="Web-{DCC56230-E229-4318-833E-F4353EA48A10}" dt="2020-11-01T22:39:57.140" v="1160" actId="1076"/>
          <ac:spMkLst>
            <pc:docMk/>
            <pc:sldMk cId="0" sldId="258"/>
            <ac:spMk id="11" creationId="{77DAB6F8-EEEA-428C-95DE-981219A47575}"/>
          </ac:spMkLst>
        </pc:spChg>
        <pc:spChg chg="add mod">
          <ac:chgData name="Lisa Knight (1910193)" userId="S::1910193@student.uwtsd.ac.uk::db378a96-fa2a-4018-a57f-478526ef029e" providerId="AD" clId="Web-{DCC56230-E229-4318-833E-F4353EA48A10}" dt="2020-11-01T22:33:12.349" v="1149" actId="20577"/>
          <ac:spMkLst>
            <pc:docMk/>
            <pc:sldMk cId="0" sldId="258"/>
            <ac:spMk id="13" creationId="{CE560879-73A7-4346-A842-22A17F88C0A9}"/>
          </ac:spMkLst>
        </pc:spChg>
        <pc:spChg chg="add mod">
          <ac:chgData name="Lisa Knight (1910193)" userId="S::1910193@student.uwtsd.ac.uk::db378a96-fa2a-4018-a57f-478526ef029e" providerId="AD" clId="Web-{DCC56230-E229-4318-833E-F4353EA48A10}" dt="2020-11-01T22:32:44.598" v="1147" actId="1076"/>
          <ac:spMkLst>
            <pc:docMk/>
            <pc:sldMk cId="0" sldId="258"/>
            <ac:spMk id="14" creationId="{59E62850-9928-479B-BC86-FCDCE7AB3CEE}"/>
          </ac:spMkLst>
        </pc:spChg>
        <pc:spChg chg="add mod">
          <ac:chgData name="Lisa Knight (1910193)" userId="S::1910193@student.uwtsd.ac.uk::db378a96-fa2a-4018-a57f-478526ef029e" providerId="AD" clId="Web-{DCC56230-E229-4318-833E-F4353EA48A10}" dt="2020-11-01T21:25:28.667" v="301" actId="20577"/>
          <ac:spMkLst>
            <pc:docMk/>
            <pc:sldMk cId="0" sldId="258"/>
            <ac:spMk id="17" creationId="{374E9790-9EE2-459C-9620-0301FA0966DE}"/>
          </ac:spMkLst>
        </pc:spChg>
        <pc:spChg chg="add mod">
          <ac:chgData name="Lisa Knight (1910193)" userId="S::1910193@student.uwtsd.ac.uk::db378a96-fa2a-4018-a57f-478526ef029e" providerId="AD" clId="Web-{DCC56230-E229-4318-833E-F4353EA48A10}" dt="2020-11-01T23:11:07.743" v="1518" actId="1076"/>
          <ac:spMkLst>
            <pc:docMk/>
            <pc:sldMk cId="0" sldId="258"/>
            <ac:spMk id="18" creationId="{B97C0391-41C9-4F3D-9E3D-41204EFB58C9}"/>
          </ac:spMkLst>
        </pc:spChg>
        <pc:spChg chg="del mod">
          <ac:chgData name="Lisa Knight (1910193)" userId="S::1910193@student.uwtsd.ac.uk::db378a96-fa2a-4018-a57f-478526ef029e" providerId="AD" clId="Web-{DCC56230-E229-4318-833E-F4353EA48A10}" dt="2020-11-01T21:19:20.273" v="171"/>
          <ac:spMkLst>
            <pc:docMk/>
            <pc:sldMk cId="0" sldId="258"/>
            <ac:spMk id="23" creationId="{EA75B541-6601-419F-A8FD-A061E02F589A}"/>
          </ac:spMkLst>
        </pc:spChg>
        <pc:spChg chg="add del mod">
          <ac:chgData name="Lisa Knight (1910193)" userId="S::1910193@student.uwtsd.ac.uk::db378a96-fa2a-4018-a57f-478526ef029e" providerId="AD" clId="Web-{DCC56230-E229-4318-833E-F4353EA48A10}" dt="2020-11-01T21:59:59.642" v="977"/>
          <ac:spMkLst>
            <pc:docMk/>
            <pc:sldMk cId="0" sldId="258"/>
            <ac:spMk id="25" creationId="{8ED46A7A-12C0-43F5-A1FE-7A92DA051D95}"/>
          </ac:spMkLst>
        </pc:spChg>
        <pc:spChg chg="add del mod">
          <ac:chgData name="Lisa Knight (1910193)" userId="S::1910193@student.uwtsd.ac.uk::db378a96-fa2a-4018-a57f-478526ef029e" providerId="AD" clId="Web-{DCC56230-E229-4318-833E-F4353EA48A10}" dt="2020-11-01T22:02:01.368" v="993"/>
          <ac:spMkLst>
            <pc:docMk/>
            <pc:sldMk cId="0" sldId="258"/>
            <ac:spMk id="28" creationId="{E5C9C4E6-697D-4EDD-B85E-A5D2CAC8D6AD}"/>
          </ac:spMkLst>
        </pc:spChg>
        <pc:spChg chg="add del">
          <ac:chgData name="Lisa Knight (1910193)" userId="S::1910193@student.uwtsd.ac.uk::db378a96-fa2a-4018-a57f-478526ef029e" providerId="AD" clId="Web-{DCC56230-E229-4318-833E-F4353EA48A10}" dt="2020-11-01T22:03:44.951" v="1004"/>
          <ac:spMkLst>
            <pc:docMk/>
            <pc:sldMk cId="0" sldId="258"/>
            <ac:spMk id="29" creationId="{789C7ED3-70AF-4BBF-B084-9532FC484C9D}"/>
          </ac:spMkLst>
        </pc:spChg>
        <pc:spChg chg="add del mod">
          <ac:chgData name="Lisa Knight (1910193)" userId="S::1910193@student.uwtsd.ac.uk::db378a96-fa2a-4018-a57f-478526ef029e" providerId="AD" clId="Web-{DCC56230-E229-4318-833E-F4353EA48A10}" dt="2020-11-01T22:04:30.594" v="1008"/>
          <ac:spMkLst>
            <pc:docMk/>
            <pc:sldMk cId="0" sldId="258"/>
            <ac:spMk id="30" creationId="{D8B3B275-EE6C-4F11-84A9-918E107C5AA1}"/>
          </ac:spMkLst>
        </pc:spChg>
        <pc:spChg chg="add mod">
          <ac:chgData name="Lisa Knight (1910193)" userId="S::1910193@student.uwtsd.ac.uk::db378a96-fa2a-4018-a57f-478526ef029e" providerId="AD" clId="Web-{DCC56230-E229-4318-833E-F4353EA48A10}" dt="2020-11-01T22:41:39.880" v="1174" actId="14100"/>
          <ac:spMkLst>
            <pc:docMk/>
            <pc:sldMk cId="0" sldId="258"/>
            <ac:spMk id="31" creationId="{8BC25738-0620-49B0-8689-73F5864D68FC}"/>
          </ac:spMkLst>
        </pc:spChg>
        <pc:spChg chg="add mod">
          <ac:chgData name="Lisa Knight (1910193)" userId="S::1910193@student.uwtsd.ac.uk::db378a96-fa2a-4018-a57f-478526ef029e" providerId="AD" clId="Web-{DCC56230-E229-4318-833E-F4353EA48A10}" dt="2020-11-01T22:39:08.935" v="1153" actId="1076"/>
          <ac:spMkLst>
            <pc:docMk/>
            <pc:sldMk cId="0" sldId="258"/>
            <ac:spMk id="33" creationId="{27DC878D-B740-484F-9735-78FCAF1CEC5E}"/>
          </ac:spMkLst>
        </pc:spChg>
        <pc:spChg chg="add del mod">
          <ac:chgData name="Lisa Knight (1910193)" userId="S::1910193@student.uwtsd.ac.uk::db378a96-fa2a-4018-a57f-478526ef029e" providerId="AD" clId="Web-{DCC56230-E229-4318-833E-F4353EA48A10}" dt="2020-11-01T22:51:33.741" v="1199"/>
          <ac:spMkLst>
            <pc:docMk/>
            <pc:sldMk cId="0" sldId="258"/>
            <ac:spMk id="34" creationId="{234AD8BE-CCFF-429E-82F1-B1993D7C575A}"/>
          </ac:spMkLst>
        </pc:spChg>
        <pc:spChg chg="add mod">
          <ac:chgData name="Lisa Knight (1910193)" userId="S::1910193@student.uwtsd.ac.uk::db378a96-fa2a-4018-a57f-478526ef029e" providerId="AD" clId="Web-{DCC56230-E229-4318-833E-F4353EA48A10}" dt="2020-11-01T22:41:45.084" v="1175" actId="1076"/>
          <ac:spMkLst>
            <pc:docMk/>
            <pc:sldMk cId="0" sldId="258"/>
            <ac:spMk id="38" creationId="{1CC10827-E407-4A3A-AD70-B3C1AD979039}"/>
          </ac:spMkLst>
        </pc:spChg>
        <pc:spChg chg="add mod">
          <ac:chgData name="Lisa Knight (1910193)" userId="S::1910193@student.uwtsd.ac.uk::db378a96-fa2a-4018-a57f-478526ef029e" providerId="AD" clId="Web-{DCC56230-E229-4318-833E-F4353EA48A10}" dt="2020-11-01T23:12:27.075" v="1534" actId="1076"/>
          <ac:spMkLst>
            <pc:docMk/>
            <pc:sldMk cId="0" sldId="258"/>
            <ac:spMk id="39" creationId="{A0F93CDF-3CBF-4CCF-AD3C-03655C06E37D}"/>
          </ac:spMkLst>
        </pc:spChg>
        <pc:spChg chg="add mod">
          <ac:chgData name="Lisa Knight (1910193)" userId="S::1910193@student.uwtsd.ac.uk::db378a96-fa2a-4018-a57f-478526ef029e" providerId="AD" clId="Web-{DCC56230-E229-4318-833E-F4353EA48A10}" dt="2020-11-01T22:42:20.164" v="1184"/>
          <ac:spMkLst>
            <pc:docMk/>
            <pc:sldMk cId="0" sldId="258"/>
            <ac:spMk id="40" creationId="{F1A0252D-A634-416E-9DA3-42B6AA64B339}"/>
          </ac:spMkLst>
        </pc:spChg>
        <pc:spChg chg="add mod">
          <ac:chgData name="Lisa Knight (1910193)" userId="S::1910193@student.uwtsd.ac.uk::db378a96-fa2a-4018-a57f-478526ef029e" providerId="AD" clId="Web-{DCC56230-E229-4318-833E-F4353EA48A10}" dt="2020-11-01T23:11:25.869" v="1522" actId="1076"/>
          <ac:spMkLst>
            <pc:docMk/>
            <pc:sldMk cId="0" sldId="258"/>
            <ac:spMk id="41" creationId="{752C9FE5-2840-4123-94E4-B7620AA886D3}"/>
          </ac:spMkLst>
        </pc:spChg>
        <pc:spChg chg="add mod">
          <ac:chgData name="Lisa Knight (1910193)" userId="S::1910193@student.uwtsd.ac.uk::db378a96-fa2a-4018-a57f-478526ef029e" providerId="AD" clId="Web-{DCC56230-E229-4318-833E-F4353EA48A10}" dt="2020-11-01T23:12:12.824" v="1531" actId="1076"/>
          <ac:spMkLst>
            <pc:docMk/>
            <pc:sldMk cId="0" sldId="258"/>
            <ac:spMk id="42" creationId="{CA00340F-B9B3-4D9E-93E0-271E30009846}"/>
          </ac:spMkLst>
        </pc:spChg>
        <pc:spChg chg="add del mod">
          <ac:chgData name="Lisa Knight (1910193)" userId="S::1910193@student.uwtsd.ac.uk::db378a96-fa2a-4018-a57f-478526ef029e" providerId="AD" clId="Web-{DCC56230-E229-4318-833E-F4353EA48A10}" dt="2020-11-01T23:07:59.186" v="1503"/>
          <ac:spMkLst>
            <pc:docMk/>
            <pc:sldMk cId="0" sldId="258"/>
            <ac:spMk id="43" creationId="{0FCC74DC-2FEC-4E84-94F2-3CE8A467C297}"/>
          </ac:spMkLst>
        </pc:spChg>
        <pc:spChg chg="add mod">
          <ac:chgData name="Lisa Knight (1910193)" userId="S::1910193@student.uwtsd.ac.uk::db378a96-fa2a-4018-a57f-478526ef029e" providerId="AD" clId="Web-{DCC56230-E229-4318-833E-F4353EA48A10}" dt="2020-11-01T23:21:43.580" v="1891" actId="1076"/>
          <ac:spMkLst>
            <pc:docMk/>
            <pc:sldMk cId="0" sldId="258"/>
            <ac:spMk id="45" creationId="{908B7355-1334-4146-82BA-A8E1FEF191A4}"/>
          </ac:spMkLst>
        </pc:spChg>
        <pc:spChg chg="add mod">
          <ac:chgData name="Lisa Knight (1910193)" userId="S::1910193@student.uwtsd.ac.uk::db378a96-fa2a-4018-a57f-478526ef029e" providerId="AD" clId="Web-{DCC56230-E229-4318-833E-F4353EA48A10}" dt="2020-11-01T23:22:26.848" v="1900" actId="1076"/>
          <ac:spMkLst>
            <pc:docMk/>
            <pc:sldMk cId="0" sldId="258"/>
            <ac:spMk id="46" creationId="{702ED2AC-3031-4B23-8958-B813B5141A1F}"/>
          </ac:spMkLst>
        </pc:spChg>
        <pc:spChg chg="add del mod">
          <ac:chgData name="Lisa Knight (1910193)" userId="S::1910193@student.uwtsd.ac.uk::db378a96-fa2a-4018-a57f-478526ef029e" providerId="AD" clId="Web-{DCC56230-E229-4318-833E-F4353EA48A10}" dt="2020-11-01T23:24:20.901" v="1912"/>
          <ac:spMkLst>
            <pc:docMk/>
            <pc:sldMk cId="0" sldId="258"/>
            <ac:spMk id="49" creationId="{003A3DDA-C33B-4ED4-8B14-0AE933F7C24D}"/>
          </ac:spMkLst>
        </pc:spChg>
        <pc:spChg chg="add del mod">
          <ac:chgData name="Lisa Knight (1910193)" userId="S::1910193@student.uwtsd.ac.uk::db378a96-fa2a-4018-a57f-478526ef029e" providerId="AD" clId="Web-{DCC56230-E229-4318-833E-F4353EA48A10}" dt="2020-11-01T23:26:10.063" v="1924"/>
          <ac:spMkLst>
            <pc:docMk/>
            <pc:sldMk cId="0" sldId="258"/>
            <ac:spMk id="52" creationId="{4C55889C-4DE8-48B3-BA72-E6AEA635C739}"/>
          </ac:spMkLst>
        </pc:spChg>
        <pc:spChg chg="add del mod">
          <ac:chgData name="Lisa Knight (1910193)" userId="S::1910193@student.uwtsd.ac.uk::db378a96-fa2a-4018-a57f-478526ef029e" providerId="AD" clId="Web-{DCC56230-E229-4318-833E-F4353EA48A10}" dt="2020-11-01T23:27:20.879" v="1932"/>
          <ac:spMkLst>
            <pc:docMk/>
            <pc:sldMk cId="0" sldId="258"/>
            <ac:spMk id="53" creationId="{F1AB0F61-091F-4D08-A784-5D35FEC9CEFB}"/>
          </ac:spMkLst>
        </pc:spChg>
        <pc:spChg chg="add del mod">
          <ac:chgData name="Lisa Knight (1910193)" userId="S::1910193@student.uwtsd.ac.uk::db378a96-fa2a-4018-a57f-478526ef029e" providerId="AD" clId="Web-{DCC56230-E229-4318-833E-F4353EA48A10}" dt="2020-11-01T23:28:21.351" v="1936"/>
          <ac:spMkLst>
            <pc:docMk/>
            <pc:sldMk cId="0" sldId="258"/>
            <ac:spMk id="54" creationId="{B127FC25-2357-4D27-B1F4-81AC79FBE069}"/>
          </ac:spMkLst>
        </pc:spChg>
        <pc:spChg chg="mod">
          <ac:chgData name="Lisa Knight (1910193)" userId="S::1910193@student.uwtsd.ac.uk::db378a96-fa2a-4018-a57f-478526ef029e" providerId="AD" clId="Web-{DCC56230-E229-4318-833E-F4353EA48A10}" dt="2020-11-01T23:12:19.871" v="1533" actId="1076"/>
          <ac:spMkLst>
            <pc:docMk/>
            <pc:sldMk cId="0" sldId="258"/>
            <ac:spMk id="444" creationId="{00000000-0000-0000-0000-000000000000}"/>
          </ac:spMkLst>
        </pc:spChg>
        <pc:spChg chg="del mod">
          <ac:chgData name="Lisa Knight (1910193)" userId="S::1910193@student.uwtsd.ac.uk::db378a96-fa2a-4018-a57f-478526ef029e" providerId="AD" clId="Web-{DCC56230-E229-4318-833E-F4353EA48A10}" dt="2020-11-01T21:22:58.409" v="215"/>
          <ac:spMkLst>
            <pc:docMk/>
            <pc:sldMk cId="0" sldId="258"/>
            <ac:spMk id="445" creationId="{00000000-0000-0000-0000-000000000000}"/>
          </ac:spMkLst>
        </pc:spChg>
        <pc:spChg chg="mod">
          <ac:chgData name="Lisa Knight (1910193)" userId="S::1910193@student.uwtsd.ac.uk::db378a96-fa2a-4018-a57f-478526ef029e" providerId="AD" clId="Web-{DCC56230-E229-4318-833E-F4353EA48A10}" dt="2020-11-01T23:27:13.488" v="1931" actId="1076"/>
          <ac:spMkLst>
            <pc:docMk/>
            <pc:sldMk cId="0" sldId="258"/>
            <ac:spMk id="446" creationId="{00000000-0000-0000-0000-000000000000}"/>
          </ac:spMkLst>
        </pc:spChg>
        <pc:spChg chg="del mod">
          <ac:chgData name="Lisa Knight (1910193)" userId="S::1910193@student.uwtsd.ac.uk::db378a96-fa2a-4018-a57f-478526ef029e" providerId="AD" clId="Web-{DCC56230-E229-4318-833E-F4353EA48A10}" dt="2020-11-01T21:17:36.470" v="153"/>
          <ac:spMkLst>
            <pc:docMk/>
            <pc:sldMk cId="0" sldId="258"/>
            <ac:spMk id="448" creationId="{00000000-0000-0000-0000-000000000000}"/>
          </ac:spMkLst>
        </pc:spChg>
        <pc:picChg chg="mod">
          <ac:chgData name="Lisa Knight (1910193)" userId="S::1910193@student.uwtsd.ac.uk::db378a96-fa2a-4018-a57f-478526ef029e" providerId="AD" clId="Web-{DCC56230-E229-4318-833E-F4353EA48A10}" dt="2020-11-01T21:22:25.626" v="208" actId="1076"/>
          <ac:picMkLst>
            <pc:docMk/>
            <pc:sldMk cId="0" sldId="258"/>
            <ac:picMk id="3" creationId="{72178A11-A0C4-4308-A64B-2113E32F0DEC}"/>
          </ac:picMkLst>
        </pc:picChg>
        <pc:picChg chg="add mod">
          <ac:chgData name="Lisa Knight (1910193)" userId="S::1910193@student.uwtsd.ac.uk::db378a96-fa2a-4018-a57f-478526ef029e" providerId="AD" clId="Web-{DCC56230-E229-4318-833E-F4353EA48A10}" dt="2020-11-01T23:10:57.414" v="1516" actId="1076"/>
          <ac:picMkLst>
            <pc:docMk/>
            <pc:sldMk cId="0" sldId="258"/>
            <ac:picMk id="10" creationId="{E8693E5C-F4F0-4DAE-AD94-3A6150D689AB}"/>
          </ac:picMkLst>
        </pc:picChg>
        <pc:picChg chg="del mod">
          <ac:chgData name="Lisa Knight (1910193)" userId="S::1910193@student.uwtsd.ac.uk::db378a96-fa2a-4018-a57f-478526ef029e" providerId="AD" clId="Web-{DCC56230-E229-4318-833E-F4353EA48A10}" dt="2020-11-01T21:46:15.344" v="639"/>
          <ac:picMkLst>
            <pc:docMk/>
            <pc:sldMk cId="0" sldId="258"/>
            <ac:picMk id="12" creationId="{DFA05721-F552-41D5-BEE3-7378EBC331F6}"/>
          </ac:picMkLst>
        </pc:picChg>
        <pc:picChg chg="del mod">
          <ac:chgData name="Lisa Knight (1910193)" userId="S::1910193@student.uwtsd.ac.uk::db378a96-fa2a-4018-a57f-478526ef029e" providerId="AD" clId="Web-{DCC56230-E229-4318-833E-F4353EA48A10}" dt="2020-11-01T22:38:55.231" v="1152"/>
          <ac:picMkLst>
            <pc:docMk/>
            <pc:sldMk cId="0" sldId="258"/>
            <ac:picMk id="15" creationId="{A5753FFF-7894-42DD-9F87-6CC3DB7E8484}"/>
          </ac:picMkLst>
        </pc:picChg>
        <pc:picChg chg="add del mod">
          <ac:chgData name="Lisa Knight (1910193)" userId="S::1910193@student.uwtsd.ac.uk::db378a96-fa2a-4018-a57f-478526ef029e" providerId="AD" clId="Web-{DCC56230-E229-4318-833E-F4353EA48A10}" dt="2020-11-01T21:57:27.228" v="963"/>
          <ac:picMkLst>
            <pc:docMk/>
            <pc:sldMk cId="0" sldId="258"/>
            <ac:picMk id="19" creationId="{A0655B36-ABC1-43B5-B3D5-42A306C9EEE0}"/>
          </ac:picMkLst>
        </pc:picChg>
        <pc:picChg chg="mod">
          <ac:chgData name="Lisa Knight (1910193)" userId="S::1910193@student.uwtsd.ac.uk::db378a96-fa2a-4018-a57f-478526ef029e" providerId="AD" clId="Web-{DCC56230-E229-4318-833E-F4353EA48A10}" dt="2020-11-01T22:39:47.405" v="1159" actId="1076"/>
          <ac:picMkLst>
            <pc:docMk/>
            <pc:sldMk cId="0" sldId="258"/>
            <ac:picMk id="20" creationId="{6B1113EC-D12F-4A30-8665-484D7323A942}"/>
          </ac:picMkLst>
        </pc:picChg>
        <pc:picChg chg="add mod">
          <ac:chgData name="Lisa Knight (1910193)" userId="S::1910193@student.uwtsd.ac.uk::db378a96-fa2a-4018-a57f-478526ef029e" providerId="AD" clId="Web-{DCC56230-E229-4318-833E-F4353EA48A10}" dt="2020-11-01T21:21:42.437" v="199" actId="1076"/>
          <ac:picMkLst>
            <pc:docMk/>
            <pc:sldMk cId="0" sldId="258"/>
            <ac:picMk id="21" creationId="{53B79A2D-EFA5-4D68-9297-2172B0385B4E}"/>
          </ac:picMkLst>
        </pc:picChg>
        <pc:picChg chg="add mod">
          <ac:chgData name="Lisa Knight (1910193)" userId="S::1910193@student.uwtsd.ac.uk::db378a96-fa2a-4018-a57f-478526ef029e" providerId="AD" clId="Web-{DCC56230-E229-4318-833E-F4353EA48A10}" dt="2020-11-01T23:27:25.161" v="1933" actId="1076"/>
          <ac:picMkLst>
            <pc:docMk/>
            <pc:sldMk cId="0" sldId="258"/>
            <ac:picMk id="22" creationId="{59BB073A-AFC1-40B9-A8FA-38F5B365C1CF}"/>
          </ac:picMkLst>
        </pc:picChg>
        <pc:picChg chg="add mod">
          <ac:chgData name="Lisa Knight (1910193)" userId="S::1910193@student.uwtsd.ac.uk::db378a96-fa2a-4018-a57f-478526ef029e" providerId="AD" clId="Web-{DCC56230-E229-4318-833E-F4353EA48A10}" dt="2020-11-01T23:24:06.369" v="1909" actId="1076"/>
          <ac:picMkLst>
            <pc:docMk/>
            <pc:sldMk cId="0" sldId="258"/>
            <ac:picMk id="24" creationId="{C3D29C7D-9269-496E-A35E-A84D04634434}"/>
          </ac:picMkLst>
        </pc:picChg>
        <pc:picChg chg="add mod">
          <ac:chgData name="Lisa Knight (1910193)" userId="S::1910193@student.uwtsd.ac.uk::db378a96-fa2a-4018-a57f-478526ef029e" providerId="AD" clId="Web-{DCC56230-E229-4318-833E-F4353EA48A10}" dt="2020-11-01T23:11:20.228" v="1521" actId="14100"/>
          <ac:picMkLst>
            <pc:docMk/>
            <pc:sldMk cId="0" sldId="258"/>
            <ac:picMk id="26" creationId="{4EC900F0-E983-49C5-99E1-FEA84037B0FA}"/>
          </ac:picMkLst>
        </pc:picChg>
        <pc:picChg chg="add del mod">
          <ac:chgData name="Lisa Knight (1910193)" userId="S::1910193@student.uwtsd.ac.uk::db378a96-fa2a-4018-a57f-478526ef029e" providerId="AD" clId="Web-{DCC56230-E229-4318-833E-F4353EA48A10}" dt="2020-11-01T22:02:51.808" v="1001"/>
          <ac:picMkLst>
            <pc:docMk/>
            <pc:sldMk cId="0" sldId="258"/>
            <ac:picMk id="32" creationId="{83F461B6-0F5D-4517-A450-DD4B29D85E96}"/>
          </ac:picMkLst>
        </pc:picChg>
        <pc:picChg chg="add del mod">
          <ac:chgData name="Lisa Knight (1910193)" userId="S::1910193@student.uwtsd.ac.uk::db378a96-fa2a-4018-a57f-478526ef029e" providerId="AD" clId="Web-{DCC56230-E229-4318-833E-F4353EA48A10}" dt="2020-11-01T22:52:26.666" v="1202"/>
          <ac:picMkLst>
            <pc:docMk/>
            <pc:sldMk cId="0" sldId="258"/>
            <ac:picMk id="35" creationId="{ADF620E3-EF3D-4801-AC65-2E735392F80C}"/>
          </ac:picMkLst>
        </pc:picChg>
        <pc:picChg chg="add mod">
          <ac:chgData name="Lisa Knight (1910193)" userId="S::1910193@student.uwtsd.ac.uk::db378a96-fa2a-4018-a57f-478526ef029e" providerId="AD" clId="Web-{DCC56230-E229-4318-833E-F4353EA48A10}" dt="2020-11-01T22:39:39.124" v="1157" actId="1076"/>
          <ac:picMkLst>
            <pc:docMk/>
            <pc:sldMk cId="0" sldId="258"/>
            <ac:picMk id="36" creationId="{C8545832-419C-4A24-B9CD-E7F9D3363AB6}"/>
          </ac:picMkLst>
        </pc:picChg>
        <pc:picChg chg="add mod">
          <ac:chgData name="Lisa Knight (1910193)" userId="S::1910193@student.uwtsd.ac.uk::db378a96-fa2a-4018-a57f-478526ef029e" providerId="AD" clId="Web-{DCC56230-E229-4318-833E-F4353EA48A10}" dt="2020-11-01T23:12:15.293" v="1532" actId="1076"/>
          <ac:picMkLst>
            <pc:docMk/>
            <pc:sldMk cId="0" sldId="258"/>
            <ac:picMk id="37" creationId="{838D0214-7779-4B2F-B64A-8D1894BBAA5E}"/>
          </ac:picMkLst>
        </pc:picChg>
        <pc:picChg chg="add mod">
          <ac:chgData name="Lisa Knight (1910193)" userId="S::1910193@student.uwtsd.ac.uk::db378a96-fa2a-4018-a57f-478526ef029e" providerId="AD" clId="Web-{DCC56230-E229-4318-833E-F4353EA48A10}" dt="2020-11-01T23:21:28.032" v="1889" actId="1076"/>
          <ac:picMkLst>
            <pc:docMk/>
            <pc:sldMk cId="0" sldId="258"/>
            <ac:picMk id="44" creationId="{26E2E016-1735-4BE3-AF69-738339620230}"/>
          </ac:picMkLst>
        </pc:picChg>
        <pc:picChg chg="add mod">
          <ac:chgData name="Lisa Knight (1910193)" userId="S::1910193@student.uwtsd.ac.uk::db378a96-fa2a-4018-a57f-478526ef029e" providerId="AD" clId="Web-{DCC56230-E229-4318-833E-F4353EA48A10}" dt="2020-11-01T23:01:40.727" v="1499" actId="1076"/>
          <ac:picMkLst>
            <pc:docMk/>
            <pc:sldMk cId="0" sldId="258"/>
            <ac:picMk id="47" creationId="{DE388589-A61A-44E1-8097-BBAA3F42F1F8}"/>
          </ac:picMkLst>
        </pc:picChg>
        <pc:picChg chg="add del mod">
          <ac:chgData name="Lisa Knight (1910193)" userId="S::1910193@student.uwtsd.ac.uk::db378a96-fa2a-4018-a57f-478526ef029e" providerId="AD" clId="Web-{DCC56230-E229-4318-833E-F4353EA48A10}" dt="2020-11-01T23:24:55.715" v="1916"/>
          <ac:picMkLst>
            <pc:docMk/>
            <pc:sldMk cId="0" sldId="258"/>
            <ac:picMk id="50" creationId="{FA688733-B88D-431A-891B-994563CB1220}"/>
          </ac:picMkLst>
        </pc:picChg>
        <pc:picChg chg="add del mod">
          <ac:chgData name="Lisa Knight (1910193)" userId="S::1910193@student.uwtsd.ac.uk::db378a96-fa2a-4018-a57f-478526ef029e" providerId="AD" clId="Web-{DCC56230-E229-4318-833E-F4353EA48A10}" dt="2020-11-01T23:29:42.888" v="1946"/>
          <ac:picMkLst>
            <pc:docMk/>
            <pc:sldMk cId="0" sldId="258"/>
            <ac:picMk id="55" creationId="{19166324-09B8-4DCB-A9DD-1A7CEFD10753}"/>
          </ac:picMkLst>
        </pc:picChg>
        <pc:picChg chg="add del mod">
          <ac:chgData name="Lisa Knight (1910193)" userId="S::1910193@student.uwtsd.ac.uk::db378a96-fa2a-4018-a57f-478526ef029e" providerId="AD" clId="Web-{DCC56230-E229-4318-833E-F4353EA48A10}" dt="2020-11-01T23:29:42.888" v="1945"/>
          <ac:picMkLst>
            <pc:docMk/>
            <pc:sldMk cId="0" sldId="258"/>
            <ac:picMk id="56" creationId="{6A5C9793-CC84-42AF-8F42-B68ECFBE0451}"/>
          </ac:picMkLst>
        </pc:picChg>
        <pc:picChg chg="add mod">
          <ac:chgData name="Lisa Knight (1910193)" userId="S::1910193@student.uwtsd.ac.uk::db378a96-fa2a-4018-a57f-478526ef029e" providerId="AD" clId="Web-{DCC56230-E229-4318-833E-F4353EA48A10}" dt="2020-11-01T23:30:19.030" v="1950" actId="1076"/>
          <ac:picMkLst>
            <pc:docMk/>
            <pc:sldMk cId="0" sldId="258"/>
            <ac:picMk id="57" creationId="{C13845C3-382A-4AA7-825A-58A4ED4CCDF5}"/>
          </ac:picMkLst>
        </pc:picChg>
        <pc:picChg chg="add mod">
          <ac:chgData name="Lisa Knight (1910193)" userId="S::1910193@student.uwtsd.ac.uk::db378a96-fa2a-4018-a57f-478526ef029e" providerId="AD" clId="Web-{DCC56230-E229-4318-833E-F4353EA48A10}" dt="2020-11-01T23:30:42.563" v="1954" actId="1076"/>
          <ac:picMkLst>
            <pc:docMk/>
            <pc:sldMk cId="0" sldId="258"/>
            <ac:picMk id="62" creationId="{23569944-510E-48FA-B770-AC4DAD711E0B}"/>
          </ac:picMkLst>
        </pc:picChg>
        <pc:cxnChg chg="add del mod">
          <ac:chgData name="Lisa Knight (1910193)" userId="S::1910193@student.uwtsd.ac.uk::db378a96-fa2a-4018-a57f-478526ef029e" providerId="AD" clId="Web-{DCC56230-E229-4318-833E-F4353EA48A10}" dt="2020-11-01T22:02:55.121" v="1002"/>
          <ac:cxnSpMkLst>
            <pc:docMk/>
            <pc:sldMk cId="0" sldId="258"/>
            <ac:cxnSpMk id="27" creationId="{AB9FC9B3-A7EF-4CEF-A733-EB77331C123A}"/>
          </ac:cxnSpMkLst>
        </pc:cxnChg>
        <pc:cxnChg chg="add del mod">
          <ac:chgData name="Lisa Knight (1910193)" userId="S::1910193@student.uwtsd.ac.uk::db378a96-fa2a-4018-a57f-478526ef029e" providerId="AD" clId="Web-{DCC56230-E229-4318-833E-F4353EA48A10}" dt="2020-11-01T23:23:35.680" v="1905"/>
          <ac:cxnSpMkLst>
            <pc:docMk/>
            <pc:sldMk cId="0" sldId="258"/>
            <ac:cxnSpMk id="48" creationId="{47A7C02D-8DC2-4288-99CB-FBDCC4FAD3A6}"/>
          </ac:cxnSpMkLst>
        </pc:cxnChg>
        <pc:cxnChg chg="add del mod">
          <ac:chgData name="Lisa Knight (1910193)" userId="S::1910193@student.uwtsd.ac.uk::db378a96-fa2a-4018-a57f-478526ef029e" providerId="AD" clId="Web-{DCC56230-E229-4318-833E-F4353EA48A10}" dt="2020-11-01T23:25:21.139" v="1921"/>
          <ac:cxnSpMkLst>
            <pc:docMk/>
            <pc:sldMk cId="0" sldId="258"/>
            <ac:cxnSpMk id="51" creationId="{FCF56CB7-642B-4427-A0BF-2D7305FCAEC6}"/>
          </ac:cxnSpMkLst>
        </pc:cxnChg>
      </pc:sldChg>
      <pc:sldChg chg="addSp delSp modSp">
        <pc:chgData name="Lisa Knight (1910193)" userId="S::1910193@student.uwtsd.ac.uk::db378a96-fa2a-4018-a57f-478526ef029e" providerId="AD" clId="Web-{DCC56230-E229-4318-833E-F4353EA48A10}" dt="2020-11-01T23:34:15.934" v="1983" actId="20577"/>
        <pc:sldMkLst>
          <pc:docMk/>
          <pc:sldMk cId="0" sldId="259"/>
        </pc:sldMkLst>
        <pc:spChg chg="add mod">
          <ac:chgData name="Lisa Knight (1910193)" userId="S::1910193@student.uwtsd.ac.uk::db378a96-fa2a-4018-a57f-478526ef029e" providerId="AD" clId="Web-{DCC56230-E229-4318-833E-F4353EA48A10}" dt="2020-11-01T23:34:15.934" v="1983" actId="20577"/>
          <ac:spMkLst>
            <pc:docMk/>
            <pc:sldMk cId="0" sldId="259"/>
            <ac:spMk id="2" creationId="{15CDFEF8-7A03-496D-9D34-B3083DB4FC3A}"/>
          </ac:spMkLst>
        </pc:spChg>
        <pc:spChg chg="del mod">
          <ac:chgData name="Lisa Knight (1910193)" userId="S::1910193@student.uwtsd.ac.uk::db378a96-fa2a-4018-a57f-478526ef029e" providerId="AD" clId="Web-{DCC56230-E229-4318-833E-F4353EA48A10}" dt="2020-11-01T23:31:04.173" v="1956"/>
          <ac:spMkLst>
            <pc:docMk/>
            <pc:sldMk cId="0" sldId="259"/>
            <ac:spMk id="7" creationId="{997AC637-1082-4A3F-A21D-4069004BA049}"/>
          </ac:spMkLst>
        </pc:spChg>
        <pc:spChg chg="mod">
          <ac:chgData name="Lisa Knight (1910193)" userId="S::1910193@student.uwtsd.ac.uk::db378a96-fa2a-4018-a57f-478526ef029e" providerId="AD" clId="Web-{DCC56230-E229-4318-833E-F4353EA48A10}" dt="2020-11-01T23:31:13.268" v="1958" actId="1076"/>
          <ac:spMkLst>
            <pc:docMk/>
            <pc:sldMk cId="0" sldId="259"/>
            <ac:spMk id="8" creationId="{C7B0D378-AAA9-461A-89ED-15E0B7C0F455}"/>
          </ac:spMkLst>
        </pc:spChg>
        <pc:spChg chg="mod">
          <ac:chgData name="Lisa Knight (1910193)" userId="S::1910193@student.uwtsd.ac.uk::db378a96-fa2a-4018-a57f-478526ef029e" providerId="AD" clId="Web-{DCC56230-E229-4318-833E-F4353EA48A10}" dt="2020-11-01T23:31:21.471" v="1960" actId="1076"/>
          <ac:spMkLst>
            <pc:docMk/>
            <pc:sldMk cId="0" sldId="259"/>
            <ac:spMk id="9" creationId="{8D149B5B-CEC1-41FF-8959-028400A2694F}"/>
          </ac:spMkLst>
        </pc:spChg>
        <pc:spChg chg="mod">
          <ac:chgData name="Lisa Knight (1910193)" userId="S::1910193@student.uwtsd.ac.uk::db378a96-fa2a-4018-a57f-478526ef029e" providerId="AD" clId="Web-{DCC56230-E229-4318-833E-F4353EA48A10}" dt="2020-11-01T23:31:44.082" v="1966" actId="14100"/>
          <ac:spMkLst>
            <pc:docMk/>
            <pc:sldMk cId="0" sldId="259"/>
            <ac:spMk id="456" creationId="{00000000-0000-0000-0000-000000000000}"/>
          </ac:spMkLst>
        </pc:spChg>
        <pc:spChg chg="mod">
          <ac:chgData name="Lisa Knight (1910193)" userId="S::1910193@student.uwtsd.ac.uk::db378a96-fa2a-4018-a57f-478526ef029e" providerId="AD" clId="Web-{DCC56230-E229-4318-833E-F4353EA48A10}" dt="2020-11-01T23:31:31.612" v="1963" actId="14100"/>
          <ac:spMkLst>
            <pc:docMk/>
            <pc:sldMk cId="0" sldId="259"/>
            <ac:spMk id="457" creationId="{00000000-0000-0000-0000-000000000000}"/>
          </ac:spMkLst>
        </pc:spChg>
      </pc:sldChg>
      <pc:sldChg chg="delSp modSp">
        <pc:chgData name="Lisa Knight (1910193)" userId="S::1910193@student.uwtsd.ac.uk::db378a96-fa2a-4018-a57f-478526ef029e" providerId="AD" clId="Web-{DCC56230-E229-4318-833E-F4353EA48A10}" dt="2020-11-01T23:16:26.543" v="1562" actId="20577"/>
        <pc:sldMkLst>
          <pc:docMk/>
          <pc:sldMk cId="0" sldId="262"/>
        </pc:sldMkLst>
        <pc:spChg chg="mod">
          <ac:chgData name="Lisa Knight (1910193)" userId="S::1910193@student.uwtsd.ac.uk::db378a96-fa2a-4018-a57f-478526ef029e" providerId="AD" clId="Web-{DCC56230-E229-4318-833E-F4353EA48A10}" dt="2020-11-01T23:16:26.543" v="1562" actId="20577"/>
          <ac:spMkLst>
            <pc:docMk/>
            <pc:sldMk cId="0" sldId="262"/>
            <ac:spMk id="499" creationId="{00000000-0000-0000-0000-000000000000}"/>
          </ac:spMkLst>
        </pc:spChg>
        <pc:spChg chg="del">
          <ac:chgData name="Lisa Knight (1910193)" userId="S::1910193@student.uwtsd.ac.uk::db378a96-fa2a-4018-a57f-478526ef029e" providerId="AD" clId="Web-{DCC56230-E229-4318-833E-F4353EA48A10}" dt="2020-11-01T23:14:57.709" v="1546"/>
          <ac:spMkLst>
            <pc:docMk/>
            <pc:sldMk cId="0" sldId="262"/>
            <ac:spMk id="500" creationId="{00000000-0000-0000-0000-000000000000}"/>
          </ac:spMkLst>
        </pc:spChg>
        <pc:spChg chg="del mod">
          <ac:chgData name="Lisa Knight (1910193)" userId="S::1910193@student.uwtsd.ac.uk::db378a96-fa2a-4018-a57f-478526ef029e" providerId="AD" clId="Web-{DCC56230-E229-4318-833E-F4353EA48A10}" dt="2020-11-01T23:14:52.147" v="1545"/>
          <ac:spMkLst>
            <pc:docMk/>
            <pc:sldMk cId="0" sldId="262"/>
            <ac:spMk id="501" creationId="{00000000-0000-0000-0000-000000000000}"/>
          </ac:spMkLst>
        </pc:spChg>
        <pc:spChg chg="mod">
          <ac:chgData name="Lisa Knight (1910193)" userId="S::1910193@student.uwtsd.ac.uk::db378a96-fa2a-4018-a57f-478526ef029e" providerId="AD" clId="Web-{DCC56230-E229-4318-833E-F4353EA48A10}" dt="2020-11-01T23:15:07.679" v="1547" actId="1076"/>
          <ac:spMkLst>
            <pc:docMk/>
            <pc:sldMk cId="0" sldId="262"/>
            <ac:spMk id="503" creationId="{00000000-0000-0000-0000-000000000000}"/>
          </ac:spMkLst>
        </pc:spChg>
        <pc:spChg chg="del">
          <ac:chgData name="Lisa Knight (1910193)" userId="S::1910193@student.uwtsd.ac.uk::db378a96-fa2a-4018-a57f-478526ef029e" providerId="AD" clId="Web-{DCC56230-E229-4318-833E-F4353EA48A10}" dt="2020-11-01T23:14:40.896" v="1543"/>
          <ac:spMkLst>
            <pc:docMk/>
            <pc:sldMk cId="0" sldId="262"/>
            <ac:spMk id="504" creationId="{00000000-0000-0000-0000-000000000000}"/>
          </ac:spMkLst>
        </pc:spChg>
        <pc:spChg chg="del mod">
          <ac:chgData name="Lisa Knight (1910193)" userId="S::1910193@student.uwtsd.ac.uk::db378a96-fa2a-4018-a57f-478526ef029e" providerId="AD" clId="Web-{DCC56230-E229-4318-833E-F4353EA48A10}" dt="2020-11-01T23:14:17.785" v="1540"/>
          <ac:spMkLst>
            <pc:docMk/>
            <pc:sldMk cId="0" sldId="262"/>
            <ac:spMk id="506" creationId="{00000000-0000-0000-0000-000000000000}"/>
          </ac:spMkLst>
        </pc:spChg>
        <pc:spChg chg="mod">
          <ac:chgData name="Lisa Knight (1910193)" userId="S::1910193@student.uwtsd.ac.uk::db378a96-fa2a-4018-a57f-478526ef029e" providerId="AD" clId="Web-{DCC56230-E229-4318-833E-F4353EA48A10}" dt="2020-11-01T23:16:05.323" v="1558" actId="20577"/>
          <ac:spMkLst>
            <pc:docMk/>
            <pc:sldMk cId="0" sldId="262"/>
            <ac:spMk id="508" creationId="{00000000-0000-0000-0000-000000000000}"/>
          </ac:spMkLst>
        </pc:spChg>
        <pc:spChg chg="del">
          <ac:chgData name="Lisa Knight (1910193)" userId="S::1910193@student.uwtsd.ac.uk::db378a96-fa2a-4018-a57f-478526ef029e" providerId="AD" clId="Web-{DCC56230-E229-4318-833E-F4353EA48A10}" dt="2020-11-01T23:14:46.693" v="1544"/>
          <ac:spMkLst>
            <pc:docMk/>
            <pc:sldMk cId="0" sldId="262"/>
            <ac:spMk id="510" creationId="{00000000-0000-0000-0000-000000000000}"/>
          </ac:spMkLst>
        </pc:spChg>
        <pc:cxnChg chg="mod">
          <ac:chgData name="Lisa Knight (1910193)" userId="S::1910193@student.uwtsd.ac.uk::db378a96-fa2a-4018-a57f-478526ef029e" providerId="AD" clId="Web-{DCC56230-E229-4318-833E-F4353EA48A10}" dt="2020-11-01T23:14:57.709" v="1546"/>
          <ac:cxnSpMkLst>
            <pc:docMk/>
            <pc:sldMk cId="0" sldId="262"/>
            <ac:cxnSpMk id="502" creationId="{00000000-0000-0000-0000-000000000000}"/>
          </ac:cxnSpMkLst>
        </pc:cxnChg>
        <pc:cxnChg chg="del">
          <ac:chgData name="Lisa Knight (1910193)" userId="S::1910193@student.uwtsd.ac.uk::db378a96-fa2a-4018-a57f-478526ef029e" providerId="AD" clId="Web-{DCC56230-E229-4318-833E-F4353EA48A10}" dt="2020-11-01T23:14:29.583" v="1542"/>
          <ac:cxnSpMkLst>
            <pc:docMk/>
            <pc:sldMk cId="0" sldId="262"/>
            <ac:cxnSpMk id="505" creationId="{00000000-0000-0000-0000-000000000000}"/>
          </ac:cxnSpMkLst>
        </pc:cxnChg>
      </pc:sldChg>
    </pc:docChg>
  </pc:docChgLst>
  <pc:docChgLst>
    <pc:chgData name="Lisa Marie Knight (1910193)" userId="S::1910193@student.uwtsd.ac.uk::db378a96-fa2a-4018-a57f-478526ef029e" providerId="AD" clId="Web-{E35E38C1-C691-4797-AE4F-E046F76EAD56}"/>
    <pc:docChg chg="modSld">
      <pc:chgData name="Lisa Marie Knight (1910193)" userId="S::1910193@student.uwtsd.ac.uk::db378a96-fa2a-4018-a57f-478526ef029e" providerId="AD" clId="Web-{E35E38C1-C691-4797-AE4F-E046F76EAD56}" dt="2020-11-11T15:18:24.115" v="35" actId="20577"/>
      <pc:docMkLst>
        <pc:docMk/>
      </pc:docMkLst>
      <pc:sldChg chg="addSp modSp">
        <pc:chgData name="Lisa Marie Knight (1910193)" userId="S::1910193@student.uwtsd.ac.uk::db378a96-fa2a-4018-a57f-478526ef029e" providerId="AD" clId="Web-{E35E38C1-C691-4797-AE4F-E046F76EAD56}" dt="2020-11-11T15:18:24.115" v="34" actId="20577"/>
        <pc:sldMkLst>
          <pc:docMk/>
          <pc:sldMk cId="0" sldId="261"/>
        </pc:sldMkLst>
        <pc:spChg chg="add mod">
          <ac:chgData name="Lisa Marie Knight (1910193)" userId="S::1910193@student.uwtsd.ac.uk::db378a96-fa2a-4018-a57f-478526ef029e" providerId="AD" clId="Web-{E35E38C1-C691-4797-AE4F-E046F76EAD56}" dt="2020-11-11T15:18:24.115" v="34" actId="20577"/>
          <ac:spMkLst>
            <pc:docMk/>
            <pc:sldMk cId="0" sldId="261"/>
            <ac:spMk id="3" creationId="{2D7A7555-0E86-4EC5-ACB3-D08C451F9B01}"/>
          </ac:spMkLst>
        </pc:spChg>
        <pc:spChg chg="mod">
          <ac:chgData name="Lisa Marie Knight (1910193)" userId="S::1910193@student.uwtsd.ac.uk::db378a96-fa2a-4018-a57f-478526ef029e" providerId="AD" clId="Web-{E35E38C1-C691-4797-AE4F-E046F76EAD56}" dt="2020-11-11T15:17:46.802" v="3" actId="1076"/>
          <ac:spMkLst>
            <pc:docMk/>
            <pc:sldMk cId="0" sldId="261"/>
            <ac:spMk id="487" creationId="{00000000-0000-0000-0000-000000000000}"/>
          </ac:spMkLst>
        </pc:spChg>
        <pc:spChg chg="mod">
          <ac:chgData name="Lisa Marie Knight (1910193)" userId="S::1910193@student.uwtsd.ac.uk::db378a96-fa2a-4018-a57f-478526ef029e" providerId="AD" clId="Web-{E35E38C1-C691-4797-AE4F-E046F76EAD56}" dt="2020-11-11T15:17:43.896" v="2" actId="1076"/>
          <ac:spMkLst>
            <pc:docMk/>
            <pc:sldMk cId="0" sldId="261"/>
            <ac:spMk id="489" creationId="{00000000-0000-0000-0000-000000000000}"/>
          </ac:spMkLst>
        </pc:spChg>
      </pc:sldChg>
    </pc:docChg>
  </pc:docChgLst>
  <pc:docChgLst>
    <pc:chgData name="Lisa Knight (1910193)" userId="S::1910193@student.uwtsd.ac.uk::db378a96-fa2a-4018-a57f-478526ef029e" providerId="AD" clId="Web-{4E18C515-BE70-46ED-83DB-1694A5F39D8B}"/>
    <pc:docChg chg="modSld">
      <pc:chgData name="Lisa Knight (1910193)" userId="S::1910193@student.uwtsd.ac.uk::db378a96-fa2a-4018-a57f-478526ef029e" providerId="AD" clId="Web-{4E18C515-BE70-46ED-83DB-1694A5F39D8B}" dt="2020-10-28T12:11:00.703" v="181"/>
      <pc:docMkLst>
        <pc:docMk/>
      </pc:docMkLst>
      <pc:sldChg chg="modSp mod setBg">
        <pc:chgData name="Lisa Knight (1910193)" userId="S::1910193@student.uwtsd.ac.uk::db378a96-fa2a-4018-a57f-478526ef029e" providerId="AD" clId="Web-{4E18C515-BE70-46ED-83DB-1694A5F39D8B}" dt="2020-10-28T12:05:58.512" v="163" actId="1076"/>
        <pc:sldMkLst>
          <pc:docMk/>
          <pc:sldMk cId="0" sldId="256"/>
        </pc:sldMkLst>
        <pc:spChg chg="mod">
          <ac:chgData name="Lisa Knight (1910193)" userId="S::1910193@student.uwtsd.ac.uk::db378a96-fa2a-4018-a57f-478526ef029e" providerId="AD" clId="Web-{4E18C515-BE70-46ED-83DB-1694A5F39D8B}" dt="2020-10-28T11:40:35.117" v="0" actId="1076"/>
          <ac:spMkLst>
            <pc:docMk/>
            <pc:sldMk cId="0" sldId="256"/>
            <ac:spMk id="424" creationId="{00000000-0000-0000-0000-000000000000}"/>
          </ac:spMkLst>
        </pc:spChg>
        <pc:spChg chg="mod">
          <ac:chgData name="Lisa Knight (1910193)" userId="S::1910193@student.uwtsd.ac.uk::db378a96-fa2a-4018-a57f-478526ef029e" providerId="AD" clId="Web-{4E18C515-BE70-46ED-83DB-1694A5F39D8B}" dt="2020-10-28T12:05:56.121" v="162" actId="1076"/>
          <ac:spMkLst>
            <pc:docMk/>
            <pc:sldMk cId="0" sldId="256"/>
            <ac:spMk id="425" creationId="{00000000-0000-0000-0000-000000000000}"/>
          </ac:spMkLst>
        </pc:spChg>
        <pc:picChg chg="mod">
          <ac:chgData name="Lisa Knight (1910193)" userId="S::1910193@student.uwtsd.ac.uk::db378a96-fa2a-4018-a57f-478526ef029e" providerId="AD" clId="Web-{4E18C515-BE70-46ED-83DB-1694A5F39D8B}" dt="2020-10-28T12:05:58.512" v="163" actId="1076"/>
          <ac:picMkLst>
            <pc:docMk/>
            <pc:sldMk cId="0" sldId="256"/>
            <ac:picMk id="5" creationId="{0DD937E7-0D4B-4951-A1C9-7CE049C2D349}"/>
          </ac:picMkLst>
        </pc:picChg>
      </pc:sldChg>
      <pc:sldChg chg="addSp modSp">
        <pc:chgData name="Lisa Knight (1910193)" userId="S::1910193@student.uwtsd.ac.uk::db378a96-fa2a-4018-a57f-478526ef029e" providerId="AD" clId="Web-{4E18C515-BE70-46ED-83DB-1694A5F39D8B}" dt="2020-10-28T12:08:26.146" v="178" actId="1076"/>
        <pc:sldMkLst>
          <pc:docMk/>
          <pc:sldMk cId="0" sldId="257"/>
        </pc:sldMkLst>
        <pc:spChg chg="mod">
          <ac:chgData name="Lisa Knight (1910193)" userId="S::1910193@student.uwtsd.ac.uk::db378a96-fa2a-4018-a57f-478526ef029e" providerId="AD" clId="Web-{4E18C515-BE70-46ED-83DB-1694A5F39D8B}" dt="2020-10-28T11:41:54.747" v="4" actId="20577"/>
          <ac:spMkLst>
            <pc:docMk/>
            <pc:sldMk cId="0" sldId="257"/>
            <ac:spMk id="432" creationId="{00000000-0000-0000-0000-000000000000}"/>
          </ac:spMkLst>
        </pc:spChg>
        <pc:spChg chg="mod">
          <ac:chgData name="Lisa Knight (1910193)" userId="S::1910193@student.uwtsd.ac.uk::db378a96-fa2a-4018-a57f-478526ef029e" providerId="AD" clId="Web-{4E18C515-BE70-46ED-83DB-1694A5F39D8B}" dt="2020-10-28T11:43:14.737" v="20" actId="20577"/>
          <ac:spMkLst>
            <pc:docMk/>
            <pc:sldMk cId="0" sldId="257"/>
            <ac:spMk id="433" creationId="{00000000-0000-0000-0000-000000000000}"/>
          </ac:spMkLst>
        </pc:spChg>
        <pc:spChg chg="mod">
          <ac:chgData name="Lisa Knight (1910193)" userId="S::1910193@student.uwtsd.ac.uk::db378a96-fa2a-4018-a57f-478526ef029e" providerId="AD" clId="Web-{4E18C515-BE70-46ED-83DB-1694A5F39D8B}" dt="2020-10-28T11:42:52.360" v="12" actId="1076"/>
          <ac:spMkLst>
            <pc:docMk/>
            <pc:sldMk cId="0" sldId="257"/>
            <ac:spMk id="434" creationId="{00000000-0000-0000-0000-000000000000}"/>
          </ac:spMkLst>
        </pc:spChg>
        <pc:spChg chg="mod">
          <ac:chgData name="Lisa Knight (1910193)" userId="S::1910193@student.uwtsd.ac.uk::db378a96-fa2a-4018-a57f-478526ef029e" providerId="AD" clId="Web-{4E18C515-BE70-46ED-83DB-1694A5F39D8B}" dt="2020-10-28T11:42:52.626" v="15" actId="20577"/>
          <ac:spMkLst>
            <pc:docMk/>
            <pc:sldMk cId="0" sldId="257"/>
            <ac:spMk id="435" creationId="{00000000-0000-0000-0000-000000000000}"/>
          </ac:spMkLst>
        </pc:spChg>
        <pc:spChg chg="mod">
          <ac:chgData name="Lisa Knight (1910193)" userId="S::1910193@student.uwtsd.ac.uk::db378a96-fa2a-4018-a57f-478526ef029e" providerId="AD" clId="Web-{4E18C515-BE70-46ED-83DB-1694A5F39D8B}" dt="2020-10-28T11:42:52.751" v="17" actId="20577"/>
          <ac:spMkLst>
            <pc:docMk/>
            <pc:sldMk cId="0" sldId="257"/>
            <ac:spMk id="436" creationId="{00000000-0000-0000-0000-000000000000}"/>
          </ac:spMkLst>
        </pc:spChg>
        <pc:picChg chg="add mod">
          <ac:chgData name="Lisa Knight (1910193)" userId="S::1910193@student.uwtsd.ac.uk::db378a96-fa2a-4018-a57f-478526ef029e" providerId="AD" clId="Web-{4E18C515-BE70-46ED-83DB-1694A5F39D8B}" dt="2020-10-28T12:07:16.517" v="170" actId="1076"/>
          <ac:picMkLst>
            <pc:docMk/>
            <pc:sldMk cId="0" sldId="257"/>
            <ac:picMk id="2" creationId="{5B8A5E33-4480-43C4-93B3-FAE4BDC019A1}"/>
          </ac:picMkLst>
        </pc:picChg>
        <pc:picChg chg="add mod">
          <ac:chgData name="Lisa Knight (1910193)" userId="S::1910193@student.uwtsd.ac.uk::db378a96-fa2a-4018-a57f-478526ef029e" providerId="AD" clId="Web-{4E18C515-BE70-46ED-83DB-1694A5F39D8B}" dt="2020-10-28T12:07:45.784" v="172" actId="1076"/>
          <ac:picMkLst>
            <pc:docMk/>
            <pc:sldMk cId="0" sldId="257"/>
            <ac:picMk id="3" creationId="{D99FD7DE-DC51-4B61-BD82-AAE8012E99D3}"/>
          </ac:picMkLst>
        </pc:picChg>
        <pc:picChg chg="add mod">
          <ac:chgData name="Lisa Knight (1910193)" userId="S::1910193@student.uwtsd.ac.uk::db378a96-fa2a-4018-a57f-478526ef029e" providerId="AD" clId="Web-{4E18C515-BE70-46ED-83DB-1694A5F39D8B}" dt="2020-10-28T12:08:26.146" v="178" actId="1076"/>
          <ac:picMkLst>
            <pc:docMk/>
            <pc:sldMk cId="0" sldId="257"/>
            <ac:picMk id="4" creationId="{801778B3-1E2D-4B21-9048-06E9370767EC}"/>
          </ac:picMkLst>
        </pc:picChg>
        <pc:picChg chg="mod">
          <ac:chgData name="Lisa Knight (1910193)" userId="S::1910193@student.uwtsd.ac.uk::db378a96-fa2a-4018-a57f-478526ef029e" providerId="AD" clId="Web-{4E18C515-BE70-46ED-83DB-1694A5F39D8B}" dt="2020-10-28T12:06:24.701" v="165" actId="14100"/>
          <ac:picMkLst>
            <pc:docMk/>
            <pc:sldMk cId="0" sldId="257"/>
            <ac:picMk id="437" creationId="{00000000-0000-0000-0000-000000000000}"/>
          </ac:picMkLst>
        </pc:picChg>
      </pc:sldChg>
      <pc:sldChg chg="addSp modSp">
        <pc:chgData name="Lisa Knight (1910193)" userId="S::1910193@student.uwtsd.ac.uk::db378a96-fa2a-4018-a57f-478526ef029e" providerId="AD" clId="Web-{4E18C515-BE70-46ED-83DB-1694A5F39D8B}" dt="2020-10-28T12:11:00.703" v="181"/>
        <pc:sldMkLst>
          <pc:docMk/>
          <pc:sldMk cId="0" sldId="258"/>
        </pc:sldMkLst>
        <pc:spChg chg="add mod">
          <ac:chgData name="Lisa Knight (1910193)" userId="S::1910193@student.uwtsd.ac.uk::db378a96-fa2a-4018-a57f-478526ef029e" providerId="AD" clId="Web-{4E18C515-BE70-46ED-83DB-1694A5F39D8B}" dt="2020-10-28T11:57:04.728" v="159" actId="20577"/>
          <ac:spMkLst>
            <pc:docMk/>
            <pc:sldMk cId="0" sldId="258"/>
            <ac:spMk id="2" creationId="{B33635AE-AA1F-484A-A5F6-F3E5A9A88A31}"/>
          </ac:spMkLst>
        </pc:spChg>
        <pc:spChg chg="mod">
          <ac:chgData name="Lisa Knight (1910193)" userId="S::1910193@student.uwtsd.ac.uk::db378a96-fa2a-4018-a57f-478526ef029e" providerId="AD" clId="Web-{4E18C515-BE70-46ED-83DB-1694A5F39D8B}" dt="2020-10-28T11:54:00.810" v="139" actId="20577"/>
          <ac:spMkLst>
            <pc:docMk/>
            <pc:sldMk cId="0" sldId="258"/>
            <ac:spMk id="23" creationId="{EA75B541-6601-419F-A8FD-A061E02F589A}"/>
          </ac:spMkLst>
        </pc:spChg>
        <pc:spChg chg="mod">
          <ac:chgData name="Lisa Knight (1910193)" userId="S::1910193@student.uwtsd.ac.uk::db378a96-fa2a-4018-a57f-478526ef029e" providerId="AD" clId="Web-{4E18C515-BE70-46ED-83DB-1694A5F39D8B}" dt="2020-10-28T12:11:00.703" v="181"/>
          <ac:spMkLst>
            <pc:docMk/>
            <pc:sldMk cId="0" sldId="258"/>
            <ac:spMk id="445" creationId="{00000000-0000-0000-0000-000000000000}"/>
          </ac:spMkLst>
        </pc:spChg>
        <pc:picChg chg="add mod">
          <ac:chgData name="Lisa Knight (1910193)" userId="S::1910193@student.uwtsd.ac.uk::db378a96-fa2a-4018-a57f-478526ef029e" providerId="AD" clId="Web-{4E18C515-BE70-46ED-83DB-1694A5F39D8B}" dt="2020-10-28T12:08:49.242" v="180" actId="1076"/>
          <ac:picMkLst>
            <pc:docMk/>
            <pc:sldMk cId="0" sldId="258"/>
            <ac:picMk id="5" creationId="{9767DF9A-73B5-4BF6-B226-2E06CB71BB4B}"/>
          </ac:picMkLst>
        </pc:picChg>
        <pc:picChg chg="mod">
          <ac:chgData name="Lisa Knight (1910193)" userId="S::1910193@student.uwtsd.ac.uk::db378a96-fa2a-4018-a57f-478526ef029e" providerId="AD" clId="Web-{4E18C515-BE70-46ED-83DB-1694A5F39D8B}" dt="2020-10-28T11:52:59.806" v="135" actId="1076"/>
          <ac:picMkLst>
            <pc:docMk/>
            <pc:sldMk cId="0" sldId="258"/>
            <ac:picMk id="20" creationId="{6B1113EC-D12F-4A30-8665-484D7323A942}"/>
          </ac:picMkLst>
        </pc:picChg>
        <pc:picChg chg="mod">
          <ac:chgData name="Lisa Knight (1910193)" userId="S::1910193@student.uwtsd.ac.uk::db378a96-fa2a-4018-a57f-478526ef029e" providerId="AD" clId="Web-{4E18C515-BE70-46ED-83DB-1694A5F39D8B}" dt="2020-10-28T11:43:46.473" v="25" actId="1076"/>
          <ac:picMkLst>
            <pc:docMk/>
            <pc:sldMk cId="0" sldId="258"/>
            <ac:picMk id="450" creationId="{00000000-0000-0000-0000-000000000000}"/>
          </ac:picMkLst>
        </pc:picChg>
      </pc:sldChg>
    </pc:docChg>
  </pc:docChgLst>
  <pc:docChgLst>
    <pc:chgData name="Lisa Marie Knight (1910193)" userId="S::1910193@student.uwtsd.ac.uk::db378a96-fa2a-4018-a57f-478526ef029e" providerId="AD" clId="Web-{FEDADA2B-F673-4608-99E2-DA1389687346}"/>
    <pc:docChg chg="modSld">
      <pc:chgData name="Lisa Marie Knight (1910193)" userId="S::1910193@student.uwtsd.ac.uk::db378a96-fa2a-4018-a57f-478526ef029e" providerId="AD" clId="Web-{FEDADA2B-F673-4608-99E2-DA1389687346}" dt="2020-11-12T20:26:31.449" v="43" actId="1076"/>
      <pc:docMkLst>
        <pc:docMk/>
      </pc:docMkLst>
      <pc:sldChg chg="addSp delSp modSp">
        <pc:chgData name="Lisa Marie Knight (1910193)" userId="S::1910193@student.uwtsd.ac.uk::db378a96-fa2a-4018-a57f-478526ef029e" providerId="AD" clId="Web-{FEDADA2B-F673-4608-99E2-DA1389687346}" dt="2020-11-12T20:26:31.449" v="43" actId="1076"/>
        <pc:sldMkLst>
          <pc:docMk/>
          <pc:sldMk cId="0" sldId="258"/>
        </pc:sldMkLst>
        <pc:spChg chg="add del mod">
          <ac:chgData name="Lisa Marie Knight (1910193)" userId="S::1910193@student.uwtsd.ac.uk::db378a96-fa2a-4018-a57f-478526ef029e" providerId="AD" clId="Web-{FEDADA2B-F673-4608-99E2-DA1389687346}" dt="2020-11-12T20:19:41.929" v="15"/>
          <ac:spMkLst>
            <pc:docMk/>
            <pc:sldMk cId="0" sldId="258"/>
            <ac:spMk id="5" creationId="{7AE78CDD-0576-4901-9668-B041EC576340}"/>
          </ac:spMkLst>
        </pc:spChg>
        <pc:spChg chg="add mod">
          <ac:chgData name="Lisa Marie Knight (1910193)" userId="S::1910193@student.uwtsd.ac.uk::db378a96-fa2a-4018-a57f-478526ef029e" providerId="AD" clId="Web-{FEDADA2B-F673-4608-99E2-DA1389687346}" dt="2020-11-12T20:25:28.104" v="39"/>
          <ac:spMkLst>
            <pc:docMk/>
            <pc:sldMk cId="0" sldId="258"/>
            <ac:spMk id="6" creationId="{68842EFA-9F2A-44AE-A1AF-230D2DF84500}"/>
          </ac:spMkLst>
        </pc:spChg>
        <pc:spChg chg="mod">
          <ac:chgData name="Lisa Marie Knight (1910193)" userId="S::1910193@student.uwtsd.ac.uk::db378a96-fa2a-4018-a57f-478526ef029e" providerId="AD" clId="Web-{FEDADA2B-F673-4608-99E2-DA1389687346}" dt="2020-11-12T20:14:17.454" v="0" actId="1076"/>
          <ac:spMkLst>
            <pc:docMk/>
            <pc:sldMk cId="0" sldId="258"/>
            <ac:spMk id="14" creationId="{59E62850-9928-479B-BC86-FCDCE7AB3CEE}"/>
          </ac:spMkLst>
        </pc:spChg>
        <pc:spChg chg="mod">
          <ac:chgData name="Lisa Marie Knight (1910193)" userId="S::1910193@student.uwtsd.ac.uk::db378a96-fa2a-4018-a57f-478526ef029e" providerId="AD" clId="Web-{FEDADA2B-F673-4608-99E2-DA1389687346}" dt="2020-11-12T20:26:05.308" v="40" actId="1076"/>
          <ac:spMkLst>
            <pc:docMk/>
            <pc:sldMk cId="0" sldId="258"/>
            <ac:spMk id="15" creationId="{324B89E5-436E-412A-A6A0-CDEE484B13F0}"/>
          </ac:spMkLst>
        </pc:spChg>
        <pc:spChg chg="mod">
          <ac:chgData name="Lisa Marie Knight (1910193)" userId="S::1910193@student.uwtsd.ac.uk::db378a96-fa2a-4018-a57f-478526ef029e" providerId="AD" clId="Web-{FEDADA2B-F673-4608-99E2-DA1389687346}" dt="2020-11-12T20:26:31.449" v="43" actId="1076"/>
          <ac:spMkLst>
            <pc:docMk/>
            <pc:sldMk cId="0" sldId="258"/>
            <ac:spMk id="17" creationId="{90A32357-2B0C-498E-9702-4B0DAEF1B970}"/>
          </ac:spMkLst>
        </pc:spChg>
        <pc:spChg chg="mod">
          <ac:chgData name="Lisa Marie Knight (1910193)" userId="S::1910193@student.uwtsd.ac.uk::db378a96-fa2a-4018-a57f-478526ef029e" providerId="AD" clId="Web-{FEDADA2B-F673-4608-99E2-DA1389687346}" dt="2020-11-12T20:26:19.371" v="42" actId="14100"/>
          <ac:spMkLst>
            <pc:docMk/>
            <pc:sldMk cId="0" sldId="258"/>
            <ac:spMk id="25" creationId="{BB8FC1BB-4753-419E-8C24-111DFBE29D3C}"/>
          </ac:spMkLst>
        </pc:spChg>
        <pc:picChg chg="mod">
          <ac:chgData name="Lisa Marie Knight (1910193)" userId="S::1910193@student.uwtsd.ac.uk::db378a96-fa2a-4018-a57f-478526ef029e" providerId="AD" clId="Web-{FEDADA2B-F673-4608-99E2-DA1389687346}" dt="2020-11-12T20:16:19.252" v="8" actId="14100"/>
          <ac:picMkLst>
            <pc:docMk/>
            <pc:sldMk cId="0" sldId="258"/>
            <ac:picMk id="9" creationId="{2EB08086-BBB1-45DF-9699-0377422755D8}"/>
          </ac:picMkLst>
        </pc:picChg>
      </pc:sldChg>
    </pc:docChg>
  </pc:docChgLst>
  <pc:docChgLst>
    <pc:chgData name="Afifa Zaman" userId="S::afifa.zaman@uwtsd.ac.uk::a8e597f4-7e7c-4990-8e2b-c91fff8b24a0" providerId="AD" clId="Web-{97EE6D5D-ADC8-4736-B27B-C5E6894F993F}"/>
    <pc:docChg chg="addSld delSld modSld">
      <pc:chgData name="Afifa Zaman" userId="S::afifa.zaman@uwtsd.ac.uk::a8e597f4-7e7c-4990-8e2b-c91fff8b24a0" providerId="AD" clId="Web-{97EE6D5D-ADC8-4736-B27B-C5E6894F993F}" dt="2020-10-28T15:11:45.068" v="104" actId="1076"/>
      <pc:docMkLst>
        <pc:docMk/>
      </pc:docMkLst>
      <pc:sldChg chg="del">
        <pc:chgData name="Afifa Zaman" userId="S::afifa.zaman@uwtsd.ac.uk::a8e597f4-7e7c-4990-8e2b-c91fff8b24a0" providerId="AD" clId="Web-{97EE6D5D-ADC8-4736-B27B-C5E6894F993F}" dt="2020-10-28T14:54:52.847" v="0"/>
        <pc:sldMkLst>
          <pc:docMk/>
          <pc:sldMk cId="0" sldId="257"/>
        </pc:sldMkLst>
      </pc:sldChg>
      <pc:sldChg chg="addSp modSp">
        <pc:chgData name="Afifa Zaman" userId="S::afifa.zaman@uwtsd.ac.uk::a8e597f4-7e7c-4990-8e2b-c91fff8b24a0" providerId="AD" clId="Web-{97EE6D5D-ADC8-4736-B27B-C5E6894F993F}" dt="2020-10-28T15:11:45.068" v="104" actId="1076"/>
        <pc:sldMkLst>
          <pc:docMk/>
          <pc:sldMk cId="0" sldId="258"/>
        </pc:sldMkLst>
        <pc:spChg chg="mod">
          <ac:chgData name="Afifa Zaman" userId="S::afifa.zaman@uwtsd.ac.uk::a8e597f4-7e7c-4990-8e2b-c91fff8b24a0" providerId="AD" clId="Web-{97EE6D5D-ADC8-4736-B27B-C5E6894F993F}" dt="2020-10-28T15:01:02.584" v="46" actId="20577"/>
          <ac:spMkLst>
            <pc:docMk/>
            <pc:sldMk cId="0" sldId="258"/>
            <ac:spMk id="4" creationId="{F529431B-03E4-4DBE-83CA-C96E5059263F}"/>
          </ac:spMkLst>
        </pc:spChg>
        <pc:picChg chg="add mod">
          <ac:chgData name="Afifa Zaman" userId="S::afifa.zaman@uwtsd.ac.uk::a8e597f4-7e7c-4990-8e2b-c91fff8b24a0" providerId="AD" clId="Web-{97EE6D5D-ADC8-4736-B27B-C5E6894F993F}" dt="2020-10-28T15:11:45.068" v="104" actId="1076"/>
          <ac:picMkLst>
            <pc:docMk/>
            <pc:sldMk cId="0" sldId="258"/>
            <ac:picMk id="12" creationId="{DFA05721-F552-41D5-BEE3-7378EBC331F6}"/>
          </ac:picMkLst>
        </pc:picChg>
      </pc:sldChg>
      <pc:sldChg chg="addSp delSp modSp">
        <pc:chgData name="Afifa Zaman" userId="S::afifa.zaman@uwtsd.ac.uk::a8e597f4-7e7c-4990-8e2b-c91fff8b24a0" providerId="AD" clId="Web-{97EE6D5D-ADC8-4736-B27B-C5E6894F993F}" dt="2020-10-28T15:11:36.208" v="103" actId="1076"/>
        <pc:sldMkLst>
          <pc:docMk/>
          <pc:sldMk cId="0" sldId="259"/>
        </pc:sldMkLst>
        <pc:spChg chg="add del mod">
          <ac:chgData name="Afifa Zaman" userId="S::afifa.zaman@uwtsd.ac.uk::a8e597f4-7e7c-4990-8e2b-c91fff8b24a0" providerId="AD" clId="Web-{97EE6D5D-ADC8-4736-B27B-C5E6894F993F}" dt="2020-10-28T15:10:57.550" v="93"/>
          <ac:spMkLst>
            <pc:docMk/>
            <pc:sldMk cId="0" sldId="259"/>
            <ac:spMk id="6" creationId="{9BB02FDA-386A-45A6-853A-6DA0EFB6E453}"/>
          </ac:spMkLst>
        </pc:spChg>
        <pc:spChg chg="add mod">
          <ac:chgData name="Afifa Zaman" userId="S::afifa.zaman@uwtsd.ac.uk::a8e597f4-7e7c-4990-8e2b-c91fff8b24a0" providerId="AD" clId="Web-{97EE6D5D-ADC8-4736-B27B-C5E6894F993F}" dt="2020-10-28T15:11:12.582" v="97" actId="1076"/>
          <ac:spMkLst>
            <pc:docMk/>
            <pc:sldMk cId="0" sldId="259"/>
            <ac:spMk id="7" creationId="{997AC637-1082-4A3F-A21D-4069004BA049}"/>
          </ac:spMkLst>
        </pc:spChg>
        <pc:spChg chg="add mod">
          <ac:chgData name="Afifa Zaman" userId="S::afifa.zaman@uwtsd.ac.uk::a8e597f4-7e7c-4990-8e2b-c91fff8b24a0" providerId="AD" clId="Web-{97EE6D5D-ADC8-4736-B27B-C5E6894F993F}" dt="2020-10-28T15:11:19.723" v="100" actId="14100"/>
          <ac:spMkLst>
            <pc:docMk/>
            <pc:sldMk cId="0" sldId="259"/>
            <ac:spMk id="8" creationId="{C7B0D378-AAA9-461A-89ED-15E0B7C0F455}"/>
          </ac:spMkLst>
        </pc:spChg>
        <pc:spChg chg="add mod">
          <ac:chgData name="Afifa Zaman" userId="S::afifa.zaman@uwtsd.ac.uk::a8e597f4-7e7c-4990-8e2b-c91fff8b24a0" providerId="AD" clId="Web-{97EE6D5D-ADC8-4736-B27B-C5E6894F993F}" dt="2020-10-28T15:11:36.208" v="103" actId="1076"/>
          <ac:spMkLst>
            <pc:docMk/>
            <pc:sldMk cId="0" sldId="259"/>
            <ac:spMk id="9" creationId="{8D149B5B-CEC1-41FF-8959-028400A2694F}"/>
          </ac:spMkLst>
        </pc:spChg>
        <pc:spChg chg="mod">
          <ac:chgData name="Afifa Zaman" userId="S::afifa.zaman@uwtsd.ac.uk::a8e597f4-7e7c-4990-8e2b-c91fff8b24a0" providerId="AD" clId="Web-{97EE6D5D-ADC8-4736-B27B-C5E6894F993F}" dt="2020-10-28T15:10:45.756" v="89" actId="14100"/>
          <ac:spMkLst>
            <pc:docMk/>
            <pc:sldMk cId="0" sldId="259"/>
            <ac:spMk id="456" creationId="{00000000-0000-0000-0000-000000000000}"/>
          </ac:spMkLst>
        </pc:spChg>
        <pc:spChg chg="mod">
          <ac:chgData name="Afifa Zaman" userId="S::afifa.zaman@uwtsd.ac.uk::a8e597f4-7e7c-4990-8e2b-c91fff8b24a0" providerId="AD" clId="Web-{97EE6D5D-ADC8-4736-B27B-C5E6894F993F}" dt="2020-10-28T15:11:26.942" v="101" actId="1076"/>
          <ac:spMkLst>
            <pc:docMk/>
            <pc:sldMk cId="0" sldId="259"/>
            <ac:spMk id="457" creationId="{00000000-0000-0000-0000-000000000000}"/>
          </ac:spMkLst>
        </pc:spChg>
        <pc:spChg chg="mod">
          <ac:chgData name="Afifa Zaman" userId="S::afifa.zaman@uwtsd.ac.uk::a8e597f4-7e7c-4990-8e2b-c91fff8b24a0" providerId="AD" clId="Web-{97EE6D5D-ADC8-4736-B27B-C5E6894F993F}" dt="2020-10-28T15:10:31.205" v="85" actId="1076"/>
          <ac:spMkLst>
            <pc:docMk/>
            <pc:sldMk cId="0" sldId="259"/>
            <ac:spMk id="458" creationId="{00000000-0000-0000-0000-000000000000}"/>
          </ac:spMkLst>
        </pc:spChg>
        <pc:graphicFrameChg chg="del mod modGraphic">
          <ac:chgData name="Afifa Zaman" userId="S::afifa.zaman@uwtsd.ac.uk::a8e597f4-7e7c-4990-8e2b-c91fff8b24a0" providerId="AD" clId="Web-{97EE6D5D-ADC8-4736-B27B-C5E6894F993F}" dt="2020-10-28T15:10:15.361" v="81"/>
          <ac:graphicFrameMkLst>
            <pc:docMk/>
            <pc:sldMk cId="0" sldId="259"/>
            <ac:graphicFrameMk id="455" creationId="{00000000-0000-0000-0000-000000000000}"/>
          </ac:graphicFrameMkLst>
        </pc:graphicFrameChg>
      </pc:sldChg>
      <pc:sldChg chg="delSp modSp add del">
        <pc:chgData name="Afifa Zaman" userId="S::afifa.zaman@uwtsd.ac.uk::a8e597f4-7e7c-4990-8e2b-c91fff8b24a0" providerId="AD" clId="Web-{97EE6D5D-ADC8-4736-B27B-C5E6894F993F}" dt="2020-10-28T14:56:14.070" v="13"/>
        <pc:sldMkLst>
          <pc:docMk/>
          <pc:sldMk cId="0" sldId="262"/>
        </pc:sldMkLst>
        <pc:picChg chg="del">
          <ac:chgData name="Afifa Zaman" userId="S::afifa.zaman@uwtsd.ac.uk::a8e597f4-7e7c-4990-8e2b-c91fff8b24a0" providerId="AD" clId="Web-{97EE6D5D-ADC8-4736-B27B-C5E6894F993F}" dt="2020-10-28T14:56:14.070" v="13"/>
          <ac:picMkLst>
            <pc:docMk/>
            <pc:sldMk cId="0" sldId="262"/>
            <ac:picMk id="497" creationId="{00000000-0000-0000-0000-000000000000}"/>
          </ac:picMkLst>
        </pc:picChg>
        <pc:cxnChg chg="mod">
          <ac:chgData name="Afifa Zaman" userId="S::afifa.zaman@uwtsd.ac.uk::a8e597f4-7e7c-4990-8e2b-c91fff8b24a0" providerId="AD" clId="Web-{97EE6D5D-ADC8-4736-B27B-C5E6894F993F}" dt="2020-10-28T14:56:11.726" v="12" actId="1076"/>
          <ac:cxnSpMkLst>
            <pc:docMk/>
            <pc:sldMk cId="0" sldId="262"/>
            <ac:cxnSpMk id="505" creationId="{00000000-0000-0000-0000-000000000000}"/>
          </ac:cxnSpMkLst>
        </pc:cxnChg>
      </pc:sldChg>
      <pc:sldChg chg="del">
        <pc:chgData name="Afifa Zaman" userId="S::afifa.zaman@uwtsd.ac.uk::a8e597f4-7e7c-4990-8e2b-c91fff8b24a0" providerId="AD" clId="Web-{97EE6D5D-ADC8-4736-B27B-C5E6894F993F}" dt="2020-10-28T14:56:16.867" v="14"/>
        <pc:sldMkLst>
          <pc:docMk/>
          <pc:sldMk cId="3541101297" sldId="263"/>
        </pc:sldMkLst>
      </pc:sldChg>
      <pc:sldChg chg="add del">
        <pc:chgData name="Afifa Zaman" userId="S::afifa.zaman@uwtsd.ac.uk::a8e597f4-7e7c-4990-8e2b-c91fff8b24a0" providerId="AD" clId="Web-{97EE6D5D-ADC8-4736-B27B-C5E6894F993F}" dt="2020-10-28T14:56:04.194" v="11"/>
        <pc:sldMkLst>
          <pc:docMk/>
          <pc:sldMk cId="1481325375" sldId="264"/>
        </pc:sldMkLst>
      </pc:sldChg>
      <pc:sldChg chg="del">
        <pc:chgData name="Afifa Zaman" userId="S::afifa.zaman@uwtsd.ac.uk::a8e597f4-7e7c-4990-8e2b-c91fff8b24a0" providerId="AD" clId="Web-{97EE6D5D-ADC8-4736-B27B-C5E6894F993F}" dt="2020-10-28T14:55:28.052" v="6"/>
        <pc:sldMkLst>
          <pc:docMk/>
          <pc:sldMk cId="0" sldId="265"/>
        </pc:sldMkLst>
      </pc:sldChg>
      <pc:sldChg chg="del">
        <pc:chgData name="Afifa Zaman" userId="S::afifa.zaman@uwtsd.ac.uk::a8e597f4-7e7c-4990-8e2b-c91fff8b24a0" providerId="AD" clId="Web-{97EE6D5D-ADC8-4736-B27B-C5E6894F993F}" dt="2020-10-28T14:55:02.582" v="1"/>
        <pc:sldMkLst>
          <pc:docMk/>
          <pc:sldMk cId="2452915028" sldId="267"/>
        </pc:sldMkLst>
      </pc:sldChg>
    </pc:docChg>
  </pc:docChgLst>
  <pc:docChgLst>
    <pc:chgData name="Afifa Zaman" userId="S::afifa.zaman@uwtsd.ac.uk::a8e597f4-7e7c-4990-8e2b-c91fff8b24a0" providerId="AD" clId="Web-{64A59CE0-16DE-430C-8B47-2C1BDFC24105}"/>
    <pc:docChg chg="delSld">
      <pc:chgData name="Afifa Zaman" userId="S::afifa.zaman@uwtsd.ac.uk::a8e597f4-7e7c-4990-8e2b-c91fff8b24a0" providerId="AD" clId="Web-{64A59CE0-16DE-430C-8B47-2C1BDFC24105}" dt="2020-10-26T12:40:24.244" v="0"/>
      <pc:docMkLst>
        <pc:docMk/>
      </pc:docMkLst>
      <pc:sldChg chg="del">
        <pc:chgData name="Afifa Zaman" userId="S::afifa.zaman@uwtsd.ac.uk::a8e597f4-7e7c-4990-8e2b-c91fff8b24a0" providerId="AD" clId="Web-{64A59CE0-16DE-430C-8B47-2C1BDFC24105}" dt="2020-10-26T12:40:24.244" v="0"/>
        <pc:sldMkLst>
          <pc:docMk/>
          <pc:sldMk cId="0" sldId="266"/>
        </pc:sldMkLst>
      </pc:sldChg>
    </pc:docChg>
  </pc:docChgLst>
  <pc:docChgLst>
    <pc:chgData name="Lisa Marie Knight (1910193)" userId="S::1910193@student.uwtsd.ac.uk::db378a96-fa2a-4018-a57f-478526ef029e" providerId="AD" clId="Web-{40BE3FB5-ECB2-4C6A-BF12-7E2B0B8DEEEC}"/>
    <pc:docChg chg="modSld">
      <pc:chgData name="Lisa Marie Knight (1910193)" userId="S::1910193@student.uwtsd.ac.uk::db378a96-fa2a-4018-a57f-478526ef029e" providerId="AD" clId="Web-{40BE3FB5-ECB2-4C6A-BF12-7E2B0B8DEEEC}" dt="2020-11-11T15:03:06.941" v="2" actId="1076"/>
      <pc:docMkLst>
        <pc:docMk/>
      </pc:docMkLst>
      <pc:sldChg chg="addSp modSp">
        <pc:chgData name="Lisa Marie Knight (1910193)" userId="S::1910193@student.uwtsd.ac.uk::db378a96-fa2a-4018-a57f-478526ef029e" providerId="AD" clId="Web-{40BE3FB5-ECB2-4C6A-BF12-7E2B0B8DEEEC}" dt="2020-11-11T15:03:06.941" v="2" actId="1076"/>
        <pc:sldMkLst>
          <pc:docMk/>
          <pc:sldMk cId="0" sldId="260"/>
        </pc:sldMkLst>
        <pc:spChg chg="add mod">
          <ac:chgData name="Lisa Marie Knight (1910193)" userId="S::1910193@student.uwtsd.ac.uk::db378a96-fa2a-4018-a57f-478526ef029e" providerId="AD" clId="Web-{40BE3FB5-ECB2-4C6A-BF12-7E2B0B8DEEEC}" dt="2020-11-11T15:03:06.941" v="2" actId="1076"/>
          <ac:spMkLst>
            <pc:docMk/>
            <pc:sldMk cId="0" sldId="260"/>
            <ac:spMk id="3" creationId="{D2A2DB07-2039-4613-8113-AD4C14CBF32A}"/>
          </ac:spMkLst>
        </pc:spChg>
      </pc:sldChg>
    </pc:docChg>
  </pc:docChgLst>
  <pc:docChgLst>
    <pc:chgData name="Afifa Zaman" userId="S::afifa.zaman@uwtsd.ac.uk::a8e597f4-7e7c-4990-8e2b-c91fff8b24a0" providerId="AD" clId="Web-{1E2A0481-8944-465C-955C-33E591FE0D97}"/>
    <pc:docChg chg="modSld">
      <pc:chgData name="Afifa Zaman" userId="S::afifa.zaman@uwtsd.ac.uk::a8e597f4-7e7c-4990-8e2b-c91fff8b24a0" providerId="AD" clId="Web-{1E2A0481-8944-465C-955C-33E591FE0D97}" dt="2020-11-11T15:26:38.372" v="395" actId="20577"/>
      <pc:docMkLst>
        <pc:docMk/>
      </pc:docMkLst>
      <pc:sldChg chg="modSp">
        <pc:chgData name="Afifa Zaman" userId="S::afifa.zaman@uwtsd.ac.uk::a8e597f4-7e7c-4990-8e2b-c91fff8b24a0" providerId="AD" clId="Web-{1E2A0481-8944-465C-955C-33E591FE0D97}" dt="2020-11-11T15:24:26.542" v="218" actId="20577"/>
        <pc:sldMkLst>
          <pc:docMk/>
          <pc:sldMk cId="0" sldId="258"/>
        </pc:sldMkLst>
        <pc:spChg chg="mod">
          <ac:chgData name="Afifa Zaman" userId="S::afifa.zaman@uwtsd.ac.uk::a8e597f4-7e7c-4990-8e2b-c91fff8b24a0" providerId="AD" clId="Web-{1E2A0481-8944-465C-955C-33E591FE0D97}" dt="2020-11-11T15:24:26.542" v="218" actId="20577"/>
          <ac:spMkLst>
            <pc:docMk/>
            <pc:sldMk cId="0" sldId="258"/>
            <ac:spMk id="4" creationId="{F529431B-03E4-4DBE-83CA-C96E5059263F}"/>
          </ac:spMkLst>
        </pc:spChg>
        <pc:spChg chg="mod">
          <ac:chgData name="Afifa Zaman" userId="S::afifa.zaman@uwtsd.ac.uk::a8e597f4-7e7c-4990-8e2b-c91fff8b24a0" providerId="AD" clId="Web-{1E2A0481-8944-465C-955C-33E591FE0D97}" dt="2020-11-11T15:14:13.457" v="161" actId="20577"/>
          <ac:spMkLst>
            <pc:docMk/>
            <pc:sldMk cId="0" sldId="258"/>
            <ac:spMk id="14" creationId="{59E62850-9928-479B-BC86-FCDCE7AB3CEE}"/>
          </ac:spMkLst>
        </pc:spChg>
        <pc:spChg chg="mod">
          <ac:chgData name="Afifa Zaman" userId="S::afifa.zaman@uwtsd.ac.uk::a8e597f4-7e7c-4990-8e2b-c91fff8b24a0" providerId="AD" clId="Web-{1E2A0481-8944-465C-955C-33E591FE0D97}" dt="2020-11-11T15:07:14.530" v="3" actId="14100"/>
          <ac:spMkLst>
            <pc:docMk/>
            <pc:sldMk cId="0" sldId="258"/>
            <ac:spMk id="17" creationId="{90A32357-2B0C-498E-9702-4B0DAEF1B970}"/>
          </ac:spMkLst>
        </pc:spChg>
      </pc:sldChg>
      <pc:sldChg chg="modSp">
        <pc:chgData name="Afifa Zaman" userId="S::afifa.zaman@uwtsd.ac.uk::a8e597f4-7e7c-4990-8e2b-c91fff8b24a0" providerId="AD" clId="Web-{1E2A0481-8944-465C-955C-33E591FE0D97}" dt="2020-11-11T15:26:36.950" v="393" actId="20577"/>
        <pc:sldMkLst>
          <pc:docMk/>
          <pc:sldMk cId="377970842" sldId="264"/>
        </pc:sldMkLst>
        <pc:spChg chg="mod">
          <ac:chgData name="Afifa Zaman" userId="S::afifa.zaman@uwtsd.ac.uk::a8e597f4-7e7c-4990-8e2b-c91fff8b24a0" providerId="AD" clId="Web-{1E2A0481-8944-465C-955C-33E591FE0D97}" dt="2020-11-11T15:26:36.950" v="393" actId="20577"/>
          <ac:spMkLst>
            <pc:docMk/>
            <pc:sldMk cId="377970842" sldId="264"/>
            <ac:spMk id="2" creationId="{B378261D-6998-424B-AB0F-57CD6A255C7B}"/>
          </ac:spMkLst>
        </pc:spChg>
      </pc:sldChg>
    </pc:docChg>
  </pc:docChgLst>
  <pc:docChgLst>
    <pc:chgData name="Lisa Knight (1910193)" userId="S::1910193@student.uwtsd.ac.uk::db378a96-fa2a-4018-a57f-478526ef029e" providerId="AD" clId="Web-{B5F85BA0-856E-490C-8142-FFE4CFD253DB}"/>
    <pc:docChg chg="modSld">
      <pc:chgData name="Lisa Knight (1910193)" userId="S::1910193@student.uwtsd.ac.uk::db378a96-fa2a-4018-a57f-478526ef029e" providerId="AD" clId="Web-{B5F85BA0-856E-490C-8142-FFE4CFD253DB}" dt="2020-11-03T19:11:40.899" v="198" actId="1076"/>
      <pc:docMkLst>
        <pc:docMk/>
      </pc:docMkLst>
      <pc:sldChg chg="addSp delSp modSp">
        <pc:chgData name="Lisa Knight (1910193)" userId="S::1910193@student.uwtsd.ac.uk::db378a96-fa2a-4018-a57f-478526ef029e" providerId="AD" clId="Web-{B5F85BA0-856E-490C-8142-FFE4CFD253DB}" dt="2020-11-03T18:55:50.346" v="48" actId="1076"/>
        <pc:sldMkLst>
          <pc:docMk/>
          <pc:sldMk cId="0" sldId="258"/>
        </pc:sldMkLst>
        <pc:spChg chg="del">
          <ac:chgData name="Lisa Knight (1910193)" userId="S::1910193@student.uwtsd.ac.uk::db378a96-fa2a-4018-a57f-478526ef029e" providerId="AD" clId="Web-{B5F85BA0-856E-490C-8142-FFE4CFD253DB}" dt="2020-11-03T18:54:05.031" v="31"/>
          <ac:spMkLst>
            <pc:docMk/>
            <pc:sldMk cId="0" sldId="258"/>
            <ac:spMk id="8" creationId="{DBFBC726-0725-47BC-B3B5-FDED192C4015}"/>
          </ac:spMkLst>
        </pc:spChg>
        <pc:spChg chg="mod">
          <ac:chgData name="Lisa Knight (1910193)" userId="S::1910193@student.uwtsd.ac.uk::db378a96-fa2a-4018-a57f-478526ef029e" providerId="AD" clId="Web-{B5F85BA0-856E-490C-8142-FFE4CFD253DB}" dt="2020-11-03T18:55:50.346" v="48" actId="1076"/>
          <ac:spMkLst>
            <pc:docMk/>
            <pc:sldMk cId="0" sldId="258"/>
            <ac:spMk id="39" creationId="{A0F93CDF-3CBF-4CCF-AD3C-03655C06E37D}"/>
          </ac:spMkLst>
        </pc:spChg>
        <pc:spChg chg="mod">
          <ac:chgData name="Lisa Knight (1910193)" userId="S::1910193@student.uwtsd.ac.uk::db378a96-fa2a-4018-a57f-478526ef029e" providerId="AD" clId="Web-{B5F85BA0-856E-490C-8142-FFE4CFD253DB}" dt="2020-11-03T18:55:18.798" v="46" actId="1076"/>
          <ac:spMkLst>
            <pc:docMk/>
            <pc:sldMk cId="0" sldId="258"/>
            <ac:spMk id="45" creationId="{908B7355-1334-4146-82BA-A8E1FEF191A4}"/>
          </ac:spMkLst>
        </pc:spChg>
        <pc:spChg chg="mod">
          <ac:chgData name="Lisa Knight (1910193)" userId="S::1910193@student.uwtsd.ac.uk::db378a96-fa2a-4018-a57f-478526ef029e" providerId="AD" clId="Web-{B5F85BA0-856E-490C-8142-FFE4CFD253DB}" dt="2020-11-03T18:53:44.452" v="22" actId="1076"/>
          <ac:spMkLst>
            <pc:docMk/>
            <pc:sldMk cId="0" sldId="258"/>
            <ac:spMk id="46" creationId="{702ED2AC-3031-4B23-8958-B813B5141A1F}"/>
          </ac:spMkLst>
        </pc:spChg>
        <pc:picChg chg="add mod">
          <ac:chgData name="Lisa Knight (1910193)" userId="S::1910193@student.uwtsd.ac.uk::db378a96-fa2a-4018-a57f-478526ef029e" providerId="AD" clId="Web-{B5F85BA0-856E-490C-8142-FFE4CFD253DB}" dt="2020-11-03T18:55:11.908" v="45" actId="1076"/>
          <ac:picMkLst>
            <pc:docMk/>
            <pc:sldMk cId="0" sldId="258"/>
            <ac:picMk id="6" creationId="{7BD15A94-0FB4-4696-A4A7-13E1D3786FBE}"/>
          </ac:picMkLst>
        </pc:picChg>
        <pc:picChg chg="del">
          <ac:chgData name="Lisa Knight (1910193)" userId="S::1910193@student.uwtsd.ac.uk::db378a96-fa2a-4018-a57f-478526ef029e" providerId="AD" clId="Web-{B5F85BA0-856E-490C-8142-FFE4CFD253DB}" dt="2020-11-03T18:53:33.390" v="20"/>
          <ac:picMkLst>
            <pc:docMk/>
            <pc:sldMk cId="0" sldId="258"/>
            <ac:picMk id="44" creationId="{26E2E016-1735-4BE3-AF69-738339620230}"/>
          </ac:picMkLst>
        </pc:picChg>
      </pc:sldChg>
      <pc:sldChg chg="addSp delSp modSp">
        <pc:chgData name="Lisa Knight (1910193)" userId="S::1910193@student.uwtsd.ac.uk::db378a96-fa2a-4018-a57f-478526ef029e" providerId="AD" clId="Web-{B5F85BA0-856E-490C-8142-FFE4CFD253DB}" dt="2020-11-03T19:11:40.899" v="198" actId="1076"/>
        <pc:sldMkLst>
          <pc:docMk/>
          <pc:sldMk cId="0" sldId="259"/>
        </pc:sldMkLst>
        <pc:spChg chg="mod">
          <ac:chgData name="Lisa Knight (1910193)" userId="S::1910193@student.uwtsd.ac.uk::db378a96-fa2a-4018-a57f-478526ef029e" providerId="AD" clId="Web-{B5F85BA0-856E-490C-8142-FFE4CFD253DB}" dt="2020-11-03T19:10:01.631" v="175" actId="20577"/>
          <ac:spMkLst>
            <pc:docMk/>
            <pc:sldMk cId="0" sldId="259"/>
            <ac:spMk id="2" creationId="{15CDFEF8-7A03-496D-9D34-B3083DB4FC3A}"/>
          </ac:spMkLst>
        </pc:spChg>
        <pc:spChg chg="add mod">
          <ac:chgData name="Lisa Knight (1910193)" userId="S::1910193@student.uwtsd.ac.uk::db378a96-fa2a-4018-a57f-478526ef029e" providerId="AD" clId="Web-{B5F85BA0-856E-490C-8142-FFE4CFD253DB}" dt="2020-11-03T19:11:40.899" v="198" actId="1076"/>
          <ac:spMkLst>
            <pc:docMk/>
            <pc:sldMk cId="0" sldId="259"/>
            <ac:spMk id="5" creationId="{61778358-8096-4EC2-80CF-22452718CC4C}"/>
          </ac:spMkLst>
        </pc:spChg>
        <pc:spChg chg="mod">
          <ac:chgData name="Lisa Knight (1910193)" userId="S::1910193@student.uwtsd.ac.uk::db378a96-fa2a-4018-a57f-478526ef029e" providerId="AD" clId="Web-{B5F85BA0-856E-490C-8142-FFE4CFD253DB}" dt="2020-11-03T19:07:56.097" v="146" actId="1076"/>
          <ac:spMkLst>
            <pc:docMk/>
            <pc:sldMk cId="0" sldId="259"/>
            <ac:spMk id="456" creationId="{00000000-0000-0000-0000-000000000000}"/>
          </ac:spMkLst>
        </pc:spChg>
        <pc:spChg chg="mod">
          <ac:chgData name="Lisa Knight (1910193)" userId="S::1910193@student.uwtsd.ac.uk::db378a96-fa2a-4018-a57f-478526ef029e" providerId="AD" clId="Web-{B5F85BA0-856E-490C-8142-FFE4CFD253DB}" dt="2020-11-03T19:10:31.538" v="178" actId="20577"/>
          <ac:spMkLst>
            <pc:docMk/>
            <pc:sldMk cId="0" sldId="259"/>
            <ac:spMk id="457" creationId="{00000000-0000-0000-0000-000000000000}"/>
          </ac:spMkLst>
        </pc:spChg>
        <pc:picChg chg="add del mod">
          <ac:chgData name="Lisa Knight (1910193)" userId="S::1910193@student.uwtsd.ac.uk::db378a96-fa2a-4018-a57f-478526ef029e" providerId="AD" clId="Web-{B5F85BA0-856E-490C-8142-FFE4CFD253DB}" dt="2020-11-03T19:05:51.578" v="131"/>
          <ac:picMkLst>
            <pc:docMk/>
            <pc:sldMk cId="0" sldId="259"/>
            <ac:picMk id="3" creationId="{D7762ADC-187E-40CA-A84E-22CC98D8CFBA}"/>
          </ac:picMkLst>
        </pc:picChg>
        <pc:picChg chg="add mod">
          <ac:chgData name="Lisa Knight (1910193)" userId="S::1910193@student.uwtsd.ac.uk::db378a96-fa2a-4018-a57f-478526ef029e" providerId="AD" clId="Web-{B5F85BA0-856E-490C-8142-FFE4CFD253DB}" dt="2020-11-03T19:09:18.989" v="158" actId="1076"/>
          <ac:picMkLst>
            <pc:docMk/>
            <pc:sldMk cId="0" sldId="259"/>
            <ac:picMk id="4" creationId="{AC186A00-0376-408E-A960-6C45A207F447}"/>
          </ac:picMkLst>
        </pc:picChg>
      </pc:sldChg>
      <pc:sldChg chg="delSp modSp">
        <pc:chgData name="Lisa Knight (1910193)" userId="S::1910193@student.uwtsd.ac.uk::db378a96-fa2a-4018-a57f-478526ef029e" providerId="AD" clId="Web-{B5F85BA0-856E-490C-8142-FFE4CFD253DB}" dt="2020-11-03T18:57:19.848" v="66" actId="1076"/>
        <pc:sldMkLst>
          <pc:docMk/>
          <pc:sldMk cId="0" sldId="260"/>
        </pc:sldMkLst>
        <pc:spChg chg="mod">
          <ac:chgData name="Lisa Knight (1910193)" userId="S::1910193@student.uwtsd.ac.uk::db378a96-fa2a-4018-a57f-478526ef029e" providerId="AD" clId="Web-{B5F85BA0-856E-490C-8142-FFE4CFD253DB}" dt="2020-11-03T18:56:17.987" v="51" actId="1076"/>
          <ac:spMkLst>
            <pc:docMk/>
            <pc:sldMk cId="0" sldId="260"/>
            <ac:spMk id="477" creationId="{00000000-0000-0000-0000-000000000000}"/>
          </ac:spMkLst>
        </pc:spChg>
        <pc:spChg chg="del">
          <ac:chgData name="Lisa Knight (1910193)" userId="S::1910193@student.uwtsd.ac.uk::db378a96-fa2a-4018-a57f-478526ef029e" providerId="AD" clId="Web-{B5F85BA0-856E-490C-8142-FFE4CFD253DB}" dt="2020-11-03T18:56:13.581" v="50"/>
          <ac:spMkLst>
            <pc:docMk/>
            <pc:sldMk cId="0" sldId="260"/>
            <ac:spMk id="478" creationId="{00000000-0000-0000-0000-000000000000}"/>
          </ac:spMkLst>
        </pc:spChg>
        <pc:picChg chg="mod">
          <ac:chgData name="Lisa Knight (1910193)" userId="S::1910193@student.uwtsd.ac.uk::db378a96-fa2a-4018-a57f-478526ef029e" providerId="AD" clId="Web-{B5F85BA0-856E-490C-8142-FFE4CFD253DB}" dt="2020-11-03T18:57:19.848" v="66" actId="1076"/>
          <ac:picMkLst>
            <pc:docMk/>
            <pc:sldMk cId="0" sldId="260"/>
            <ac:picMk id="471" creationId="{00000000-0000-0000-0000-000000000000}"/>
          </ac:picMkLst>
        </pc:picChg>
        <pc:picChg chg="del">
          <ac:chgData name="Lisa Knight (1910193)" userId="S::1910193@student.uwtsd.ac.uk::db378a96-fa2a-4018-a57f-478526ef029e" providerId="AD" clId="Web-{B5F85BA0-856E-490C-8142-FFE4CFD253DB}" dt="2020-11-03T18:57:06.582" v="63"/>
          <ac:picMkLst>
            <pc:docMk/>
            <pc:sldMk cId="0" sldId="260"/>
            <ac:picMk id="472" creationId="{00000000-0000-0000-0000-000000000000}"/>
          </ac:picMkLst>
        </pc:picChg>
        <pc:picChg chg="mod">
          <ac:chgData name="Lisa Knight (1910193)" userId="S::1910193@student.uwtsd.ac.uk::db378a96-fa2a-4018-a57f-478526ef029e" providerId="AD" clId="Web-{B5F85BA0-856E-490C-8142-FFE4CFD253DB}" dt="2020-11-03T18:57:15.707" v="65" actId="688"/>
          <ac:picMkLst>
            <pc:docMk/>
            <pc:sldMk cId="0" sldId="260"/>
            <ac:picMk id="473" creationId="{00000000-0000-0000-0000-000000000000}"/>
          </ac:picMkLst>
        </pc:picChg>
        <pc:picChg chg="del">
          <ac:chgData name="Lisa Knight (1910193)" userId="S::1910193@student.uwtsd.ac.uk::db378a96-fa2a-4018-a57f-478526ef029e" providerId="AD" clId="Web-{B5F85BA0-856E-490C-8142-FFE4CFD253DB}" dt="2020-11-03T18:56:03.565" v="49"/>
          <ac:picMkLst>
            <pc:docMk/>
            <pc:sldMk cId="0" sldId="260"/>
            <ac:picMk id="474" creationId="{00000000-0000-0000-0000-000000000000}"/>
          </ac:picMkLst>
        </pc:picChg>
      </pc:sldChg>
      <pc:sldChg chg="addSp delSp modSp">
        <pc:chgData name="Lisa Knight (1910193)" userId="S::1910193@student.uwtsd.ac.uk::db378a96-fa2a-4018-a57f-478526ef029e" providerId="AD" clId="Web-{B5F85BA0-856E-490C-8142-FFE4CFD253DB}" dt="2020-11-03T18:59:45.586" v="104" actId="20577"/>
        <pc:sldMkLst>
          <pc:docMk/>
          <pc:sldMk cId="0" sldId="262"/>
        </pc:sldMkLst>
        <pc:spChg chg="add mod">
          <ac:chgData name="Lisa Knight (1910193)" userId="S::1910193@student.uwtsd.ac.uk::db378a96-fa2a-4018-a57f-478526ef029e" providerId="AD" clId="Web-{B5F85BA0-856E-490C-8142-FFE4CFD253DB}" dt="2020-11-03T18:53:11.217" v="18" actId="1076"/>
          <ac:spMkLst>
            <pc:docMk/>
            <pc:sldMk cId="0" sldId="262"/>
            <ac:spMk id="2" creationId="{9E497102-983A-4C99-B3DC-514F8072A7B6}"/>
          </ac:spMkLst>
        </pc:spChg>
        <pc:spChg chg="add mod">
          <ac:chgData name="Lisa Knight (1910193)" userId="S::1910193@student.uwtsd.ac.uk::db378a96-fa2a-4018-a57f-478526ef029e" providerId="AD" clId="Web-{B5F85BA0-856E-490C-8142-FFE4CFD253DB}" dt="2020-11-03T18:59:45.586" v="104" actId="20577"/>
          <ac:spMkLst>
            <pc:docMk/>
            <pc:sldMk cId="0" sldId="262"/>
            <ac:spMk id="3" creationId="{71CA6A30-4C25-4690-9B08-7D52341EF4CB}"/>
          </ac:spMkLst>
        </pc:spChg>
        <pc:spChg chg="add mod">
          <ac:chgData name="Lisa Knight (1910193)" userId="S::1910193@student.uwtsd.ac.uk::db378a96-fa2a-4018-a57f-478526ef029e" providerId="AD" clId="Web-{B5F85BA0-856E-490C-8142-FFE4CFD253DB}" dt="2020-11-03T18:59:19.835" v="84" actId="20577"/>
          <ac:spMkLst>
            <pc:docMk/>
            <pc:sldMk cId="0" sldId="262"/>
            <ac:spMk id="4" creationId="{F69FC621-6CF4-4500-A6E8-E74BF72CED18}"/>
          </ac:spMkLst>
        </pc:spChg>
        <pc:spChg chg="add mod">
          <ac:chgData name="Lisa Knight (1910193)" userId="S::1910193@student.uwtsd.ac.uk::db378a96-fa2a-4018-a57f-478526ef029e" providerId="AD" clId="Web-{B5F85BA0-856E-490C-8142-FFE4CFD253DB}" dt="2020-11-03T18:58:44.506" v="76" actId="20577"/>
          <ac:spMkLst>
            <pc:docMk/>
            <pc:sldMk cId="0" sldId="262"/>
            <ac:spMk id="5" creationId="{4E48AF82-9906-45F4-956C-9BD5EDD7D224}"/>
          </ac:spMkLst>
        </pc:spChg>
        <pc:spChg chg="mod">
          <ac:chgData name="Lisa Knight (1910193)" userId="S::1910193@student.uwtsd.ac.uk::db378a96-fa2a-4018-a57f-478526ef029e" providerId="AD" clId="Web-{B5F85BA0-856E-490C-8142-FFE4CFD253DB}" dt="2020-11-03T18:53:14.108" v="19" actId="20577"/>
          <ac:spMkLst>
            <pc:docMk/>
            <pc:sldMk cId="0" sldId="262"/>
            <ac:spMk id="499" creationId="{00000000-0000-0000-0000-000000000000}"/>
          </ac:spMkLst>
        </pc:spChg>
        <pc:picChg chg="add del">
          <ac:chgData name="Lisa Knight (1910193)" userId="S::1910193@student.uwtsd.ac.uk::db378a96-fa2a-4018-a57f-478526ef029e" providerId="AD" clId="Web-{B5F85BA0-856E-490C-8142-FFE4CFD253DB}" dt="2020-11-03T18:58:14.693" v="72"/>
          <ac:picMkLst>
            <pc:docMk/>
            <pc:sldMk cId="0" sldId="262"/>
            <ac:picMk id="6" creationId="{0C68FAEE-10BD-477C-B7F8-9209EA49D7A7}"/>
          </ac:picMkLst>
        </pc:picChg>
        <pc:cxnChg chg="mod">
          <ac:chgData name="Lisa Knight (1910193)" userId="S::1910193@student.uwtsd.ac.uk::db378a96-fa2a-4018-a57f-478526ef029e" providerId="AD" clId="Web-{B5F85BA0-856E-490C-8142-FFE4CFD253DB}" dt="2020-11-03T18:52:58.748" v="16" actId="1076"/>
          <ac:cxnSpMkLst>
            <pc:docMk/>
            <pc:sldMk cId="0" sldId="262"/>
            <ac:cxnSpMk id="502" creationId="{00000000-0000-0000-0000-000000000000}"/>
          </ac:cxnSpMkLst>
        </pc:cxnChg>
      </pc:sldChg>
    </pc:docChg>
  </pc:docChgLst>
  <pc:docChgLst>
    <pc:chgData name="Lisa Marie Knight (1910193)" userId="S::1910193@student.uwtsd.ac.uk::db378a96-fa2a-4018-a57f-478526ef029e" providerId="AD" clId="Web-{A7077F25-9354-4ED3-9781-B2E07AFE2F6B}"/>
    <pc:docChg chg="modSld">
      <pc:chgData name="Lisa Marie Knight (1910193)" userId="S::1910193@student.uwtsd.ac.uk::db378a96-fa2a-4018-a57f-478526ef029e" providerId="AD" clId="Web-{A7077F25-9354-4ED3-9781-B2E07AFE2F6B}" dt="2020-11-11T15:46:07.929" v="1"/>
      <pc:docMkLst>
        <pc:docMk/>
      </pc:docMkLst>
      <pc:sldChg chg="modSp">
        <pc:chgData name="Lisa Marie Knight (1910193)" userId="S::1910193@student.uwtsd.ac.uk::db378a96-fa2a-4018-a57f-478526ef029e" providerId="AD" clId="Web-{A7077F25-9354-4ED3-9781-B2E07AFE2F6B}" dt="2020-11-11T15:46:07.929" v="1"/>
        <pc:sldMkLst>
          <pc:docMk/>
          <pc:sldMk cId="3541101297" sldId="263"/>
        </pc:sldMkLst>
        <pc:picChg chg="mod">
          <ac:chgData name="Lisa Marie Knight (1910193)" userId="S::1910193@student.uwtsd.ac.uk::db378a96-fa2a-4018-a57f-478526ef029e" providerId="AD" clId="Web-{A7077F25-9354-4ED3-9781-B2E07AFE2F6B}" dt="2020-11-11T15:46:07.929" v="1"/>
          <ac:picMkLst>
            <pc:docMk/>
            <pc:sldMk cId="3541101297" sldId="263"/>
            <ac:picMk id="37" creationId="{838D0214-7779-4B2F-B64A-8D1894BBAA5E}"/>
          </ac:picMkLst>
        </pc:picChg>
      </pc:sldChg>
    </pc:docChg>
  </pc:docChgLst>
  <pc:docChgLst>
    <pc:chgData name="Afifa Zaman" userId="S::afifa.zaman@uwtsd.ac.uk::a8e597f4-7e7c-4990-8e2b-c91fff8b24a0" providerId="AD" clId="Web-{2D6706FC-E493-4D9D-B046-1D92BD188C5B}"/>
    <pc:docChg chg="modSld">
      <pc:chgData name="Afifa Zaman" userId="S::afifa.zaman@uwtsd.ac.uk::a8e597f4-7e7c-4990-8e2b-c91fff8b24a0" providerId="AD" clId="Web-{2D6706FC-E493-4D9D-B046-1D92BD188C5B}" dt="2020-11-09T12:08:09.958" v="26" actId="20577"/>
      <pc:docMkLst>
        <pc:docMk/>
      </pc:docMkLst>
      <pc:sldChg chg="modSp">
        <pc:chgData name="Afifa Zaman" userId="S::afifa.zaman@uwtsd.ac.uk::a8e597f4-7e7c-4990-8e2b-c91fff8b24a0" providerId="AD" clId="Web-{2D6706FC-E493-4D9D-B046-1D92BD188C5B}" dt="2020-11-09T12:08:09.958" v="25" actId="20577"/>
        <pc:sldMkLst>
          <pc:docMk/>
          <pc:sldMk cId="0" sldId="258"/>
        </pc:sldMkLst>
        <pc:spChg chg="mod">
          <ac:chgData name="Afifa Zaman" userId="S::afifa.zaman@uwtsd.ac.uk::a8e597f4-7e7c-4990-8e2b-c91fff8b24a0" providerId="AD" clId="Web-{2D6706FC-E493-4D9D-B046-1D92BD188C5B}" dt="2020-11-09T12:07:02.612" v="14" actId="20577"/>
          <ac:spMkLst>
            <pc:docMk/>
            <pc:sldMk cId="0" sldId="258"/>
            <ac:spMk id="4" creationId="{F529431B-03E4-4DBE-83CA-C96E5059263F}"/>
          </ac:spMkLst>
        </pc:spChg>
        <pc:spChg chg="mod">
          <ac:chgData name="Afifa Zaman" userId="S::afifa.zaman@uwtsd.ac.uk::a8e597f4-7e7c-4990-8e2b-c91fff8b24a0" providerId="AD" clId="Web-{2D6706FC-E493-4D9D-B046-1D92BD188C5B}" dt="2020-11-09T12:08:09.958" v="25" actId="20577"/>
          <ac:spMkLst>
            <pc:docMk/>
            <pc:sldMk cId="0" sldId="258"/>
            <ac:spMk id="13" creationId="{CE560879-73A7-4346-A842-22A17F88C0A9}"/>
          </ac:spMkLst>
        </pc:spChg>
        <pc:picChg chg="mod">
          <ac:chgData name="Afifa Zaman" userId="S::afifa.zaman@uwtsd.ac.uk::a8e597f4-7e7c-4990-8e2b-c91fff8b24a0" providerId="AD" clId="Web-{2D6706FC-E493-4D9D-B046-1D92BD188C5B}" dt="2020-11-09T12:07:28.676" v="20" actId="1076"/>
          <ac:picMkLst>
            <pc:docMk/>
            <pc:sldMk cId="0" sldId="258"/>
            <ac:picMk id="24" creationId="{C3D29C7D-9269-496E-A35E-A84D04634434}"/>
          </ac:picMkLst>
        </pc:picChg>
      </pc:sldChg>
    </pc:docChg>
  </pc:docChgLst>
  <pc:docChgLst>
    <pc:chgData name="Lisa Marie Knight (1910193)" userId="S::1910193@student.uwtsd.ac.uk::db378a96-fa2a-4018-a57f-478526ef029e" providerId="AD" clId="Web-{8B3CF9B0-EEA8-4344-A608-C4E72F9D159F}"/>
    <pc:docChg chg="modSld">
      <pc:chgData name="Lisa Marie Knight (1910193)" userId="S::1910193@student.uwtsd.ac.uk::db378a96-fa2a-4018-a57f-478526ef029e" providerId="AD" clId="Web-{8B3CF9B0-EEA8-4344-A608-C4E72F9D159F}" dt="2020-11-11T14:50:11.036" v="2"/>
      <pc:docMkLst>
        <pc:docMk/>
      </pc:docMkLst>
      <pc:sldChg chg="modSp">
        <pc:chgData name="Lisa Marie Knight (1910193)" userId="S::1910193@student.uwtsd.ac.uk::db378a96-fa2a-4018-a57f-478526ef029e" providerId="AD" clId="Web-{8B3CF9B0-EEA8-4344-A608-C4E72F9D159F}" dt="2020-11-11T14:50:11.036" v="2"/>
        <pc:sldMkLst>
          <pc:docMk/>
          <pc:sldMk cId="0" sldId="258"/>
        </pc:sldMkLst>
        <pc:picChg chg="mod">
          <ac:chgData name="Lisa Marie Knight (1910193)" userId="S::1910193@student.uwtsd.ac.uk::db378a96-fa2a-4018-a57f-478526ef029e" providerId="AD" clId="Web-{8B3CF9B0-EEA8-4344-A608-C4E72F9D159F}" dt="2020-11-11T14:50:11.036" v="2"/>
          <ac:picMkLst>
            <pc:docMk/>
            <pc:sldMk cId="0" sldId="258"/>
            <ac:picMk id="3" creationId="{72178A11-A0C4-4308-A64B-2113E32F0DEC}"/>
          </ac:picMkLst>
        </pc:picChg>
      </pc:sldChg>
    </pc:docChg>
  </pc:docChgLst>
  <pc:docChgLst>
    <pc:chgData name="Lisa Knight (1910193)" userId="S::1910193@student.uwtsd.ac.uk::db378a96-fa2a-4018-a57f-478526ef029e" providerId="AD" clId="Web-{8E82EFB5-4A3B-4F1C-9003-9F724B460299}"/>
    <pc:docChg chg="modSld modMainMaster">
      <pc:chgData name="Lisa Knight (1910193)" userId="S::1910193@student.uwtsd.ac.uk::db378a96-fa2a-4018-a57f-478526ef029e" providerId="AD" clId="Web-{8E82EFB5-4A3B-4F1C-9003-9F724B460299}" dt="2020-10-28T15:20:48.932" v="17"/>
      <pc:docMkLst>
        <pc:docMk/>
      </pc:docMkLst>
      <pc:sldChg chg="mod modTransition setBg modShow">
        <pc:chgData name="Lisa Knight (1910193)" userId="S::1910193@student.uwtsd.ac.uk::db378a96-fa2a-4018-a57f-478526ef029e" providerId="AD" clId="Web-{8E82EFB5-4A3B-4F1C-9003-9F724B460299}" dt="2020-10-28T15:20:48.932" v="17"/>
        <pc:sldMkLst>
          <pc:docMk/>
          <pc:sldMk cId="0" sldId="256"/>
        </pc:sldMkLst>
      </pc:sldChg>
      <pc:sldChg chg="mod">
        <pc:chgData name="Lisa Knight (1910193)" userId="S::1910193@student.uwtsd.ac.uk::db378a96-fa2a-4018-a57f-478526ef029e" providerId="AD" clId="Web-{8E82EFB5-4A3B-4F1C-9003-9F724B460299}" dt="2020-10-28T15:19:43.119" v="16"/>
        <pc:sldMkLst>
          <pc:docMk/>
          <pc:sldMk cId="0" sldId="258"/>
        </pc:sldMkLst>
      </pc:sldChg>
      <pc:sldChg chg="mod">
        <pc:chgData name="Lisa Knight (1910193)" userId="S::1910193@student.uwtsd.ac.uk::db378a96-fa2a-4018-a57f-478526ef029e" providerId="AD" clId="Web-{8E82EFB5-4A3B-4F1C-9003-9F724B460299}" dt="2020-10-28T15:19:43.119" v="16"/>
        <pc:sldMkLst>
          <pc:docMk/>
          <pc:sldMk cId="0" sldId="259"/>
        </pc:sldMkLst>
      </pc:sldChg>
      <pc:sldChg chg="mod">
        <pc:chgData name="Lisa Knight (1910193)" userId="S::1910193@student.uwtsd.ac.uk::db378a96-fa2a-4018-a57f-478526ef029e" providerId="AD" clId="Web-{8E82EFB5-4A3B-4F1C-9003-9F724B460299}" dt="2020-10-28T15:19:43.119" v="16"/>
        <pc:sldMkLst>
          <pc:docMk/>
          <pc:sldMk cId="0" sldId="260"/>
        </pc:sldMkLst>
      </pc:sldChg>
      <pc:sldChg chg="mod">
        <pc:chgData name="Lisa Knight (1910193)" userId="S::1910193@student.uwtsd.ac.uk::db378a96-fa2a-4018-a57f-478526ef029e" providerId="AD" clId="Web-{8E82EFB5-4A3B-4F1C-9003-9F724B460299}" dt="2020-10-28T15:19:43.119" v="16"/>
        <pc:sldMkLst>
          <pc:docMk/>
          <pc:sldMk cId="0" sldId="261"/>
        </pc:sldMkLst>
      </pc:sldChg>
      <pc:sldChg chg="mod">
        <pc:chgData name="Lisa Knight (1910193)" userId="S::1910193@student.uwtsd.ac.uk::db378a96-fa2a-4018-a57f-478526ef029e" providerId="AD" clId="Web-{8E82EFB5-4A3B-4F1C-9003-9F724B460299}" dt="2020-10-28T15:19:43.119" v="16"/>
        <pc:sldMkLst>
          <pc:docMk/>
          <pc:sldMk cId="0" sldId="262"/>
        </pc:sldMkLst>
      </pc:sldChg>
      <pc:sldMasterChg chg="mod setBg modSldLayout">
        <pc:chgData name="Lisa Knight (1910193)" userId="S::1910193@student.uwtsd.ac.uk::db378a96-fa2a-4018-a57f-478526ef029e" providerId="AD" clId="Web-{8E82EFB5-4A3B-4F1C-9003-9F724B460299}" dt="2020-10-28T15:19:43.119" v="16"/>
        <pc:sldMasterMkLst>
          <pc:docMk/>
          <pc:sldMasterMk cId="0" sldId="2147483656"/>
        </pc:sldMasterMkLst>
        <pc:sldLayoutChg chg="mod">
          <pc:chgData name="Lisa Knight (1910193)" userId="S::1910193@student.uwtsd.ac.uk::db378a96-fa2a-4018-a57f-478526ef029e" providerId="AD" clId="Web-{8E82EFB5-4A3B-4F1C-9003-9F724B460299}" dt="2020-10-28T15:19:43.119" v="16"/>
          <pc:sldLayoutMkLst>
            <pc:docMk/>
            <pc:sldMasterMk cId="0" sldId="2147483656"/>
            <pc:sldLayoutMk cId="0" sldId="2147483648"/>
          </pc:sldLayoutMkLst>
        </pc:sldLayoutChg>
        <pc:sldLayoutChg chg="mod">
          <pc:chgData name="Lisa Knight (1910193)" userId="S::1910193@student.uwtsd.ac.uk::db378a96-fa2a-4018-a57f-478526ef029e" providerId="AD" clId="Web-{8E82EFB5-4A3B-4F1C-9003-9F724B460299}" dt="2020-10-28T15:19:43.119" v="16"/>
          <pc:sldLayoutMkLst>
            <pc:docMk/>
            <pc:sldMasterMk cId="0" sldId="2147483656"/>
            <pc:sldLayoutMk cId="0" sldId="2147483649"/>
          </pc:sldLayoutMkLst>
        </pc:sldLayoutChg>
        <pc:sldLayoutChg chg="mod">
          <pc:chgData name="Lisa Knight (1910193)" userId="S::1910193@student.uwtsd.ac.uk::db378a96-fa2a-4018-a57f-478526ef029e" providerId="AD" clId="Web-{8E82EFB5-4A3B-4F1C-9003-9F724B460299}" dt="2020-10-28T15:19:43.119" v="16"/>
          <pc:sldLayoutMkLst>
            <pc:docMk/>
            <pc:sldMasterMk cId="0" sldId="2147483656"/>
            <pc:sldLayoutMk cId="0" sldId="2147483650"/>
          </pc:sldLayoutMkLst>
        </pc:sldLayoutChg>
        <pc:sldLayoutChg chg="mod">
          <pc:chgData name="Lisa Knight (1910193)" userId="S::1910193@student.uwtsd.ac.uk::db378a96-fa2a-4018-a57f-478526ef029e" providerId="AD" clId="Web-{8E82EFB5-4A3B-4F1C-9003-9F724B460299}" dt="2020-10-28T15:19:43.119" v="16"/>
          <pc:sldLayoutMkLst>
            <pc:docMk/>
            <pc:sldMasterMk cId="0" sldId="2147483656"/>
            <pc:sldLayoutMk cId="0" sldId="2147483651"/>
          </pc:sldLayoutMkLst>
        </pc:sldLayoutChg>
        <pc:sldLayoutChg chg="mod">
          <pc:chgData name="Lisa Knight (1910193)" userId="S::1910193@student.uwtsd.ac.uk::db378a96-fa2a-4018-a57f-478526ef029e" providerId="AD" clId="Web-{8E82EFB5-4A3B-4F1C-9003-9F724B460299}" dt="2020-10-28T15:19:43.119" v="16"/>
          <pc:sldLayoutMkLst>
            <pc:docMk/>
            <pc:sldMasterMk cId="0" sldId="2147483656"/>
            <pc:sldLayoutMk cId="0" sldId="2147483652"/>
          </pc:sldLayoutMkLst>
        </pc:sldLayoutChg>
        <pc:sldLayoutChg chg="mod">
          <pc:chgData name="Lisa Knight (1910193)" userId="S::1910193@student.uwtsd.ac.uk::db378a96-fa2a-4018-a57f-478526ef029e" providerId="AD" clId="Web-{8E82EFB5-4A3B-4F1C-9003-9F724B460299}" dt="2020-10-28T15:19:43.119" v="16"/>
          <pc:sldLayoutMkLst>
            <pc:docMk/>
            <pc:sldMasterMk cId="0" sldId="2147483656"/>
            <pc:sldLayoutMk cId="0" sldId="2147483653"/>
          </pc:sldLayoutMkLst>
        </pc:sldLayoutChg>
        <pc:sldLayoutChg chg="mod">
          <pc:chgData name="Lisa Knight (1910193)" userId="S::1910193@student.uwtsd.ac.uk::db378a96-fa2a-4018-a57f-478526ef029e" providerId="AD" clId="Web-{8E82EFB5-4A3B-4F1C-9003-9F724B460299}" dt="2020-10-28T15:19:43.119" v="16"/>
          <pc:sldLayoutMkLst>
            <pc:docMk/>
            <pc:sldMasterMk cId="0" sldId="2147483656"/>
            <pc:sldLayoutMk cId="0" sldId="2147483654"/>
          </pc:sldLayoutMkLst>
        </pc:sldLayoutChg>
        <pc:sldLayoutChg chg="mod">
          <pc:chgData name="Lisa Knight (1910193)" userId="S::1910193@student.uwtsd.ac.uk::db378a96-fa2a-4018-a57f-478526ef029e" providerId="AD" clId="Web-{8E82EFB5-4A3B-4F1C-9003-9F724B460299}" dt="2020-10-28T15:19:43.119" v="16"/>
          <pc:sldLayoutMkLst>
            <pc:docMk/>
            <pc:sldMasterMk cId="0" sldId="2147483656"/>
            <pc:sldLayoutMk cId="0" sldId="2147483655"/>
          </pc:sldLayoutMkLst>
        </pc:sldLayoutChg>
      </pc:sldMasterChg>
    </pc:docChg>
  </pc:docChgLst>
  <pc:docChgLst>
    <pc:chgData name="Lisa Knight (1910193)" userId="S::1910193@student.uwtsd.ac.uk::db378a96-fa2a-4018-a57f-478526ef029e" providerId="AD" clId="Web-{9F540EF8-9E67-4D23-823C-2FFE6BBC801F}"/>
    <pc:docChg chg="modSld">
      <pc:chgData name="Lisa Knight (1910193)" userId="S::1910193@student.uwtsd.ac.uk::db378a96-fa2a-4018-a57f-478526ef029e" providerId="AD" clId="Web-{9F540EF8-9E67-4D23-823C-2FFE6BBC801F}" dt="2020-11-08T15:41:09.687" v="234" actId="20577"/>
      <pc:docMkLst>
        <pc:docMk/>
      </pc:docMkLst>
      <pc:sldChg chg="addSp delSp modSp">
        <pc:chgData name="Lisa Knight (1910193)" userId="S::1910193@student.uwtsd.ac.uk::db378a96-fa2a-4018-a57f-478526ef029e" providerId="AD" clId="Web-{9F540EF8-9E67-4D23-823C-2FFE6BBC801F}" dt="2020-11-08T15:41:09.687" v="234" actId="20577"/>
        <pc:sldMkLst>
          <pc:docMk/>
          <pc:sldMk cId="0" sldId="260"/>
        </pc:sldMkLst>
        <pc:spChg chg="add del mod">
          <ac:chgData name="Lisa Knight (1910193)" userId="S::1910193@student.uwtsd.ac.uk::db378a96-fa2a-4018-a57f-478526ef029e" providerId="AD" clId="Web-{9F540EF8-9E67-4D23-823C-2FFE6BBC801F}" dt="2020-11-08T15:18:19.941" v="27"/>
          <ac:spMkLst>
            <pc:docMk/>
            <pc:sldMk cId="0" sldId="260"/>
            <ac:spMk id="2" creationId="{BB7D6F7D-3733-4B60-8370-1FE78FF89552}"/>
          </ac:spMkLst>
        </pc:spChg>
        <pc:spChg chg="add del mod">
          <ac:chgData name="Lisa Knight (1910193)" userId="S::1910193@student.uwtsd.ac.uk::db378a96-fa2a-4018-a57f-478526ef029e" providerId="AD" clId="Web-{9F540EF8-9E67-4D23-823C-2FFE6BBC801F}" dt="2020-11-08T15:18:24.472" v="28"/>
          <ac:spMkLst>
            <pc:docMk/>
            <pc:sldMk cId="0" sldId="260"/>
            <ac:spMk id="3" creationId="{12227B5F-0CCE-4F6F-BD68-DF6EFE401F04}"/>
          </ac:spMkLst>
        </pc:spChg>
        <pc:spChg chg="add del mod">
          <ac:chgData name="Lisa Knight (1910193)" userId="S::1910193@student.uwtsd.ac.uk::db378a96-fa2a-4018-a57f-478526ef029e" providerId="AD" clId="Web-{9F540EF8-9E67-4D23-823C-2FFE6BBC801F}" dt="2020-11-08T15:21:38.521" v="46"/>
          <ac:spMkLst>
            <pc:docMk/>
            <pc:sldMk cId="0" sldId="260"/>
            <ac:spMk id="4" creationId="{88115BE5-19D8-4E28-961D-A66CB8A58A68}"/>
          </ac:spMkLst>
        </pc:spChg>
        <pc:spChg chg="add mod">
          <ac:chgData name="Lisa Knight (1910193)" userId="S::1910193@student.uwtsd.ac.uk::db378a96-fa2a-4018-a57f-478526ef029e" providerId="AD" clId="Web-{9F540EF8-9E67-4D23-823C-2FFE6BBC801F}" dt="2020-11-08T15:39:33.155" v="224" actId="1076"/>
          <ac:spMkLst>
            <pc:docMk/>
            <pc:sldMk cId="0" sldId="260"/>
            <ac:spMk id="5" creationId="{1DBA9524-5985-44DF-B4EB-1A3345D0DFBF}"/>
          </ac:spMkLst>
        </pc:spChg>
        <pc:spChg chg="add mod">
          <ac:chgData name="Lisa Knight (1910193)" userId="S::1910193@student.uwtsd.ac.uk::db378a96-fa2a-4018-a57f-478526ef029e" providerId="AD" clId="Web-{9F540EF8-9E67-4D23-823C-2FFE6BBC801F}" dt="2020-11-08T15:20:19.161" v="38"/>
          <ac:spMkLst>
            <pc:docMk/>
            <pc:sldMk cId="0" sldId="260"/>
            <ac:spMk id="6" creationId="{5265A727-AC40-46B7-8785-CAA40D3C978C}"/>
          </ac:spMkLst>
        </pc:spChg>
        <pc:spChg chg="mod">
          <ac:chgData name="Lisa Knight (1910193)" userId="S::1910193@student.uwtsd.ac.uk::db378a96-fa2a-4018-a57f-478526ef029e" providerId="AD" clId="Web-{9F540EF8-9E67-4D23-823C-2FFE6BBC801F}" dt="2020-11-08T15:41:09.687" v="234" actId="20577"/>
          <ac:spMkLst>
            <pc:docMk/>
            <pc:sldMk cId="0" sldId="260"/>
            <ac:spMk id="465" creationId="{00000000-0000-0000-0000-000000000000}"/>
          </ac:spMkLst>
        </pc:spChg>
        <pc:spChg chg="mod">
          <ac:chgData name="Lisa Knight (1910193)" userId="S::1910193@student.uwtsd.ac.uk::db378a96-fa2a-4018-a57f-478526ef029e" providerId="AD" clId="Web-{9F540EF8-9E67-4D23-823C-2FFE6BBC801F}" dt="2020-11-08T15:38:19.748" v="215" actId="14100"/>
          <ac:spMkLst>
            <pc:docMk/>
            <pc:sldMk cId="0" sldId="260"/>
            <ac:spMk id="466" creationId="{00000000-0000-0000-0000-000000000000}"/>
          </ac:spMkLst>
        </pc:spChg>
        <pc:spChg chg="mod">
          <ac:chgData name="Lisa Knight (1910193)" userId="S::1910193@student.uwtsd.ac.uk::db378a96-fa2a-4018-a57f-478526ef029e" providerId="AD" clId="Web-{9F540EF8-9E67-4D23-823C-2FFE6BBC801F}" dt="2020-11-08T15:38:50.639" v="218" actId="1076"/>
          <ac:spMkLst>
            <pc:docMk/>
            <pc:sldMk cId="0" sldId="260"/>
            <ac:spMk id="467" creationId="{00000000-0000-0000-0000-000000000000}"/>
          </ac:spMkLst>
        </pc:spChg>
        <pc:spChg chg="del">
          <ac:chgData name="Lisa Knight (1910193)" userId="S::1910193@student.uwtsd.ac.uk::db378a96-fa2a-4018-a57f-478526ef029e" providerId="AD" clId="Web-{9F540EF8-9E67-4D23-823C-2FFE6BBC801F}" dt="2020-11-08T15:21:52.927" v="47"/>
          <ac:spMkLst>
            <pc:docMk/>
            <pc:sldMk cId="0" sldId="260"/>
            <ac:spMk id="475" creationId="{00000000-0000-0000-0000-000000000000}"/>
          </ac:spMkLst>
        </pc:spChg>
        <pc:grpChg chg="mod">
          <ac:chgData name="Lisa Knight (1910193)" userId="S::1910193@student.uwtsd.ac.uk::db378a96-fa2a-4018-a57f-478526ef029e" providerId="AD" clId="Web-{9F540EF8-9E67-4D23-823C-2FFE6BBC801F}" dt="2020-11-08T15:40:53.515" v="232" actId="14100"/>
          <ac:grpSpMkLst>
            <pc:docMk/>
            <pc:sldMk cId="0" sldId="260"/>
            <ac:grpSpMk id="463" creationId="{00000000-0000-0000-0000-000000000000}"/>
          </ac:grpSpMkLst>
        </pc:grpChg>
        <pc:grpChg chg="mod">
          <ac:chgData name="Lisa Knight (1910193)" userId="S::1910193@student.uwtsd.ac.uk::db378a96-fa2a-4018-a57f-478526ef029e" providerId="AD" clId="Web-{9F540EF8-9E67-4D23-823C-2FFE6BBC801F}" dt="2020-11-08T15:27:13.352" v="158" actId="1076"/>
          <ac:grpSpMkLst>
            <pc:docMk/>
            <pc:sldMk cId="0" sldId="260"/>
            <ac:grpSpMk id="468" creationId="{00000000-0000-0000-0000-000000000000}"/>
          </ac:grpSpMkLst>
        </pc:grpChg>
        <pc:picChg chg="add del mod">
          <ac:chgData name="Lisa Knight (1910193)" userId="S::1910193@student.uwtsd.ac.uk::db378a96-fa2a-4018-a57f-478526ef029e" providerId="AD" clId="Web-{9F540EF8-9E67-4D23-823C-2FFE6BBC801F}" dt="2020-11-08T15:21:20.568" v="44"/>
          <ac:picMkLst>
            <pc:docMk/>
            <pc:sldMk cId="0" sldId="260"/>
            <ac:picMk id="7" creationId="{58B0A375-FF28-45D5-9B3F-4F5A2167E93B}"/>
          </ac:picMkLst>
        </pc:picChg>
        <pc:picChg chg="add del mod modCrop">
          <ac:chgData name="Lisa Knight (1910193)" userId="S::1910193@student.uwtsd.ac.uk::db378a96-fa2a-4018-a57f-478526ef029e" providerId="AD" clId="Web-{9F540EF8-9E67-4D23-823C-2FFE6BBC801F}" dt="2020-11-08T15:21:23.771" v="45"/>
          <ac:picMkLst>
            <pc:docMk/>
            <pc:sldMk cId="0" sldId="260"/>
            <ac:picMk id="8" creationId="{DE6590BE-3F2B-42BF-8552-9E310BDF6095}"/>
          </ac:picMkLst>
        </pc:picChg>
        <pc:picChg chg="mod">
          <ac:chgData name="Lisa Knight (1910193)" userId="S::1910193@student.uwtsd.ac.uk::db378a96-fa2a-4018-a57f-478526ef029e" providerId="AD" clId="Web-{9F540EF8-9E67-4D23-823C-2FFE6BBC801F}" dt="2020-11-08T15:27:13.274" v="157" actId="1076"/>
          <ac:picMkLst>
            <pc:docMk/>
            <pc:sldMk cId="0" sldId="260"/>
            <ac:picMk id="473" creationId="{00000000-0000-0000-0000-000000000000}"/>
          </ac:picMkLst>
        </pc:picChg>
      </pc:sldChg>
    </pc:docChg>
  </pc:docChgLst>
  <pc:docChgLst>
    <pc:chgData name="Afifa Zaman" userId="S::afifa.zaman@uwtsd.ac.uk::a8e597f4-7e7c-4990-8e2b-c91fff8b24a0" providerId="AD" clId="Web-{528DD9CB-2697-4891-913A-9A6D33FADD7B}"/>
    <pc:docChg chg="modSld">
      <pc:chgData name="Afifa Zaman" userId="S::afifa.zaman@uwtsd.ac.uk::a8e597f4-7e7c-4990-8e2b-c91fff8b24a0" providerId="AD" clId="Web-{528DD9CB-2697-4891-913A-9A6D33FADD7B}" dt="2020-11-09T12:15:23.008" v="159" actId="20577"/>
      <pc:docMkLst>
        <pc:docMk/>
      </pc:docMkLst>
      <pc:sldChg chg="delSp modSp">
        <pc:chgData name="Afifa Zaman" userId="S::afifa.zaman@uwtsd.ac.uk::a8e597f4-7e7c-4990-8e2b-c91fff8b24a0" providerId="AD" clId="Web-{528DD9CB-2697-4891-913A-9A6D33FADD7B}" dt="2020-11-09T12:15:21.586" v="158" actId="20577"/>
        <pc:sldMkLst>
          <pc:docMk/>
          <pc:sldMk cId="0" sldId="258"/>
        </pc:sldMkLst>
        <pc:spChg chg="mod">
          <ac:chgData name="Afifa Zaman" userId="S::afifa.zaman@uwtsd.ac.uk::a8e597f4-7e7c-4990-8e2b-c91fff8b24a0" providerId="AD" clId="Web-{528DD9CB-2697-4891-913A-9A6D33FADD7B}" dt="2020-11-09T12:14:31.507" v="112" actId="1076"/>
          <ac:spMkLst>
            <pc:docMk/>
            <pc:sldMk cId="0" sldId="258"/>
            <ac:spMk id="4" creationId="{F529431B-03E4-4DBE-83CA-C96E5059263F}"/>
          </ac:spMkLst>
        </pc:spChg>
        <pc:spChg chg="del mod">
          <ac:chgData name="Afifa Zaman" userId="S::afifa.zaman@uwtsd.ac.uk::a8e597f4-7e7c-4990-8e2b-c91fff8b24a0" providerId="AD" clId="Web-{528DD9CB-2697-4891-913A-9A6D33FADD7B}" dt="2020-11-09T12:14:27.773" v="111"/>
          <ac:spMkLst>
            <pc:docMk/>
            <pc:sldMk cId="0" sldId="258"/>
            <ac:spMk id="5" creationId="{10FFF9E8-8FF2-4626-8FFE-F2E948AF465D}"/>
          </ac:spMkLst>
        </pc:spChg>
        <pc:spChg chg="mod">
          <ac:chgData name="Afifa Zaman" userId="S::afifa.zaman@uwtsd.ac.uk::a8e597f4-7e7c-4990-8e2b-c91fff8b24a0" providerId="AD" clId="Web-{528DD9CB-2697-4891-913A-9A6D33FADD7B}" dt="2020-11-09T12:14:54.351" v="138" actId="20577"/>
          <ac:spMkLst>
            <pc:docMk/>
            <pc:sldMk cId="0" sldId="258"/>
            <ac:spMk id="13" creationId="{CE560879-73A7-4346-A842-22A17F88C0A9}"/>
          </ac:spMkLst>
        </pc:spChg>
        <pc:spChg chg="mod">
          <ac:chgData name="Afifa Zaman" userId="S::afifa.zaman@uwtsd.ac.uk::a8e597f4-7e7c-4990-8e2b-c91fff8b24a0" providerId="AD" clId="Web-{528DD9CB-2697-4891-913A-9A6D33FADD7B}" dt="2020-11-09T12:15:21.586" v="158" actId="20577"/>
          <ac:spMkLst>
            <pc:docMk/>
            <pc:sldMk cId="0" sldId="258"/>
            <ac:spMk id="14" creationId="{59E62850-9928-479B-BC86-FCDCE7AB3CEE}"/>
          </ac:spMkLst>
        </pc:spChg>
        <pc:spChg chg="del mod">
          <ac:chgData name="Afifa Zaman" userId="S::afifa.zaman@uwtsd.ac.uk::a8e597f4-7e7c-4990-8e2b-c91fff8b24a0" providerId="AD" clId="Web-{528DD9CB-2697-4891-913A-9A6D33FADD7B}" dt="2020-11-09T12:13:32.788" v="95"/>
          <ac:spMkLst>
            <pc:docMk/>
            <pc:sldMk cId="0" sldId="258"/>
            <ac:spMk id="17" creationId="{374E9790-9EE2-459C-9620-0301FA0966DE}"/>
          </ac:spMkLst>
        </pc:spChg>
        <pc:spChg chg="mod">
          <ac:chgData name="Afifa Zaman" userId="S::afifa.zaman@uwtsd.ac.uk::a8e597f4-7e7c-4990-8e2b-c91fff8b24a0" providerId="AD" clId="Web-{528DD9CB-2697-4891-913A-9A6D33FADD7B}" dt="2020-11-09T12:14:35.476" v="113" actId="14100"/>
          <ac:spMkLst>
            <pc:docMk/>
            <pc:sldMk cId="0" sldId="258"/>
            <ac:spMk id="446" creationId="{00000000-0000-0000-0000-000000000000}"/>
          </ac:spMkLst>
        </pc:spChg>
        <pc:picChg chg="mod">
          <ac:chgData name="Afifa Zaman" userId="S::afifa.zaman@uwtsd.ac.uk::a8e597f4-7e7c-4990-8e2b-c91fff8b24a0" providerId="AD" clId="Web-{528DD9CB-2697-4891-913A-9A6D33FADD7B}" dt="2020-11-09T12:13:44.694" v="98" actId="1076"/>
          <ac:picMkLst>
            <pc:docMk/>
            <pc:sldMk cId="0" sldId="258"/>
            <ac:picMk id="3" creationId="{72178A11-A0C4-4308-A64B-2113E32F0DEC}"/>
          </ac:picMkLst>
        </pc:picChg>
        <pc:picChg chg="mod">
          <ac:chgData name="Afifa Zaman" userId="S::afifa.zaman@uwtsd.ac.uk::a8e597f4-7e7c-4990-8e2b-c91fff8b24a0" providerId="AD" clId="Web-{528DD9CB-2697-4891-913A-9A6D33FADD7B}" dt="2020-11-09T12:14:39.961" v="114" actId="1076"/>
          <ac:picMkLst>
            <pc:docMk/>
            <pc:sldMk cId="0" sldId="258"/>
            <ac:picMk id="21" creationId="{53B79A2D-EFA5-4D68-9297-2172B0385B4E}"/>
          </ac:picMkLst>
        </pc:picChg>
        <pc:picChg chg="mod">
          <ac:chgData name="Afifa Zaman" userId="S::afifa.zaman@uwtsd.ac.uk::a8e597f4-7e7c-4990-8e2b-c91fff8b24a0" providerId="AD" clId="Web-{528DD9CB-2697-4891-913A-9A6D33FADD7B}" dt="2020-11-09T12:15:07.867" v="140" actId="1076"/>
          <ac:picMkLst>
            <pc:docMk/>
            <pc:sldMk cId="0" sldId="258"/>
            <ac:picMk id="24" creationId="{C3D29C7D-9269-496E-A35E-A84D04634434}"/>
          </ac:picMkLst>
        </pc:picChg>
      </pc:sldChg>
    </pc:docChg>
  </pc:docChgLst>
  <pc:docChgLst>
    <pc:chgData name="Afifa Zaman" userId="S::afifa.zaman@uwtsd.ac.uk::a8e597f4-7e7c-4990-8e2b-c91fff8b24a0" providerId="AD" clId="Web-{CE8D0028-D21B-4FEA-92AB-F31F746D1E64}"/>
    <pc:docChg chg="addSld modSld">
      <pc:chgData name="Afifa Zaman" userId="S::afifa.zaman@uwtsd.ac.uk::a8e597f4-7e7c-4990-8e2b-c91fff8b24a0" providerId="AD" clId="Web-{CE8D0028-D21B-4FEA-92AB-F31F746D1E64}" dt="2020-11-11T15:06:46.384" v="460" actId="20577"/>
      <pc:docMkLst>
        <pc:docMk/>
      </pc:docMkLst>
      <pc:sldChg chg="modSp">
        <pc:chgData name="Afifa Zaman" userId="S::afifa.zaman@uwtsd.ac.uk::a8e597f4-7e7c-4990-8e2b-c91fff8b24a0" providerId="AD" clId="Web-{CE8D0028-D21B-4FEA-92AB-F31F746D1E64}" dt="2020-11-11T15:06:46.384" v="460" actId="20577"/>
        <pc:sldMkLst>
          <pc:docMk/>
          <pc:sldMk cId="0" sldId="258"/>
        </pc:sldMkLst>
        <pc:spChg chg="mod">
          <ac:chgData name="Afifa Zaman" userId="S::afifa.zaman@uwtsd.ac.uk::a8e597f4-7e7c-4990-8e2b-c91fff8b24a0" providerId="AD" clId="Web-{CE8D0028-D21B-4FEA-92AB-F31F746D1E64}" dt="2020-11-11T15:05:41.789" v="445" actId="20577"/>
          <ac:spMkLst>
            <pc:docMk/>
            <pc:sldMk cId="0" sldId="258"/>
            <ac:spMk id="14" creationId="{59E62850-9928-479B-BC86-FCDCE7AB3CEE}"/>
          </ac:spMkLst>
        </pc:spChg>
        <pc:spChg chg="mod">
          <ac:chgData name="Afifa Zaman" userId="S::afifa.zaman@uwtsd.ac.uk::a8e597f4-7e7c-4990-8e2b-c91fff8b24a0" providerId="AD" clId="Web-{CE8D0028-D21B-4FEA-92AB-F31F746D1E64}" dt="2020-11-11T15:06:00.461" v="455" actId="20577"/>
          <ac:spMkLst>
            <pc:docMk/>
            <pc:sldMk cId="0" sldId="258"/>
            <ac:spMk id="15" creationId="{324B89E5-436E-412A-A6A0-CDEE484B13F0}"/>
          </ac:spMkLst>
        </pc:spChg>
        <pc:spChg chg="mod">
          <ac:chgData name="Afifa Zaman" userId="S::afifa.zaman@uwtsd.ac.uk::a8e597f4-7e7c-4990-8e2b-c91fff8b24a0" providerId="AD" clId="Web-{CE8D0028-D21B-4FEA-92AB-F31F746D1E64}" dt="2020-11-11T15:06:13.884" v="458" actId="1076"/>
          <ac:spMkLst>
            <pc:docMk/>
            <pc:sldMk cId="0" sldId="258"/>
            <ac:spMk id="17" creationId="{90A32357-2B0C-498E-9702-4B0DAEF1B970}"/>
          </ac:spMkLst>
        </pc:spChg>
        <pc:spChg chg="mod">
          <ac:chgData name="Afifa Zaman" userId="S::afifa.zaman@uwtsd.ac.uk::a8e597f4-7e7c-4990-8e2b-c91fff8b24a0" providerId="AD" clId="Web-{CE8D0028-D21B-4FEA-92AB-F31F746D1E64}" dt="2020-11-11T15:06:46.384" v="460" actId="20577"/>
          <ac:spMkLst>
            <pc:docMk/>
            <pc:sldMk cId="0" sldId="258"/>
            <ac:spMk id="25" creationId="{BB8FC1BB-4753-419E-8C24-111DFBE29D3C}"/>
          </ac:spMkLst>
        </pc:spChg>
      </pc:sldChg>
      <pc:sldChg chg="modSp">
        <pc:chgData name="Afifa Zaman" userId="S::afifa.zaman@uwtsd.ac.uk::a8e597f4-7e7c-4990-8e2b-c91fff8b24a0" providerId="AD" clId="Web-{CE8D0028-D21B-4FEA-92AB-F31F746D1E64}" dt="2020-11-11T14:58:20.482" v="384" actId="20577"/>
        <pc:sldMkLst>
          <pc:docMk/>
          <pc:sldMk cId="0" sldId="262"/>
        </pc:sldMkLst>
        <pc:spChg chg="mod">
          <ac:chgData name="Afifa Zaman" userId="S::afifa.zaman@uwtsd.ac.uk::a8e597f4-7e7c-4990-8e2b-c91fff8b24a0" providerId="AD" clId="Web-{CE8D0028-D21B-4FEA-92AB-F31F746D1E64}" dt="2020-11-11T14:58:20.482" v="384" actId="20577"/>
          <ac:spMkLst>
            <pc:docMk/>
            <pc:sldMk cId="0" sldId="262"/>
            <ac:spMk id="2" creationId="{9E497102-983A-4C99-B3DC-514F8072A7B6}"/>
          </ac:spMkLst>
        </pc:spChg>
      </pc:sldChg>
      <pc:sldChg chg="addSp modSp new">
        <pc:chgData name="Afifa Zaman" userId="S::afifa.zaman@uwtsd.ac.uk::a8e597f4-7e7c-4990-8e2b-c91fff8b24a0" providerId="AD" clId="Web-{CE8D0028-D21B-4FEA-92AB-F31F746D1E64}" dt="2020-11-11T15:02:54.020" v="441" actId="20577"/>
        <pc:sldMkLst>
          <pc:docMk/>
          <pc:sldMk cId="377970842" sldId="264"/>
        </pc:sldMkLst>
        <pc:spChg chg="add mod">
          <ac:chgData name="Afifa Zaman" userId="S::afifa.zaman@uwtsd.ac.uk::a8e597f4-7e7c-4990-8e2b-c91fff8b24a0" providerId="AD" clId="Web-{CE8D0028-D21B-4FEA-92AB-F31F746D1E64}" dt="2020-11-11T15:02:54.020" v="441" actId="20577"/>
          <ac:spMkLst>
            <pc:docMk/>
            <pc:sldMk cId="377970842" sldId="264"/>
            <ac:spMk id="2" creationId="{B378261D-6998-424B-AB0F-57CD6A255C7B}"/>
          </ac:spMkLst>
        </pc:spChg>
      </pc:sldChg>
    </pc:docChg>
  </pc:docChgLst>
  <pc:docChgLst>
    <pc:chgData name="Lisa Marie Knight (1910193)" userId="S::1910193@student.uwtsd.ac.uk::db378a96-fa2a-4018-a57f-478526ef029e" providerId="AD" clId="Web-{73288BFF-C6B0-4099-B613-5CB10059BCC3}"/>
    <pc:docChg chg="modSld">
      <pc:chgData name="Lisa Marie Knight (1910193)" userId="S::1910193@student.uwtsd.ac.uk::db378a96-fa2a-4018-a57f-478526ef029e" providerId="AD" clId="Web-{73288BFF-C6B0-4099-B613-5CB10059BCC3}" dt="2020-11-11T15:26:18.369" v="25" actId="14100"/>
      <pc:docMkLst>
        <pc:docMk/>
      </pc:docMkLst>
      <pc:sldChg chg="modSp">
        <pc:chgData name="Lisa Marie Knight (1910193)" userId="S::1910193@student.uwtsd.ac.uk::db378a96-fa2a-4018-a57f-478526ef029e" providerId="AD" clId="Web-{73288BFF-C6B0-4099-B613-5CB10059BCC3}" dt="2020-11-11T15:26:18.369" v="25" actId="14100"/>
        <pc:sldMkLst>
          <pc:docMk/>
          <pc:sldMk cId="0" sldId="262"/>
        </pc:sldMkLst>
        <pc:spChg chg="mod">
          <ac:chgData name="Lisa Marie Knight (1910193)" userId="S::1910193@student.uwtsd.ac.uk::db378a96-fa2a-4018-a57f-478526ef029e" providerId="AD" clId="Web-{73288BFF-C6B0-4099-B613-5CB10059BCC3}" dt="2020-11-11T15:26:18.369" v="25" actId="14100"/>
          <ac:spMkLst>
            <pc:docMk/>
            <pc:sldMk cId="0" sldId="262"/>
            <ac:spMk id="2" creationId="{9E497102-983A-4C99-B3DC-514F8072A7B6}"/>
          </ac:spMkLst>
        </pc:spChg>
        <pc:spChg chg="mod">
          <ac:chgData name="Lisa Marie Knight (1910193)" userId="S::1910193@student.uwtsd.ac.uk::db378a96-fa2a-4018-a57f-478526ef029e" providerId="AD" clId="Web-{73288BFF-C6B0-4099-B613-5CB10059BCC3}" dt="2020-11-11T15:25:59.650" v="17" actId="1076"/>
          <ac:spMkLst>
            <pc:docMk/>
            <pc:sldMk cId="0" sldId="262"/>
            <ac:spMk id="3" creationId="{71CA6A30-4C25-4690-9B08-7D52341EF4CB}"/>
          </ac:spMkLst>
        </pc:spChg>
        <pc:spChg chg="mod">
          <ac:chgData name="Lisa Marie Knight (1910193)" userId="S::1910193@student.uwtsd.ac.uk::db378a96-fa2a-4018-a57f-478526ef029e" providerId="AD" clId="Web-{73288BFF-C6B0-4099-B613-5CB10059BCC3}" dt="2020-11-11T15:25:53.540" v="16" actId="1076"/>
          <ac:spMkLst>
            <pc:docMk/>
            <pc:sldMk cId="0" sldId="262"/>
            <ac:spMk id="4" creationId="{F69FC621-6CF4-4500-A6E8-E74BF72CED18}"/>
          </ac:spMkLst>
        </pc:spChg>
        <pc:spChg chg="mod">
          <ac:chgData name="Lisa Marie Knight (1910193)" userId="S::1910193@student.uwtsd.ac.uk::db378a96-fa2a-4018-a57f-478526ef029e" providerId="AD" clId="Web-{73288BFF-C6B0-4099-B613-5CB10059BCC3}" dt="2020-11-11T15:25:48.556" v="15" actId="1076"/>
          <ac:spMkLst>
            <pc:docMk/>
            <pc:sldMk cId="0" sldId="262"/>
            <ac:spMk id="5" creationId="{4E48AF82-9906-45F4-956C-9BD5EDD7D224}"/>
          </ac:spMkLst>
        </pc:spChg>
      </pc:sldChg>
    </pc:docChg>
  </pc:docChgLst>
  <pc:docChgLst>
    <pc:chgData name="Afifa Zaman" userId="S::afifa.zaman@uwtsd.ac.uk::a8e597f4-7e7c-4990-8e2b-c91fff8b24a0" providerId="AD" clId="Web-{4C87304B-A33E-46C0-AF47-C13145B493E6}"/>
    <pc:docChg chg="addSld delSld modSld">
      <pc:chgData name="Afifa Zaman" userId="S::afifa.zaman@uwtsd.ac.uk::a8e597f4-7e7c-4990-8e2b-c91fff8b24a0" providerId="AD" clId="Web-{4C87304B-A33E-46C0-AF47-C13145B493E6}" dt="2020-11-09T12:51:47.054" v="123" actId="1076"/>
      <pc:docMkLst>
        <pc:docMk/>
      </pc:docMkLst>
      <pc:sldChg chg="addSp delSp modSp">
        <pc:chgData name="Afifa Zaman" userId="S::afifa.zaman@uwtsd.ac.uk::a8e597f4-7e7c-4990-8e2b-c91fff8b24a0" providerId="AD" clId="Web-{4C87304B-A33E-46C0-AF47-C13145B493E6}" dt="2020-11-09T12:48:28.425" v="84" actId="20577"/>
        <pc:sldMkLst>
          <pc:docMk/>
          <pc:sldMk cId="0" sldId="258"/>
        </pc:sldMkLst>
        <pc:spChg chg="mod">
          <ac:chgData name="Afifa Zaman" userId="S::afifa.zaman@uwtsd.ac.uk::a8e597f4-7e7c-4990-8e2b-c91fff8b24a0" providerId="AD" clId="Web-{4C87304B-A33E-46C0-AF47-C13145B493E6}" dt="2020-11-09T12:40:51.961" v="40" actId="1076"/>
          <ac:spMkLst>
            <pc:docMk/>
            <pc:sldMk cId="0" sldId="258"/>
            <ac:spMk id="4" creationId="{F529431B-03E4-4DBE-83CA-C96E5059263F}"/>
          </ac:spMkLst>
        </pc:spChg>
        <pc:spChg chg="del mod">
          <ac:chgData name="Afifa Zaman" userId="S::afifa.zaman@uwtsd.ac.uk::a8e597f4-7e7c-4990-8e2b-c91fff8b24a0" providerId="AD" clId="Web-{4C87304B-A33E-46C0-AF47-C13145B493E6}" dt="2020-11-09T12:39:48.913" v="29"/>
          <ac:spMkLst>
            <pc:docMk/>
            <pc:sldMk cId="0" sldId="258"/>
            <ac:spMk id="5" creationId="{1261E5FD-4935-42AE-9AF3-365303975D4B}"/>
          </ac:spMkLst>
        </pc:spChg>
        <pc:spChg chg="del">
          <ac:chgData name="Afifa Zaman" userId="S::afifa.zaman@uwtsd.ac.uk::a8e597f4-7e7c-4990-8e2b-c91fff8b24a0" providerId="AD" clId="Web-{4C87304B-A33E-46C0-AF47-C13145B493E6}" dt="2020-11-09T12:39:44.632" v="25"/>
          <ac:spMkLst>
            <pc:docMk/>
            <pc:sldMk cId="0" sldId="258"/>
            <ac:spMk id="6" creationId="{650E26BC-726A-40BA-9731-60BF8AEB3C44}"/>
          </ac:spMkLst>
        </pc:spChg>
        <pc:spChg chg="mod">
          <ac:chgData name="Afifa Zaman" userId="S::afifa.zaman@uwtsd.ac.uk::a8e597f4-7e7c-4990-8e2b-c91fff8b24a0" providerId="AD" clId="Web-{4C87304B-A33E-46C0-AF47-C13145B493E6}" dt="2020-11-09T12:45:16.170" v="72" actId="1076"/>
          <ac:spMkLst>
            <pc:docMk/>
            <pc:sldMk cId="0" sldId="258"/>
            <ac:spMk id="7" creationId="{8A98C6FA-8FF2-43D5-A50D-F063F2CA239F}"/>
          </ac:spMkLst>
        </pc:spChg>
        <pc:spChg chg="del mod">
          <ac:chgData name="Afifa Zaman" userId="S::afifa.zaman@uwtsd.ac.uk::a8e597f4-7e7c-4990-8e2b-c91fff8b24a0" providerId="AD" clId="Web-{4C87304B-A33E-46C0-AF47-C13145B493E6}" dt="2020-11-09T12:40:08.335" v="34"/>
          <ac:spMkLst>
            <pc:docMk/>
            <pc:sldMk cId="0" sldId="258"/>
            <ac:spMk id="8" creationId="{0B3C6EFF-F9FC-4273-ACFB-7373ED823F61}"/>
          </ac:spMkLst>
        </pc:spChg>
        <pc:spChg chg="add del mod">
          <ac:chgData name="Afifa Zaman" userId="S::afifa.zaman@uwtsd.ac.uk::a8e597f4-7e7c-4990-8e2b-c91fff8b24a0" providerId="AD" clId="Web-{4C87304B-A33E-46C0-AF47-C13145B493E6}" dt="2020-11-09T12:46:12.375" v="78"/>
          <ac:spMkLst>
            <pc:docMk/>
            <pc:sldMk cId="0" sldId="258"/>
            <ac:spMk id="10" creationId="{7F256173-5C51-4806-8904-5057897A6108}"/>
          </ac:spMkLst>
        </pc:spChg>
        <pc:spChg chg="mod">
          <ac:chgData name="Afifa Zaman" userId="S::afifa.zaman@uwtsd.ac.uk::a8e597f4-7e7c-4990-8e2b-c91fff8b24a0" providerId="AD" clId="Web-{4C87304B-A33E-46C0-AF47-C13145B493E6}" dt="2020-11-09T12:39:13.881" v="19" actId="1076"/>
          <ac:spMkLst>
            <pc:docMk/>
            <pc:sldMk cId="0" sldId="258"/>
            <ac:spMk id="13" creationId="{CE560879-73A7-4346-A842-22A17F88C0A9}"/>
          </ac:spMkLst>
        </pc:spChg>
        <pc:spChg chg="mod">
          <ac:chgData name="Afifa Zaman" userId="S::afifa.zaman@uwtsd.ac.uk::a8e597f4-7e7c-4990-8e2b-c91fff8b24a0" providerId="AD" clId="Web-{4C87304B-A33E-46C0-AF47-C13145B493E6}" dt="2020-11-09T12:39:42.257" v="24" actId="1076"/>
          <ac:spMkLst>
            <pc:docMk/>
            <pc:sldMk cId="0" sldId="258"/>
            <ac:spMk id="14" creationId="{59E62850-9928-479B-BC86-FCDCE7AB3CEE}"/>
          </ac:spMkLst>
        </pc:spChg>
        <pc:spChg chg="del mod">
          <ac:chgData name="Afifa Zaman" userId="S::afifa.zaman@uwtsd.ac.uk::a8e597f4-7e7c-4990-8e2b-c91fff8b24a0" providerId="AD" clId="Web-{4C87304B-A33E-46C0-AF47-C13145B493E6}" dt="2020-11-09T12:44:23.935" v="65"/>
          <ac:spMkLst>
            <pc:docMk/>
            <pc:sldMk cId="0" sldId="258"/>
            <ac:spMk id="15" creationId="{9C6B7835-5F4F-486D-AED6-AA7306E8BBF4}"/>
          </ac:spMkLst>
        </pc:spChg>
        <pc:spChg chg="add mod ord">
          <ac:chgData name="Afifa Zaman" userId="S::afifa.zaman@uwtsd.ac.uk::a8e597f4-7e7c-4990-8e2b-c91fff8b24a0" providerId="AD" clId="Web-{4C87304B-A33E-46C0-AF47-C13145B493E6}" dt="2020-11-09T12:39:37.397" v="23" actId="14100"/>
          <ac:spMkLst>
            <pc:docMk/>
            <pc:sldMk cId="0" sldId="258"/>
            <ac:spMk id="20" creationId="{5E9A6AE4-957B-4A6E-A4AB-0EEA58F576EB}"/>
          </ac:spMkLst>
        </pc:spChg>
        <pc:spChg chg="add mod ord">
          <ac:chgData name="Afifa Zaman" userId="S::afifa.zaman@uwtsd.ac.uk::a8e597f4-7e7c-4990-8e2b-c91fff8b24a0" providerId="AD" clId="Web-{4C87304B-A33E-46C0-AF47-C13145B493E6}" dt="2020-11-09T12:39:09.240" v="18" actId="1076"/>
          <ac:spMkLst>
            <pc:docMk/>
            <pc:sldMk cId="0" sldId="258"/>
            <ac:spMk id="22" creationId="{7BE0517B-ABAF-4971-80CA-11286E47FC94}"/>
          </ac:spMkLst>
        </pc:spChg>
        <pc:spChg chg="add mod ord">
          <ac:chgData name="Afifa Zaman" userId="S::afifa.zaman@uwtsd.ac.uk::a8e597f4-7e7c-4990-8e2b-c91fff8b24a0" providerId="AD" clId="Web-{4C87304B-A33E-46C0-AF47-C13145B493E6}" dt="2020-11-09T12:45:12.530" v="71" actId="1076"/>
          <ac:spMkLst>
            <pc:docMk/>
            <pc:sldMk cId="0" sldId="258"/>
            <ac:spMk id="23" creationId="{307880E4-FA06-44E0-BBCF-732C16521EAE}"/>
          </ac:spMkLst>
        </pc:spChg>
        <pc:spChg chg="add mod">
          <ac:chgData name="Afifa Zaman" userId="S::afifa.zaman@uwtsd.ac.uk::a8e597f4-7e7c-4990-8e2b-c91fff8b24a0" providerId="AD" clId="Web-{4C87304B-A33E-46C0-AF47-C13145B493E6}" dt="2020-11-09T12:48:28.425" v="84" actId="20577"/>
          <ac:spMkLst>
            <pc:docMk/>
            <pc:sldMk cId="0" sldId="258"/>
            <ac:spMk id="25" creationId="{BB8FC1BB-4753-419E-8C24-111DFBE29D3C}"/>
          </ac:spMkLst>
        </pc:spChg>
        <pc:spChg chg="del mod">
          <ac:chgData name="Afifa Zaman" userId="S::afifa.zaman@uwtsd.ac.uk::a8e597f4-7e7c-4990-8e2b-c91fff8b24a0" providerId="AD" clId="Web-{4C87304B-A33E-46C0-AF47-C13145B493E6}" dt="2020-11-09T12:43:50.684" v="57"/>
          <ac:spMkLst>
            <pc:docMk/>
            <pc:sldMk cId="0" sldId="258"/>
            <ac:spMk id="35" creationId="{4B1E60F8-E880-41A9-AF0E-1D7E838335C5}"/>
          </ac:spMkLst>
        </pc:spChg>
        <pc:spChg chg="mod">
          <ac:chgData name="Afifa Zaman" userId="S::afifa.zaman@uwtsd.ac.uk::a8e597f4-7e7c-4990-8e2b-c91fff8b24a0" providerId="AD" clId="Web-{4C87304B-A33E-46C0-AF47-C13145B493E6}" dt="2020-11-09T12:42:06.572" v="45" actId="14100"/>
          <ac:spMkLst>
            <pc:docMk/>
            <pc:sldMk cId="0" sldId="258"/>
            <ac:spMk id="49" creationId="{CE225FDF-0936-4240-A7BF-D6BACC49CF49}"/>
          </ac:spMkLst>
        </pc:spChg>
        <pc:picChg chg="add mod ord">
          <ac:chgData name="Afifa Zaman" userId="S::afifa.zaman@uwtsd.ac.uk::a8e597f4-7e7c-4990-8e2b-c91fff8b24a0" providerId="AD" clId="Web-{4C87304B-A33E-46C0-AF47-C13145B493E6}" dt="2020-11-09T12:45:48.296" v="75" actId="1076"/>
          <ac:picMkLst>
            <pc:docMk/>
            <pc:sldMk cId="0" sldId="258"/>
            <ac:picMk id="9" creationId="{2EB08086-BBB1-45DF-9699-0377422755D8}"/>
          </ac:picMkLst>
        </pc:picChg>
        <pc:picChg chg="del mod">
          <ac:chgData name="Afifa Zaman" userId="S::afifa.zaman@uwtsd.ac.uk::a8e597f4-7e7c-4990-8e2b-c91fff8b24a0" providerId="AD" clId="Web-{4C87304B-A33E-46C0-AF47-C13145B493E6}" dt="2020-11-09T12:42:52.620" v="46"/>
          <ac:picMkLst>
            <pc:docMk/>
            <pc:sldMk cId="0" sldId="258"/>
            <ac:picMk id="19" creationId="{E1EDC1F9-97F9-4B05-A7A6-A58385043A85}"/>
          </ac:picMkLst>
        </pc:picChg>
        <pc:picChg chg="del">
          <ac:chgData name="Afifa Zaman" userId="S::afifa.zaman@uwtsd.ac.uk::a8e597f4-7e7c-4990-8e2b-c91fff8b24a0" providerId="AD" clId="Web-{4C87304B-A33E-46C0-AF47-C13145B493E6}" dt="2020-11-09T12:38:35.302" v="11"/>
          <ac:picMkLst>
            <pc:docMk/>
            <pc:sldMk cId="0" sldId="258"/>
            <ac:picMk id="21" creationId="{53B79A2D-EFA5-4D68-9297-2172B0385B4E}"/>
          </ac:picMkLst>
        </pc:picChg>
        <pc:picChg chg="del">
          <ac:chgData name="Afifa Zaman" userId="S::afifa.zaman@uwtsd.ac.uk::a8e597f4-7e7c-4990-8e2b-c91fff8b24a0" providerId="AD" clId="Web-{4C87304B-A33E-46C0-AF47-C13145B493E6}" dt="2020-11-09T12:37:49.145" v="3"/>
          <ac:picMkLst>
            <pc:docMk/>
            <pc:sldMk cId="0" sldId="258"/>
            <ac:picMk id="24" creationId="{C3D29C7D-9269-496E-A35E-A84D04634434}"/>
          </ac:picMkLst>
        </pc:picChg>
      </pc:sldChg>
      <pc:sldChg chg="del">
        <pc:chgData name="Afifa Zaman" userId="S::afifa.zaman@uwtsd.ac.uk::a8e597f4-7e7c-4990-8e2b-c91fff8b24a0" providerId="AD" clId="Web-{4C87304B-A33E-46C0-AF47-C13145B493E6}" dt="2020-11-09T12:49:58.599" v="96"/>
        <pc:sldMkLst>
          <pc:docMk/>
          <pc:sldMk cId="0" sldId="259"/>
        </pc:sldMkLst>
      </pc:sldChg>
      <pc:sldChg chg="delSp modSp">
        <pc:chgData name="Afifa Zaman" userId="S::afifa.zaman@uwtsd.ac.uk::a8e597f4-7e7c-4990-8e2b-c91fff8b24a0" providerId="AD" clId="Web-{4C87304B-A33E-46C0-AF47-C13145B493E6}" dt="2020-11-09T12:49:09.629" v="95"/>
        <pc:sldMkLst>
          <pc:docMk/>
          <pc:sldMk cId="3541101297" sldId="263"/>
        </pc:sldMkLst>
        <pc:spChg chg="del">
          <ac:chgData name="Afifa Zaman" userId="S::afifa.zaman@uwtsd.ac.uk::a8e597f4-7e7c-4990-8e2b-c91fff8b24a0" providerId="AD" clId="Web-{4C87304B-A33E-46C0-AF47-C13145B493E6}" dt="2020-11-09T12:48:56.878" v="85"/>
          <ac:spMkLst>
            <pc:docMk/>
            <pc:sldMk cId="3541101297" sldId="263"/>
            <ac:spMk id="4" creationId="{F529431B-03E4-4DBE-83CA-C96E5059263F}"/>
          </ac:spMkLst>
        </pc:spChg>
        <pc:spChg chg="del">
          <ac:chgData name="Afifa Zaman" userId="S::afifa.zaman@uwtsd.ac.uk::a8e597f4-7e7c-4990-8e2b-c91fff8b24a0" providerId="AD" clId="Web-{4C87304B-A33E-46C0-AF47-C13145B493E6}" dt="2020-11-09T12:49:04.004" v="89"/>
          <ac:spMkLst>
            <pc:docMk/>
            <pc:sldMk cId="3541101297" sldId="263"/>
            <ac:spMk id="13" creationId="{CE560879-73A7-4346-A842-22A17F88C0A9}"/>
          </ac:spMkLst>
        </pc:spChg>
        <pc:spChg chg="del mod">
          <ac:chgData name="Afifa Zaman" userId="S::afifa.zaman@uwtsd.ac.uk::a8e597f4-7e7c-4990-8e2b-c91fff8b24a0" providerId="AD" clId="Web-{4C87304B-A33E-46C0-AF47-C13145B493E6}" dt="2020-11-09T12:49:09.629" v="95"/>
          <ac:spMkLst>
            <pc:docMk/>
            <pc:sldMk cId="3541101297" sldId="263"/>
            <ac:spMk id="14" creationId="{59E62850-9928-479B-BC86-FCDCE7AB3CEE}"/>
          </ac:spMkLst>
        </pc:spChg>
        <pc:spChg chg="del">
          <ac:chgData name="Afifa Zaman" userId="S::afifa.zaman@uwtsd.ac.uk::a8e597f4-7e7c-4990-8e2b-c91fff8b24a0" providerId="AD" clId="Web-{4C87304B-A33E-46C0-AF47-C13145B493E6}" dt="2020-11-09T12:49:00.879" v="87"/>
          <ac:spMkLst>
            <pc:docMk/>
            <pc:sldMk cId="3541101297" sldId="263"/>
            <ac:spMk id="446" creationId="{00000000-0000-0000-0000-000000000000}"/>
          </ac:spMkLst>
        </pc:spChg>
        <pc:picChg chg="del">
          <ac:chgData name="Afifa Zaman" userId="S::afifa.zaman@uwtsd.ac.uk::a8e597f4-7e7c-4990-8e2b-c91fff8b24a0" providerId="AD" clId="Web-{4C87304B-A33E-46C0-AF47-C13145B493E6}" dt="2020-11-09T12:48:59.504" v="86"/>
          <ac:picMkLst>
            <pc:docMk/>
            <pc:sldMk cId="3541101297" sldId="263"/>
            <ac:picMk id="3" creationId="{72178A11-A0C4-4308-A64B-2113E32F0DEC}"/>
          </ac:picMkLst>
        </pc:picChg>
        <pc:picChg chg="del">
          <ac:chgData name="Afifa Zaman" userId="S::afifa.zaman@uwtsd.ac.uk::a8e597f4-7e7c-4990-8e2b-c91fff8b24a0" providerId="AD" clId="Web-{4C87304B-A33E-46C0-AF47-C13145B493E6}" dt="2020-11-09T12:49:02.566" v="88"/>
          <ac:picMkLst>
            <pc:docMk/>
            <pc:sldMk cId="3541101297" sldId="263"/>
            <ac:picMk id="21" creationId="{53B79A2D-EFA5-4D68-9297-2172B0385B4E}"/>
          </ac:picMkLst>
        </pc:picChg>
        <pc:picChg chg="del">
          <ac:chgData name="Afifa Zaman" userId="S::afifa.zaman@uwtsd.ac.uk::a8e597f4-7e7c-4990-8e2b-c91fff8b24a0" providerId="AD" clId="Web-{4C87304B-A33E-46C0-AF47-C13145B493E6}" dt="2020-11-09T12:49:05.613" v="90"/>
          <ac:picMkLst>
            <pc:docMk/>
            <pc:sldMk cId="3541101297" sldId="263"/>
            <ac:picMk id="24" creationId="{C3D29C7D-9269-496E-A35E-A84D04634434}"/>
          </ac:picMkLst>
        </pc:picChg>
      </pc:sldChg>
      <pc:sldChg chg="new del">
        <pc:chgData name="Afifa Zaman" userId="S::afifa.zaman@uwtsd.ac.uk::a8e597f4-7e7c-4990-8e2b-c91fff8b24a0" providerId="AD" clId="Web-{4C87304B-A33E-46C0-AF47-C13145B493E6}" dt="2020-11-09T12:50:10.021" v="100"/>
        <pc:sldMkLst>
          <pc:docMk/>
          <pc:sldMk cId="1343746293" sldId="264"/>
        </pc:sldMkLst>
      </pc:sldChg>
      <pc:sldChg chg="addSp modSp new">
        <pc:chgData name="Afifa Zaman" userId="S::afifa.zaman@uwtsd.ac.uk::a8e597f4-7e7c-4990-8e2b-c91fff8b24a0" providerId="AD" clId="Web-{4C87304B-A33E-46C0-AF47-C13145B493E6}" dt="2020-11-09T12:51:47.054" v="123" actId="1076"/>
        <pc:sldMkLst>
          <pc:docMk/>
          <pc:sldMk cId="1481325375" sldId="264"/>
        </pc:sldMkLst>
        <pc:spChg chg="add mod">
          <ac:chgData name="Afifa Zaman" userId="S::afifa.zaman@uwtsd.ac.uk::a8e597f4-7e7c-4990-8e2b-c91fff8b24a0" providerId="AD" clId="Web-{4C87304B-A33E-46C0-AF47-C13145B493E6}" dt="2020-11-09T12:51:47.054" v="123" actId="1076"/>
          <ac:spMkLst>
            <pc:docMk/>
            <pc:sldMk cId="1481325375" sldId="264"/>
            <ac:spMk id="2" creationId="{FDA1506A-20C7-4E1F-8E43-D6EE5756D2C7}"/>
          </ac:spMkLst>
        </pc:spChg>
      </pc:sldChg>
      <pc:sldChg chg="new del">
        <pc:chgData name="Afifa Zaman" userId="S::afifa.zaman@uwtsd.ac.uk::a8e597f4-7e7c-4990-8e2b-c91fff8b24a0" providerId="AD" clId="Web-{4C87304B-A33E-46C0-AF47-C13145B493E6}" dt="2020-11-09T12:50:08.864" v="99"/>
        <pc:sldMkLst>
          <pc:docMk/>
          <pc:sldMk cId="174077672" sldId="265"/>
        </pc:sldMkLst>
      </pc:sldChg>
    </pc:docChg>
  </pc:docChgLst>
  <pc:docChgLst>
    <pc:chgData name="Lisa Knight (1910193)" userId="S::1910193@student.uwtsd.ac.uk::db378a96-fa2a-4018-a57f-478526ef029e" providerId="AD" clId="Web-{843E25F2-F0EA-4E21-B25F-A31EFF14AF35}"/>
    <pc:docChg chg="modSld">
      <pc:chgData name="Lisa Knight (1910193)" userId="S::1910193@student.uwtsd.ac.uk::db378a96-fa2a-4018-a57f-478526ef029e" providerId="AD" clId="Web-{843E25F2-F0EA-4E21-B25F-A31EFF14AF35}" dt="2020-11-09T12:11:58.248" v="6" actId="20577"/>
      <pc:docMkLst>
        <pc:docMk/>
      </pc:docMkLst>
      <pc:sldChg chg="modSp">
        <pc:chgData name="Lisa Knight (1910193)" userId="S::1910193@student.uwtsd.ac.uk::db378a96-fa2a-4018-a57f-478526ef029e" providerId="AD" clId="Web-{843E25F2-F0EA-4E21-B25F-A31EFF14AF35}" dt="2020-11-09T12:11:58.248" v="5" actId="20577"/>
        <pc:sldMkLst>
          <pc:docMk/>
          <pc:sldMk cId="0" sldId="258"/>
        </pc:sldMkLst>
        <pc:spChg chg="mod">
          <ac:chgData name="Lisa Knight (1910193)" userId="S::1910193@student.uwtsd.ac.uk::db378a96-fa2a-4018-a57f-478526ef029e" providerId="AD" clId="Web-{843E25F2-F0EA-4E21-B25F-A31EFF14AF35}" dt="2020-11-09T12:09:39.202" v="0" actId="1076"/>
          <ac:spMkLst>
            <pc:docMk/>
            <pc:sldMk cId="0" sldId="258"/>
            <ac:spMk id="11" creationId="{77DAB6F8-EEEA-428C-95DE-981219A47575}"/>
          </ac:spMkLst>
        </pc:spChg>
        <pc:spChg chg="mod">
          <ac:chgData name="Lisa Knight (1910193)" userId="S::1910193@student.uwtsd.ac.uk::db378a96-fa2a-4018-a57f-478526ef029e" providerId="AD" clId="Web-{843E25F2-F0EA-4E21-B25F-A31EFF14AF35}" dt="2020-11-09T12:11:58.248" v="5" actId="20577"/>
          <ac:spMkLst>
            <pc:docMk/>
            <pc:sldMk cId="0" sldId="258"/>
            <ac:spMk id="13" creationId="{CE560879-73A7-4346-A842-22A17F88C0A9}"/>
          </ac:spMkLst>
        </pc:spChg>
      </pc:sldChg>
    </pc:docChg>
  </pc:docChgLst>
  <pc:docChgLst>
    <pc:chgData name="Lisa Marie Knight (1910193)" userId="S::1910193@student.uwtsd.ac.uk::db378a96-fa2a-4018-a57f-478526ef029e" providerId="AD" clId="Web-{A393CA7A-E8D7-4520-8C66-0E2F508B4523}"/>
    <pc:docChg chg="modSld">
      <pc:chgData name="Lisa Marie Knight (1910193)" userId="S::1910193@student.uwtsd.ac.uk::db378a96-fa2a-4018-a57f-478526ef029e" providerId="AD" clId="Web-{A393CA7A-E8D7-4520-8C66-0E2F508B4523}" dt="2020-11-13T00:16:08.268" v="245" actId="1076"/>
      <pc:docMkLst>
        <pc:docMk/>
      </pc:docMkLst>
      <pc:sldChg chg="addSp delSp modSp">
        <pc:chgData name="Lisa Marie Knight (1910193)" userId="S::1910193@student.uwtsd.ac.uk::db378a96-fa2a-4018-a57f-478526ef029e" providerId="AD" clId="Web-{A393CA7A-E8D7-4520-8C66-0E2F508B4523}" dt="2020-11-13T00:01:34.867" v="224"/>
        <pc:sldMkLst>
          <pc:docMk/>
          <pc:sldMk cId="0" sldId="256"/>
        </pc:sldMkLst>
        <pc:spChg chg="mod modVis">
          <ac:chgData name="Lisa Marie Knight (1910193)" userId="S::1910193@student.uwtsd.ac.uk::db378a96-fa2a-4018-a57f-478526ef029e" providerId="AD" clId="Web-{A393CA7A-E8D7-4520-8C66-0E2F508B4523}" dt="2020-11-13T00:01:14.163" v="221"/>
          <ac:spMkLst>
            <pc:docMk/>
            <pc:sldMk cId="0" sldId="256"/>
            <ac:spMk id="2" creationId="{E8EE5A31-56CA-4F0A-93AF-F49E12817264}"/>
          </ac:spMkLst>
        </pc:spChg>
        <pc:spChg chg="add del mod">
          <ac:chgData name="Lisa Marie Knight (1910193)" userId="S::1910193@student.uwtsd.ac.uk::db378a96-fa2a-4018-a57f-478526ef029e" providerId="AD" clId="Web-{A393CA7A-E8D7-4520-8C66-0E2F508B4523}" dt="2020-11-12T23:33:21.665" v="47"/>
          <ac:spMkLst>
            <pc:docMk/>
            <pc:sldMk cId="0" sldId="256"/>
            <ac:spMk id="4" creationId="{04DF95AF-EC51-4FCD-AA5C-05E7DFE408DB}"/>
          </ac:spMkLst>
        </pc:spChg>
        <pc:spChg chg="add del mod">
          <ac:chgData name="Lisa Marie Knight (1910193)" userId="S::1910193@student.uwtsd.ac.uk::db378a96-fa2a-4018-a57f-478526ef029e" providerId="AD" clId="Web-{A393CA7A-E8D7-4520-8C66-0E2F508B4523}" dt="2020-11-12T23:34:41.150" v="58"/>
          <ac:spMkLst>
            <pc:docMk/>
            <pc:sldMk cId="0" sldId="256"/>
            <ac:spMk id="6" creationId="{89554570-EFCA-4C36-B478-9F062E1CD6DE}"/>
          </ac:spMkLst>
        </pc:spChg>
        <pc:spChg chg="add del mod">
          <ac:chgData name="Lisa Marie Knight (1910193)" userId="S::1910193@student.uwtsd.ac.uk::db378a96-fa2a-4018-a57f-478526ef029e" providerId="AD" clId="Web-{A393CA7A-E8D7-4520-8C66-0E2F508B4523}" dt="2020-11-12T23:47:33.013" v="99"/>
          <ac:spMkLst>
            <pc:docMk/>
            <pc:sldMk cId="0" sldId="256"/>
            <ac:spMk id="9" creationId="{9FEE6FA6-D18B-4572-9F6B-D818AB209120}"/>
          </ac:spMkLst>
        </pc:spChg>
        <pc:spChg chg="add del mod">
          <ac:chgData name="Lisa Marie Knight (1910193)" userId="S::1910193@student.uwtsd.ac.uk::db378a96-fa2a-4018-a57f-478526ef029e" providerId="AD" clId="Web-{A393CA7A-E8D7-4520-8C66-0E2F508B4523}" dt="2020-11-12T23:46:51.044" v="93"/>
          <ac:spMkLst>
            <pc:docMk/>
            <pc:sldMk cId="0" sldId="256"/>
            <ac:spMk id="12" creationId="{1A54432E-50AA-4493-9B6F-D52AEACA2D77}"/>
          </ac:spMkLst>
        </pc:spChg>
        <pc:spChg chg="add mod modVis">
          <ac:chgData name="Lisa Marie Knight (1910193)" userId="S::1910193@student.uwtsd.ac.uk::db378a96-fa2a-4018-a57f-478526ef029e" providerId="AD" clId="Web-{A393CA7A-E8D7-4520-8C66-0E2F508B4523}" dt="2020-11-13T00:01:10.835" v="219"/>
          <ac:spMkLst>
            <pc:docMk/>
            <pc:sldMk cId="0" sldId="256"/>
            <ac:spMk id="15" creationId="{E02F500D-F4D6-443B-A5F3-ADEA3B7BA99C}"/>
          </ac:spMkLst>
        </pc:spChg>
        <pc:spChg chg="add mod modVis">
          <ac:chgData name="Lisa Marie Knight (1910193)" userId="S::1910193@student.uwtsd.ac.uk::db378a96-fa2a-4018-a57f-478526ef029e" providerId="AD" clId="Web-{A393CA7A-E8D7-4520-8C66-0E2F508B4523}" dt="2020-11-13T00:01:08.804" v="218"/>
          <ac:spMkLst>
            <pc:docMk/>
            <pc:sldMk cId="0" sldId="256"/>
            <ac:spMk id="21" creationId="{E561123E-3243-4B91-8983-AB730A6563F6}"/>
          </ac:spMkLst>
        </pc:spChg>
        <pc:spChg chg="add mod modVis">
          <ac:chgData name="Lisa Marie Knight (1910193)" userId="S::1910193@student.uwtsd.ac.uk::db378a96-fa2a-4018-a57f-478526ef029e" providerId="AD" clId="Web-{A393CA7A-E8D7-4520-8C66-0E2F508B4523}" dt="2020-11-13T00:01:07.335" v="217"/>
          <ac:spMkLst>
            <pc:docMk/>
            <pc:sldMk cId="0" sldId="256"/>
            <ac:spMk id="22" creationId="{DBA7B152-BC56-400B-9C68-4309636FD4CC}"/>
          </ac:spMkLst>
        </pc:spChg>
        <pc:spChg chg="add mod modVis">
          <ac:chgData name="Lisa Marie Knight (1910193)" userId="S::1910193@student.uwtsd.ac.uk::db378a96-fa2a-4018-a57f-478526ef029e" providerId="AD" clId="Web-{A393CA7A-E8D7-4520-8C66-0E2F508B4523}" dt="2020-11-13T00:01:04.913" v="215"/>
          <ac:spMkLst>
            <pc:docMk/>
            <pc:sldMk cId="0" sldId="256"/>
            <ac:spMk id="23" creationId="{984640FE-CA0D-442F-99CF-F9D584285AA5}"/>
          </ac:spMkLst>
        </pc:spChg>
        <pc:spChg chg="add mod modVis">
          <ac:chgData name="Lisa Marie Knight (1910193)" userId="S::1910193@student.uwtsd.ac.uk::db378a96-fa2a-4018-a57f-478526ef029e" providerId="AD" clId="Web-{A393CA7A-E8D7-4520-8C66-0E2F508B4523}" dt="2020-11-13T00:01:05.741" v="216"/>
          <ac:spMkLst>
            <pc:docMk/>
            <pc:sldMk cId="0" sldId="256"/>
            <ac:spMk id="24" creationId="{E1BE3B28-4B35-499C-8223-CADE0818C2F4}"/>
          </ac:spMkLst>
        </pc:spChg>
        <pc:spChg chg="add mod modVis">
          <ac:chgData name="Lisa Marie Knight (1910193)" userId="S::1910193@student.uwtsd.ac.uk::db378a96-fa2a-4018-a57f-478526ef029e" providerId="AD" clId="Web-{A393CA7A-E8D7-4520-8C66-0E2F508B4523}" dt="2020-11-13T00:01:04.866" v="214"/>
          <ac:spMkLst>
            <pc:docMk/>
            <pc:sldMk cId="0" sldId="256"/>
            <ac:spMk id="25" creationId="{3F9266BF-23ED-420D-AD8C-701547A19FB7}"/>
          </ac:spMkLst>
        </pc:spChg>
        <pc:spChg chg="add mod modVis">
          <ac:chgData name="Lisa Marie Knight (1910193)" userId="S::1910193@student.uwtsd.ac.uk::db378a96-fa2a-4018-a57f-478526ef029e" providerId="AD" clId="Web-{A393CA7A-E8D7-4520-8C66-0E2F508B4523}" dt="2020-11-13T00:01:04.538" v="213"/>
          <ac:spMkLst>
            <pc:docMk/>
            <pc:sldMk cId="0" sldId="256"/>
            <ac:spMk id="26" creationId="{150F2F70-577B-48CD-8E50-557ADD647FF5}"/>
          </ac:spMkLst>
        </pc:spChg>
        <pc:spChg chg="add mod modVis">
          <ac:chgData name="Lisa Marie Knight (1910193)" userId="S::1910193@student.uwtsd.ac.uk::db378a96-fa2a-4018-a57f-478526ef029e" providerId="AD" clId="Web-{A393CA7A-E8D7-4520-8C66-0E2F508B4523}" dt="2020-11-13T00:01:03.476" v="212"/>
          <ac:spMkLst>
            <pc:docMk/>
            <pc:sldMk cId="0" sldId="256"/>
            <ac:spMk id="27" creationId="{5806489B-86F2-4FC9-B397-FB362BC17A5B}"/>
          </ac:spMkLst>
        </pc:spChg>
        <pc:spChg chg="add mod modVis">
          <ac:chgData name="Lisa Marie Knight (1910193)" userId="S::1910193@student.uwtsd.ac.uk::db378a96-fa2a-4018-a57f-478526ef029e" providerId="AD" clId="Web-{A393CA7A-E8D7-4520-8C66-0E2F508B4523}" dt="2020-11-13T00:01:02.351" v="211"/>
          <ac:spMkLst>
            <pc:docMk/>
            <pc:sldMk cId="0" sldId="256"/>
            <ac:spMk id="28" creationId="{484851C0-DD84-444B-A0A0-4E981FDC1383}"/>
          </ac:spMkLst>
        </pc:spChg>
        <pc:spChg chg="add mod modVis">
          <ac:chgData name="Lisa Marie Knight (1910193)" userId="S::1910193@student.uwtsd.ac.uk::db378a96-fa2a-4018-a57f-478526ef029e" providerId="AD" clId="Web-{A393CA7A-E8D7-4520-8C66-0E2F508B4523}" dt="2020-11-13T00:01:01.679" v="210"/>
          <ac:spMkLst>
            <pc:docMk/>
            <pc:sldMk cId="0" sldId="256"/>
            <ac:spMk id="29" creationId="{15B11856-7F88-49EF-8112-14F1B4613859}"/>
          </ac:spMkLst>
        </pc:spChg>
        <pc:spChg chg="add mod modVis">
          <ac:chgData name="Lisa Marie Knight (1910193)" userId="S::1910193@student.uwtsd.ac.uk::db378a96-fa2a-4018-a57f-478526ef029e" providerId="AD" clId="Web-{A393CA7A-E8D7-4520-8C66-0E2F508B4523}" dt="2020-11-13T00:01:00.382" v="209"/>
          <ac:spMkLst>
            <pc:docMk/>
            <pc:sldMk cId="0" sldId="256"/>
            <ac:spMk id="30" creationId="{6C4DCF7B-0FF8-4AB6-8EDA-3808A7E4E2A6}"/>
          </ac:spMkLst>
        </pc:spChg>
        <pc:spChg chg="add mod modVis">
          <ac:chgData name="Lisa Marie Knight (1910193)" userId="S::1910193@student.uwtsd.ac.uk::db378a96-fa2a-4018-a57f-478526ef029e" providerId="AD" clId="Web-{A393CA7A-E8D7-4520-8C66-0E2F508B4523}" dt="2020-11-13T00:00:59.554" v="208"/>
          <ac:spMkLst>
            <pc:docMk/>
            <pc:sldMk cId="0" sldId="256"/>
            <ac:spMk id="31" creationId="{A17BF86A-DBE6-4F9B-85B8-2D84D149E726}"/>
          </ac:spMkLst>
        </pc:spChg>
        <pc:spChg chg="add mod modVis">
          <ac:chgData name="Lisa Marie Knight (1910193)" userId="S::1910193@student.uwtsd.ac.uk::db378a96-fa2a-4018-a57f-478526ef029e" providerId="AD" clId="Web-{A393CA7A-E8D7-4520-8C66-0E2F508B4523}" dt="2020-11-13T00:00:57.757" v="207"/>
          <ac:spMkLst>
            <pc:docMk/>
            <pc:sldMk cId="0" sldId="256"/>
            <ac:spMk id="32" creationId="{C243027B-EAAC-4501-869C-584577081E43}"/>
          </ac:spMkLst>
        </pc:spChg>
        <pc:spChg chg="add mod modVis">
          <ac:chgData name="Lisa Marie Knight (1910193)" userId="S::1910193@student.uwtsd.ac.uk::db378a96-fa2a-4018-a57f-478526ef029e" providerId="AD" clId="Web-{A393CA7A-E8D7-4520-8C66-0E2F508B4523}" dt="2020-11-13T00:01:18.617" v="222"/>
          <ac:spMkLst>
            <pc:docMk/>
            <pc:sldMk cId="0" sldId="256"/>
            <ac:spMk id="33" creationId="{1C3E8060-6408-43B4-A0A4-F145C3D22DAC}"/>
          </ac:spMkLst>
        </pc:spChg>
        <pc:spChg chg="add del mod modVis">
          <ac:chgData name="Lisa Marie Knight (1910193)" userId="S::1910193@student.uwtsd.ac.uk::db378a96-fa2a-4018-a57f-478526ef029e" providerId="AD" clId="Web-{A393CA7A-E8D7-4520-8C66-0E2F508B4523}" dt="2020-11-13T00:01:34.867" v="224"/>
          <ac:spMkLst>
            <pc:docMk/>
            <pc:sldMk cId="0" sldId="256"/>
            <ac:spMk id="34" creationId="{F08ED153-A2FD-4FE5-ABD8-FBEA002D05F1}"/>
          </ac:spMkLst>
        </pc:spChg>
        <pc:spChg chg="mod modVis">
          <ac:chgData name="Lisa Marie Knight (1910193)" userId="S::1910193@student.uwtsd.ac.uk::db378a96-fa2a-4018-a57f-478526ef029e" providerId="AD" clId="Web-{A393CA7A-E8D7-4520-8C66-0E2F508B4523}" dt="2020-11-12T23:32:33.243" v="42"/>
          <ac:spMkLst>
            <pc:docMk/>
            <pc:sldMk cId="0" sldId="256"/>
            <ac:spMk id="422" creationId="{00000000-0000-0000-0000-000000000000}"/>
          </ac:spMkLst>
        </pc:spChg>
        <pc:spChg chg="mod modVis">
          <ac:chgData name="Lisa Marie Knight (1910193)" userId="S::1910193@student.uwtsd.ac.uk::db378a96-fa2a-4018-a57f-478526ef029e" providerId="AD" clId="Web-{A393CA7A-E8D7-4520-8C66-0E2F508B4523}" dt="2020-11-12T23:32:33.071" v="40"/>
          <ac:spMkLst>
            <pc:docMk/>
            <pc:sldMk cId="0" sldId="256"/>
            <ac:spMk id="425" creationId="{00000000-0000-0000-0000-000000000000}"/>
          </ac:spMkLst>
        </pc:spChg>
        <pc:spChg chg="mod modVis">
          <ac:chgData name="Lisa Marie Knight (1910193)" userId="S::1910193@student.uwtsd.ac.uk::db378a96-fa2a-4018-a57f-478526ef029e" providerId="AD" clId="Web-{A393CA7A-E8D7-4520-8C66-0E2F508B4523}" dt="2020-11-12T23:32:19.633" v="36"/>
          <ac:spMkLst>
            <pc:docMk/>
            <pc:sldMk cId="0" sldId="256"/>
            <ac:spMk id="426" creationId="{00000000-0000-0000-0000-000000000000}"/>
          </ac:spMkLst>
        </pc:spChg>
        <pc:graphicFrameChg chg="mod">
          <ac:chgData name="Lisa Marie Knight (1910193)" userId="S::1910193@student.uwtsd.ac.uk::db378a96-fa2a-4018-a57f-478526ef029e" providerId="AD" clId="Web-{A393CA7A-E8D7-4520-8C66-0E2F508B4523}" dt="2020-11-12T23:46:29.794" v="84" actId="14100"/>
          <ac:graphicFrameMkLst>
            <pc:docMk/>
            <pc:sldMk cId="0" sldId="256"/>
            <ac:graphicFrameMk id="14" creationId="{6BE97257-17CB-4ABC-9A99-B54CE8403A19}"/>
          </ac:graphicFrameMkLst>
        </pc:graphicFrameChg>
        <pc:picChg chg="mod modVis">
          <ac:chgData name="Lisa Marie Knight (1910193)" userId="S::1910193@student.uwtsd.ac.uk::db378a96-fa2a-4018-a57f-478526ef029e" providerId="AD" clId="Web-{A393CA7A-E8D7-4520-8C66-0E2F508B4523}" dt="2020-11-12T23:32:32.930" v="38"/>
          <ac:picMkLst>
            <pc:docMk/>
            <pc:sldMk cId="0" sldId="256"/>
            <ac:picMk id="5" creationId="{0DD937E7-0D4B-4951-A1C9-7CE049C2D349}"/>
          </ac:picMkLst>
        </pc:picChg>
        <pc:picChg chg="mod modVis">
          <ac:chgData name="Lisa Marie Knight (1910193)" userId="S::1910193@student.uwtsd.ac.uk::db378a96-fa2a-4018-a57f-478526ef029e" providerId="AD" clId="Web-{A393CA7A-E8D7-4520-8C66-0E2F508B4523}" dt="2020-11-12T23:55:08.578" v="158" actId="1076"/>
          <ac:picMkLst>
            <pc:docMk/>
            <pc:sldMk cId="0" sldId="256"/>
            <ac:picMk id="7" creationId="{F8826D12-4251-425B-BDEF-1ED21FFF8F44}"/>
          </ac:picMkLst>
        </pc:picChg>
        <pc:picChg chg="add del mod">
          <ac:chgData name="Lisa Marie Knight (1910193)" userId="S::1910193@student.uwtsd.ac.uk::db378a96-fa2a-4018-a57f-478526ef029e" providerId="AD" clId="Web-{A393CA7A-E8D7-4520-8C66-0E2F508B4523}" dt="2020-11-12T23:47:33.013" v="100"/>
          <ac:picMkLst>
            <pc:docMk/>
            <pc:sldMk cId="0" sldId="256"/>
            <ac:picMk id="8" creationId="{27F76D7B-C345-4A92-97A5-5A7BEDDAB080}"/>
          </ac:picMkLst>
        </pc:picChg>
        <pc:picChg chg="add del mod">
          <ac:chgData name="Lisa Marie Knight (1910193)" userId="S::1910193@student.uwtsd.ac.uk::db378a96-fa2a-4018-a57f-478526ef029e" providerId="AD" clId="Web-{A393CA7A-E8D7-4520-8C66-0E2F508B4523}" dt="2020-11-12T23:46:51.060" v="94"/>
          <ac:picMkLst>
            <pc:docMk/>
            <pc:sldMk cId="0" sldId="256"/>
            <ac:picMk id="11" creationId="{441565A8-0C73-47A2-991A-D9B5ABA75E87}"/>
          </ac:picMkLst>
        </pc:picChg>
      </pc:sldChg>
      <pc:sldChg chg="addSp modSp">
        <pc:chgData name="Lisa Marie Knight (1910193)" userId="S::1910193@student.uwtsd.ac.uk::db378a96-fa2a-4018-a57f-478526ef029e" providerId="AD" clId="Web-{A393CA7A-E8D7-4520-8C66-0E2F508B4523}" dt="2020-11-13T00:14:27.205" v="241" actId="688"/>
        <pc:sldMkLst>
          <pc:docMk/>
          <pc:sldMk cId="0" sldId="260"/>
        </pc:sldMkLst>
        <pc:spChg chg="mod">
          <ac:chgData name="Lisa Marie Knight (1910193)" userId="S::1910193@student.uwtsd.ac.uk::db378a96-fa2a-4018-a57f-478526ef029e" providerId="AD" clId="Web-{A393CA7A-E8D7-4520-8C66-0E2F508B4523}" dt="2020-11-13T00:14:27.205" v="241" actId="688"/>
          <ac:spMkLst>
            <pc:docMk/>
            <pc:sldMk cId="0" sldId="260"/>
            <ac:spMk id="3" creationId="{D2A2DB07-2039-4613-8113-AD4C14CBF32A}"/>
          </ac:spMkLst>
        </pc:spChg>
        <pc:spChg chg="add mod">
          <ac:chgData name="Lisa Marie Knight (1910193)" userId="S::1910193@student.uwtsd.ac.uk::db378a96-fa2a-4018-a57f-478526ef029e" providerId="AD" clId="Web-{A393CA7A-E8D7-4520-8C66-0E2F508B4523}" dt="2020-11-13T00:14:15.971" v="235" actId="1076"/>
          <ac:spMkLst>
            <pc:docMk/>
            <pc:sldMk cId="0" sldId="260"/>
            <ac:spMk id="4" creationId="{AB54168C-400E-4F3C-8349-C0FC21FC679D}"/>
          </ac:spMkLst>
        </pc:spChg>
        <pc:spChg chg="mod">
          <ac:chgData name="Lisa Marie Knight (1910193)" userId="S::1910193@student.uwtsd.ac.uk::db378a96-fa2a-4018-a57f-478526ef029e" providerId="AD" clId="Web-{A393CA7A-E8D7-4520-8C66-0E2F508B4523}" dt="2020-11-12T23:29:39.976" v="26" actId="20577"/>
          <ac:spMkLst>
            <pc:docMk/>
            <pc:sldMk cId="0" sldId="260"/>
            <ac:spMk id="5" creationId="{1DBA9524-5985-44DF-B4EB-1A3345D0DFBF}"/>
          </ac:spMkLst>
        </pc:spChg>
        <pc:picChg chg="add mod">
          <ac:chgData name="Lisa Marie Knight (1910193)" userId="S::1910193@student.uwtsd.ac.uk::db378a96-fa2a-4018-a57f-478526ef029e" providerId="AD" clId="Web-{A393CA7A-E8D7-4520-8C66-0E2F508B4523}" dt="2020-11-13T00:14:15.892" v="234" actId="14100"/>
          <ac:picMkLst>
            <pc:docMk/>
            <pc:sldMk cId="0" sldId="260"/>
            <ac:picMk id="6" creationId="{6272625C-C190-458A-8AE6-AF25E57DFDEE}"/>
          </ac:picMkLst>
        </pc:picChg>
      </pc:sldChg>
      <pc:sldChg chg="modSp">
        <pc:chgData name="Lisa Marie Knight (1910193)" userId="S::1910193@student.uwtsd.ac.uk::db378a96-fa2a-4018-a57f-478526ef029e" providerId="AD" clId="Web-{A393CA7A-E8D7-4520-8C66-0E2F508B4523}" dt="2020-11-12T23:31:05.602" v="30" actId="14100"/>
        <pc:sldMkLst>
          <pc:docMk/>
          <pc:sldMk cId="0" sldId="261"/>
        </pc:sldMkLst>
        <pc:spChg chg="mod">
          <ac:chgData name="Lisa Marie Knight (1910193)" userId="S::1910193@student.uwtsd.ac.uk::db378a96-fa2a-4018-a57f-478526ef029e" providerId="AD" clId="Web-{A393CA7A-E8D7-4520-8C66-0E2F508B4523}" dt="2020-11-12T23:31:05.602" v="30" actId="14100"/>
          <ac:spMkLst>
            <pc:docMk/>
            <pc:sldMk cId="0" sldId="261"/>
            <ac:spMk id="486" creationId="{00000000-0000-0000-0000-000000000000}"/>
          </ac:spMkLst>
        </pc:spChg>
      </pc:sldChg>
      <pc:sldChg chg="addSp modSp">
        <pc:chgData name="Lisa Marie Knight (1910193)" userId="S::1910193@student.uwtsd.ac.uk::db378a96-fa2a-4018-a57f-478526ef029e" providerId="AD" clId="Web-{A393CA7A-E8D7-4520-8C66-0E2F508B4523}" dt="2020-11-13T00:16:08.268" v="245" actId="1076"/>
        <pc:sldMkLst>
          <pc:docMk/>
          <pc:sldMk cId="0" sldId="262"/>
        </pc:sldMkLst>
        <pc:spChg chg="add mod">
          <ac:chgData name="Lisa Marie Knight (1910193)" userId="S::1910193@student.uwtsd.ac.uk::db378a96-fa2a-4018-a57f-478526ef029e" providerId="AD" clId="Web-{A393CA7A-E8D7-4520-8C66-0E2F508B4523}" dt="2020-11-13T00:16:08.268" v="245" actId="1076"/>
          <ac:spMkLst>
            <pc:docMk/>
            <pc:sldMk cId="0" sldId="262"/>
            <ac:spMk id="6" creationId="{28C1A604-FCDB-4247-8026-4A006471AB1A}"/>
          </ac:spMkLst>
        </pc:spChg>
        <pc:spChg chg="add mod">
          <ac:chgData name="Lisa Marie Knight (1910193)" userId="S::1910193@student.uwtsd.ac.uk::db378a96-fa2a-4018-a57f-478526ef029e" providerId="AD" clId="Web-{A393CA7A-E8D7-4520-8C66-0E2F508B4523}" dt="2020-11-13T00:16:08.205" v="244" actId="1076"/>
          <ac:spMkLst>
            <pc:docMk/>
            <pc:sldMk cId="0" sldId="262"/>
            <ac:spMk id="7" creationId="{BC02872B-9F15-4A09-B2C0-7ADB58F511BF}"/>
          </ac:spMkLst>
        </pc:spChg>
      </pc:sldChg>
    </pc:docChg>
  </pc:docChgLst>
  <pc:docChgLst>
    <pc:chgData name="Lisa Marie Knight (1910193)" userId="S::1910193@student.uwtsd.ac.uk::db378a96-fa2a-4018-a57f-478526ef029e" providerId="AD" clId="Web-{33CD219B-BFBC-441B-8442-5AD77D450022}"/>
    <pc:docChg chg="modSld">
      <pc:chgData name="Lisa Marie Knight (1910193)" userId="S::1910193@student.uwtsd.ac.uk::db378a96-fa2a-4018-a57f-478526ef029e" providerId="AD" clId="Web-{33CD219B-BFBC-441B-8442-5AD77D450022}" dt="2020-11-15T23:07:12.137" v="1375"/>
      <pc:docMkLst>
        <pc:docMk/>
      </pc:docMkLst>
      <pc:sldChg chg="addSp delSp modSp">
        <pc:chgData name="Lisa Marie Knight (1910193)" userId="S::1910193@student.uwtsd.ac.uk::db378a96-fa2a-4018-a57f-478526ef029e" providerId="AD" clId="Web-{33CD219B-BFBC-441B-8442-5AD77D450022}" dt="2020-11-15T21:45:21.220" v="174" actId="1076"/>
        <pc:sldMkLst>
          <pc:docMk/>
          <pc:sldMk cId="0" sldId="260"/>
        </pc:sldMkLst>
        <pc:spChg chg="mod">
          <ac:chgData name="Lisa Marie Knight (1910193)" userId="S::1910193@student.uwtsd.ac.uk::db378a96-fa2a-4018-a57f-478526ef029e" providerId="AD" clId="Web-{33CD219B-BFBC-441B-8442-5AD77D450022}" dt="2020-11-15T21:45:21.220" v="174" actId="1076"/>
          <ac:spMkLst>
            <pc:docMk/>
            <pc:sldMk cId="0" sldId="260"/>
            <ac:spMk id="3" creationId="{D2A2DB07-2039-4613-8113-AD4C14CBF32A}"/>
          </ac:spMkLst>
        </pc:spChg>
        <pc:spChg chg="mod">
          <ac:chgData name="Lisa Marie Knight (1910193)" userId="S::1910193@student.uwtsd.ac.uk::db378a96-fa2a-4018-a57f-478526ef029e" providerId="AD" clId="Web-{33CD219B-BFBC-441B-8442-5AD77D450022}" dt="2020-11-15T21:40:04.652" v="85" actId="1076"/>
          <ac:spMkLst>
            <pc:docMk/>
            <pc:sldMk cId="0" sldId="260"/>
            <ac:spMk id="4" creationId="{AB54168C-400E-4F3C-8349-C0FC21FC679D}"/>
          </ac:spMkLst>
        </pc:spChg>
        <pc:spChg chg="mod">
          <ac:chgData name="Lisa Marie Knight (1910193)" userId="S::1910193@student.uwtsd.ac.uk::db378a96-fa2a-4018-a57f-478526ef029e" providerId="AD" clId="Web-{33CD219B-BFBC-441B-8442-5AD77D450022}" dt="2020-11-15T21:39:49.573" v="83" actId="14100"/>
          <ac:spMkLst>
            <pc:docMk/>
            <pc:sldMk cId="0" sldId="260"/>
            <ac:spMk id="5" creationId="{1DBA9524-5985-44DF-B4EB-1A3345D0DFBF}"/>
          </ac:spMkLst>
        </pc:spChg>
        <pc:spChg chg="add mod">
          <ac:chgData name="Lisa Marie Knight (1910193)" userId="S::1910193@student.uwtsd.ac.uk::db378a96-fa2a-4018-a57f-478526ef029e" providerId="AD" clId="Web-{33CD219B-BFBC-441B-8442-5AD77D450022}" dt="2020-11-15T21:42:27.459" v="92" actId="20577"/>
          <ac:spMkLst>
            <pc:docMk/>
            <pc:sldMk cId="0" sldId="260"/>
            <ac:spMk id="7" creationId="{616B9CCE-2834-4EC0-8D03-FCAC332B65F4}"/>
          </ac:spMkLst>
        </pc:spChg>
        <pc:spChg chg="add mod">
          <ac:chgData name="Lisa Marie Knight (1910193)" userId="S::1910193@student.uwtsd.ac.uk::db378a96-fa2a-4018-a57f-478526ef029e" providerId="AD" clId="Web-{33CD219B-BFBC-441B-8442-5AD77D450022}" dt="2020-11-15T21:44:58.547" v="172" actId="1076"/>
          <ac:spMkLst>
            <pc:docMk/>
            <pc:sldMk cId="0" sldId="260"/>
            <ac:spMk id="8" creationId="{CDC1FBB0-BF2A-45D0-BAA5-F2E15C03FDF2}"/>
          </ac:spMkLst>
        </pc:spChg>
        <pc:spChg chg="mod">
          <ac:chgData name="Lisa Marie Knight (1910193)" userId="S::1910193@student.uwtsd.ac.uk::db378a96-fa2a-4018-a57f-478526ef029e" providerId="AD" clId="Web-{33CD219B-BFBC-441B-8442-5AD77D450022}" dt="2020-11-15T21:38:03.785" v="64" actId="20577"/>
          <ac:spMkLst>
            <pc:docMk/>
            <pc:sldMk cId="0" sldId="260"/>
            <ac:spMk id="465" creationId="{00000000-0000-0000-0000-000000000000}"/>
          </ac:spMkLst>
        </pc:spChg>
        <pc:spChg chg="mod">
          <ac:chgData name="Lisa Marie Knight (1910193)" userId="S::1910193@student.uwtsd.ac.uk::db378a96-fa2a-4018-a57f-478526ef029e" providerId="AD" clId="Web-{33CD219B-BFBC-441B-8442-5AD77D450022}" dt="2020-11-15T21:40:01.090" v="84" actId="1076"/>
          <ac:spMkLst>
            <pc:docMk/>
            <pc:sldMk cId="0" sldId="260"/>
            <ac:spMk id="466" creationId="{00000000-0000-0000-0000-000000000000}"/>
          </ac:spMkLst>
        </pc:spChg>
        <pc:spChg chg="mod">
          <ac:chgData name="Lisa Marie Knight (1910193)" userId="S::1910193@student.uwtsd.ac.uk::db378a96-fa2a-4018-a57f-478526ef029e" providerId="AD" clId="Web-{33CD219B-BFBC-441B-8442-5AD77D450022}" dt="2020-11-15T21:39:07.148" v="74" actId="1076"/>
          <ac:spMkLst>
            <pc:docMk/>
            <pc:sldMk cId="0" sldId="260"/>
            <ac:spMk id="467" creationId="{00000000-0000-0000-0000-000000000000}"/>
          </ac:spMkLst>
        </pc:spChg>
        <pc:spChg chg="del">
          <ac:chgData name="Lisa Marie Knight (1910193)" userId="S::1910193@student.uwtsd.ac.uk::db378a96-fa2a-4018-a57f-478526ef029e" providerId="AD" clId="Web-{33CD219B-BFBC-441B-8442-5AD77D450022}" dt="2020-11-15T21:42:38.147" v="95"/>
          <ac:spMkLst>
            <pc:docMk/>
            <pc:sldMk cId="0" sldId="260"/>
            <ac:spMk id="476" creationId="{00000000-0000-0000-0000-000000000000}"/>
          </ac:spMkLst>
        </pc:spChg>
        <pc:picChg chg="mod">
          <ac:chgData name="Lisa Marie Knight (1910193)" userId="S::1910193@student.uwtsd.ac.uk::db378a96-fa2a-4018-a57f-478526ef029e" providerId="AD" clId="Web-{33CD219B-BFBC-441B-8442-5AD77D450022}" dt="2020-11-15T21:41:08.032" v="87" actId="14100"/>
          <ac:picMkLst>
            <pc:docMk/>
            <pc:sldMk cId="0" sldId="260"/>
            <ac:picMk id="6" creationId="{6272625C-C190-458A-8AE6-AF25E57DFDEE}"/>
          </ac:picMkLst>
        </pc:picChg>
      </pc:sldChg>
      <pc:sldChg chg="addSp delSp modSp">
        <pc:chgData name="Lisa Marie Knight (1910193)" userId="S::1910193@student.uwtsd.ac.uk::db378a96-fa2a-4018-a57f-478526ef029e" providerId="AD" clId="Web-{33CD219B-BFBC-441B-8442-5AD77D450022}" dt="2020-11-15T23:07:12.137" v="1375"/>
        <pc:sldMkLst>
          <pc:docMk/>
          <pc:sldMk cId="0" sldId="261"/>
        </pc:sldMkLst>
        <pc:spChg chg="del mod">
          <ac:chgData name="Lisa Marie Knight (1910193)" userId="S::1910193@student.uwtsd.ac.uk::db378a96-fa2a-4018-a57f-478526ef029e" providerId="AD" clId="Web-{33CD219B-BFBC-441B-8442-5AD77D450022}" dt="2020-11-15T21:36:02.839" v="50"/>
          <ac:spMkLst>
            <pc:docMk/>
            <pc:sldMk cId="0" sldId="261"/>
            <ac:spMk id="2" creationId="{ED414E15-0DDF-4DEC-9218-ACE33789626E}"/>
          </ac:spMkLst>
        </pc:spChg>
        <pc:spChg chg="mod">
          <ac:chgData name="Lisa Marie Knight (1910193)" userId="S::1910193@student.uwtsd.ac.uk::db378a96-fa2a-4018-a57f-478526ef029e" providerId="AD" clId="Web-{33CD219B-BFBC-441B-8442-5AD77D450022}" dt="2020-11-15T23:06:21.962" v="1368" actId="1076"/>
          <ac:spMkLst>
            <pc:docMk/>
            <pc:sldMk cId="0" sldId="261"/>
            <ac:spMk id="3" creationId="{2D7A7555-0E86-4EC5-ACB3-D08C451F9B01}"/>
          </ac:spMkLst>
        </pc:spChg>
        <pc:spChg chg="add del mod">
          <ac:chgData name="Lisa Marie Knight (1910193)" userId="S::1910193@student.uwtsd.ac.uk::db378a96-fa2a-4018-a57f-478526ef029e" providerId="AD" clId="Web-{33CD219B-BFBC-441B-8442-5AD77D450022}" dt="2020-11-15T21:32:54.233" v="25"/>
          <ac:spMkLst>
            <pc:docMk/>
            <pc:sldMk cId="0" sldId="261"/>
            <ac:spMk id="5" creationId="{847F976B-5743-425B-9D59-DE01EAE2188F}"/>
          </ac:spMkLst>
        </pc:spChg>
        <pc:spChg chg="add mod">
          <ac:chgData name="Lisa Marie Knight (1910193)" userId="S::1910193@student.uwtsd.ac.uk::db378a96-fa2a-4018-a57f-478526ef029e" providerId="AD" clId="Web-{33CD219B-BFBC-441B-8442-5AD77D450022}" dt="2020-11-15T23:04:22.423" v="1350" actId="1076"/>
          <ac:spMkLst>
            <pc:docMk/>
            <pc:sldMk cId="0" sldId="261"/>
            <ac:spMk id="6" creationId="{981A91A0-72CD-43FC-9895-B176B4BCE32E}"/>
          </ac:spMkLst>
        </pc:spChg>
        <pc:spChg chg="add del mod">
          <ac:chgData name="Lisa Marie Knight (1910193)" userId="S::1910193@student.uwtsd.ac.uk::db378a96-fa2a-4018-a57f-478526ef029e" providerId="AD" clId="Web-{33CD219B-BFBC-441B-8442-5AD77D450022}" dt="2020-11-15T21:46:43.028" v="177"/>
          <ac:spMkLst>
            <pc:docMk/>
            <pc:sldMk cId="0" sldId="261"/>
            <ac:spMk id="7" creationId="{28E98561-5ABE-4C8F-85B3-602ED2B2EE9D}"/>
          </ac:spMkLst>
        </pc:spChg>
        <pc:spChg chg="add del mod">
          <ac:chgData name="Lisa Marie Knight (1910193)" userId="S::1910193@student.uwtsd.ac.uk::db378a96-fa2a-4018-a57f-478526ef029e" providerId="AD" clId="Web-{33CD219B-BFBC-441B-8442-5AD77D450022}" dt="2020-11-15T21:55:16.923" v="380" actId="14100"/>
          <ac:spMkLst>
            <pc:docMk/>
            <pc:sldMk cId="0" sldId="261"/>
            <ac:spMk id="8" creationId="{566D56EE-BD3F-4760-847D-1E57BD674EE4}"/>
          </ac:spMkLst>
        </pc:spChg>
        <pc:spChg chg="add mod">
          <ac:chgData name="Lisa Marie Knight (1910193)" userId="S::1910193@student.uwtsd.ac.uk::db378a96-fa2a-4018-a57f-478526ef029e" providerId="AD" clId="Web-{33CD219B-BFBC-441B-8442-5AD77D450022}" dt="2020-11-15T21:49:30.461" v="298" actId="1076"/>
          <ac:spMkLst>
            <pc:docMk/>
            <pc:sldMk cId="0" sldId="261"/>
            <ac:spMk id="9" creationId="{87287C1E-8837-4697-8A34-C0135D41548D}"/>
          </ac:spMkLst>
        </pc:spChg>
        <pc:spChg chg="add mod">
          <ac:chgData name="Lisa Marie Knight (1910193)" userId="S::1910193@student.uwtsd.ac.uk::db378a96-fa2a-4018-a57f-478526ef029e" providerId="AD" clId="Web-{33CD219B-BFBC-441B-8442-5AD77D450022}" dt="2020-11-15T21:52:35.489" v="323"/>
          <ac:spMkLst>
            <pc:docMk/>
            <pc:sldMk cId="0" sldId="261"/>
            <ac:spMk id="10" creationId="{F856716A-9345-4751-8195-1DCCC969B1CA}"/>
          </ac:spMkLst>
        </pc:spChg>
        <pc:spChg chg="add mod">
          <ac:chgData name="Lisa Marie Knight (1910193)" userId="S::1910193@student.uwtsd.ac.uk::db378a96-fa2a-4018-a57f-478526ef029e" providerId="AD" clId="Web-{33CD219B-BFBC-441B-8442-5AD77D450022}" dt="2020-11-15T21:59:13.048" v="452" actId="1076"/>
          <ac:spMkLst>
            <pc:docMk/>
            <pc:sldMk cId="0" sldId="261"/>
            <ac:spMk id="11" creationId="{A56A2071-6EF5-45FF-8187-360FF507C7BC}"/>
          </ac:spMkLst>
        </pc:spChg>
        <pc:spChg chg="add mod">
          <ac:chgData name="Lisa Marie Knight (1910193)" userId="S::1910193@student.uwtsd.ac.uk::db378a96-fa2a-4018-a57f-478526ef029e" providerId="AD" clId="Web-{33CD219B-BFBC-441B-8442-5AD77D450022}" dt="2020-11-15T22:12:20.736" v="642" actId="1076"/>
          <ac:spMkLst>
            <pc:docMk/>
            <pc:sldMk cId="0" sldId="261"/>
            <ac:spMk id="12" creationId="{28363A42-5EAA-440C-924E-A2DC6EBD4F52}"/>
          </ac:spMkLst>
        </pc:spChg>
        <pc:spChg chg="add mod">
          <ac:chgData name="Lisa Marie Knight (1910193)" userId="S::1910193@student.uwtsd.ac.uk::db378a96-fa2a-4018-a57f-478526ef029e" providerId="AD" clId="Web-{33CD219B-BFBC-441B-8442-5AD77D450022}" dt="2020-11-15T22:11:27.106" v="633"/>
          <ac:spMkLst>
            <pc:docMk/>
            <pc:sldMk cId="0" sldId="261"/>
            <ac:spMk id="15" creationId="{E9044EBD-9B1F-4589-9B55-5098080BF6D7}"/>
          </ac:spMkLst>
        </pc:spChg>
        <pc:spChg chg="add mod">
          <ac:chgData name="Lisa Marie Knight (1910193)" userId="S::1910193@student.uwtsd.ac.uk::db378a96-fa2a-4018-a57f-478526ef029e" providerId="AD" clId="Web-{33CD219B-BFBC-441B-8442-5AD77D450022}" dt="2020-11-15T22:12:09.296" v="640" actId="14100"/>
          <ac:spMkLst>
            <pc:docMk/>
            <pc:sldMk cId="0" sldId="261"/>
            <ac:spMk id="16" creationId="{7B6074ED-2D59-4B1C-9BEB-8DF704D3A06E}"/>
          </ac:spMkLst>
        </pc:spChg>
        <pc:spChg chg="mod">
          <ac:chgData name="Lisa Marie Knight (1910193)" userId="S::1910193@student.uwtsd.ac.uk::db378a96-fa2a-4018-a57f-478526ef029e" providerId="AD" clId="Web-{33CD219B-BFBC-441B-8442-5AD77D450022}" dt="2020-11-15T21:33:25.375" v="31" actId="1076"/>
          <ac:spMkLst>
            <pc:docMk/>
            <pc:sldMk cId="0" sldId="261"/>
            <ac:spMk id="485" creationId="{00000000-0000-0000-0000-000000000000}"/>
          </ac:spMkLst>
        </pc:spChg>
        <pc:spChg chg="mod">
          <ac:chgData name="Lisa Marie Knight (1910193)" userId="S::1910193@student.uwtsd.ac.uk::db378a96-fa2a-4018-a57f-478526ef029e" providerId="AD" clId="Web-{33CD219B-BFBC-441B-8442-5AD77D450022}" dt="2020-11-15T22:21:54.796" v="867" actId="14100"/>
          <ac:spMkLst>
            <pc:docMk/>
            <pc:sldMk cId="0" sldId="261"/>
            <ac:spMk id="486" creationId="{00000000-0000-0000-0000-000000000000}"/>
          </ac:spMkLst>
        </pc:spChg>
        <pc:spChg chg="mod">
          <ac:chgData name="Lisa Marie Knight (1910193)" userId="S::1910193@student.uwtsd.ac.uk::db378a96-fa2a-4018-a57f-478526ef029e" providerId="AD" clId="Web-{33CD219B-BFBC-441B-8442-5AD77D450022}" dt="2020-11-15T23:06:30.744" v="1369" actId="14100"/>
          <ac:spMkLst>
            <pc:docMk/>
            <pc:sldMk cId="0" sldId="261"/>
            <ac:spMk id="487" creationId="{00000000-0000-0000-0000-000000000000}"/>
          </ac:spMkLst>
        </pc:spChg>
        <pc:spChg chg="del mod">
          <ac:chgData name="Lisa Marie Knight (1910193)" userId="S::1910193@student.uwtsd.ac.uk::db378a96-fa2a-4018-a57f-478526ef029e" providerId="AD" clId="Web-{33CD219B-BFBC-441B-8442-5AD77D450022}" dt="2020-11-15T22:34:27.629" v="1020"/>
          <ac:spMkLst>
            <pc:docMk/>
            <pc:sldMk cId="0" sldId="261"/>
            <ac:spMk id="489" creationId="{00000000-0000-0000-0000-000000000000}"/>
          </ac:spMkLst>
        </pc:spChg>
        <pc:spChg chg="add mod">
          <ac:chgData name="Lisa Marie Knight (1910193)" userId="S::1910193@student.uwtsd.ac.uk::db378a96-fa2a-4018-a57f-478526ef029e" providerId="AD" clId="Web-{33CD219B-BFBC-441B-8442-5AD77D450022}" dt="2020-11-15T22:23:49.397" v="875" actId="1076"/>
          <ac:spMkLst>
            <pc:docMk/>
            <pc:sldMk cId="0" sldId="261"/>
            <ac:spMk id="2164" creationId="{F9AC184F-0E0D-42CD-9ECC-17B66E03E5F2}"/>
          </ac:spMkLst>
        </pc:spChg>
        <pc:spChg chg="add mod">
          <ac:chgData name="Lisa Marie Knight (1910193)" userId="S::1910193@student.uwtsd.ac.uk::db378a96-fa2a-4018-a57f-478526ef029e" providerId="AD" clId="Web-{33CD219B-BFBC-441B-8442-5AD77D450022}" dt="2020-11-15T22:42:44.195" v="1241"/>
          <ac:spMkLst>
            <pc:docMk/>
            <pc:sldMk cId="0" sldId="261"/>
            <ac:spMk id="2905" creationId="{B2EACCB9-BBD4-4EDE-B265-7780E2449C95}"/>
          </ac:spMkLst>
        </pc:spChg>
        <pc:spChg chg="add mod">
          <ac:chgData name="Lisa Marie Knight (1910193)" userId="S::1910193@student.uwtsd.ac.uk::db378a96-fa2a-4018-a57f-478526ef029e" providerId="AD" clId="Web-{33CD219B-BFBC-441B-8442-5AD77D450022}" dt="2020-11-15T22:42:53.320" v="1242"/>
          <ac:spMkLst>
            <pc:docMk/>
            <pc:sldMk cId="0" sldId="261"/>
            <ac:spMk id="2906" creationId="{18471C4F-6D7F-4C3F-9B94-AE3ABE6A60B3}"/>
          </ac:spMkLst>
        </pc:spChg>
        <pc:spChg chg="add mod">
          <ac:chgData name="Lisa Marie Knight (1910193)" userId="S::1910193@student.uwtsd.ac.uk::db378a96-fa2a-4018-a57f-478526ef029e" providerId="AD" clId="Web-{33CD219B-BFBC-441B-8442-5AD77D450022}" dt="2020-11-15T22:47:21.666" v="1258" actId="1076"/>
          <ac:spMkLst>
            <pc:docMk/>
            <pc:sldMk cId="0" sldId="261"/>
            <ac:spMk id="2907" creationId="{1FBFA43C-B5E4-41CE-9C82-D04F7390D55D}"/>
          </ac:spMkLst>
        </pc:spChg>
        <pc:spChg chg="add mod">
          <ac:chgData name="Lisa Marie Knight (1910193)" userId="S::1910193@student.uwtsd.ac.uk::db378a96-fa2a-4018-a57f-478526ef029e" providerId="AD" clId="Web-{33CD219B-BFBC-441B-8442-5AD77D450022}" dt="2020-11-15T22:43:03.727" v="1244"/>
          <ac:spMkLst>
            <pc:docMk/>
            <pc:sldMk cId="0" sldId="261"/>
            <ac:spMk id="2908" creationId="{F34AD236-B13E-4574-A17A-362425D4168B}"/>
          </ac:spMkLst>
        </pc:spChg>
        <pc:spChg chg="add mod">
          <ac:chgData name="Lisa Marie Knight (1910193)" userId="S::1910193@student.uwtsd.ac.uk::db378a96-fa2a-4018-a57f-478526ef029e" providerId="AD" clId="Web-{33CD219B-BFBC-441B-8442-5AD77D450022}" dt="2020-11-15T23:06:52.011" v="1372" actId="14100"/>
          <ac:spMkLst>
            <pc:docMk/>
            <pc:sldMk cId="0" sldId="261"/>
            <ac:spMk id="2911" creationId="{A21A6C58-9124-4537-A1BB-A235604DB4DA}"/>
          </ac:spMkLst>
        </pc:spChg>
        <pc:graphicFrameChg chg="add mod modGraphic">
          <ac:chgData name="Lisa Marie Knight (1910193)" userId="S::1910193@student.uwtsd.ac.uk::db378a96-fa2a-4018-a57f-478526ef029e" providerId="AD" clId="Web-{33CD219B-BFBC-441B-8442-5AD77D450022}" dt="2020-11-15T22:22:00.390" v="868" actId="1076"/>
          <ac:graphicFrameMkLst>
            <pc:docMk/>
            <pc:sldMk cId="0" sldId="261"/>
            <ac:graphicFrameMk id="13" creationId="{7DA5AEB6-B518-4C8F-B2D2-366344F6F96C}"/>
          </ac:graphicFrameMkLst>
        </pc:graphicFrameChg>
        <pc:graphicFrameChg chg="add del mod modGraphic">
          <ac:chgData name="Lisa Marie Knight (1910193)" userId="S::1910193@student.uwtsd.ac.uk::db378a96-fa2a-4018-a57f-478526ef029e" providerId="AD" clId="Web-{33CD219B-BFBC-441B-8442-5AD77D450022}" dt="2020-11-15T22:32:08.917" v="979"/>
          <ac:graphicFrameMkLst>
            <pc:docMk/>
            <pc:sldMk cId="0" sldId="261"/>
            <ac:graphicFrameMk id="2352" creationId="{320AAF73-AB57-4BF8-BE8C-92DC2371D50F}"/>
          </ac:graphicFrameMkLst>
        </pc:graphicFrameChg>
        <pc:picChg chg="add mod">
          <ac:chgData name="Lisa Marie Knight (1910193)" userId="S::1910193@student.uwtsd.ac.uk::db378a96-fa2a-4018-a57f-478526ef029e" providerId="AD" clId="Web-{33CD219B-BFBC-441B-8442-5AD77D450022}" dt="2020-11-15T22:25:28.576" v="887" actId="1076"/>
          <ac:picMkLst>
            <pc:docMk/>
            <pc:sldMk cId="0" sldId="261"/>
            <ac:picMk id="4" creationId="{7C72A423-0997-43DF-990C-1C0F5FE285FD}"/>
          </ac:picMkLst>
        </pc:picChg>
        <pc:picChg chg="add mod">
          <ac:chgData name="Lisa Marie Knight (1910193)" userId="S::1910193@student.uwtsd.ac.uk::db378a96-fa2a-4018-a57f-478526ef029e" providerId="AD" clId="Web-{33CD219B-BFBC-441B-8442-5AD77D450022}" dt="2020-11-15T23:02:17.336" v="1349" actId="14100"/>
          <ac:picMkLst>
            <pc:docMk/>
            <pc:sldMk cId="0" sldId="261"/>
            <ac:picMk id="2909" creationId="{5D5CC525-FCD9-462D-B201-BA2CDD981714}"/>
          </ac:picMkLst>
        </pc:picChg>
        <pc:picChg chg="add mod">
          <ac:chgData name="Lisa Marie Knight (1910193)" userId="S::1910193@student.uwtsd.ac.uk::db378a96-fa2a-4018-a57f-478526ef029e" providerId="AD" clId="Web-{33CD219B-BFBC-441B-8442-5AD77D450022}" dt="2020-11-15T23:07:01.199" v="1374" actId="1076"/>
          <ac:picMkLst>
            <pc:docMk/>
            <pc:sldMk cId="0" sldId="261"/>
            <ac:picMk id="2910" creationId="{B06E1C33-A4EC-4F84-A951-94D016C1839A}"/>
          </ac:picMkLst>
        </pc:picChg>
        <pc:picChg chg="add del mod">
          <ac:chgData name="Lisa Marie Knight (1910193)" userId="S::1910193@student.uwtsd.ac.uk::db378a96-fa2a-4018-a57f-478526ef029e" providerId="AD" clId="Web-{33CD219B-BFBC-441B-8442-5AD77D450022}" dt="2020-11-15T23:07:12.137" v="1375"/>
          <ac:picMkLst>
            <pc:docMk/>
            <pc:sldMk cId="0" sldId="261"/>
            <ac:picMk id="2912" creationId="{7D2069C6-CB51-4696-A522-331D4BE9FCB2}"/>
          </ac:picMkLst>
        </pc:picChg>
      </pc:sldChg>
      <pc:sldChg chg="addSp modSp">
        <pc:chgData name="Lisa Marie Knight (1910193)" userId="S::1910193@student.uwtsd.ac.uk::db378a96-fa2a-4018-a57f-478526ef029e" providerId="AD" clId="Web-{33CD219B-BFBC-441B-8442-5AD77D450022}" dt="2020-11-15T21:27:06.459" v="6" actId="20577"/>
        <pc:sldMkLst>
          <pc:docMk/>
          <pc:sldMk cId="0" sldId="262"/>
        </pc:sldMkLst>
        <pc:spChg chg="add mod">
          <ac:chgData name="Lisa Marie Knight (1910193)" userId="S::1910193@student.uwtsd.ac.uk::db378a96-fa2a-4018-a57f-478526ef029e" providerId="AD" clId="Web-{33CD219B-BFBC-441B-8442-5AD77D450022}" dt="2020-11-15T21:27:06.459" v="6" actId="20577"/>
          <ac:spMkLst>
            <pc:docMk/>
            <pc:sldMk cId="0" sldId="262"/>
            <ac:spMk id="8" creationId="{F2E28F7A-D1FC-4155-BE67-12C00BE4A61B}"/>
          </ac:spMkLst>
        </pc:spChg>
        <pc:spChg chg="mod">
          <ac:chgData name="Lisa Marie Knight (1910193)" userId="S::1910193@student.uwtsd.ac.uk::db378a96-fa2a-4018-a57f-478526ef029e" providerId="AD" clId="Web-{33CD219B-BFBC-441B-8442-5AD77D450022}" dt="2020-11-15T21:26:44.223" v="0"/>
          <ac:spMkLst>
            <pc:docMk/>
            <pc:sldMk cId="0" sldId="262"/>
            <ac:spMk id="499" creationId="{00000000-0000-0000-0000-000000000000}"/>
          </ac:spMkLst>
        </pc:spChg>
      </pc:sldChg>
    </pc:docChg>
  </pc:docChgLst>
  <pc:docChgLst>
    <pc:chgData name="Lisa Knight (1910193)" userId="S::1910193@student.uwtsd.ac.uk::db378a96-fa2a-4018-a57f-478526ef029e" providerId="AD" clId="Web-{05C301FE-0690-421F-80E8-DDFDA56A8E96}"/>
    <pc:docChg chg="modSld">
      <pc:chgData name="Lisa Knight (1910193)" userId="S::1910193@student.uwtsd.ac.uk::db378a96-fa2a-4018-a57f-478526ef029e" providerId="AD" clId="Web-{05C301FE-0690-421F-80E8-DDFDA56A8E96}" dt="2020-11-08T14:23:33.411" v="0" actId="20577"/>
      <pc:docMkLst>
        <pc:docMk/>
      </pc:docMkLst>
      <pc:sldChg chg="modSp">
        <pc:chgData name="Lisa Knight (1910193)" userId="S::1910193@student.uwtsd.ac.uk::db378a96-fa2a-4018-a57f-478526ef029e" providerId="AD" clId="Web-{05C301FE-0690-421F-80E8-DDFDA56A8E96}" dt="2020-11-08T14:23:33.411" v="0" actId="20577"/>
        <pc:sldMkLst>
          <pc:docMk/>
          <pc:sldMk cId="0" sldId="260"/>
        </pc:sldMkLst>
        <pc:spChg chg="mod">
          <ac:chgData name="Lisa Knight (1910193)" userId="S::1910193@student.uwtsd.ac.uk::db378a96-fa2a-4018-a57f-478526ef029e" providerId="AD" clId="Web-{05C301FE-0690-421F-80E8-DDFDA56A8E96}" dt="2020-11-08T14:23:33.411" v="0" actId="20577"/>
          <ac:spMkLst>
            <pc:docMk/>
            <pc:sldMk cId="0" sldId="260"/>
            <ac:spMk id="467" creationId="{00000000-0000-0000-0000-000000000000}"/>
          </ac:spMkLst>
        </pc:spChg>
      </pc:sldChg>
    </pc:docChg>
  </pc:docChgLst>
  <pc:docChgLst>
    <pc:chgData name="Lisa Knight (1910193)" userId="S::1910193@student.uwtsd.ac.uk::db378a96-fa2a-4018-a57f-478526ef029e" providerId="AD" clId="Web-{BB5B307E-6F4C-4C71-9E06-860BAE4F9FC0}"/>
    <pc:docChg chg="modSld">
      <pc:chgData name="Lisa Knight (1910193)" userId="S::1910193@student.uwtsd.ac.uk::db378a96-fa2a-4018-a57f-478526ef029e" providerId="AD" clId="Web-{BB5B307E-6F4C-4C71-9E06-860BAE4F9FC0}" dt="2020-11-08T11:53:22.605" v="191" actId="1076"/>
      <pc:docMkLst>
        <pc:docMk/>
      </pc:docMkLst>
      <pc:sldChg chg="modSp">
        <pc:chgData name="Lisa Knight (1910193)" userId="S::1910193@student.uwtsd.ac.uk::db378a96-fa2a-4018-a57f-478526ef029e" providerId="AD" clId="Web-{BB5B307E-6F4C-4C71-9E06-860BAE4F9FC0}" dt="2020-11-08T10:26:12.841" v="0" actId="20577"/>
        <pc:sldMkLst>
          <pc:docMk/>
          <pc:sldMk cId="0" sldId="258"/>
        </pc:sldMkLst>
        <pc:spChg chg="mod">
          <ac:chgData name="Lisa Knight (1910193)" userId="S::1910193@student.uwtsd.ac.uk::db378a96-fa2a-4018-a57f-478526ef029e" providerId="AD" clId="Web-{BB5B307E-6F4C-4C71-9E06-860BAE4F9FC0}" dt="2020-11-08T10:26:12.841" v="0" actId="20577"/>
          <ac:spMkLst>
            <pc:docMk/>
            <pc:sldMk cId="0" sldId="258"/>
            <ac:spMk id="39" creationId="{A0F93CDF-3CBF-4CCF-AD3C-03655C06E37D}"/>
          </ac:spMkLst>
        </pc:spChg>
      </pc:sldChg>
      <pc:sldChg chg="modSp">
        <pc:chgData name="Lisa Knight (1910193)" userId="S::1910193@student.uwtsd.ac.uk::db378a96-fa2a-4018-a57f-478526ef029e" providerId="AD" clId="Web-{BB5B307E-6F4C-4C71-9E06-860BAE4F9FC0}" dt="2020-11-08T11:53:22.605" v="191" actId="1076"/>
        <pc:sldMkLst>
          <pc:docMk/>
          <pc:sldMk cId="0" sldId="260"/>
        </pc:sldMkLst>
        <pc:spChg chg="mod">
          <ac:chgData name="Lisa Knight (1910193)" userId="S::1910193@student.uwtsd.ac.uk::db378a96-fa2a-4018-a57f-478526ef029e" providerId="AD" clId="Web-{BB5B307E-6F4C-4C71-9E06-860BAE4F9FC0}" dt="2020-11-08T11:53:22.605" v="191" actId="1076"/>
          <ac:spMkLst>
            <pc:docMk/>
            <pc:sldMk cId="0" sldId="260"/>
            <ac:spMk id="467" creationId="{00000000-0000-0000-0000-000000000000}"/>
          </ac:spMkLst>
        </pc:spChg>
        <pc:spChg chg="mod">
          <ac:chgData name="Lisa Knight (1910193)" userId="S::1910193@student.uwtsd.ac.uk::db378a96-fa2a-4018-a57f-478526ef029e" providerId="AD" clId="Web-{BB5B307E-6F4C-4C71-9E06-860BAE4F9FC0}" dt="2020-11-08T11:53:14.183" v="190" actId="1076"/>
          <ac:spMkLst>
            <pc:docMk/>
            <pc:sldMk cId="0" sldId="260"/>
            <ac:spMk id="476" creationId="{00000000-0000-0000-0000-000000000000}"/>
          </ac:spMkLst>
        </pc:spChg>
      </pc:sldChg>
    </pc:docChg>
  </pc:docChgLst>
  <pc:docChgLst>
    <pc:chgData name="Lisa Knight (1910193)" userId="S::1910193@student.uwtsd.ac.uk::db378a96-fa2a-4018-a57f-478526ef029e" providerId="AD" clId="Web-{939B66E9-C6D6-4022-BB66-9FD90F873F42}"/>
    <pc:docChg chg="modSld">
      <pc:chgData name="Lisa Knight (1910193)" userId="S::1910193@student.uwtsd.ac.uk::db378a96-fa2a-4018-a57f-478526ef029e" providerId="AD" clId="Web-{939B66E9-C6D6-4022-BB66-9FD90F873F42}" dt="2020-10-26T12:51:12.477" v="156" actId="688"/>
      <pc:docMkLst>
        <pc:docMk/>
      </pc:docMkLst>
      <pc:sldChg chg="addSp modSp">
        <pc:chgData name="Lisa Knight (1910193)" userId="S::1910193@student.uwtsd.ac.uk::db378a96-fa2a-4018-a57f-478526ef029e" providerId="AD" clId="Web-{939B66E9-C6D6-4022-BB66-9FD90F873F42}" dt="2020-10-26T12:51:12.477" v="156" actId="688"/>
        <pc:sldMkLst>
          <pc:docMk/>
          <pc:sldMk cId="0" sldId="256"/>
        </pc:sldMkLst>
        <pc:spChg chg="add mod">
          <ac:chgData name="Lisa Knight (1910193)" userId="S::1910193@student.uwtsd.ac.uk::db378a96-fa2a-4018-a57f-478526ef029e" providerId="AD" clId="Web-{939B66E9-C6D6-4022-BB66-9FD90F873F42}" dt="2020-10-26T12:50:48.867" v="154" actId="688"/>
          <ac:spMkLst>
            <pc:docMk/>
            <pc:sldMk cId="0" sldId="256"/>
            <ac:spMk id="2" creationId="{E8EE5A31-56CA-4F0A-93AF-F49E12817264}"/>
          </ac:spMkLst>
        </pc:spChg>
        <pc:spChg chg="mod">
          <ac:chgData name="Lisa Knight (1910193)" userId="S::1910193@student.uwtsd.ac.uk::db378a96-fa2a-4018-a57f-478526ef029e" providerId="AD" clId="Web-{939B66E9-C6D6-4022-BB66-9FD90F873F42}" dt="2020-10-26T12:46:56.118" v="54" actId="20577"/>
          <ac:spMkLst>
            <pc:docMk/>
            <pc:sldMk cId="0" sldId="256"/>
            <ac:spMk id="422" creationId="{00000000-0000-0000-0000-000000000000}"/>
          </ac:spMkLst>
        </pc:spChg>
        <pc:spChg chg="mod">
          <ac:chgData name="Lisa Knight (1910193)" userId="S::1910193@student.uwtsd.ac.uk::db378a96-fa2a-4018-a57f-478526ef029e" providerId="AD" clId="Web-{939B66E9-C6D6-4022-BB66-9FD90F873F42}" dt="2020-10-26T12:51:12.477" v="156" actId="688"/>
          <ac:spMkLst>
            <pc:docMk/>
            <pc:sldMk cId="0" sldId="256"/>
            <ac:spMk id="423" creationId="{00000000-0000-0000-0000-000000000000}"/>
          </ac:spMkLst>
        </pc:spChg>
        <pc:spChg chg="mod">
          <ac:chgData name="Lisa Knight (1910193)" userId="S::1910193@student.uwtsd.ac.uk::db378a96-fa2a-4018-a57f-478526ef029e" providerId="AD" clId="Web-{939B66E9-C6D6-4022-BB66-9FD90F873F42}" dt="2020-10-26T12:45:45.697" v="44" actId="20577"/>
          <ac:spMkLst>
            <pc:docMk/>
            <pc:sldMk cId="0" sldId="256"/>
            <ac:spMk id="424" creationId="{00000000-0000-0000-0000-000000000000}"/>
          </ac:spMkLst>
        </pc:spChg>
        <pc:picChg chg="mod">
          <ac:chgData name="Lisa Knight (1910193)" userId="S::1910193@student.uwtsd.ac.uk::db378a96-fa2a-4018-a57f-478526ef029e" providerId="AD" clId="Web-{939B66E9-C6D6-4022-BB66-9FD90F873F42}" dt="2020-10-26T12:46:13.869" v="48" actId="1076"/>
          <ac:picMkLst>
            <pc:docMk/>
            <pc:sldMk cId="0" sldId="256"/>
            <ac:picMk id="3" creationId="{EA2F70D4-3EA8-4762-BFFF-77112C7D7F63}"/>
          </ac:picMkLst>
        </pc:picChg>
        <pc:picChg chg="mod">
          <ac:chgData name="Lisa Knight (1910193)" userId="S::1910193@student.uwtsd.ac.uk::db378a96-fa2a-4018-a57f-478526ef029e" providerId="AD" clId="Web-{939B66E9-C6D6-4022-BB66-9FD90F873F42}" dt="2020-10-26T12:46:22.869" v="49" actId="1076"/>
          <ac:picMkLst>
            <pc:docMk/>
            <pc:sldMk cId="0" sldId="256"/>
            <ac:picMk id="5" creationId="{0DD937E7-0D4B-4951-A1C9-7CE049C2D349}"/>
          </ac:picMkLst>
        </pc:picChg>
      </pc:sldChg>
      <pc:sldChg chg="modSp">
        <pc:chgData name="Lisa Knight (1910193)" userId="S::1910193@student.uwtsd.ac.uk::db378a96-fa2a-4018-a57f-478526ef029e" providerId="AD" clId="Web-{939B66E9-C6D6-4022-BB66-9FD90F873F42}" dt="2020-10-26T12:42:08.620" v="13" actId="20577"/>
        <pc:sldMkLst>
          <pc:docMk/>
          <pc:sldMk cId="0" sldId="259"/>
        </pc:sldMkLst>
        <pc:spChg chg="mod">
          <ac:chgData name="Lisa Knight (1910193)" userId="S::1910193@student.uwtsd.ac.uk::db378a96-fa2a-4018-a57f-478526ef029e" providerId="AD" clId="Web-{939B66E9-C6D6-4022-BB66-9FD90F873F42}" dt="2020-10-26T12:42:08.620" v="13" actId="20577"/>
          <ac:spMkLst>
            <pc:docMk/>
            <pc:sldMk cId="0" sldId="259"/>
            <ac:spMk id="458" creationId="{00000000-0000-0000-0000-000000000000}"/>
          </ac:spMkLst>
        </pc:spChg>
      </pc:sldChg>
      <pc:sldChg chg="modSp">
        <pc:chgData name="Lisa Knight (1910193)" userId="S::1910193@student.uwtsd.ac.uk::db378a96-fa2a-4018-a57f-478526ef029e" providerId="AD" clId="Web-{939B66E9-C6D6-4022-BB66-9FD90F873F42}" dt="2020-10-26T12:40:56.980" v="9" actId="20577"/>
        <pc:sldMkLst>
          <pc:docMk/>
          <pc:sldMk cId="0" sldId="261"/>
        </pc:sldMkLst>
        <pc:spChg chg="mod">
          <ac:chgData name="Lisa Knight (1910193)" userId="S::1910193@student.uwtsd.ac.uk::db378a96-fa2a-4018-a57f-478526ef029e" providerId="AD" clId="Web-{939B66E9-C6D6-4022-BB66-9FD90F873F42}" dt="2020-10-26T12:40:20.761" v="3" actId="20577"/>
          <ac:spMkLst>
            <pc:docMk/>
            <pc:sldMk cId="0" sldId="261"/>
            <ac:spMk id="488" creationId="{00000000-0000-0000-0000-000000000000}"/>
          </ac:spMkLst>
        </pc:spChg>
        <pc:spChg chg="mod">
          <ac:chgData name="Lisa Knight (1910193)" userId="S::1910193@student.uwtsd.ac.uk::db378a96-fa2a-4018-a57f-478526ef029e" providerId="AD" clId="Web-{939B66E9-C6D6-4022-BB66-9FD90F873F42}" dt="2020-10-26T12:40:56.980" v="9" actId="20577"/>
          <ac:spMkLst>
            <pc:docMk/>
            <pc:sldMk cId="0" sldId="261"/>
            <ac:spMk id="489" creationId="{00000000-0000-0000-0000-000000000000}"/>
          </ac:spMkLst>
        </pc:spChg>
        <pc:spChg chg="mod">
          <ac:chgData name="Lisa Knight (1910193)" userId="S::1910193@student.uwtsd.ac.uk::db378a96-fa2a-4018-a57f-478526ef029e" providerId="AD" clId="Web-{939B66E9-C6D6-4022-BB66-9FD90F873F42}" dt="2020-10-26T12:40:28.636" v="4" actId="20577"/>
          <ac:spMkLst>
            <pc:docMk/>
            <pc:sldMk cId="0" sldId="261"/>
            <ac:spMk id="490" creationId="{00000000-0000-0000-0000-000000000000}"/>
          </ac:spMkLst>
        </pc:spChg>
        <pc:spChg chg="mod">
          <ac:chgData name="Lisa Knight (1910193)" userId="S::1910193@student.uwtsd.ac.uk::db378a96-fa2a-4018-a57f-478526ef029e" providerId="AD" clId="Web-{939B66E9-C6D6-4022-BB66-9FD90F873F42}" dt="2020-10-26T12:40:44.448" v="7" actId="20577"/>
          <ac:spMkLst>
            <pc:docMk/>
            <pc:sldMk cId="0" sldId="261"/>
            <ac:spMk id="491" creationId="{00000000-0000-0000-0000-000000000000}"/>
          </ac:spMkLst>
        </pc:spChg>
      </pc:sldChg>
      <pc:sldChg chg="modSp">
        <pc:chgData name="Lisa Knight (1910193)" userId="S::1910193@student.uwtsd.ac.uk::db378a96-fa2a-4018-a57f-478526ef029e" providerId="AD" clId="Web-{939B66E9-C6D6-4022-BB66-9FD90F873F42}" dt="2020-10-26T12:41:08.729" v="11" actId="20577"/>
        <pc:sldMkLst>
          <pc:docMk/>
          <pc:sldMk cId="1481325375" sldId="264"/>
        </pc:sldMkLst>
        <pc:spChg chg="mod">
          <ac:chgData name="Lisa Knight (1910193)" userId="S::1910193@student.uwtsd.ac.uk::db378a96-fa2a-4018-a57f-478526ef029e" providerId="AD" clId="Web-{939B66E9-C6D6-4022-BB66-9FD90F873F42}" dt="2020-10-26T12:41:08.729" v="11" actId="20577"/>
          <ac:spMkLst>
            <pc:docMk/>
            <pc:sldMk cId="1481325375" sldId="264"/>
            <ac:spMk id="550" creationId="{00000000-0000-0000-0000-000000000000}"/>
          </ac:spMkLst>
        </pc:spChg>
        <pc:spChg chg="mod">
          <ac:chgData name="Lisa Knight (1910193)" userId="S::1910193@student.uwtsd.ac.uk::db378a96-fa2a-4018-a57f-478526ef029e" providerId="AD" clId="Web-{939B66E9-C6D6-4022-BB66-9FD90F873F42}" dt="2020-10-26T12:41:03.230" v="10" actId="20577"/>
          <ac:spMkLst>
            <pc:docMk/>
            <pc:sldMk cId="1481325375" sldId="264"/>
            <ac:spMk id="551" creationId="{00000000-0000-0000-0000-000000000000}"/>
          </ac:spMkLst>
        </pc:spChg>
      </pc:sldChg>
      <pc:sldChg chg="modSp">
        <pc:chgData name="Lisa Knight (1910193)" userId="S::1910193@student.uwtsd.ac.uk::db378a96-fa2a-4018-a57f-478526ef029e" providerId="AD" clId="Web-{939B66E9-C6D6-4022-BB66-9FD90F873F42}" dt="2020-10-26T12:42:55.713" v="15" actId="20577"/>
        <pc:sldMkLst>
          <pc:docMk/>
          <pc:sldMk cId="0" sldId="265"/>
        </pc:sldMkLst>
        <pc:spChg chg="mod">
          <ac:chgData name="Lisa Knight (1910193)" userId="S::1910193@student.uwtsd.ac.uk::db378a96-fa2a-4018-a57f-478526ef029e" providerId="AD" clId="Web-{939B66E9-C6D6-4022-BB66-9FD90F873F42}" dt="2020-10-26T12:42:55.713" v="15" actId="20577"/>
          <ac:spMkLst>
            <pc:docMk/>
            <pc:sldMk cId="0" sldId="265"/>
            <ac:spMk id="556" creationId="{00000000-0000-0000-0000-000000000000}"/>
          </ac:spMkLst>
        </pc:spChg>
        <pc:spChg chg="mod">
          <ac:chgData name="Lisa Knight (1910193)" userId="S::1910193@student.uwtsd.ac.uk::db378a96-fa2a-4018-a57f-478526ef029e" providerId="AD" clId="Web-{939B66E9-C6D6-4022-BB66-9FD90F873F42}" dt="2020-10-26T12:42:47.948" v="14" actId="20577"/>
          <ac:spMkLst>
            <pc:docMk/>
            <pc:sldMk cId="0" sldId="265"/>
            <ac:spMk id="557" creationId="{00000000-0000-0000-0000-000000000000}"/>
          </ac:spMkLst>
        </pc:spChg>
      </pc:sldChg>
      <pc:sldChg chg="modSp">
        <pc:chgData name="Lisa Knight (1910193)" userId="S::1910193@student.uwtsd.ac.uk::db378a96-fa2a-4018-a57f-478526ef029e" providerId="AD" clId="Web-{939B66E9-C6D6-4022-BB66-9FD90F873F42}" dt="2020-10-26T12:41:50.714" v="12" actId="20577"/>
        <pc:sldMkLst>
          <pc:docMk/>
          <pc:sldMk cId="2452915028" sldId="267"/>
        </pc:sldMkLst>
        <pc:spChg chg="mod">
          <ac:chgData name="Lisa Knight (1910193)" userId="S::1910193@student.uwtsd.ac.uk::db378a96-fa2a-4018-a57f-478526ef029e" providerId="AD" clId="Web-{939B66E9-C6D6-4022-BB66-9FD90F873F42}" dt="2020-10-26T12:39:14.511" v="2" actId="20577"/>
          <ac:spMkLst>
            <pc:docMk/>
            <pc:sldMk cId="2452915028" sldId="267"/>
            <ac:spMk id="448" creationId="{00000000-0000-0000-0000-000000000000}"/>
          </ac:spMkLst>
        </pc:spChg>
        <pc:spChg chg="mod">
          <ac:chgData name="Lisa Knight (1910193)" userId="S::1910193@student.uwtsd.ac.uk::db378a96-fa2a-4018-a57f-478526ef029e" providerId="AD" clId="Web-{939B66E9-C6D6-4022-BB66-9FD90F873F42}" dt="2020-10-26T12:41:50.714" v="12" actId="20577"/>
          <ac:spMkLst>
            <pc:docMk/>
            <pc:sldMk cId="2452915028" sldId="267"/>
            <ac:spMk id="449" creationId="{00000000-0000-0000-0000-000000000000}"/>
          </ac:spMkLst>
        </pc:spChg>
      </pc:sldChg>
    </pc:docChg>
  </pc:docChgLst>
  <pc:docChgLst>
    <pc:chgData name="Afifa Zaman" userId="S::afifa.zaman@uwtsd.ac.uk::a8e597f4-7e7c-4990-8e2b-c91fff8b24a0" providerId="AD" clId="Web-{4EBA10E1-5773-461F-B8C4-B46A33AC2078}"/>
    <pc:docChg chg="modSld">
      <pc:chgData name="Afifa Zaman" userId="S::afifa.zaman@uwtsd.ac.uk::a8e597f4-7e7c-4990-8e2b-c91fff8b24a0" providerId="AD" clId="Web-{4EBA10E1-5773-461F-B8C4-B46A33AC2078}" dt="2020-10-28T14:37:44.508" v="16" actId="1076"/>
      <pc:docMkLst>
        <pc:docMk/>
      </pc:docMkLst>
      <pc:sldChg chg="delSp modSp">
        <pc:chgData name="Afifa Zaman" userId="S::afifa.zaman@uwtsd.ac.uk::a8e597f4-7e7c-4990-8e2b-c91fff8b24a0" providerId="AD" clId="Web-{4EBA10E1-5773-461F-B8C4-B46A33AC2078}" dt="2020-10-28T14:37:44.508" v="16" actId="1076"/>
        <pc:sldMkLst>
          <pc:docMk/>
          <pc:sldMk cId="0" sldId="258"/>
        </pc:sldMkLst>
        <pc:spChg chg="mod">
          <ac:chgData name="Afifa Zaman" userId="S::afifa.zaman@uwtsd.ac.uk::a8e597f4-7e7c-4990-8e2b-c91fff8b24a0" providerId="AD" clId="Web-{4EBA10E1-5773-461F-B8C4-B46A33AC2078}" dt="2020-10-28T14:37:31.149" v="14" actId="1076"/>
          <ac:spMkLst>
            <pc:docMk/>
            <pc:sldMk cId="0" sldId="258"/>
            <ac:spMk id="23" creationId="{EA75B541-6601-419F-A8FD-A061E02F589A}"/>
          </ac:spMkLst>
        </pc:spChg>
        <pc:spChg chg="mod">
          <ac:chgData name="Afifa Zaman" userId="S::afifa.zaman@uwtsd.ac.uk::a8e597f4-7e7c-4990-8e2b-c91fff8b24a0" providerId="AD" clId="Web-{4EBA10E1-5773-461F-B8C4-B46A33AC2078}" dt="2020-10-28T14:37:23.961" v="13" actId="1076"/>
          <ac:spMkLst>
            <pc:docMk/>
            <pc:sldMk cId="0" sldId="258"/>
            <ac:spMk id="444" creationId="{00000000-0000-0000-0000-000000000000}"/>
          </ac:spMkLst>
        </pc:spChg>
        <pc:spChg chg="mod">
          <ac:chgData name="Afifa Zaman" userId="S::afifa.zaman@uwtsd.ac.uk::a8e597f4-7e7c-4990-8e2b-c91fff8b24a0" providerId="AD" clId="Web-{4EBA10E1-5773-461F-B8C4-B46A33AC2078}" dt="2020-10-28T14:37:44.508" v="16" actId="1076"/>
          <ac:spMkLst>
            <pc:docMk/>
            <pc:sldMk cId="0" sldId="258"/>
            <ac:spMk id="445" creationId="{00000000-0000-0000-0000-000000000000}"/>
          </ac:spMkLst>
        </pc:spChg>
        <pc:picChg chg="del">
          <ac:chgData name="Afifa Zaman" userId="S::afifa.zaman@uwtsd.ac.uk::a8e597f4-7e7c-4990-8e2b-c91fff8b24a0" providerId="AD" clId="Web-{4EBA10E1-5773-461F-B8C4-B46A33AC2078}" dt="2020-10-28T14:36:48.618" v="11"/>
          <ac:picMkLst>
            <pc:docMk/>
            <pc:sldMk cId="0" sldId="258"/>
            <ac:picMk id="5" creationId="{9767DF9A-73B5-4BF6-B226-2E06CB71BB4B}"/>
          </ac:picMkLst>
        </pc:picChg>
        <pc:picChg chg="mod">
          <ac:chgData name="Afifa Zaman" userId="S::afifa.zaman@uwtsd.ac.uk::a8e597f4-7e7c-4990-8e2b-c91fff8b24a0" providerId="AD" clId="Web-{4EBA10E1-5773-461F-B8C4-B46A33AC2078}" dt="2020-10-28T14:37:34.071" v="15" actId="1076"/>
          <ac:picMkLst>
            <pc:docMk/>
            <pc:sldMk cId="0" sldId="258"/>
            <ac:picMk id="20" creationId="{6B1113EC-D12F-4A30-8665-484D7323A942}"/>
          </ac:picMkLst>
        </pc:picChg>
        <pc:picChg chg="del">
          <ac:chgData name="Afifa Zaman" userId="S::afifa.zaman@uwtsd.ac.uk::a8e597f4-7e7c-4990-8e2b-c91fff8b24a0" providerId="AD" clId="Web-{4EBA10E1-5773-461F-B8C4-B46A33AC2078}" dt="2020-10-28T14:33:43.353" v="0"/>
          <ac:picMkLst>
            <pc:docMk/>
            <pc:sldMk cId="0" sldId="258"/>
            <ac:picMk id="450" creationId="{00000000-0000-0000-0000-000000000000}"/>
          </ac:picMkLst>
        </pc:picChg>
      </pc:sldChg>
    </pc:docChg>
  </pc:docChgLst>
  <pc:docChgLst>
    <pc:chgData name="Afifa Zaman" userId="S::afifa.zaman@uwtsd.ac.uk::a8e597f4-7e7c-4990-8e2b-c91fff8b24a0" providerId="AD" clId="Web-{C815403E-D658-4D6F-B9AD-28BBA6D5BD7F}"/>
    <pc:docChg chg="modSld">
      <pc:chgData name="Afifa Zaman" userId="S::afifa.zaman@uwtsd.ac.uk::a8e597f4-7e7c-4990-8e2b-c91fff8b24a0" providerId="AD" clId="Web-{C815403E-D658-4D6F-B9AD-28BBA6D5BD7F}" dt="2020-11-16T12:30:10.473" v="61" actId="20577"/>
      <pc:docMkLst>
        <pc:docMk/>
      </pc:docMkLst>
      <pc:sldChg chg="modSp">
        <pc:chgData name="Afifa Zaman" userId="S::afifa.zaman@uwtsd.ac.uk::a8e597f4-7e7c-4990-8e2b-c91fff8b24a0" providerId="AD" clId="Web-{C815403E-D658-4D6F-B9AD-28BBA6D5BD7F}" dt="2020-11-16T12:29:41.801" v="42" actId="20577"/>
        <pc:sldMkLst>
          <pc:docMk/>
          <pc:sldMk cId="0" sldId="260"/>
        </pc:sldMkLst>
        <pc:spChg chg="mod">
          <ac:chgData name="Afifa Zaman" userId="S::afifa.zaman@uwtsd.ac.uk::a8e597f4-7e7c-4990-8e2b-c91fff8b24a0" providerId="AD" clId="Web-{C815403E-D658-4D6F-B9AD-28BBA6D5BD7F}" dt="2020-11-16T12:27:01.976" v="22" actId="20577"/>
          <ac:spMkLst>
            <pc:docMk/>
            <pc:sldMk cId="0" sldId="260"/>
            <ac:spMk id="3" creationId="{D2A2DB07-2039-4613-8113-AD4C14CBF32A}"/>
          </ac:spMkLst>
        </pc:spChg>
        <pc:spChg chg="mod">
          <ac:chgData name="Afifa Zaman" userId="S::afifa.zaman@uwtsd.ac.uk::a8e597f4-7e7c-4990-8e2b-c91fff8b24a0" providerId="AD" clId="Web-{C815403E-D658-4D6F-B9AD-28BBA6D5BD7F}" dt="2020-11-16T12:29:41.801" v="42" actId="20577"/>
          <ac:spMkLst>
            <pc:docMk/>
            <pc:sldMk cId="0" sldId="260"/>
            <ac:spMk id="5" creationId="{1DBA9524-5985-44DF-B4EB-1A3345D0DFBF}"/>
          </ac:spMkLst>
        </pc:spChg>
        <pc:spChg chg="mod">
          <ac:chgData name="Afifa Zaman" userId="S::afifa.zaman@uwtsd.ac.uk::a8e597f4-7e7c-4990-8e2b-c91fff8b24a0" providerId="AD" clId="Web-{C815403E-D658-4D6F-B9AD-28BBA6D5BD7F}" dt="2020-11-16T12:27:50.910" v="38" actId="20577"/>
          <ac:spMkLst>
            <pc:docMk/>
            <pc:sldMk cId="0" sldId="260"/>
            <ac:spMk id="7" creationId="{616B9CCE-2834-4EC0-8D03-FCAC332B65F4}"/>
          </ac:spMkLst>
        </pc:spChg>
      </pc:sldChg>
      <pc:sldChg chg="delSp modSp">
        <pc:chgData name="Afifa Zaman" userId="S::afifa.zaman@uwtsd.ac.uk::a8e597f4-7e7c-4990-8e2b-c91fff8b24a0" providerId="AD" clId="Web-{C815403E-D658-4D6F-B9AD-28BBA6D5BD7F}" dt="2020-11-16T12:30:10.473" v="60" actId="20577"/>
        <pc:sldMkLst>
          <pc:docMk/>
          <pc:sldMk cId="0" sldId="261"/>
        </pc:sldMkLst>
        <pc:spChg chg="mod">
          <ac:chgData name="Afifa Zaman" userId="S::afifa.zaman@uwtsd.ac.uk::a8e597f4-7e7c-4990-8e2b-c91fff8b24a0" providerId="AD" clId="Web-{C815403E-D658-4D6F-B9AD-28BBA6D5BD7F}" dt="2020-11-16T12:30:10.473" v="60" actId="20577"/>
          <ac:spMkLst>
            <pc:docMk/>
            <pc:sldMk cId="0" sldId="261"/>
            <ac:spMk id="3" creationId="{2D7A7555-0E86-4EC5-ACB3-D08C451F9B01}"/>
          </ac:spMkLst>
        </pc:spChg>
        <pc:spChg chg="del mod">
          <ac:chgData name="Afifa Zaman" userId="S::afifa.zaman@uwtsd.ac.uk::a8e597f4-7e7c-4990-8e2b-c91fff8b24a0" providerId="AD" clId="Web-{C815403E-D658-4D6F-B9AD-28BBA6D5BD7F}" dt="2020-11-16T12:29:49.864" v="45"/>
          <ac:spMkLst>
            <pc:docMk/>
            <pc:sldMk cId="0" sldId="261"/>
            <ac:spMk id="9" creationId="{87287C1E-8837-4697-8A34-C0135D41548D}"/>
          </ac:spMkLst>
        </pc:spChg>
      </pc:sldChg>
      <pc:sldChg chg="modSp">
        <pc:chgData name="Afifa Zaman" userId="S::afifa.zaman@uwtsd.ac.uk::a8e597f4-7e7c-4990-8e2b-c91fff8b24a0" providerId="AD" clId="Web-{C815403E-D658-4D6F-B9AD-28BBA6D5BD7F}" dt="2020-11-16T12:24:05.127" v="14" actId="20577"/>
        <pc:sldMkLst>
          <pc:docMk/>
          <pc:sldMk cId="3541101297" sldId="263"/>
        </pc:sldMkLst>
        <pc:spChg chg="mod">
          <ac:chgData name="Afifa Zaman" userId="S::afifa.zaman@uwtsd.ac.uk::a8e597f4-7e7c-4990-8e2b-c91fff8b24a0" providerId="AD" clId="Web-{C815403E-D658-4D6F-B9AD-28BBA6D5BD7F}" dt="2020-11-16T12:24:05.127" v="14" actId="20577"/>
          <ac:spMkLst>
            <pc:docMk/>
            <pc:sldMk cId="3541101297" sldId="263"/>
            <ac:spMk id="9" creationId="{46048113-D590-488A-ABD2-BBBC9DD4E057}"/>
          </ac:spMkLst>
        </pc:spChg>
      </pc:sldChg>
      <pc:sldChg chg="modSp">
        <pc:chgData name="Afifa Zaman" userId="S::afifa.zaman@uwtsd.ac.uk::a8e597f4-7e7c-4990-8e2b-c91fff8b24a0" providerId="AD" clId="Web-{C815403E-D658-4D6F-B9AD-28BBA6D5BD7F}" dt="2020-11-16T12:23:38.283" v="2" actId="20577"/>
        <pc:sldMkLst>
          <pc:docMk/>
          <pc:sldMk cId="377970842" sldId="264"/>
        </pc:sldMkLst>
        <pc:spChg chg="mod">
          <ac:chgData name="Afifa Zaman" userId="S::afifa.zaman@uwtsd.ac.uk::a8e597f4-7e7c-4990-8e2b-c91fff8b24a0" providerId="AD" clId="Web-{C815403E-D658-4D6F-B9AD-28BBA6D5BD7F}" dt="2020-11-16T12:23:38.283" v="2" actId="20577"/>
          <ac:spMkLst>
            <pc:docMk/>
            <pc:sldMk cId="377970842" sldId="264"/>
            <ac:spMk id="2" creationId="{B378261D-6998-424B-AB0F-57CD6A255C7B}"/>
          </ac:spMkLst>
        </pc:spChg>
      </pc:sldChg>
    </pc:docChg>
  </pc:docChgLst>
  <pc:docChgLst>
    <pc:chgData name="Afifa Zaman" userId="S::afifa.zaman@uwtsd.ac.uk::a8e597f4-7e7c-4990-8e2b-c91fff8b24a0" providerId="AD" clId="Web-{0CFE9AEA-93D6-4303-A4F6-FA8D259ECB6D}"/>
    <pc:docChg chg="modSld">
      <pc:chgData name="Afifa Zaman" userId="S::afifa.zaman@uwtsd.ac.uk::a8e597f4-7e7c-4990-8e2b-c91fff8b24a0" providerId="AD" clId="Web-{0CFE9AEA-93D6-4303-A4F6-FA8D259ECB6D}" dt="2020-11-09T12:36:35.646" v="20" actId="20577"/>
      <pc:docMkLst>
        <pc:docMk/>
      </pc:docMkLst>
      <pc:sldChg chg="addSp modSp">
        <pc:chgData name="Afifa Zaman" userId="S::afifa.zaman@uwtsd.ac.uk::a8e597f4-7e7c-4990-8e2b-c91fff8b24a0" providerId="AD" clId="Web-{0CFE9AEA-93D6-4303-A4F6-FA8D259ECB6D}" dt="2020-11-09T12:36:35.646" v="20" actId="20577"/>
        <pc:sldMkLst>
          <pc:docMk/>
          <pc:sldMk cId="0" sldId="258"/>
        </pc:sldMkLst>
        <pc:spChg chg="add">
          <ac:chgData name="Afifa Zaman" userId="S::afifa.zaman@uwtsd.ac.uk::a8e597f4-7e7c-4990-8e2b-c91fff8b24a0" providerId="AD" clId="Web-{0CFE9AEA-93D6-4303-A4F6-FA8D259ECB6D}" dt="2020-11-09T12:35:06.037" v="1"/>
          <ac:spMkLst>
            <pc:docMk/>
            <pc:sldMk cId="0" sldId="258"/>
            <ac:spMk id="5" creationId="{1261E5FD-4935-42AE-9AF3-365303975D4B}"/>
          </ac:spMkLst>
        </pc:spChg>
        <pc:spChg chg="add">
          <ac:chgData name="Afifa Zaman" userId="S::afifa.zaman@uwtsd.ac.uk::a8e597f4-7e7c-4990-8e2b-c91fff8b24a0" providerId="AD" clId="Web-{0CFE9AEA-93D6-4303-A4F6-FA8D259ECB6D}" dt="2020-11-09T12:35:13.068" v="3"/>
          <ac:spMkLst>
            <pc:docMk/>
            <pc:sldMk cId="0" sldId="258"/>
            <ac:spMk id="6" creationId="{650E26BC-726A-40BA-9731-60BF8AEB3C44}"/>
          </ac:spMkLst>
        </pc:spChg>
        <pc:spChg chg="mod">
          <ac:chgData name="Afifa Zaman" userId="S::afifa.zaman@uwtsd.ac.uk::a8e597f4-7e7c-4990-8e2b-c91fff8b24a0" providerId="AD" clId="Web-{0CFE9AEA-93D6-4303-A4F6-FA8D259ECB6D}" dt="2020-11-09T12:35:00.662" v="0" actId="1076"/>
          <ac:spMkLst>
            <pc:docMk/>
            <pc:sldMk cId="0" sldId="258"/>
            <ac:spMk id="7" creationId="{8A98C6FA-8FF2-43D5-A50D-F063F2CA239F}"/>
          </ac:spMkLst>
        </pc:spChg>
        <pc:spChg chg="add mod">
          <ac:chgData name="Afifa Zaman" userId="S::afifa.zaman@uwtsd.ac.uk::a8e597f4-7e7c-4990-8e2b-c91fff8b24a0" providerId="AD" clId="Web-{0CFE9AEA-93D6-4303-A4F6-FA8D259ECB6D}" dt="2020-11-09T12:36:19.681" v="13" actId="20577"/>
          <ac:spMkLst>
            <pc:docMk/>
            <pc:sldMk cId="0" sldId="258"/>
            <ac:spMk id="8" creationId="{0B3C6EFF-F9FC-4273-ACFB-7373ED823F61}"/>
          </ac:spMkLst>
        </pc:spChg>
        <pc:spChg chg="mod">
          <ac:chgData name="Afifa Zaman" userId="S::afifa.zaman@uwtsd.ac.uk::a8e597f4-7e7c-4990-8e2b-c91fff8b24a0" providerId="AD" clId="Web-{0CFE9AEA-93D6-4303-A4F6-FA8D259ECB6D}" dt="2020-11-09T12:36:35.646" v="20" actId="20577"/>
          <ac:spMkLst>
            <pc:docMk/>
            <pc:sldMk cId="0" sldId="258"/>
            <ac:spMk id="14" creationId="{59E62850-9928-479B-BC86-FCDCE7AB3CEE}"/>
          </ac:spMkLst>
        </pc:spChg>
        <pc:spChg chg="mod">
          <ac:chgData name="Afifa Zaman" userId="S::afifa.zaman@uwtsd.ac.uk::a8e597f4-7e7c-4990-8e2b-c91fff8b24a0" providerId="AD" clId="Web-{0CFE9AEA-93D6-4303-A4F6-FA8D259ECB6D}" dt="2020-11-09T12:35:16.240" v="4" actId="1076"/>
          <ac:spMkLst>
            <pc:docMk/>
            <pc:sldMk cId="0" sldId="258"/>
            <ac:spMk id="35" creationId="{4B1E60F8-E880-41A9-AF0E-1D7E838335C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215E18-8C61-4D28-84F6-F104C6C8FD47}" type="doc">
      <dgm:prSet loTypeId="urn:microsoft.com/office/officeart/2005/8/layout/radial2" loCatId="relationship" qsTypeId="urn:microsoft.com/office/officeart/2005/8/quickstyle/3d6" qsCatId="3D" csTypeId="urn:microsoft.com/office/officeart/2005/8/colors/colorful3" csCatId="colorful" phldr="1"/>
      <dgm:spPr/>
      <dgm:t>
        <a:bodyPr/>
        <a:lstStyle/>
        <a:p>
          <a:endParaRPr lang="en-US"/>
        </a:p>
      </dgm:t>
    </dgm:pt>
    <dgm:pt modelId="{992177B9-D7F8-4EC4-8D89-696B2748CEB9}">
      <dgm:prSet phldrT="[Text]" phldr="0"/>
      <dgm:spPr/>
      <dgm:t>
        <a:bodyPr/>
        <a:lstStyle/>
        <a:p>
          <a:pPr rtl="0"/>
          <a:r>
            <a:rPr lang="en-US" dirty="0">
              <a:latin typeface="Arial"/>
            </a:rPr>
            <a:t>1</a:t>
          </a:r>
          <a:endParaRPr lang="en-US" dirty="0"/>
        </a:p>
      </dgm:t>
    </dgm:pt>
    <dgm:pt modelId="{BDF94933-04B5-433E-8432-352014FB1C42}" type="parTrans" cxnId="{746CEFD5-CA6F-4112-AC80-306BF760E237}">
      <dgm:prSet/>
      <dgm:spPr/>
      <dgm:t>
        <a:bodyPr/>
        <a:lstStyle/>
        <a:p>
          <a:endParaRPr lang="en-US"/>
        </a:p>
      </dgm:t>
    </dgm:pt>
    <dgm:pt modelId="{3E1CFC6E-6A63-4A66-9352-B23A8A257B9F}" type="sibTrans" cxnId="{746CEFD5-CA6F-4112-AC80-306BF760E237}">
      <dgm:prSet/>
      <dgm:spPr/>
      <dgm:t>
        <a:bodyPr/>
        <a:lstStyle/>
        <a:p>
          <a:endParaRPr lang="en-US"/>
        </a:p>
      </dgm:t>
    </dgm:pt>
    <dgm:pt modelId="{FF948442-994B-46CD-89E0-8557773657B2}">
      <dgm:prSet phldrT="[Text]" phldr="0"/>
      <dgm:spPr/>
      <dgm:t>
        <a:bodyPr/>
        <a:lstStyle/>
        <a:p>
          <a:pPr rtl="0"/>
          <a:r>
            <a:rPr lang="en-US" dirty="0">
              <a:latin typeface="Arial"/>
            </a:rPr>
            <a:t>School is to train the children to live  within the community with confidence</a:t>
          </a:r>
          <a:endParaRPr lang="en-US" dirty="0"/>
        </a:p>
      </dgm:t>
    </dgm:pt>
    <dgm:pt modelId="{3BC8DB1E-419D-4722-8819-42F00FCE2392}" type="parTrans" cxnId="{3E5782EC-BC3C-446B-A4D9-EBB3E7530592}">
      <dgm:prSet/>
      <dgm:spPr/>
      <dgm:t>
        <a:bodyPr/>
        <a:lstStyle/>
        <a:p>
          <a:endParaRPr lang="en-US"/>
        </a:p>
      </dgm:t>
    </dgm:pt>
    <dgm:pt modelId="{5B7FF14A-F967-4DB9-B4B1-420C117742D3}" type="sibTrans" cxnId="{3E5782EC-BC3C-446B-A4D9-EBB3E7530592}">
      <dgm:prSet/>
      <dgm:spPr/>
      <dgm:t>
        <a:bodyPr/>
        <a:lstStyle/>
        <a:p>
          <a:endParaRPr lang="en-US"/>
        </a:p>
      </dgm:t>
    </dgm:pt>
    <dgm:pt modelId="{245CF687-1AD1-4736-8200-56FACE9FB7B1}">
      <dgm:prSet phldrT="[Text]" phldr="1"/>
      <dgm:spPr/>
      <dgm:t>
        <a:bodyPr/>
        <a:lstStyle/>
        <a:p>
          <a:endParaRPr lang="en-US"/>
        </a:p>
      </dgm:t>
    </dgm:pt>
    <dgm:pt modelId="{8ADE4A65-8803-4E0F-9628-E9D410494BAE}" type="parTrans" cxnId="{14C5760C-0C54-410C-8EF4-B600C4867CB3}">
      <dgm:prSet/>
      <dgm:spPr/>
      <dgm:t>
        <a:bodyPr/>
        <a:lstStyle/>
        <a:p>
          <a:endParaRPr lang="en-US"/>
        </a:p>
      </dgm:t>
    </dgm:pt>
    <dgm:pt modelId="{093ADFAA-64B6-480E-955C-22DD27020B52}" type="sibTrans" cxnId="{14C5760C-0C54-410C-8EF4-B600C4867CB3}">
      <dgm:prSet/>
      <dgm:spPr/>
      <dgm:t>
        <a:bodyPr/>
        <a:lstStyle/>
        <a:p>
          <a:endParaRPr lang="en-US"/>
        </a:p>
      </dgm:t>
    </dgm:pt>
    <dgm:pt modelId="{DF5C96CF-A44C-4B51-9805-265953E69243}">
      <dgm:prSet phldrT="[Text]" phldr="0"/>
      <dgm:spPr/>
      <dgm:t>
        <a:bodyPr/>
        <a:lstStyle/>
        <a:p>
          <a:r>
            <a:rPr lang="en-US" dirty="0">
              <a:latin typeface="Arial"/>
            </a:rPr>
            <a:t>2</a:t>
          </a:r>
          <a:endParaRPr lang="en-US" dirty="0"/>
        </a:p>
      </dgm:t>
    </dgm:pt>
    <dgm:pt modelId="{EF72A409-9539-4C57-B1ED-67A6C2F4805A}" type="parTrans" cxnId="{83B14AE8-8285-490C-8513-BC51FDC7B756}">
      <dgm:prSet/>
      <dgm:spPr/>
      <dgm:t>
        <a:bodyPr/>
        <a:lstStyle/>
        <a:p>
          <a:endParaRPr lang="en-US"/>
        </a:p>
      </dgm:t>
    </dgm:pt>
    <dgm:pt modelId="{18D8981A-70D5-47AE-BAF1-41234086D127}" type="sibTrans" cxnId="{83B14AE8-8285-490C-8513-BC51FDC7B756}">
      <dgm:prSet/>
      <dgm:spPr/>
      <dgm:t>
        <a:bodyPr/>
        <a:lstStyle/>
        <a:p>
          <a:endParaRPr lang="en-US"/>
        </a:p>
      </dgm:t>
    </dgm:pt>
    <dgm:pt modelId="{ABA3C168-6D5C-4750-A543-F8CD7D1F0833}">
      <dgm:prSet phldrT="[Text]" phldr="0"/>
      <dgm:spPr/>
      <dgm:t>
        <a:bodyPr/>
        <a:lstStyle/>
        <a:p>
          <a:pPr rtl="0"/>
          <a:r>
            <a:rPr lang="en-US" dirty="0">
              <a:latin typeface="Arial"/>
            </a:rPr>
            <a:t>Education is to be instinctive , impulsive , not structured external material</a:t>
          </a:r>
          <a:endParaRPr lang="en-US" dirty="0"/>
        </a:p>
      </dgm:t>
    </dgm:pt>
    <dgm:pt modelId="{C4B8E7BA-EB08-41D7-8933-79DE5AC09762}" type="parTrans" cxnId="{5ED4BD31-1A71-45FF-8587-E2B64FFF7CF4}">
      <dgm:prSet/>
      <dgm:spPr/>
      <dgm:t>
        <a:bodyPr/>
        <a:lstStyle/>
        <a:p>
          <a:endParaRPr lang="en-US"/>
        </a:p>
      </dgm:t>
    </dgm:pt>
    <dgm:pt modelId="{756A1AA0-41B0-4C8A-B637-FBF8CC8D2A9A}" type="sibTrans" cxnId="{5ED4BD31-1A71-45FF-8587-E2B64FFF7CF4}">
      <dgm:prSet/>
      <dgm:spPr/>
      <dgm:t>
        <a:bodyPr/>
        <a:lstStyle/>
        <a:p>
          <a:endParaRPr lang="en-US"/>
        </a:p>
      </dgm:t>
    </dgm:pt>
    <dgm:pt modelId="{862E78ED-DD65-40E0-9A6F-32795CC492C8}">
      <dgm:prSet phldrT="[Text]" phldr="1"/>
      <dgm:spPr/>
      <dgm:t>
        <a:bodyPr/>
        <a:lstStyle/>
        <a:p>
          <a:endParaRPr lang="en-US"/>
        </a:p>
      </dgm:t>
    </dgm:pt>
    <dgm:pt modelId="{51636435-8A7A-46B4-A32F-AB5994E55866}" type="parTrans" cxnId="{1136AB09-62CC-4E72-8345-EC94E512331F}">
      <dgm:prSet/>
      <dgm:spPr/>
      <dgm:t>
        <a:bodyPr/>
        <a:lstStyle/>
        <a:p>
          <a:endParaRPr lang="en-US"/>
        </a:p>
      </dgm:t>
    </dgm:pt>
    <dgm:pt modelId="{DBDFB438-7B08-4BBD-A501-467C91E9FAC8}" type="sibTrans" cxnId="{1136AB09-62CC-4E72-8345-EC94E512331F}">
      <dgm:prSet/>
      <dgm:spPr/>
      <dgm:t>
        <a:bodyPr/>
        <a:lstStyle/>
        <a:p>
          <a:endParaRPr lang="en-US"/>
        </a:p>
      </dgm:t>
    </dgm:pt>
    <dgm:pt modelId="{1C8CB9CF-17CC-42EF-BA01-46328061D809}">
      <dgm:prSet phldrT="[Text]" phldr="0"/>
      <dgm:spPr/>
      <dgm:t>
        <a:bodyPr/>
        <a:lstStyle/>
        <a:p>
          <a:r>
            <a:rPr lang="en-US" dirty="0">
              <a:latin typeface="Arial"/>
            </a:rPr>
            <a:t>3</a:t>
          </a:r>
          <a:endParaRPr lang="en-US" dirty="0"/>
        </a:p>
      </dgm:t>
    </dgm:pt>
    <dgm:pt modelId="{C0EDACCD-94D9-47EB-8BC6-2D19721B9E97}" type="parTrans" cxnId="{A6512773-EDB1-4A7F-B4A7-9DF8E1407F00}">
      <dgm:prSet/>
      <dgm:spPr/>
      <dgm:t>
        <a:bodyPr/>
        <a:lstStyle/>
        <a:p>
          <a:endParaRPr lang="en-US"/>
        </a:p>
      </dgm:t>
    </dgm:pt>
    <dgm:pt modelId="{5C2077D7-FD22-43BB-A3E0-6981F3B264EA}" type="sibTrans" cxnId="{A6512773-EDB1-4A7F-B4A7-9DF8E1407F00}">
      <dgm:prSet/>
      <dgm:spPr/>
      <dgm:t>
        <a:bodyPr/>
        <a:lstStyle/>
        <a:p>
          <a:endParaRPr lang="en-US"/>
        </a:p>
      </dgm:t>
    </dgm:pt>
    <dgm:pt modelId="{ACEF5EB7-0915-4CBE-B833-3EB0CF72284E}">
      <dgm:prSet phldrT="[Text]" phldr="0"/>
      <dgm:spPr/>
      <dgm:t>
        <a:bodyPr/>
        <a:lstStyle/>
        <a:p>
          <a:pPr rtl="0"/>
          <a:r>
            <a:rPr lang="en-US" dirty="0">
              <a:latin typeface="Arial"/>
            </a:rPr>
            <a:t>Lesson are to be geared towards the </a:t>
          </a:r>
          <a:r>
            <a:rPr lang="en-US" dirty="0" err="1">
              <a:latin typeface="Arial"/>
            </a:rPr>
            <a:t>childs</a:t>
          </a:r>
          <a:r>
            <a:rPr lang="en-US" dirty="0">
              <a:latin typeface="Arial"/>
            </a:rPr>
            <a:t> tendencies and activities</a:t>
          </a:r>
          <a:endParaRPr lang="en-US" dirty="0"/>
        </a:p>
      </dgm:t>
    </dgm:pt>
    <dgm:pt modelId="{6939E019-F577-47B3-949B-F1BBC0A6CFB5}" type="parTrans" cxnId="{674232E4-31F2-441A-BA37-861D1946E4E7}">
      <dgm:prSet/>
      <dgm:spPr/>
      <dgm:t>
        <a:bodyPr/>
        <a:lstStyle/>
        <a:p>
          <a:endParaRPr lang="en-US"/>
        </a:p>
      </dgm:t>
    </dgm:pt>
    <dgm:pt modelId="{61C4CCD2-B4F0-40AC-9932-3A0EF39084DE}" type="sibTrans" cxnId="{674232E4-31F2-441A-BA37-861D1946E4E7}">
      <dgm:prSet/>
      <dgm:spPr/>
      <dgm:t>
        <a:bodyPr/>
        <a:lstStyle/>
        <a:p>
          <a:endParaRPr lang="en-US"/>
        </a:p>
      </dgm:t>
    </dgm:pt>
    <dgm:pt modelId="{77E75337-29DF-4799-BDFD-65A447620143}">
      <dgm:prSet phldrT="[Text]" phldr="1"/>
      <dgm:spPr/>
      <dgm:t>
        <a:bodyPr/>
        <a:lstStyle/>
        <a:p>
          <a:endParaRPr lang="en-US"/>
        </a:p>
      </dgm:t>
    </dgm:pt>
    <dgm:pt modelId="{AA0FE003-6BB5-4098-B541-AB6619ADB23D}" type="parTrans" cxnId="{D84C8E38-12AE-4A76-8A9B-B3015D60DB26}">
      <dgm:prSet/>
      <dgm:spPr/>
      <dgm:t>
        <a:bodyPr/>
        <a:lstStyle/>
        <a:p>
          <a:endParaRPr lang="en-US"/>
        </a:p>
      </dgm:t>
    </dgm:pt>
    <dgm:pt modelId="{00451DFA-5846-431B-8B9D-BBE4EBBAED19}" type="sibTrans" cxnId="{D84C8E38-12AE-4A76-8A9B-B3015D60DB26}">
      <dgm:prSet/>
      <dgm:spPr/>
      <dgm:t>
        <a:bodyPr/>
        <a:lstStyle/>
        <a:p>
          <a:endParaRPr lang="en-US"/>
        </a:p>
      </dgm:t>
    </dgm:pt>
    <dgm:pt modelId="{18F3467C-4B10-4DAF-B2C4-A2264503C8ED}" type="pres">
      <dgm:prSet presAssocID="{2F215E18-8C61-4D28-84F6-F104C6C8FD47}" presName="composite" presStyleCnt="0">
        <dgm:presLayoutVars>
          <dgm:chMax val="5"/>
          <dgm:dir/>
          <dgm:animLvl val="ctr"/>
          <dgm:resizeHandles val="exact"/>
        </dgm:presLayoutVars>
      </dgm:prSet>
      <dgm:spPr/>
    </dgm:pt>
    <dgm:pt modelId="{365E6125-631F-4C9B-B93E-0C913159D077}" type="pres">
      <dgm:prSet presAssocID="{2F215E18-8C61-4D28-84F6-F104C6C8FD47}" presName="cycle" presStyleCnt="0"/>
      <dgm:spPr/>
    </dgm:pt>
    <dgm:pt modelId="{94906190-7AED-4A22-B743-F37A37137056}" type="pres">
      <dgm:prSet presAssocID="{2F215E18-8C61-4D28-84F6-F104C6C8FD47}" presName="centerShape" presStyleCnt="0"/>
      <dgm:spPr/>
    </dgm:pt>
    <dgm:pt modelId="{1F804B6C-91C6-4116-8D20-7AC4C4E3224C}" type="pres">
      <dgm:prSet presAssocID="{2F215E18-8C61-4D28-84F6-F104C6C8FD47}" presName="connSite" presStyleLbl="node1" presStyleIdx="0" presStyleCnt="4"/>
      <dgm:spPr/>
    </dgm:pt>
    <dgm:pt modelId="{E5D964C1-A8B5-4D88-AC87-EF2D39F82E02}" type="pres">
      <dgm:prSet presAssocID="{2F215E18-8C61-4D28-84F6-F104C6C8FD47}" presName="visible" presStyleLbl="node1" presStyleIdx="0" presStyleCnt="4"/>
      <dgm:spPr/>
    </dgm:pt>
    <dgm:pt modelId="{4C04D813-E9AE-42DE-8CAC-FA415818AD15}" type="pres">
      <dgm:prSet presAssocID="{BDF94933-04B5-433E-8432-352014FB1C42}" presName="Name25" presStyleLbl="parChTrans1D1" presStyleIdx="0" presStyleCnt="3"/>
      <dgm:spPr/>
    </dgm:pt>
    <dgm:pt modelId="{9812A4A8-6C95-4074-8591-0A46203967BE}" type="pres">
      <dgm:prSet presAssocID="{992177B9-D7F8-4EC4-8D89-696B2748CEB9}" presName="node" presStyleCnt="0"/>
      <dgm:spPr/>
    </dgm:pt>
    <dgm:pt modelId="{E2D68B9B-7C2D-40F9-B87C-1B4D9F2E278D}" type="pres">
      <dgm:prSet presAssocID="{992177B9-D7F8-4EC4-8D89-696B2748CEB9}" presName="parentNode" presStyleLbl="node1" presStyleIdx="1" presStyleCnt="4">
        <dgm:presLayoutVars>
          <dgm:chMax val="1"/>
          <dgm:bulletEnabled val="1"/>
        </dgm:presLayoutVars>
      </dgm:prSet>
      <dgm:spPr/>
    </dgm:pt>
    <dgm:pt modelId="{A224E19B-2EDE-44A2-9249-98092AE8375E}" type="pres">
      <dgm:prSet presAssocID="{992177B9-D7F8-4EC4-8D89-696B2748CEB9}" presName="childNode" presStyleLbl="revTx" presStyleIdx="0" presStyleCnt="3">
        <dgm:presLayoutVars>
          <dgm:bulletEnabled val="1"/>
        </dgm:presLayoutVars>
      </dgm:prSet>
      <dgm:spPr/>
    </dgm:pt>
    <dgm:pt modelId="{0234FE6D-4E7A-40D6-9707-215F5732F451}" type="pres">
      <dgm:prSet presAssocID="{EF72A409-9539-4C57-B1ED-67A6C2F4805A}" presName="Name25" presStyleLbl="parChTrans1D1" presStyleIdx="1" presStyleCnt="3"/>
      <dgm:spPr/>
    </dgm:pt>
    <dgm:pt modelId="{E7A7A3B0-311E-40A4-8403-6007D51FD13D}" type="pres">
      <dgm:prSet presAssocID="{DF5C96CF-A44C-4B51-9805-265953E69243}" presName="node" presStyleCnt="0"/>
      <dgm:spPr/>
    </dgm:pt>
    <dgm:pt modelId="{014F6CBC-BC0D-42AF-BB2D-BFBF77A395A6}" type="pres">
      <dgm:prSet presAssocID="{DF5C96CF-A44C-4B51-9805-265953E69243}" presName="parentNode" presStyleLbl="node1" presStyleIdx="2" presStyleCnt="4">
        <dgm:presLayoutVars>
          <dgm:chMax val="1"/>
          <dgm:bulletEnabled val="1"/>
        </dgm:presLayoutVars>
      </dgm:prSet>
      <dgm:spPr/>
    </dgm:pt>
    <dgm:pt modelId="{F37AD32E-CCFB-4167-8EE3-F0B6964AB071}" type="pres">
      <dgm:prSet presAssocID="{DF5C96CF-A44C-4B51-9805-265953E69243}" presName="childNode" presStyleLbl="revTx" presStyleIdx="1" presStyleCnt="3">
        <dgm:presLayoutVars>
          <dgm:bulletEnabled val="1"/>
        </dgm:presLayoutVars>
      </dgm:prSet>
      <dgm:spPr/>
    </dgm:pt>
    <dgm:pt modelId="{ABEB7877-CE7B-4232-8EF6-7877D1380340}" type="pres">
      <dgm:prSet presAssocID="{C0EDACCD-94D9-47EB-8BC6-2D19721B9E97}" presName="Name25" presStyleLbl="parChTrans1D1" presStyleIdx="2" presStyleCnt="3"/>
      <dgm:spPr/>
    </dgm:pt>
    <dgm:pt modelId="{84A697A4-B161-402A-B8B7-2701F8C901F9}" type="pres">
      <dgm:prSet presAssocID="{1C8CB9CF-17CC-42EF-BA01-46328061D809}" presName="node" presStyleCnt="0"/>
      <dgm:spPr/>
    </dgm:pt>
    <dgm:pt modelId="{06F23045-7371-45DA-A882-F2901272F019}" type="pres">
      <dgm:prSet presAssocID="{1C8CB9CF-17CC-42EF-BA01-46328061D809}" presName="parentNode" presStyleLbl="node1" presStyleIdx="3" presStyleCnt="4">
        <dgm:presLayoutVars>
          <dgm:chMax val="1"/>
          <dgm:bulletEnabled val="1"/>
        </dgm:presLayoutVars>
      </dgm:prSet>
      <dgm:spPr/>
    </dgm:pt>
    <dgm:pt modelId="{3AE88F8B-8137-4023-985E-DD2F4425FDB8}" type="pres">
      <dgm:prSet presAssocID="{1C8CB9CF-17CC-42EF-BA01-46328061D809}" presName="childNode" presStyleLbl="revTx" presStyleIdx="2" presStyleCnt="3">
        <dgm:presLayoutVars>
          <dgm:bulletEnabled val="1"/>
        </dgm:presLayoutVars>
      </dgm:prSet>
      <dgm:spPr/>
    </dgm:pt>
  </dgm:ptLst>
  <dgm:cxnLst>
    <dgm:cxn modelId="{41977307-3721-4B4A-9FE7-905DFCF05A16}" type="presOf" srcId="{862E78ED-DD65-40E0-9A6F-32795CC492C8}" destId="{F37AD32E-CCFB-4167-8EE3-F0B6964AB071}" srcOrd="0" destOrd="1" presId="urn:microsoft.com/office/officeart/2005/8/layout/radial2"/>
    <dgm:cxn modelId="{1136AB09-62CC-4E72-8345-EC94E512331F}" srcId="{DF5C96CF-A44C-4B51-9805-265953E69243}" destId="{862E78ED-DD65-40E0-9A6F-32795CC492C8}" srcOrd="1" destOrd="0" parTransId="{51636435-8A7A-46B4-A32F-AB5994E55866}" sibTransId="{DBDFB438-7B08-4BBD-A501-467C91E9FAC8}"/>
    <dgm:cxn modelId="{14C5760C-0C54-410C-8EF4-B600C4867CB3}" srcId="{992177B9-D7F8-4EC4-8D89-696B2748CEB9}" destId="{245CF687-1AD1-4736-8200-56FACE9FB7B1}" srcOrd="1" destOrd="0" parTransId="{8ADE4A65-8803-4E0F-9628-E9D410494BAE}" sibTransId="{093ADFAA-64B6-480E-955C-22DD27020B52}"/>
    <dgm:cxn modelId="{A44CF511-47FD-4E5B-8174-9387CD118F42}" type="presOf" srcId="{C0EDACCD-94D9-47EB-8BC6-2D19721B9E97}" destId="{ABEB7877-CE7B-4232-8EF6-7877D1380340}" srcOrd="0" destOrd="0" presId="urn:microsoft.com/office/officeart/2005/8/layout/radial2"/>
    <dgm:cxn modelId="{2254771C-D3D7-40D5-BA9D-44AE318904BF}" type="presOf" srcId="{ACEF5EB7-0915-4CBE-B833-3EB0CF72284E}" destId="{3AE88F8B-8137-4023-985E-DD2F4425FDB8}" srcOrd="0" destOrd="0" presId="urn:microsoft.com/office/officeart/2005/8/layout/radial2"/>
    <dgm:cxn modelId="{5ED4BD31-1A71-45FF-8587-E2B64FFF7CF4}" srcId="{DF5C96CF-A44C-4B51-9805-265953E69243}" destId="{ABA3C168-6D5C-4750-A543-F8CD7D1F0833}" srcOrd="0" destOrd="0" parTransId="{C4B8E7BA-EB08-41D7-8933-79DE5AC09762}" sibTransId="{756A1AA0-41B0-4C8A-B637-FBF8CC8D2A9A}"/>
    <dgm:cxn modelId="{D84C8E38-12AE-4A76-8A9B-B3015D60DB26}" srcId="{1C8CB9CF-17CC-42EF-BA01-46328061D809}" destId="{77E75337-29DF-4799-BDFD-65A447620143}" srcOrd="1" destOrd="0" parTransId="{AA0FE003-6BB5-4098-B541-AB6619ADB23D}" sibTransId="{00451DFA-5846-431B-8B9D-BBE4EBBAED19}"/>
    <dgm:cxn modelId="{CA38D740-9E04-47EA-97FF-6AEAF430DF64}" type="presOf" srcId="{EF72A409-9539-4C57-B1ED-67A6C2F4805A}" destId="{0234FE6D-4E7A-40D6-9707-215F5732F451}" srcOrd="0" destOrd="0" presId="urn:microsoft.com/office/officeart/2005/8/layout/radial2"/>
    <dgm:cxn modelId="{2D98B743-464D-48AD-9339-F3CAF2D4ED13}" type="presOf" srcId="{BDF94933-04B5-433E-8432-352014FB1C42}" destId="{4C04D813-E9AE-42DE-8CAC-FA415818AD15}" srcOrd="0" destOrd="0" presId="urn:microsoft.com/office/officeart/2005/8/layout/radial2"/>
    <dgm:cxn modelId="{BBC5E34D-532B-49FA-9A6B-1620D4629DFE}" type="presOf" srcId="{1C8CB9CF-17CC-42EF-BA01-46328061D809}" destId="{06F23045-7371-45DA-A882-F2901272F019}" srcOrd="0" destOrd="0" presId="urn:microsoft.com/office/officeart/2005/8/layout/radial2"/>
    <dgm:cxn modelId="{A6512773-EDB1-4A7F-B4A7-9DF8E1407F00}" srcId="{2F215E18-8C61-4D28-84F6-F104C6C8FD47}" destId="{1C8CB9CF-17CC-42EF-BA01-46328061D809}" srcOrd="2" destOrd="0" parTransId="{C0EDACCD-94D9-47EB-8BC6-2D19721B9E97}" sibTransId="{5C2077D7-FD22-43BB-A3E0-6981F3B264EA}"/>
    <dgm:cxn modelId="{9F0D3859-5175-43EA-AE53-2ADFD6B472AD}" type="presOf" srcId="{77E75337-29DF-4799-BDFD-65A447620143}" destId="{3AE88F8B-8137-4023-985E-DD2F4425FDB8}" srcOrd="0" destOrd="1" presId="urn:microsoft.com/office/officeart/2005/8/layout/radial2"/>
    <dgm:cxn modelId="{F3F08F7A-ACB4-43B8-B7CD-CA500C31528A}" type="presOf" srcId="{2F215E18-8C61-4D28-84F6-F104C6C8FD47}" destId="{18F3467C-4B10-4DAF-B2C4-A2264503C8ED}" srcOrd="0" destOrd="0" presId="urn:microsoft.com/office/officeart/2005/8/layout/radial2"/>
    <dgm:cxn modelId="{67C588A5-1A23-4628-B275-B66B329D1C72}" type="presOf" srcId="{992177B9-D7F8-4EC4-8D89-696B2748CEB9}" destId="{E2D68B9B-7C2D-40F9-B87C-1B4D9F2E278D}" srcOrd="0" destOrd="0" presId="urn:microsoft.com/office/officeart/2005/8/layout/radial2"/>
    <dgm:cxn modelId="{CE0EB9A5-FAD2-4D88-9DA8-E86F76B89A79}" type="presOf" srcId="{FF948442-994B-46CD-89E0-8557773657B2}" destId="{A224E19B-2EDE-44A2-9249-98092AE8375E}" srcOrd="0" destOrd="0" presId="urn:microsoft.com/office/officeart/2005/8/layout/radial2"/>
    <dgm:cxn modelId="{AE34FFBE-187C-43AF-B9D4-18008551808F}" type="presOf" srcId="{ABA3C168-6D5C-4750-A543-F8CD7D1F0833}" destId="{F37AD32E-CCFB-4167-8EE3-F0B6964AB071}" srcOrd="0" destOrd="0" presId="urn:microsoft.com/office/officeart/2005/8/layout/radial2"/>
    <dgm:cxn modelId="{718C89D0-A770-484D-863F-20A3B96080AB}" type="presOf" srcId="{245CF687-1AD1-4736-8200-56FACE9FB7B1}" destId="{A224E19B-2EDE-44A2-9249-98092AE8375E}" srcOrd="0" destOrd="1" presId="urn:microsoft.com/office/officeart/2005/8/layout/radial2"/>
    <dgm:cxn modelId="{746CEFD5-CA6F-4112-AC80-306BF760E237}" srcId="{2F215E18-8C61-4D28-84F6-F104C6C8FD47}" destId="{992177B9-D7F8-4EC4-8D89-696B2748CEB9}" srcOrd="0" destOrd="0" parTransId="{BDF94933-04B5-433E-8432-352014FB1C42}" sibTransId="{3E1CFC6E-6A63-4A66-9352-B23A8A257B9F}"/>
    <dgm:cxn modelId="{674232E4-31F2-441A-BA37-861D1946E4E7}" srcId="{1C8CB9CF-17CC-42EF-BA01-46328061D809}" destId="{ACEF5EB7-0915-4CBE-B833-3EB0CF72284E}" srcOrd="0" destOrd="0" parTransId="{6939E019-F577-47B3-949B-F1BBC0A6CFB5}" sibTransId="{61C4CCD2-B4F0-40AC-9932-3A0EF39084DE}"/>
    <dgm:cxn modelId="{83B14AE8-8285-490C-8513-BC51FDC7B756}" srcId="{2F215E18-8C61-4D28-84F6-F104C6C8FD47}" destId="{DF5C96CF-A44C-4B51-9805-265953E69243}" srcOrd="1" destOrd="0" parTransId="{EF72A409-9539-4C57-B1ED-67A6C2F4805A}" sibTransId="{18D8981A-70D5-47AE-BAF1-41234086D127}"/>
    <dgm:cxn modelId="{3E5782EC-BC3C-446B-A4D9-EBB3E7530592}" srcId="{992177B9-D7F8-4EC4-8D89-696B2748CEB9}" destId="{FF948442-994B-46CD-89E0-8557773657B2}" srcOrd="0" destOrd="0" parTransId="{3BC8DB1E-419D-4722-8819-42F00FCE2392}" sibTransId="{5B7FF14A-F967-4DB9-B4B1-420C117742D3}"/>
    <dgm:cxn modelId="{3C5468F1-39F7-40C9-87EB-936343ED00FD}" type="presOf" srcId="{DF5C96CF-A44C-4B51-9805-265953E69243}" destId="{014F6CBC-BC0D-42AF-BB2D-BFBF77A395A6}" srcOrd="0" destOrd="0" presId="urn:microsoft.com/office/officeart/2005/8/layout/radial2"/>
    <dgm:cxn modelId="{574924E5-86D7-405B-A0C8-FCF8491687F1}" type="presParOf" srcId="{18F3467C-4B10-4DAF-B2C4-A2264503C8ED}" destId="{365E6125-631F-4C9B-B93E-0C913159D077}" srcOrd="0" destOrd="0" presId="urn:microsoft.com/office/officeart/2005/8/layout/radial2"/>
    <dgm:cxn modelId="{7267F4A1-F04B-408A-B5AD-6AFA098F5CC8}" type="presParOf" srcId="{365E6125-631F-4C9B-B93E-0C913159D077}" destId="{94906190-7AED-4A22-B743-F37A37137056}" srcOrd="0" destOrd="0" presId="urn:microsoft.com/office/officeart/2005/8/layout/radial2"/>
    <dgm:cxn modelId="{B230BC9F-AD7E-473C-A753-73D082D31431}" type="presParOf" srcId="{94906190-7AED-4A22-B743-F37A37137056}" destId="{1F804B6C-91C6-4116-8D20-7AC4C4E3224C}" srcOrd="0" destOrd="0" presId="urn:microsoft.com/office/officeart/2005/8/layout/radial2"/>
    <dgm:cxn modelId="{ED53C9AF-5792-4FEF-A75F-A5DD01DECF86}" type="presParOf" srcId="{94906190-7AED-4A22-B743-F37A37137056}" destId="{E5D964C1-A8B5-4D88-AC87-EF2D39F82E02}" srcOrd="1" destOrd="0" presId="urn:microsoft.com/office/officeart/2005/8/layout/radial2"/>
    <dgm:cxn modelId="{C17E6D94-1230-4D2A-97F8-13FD17946285}" type="presParOf" srcId="{365E6125-631F-4C9B-B93E-0C913159D077}" destId="{4C04D813-E9AE-42DE-8CAC-FA415818AD15}" srcOrd="1" destOrd="0" presId="urn:microsoft.com/office/officeart/2005/8/layout/radial2"/>
    <dgm:cxn modelId="{6E85C3EB-8825-4B6B-B6E0-BFAD70B7ED29}" type="presParOf" srcId="{365E6125-631F-4C9B-B93E-0C913159D077}" destId="{9812A4A8-6C95-4074-8591-0A46203967BE}" srcOrd="2" destOrd="0" presId="urn:microsoft.com/office/officeart/2005/8/layout/radial2"/>
    <dgm:cxn modelId="{A68A2F0C-4C05-4C73-992D-6CD5DBEA3F0C}" type="presParOf" srcId="{9812A4A8-6C95-4074-8591-0A46203967BE}" destId="{E2D68B9B-7C2D-40F9-B87C-1B4D9F2E278D}" srcOrd="0" destOrd="0" presId="urn:microsoft.com/office/officeart/2005/8/layout/radial2"/>
    <dgm:cxn modelId="{5AB3EA07-460F-4DFC-8AF0-E491E6607419}" type="presParOf" srcId="{9812A4A8-6C95-4074-8591-0A46203967BE}" destId="{A224E19B-2EDE-44A2-9249-98092AE8375E}" srcOrd="1" destOrd="0" presId="urn:microsoft.com/office/officeart/2005/8/layout/radial2"/>
    <dgm:cxn modelId="{E658BF73-B4AB-47A8-94C9-5C78625A4BB5}" type="presParOf" srcId="{365E6125-631F-4C9B-B93E-0C913159D077}" destId="{0234FE6D-4E7A-40D6-9707-215F5732F451}" srcOrd="3" destOrd="0" presId="urn:microsoft.com/office/officeart/2005/8/layout/radial2"/>
    <dgm:cxn modelId="{7E41B842-1673-4E6A-8E61-90AE6EDE4CF7}" type="presParOf" srcId="{365E6125-631F-4C9B-B93E-0C913159D077}" destId="{E7A7A3B0-311E-40A4-8403-6007D51FD13D}" srcOrd="4" destOrd="0" presId="urn:microsoft.com/office/officeart/2005/8/layout/radial2"/>
    <dgm:cxn modelId="{257674CF-5055-450F-B6BB-20D9BCC56E35}" type="presParOf" srcId="{E7A7A3B0-311E-40A4-8403-6007D51FD13D}" destId="{014F6CBC-BC0D-42AF-BB2D-BFBF77A395A6}" srcOrd="0" destOrd="0" presId="urn:microsoft.com/office/officeart/2005/8/layout/radial2"/>
    <dgm:cxn modelId="{3379193B-B44F-47D3-8AC2-17006C94AA9E}" type="presParOf" srcId="{E7A7A3B0-311E-40A4-8403-6007D51FD13D}" destId="{F37AD32E-CCFB-4167-8EE3-F0B6964AB071}" srcOrd="1" destOrd="0" presId="urn:microsoft.com/office/officeart/2005/8/layout/radial2"/>
    <dgm:cxn modelId="{9BFC4AEA-21A5-4911-9A6E-C086C72DEF65}" type="presParOf" srcId="{365E6125-631F-4C9B-B93E-0C913159D077}" destId="{ABEB7877-CE7B-4232-8EF6-7877D1380340}" srcOrd="5" destOrd="0" presId="urn:microsoft.com/office/officeart/2005/8/layout/radial2"/>
    <dgm:cxn modelId="{BE16D8B9-2285-4FC8-AC41-381BB593F264}" type="presParOf" srcId="{365E6125-631F-4C9B-B93E-0C913159D077}" destId="{84A697A4-B161-402A-B8B7-2701F8C901F9}" srcOrd="6" destOrd="0" presId="urn:microsoft.com/office/officeart/2005/8/layout/radial2"/>
    <dgm:cxn modelId="{F3BCA37E-8FD1-4EF7-A1B9-907519634975}" type="presParOf" srcId="{84A697A4-B161-402A-B8B7-2701F8C901F9}" destId="{06F23045-7371-45DA-A882-F2901272F019}" srcOrd="0" destOrd="0" presId="urn:microsoft.com/office/officeart/2005/8/layout/radial2"/>
    <dgm:cxn modelId="{812F02E5-EB41-4E13-A85A-3E2CA5CC43E9}" type="presParOf" srcId="{84A697A4-B161-402A-B8B7-2701F8C901F9}" destId="{3AE88F8B-8137-4023-985E-DD2F4425FDB8}" srcOrd="1" destOrd="0" presId="urn:microsoft.com/office/officeart/2005/8/layout/radial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EB7877-CE7B-4232-8EF6-7877D1380340}">
      <dsp:nvSpPr>
        <dsp:cNvPr id="0" name=""/>
        <dsp:cNvSpPr/>
      </dsp:nvSpPr>
      <dsp:spPr>
        <a:xfrm rot="2562400">
          <a:off x="1338874" y="2508147"/>
          <a:ext cx="521473" cy="65214"/>
        </a:xfrm>
        <a:custGeom>
          <a:avLst/>
          <a:gdLst/>
          <a:ahLst/>
          <a:cxnLst/>
          <a:rect l="0" t="0" r="0" b="0"/>
          <a:pathLst>
            <a:path>
              <a:moveTo>
                <a:pt x="0" y="32607"/>
              </a:moveTo>
              <a:lnTo>
                <a:pt x="521473" y="32607"/>
              </a:lnTo>
            </a:path>
          </a:pathLst>
        </a:custGeom>
        <a:noFill/>
        <a:ln w="25400" cap="flat" cmpd="sng" algn="ctr">
          <a:solidFill>
            <a:schemeClr val="accent3">
              <a:hueOff val="0"/>
              <a:satOff val="0"/>
              <a:lumOff val="0"/>
              <a:alphaOff val="0"/>
            </a:schemeClr>
          </a:solidFill>
          <a:prstDash val="solid"/>
        </a:ln>
        <a:effectLst/>
        <a:sp3d z="-25400" prstMaterial="plastic"/>
      </dsp:spPr>
      <dsp:style>
        <a:lnRef idx="2">
          <a:scrgbClr r="0" g="0" b="0"/>
        </a:lnRef>
        <a:fillRef idx="0">
          <a:scrgbClr r="0" g="0" b="0"/>
        </a:fillRef>
        <a:effectRef idx="0">
          <a:scrgbClr r="0" g="0" b="0"/>
        </a:effectRef>
        <a:fontRef idx="minor">
          <a:schemeClr val="tx1"/>
        </a:fontRef>
      </dsp:style>
    </dsp:sp>
    <dsp:sp modelId="{0234FE6D-4E7A-40D6-9707-215F5732F451}">
      <dsp:nvSpPr>
        <dsp:cNvPr id="0" name=""/>
        <dsp:cNvSpPr/>
      </dsp:nvSpPr>
      <dsp:spPr>
        <a:xfrm>
          <a:off x="1408012" y="1796192"/>
          <a:ext cx="579891" cy="65214"/>
        </a:xfrm>
        <a:custGeom>
          <a:avLst/>
          <a:gdLst/>
          <a:ahLst/>
          <a:cxnLst/>
          <a:rect l="0" t="0" r="0" b="0"/>
          <a:pathLst>
            <a:path>
              <a:moveTo>
                <a:pt x="0" y="32607"/>
              </a:moveTo>
              <a:lnTo>
                <a:pt x="579891" y="32607"/>
              </a:lnTo>
            </a:path>
          </a:pathLst>
        </a:custGeom>
        <a:noFill/>
        <a:ln w="25400" cap="flat" cmpd="sng" algn="ctr">
          <a:solidFill>
            <a:schemeClr val="accent3">
              <a:hueOff val="0"/>
              <a:satOff val="0"/>
              <a:lumOff val="0"/>
              <a:alphaOff val="0"/>
            </a:schemeClr>
          </a:solidFill>
          <a:prstDash val="solid"/>
        </a:ln>
        <a:effectLst/>
        <a:sp3d z="-25400" prstMaterial="plastic"/>
      </dsp:spPr>
      <dsp:style>
        <a:lnRef idx="2">
          <a:scrgbClr r="0" g="0" b="0"/>
        </a:lnRef>
        <a:fillRef idx="0">
          <a:scrgbClr r="0" g="0" b="0"/>
        </a:fillRef>
        <a:effectRef idx="0">
          <a:scrgbClr r="0" g="0" b="0"/>
        </a:effectRef>
        <a:fontRef idx="minor">
          <a:schemeClr val="tx1"/>
        </a:fontRef>
      </dsp:style>
    </dsp:sp>
    <dsp:sp modelId="{4C04D813-E9AE-42DE-8CAC-FA415818AD15}">
      <dsp:nvSpPr>
        <dsp:cNvPr id="0" name=""/>
        <dsp:cNvSpPr/>
      </dsp:nvSpPr>
      <dsp:spPr>
        <a:xfrm rot="19037600">
          <a:off x="1338874" y="1084237"/>
          <a:ext cx="521473" cy="65214"/>
        </a:xfrm>
        <a:custGeom>
          <a:avLst/>
          <a:gdLst/>
          <a:ahLst/>
          <a:cxnLst/>
          <a:rect l="0" t="0" r="0" b="0"/>
          <a:pathLst>
            <a:path>
              <a:moveTo>
                <a:pt x="0" y="32607"/>
              </a:moveTo>
              <a:lnTo>
                <a:pt x="521473" y="32607"/>
              </a:lnTo>
            </a:path>
          </a:pathLst>
        </a:custGeom>
        <a:noFill/>
        <a:ln w="25400" cap="flat" cmpd="sng" algn="ctr">
          <a:solidFill>
            <a:schemeClr val="accent3">
              <a:hueOff val="0"/>
              <a:satOff val="0"/>
              <a:lumOff val="0"/>
              <a:alphaOff val="0"/>
            </a:schemeClr>
          </a:solidFill>
          <a:prstDash val="solid"/>
        </a:ln>
        <a:effectLst/>
        <a:sp3d z="-25400" prstMaterial="plastic"/>
      </dsp:spPr>
      <dsp:style>
        <a:lnRef idx="2">
          <a:scrgbClr r="0" g="0" b="0"/>
        </a:lnRef>
        <a:fillRef idx="0">
          <a:scrgbClr r="0" g="0" b="0"/>
        </a:fillRef>
        <a:effectRef idx="0">
          <a:scrgbClr r="0" g="0" b="0"/>
        </a:effectRef>
        <a:fontRef idx="minor">
          <a:schemeClr val="tx1"/>
        </a:fontRef>
      </dsp:style>
    </dsp:sp>
    <dsp:sp modelId="{E5D964C1-A8B5-4D88-AC87-EF2D39F82E02}">
      <dsp:nvSpPr>
        <dsp:cNvPr id="0" name=""/>
        <dsp:cNvSpPr/>
      </dsp:nvSpPr>
      <dsp:spPr>
        <a:xfrm>
          <a:off x="23" y="1000571"/>
          <a:ext cx="1656457" cy="1656457"/>
        </a:xfrm>
        <a:prstGeom prst="ellipse">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sp>
    <dsp:sp modelId="{E2D68B9B-7C2D-40F9-B87C-1B4D9F2E278D}">
      <dsp:nvSpPr>
        <dsp:cNvPr id="0" name=""/>
        <dsp:cNvSpPr/>
      </dsp:nvSpPr>
      <dsp:spPr>
        <a:xfrm>
          <a:off x="1659439" y="106019"/>
          <a:ext cx="993874" cy="993874"/>
        </a:xfrm>
        <a:prstGeom prst="ellipse">
          <a:avLst/>
        </a:prstGeom>
        <a:solidFill>
          <a:schemeClr val="accent3">
            <a:hueOff val="5865114"/>
            <a:satOff val="-13363"/>
            <a:lumOff val="5360"/>
            <a:alphaOff val="0"/>
          </a:schemeClr>
        </a:solid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2133600" rtl="0">
            <a:lnSpc>
              <a:spcPct val="90000"/>
            </a:lnSpc>
            <a:spcBef>
              <a:spcPct val="0"/>
            </a:spcBef>
            <a:spcAft>
              <a:spcPct val="35000"/>
            </a:spcAft>
            <a:buNone/>
          </a:pPr>
          <a:r>
            <a:rPr lang="en-US" sz="4800" kern="1200" dirty="0">
              <a:latin typeface="Arial"/>
            </a:rPr>
            <a:t>1</a:t>
          </a:r>
          <a:endParaRPr lang="en-US" sz="4800" kern="1200" dirty="0"/>
        </a:p>
      </dsp:txBody>
      <dsp:txXfrm>
        <a:off x="1804988" y="251568"/>
        <a:ext cx="702776" cy="702776"/>
      </dsp:txXfrm>
    </dsp:sp>
    <dsp:sp modelId="{A224E19B-2EDE-44A2-9249-98092AE8375E}">
      <dsp:nvSpPr>
        <dsp:cNvPr id="0" name=""/>
        <dsp:cNvSpPr/>
      </dsp:nvSpPr>
      <dsp:spPr>
        <a:xfrm>
          <a:off x="2752701" y="106019"/>
          <a:ext cx="1490811" cy="993874"/>
        </a:xfrm>
        <a:prstGeom prst="rect">
          <a:avLst/>
        </a:prstGeom>
        <a:solidFill>
          <a:schemeClr val="lt1">
            <a:alpha val="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0" tIns="0" rIns="0" bIns="0" numCol="1" spcCol="1270" anchor="ctr" anchorCtr="0">
          <a:noAutofit/>
        </a:bodyPr>
        <a:lstStyle/>
        <a:p>
          <a:pPr marL="114300" lvl="1" indent="-114300" algn="l" defTabSz="533400" rtl="0">
            <a:lnSpc>
              <a:spcPct val="90000"/>
            </a:lnSpc>
            <a:spcBef>
              <a:spcPct val="0"/>
            </a:spcBef>
            <a:spcAft>
              <a:spcPct val="15000"/>
            </a:spcAft>
            <a:buChar char="•"/>
          </a:pPr>
          <a:r>
            <a:rPr lang="en-US" sz="1200" kern="1200" dirty="0">
              <a:latin typeface="Arial"/>
            </a:rPr>
            <a:t>School is to train the children to live  within the community with confidence</a:t>
          </a:r>
          <a:endParaRPr lang="en-US" sz="1200" kern="1200" dirty="0"/>
        </a:p>
        <a:p>
          <a:pPr marL="114300" lvl="1" indent="-114300" algn="l" defTabSz="533400">
            <a:lnSpc>
              <a:spcPct val="90000"/>
            </a:lnSpc>
            <a:spcBef>
              <a:spcPct val="0"/>
            </a:spcBef>
            <a:spcAft>
              <a:spcPct val="15000"/>
            </a:spcAft>
            <a:buChar char="•"/>
          </a:pPr>
          <a:endParaRPr lang="en-US" sz="1200" kern="1200"/>
        </a:p>
      </dsp:txBody>
      <dsp:txXfrm>
        <a:off x="2752701" y="106019"/>
        <a:ext cx="1490811" cy="993874"/>
      </dsp:txXfrm>
    </dsp:sp>
    <dsp:sp modelId="{014F6CBC-BC0D-42AF-BB2D-BFBF77A395A6}">
      <dsp:nvSpPr>
        <dsp:cNvPr id="0" name=""/>
        <dsp:cNvSpPr/>
      </dsp:nvSpPr>
      <dsp:spPr>
        <a:xfrm>
          <a:off x="1987903" y="1331862"/>
          <a:ext cx="993874" cy="993874"/>
        </a:xfrm>
        <a:prstGeom prst="ellipse">
          <a:avLst/>
        </a:prstGeom>
        <a:solidFill>
          <a:schemeClr val="accent3">
            <a:hueOff val="11730229"/>
            <a:satOff val="-26725"/>
            <a:lumOff val="10720"/>
            <a:alphaOff val="0"/>
          </a:schemeClr>
        </a:solid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2133600">
            <a:lnSpc>
              <a:spcPct val="90000"/>
            </a:lnSpc>
            <a:spcBef>
              <a:spcPct val="0"/>
            </a:spcBef>
            <a:spcAft>
              <a:spcPct val="35000"/>
            </a:spcAft>
            <a:buNone/>
          </a:pPr>
          <a:r>
            <a:rPr lang="en-US" sz="4800" kern="1200" dirty="0">
              <a:latin typeface="Arial"/>
            </a:rPr>
            <a:t>2</a:t>
          </a:r>
          <a:endParaRPr lang="en-US" sz="4800" kern="1200" dirty="0"/>
        </a:p>
      </dsp:txBody>
      <dsp:txXfrm>
        <a:off x="2133452" y="1477411"/>
        <a:ext cx="702776" cy="702776"/>
      </dsp:txXfrm>
    </dsp:sp>
    <dsp:sp modelId="{F37AD32E-CCFB-4167-8EE3-F0B6964AB071}">
      <dsp:nvSpPr>
        <dsp:cNvPr id="0" name=""/>
        <dsp:cNvSpPr/>
      </dsp:nvSpPr>
      <dsp:spPr>
        <a:xfrm>
          <a:off x="3081165" y="1331862"/>
          <a:ext cx="1490811" cy="993874"/>
        </a:xfrm>
        <a:prstGeom prst="rect">
          <a:avLst/>
        </a:prstGeom>
        <a:solidFill>
          <a:schemeClr val="lt1">
            <a:alpha val="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0" tIns="0" rIns="0" bIns="0" numCol="1" spcCol="1270" anchor="ctr" anchorCtr="0">
          <a:noAutofit/>
        </a:bodyPr>
        <a:lstStyle/>
        <a:p>
          <a:pPr marL="114300" lvl="1" indent="-114300" algn="l" defTabSz="533400" rtl="0">
            <a:lnSpc>
              <a:spcPct val="90000"/>
            </a:lnSpc>
            <a:spcBef>
              <a:spcPct val="0"/>
            </a:spcBef>
            <a:spcAft>
              <a:spcPct val="15000"/>
            </a:spcAft>
            <a:buChar char="•"/>
          </a:pPr>
          <a:r>
            <a:rPr lang="en-US" sz="1200" kern="1200" dirty="0">
              <a:latin typeface="Arial"/>
            </a:rPr>
            <a:t>Education is to be instinctive , impulsive , not structured external material</a:t>
          </a:r>
          <a:endParaRPr lang="en-US" sz="1200" kern="1200" dirty="0"/>
        </a:p>
        <a:p>
          <a:pPr marL="114300" lvl="1" indent="-114300" algn="l" defTabSz="533400">
            <a:lnSpc>
              <a:spcPct val="90000"/>
            </a:lnSpc>
            <a:spcBef>
              <a:spcPct val="0"/>
            </a:spcBef>
            <a:spcAft>
              <a:spcPct val="15000"/>
            </a:spcAft>
            <a:buChar char="•"/>
          </a:pPr>
          <a:endParaRPr lang="en-US" sz="1200" kern="1200"/>
        </a:p>
      </dsp:txBody>
      <dsp:txXfrm>
        <a:off x="3081165" y="1331862"/>
        <a:ext cx="1490811" cy="993874"/>
      </dsp:txXfrm>
    </dsp:sp>
    <dsp:sp modelId="{06F23045-7371-45DA-A882-F2901272F019}">
      <dsp:nvSpPr>
        <dsp:cNvPr id="0" name=""/>
        <dsp:cNvSpPr/>
      </dsp:nvSpPr>
      <dsp:spPr>
        <a:xfrm>
          <a:off x="1659439" y="2557706"/>
          <a:ext cx="993874" cy="993874"/>
        </a:xfrm>
        <a:prstGeom prst="ellipse">
          <a:avLst/>
        </a:prstGeom>
        <a:solidFill>
          <a:schemeClr val="accent3">
            <a:hueOff val="17595342"/>
            <a:satOff val="-40088"/>
            <a:lumOff val="16080"/>
            <a:alphaOff val="0"/>
          </a:schemeClr>
        </a:solid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2133600">
            <a:lnSpc>
              <a:spcPct val="90000"/>
            </a:lnSpc>
            <a:spcBef>
              <a:spcPct val="0"/>
            </a:spcBef>
            <a:spcAft>
              <a:spcPct val="35000"/>
            </a:spcAft>
            <a:buNone/>
          </a:pPr>
          <a:r>
            <a:rPr lang="en-US" sz="4800" kern="1200" dirty="0">
              <a:latin typeface="Arial"/>
            </a:rPr>
            <a:t>3</a:t>
          </a:r>
          <a:endParaRPr lang="en-US" sz="4800" kern="1200" dirty="0"/>
        </a:p>
      </dsp:txBody>
      <dsp:txXfrm>
        <a:off x="1804988" y="2703255"/>
        <a:ext cx="702776" cy="702776"/>
      </dsp:txXfrm>
    </dsp:sp>
    <dsp:sp modelId="{3AE88F8B-8137-4023-985E-DD2F4425FDB8}">
      <dsp:nvSpPr>
        <dsp:cNvPr id="0" name=""/>
        <dsp:cNvSpPr/>
      </dsp:nvSpPr>
      <dsp:spPr>
        <a:xfrm>
          <a:off x="2752701" y="2557706"/>
          <a:ext cx="1490811" cy="993874"/>
        </a:xfrm>
        <a:prstGeom prst="rect">
          <a:avLst/>
        </a:prstGeom>
        <a:solidFill>
          <a:schemeClr val="lt1">
            <a:alpha val="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0" tIns="0" rIns="0" bIns="0" numCol="1" spcCol="1270" anchor="ctr" anchorCtr="0">
          <a:noAutofit/>
        </a:bodyPr>
        <a:lstStyle/>
        <a:p>
          <a:pPr marL="114300" lvl="1" indent="-114300" algn="l" defTabSz="533400" rtl="0">
            <a:lnSpc>
              <a:spcPct val="90000"/>
            </a:lnSpc>
            <a:spcBef>
              <a:spcPct val="0"/>
            </a:spcBef>
            <a:spcAft>
              <a:spcPct val="15000"/>
            </a:spcAft>
            <a:buChar char="•"/>
          </a:pPr>
          <a:r>
            <a:rPr lang="en-US" sz="1200" kern="1200" dirty="0">
              <a:latin typeface="Arial"/>
            </a:rPr>
            <a:t>Lesson are to be geared towards the </a:t>
          </a:r>
          <a:r>
            <a:rPr lang="en-US" sz="1200" kern="1200" dirty="0" err="1">
              <a:latin typeface="Arial"/>
            </a:rPr>
            <a:t>childs</a:t>
          </a:r>
          <a:r>
            <a:rPr lang="en-US" sz="1200" kern="1200" dirty="0">
              <a:latin typeface="Arial"/>
            </a:rPr>
            <a:t> tendencies and activities</a:t>
          </a:r>
          <a:endParaRPr lang="en-US" sz="1200" kern="1200" dirty="0"/>
        </a:p>
        <a:p>
          <a:pPr marL="114300" lvl="1" indent="-114300" algn="l" defTabSz="533400">
            <a:lnSpc>
              <a:spcPct val="90000"/>
            </a:lnSpc>
            <a:spcBef>
              <a:spcPct val="0"/>
            </a:spcBef>
            <a:spcAft>
              <a:spcPct val="15000"/>
            </a:spcAft>
            <a:buChar char="•"/>
          </a:pPr>
          <a:endParaRPr lang="en-US" sz="1200" kern="1200"/>
        </a:p>
      </dsp:txBody>
      <dsp:txXfrm>
        <a:off x="2752701" y="2557706"/>
        <a:ext cx="1490811" cy="993874"/>
      </dsp:txXfrm>
    </dsp:sp>
  </dsp:spTree>
</dsp:drawing>
</file>

<file path=ppt/diagrams/layout1.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3d6">
  <dgm:title val=""/>
  <dgm:desc val=""/>
  <dgm:catLst>
    <dgm:cat type="3D" pri="11600"/>
  </dgm:catLst>
  <dgm:scene3d>
    <a:camera prst="perspectiveRelaxedModerately" zoom="92000"/>
    <a:lightRig rig="balanced" dir="t">
      <a:rot lat="0" lon="0" rev="12700000"/>
    </a:lightRig>
  </dgm:scene3d>
  <dgm:styleLbl name="node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z="-54000" prstMaterial="plastic">
      <a:bevelT w="50800" h="50800"/>
      <a:bevelB w="50800" h="50800"/>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z="-2540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54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25400" prstMaterial="plastic"/>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75000" prstMaterial="plastic"/>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3">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4">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1D1">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2">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3">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4">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fgAcc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z="50080" prstMaterial="plastic">
      <a:bevelT w="25400" h="25400"/>
      <a:bevelB w="25400" h="25400"/>
    </dgm:sp3d>
    <dgm:txPr/>
    <dgm:style>
      <a:lnRef idx="0">
        <a:scrgbClr r="0" g="0" b="0"/>
      </a:lnRef>
      <a:fillRef idx="1">
        <a:scrgbClr r="0" g="0" b="0"/>
      </a:fillRef>
      <a:effectRef idx="2">
        <a:scrgbClr r="0" g="0" b="0"/>
      </a:effectRef>
      <a:fontRef idx="minor"/>
    </dgm:style>
  </dgm:styleLbl>
  <dgm:styleLbl name="alignAccFollowNode1">
    <dgm:scene3d>
      <a:camera prst="orthographicFront"/>
      <a:lightRig rig="threePt" dir="t"/>
    </dgm:scene3d>
    <dgm:sp3d prstMaterial="plastic">
      <a:bevelT w="25400" h="25400"/>
      <a:bevelB w="25400" h="25400"/>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prstMaterial="plastic">
      <a:bevelT w="25400" h="25400"/>
      <a:bevelB w="25400" h="25400"/>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52400" prstMaterial="plastic">
      <a:bevelT w="25400" h="25400"/>
      <a:bevelB w="25400" h="25400"/>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z="-10400" extrusionH="12700" prstMaterial="plastic"/>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1">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8"/>
        <p:cNvGrpSpPr/>
        <p:nvPr/>
      </p:nvGrpSpPr>
      <p:grpSpPr>
        <a:xfrm>
          <a:off x="0" y="0"/>
          <a:ext cx="0" cy="0"/>
          <a:chOff x="0" y="0"/>
          <a:chExt cx="0" cy="0"/>
        </a:xfrm>
      </p:grpSpPr>
      <p:sp>
        <p:nvSpPr>
          <p:cNvPr id="419" name="Google Shape;419;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420" name="Google Shape;420;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0"/>
        <p:cNvGrpSpPr/>
        <p:nvPr/>
      </p:nvGrpSpPr>
      <p:grpSpPr>
        <a:xfrm>
          <a:off x="0" y="0"/>
          <a:ext cx="0" cy="0"/>
          <a:chOff x="0" y="0"/>
          <a:chExt cx="0" cy="0"/>
        </a:xfrm>
      </p:grpSpPr>
      <p:sp>
        <p:nvSpPr>
          <p:cNvPr id="441" name="Google Shape;441;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442" name="Google Shape;442;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0"/>
        <p:cNvGrpSpPr/>
        <p:nvPr/>
      </p:nvGrpSpPr>
      <p:grpSpPr>
        <a:xfrm>
          <a:off x="0" y="0"/>
          <a:ext cx="0" cy="0"/>
          <a:chOff x="0" y="0"/>
          <a:chExt cx="0" cy="0"/>
        </a:xfrm>
      </p:grpSpPr>
      <p:sp>
        <p:nvSpPr>
          <p:cNvPr id="441" name="Google Shape;441;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442" name="Google Shape;442;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006088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9"/>
        <p:cNvGrpSpPr/>
        <p:nvPr/>
      </p:nvGrpSpPr>
      <p:grpSpPr>
        <a:xfrm>
          <a:off x="0" y="0"/>
          <a:ext cx="0" cy="0"/>
          <a:chOff x="0" y="0"/>
          <a:chExt cx="0" cy="0"/>
        </a:xfrm>
      </p:grpSpPr>
      <p:sp>
        <p:nvSpPr>
          <p:cNvPr id="460" name="Google Shape;460;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461" name="Google Shape;461;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9"/>
        <p:cNvGrpSpPr/>
        <p:nvPr/>
      </p:nvGrpSpPr>
      <p:grpSpPr>
        <a:xfrm>
          <a:off x="0" y="0"/>
          <a:ext cx="0" cy="0"/>
          <a:chOff x="0" y="0"/>
          <a:chExt cx="0" cy="0"/>
        </a:xfrm>
      </p:grpSpPr>
      <p:sp>
        <p:nvSpPr>
          <p:cNvPr id="480" name="Google Shape;480;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481" name="Google Shape;481;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3"/>
        <p:cNvGrpSpPr/>
        <p:nvPr/>
      </p:nvGrpSpPr>
      <p:grpSpPr>
        <a:xfrm>
          <a:off x="0" y="0"/>
          <a:ext cx="0" cy="0"/>
          <a:chOff x="0" y="0"/>
          <a:chExt cx="0" cy="0"/>
        </a:xfrm>
      </p:grpSpPr>
      <p:sp>
        <p:nvSpPr>
          <p:cNvPr id="494" name="Google Shape;494;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495" name="Google Shape;495;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8.png"/><Relationship Id="rId7" Type="http://schemas.openxmlformats.org/officeDocument/2006/relationships/hyperlink" Target="https://twitter.com/SlidesManiaSM/" TargetMode="External"/><Relationship Id="rId12" Type="http://schemas.openxmlformats.org/officeDocument/2006/relationships/image" Target="../media/image12.png"/><Relationship Id="rId2" Type="http://schemas.openxmlformats.org/officeDocument/2006/relationships/hyperlink" Target="https://slidesmania.com/" TargetMode="External"/><Relationship Id="rId1" Type="http://schemas.openxmlformats.org/officeDocument/2006/relationships/slideMaster" Target="../slideMasters/slideMaster1.xml"/><Relationship Id="rId6" Type="http://schemas.openxmlformats.org/officeDocument/2006/relationships/image" Target="../media/image9.png"/><Relationship Id="rId11" Type="http://schemas.openxmlformats.org/officeDocument/2006/relationships/hyperlink" Target="https://www.instagram.com/slidesmania/" TargetMode="External"/><Relationship Id="rId5" Type="http://schemas.openxmlformats.org/officeDocument/2006/relationships/hyperlink" Target="https://www.facebook.com/SlidesManiaSM/" TargetMode="External"/><Relationship Id="rId10" Type="http://schemas.openxmlformats.org/officeDocument/2006/relationships/image" Target="../media/image11.png"/><Relationship Id="rId4" Type="http://schemas.openxmlformats.org/officeDocument/2006/relationships/hyperlink" Target="https://slidesmania.com/questions-powerpoint-google-slides/can-i-use-these-templates/" TargetMode="External"/><Relationship Id="rId9" Type="http://schemas.openxmlformats.org/officeDocument/2006/relationships/hyperlink" Target="https://www.pinterest.com/slidesmania/" TargetMode="Externa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0071_Scrapbook_Template_SlidesMania_1">
  <p:cSld name="0071_Scrapbook_Template_SlidesMania_1">
    <p:bg>
      <p:bgPr>
        <a:solidFill>
          <a:schemeClr val="lt1"/>
        </a:solidFill>
        <a:effectLst/>
      </p:bgPr>
    </p:bg>
    <p:spTree>
      <p:nvGrpSpPr>
        <p:cNvPr id="1" name="Shape 7"/>
        <p:cNvGrpSpPr/>
        <p:nvPr/>
      </p:nvGrpSpPr>
      <p:grpSpPr>
        <a:xfrm>
          <a:off x="0" y="0"/>
          <a:ext cx="0" cy="0"/>
          <a:chOff x="0" y="0"/>
          <a:chExt cx="0" cy="0"/>
        </a:xfrm>
      </p:grpSpPr>
      <p:grpSp>
        <p:nvGrpSpPr>
          <p:cNvPr id="8" name="Google Shape;8;p2"/>
          <p:cNvGrpSpPr/>
          <p:nvPr/>
        </p:nvGrpSpPr>
        <p:grpSpPr>
          <a:xfrm rot="-796307">
            <a:off x="5709454" y="3023944"/>
            <a:ext cx="2621902" cy="525625"/>
            <a:chOff x="1959429" y="497437"/>
            <a:chExt cx="2976464" cy="655200"/>
          </a:xfrm>
        </p:grpSpPr>
        <p:sp>
          <p:nvSpPr>
            <p:cNvPr id="9" name="Google Shape;9;p2"/>
            <p:cNvSpPr/>
            <p:nvPr/>
          </p:nvSpPr>
          <p:spPr>
            <a:xfrm>
              <a:off x="1959429" y="497437"/>
              <a:ext cx="793102" cy="655200"/>
            </a:xfrm>
            <a:prstGeom prst="rect">
              <a:avLst/>
            </a:prstGeom>
            <a:solidFill>
              <a:srgbClr val="C8D2BC"/>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0" name="Google Shape;10;p2"/>
            <p:cNvSpPr/>
            <p:nvPr/>
          </p:nvSpPr>
          <p:spPr>
            <a:xfrm>
              <a:off x="2631232" y="497437"/>
              <a:ext cx="2304661" cy="653143"/>
            </a:xfrm>
            <a:prstGeom prst="rect">
              <a:avLst/>
            </a:prstGeom>
            <a:solidFill>
              <a:srgbClr val="C8D2BC"/>
            </a:solidFill>
            <a:ln>
              <a:noFill/>
            </a:ln>
            <a:effectLst>
              <a:outerShdw blurRad="50800" dist="38100" algn="l"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grpSp>
      <p:grpSp>
        <p:nvGrpSpPr>
          <p:cNvPr id="11" name="Google Shape;11;p2"/>
          <p:cNvGrpSpPr/>
          <p:nvPr/>
        </p:nvGrpSpPr>
        <p:grpSpPr>
          <a:xfrm rot="-796307">
            <a:off x="5548987" y="2378831"/>
            <a:ext cx="2621902" cy="525625"/>
            <a:chOff x="1959429" y="497437"/>
            <a:chExt cx="2976464" cy="655200"/>
          </a:xfrm>
        </p:grpSpPr>
        <p:sp>
          <p:nvSpPr>
            <p:cNvPr id="12" name="Google Shape;12;p2"/>
            <p:cNvSpPr/>
            <p:nvPr/>
          </p:nvSpPr>
          <p:spPr>
            <a:xfrm>
              <a:off x="1959429" y="497437"/>
              <a:ext cx="793102" cy="655200"/>
            </a:xfrm>
            <a:prstGeom prst="rect">
              <a:avLst/>
            </a:prstGeom>
            <a:solidFill>
              <a:srgbClr val="F0D77D"/>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3" name="Google Shape;13;p2"/>
            <p:cNvSpPr/>
            <p:nvPr/>
          </p:nvSpPr>
          <p:spPr>
            <a:xfrm>
              <a:off x="2631232" y="497437"/>
              <a:ext cx="2304661" cy="653143"/>
            </a:xfrm>
            <a:prstGeom prst="rect">
              <a:avLst/>
            </a:prstGeom>
            <a:solidFill>
              <a:srgbClr val="F0D77D"/>
            </a:solidFill>
            <a:ln>
              <a:noFill/>
            </a:ln>
            <a:effectLst>
              <a:outerShdw blurRad="50800" dist="38100" algn="l"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grpSp>
      <p:grpSp>
        <p:nvGrpSpPr>
          <p:cNvPr id="14" name="Google Shape;14;p2"/>
          <p:cNvGrpSpPr/>
          <p:nvPr/>
        </p:nvGrpSpPr>
        <p:grpSpPr>
          <a:xfrm rot="-796307">
            <a:off x="5396132" y="1755016"/>
            <a:ext cx="2621902" cy="525625"/>
            <a:chOff x="1959429" y="497437"/>
            <a:chExt cx="2976464" cy="655200"/>
          </a:xfrm>
        </p:grpSpPr>
        <p:sp>
          <p:nvSpPr>
            <p:cNvPr id="15" name="Google Shape;15;p2"/>
            <p:cNvSpPr/>
            <p:nvPr/>
          </p:nvSpPr>
          <p:spPr>
            <a:xfrm>
              <a:off x="1959429" y="497437"/>
              <a:ext cx="793102" cy="655200"/>
            </a:xfrm>
            <a:prstGeom prst="rect">
              <a:avLst/>
            </a:prstGeom>
            <a:solidFill>
              <a:srgbClr val="E2BCC9"/>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6" name="Google Shape;16;p2"/>
            <p:cNvSpPr/>
            <p:nvPr/>
          </p:nvSpPr>
          <p:spPr>
            <a:xfrm>
              <a:off x="2631232" y="497437"/>
              <a:ext cx="2304661" cy="653143"/>
            </a:xfrm>
            <a:prstGeom prst="rect">
              <a:avLst/>
            </a:prstGeom>
            <a:solidFill>
              <a:srgbClr val="E2BCC9"/>
            </a:solidFill>
            <a:ln>
              <a:noFill/>
            </a:ln>
            <a:effectLst>
              <a:outerShdw blurRad="50800" dist="38100" algn="l"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grpSp>
      <p:grpSp>
        <p:nvGrpSpPr>
          <p:cNvPr id="17" name="Google Shape;17;p2"/>
          <p:cNvGrpSpPr/>
          <p:nvPr/>
        </p:nvGrpSpPr>
        <p:grpSpPr>
          <a:xfrm rot="-796307">
            <a:off x="5238941" y="1083133"/>
            <a:ext cx="2621902" cy="525625"/>
            <a:chOff x="1959429" y="497437"/>
            <a:chExt cx="2976464" cy="655200"/>
          </a:xfrm>
        </p:grpSpPr>
        <p:sp>
          <p:nvSpPr>
            <p:cNvPr id="18" name="Google Shape;18;p2"/>
            <p:cNvSpPr/>
            <p:nvPr/>
          </p:nvSpPr>
          <p:spPr>
            <a:xfrm>
              <a:off x="1959429" y="497437"/>
              <a:ext cx="793102" cy="655200"/>
            </a:xfrm>
            <a:prstGeom prst="rect">
              <a:avLst/>
            </a:prstGeom>
            <a:solidFill>
              <a:srgbClr val="C2B5D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9" name="Google Shape;19;p2"/>
            <p:cNvSpPr/>
            <p:nvPr/>
          </p:nvSpPr>
          <p:spPr>
            <a:xfrm>
              <a:off x="2631232" y="497437"/>
              <a:ext cx="2304661" cy="653143"/>
            </a:xfrm>
            <a:prstGeom prst="rect">
              <a:avLst/>
            </a:prstGeom>
            <a:solidFill>
              <a:srgbClr val="C2B5D8"/>
            </a:solidFill>
            <a:ln>
              <a:noFill/>
            </a:ln>
            <a:effectLst>
              <a:outerShdw blurRad="50800" dist="38100" algn="l"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grpSp>
      <p:grpSp>
        <p:nvGrpSpPr>
          <p:cNvPr id="20" name="Google Shape;20;p2"/>
          <p:cNvGrpSpPr/>
          <p:nvPr/>
        </p:nvGrpSpPr>
        <p:grpSpPr>
          <a:xfrm rot="-796307">
            <a:off x="5086086" y="459318"/>
            <a:ext cx="2621902" cy="525625"/>
            <a:chOff x="1959429" y="497437"/>
            <a:chExt cx="2976464" cy="655200"/>
          </a:xfrm>
        </p:grpSpPr>
        <p:sp>
          <p:nvSpPr>
            <p:cNvPr id="21" name="Google Shape;21;p2"/>
            <p:cNvSpPr/>
            <p:nvPr/>
          </p:nvSpPr>
          <p:spPr>
            <a:xfrm>
              <a:off x="1959429" y="497437"/>
              <a:ext cx="793102" cy="655200"/>
            </a:xfrm>
            <a:prstGeom prst="rect">
              <a:avLst/>
            </a:prstGeom>
            <a:solidFill>
              <a:srgbClr val="B1C4DA"/>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2" name="Google Shape;22;p2"/>
            <p:cNvSpPr/>
            <p:nvPr/>
          </p:nvSpPr>
          <p:spPr>
            <a:xfrm>
              <a:off x="2631232" y="497437"/>
              <a:ext cx="2304661" cy="653143"/>
            </a:xfrm>
            <a:prstGeom prst="rect">
              <a:avLst/>
            </a:prstGeom>
            <a:solidFill>
              <a:srgbClr val="B1C4DA"/>
            </a:solidFill>
            <a:ln>
              <a:noFill/>
            </a:ln>
            <a:effectLst>
              <a:outerShdw blurRad="50800" dist="38100" algn="l"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grpSp>
      <p:pic>
        <p:nvPicPr>
          <p:cNvPr id="23" name="Google Shape;23;p2" descr="Imagen que contiene pared&#10;&#10;Descripción generada automáticamente"/>
          <p:cNvPicPr preferRelativeResize="0"/>
          <p:nvPr/>
        </p:nvPicPr>
        <p:blipFill rotWithShape="1">
          <a:blip r:embed="rId2">
            <a:alphaModFix/>
          </a:blip>
          <a:srcRect/>
          <a:stretch/>
        </p:blipFill>
        <p:spPr>
          <a:xfrm rot="-688480">
            <a:off x="1397240" y="-148690"/>
            <a:ext cx="5859263" cy="6915210"/>
          </a:xfrm>
          <a:prstGeom prst="rect">
            <a:avLst/>
          </a:prstGeom>
          <a:noFill/>
          <a:ln>
            <a:noFill/>
          </a:ln>
          <a:effectLst>
            <a:outerShdw blurRad="63500" sx="102000" sy="102000" algn="ctr" rotWithShape="0">
              <a:srgbClr val="000000">
                <a:alpha val="40000"/>
              </a:srgbClr>
            </a:outerShdw>
          </a:effectLst>
        </p:spPr>
      </p:pic>
      <p:sp>
        <p:nvSpPr>
          <p:cNvPr id="24" name="Google Shape;24;p2"/>
          <p:cNvSpPr/>
          <p:nvPr/>
        </p:nvSpPr>
        <p:spPr>
          <a:xfrm rot="-6078961">
            <a:off x="2072289" y="6440925"/>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5" name="Google Shape;25;p2"/>
          <p:cNvSpPr/>
          <p:nvPr/>
        </p:nvSpPr>
        <p:spPr>
          <a:xfrm rot="-6078961">
            <a:off x="1861204" y="5452134"/>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6" name="Google Shape;26;p2"/>
          <p:cNvSpPr/>
          <p:nvPr/>
        </p:nvSpPr>
        <p:spPr>
          <a:xfrm rot="-6078961">
            <a:off x="1663774" y="4399476"/>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7" name="Google Shape;27;p2"/>
          <p:cNvSpPr/>
          <p:nvPr/>
        </p:nvSpPr>
        <p:spPr>
          <a:xfrm rot="-6078961">
            <a:off x="1436144" y="3328008"/>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8" name="Google Shape;28;p2"/>
          <p:cNvSpPr/>
          <p:nvPr/>
        </p:nvSpPr>
        <p:spPr>
          <a:xfrm rot="-6078961">
            <a:off x="1233449" y="2268022"/>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9" name="Google Shape;29;p2"/>
          <p:cNvSpPr/>
          <p:nvPr/>
        </p:nvSpPr>
        <p:spPr>
          <a:xfrm rot="-6078961">
            <a:off x="1805832" y="5495261"/>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30" name="Google Shape;30;p2"/>
          <p:cNvSpPr/>
          <p:nvPr/>
        </p:nvSpPr>
        <p:spPr>
          <a:xfrm rot="-6078961">
            <a:off x="1781983" y="5401127"/>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31" name="Google Shape;31;p2"/>
          <p:cNvSpPr/>
          <p:nvPr/>
        </p:nvSpPr>
        <p:spPr>
          <a:xfrm rot="-6078961">
            <a:off x="1589286" y="4438186"/>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32" name="Google Shape;32;p2"/>
          <p:cNvSpPr/>
          <p:nvPr/>
        </p:nvSpPr>
        <p:spPr>
          <a:xfrm rot="-6078961">
            <a:off x="1575077" y="4342122"/>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33" name="Google Shape;33;p2"/>
          <p:cNvSpPr/>
          <p:nvPr/>
        </p:nvSpPr>
        <p:spPr>
          <a:xfrm rot="-6078961">
            <a:off x="1377096" y="3377811"/>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34" name="Google Shape;34;p2"/>
          <p:cNvSpPr/>
          <p:nvPr/>
        </p:nvSpPr>
        <p:spPr>
          <a:xfrm rot="-6078961">
            <a:off x="1353246" y="3283677"/>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35" name="Google Shape;35;p2"/>
          <p:cNvSpPr/>
          <p:nvPr/>
        </p:nvSpPr>
        <p:spPr>
          <a:xfrm rot="-6078961">
            <a:off x="1170191" y="2318807"/>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36" name="Google Shape;36;p2"/>
          <p:cNvSpPr/>
          <p:nvPr/>
        </p:nvSpPr>
        <p:spPr>
          <a:xfrm rot="-6078961">
            <a:off x="1146341" y="2224673"/>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37" name="Google Shape;37;p2"/>
          <p:cNvSpPr/>
          <p:nvPr/>
        </p:nvSpPr>
        <p:spPr>
          <a:xfrm rot="-6078961">
            <a:off x="1009795" y="1216421"/>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38" name="Google Shape;38;p2"/>
          <p:cNvSpPr/>
          <p:nvPr/>
        </p:nvSpPr>
        <p:spPr>
          <a:xfrm rot="-6078961">
            <a:off x="955777" y="1247329"/>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39" name="Google Shape;39;p2"/>
          <p:cNvSpPr/>
          <p:nvPr/>
        </p:nvSpPr>
        <p:spPr>
          <a:xfrm rot="-6078961">
            <a:off x="931927" y="1153195"/>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40" name="Google Shape;40;p2"/>
          <p:cNvSpPr/>
          <p:nvPr/>
        </p:nvSpPr>
        <p:spPr>
          <a:xfrm rot="-6078961">
            <a:off x="1979632" y="6489033"/>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41" name="Google Shape;41;p2"/>
          <p:cNvSpPr/>
          <p:nvPr/>
        </p:nvSpPr>
        <p:spPr>
          <a:xfrm rot="-6078961">
            <a:off x="1965423" y="6392969"/>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42" name="Google Shape;42;p2"/>
          <p:cNvSpPr/>
          <p:nvPr/>
        </p:nvSpPr>
        <p:spPr>
          <a:xfrm rot="-6078961">
            <a:off x="1965162" y="5924567"/>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43" name="Google Shape;43;p2"/>
          <p:cNvSpPr/>
          <p:nvPr/>
        </p:nvSpPr>
        <p:spPr>
          <a:xfrm rot="-6078961">
            <a:off x="1756006" y="4945417"/>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44" name="Google Shape;44;p2"/>
          <p:cNvSpPr/>
          <p:nvPr/>
        </p:nvSpPr>
        <p:spPr>
          <a:xfrm rot="-6078961">
            <a:off x="1556647" y="3883118"/>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45" name="Google Shape;45;p2"/>
          <p:cNvSpPr/>
          <p:nvPr/>
        </p:nvSpPr>
        <p:spPr>
          <a:xfrm rot="-6078961">
            <a:off x="1332875" y="2830932"/>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46" name="Google Shape;46;p2"/>
          <p:cNvSpPr/>
          <p:nvPr/>
        </p:nvSpPr>
        <p:spPr>
          <a:xfrm rot="-6078961">
            <a:off x="1126322" y="1751665"/>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47" name="Google Shape;47;p2"/>
          <p:cNvSpPr/>
          <p:nvPr/>
        </p:nvSpPr>
        <p:spPr>
          <a:xfrm rot="-6078961">
            <a:off x="1698705" y="4978903"/>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48" name="Google Shape;48;p2"/>
          <p:cNvSpPr/>
          <p:nvPr/>
        </p:nvSpPr>
        <p:spPr>
          <a:xfrm rot="-6078961">
            <a:off x="1674855" y="4884769"/>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49" name="Google Shape;49;p2"/>
          <p:cNvSpPr/>
          <p:nvPr/>
        </p:nvSpPr>
        <p:spPr>
          <a:xfrm rot="-6078961">
            <a:off x="1482159" y="3921828"/>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50" name="Google Shape;50;p2"/>
          <p:cNvSpPr/>
          <p:nvPr/>
        </p:nvSpPr>
        <p:spPr>
          <a:xfrm rot="-6078961">
            <a:off x="1467950" y="3825765"/>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51" name="Google Shape;51;p2"/>
          <p:cNvSpPr/>
          <p:nvPr/>
        </p:nvSpPr>
        <p:spPr>
          <a:xfrm rot="-6078961">
            <a:off x="1269969" y="2861453"/>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52" name="Google Shape;52;p2"/>
          <p:cNvSpPr/>
          <p:nvPr/>
        </p:nvSpPr>
        <p:spPr>
          <a:xfrm rot="-6078961">
            <a:off x="1246119" y="2767319"/>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53" name="Google Shape;53;p2"/>
          <p:cNvSpPr/>
          <p:nvPr/>
        </p:nvSpPr>
        <p:spPr>
          <a:xfrm rot="-6078961">
            <a:off x="1063063" y="1802449"/>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54" name="Google Shape;54;p2"/>
          <p:cNvSpPr/>
          <p:nvPr/>
        </p:nvSpPr>
        <p:spPr>
          <a:xfrm rot="-6078961">
            <a:off x="1039214" y="1708315"/>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55" name="Google Shape;55;p2"/>
          <p:cNvSpPr/>
          <p:nvPr/>
        </p:nvSpPr>
        <p:spPr>
          <a:xfrm rot="-6078961">
            <a:off x="910145" y="687324"/>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56" name="Google Shape;56;p2"/>
          <p:cNvSpPr/>
          <p:nvPr/>
        </p:nvSpPr>
        <p:spPr>
          <a:xfrm rot="-6078961">
            <a:off x="856361" y="719402"/>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57" name="Google Shape;57;p2"/>
          <p:cNvSpPr/>
          <p:nvPr/>
        </p:nvSpPr>
        <p:spPr>
          <a:xfrm rot="-6078961">
            <a:off x="822870" y="627197"/>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58" name="Google Shape;58;p2"/>
          <p:cNvSpPr/>
          <p:nvPr/>
        </p:nvSpPr>
        <p:spPr>
          <a:xfrm rot="-6078961">
            <a:off x="1872505" y="5972675"/>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59" name="Google Shape;59;p2"/>
          <p:cNvSpPr/>
          <p:nvPr/>
        </p:nvSpPr>
        <p:spPr>
          <a:xfrm rot="-6078961">
            <a:off x="1858296" y="5876612"/>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60" name="Google Shape;60;p2"/>
          <p:cNvSpPr/>
          <p:nvPr/>
        </p:nvSpPr>
        <p:spPr>
          <a:xfrm rot="-6078961">
            <a:off x="2170988" y="6928091"/>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61" name="Google Shape;61;p2"/>
          <p:cNvSpPr/>
          <p:nvPr/>
        </p:nvSpPr>
        <p:spPr>
          <a:xfrm rot="-6078961">
            <a:off x="2078331" y="6976199"/>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62" name="Google Shape;62;p2"/>
          <p:cNvSpPr/>
          <p:nvPr/>
        </p:nvSpPr>
        <p:spPr>
          <a:xfrm rot="-6078961">
            <a:off x="2064122" y="6880135"/>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0071_Scrapbook_Template_SlidesMania_2">
  <p:cSld name="0071_Scrapbook_Template_SlidesMania_2">
    <p:bg>
      <p:bgPr>
        <a:solidFill>
          <a:srgbClr val="7153A0"/>
        </a:solidFill>
        <a:effectLst/>
      </p:bgPr>
    </p:bg>
    <p:spTree>
      <p:nvGrpSpPr>
        <p:cNvPr id="1" name="Shape 63"/>
        <p:cNvGrpSpPr/>
        <p:nvPr/>
      </p:nvGrpSpPr>
      <p:grpSpPr>
        <a:xfrm>
          <a:off x="0" y="0"/>
          <a:ext cx="0" cy="0"/>
          <a:chOff x="0" y="0"/>
          <a:chExt cx="0" cy="0"/>
        </a:xfrm>
      </p:grpSpPr>
      <p:pic>
        <p:nvPicPr>
          <p:cNvPr id="64" name="Google Shape;64;p3" descr="Imagen que contiene pared&#10;&#10;Descripción generada automáticamente"/>
          <p:cNvPicPr preferRelativeResize="0"/>
          <p:nvPr/>
        </p:nvPicPr>
        <p:blipFill rotWithShape="1">
          <a:blip r:embed="rId2">
            <a:alphaModFix/>
          </a:blip>
          <a:srcRect/>
          <a:stretch/>
        </p:blipFill>
        <p:spPr>
          <a:xfrm>
            <a:off x="6133806" y="94279"/>
            <a:ext cx="5859263" cy="6683246"/>
          </a:xfrm>
          <a:prstGeom prst="rect">
            <a:avLst/>
          </a:prstGeom>
          <a:noFill/>
          <a:ln>
            <a:noFill/>
          </a:ln>
          <a:effectLst>
            <a:outerShdw blurRad="63500" sx="102000" sy="102000" algn="ctr" rotWithShape="0">
              <a:srgbClr val="000000">
                <a:alpha val="40000"/>
              </a:srgbClr>
            </a:outerShdw>
          </a:effectLst>
        </p:spPr>
      </p:pic>
      <p:pic>
        <p:nvPicPr>
          <p:cNvPr id="65" name="Google Shape;65;p3" descr="Imagen que contiene pared&#10;&#10;Descripción generada automáticamente"/>
          <p:cNvPicPr preferRelativeResize="0"/>
          <p:nvPr/>
        </p:nvPicPr>
        <p:blipFill rotWithShape="1">
          <a:blip r:embed="rId2">
            <a:alphaModFix/>
          </a:blip>
          <a:srcRect/>
          <a:stretch/>
        </p:blipFill>
        <p:spPr>
          <a:xfrm>
            <a:off x="186812" y="93168"/>
            <a:ext cx="5859263" cy="6683246"/>
          </a:xfrm>
          <a:prstGeom prst="rect">
            <a:avLst/>
          </a:prstGeom>
          <a:noFill/>
          <a:ln>
            <a:noFill/>
          </a:ln>
          <a:effectLst>
            <a:outerShdw blurRad="63500" sx="102000" sy="102000" algn="ctr" rotWithShape="0">
              <a:srgbClr val="000000">
                <a:alpha val="40000"/>
              </a:srgbClr>
            </a:outerShdw>
          </a:effectLst>
        </p:spPr>
      </p:pic>
      <p:sp>
        <p:nvSpPr>
          <p:cNvPr id="66" name="Google Shape;66;p3"/>
          <p:cNvSpPr/>
          <p:nvPr/>
        </p:nvSpPr>
        <p:spPr>
          <a:xfrm rot="-5400000">
            <a:off x="5771336" y="5985349"/>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67" name="Google Shape;67;p3"/>
          <p:cNvSpPr/>
          <p:nvPr/>
        </p:nvSpPr>
        <p:spPr>
          <a:xfrm rot="-5400000">
            <a:off x="5768207" y="4974361"/>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68" name="Google Shape;68;p3"/>
          <p:cNvSpPr/>
          <p:nvPr/>
        </p:nvSpPr>
        <p:spPr>
          <a:xfrm rot="-5400000">
            <a:off x="5771336" y="3893595"/>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69" name="Google Shape;69;p3"/>
          <p:cNvSpPr/>
          <p:nvPr/>
        </p:nvSpPr>
        <p:spPr>
          <a:xfrm rot="-5400000">
            <a:off x="5758375" y="2808123"/>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70" name="Google Shape;70;p3"/>
          <p:cNvSpPr/>
          <p:nvPr/>
        </p:nvSpPr>
        <p:spPr>
          <a:xfrm rot="-5400000">
            <a:off x="5767611" y="1728971"/>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71" name="Google Shape;71;p3"/>
          <p:cNvSpPr/>
          <p:nvPr/>
        </p:nvSpPr>
        <p:spPr>
          <a:xfrm rot="-5400000">
            <a:off x="5764482" y="653927"/>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72" name="Google Shape;72;p3"/>
          <p:cNvSpPr/>
          <p:nvPr/>
        </p:nvSpPr>
        <p:spPr>
          <a:xfrm rot="-5400000">
            <a:off x="5767611" y="5458009"/>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73" name="Google Shape;73;p3"/>
          <p:cNvSpPr/>
          <p:nvPr/>
        </p:nvSpPr>
        <p:spPr>
          <a:xfrm rot="-5400000">
            <a:off x="5764482" y="4456853"/>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74" name="Google Shape;74;p3"/>
          <p:cNvSpPr/>
          <p:nvPr/>
        </p:nvSpPr>
        <p:spPr>
          <a:xfrm rot="-5400000">
            <a:off x="5767611" y="3376087"/>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75" name="Google Shape;75;p3"/>
          <p:cNvSpPr/>
          <p:nvPr/>
        </p:nvSpPr>
        <p:spPr>
          <a:xfrm rot="-5400000">
            <a:off x="5754650" y="2300447"/>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76" name="Google Shape;76;p3"/>
          <p:cNvSpPr/>
          <p:nvPr/>
        </p:nvSpPr>
        <p:spPr>
          <a:xfrm rot="-5400000">
            <a:off x="5763886" y="1201631"/>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77" name="Google Shape;77;p3"/>
          <p:cNvSpPr/>
          <p:nvPr/>
        </p:nvSpPr>
        <p:spPr>
          <a:xfrm rot="-5400000">
            <a:off x="5760757" y="115563"/>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78" name="Google Shape;78;p3"/>
          <p:cNvSpPr/>
          <p:nvPr/>
        </p:nvSpPr>
        <p:spPr>
          <a:xfrm rot="-5400000">
            <a:off x="5772524" y="6482411"/>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79" name="Google Shape;79;p3"/>
          <p:cNvSpPr/>
          <p:nvPr/>
        </p:nvSpPr>
        <p:spPr>
          <a:xfrm rot="-5400000">
            <a:off x="6190869" y="5975517"/>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80" name="Google Shape;80;p3"/>
          <p:cNvSpPr/>
          <p:nvPr/>
        </p:nvSpPr>
        <p:spPr>
          <a:xfrm rot="-5400000">
            <a:off x="6177908" y="4964529"/>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81" name="Google Shape;81;p3"/>
          <p:cNvSpPr/>
          <p:nvPr/>
        </p:nvSpPr>
        <p:spPr>
          <a:xfrm rot="-5400000">
            <a:off x="6190869" y="3893595"/>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82" name="Google Shape;82;p3"/>
          <p:cNvSpPr/>
          <p:nvPr/>
        </p:nvSpPr>
        <p:spPr>
          <a:xfrm rot="-5400000">
            <a:off x="6177908" y="2798291"/>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83" name="Google Shape;83;p3"/>
          <p:cNvSpPr/>
          <p:nvPr/>
        </p:nvSpPr>
        <p:spPr>
          <a:xfrm rot="-5400000">
            <a:off x="6187144" y="1719139"/>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84" name="Google Shape;84;p3"/>
          <p:cNvSpPr/>
          <p:nvPr/>
        </p:nvSpPr>
        <p:spPr>
          <a:xfrm rot="-5400000">
            <a:off x="6106304" y="4977243"/>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85" name="Google Shape;85;p3"/>
          <p:cNvSpPr/>
          <p:nvPr/>
        </p:nvSpPr>
        <p:spPr>
          <a:xfrm rot="-5400000">
            <a:off x="6101389" y="4880259"/>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86" name="Google Shape;86;p3"/>
          <p:cNvSpPr/>
          <p:nvPr/>
        </p:nvSpPr>
        <p:spPr>
          <a:xfrm rot="-5400000">
            <a:off x="6101387" y="3898227"/>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87" name="Google Shape;87;p3"/>
          <p:cNvSpPr/>
          <p:nvPr/>
        </p:nvSpPr>
        <p:spPr>
          <a:xfrm rot="-5400000">
            <a:off x="6106304" y="3801243"/>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88" name="Google Shape;88;p3"/>
          <p:cNvSpPr/>
          <p:nvPr/>
        </p:nvSpPr>
        <p:spPr>
          <a:xfrm rot="-5400000">
            <a:off x="6101389" y="2816830"/>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89" name="Google Shape;89;p3"/>
          <p:cNvSpPr/>
          <p:nvPr/>
        </p:nvSpPr>
        <p:spPr>
          <a:xfrm rot="-5400000">
            <a:off x="6096474" y="2719846"/>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90" name="Google Shape;90;p3"/>
          <p:cNvSpPr/>
          <p:nvPr/>
        </p:nvSpPr>
        <p:spPr>
          <a:xfrm rot="-5400000">
            <a:off x="6106304" y="1737814"/>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91" name="Google Shape;91;p3"/>
          <p:cNvSpPr/>
          <p:nvPr/>
        </p:nvSpPr>
        <p:spPr>
          <a:xfrm rot="-5400000">
            <a:off x="6101389" y="1640830"/>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92" name="Google Shape;92;p3"/>
          <p:cNvSpPr/>
          <p:nvPr/>
        </p:nvSpPr>
        <p:spPr>
          <a:xfrm rot="-5400000">
            <a:off x="6174183" y="644095"/>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93" name="Google Shape;93;p3"/>
          <p:cNvSpPr/>
          <p:nvPr/>
        </p:nvSpPr>
        <p:spPr>
          <a:xfrm rot="-5400000">
            <a:off x="6106304" y="645094"/>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94" name="Google Shape;94;p3"/>
          <p:cNvSpPr/>
          <p:nvPr/>
        </p:nvSpPr>
        <p:spPr>
          <a:xfrm rot="-5400000">
            <a:off x="6101389" y="548110"/>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95" name="Google Shape;95;p3"/>
          <p:cNvSpPr/>
          <p:nvPr/>
        </p:nvSpPr>
        <p:spPr>
          <a:xfrm rot="-5400000">
            <a:off x="6081727" y="5985799"/>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96" name="Google Shape;96;p3"/>
          <p:cNvSpPr/>
          <p:nvPr/>
        </p:nvSpPr>
        <p:spPr>
          <a:xfrm rot="-5400000">
            <a:off x="6086644" y="5888815"/>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97" name="Google Shape;97;p3"/>
          <p:cNvSpPr/>
          <p:nvPr/>
        </p:nvSpPr>
        <p:spPr>
          <a:xfrm rot="-5400000">
            <a:off x="6187144" y="5448177"/>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98" name="Google Shape;98;p3"/>
          <p:cNvSpPr/>
          <p:nvPr/>
        </p:nvSpPr>
        <p:spPr>
          <a:xfrm rot="-5400000">
            <a:off x="6174183" y="4447021"/>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99" name="Google Shape;99;p3"/>
          <p:cNvSpPr/>
          <p:nvPr/>
        </p:nvSpPr>
        <p:spPr>
          <a:xfrm rot="-5400000">
            <a:off x="6187144" y="3366255"/>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00" name="Google Shape;100;p3"/>
          <p:cNvSpPr/>
          <p:nvPr/>
        </p:nvSpPr>
        <p:spPr>
          <a:xfrm rot="-5400000">
            <a:off x="6174183" y="2290615"/>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01" name="Google Shape;101;p3"/>
          <p:cNvSpPr/>
          <p:nvPr/>
        </p:nvSpPr>
        <p:spPr>
          <a:xfrm rot="-5400000">
            <a:off x="6183419" y="1191799"/>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02" name="Google Shape;102;p3"/>
          <p:cNvSpPr/>
          <p:nvPr/>
        </p:nvSpPr>
        <p:spPr>
          <a:xfrm rot="-5400000">
            <a:off x="6102579" y="4449903"/>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03" name="Google Shape;103;p3"/>
          <p:cNvSpPr/>
          <p:nvPr/>
        </p:nvSpPr>
        <p:spPr>
          <a:xfrm rot="-5400000">
            <a:off x="6097664" y="4352919"/>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04" name="Google Shape;104;p3"/>
          <p:cNvSpPr/>
          <p:nvPr/>
        </p:nvSpPr>
        <p:spPr>
          <a:xfrm rot="-5400000">
            <a:off x="6097662" y="3370887"/>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05" name="Google Shape;105;p3"/>
          <p:cNvSpPr/>
          <p:nvPr/>
        </p:nvSpPr>
        <p:spPr>
          <a:xfrm rot="-5400000">
            <a:off x="6102579" y="3273903"/>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06" name="Google Shape;106;p3"/>
          <p:cNvSpPr/>
          <p:nvPr/>
        </p:nvSpPr>
        <p:spPr>
          <a:xfrm rot="-5400000">
            <a:off x="6097664" y="2289490"/>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07" name="Google Shape;107;p3"/>
          <p:cNvSpPr/>
          <p:nvPr/>
        </p:nvSpPr>
        <p:spPr>
          <a:xfrm rot="-5400000">
            <a:off x="6092749" y="2192506"/>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08" name="Google Shape;108;p3"/>
          <p:cNvSpPr/>
          <p:nvPr/>
        </p:nvSpPr>
        <p:spPr>
          <a:xfrm rot="-5400000">
            <a:off x="6102579" y="1210474"/>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09" name="Google Shape;109;p3"/>
          <p:cNvSpPr/>
          <p:nvPr/>
        </p:nvSpPr>
        <p:spPr>
          <a:xfrm rot="-5400000">
            <a:off x="6097664" y="1113490"/>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10" name="Google Shape;110;p3"/>
          <p:cNvSpPr/>
          <p:nvPr/>
        </p:nvSpPr>
        <p:spPr>
          <a:xfrm rot="-5400000">
            <a:off x="6180290" y="105731"/>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11" name="Google Shape;111;p3"/>
          <p:cNvSpPr/>
          <p:nvPr/>
        </p:nvSpPr>
        <p:spPr>
          <a:xfrm rot="-5400000">
            <a:off x="6112411" y="107922"/>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12" name="Google Shape;112;p3"/>
          <p:cNvSpPr/>
          <p:nvPr/>
        </p:nvSpPr>
        <p:spPr>
          <a:xfrm rot="-5400000">
            <a:off x="6097664" y="10938"/>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13" name="Google Shape;113;p3"/>
          <p:cNvSpPr/>
          <p:nvPr/>
        </p:nvSpPr>
        <p:spPr>
          <a:xfrm rot="-5400000">
            <a:off x="6078002" y="5458459"/>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14" name="Google Shape;114;p3"/>
          <p:cNvSpPr/>
          <p:nvPr/>
        </p:nvSpPr>
        <p:spPr>
          <a:xfrm rot="-5400000">
            <a:off x="6082919" y="5361475"/>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15" name="Google Shape;115;p3"/>
          <p:cNvSpPr/>
          <p:nvPr/>
        </p:nvSpPr>
        <p:spPr>
          <a:xfrm rot="-5400000">
            <a:off x="6192057" y="6472579"/>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16" name="Google Shape;116;p3"/>
          <p:cNvSpPr/>
          <p:nvPr/>
        </p:nvSpPr>
        <p:spPr>
          <a:xfrm rot="-5400000">
            <a:off x="6082915" y="6482861"/>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17" name="Google Shape;117;p3"/>
          <p:cNvSpPr/>
          <p:nvPr/>
        </p:nvSpPr>
        <p:spPr>
          <a:xfrm rot="-5400000">
            <a:off x="6087832" y="6385877"/>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18" name="Google Shape;118;p3"/>
          <p:cNvSpPr/>
          <p:nvPr/>
        </p:nvSpPr>
        <p:spPr>
          <a:xfrm>
            <a:off x="589936" y="1868129"/>
            <a:ext cx="757084" cy="717755"/>
          </a:xfrm>
          <a:prstGeom prst="frame">
            <a:avLst>
              <a:gd name="adj1" fmla="val 12830"/>
            </a:avLst>
          </a:prstGeom>
          <a:solidFill>
            <a:srgbClr val="4B376B"/>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19" name="Google Shape;119;p3"/>
          <p:cNvSpPr/>
          <p:nvPr/>
        </p:nvSpPr>
        <p:spPr>
          <a:xfrm>
            <a:off x="589936" y="2875935"/>
            <a:ext cx="757084" cy="717755"/>
          </a:xfrm>
          <a:prstGeom prst="frame">
            <a:avLst>
              <a:gd name="adj1" fmla="val 12830"/>
            </a:avLst>
          </a:prstGeom>
          <a:solidFill>
            <a:srgbClr val="4B376B"/>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20" name="Google Shape;120;p3"/>
          <p:cNvSpPr/>
          <p:nvPr/>
        </p:nvSpPr>
        <p:spPr>
          <a:xfrm>
            <a:off x="589936" y="3883741"/>
            <a:ext cx="757084" cy="717755"/>
          </a:xfrm>
          <a:prstGeom prst="frame">
            <a:avLst>
              <a:gd name="adj1" fmla="val 12830"/>
            </a:avLst>
          </a:prstGeom>
          <a:solidFill>
            <a:srgbClr val="4B376B"/>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21" name="Google Shape;121;p3"/>
          <p:cNvSpPr/>
          <p:nvPr/>
        </p:nvSpPr>
        <p:spPr>
          <a:xfrm>
            <a:off x="589936" y="4891547"/>
            <a:ext cx="757084" cy="717755"/>
          </a:xfrm>
          <a:prstGeom prst="frame">
            <a:avLst>
              <a:gd name="adj1" fmla="val 12830"/>
            </a:avLst>
          </a:prstGeom>
          <a:solidFill>
            <a:srgbClr val="4B376B"/>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22" name="Google Shape;122;p3"/>
          <p:cNvSpPr txBox="1"/>
          <p:nvPr/>
        </p:nvSpPr>
        <p:spPr>
          <a:xfrm>
            <a:off x="233050" y="6372800"/>
            <a:ext cx="1579800" cy="373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s-ES" sz="1500">
                <a:solidFill>
                  <a:schemeClr val="dk1"/>
                </a:solidFill>
                <a:latin typeface="Barlow Condensed"/>
                <a:ea typeface="Barlow Condensed"/>
                <a:cs typeface="Barlow Condensed"/>
                <a:sym typeface="Barlow Condensed"/>
              </a:rPr>
              <a:t>SLIDESMANIA.COM</a:t>
            </a:r>
            <a:endParaRPr sz="1500">
              <a:solidFill>
                <a:schemeClr val="dk1"/>
              </a:solidFill>
              <a:latin typeface="Barlow Condensed"/>
              <a:ea typeface="Barlow Condensed"/>
              <a:cs typeface="Barlow Condensed"/>
              <a:sym typeface="Barlow Condense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0071_Scrapbook_Template_SlidesMania_5">
  <p:cSld name="0071_Scrapbook_Template_SlidesMania_5">
    <p:bg>
      <p:bgPr>
        <a:solidFill>
          <a:srgbClr val="B55475"/>
        </a:solidFill>
        <a:effectLst/>
      </p:bgPr>
    </p:bg>
    <p:spTree>
      <p:nvGrpSpPr>
        <p:cNvPr id="1" name="Shape 123"/>
        <p:cNvGrpSpPr/>
        <p:nvPr/>
      </p:nvGrpSpPr>
      <p:grpSpPr>
        <a:xfrm>
          <a:off x="0" y="0"/>
          <a:ext cx="0" cy="0"/>
          <a:chOff x="0" y="0"/>
          <a:chExt cx="0" cy="0"/>
        </a:xfrm>
      </p:grpSpPr>
      <p:pic>
        <p:nvPicPr>
          <p:cNvPr id="124" name="Google Shape;124;p4" descr="Imagen que contiene pared&#10;&#10;Descripción generada automáticamente"/>
          <p:cNvPicPr preferRelativeResize="0"/>
          <p:nvPr/>
        </p:nvPicPr>
        <p:blipFill rotWithShape="1">
          <a:blip r:embed="rId2">
            <a:alphaModFix/>
          </a:blip>
          <a:srcRect/>
          <a:stretch/>
        </p:blipFill>
        <p:spPr>
          <a:xfrm>
            <a:off x="6133806" y="94279"/>
            <a:ext cx="5859263" cy="6683246"/>
          </a:xfrm>
          <a:prstGeom prst="rect">
            <a:avLst/>
          </a:prstGeom>
          <a:noFill/>
          <a:ln>
            <a:noFill/>
          </a:ln>
          <a:effectLst>
            <a:outerShdw blurRad="63500" sx="102000" sy="102000" algn="ctr" rotWithShape="0">
              <a:srgbClr val="000000">
                <a:alpha val="40000"/>
              </a:srgbClr>
            </a:outerShdw>
          </a:effectLst>
        </p:spPr>
      </p:pic>
      <p:pic>
        <p:nvPicPr>
          <p:cNvPr id="125" name="Google Shape;125;p4" descr="Imagen que contiene pared&#10;&#10;Descripción generada automáticamente"/>
          <p:cNvPicPr preferRelativeResize="0"/>
          <p:nvPr/>
        </p:nvPicPr>
        <p:blipFill rotWithShape="1">
          <a:blip r:embed="rId2">
            <a:alphaModFix/>
          </a:blip>
          <a:srcRect/>
          <a:stretch/>
        </p:blipFill>
        <p:spPr>
          <a:xfrm>
            <a:off x="186812" y="93168"/>
            <a:ext cx="5859263" cy="6683246"/>
          </a:xfrm>
          <a:prstGeom prst="rect">
            <a:avLst/>
          </a:prstGeom>
          <a:noFill/>
          <a:ln>
            <a:noFill/>
          </a:ln>
          <a:effectLst>
            <a:outerShdw blurRad="63500" sx="102000" sy="102000" algn="ctr" rotWithShape="0">
              <a:srgbClr val="000000">
                <a:alpha val="40000"/>
              </a:srgbClr>
            </a:outerShdw>
          </a:effectLst>
        </p:spPr>
      </p:pic>
      <p:sp>
        <p:nvSpPr>
          <p:cNvPr id="126" name="Google Shape;126;p4"/>
          <p:cNvSpPr/>
          <p:nvPr/>
        </p:nvSpPr>
        <p:spPr>
          <a:xfrm rot="-5400000">
            <a:off x="5771336" y="5985349"/>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27" name="Google Shape;127;p4"/>
          <p:cNvSpPr/>
          <p:nvPr/>
        </p:nvSpPr>
        <p:spPr>
          <a:xfrm rot="-5400000">
            <a:off x="5768207" y="4974361"/>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28" name="Google Shape;128;p4"/>
          <p:cNvSpPr/>
          <p:nvPr/>
        </p:nvSpPr>
        <p:spPr>
          <a:xfrm rot="-5400000">
            <a:off x="5771336" y="3893595"/>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29" name="Google Shape;129;p4"/>
          <p:cNvSpPr/>
          <p:nvPr/>
        </p:nvSpPr>
        <p:spPr>
          <a:xfrm rot="-5400000">
            <a:off x="5758375" y="2808123"/>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30" name="Google Shape;130;p4"/>
          <p:cNvSpPr/>
          <p:nvPr/>
        </p:nvSpPr>
        <p:spPr>
          <a:xfrm rot="-5400000">
            <a:off x="5767611" y="1728971"/>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31" name="Google Shape;131;p4"/>
          <p:cNvSpPr/>
          <p:nvPr/>
        </p:nvSpPr>
        <p:spPr>
          <a:xfrm rot="-5400000">
            <a:off x="5764482" y="653927"/>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32" name="Google Shape;132;p4"/>
          <p:cNvSpPr/>
          <p:nvPr/>
        </p:nvSpPr>
        <p:spPr>
          <a:xfrm rot="-5400000">
            <a:off x="5767611" y="5458009"/>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33" name="Google Shape;133;p4"/>
          <p:cNvSpPr/>
          <p:nvPr/>
        </p:nvSpPr>
        <p:spPr>
          <a:xfrm rot="-5400000">
            <a:off x="5764482" y="4456853"/>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34" name="Google Shape;134;p4"/>
          <p:cNvSpPr/>
          <p:nvPr/>
        </p:nvSpPr>
        <p:spPr>
          <a:xfrm rot="-5400000">
            <a:off x="5767611" y="3376087"/>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35" name="Google Shape;135;p4"/>
          <p:cNvSpPr/>
          <p:nvPr/>
        </p:nvSpPr>
        <p:spPr>
          <a:xfrm rot="-5400000">
            <a:off x="5754650" y="2300447"/>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36" name="Google Shape;136;p4"/>
          <p:cNvSpPr/>
          <p:nvPr/>
        </p:nvSpPr>
        <p:spPr>
          <a:xfrm rot="-5400000">
            <a:off x="5763886" y="1201631"/>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37" name="Google Shape;137;p4"/>
          <p:cNvSpPr/>
          <p:nvPr/>
        </p:nvSpPr>
        <p:spPr>
          <a:xfrm rot="-5400000">
            <a:off x="5760757" y="115563"/>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38" name="Google Shape;138;p4"/>
          <p:cNvSpPr/>
          <p:nvPr/>
        </p:nvSpPr>
        <p:spPr>
          <a:xfrm rot="-5400000">
            <a:off x="5772524" y="6482411"/>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39" name="Google Shape;139;p4"/>
          <p:cNvSpPr/>
          <p:nvPr/>
        </p:nvSpPr>
        <p:spPr>
          <a:xfrm rot="-5400000">
            <a:off x="6190869" y="5975517"/>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40" name="Google Shape;140;p4"/>
          <p:cNvSpPr/>
          <p:nvPr/>
        </p:nvSpPr>
        <p:spPr>
          <a:xfrm rot="-5400000">
            <a:off x="6177908" y="4964529"/>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41" name="Google Shape;141;p4"/>
          <p:cNvSpPr/>
          <p:nvPr/>
        </p:nvSpPr>
        <p:spPr>
          <a:xfrm rot="-5400000">
            <a:off x="6190869" y="3893595"/>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42" name="Google Shape;142;p4"/>
          <p:cNvSpPr/>
          <p:nvPr/>
        </p:nvSpPr>
        <p:spPr>
          <a:xfrm rot="-5400000">
            <a:off x="6177908" y="2798291"/>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43" name="Google Shape;143;p4"/>
          <p:cNvSpPr/>
          <p:nvPr/>
        </p:nvSpPr>
        <p:spPr>
          <a:xfrm rot="-5400000">
            <a:off x="6187144" y="1719139"/>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44" name="Google Shape;144;p4"/>
          <p:cNvSpPr/>
          <p:nvPr/>
        </p:nvSpPr>
        <p:spPr>
          <a:xfrm rot="-5400000">
            <a:off x="6106304" y="4977243"/>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45" name="Google Shape;145;p4"/>
          <p:cNvSpPr/>
          <p:nvPr/>
        </p:nvSpPr>
        <p:spPr>
          <a:xfrm rot="-5400000">
            <a:off x="6101389" y="4880259"/>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46" name="Google Shape;146;p4"/>
          <p:cNvSpPr/>
          <p:nvPr/>
        </p:nvSpPr>
        <p:spPr>
          <a:xfrm rot="-5400000">
            <a:off x="6101387" y="3898227"/>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47" name="Google Shape;147;p4"/>
          <p:cNvSpPr/>
          <p:nvPr/>
        </p:nvSpPr>
        <p:spPr>
          <a:xfrm rot="-5400000">
            <a:off x="6106304" y="3801243"/>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48" name="Google Shape;148;p4"/>
          <p:cNvSpPr/>
          <p:nvPr/>
        </p:nvSpPr>
        <p:spPr>
          <a:xfrm rot="-5400000">
            <a:off x="6101389" y="2816830"/>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49" name="Google Shape;149;p4"/>
          <p:cNvSpPr/>
          <p:nvPr/>
        </p:nvSpPr>
        <p:spPr>
          <a:xfrm rot="-5400000">
            <a:off x="6096474" y="2719846"/>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50" name="Google Shape;150;p4"/>
          <p:cNvSpPr/>
          <p:nvPr/>
        </p:nvSpPr>
        <p:spPr>
          <a:xfrm rot="-5400000">
            <a:off x="6106304" y="1737814"/>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51" name="Google Shape;151;p4"/>
          <p:cNvSpPr/>
          <p:nvPr/>
        </p:nvSpPr>
        <p:spPr>
          <a:xfrm rot="-5400000">
            <a:off x="6101389" y="1640830"/>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52" name="Google Shape;152;p4"/>
          <p:cNvSpPr/>
          <p:nvPr/>
        </p:nvSpPr>
        <p:spPr>
          <a:xfrm rot="-5400000">
            <a:off x="6174183" y="644095"/>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53" name="Google Shape;153;p4"/>
          <p:cNvSpPr/>
          <p:nvPr/>
        </p:nvSpPr>
        <p:spPr>
          <a:xfrm rot="-5400000">
            <a:off x="6106304" y="645094"/>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54" name="Google Shape;154;p4"/>
          <p:cNvSpPr/>
          <p:nvPr/>
        </p:nvSpPr>
        <p:spPr>
          <a:xfrm rot="-5400000">
            <a:off x="6101389" y="548110"/>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55" name="Google Shape;155;p4"/>
          <p:cNvSpPr/>
          <p:nvPr/>
        </p:nvSpPr>
        <p:spPr>
          <a:xfrm rot="-5400000">
            <a:off x="6081727" y="5985799"/>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56" name="Google Shape;156;p4"/>
          <p:cNvSpPr/>
          <p:nvPr/>
        </p:nvSpPr>
        <p:spPr>
          <a:xfrm rot="-5400000">
            <a:off x="6086644" y="5888815"/>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57" name="Google Shape;157;p4"/>
          <p:cNvSpPr/>
          <p:nvPr/>
        </p:nvSpPr>
        <p:spPr>
          <a:xfrm rot="-5400000">
            <a:off x="6187144" y="5448177"/>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58" name="Google Shape;158;p4"/>
          <p:cNvSpPr/>
          <p:nvPr/>
        </p:nvSpPr>
        <p:spPr>
          <a:xfrm rot="-5400000">
            <a:off x="6174183" y="4447021"/>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59" name="Google Shape;159;p4"/>
          <p:cNvSpPr/>
          <p:nvPr/>
        </p:nvSpPr>
        <p:spPr>
          <a:xfrm rot="-5400000">
            <a:off x="6187144" y="3366255"/>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60" name="Google Shape;160;p4"/>
          <p:cNvSpPr/>
          <p:nvPr/>
        </p:nvSpPr>
        <p:spPr>
          <a:xfrm rot="-5400000">
            <a:off x="6174183" y="2290615"/>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61" name="Google Shape;161;p4"/>
          <p:cNvSpPr/>
          <p:nvPr/>
        </p:nvSpPr>
        <p:spPr>
          <a:xfrm rot="-5400000">
            <a:off x="6183419" y="1191799"/>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62" name="Google Shape;162;p4"/>
          <p:cNvSpPr/>
          <p:nvPr/>
        </p:nvSpPr>
        <p:spPr>
          <a:xfrm rot="-5400000">
            <a:off x="6102579" y="4449903"/>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63" name="Google Shape;163;p4"/>
          <p:cNvSpPr/>
          <p:nvPr/>
        </p:nvSpPr>
        <p:spPr>
          <a:xfrm rot="-5400000">
            <a:off x="6097664" y="4352919"/>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64" name="Google Shape;164;p4"/>
          <p:cNvSpPr/>
          <p:nvPr/>
        </p:nvSpPr>
        <p:spPr>
          <a:xfrm rot="-5400000">
            <a:off x="6097662" y="3370887"/>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65" name="Google Shape;165;p4"/>
          <p:cNvSpPr/>
          <p:nvPr/>
        </p:nvSpPr>
        <p:spPr>
          <a:xfrm rot="-5400000">
            <a:off x="6102579" y="3273903"/>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66" name="Google Shape;166;p4"/>
          <p:cNvSpPr/>
          <p:nvPr/>
        </p:nvSpPr>
        <p:spPr>
          <a:xfrm rot="-5400000">
            <a:off x="6097664" y="2289490"/>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67" name="Google Shape;167;p4"/>
          <p:cNvSpPr/>
          <p:nvPr/>
        </p:nvSpPr>
        <p:spPr>
          <a:xfrm rot="-5400000">
            <a:off x="6092749" y="2192506"/>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68" name="Google Shape;168;p4"/>
          <p:cNvSpPr/>
          <p:nvPr/>
        </p:nvSpPr>
        <p:spPr>
          <a:xfrm rot="-5400000">
            <a:off x="6102579" y="1210474"/>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69" name="Google Shape;169;p4"/>
          <p:cNvSpPr/>
          <p:nvPr/>
        </p:nvSpPr>
        <p:spPr>
          <a:xfrm rot="-5400000">
            <a:off x="6097664" y="1113490"/>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70" name="Google Shape;170;p4"/>
          <p:cNvSpPr/>
          <p:nvPr/>
        </p:nvSpPr>
        <p:spPr>
          <a:xfrm rot="-5400000">
            <a:off x="6180290" y="105731"/>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71" name="Google Shape;171;p4"/>
          <p:cNvSpPr/>
          <p:nvPr/>
        </p:nvSpPr>
        <p:spPr>
          <a:xfrm rot="-5400000">
            <a:off x="6112411" y="107922"/>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72" name="Google Shape;172;p4"/>
          <p:cNvSpPr/>
          <p:nvPr/>
        </p:nvSpPr>
        <p:spPr>
          <a:xfrm rot="-5400000">
            <a:off x="6097664" y="10938"/>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73" name="Google Shape;173;p4"/>
          <p:cNvSpPr/>
          <p:nvPr/>
        </p:nvSpPr>
        <p:spPr>
          <a:xfrm rot="-5400000">
            <a:off x="6078002" y="5458459"/>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74" name="Google Shape;174;p4"/>
          <p:cNvSpPr/>
          <p:nvPr/>
        </p:nvSpPr>
        <p:spPr>
          <a:xfrm rot="-5400000">
            <a:off x="6082919" y="5361475"/>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75" name="Google Shape;175;p4"/>
          <p:cNvSpPr/>
          <p:nvPr/>
        </p:nvSpPr>
        <p:spPr>
          <a:xfrm rot="-5400000">
            <a:off x="6192057" y="6472579"/>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76" name="Google Shape;176;p4"/>
          <p:cNvSpPr/>
          <p:nvPr/>
        </p:nvSpPr>
        <p:spPr>
          <a:xfrm rot="-5400000">
            <a:off x="6082915" y="6482861"/>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77" name="Google Shape;177;p4"/>
          <p:cNvSpPr/>
          <p:nvPr/>
        </p:nvSpPr>
        <p:spPr>
          <a:xfrm rot="-5400000">
            <a:off x="6087832" y="6385877"/>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78" name="Google Shape;178;p4"/>
          <p:cNvPicPr preferRelativeResize="0"/>
          <p:nvPr/>
        </p:nvPicPr>
        <p:blipFill rotWithShape="1">
          <a:blip r:embed="rId3">
            <a:alphaModFix/>
          </a:blip>
          <a:srcRect/>
          <a:stretch/>
        </p:blipFill>
        <p:spPr>
          <a:xfrm>
            <a:off x="-117485" y="0"/>
            <a:ext cx="6051487" cy="1219541"/>
          </a:xfrm>
          <a:prstGeom prst="rect">
            <a:avLst/>
          </a:prstGeom>
          <a:noFill/>
          <a:ln>
            <a:noFill/>
          </a:ln>
        </p:spPr>
      </p:pic>
      <p:sp>
        <p:nvSpPr>
          <p:cNvPr id="179" name="Google Shape;179;p4"/>
          <p:cNvSpPr txBox="1"/>
          <p:nvPr/>
        </p:nvSpPr>
        <p:spPr>
          <a:xfrm>
            <a:off x="233050" y="6372800"/>
            <a:ext cx="1579800" cy="373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s-ES" sz="1500">
                <a:solidFill>
                  <a:schemeClr val="dk1"/>
                </a:solidFill>
                <a:latin typeface="Barlow Condensed"/>
                <a:ea typeface="Barlow Condensed"/>
                <a:cs typeface="Barlow Condensed"/>
                <a:sym typeface="Barlow Condensed"/>
              </a:rPr>
              <a:t>SLIDESMANIA.COM</a:t>
            </a:r>
            <a:endParaRPr sz="1500">
              <a:solidFill>
                <a:schemeClr val="dk1"/>
              </a:solidFill>
              <a:latin typeface="Barlow Condensed"/>
              <a:ea typeface="Barlow Condensed"/>
              <a:cs typeface="Barlow Condensed"/>
              <a:sym typeface="Barlow Condense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0071_Scrapbook_Template_SlidesMania_6">
  <p:cSld name="0071_Scrapbook_Template_SlidesMania_6">
    <p:bg>
      <p:bgPr>
        <a:solidFill>
          <a:srgbClr val="7C9263"/>
        </a:solidFill>
        <a:effectLst/>
      </p:bgPr>
    </p:bg>
    <p:spTree>
      <p:nvGrpSpPr>
        <p:cNvPr id="1" name="Shape 180"/>
        <p:cNvGrpSpPr/>
        <p:nvPr/>
      </p:nvGrpSpPr>
      <p:grpSpPr>
        <a:xfrm>
          <a:off x="0" y="0"/>
          <a:ext cx="0" cy="0"/>
          <a:chOff x="0" y="0"/>
          <a:chExt cx="0" cy="0"/>
        </a:xfrm>
      </p:grpSpPr>
      <p:pic>
        <p:nvPicPr>
          <p:cNvPr id="181" name="Google Shape;181;p5" descr="Imagen que contiene pared&#10;&#10;Descripción generada automáticamente"/>
          <p:cNvPicPr preferRelativeResize="0"/>
          <p:nvPr/>
        </p:nvPicPr>
        <p:blipFill rotWithShape="1">
          <a:blip r:embed="rId2">
            <a:alphaModFix/>
          </a:blip>
          <a:srcRect/>
          <a:stretch/>
        </p:blipFill>
        <p:spPr>
          <a:xfrm>
            <a:off x="6133806" y="94279"/>
            <a:ext cx="5859263" cy="6683246"/>
          </a:xfrm>
          <a:prstGeom prst="rect">
            <a:avLst/>
          </a:prstGeom>
          <a:noFill/>
          <a:ln>
            <a:noFill/>
          </a:ln>
          <a:effectLst>
            <a:outerShdw blurRad="63500" sx="102000" sy="102000" algn="ctr" rotWithShape="0">
              <a:srgbClr val="000000">
                <a:alpha val="40000"/>
              </a:srgbClr>
            </a:outerShdw>
          </a:effectLst>
        </p:spPr>
      </p:pic>
      <p:pic>
        <p:nvPicPr>
          <p:cNvPr id="182" name="Google Shape;182;p5" descr="Imagen que contiene pared&#10;&#10;Descripción generada automáticamente"/>
          <p:cNvPicPr preferRelativeResize="0"/>
          <p:nvPr/>
        </p:nvPicPr>
        <p:blipFill rotWithShape="1">
          <a:blip r:embed="rId2">
            <a:alphaModFix/>
          </a:blip>
          <a:srcRect/>
          <a:stretch/>
        </p:blipFill>
        <p:spPr>
          <a:xfrm>
            <a:off x="186812" y="93168"/>
            <a:ext cx="5859263" cy="6683246"/>
          </a:xfrm>
          <a:prstGeom prst="rect">
            <a:avLst/>
          </a:prstGeom>
          <a:noFill/>
          <a:ln>
            <a:noFill/>
          </a:ln>
          <a:effectLst>
            <a:outerShdw blurRad="63500" sx="102000" sy="102000" algn="ctr" rotWithShape="0">
              <a:srgbClr val="000000">
                <a:alpha val="40000"/>
              </a:srgbClr>
            </a:outerShdw>
          </a:effectLst>
        </p:spPr>
      </p:pic>
      <p:sp>
        <p:nvSpPr>
          <p:cNvPr id="183" name="Google Shape;183;p5"/>
          <p:cNvSpPr/>
          <p:nvPr/>
        </p:nvSpPr>
        <p:spPr>
          <a:xfrm rot="-5400000">
            <a:off x="5771336" y="5985349"/>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84" name="Google Shape;184;p5"/>
          <p:cNvSpPr/>
          <p:nvPr/>
        </p:nvSpPr>
        <p:spPr>
          <a:xfrm rot="-5400000">
            <a:off x="5768207" y="4974361"/>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85" name="Google Shape;185;p5"/>
          <p:cNvSpPr/>
          <p:nvPr/>
        </p:nvSpPr>
        <p:spPr>
          <a:xfrm rot="-5400000">
            <a:off x="5771336" y="3893595"/>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86" name="Google Shape;186;p5"/>
          <p:cNvSpPr/>
          <p:nvPr/>
        </p:nvSpPr>
        <p:spPr>
          <a:xfrm rot="-5400000">
            <a:off x="5758375" y="2808123"/>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87" name="Google Shape;187;p5"/>
          <p:cNvSpPr/>
          <p:nvPr/>
        </p:nvSpPr>
        <p:spPr>
          <a:xfrm rot="-5400000">
            <a:off x="5767611" y="1728971"/>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88" name="Google Shape;188;p5"/>
          <p:cNvSpPr/>
          <p:nvPr/>
        </p:nvSpPr>
        <p:spPr>
          <a:xfrm rot="-5400000">
            <a:off x="5764482" y="653927"/>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89" name="Google Shape;189;p5"/>
          <p:cNvSpPr/>
          <p:nvPr/>
        </p:nvSpPr>
        <p:spPr>
          <a:xfrm rot="-5400000">
            <a:off x="5767611" y="5458009"/>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90" name="Google Shape;190;p5"/>
          <p:cNvSpPr/>
          <p:nvPr/>
        </p:nvSpPr>
        <p:spPr>
          <a:xfrm rot="-5400000">
            <a:off x="5764482" y="4456853"/>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91" name="Google Shape;191;p5"/>
          <p:cNvSpPr/>
          <p:nvPr/>
        </p:nvSpPr>
        <p:spPr>
          <a:xfrm rot="-5400000">
            <a:off x="5767611" y="3376087"/>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92" name="Google Shape;192;p5"/>
          <p:cNvSpPr/>
          <p:nvPr/>
        </p:nvSpPr>
        <p:spPr>
          <a:xfrm rot="-5400000">
            <a:off x="5754650" y="2300447"/>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93" name="Google Shape;193;p5"/>
          <p:cNvSpPr/>
          <p:nvPr/>
        </p:nvSpPr>
        <p:spPr>
          <a:xfrm rot="-5400000">
            <a:off x="5763886" y="1201631"/>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94" name="Google Shape;194;p5"/>
          <p:cNvSpPr/>
          <p:nvPr/>
        </p:nvSpPr>
        <p:spPr>
          <a:xfrm rot="-5400000">
            <a:off x="5760757" y="115563"/>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95" name="Google Shape;195;p5"/>
          <p:cNvSpPr/>
          <p:nvPr/>
        </p:nvSpPr>
        <p:spPr>
          <a:xfrm rot="-5400000">
            <a:off x="5772524" y="6482411"/>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96" name="Google Shape;196;p5"/>
          <p:cNvSpPr/>
          <p:nvPr/>
        </p:nvSpPr>
        <p:spPr>
          <a:xfrm rot="-5400000">
            <a:off x="6190869" y="5975517"/>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97" name="Google Shape;197;p5"/>
          <p:cNvSpPr/>
          <p:nvPr/>
        </p:nvSpPr>
        <p:spPr>
          <a:xfrm rot="-5400000">
            <a:off x="6177908" y="4964529"/>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98" name="Google Shape;198;p5"/>
          <p:cNvSpPr/>
          <p:nvPr/>
        </p:nvSpPr>
        <p:spPr>
          <a:xfrm rot="-5400000">
            <a:off x="6190869" y="3893595"/>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99" name="Google Shape;199;p5"/>
          <p:cNvSpPr/>
          <p:nvPr/>
        </p:nvSpPr>
        <p:spPr>
          <a:xfrm rot="-5400000">
            <a:off x="6177908" y="2798291"/>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0" name="Google Shape;200;p5"/>
          <p:cNvSpPr/>
          <p:nvPr/>
        </p:nvSpPr>
        <p:spPr>
          <a:xfrm rot="-5400000">
            <a:off x="6187144" y="1719139"/>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1" name="Google Shape;201;p5"/>
          <p:cNvSpPr/>
          <p:nvPr/>
        </p:nvSpPr>
        <p:spPr>
          <a:xfrm rot="-5400000">
            <a:off x="6106304" y="4977243"/>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2" name="Google Shape;202;p5"/>
          <p:cNvSpPr/>
          <p:nvPr/>
        </p:nvSpPr>
        <p:spPr>
          <a:xfrm rot="-5400000">
            <a:off x="6101389" y="4880259"/>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3" name="Google Shape;203;p5"/>
          <p:cNvSpPr/>
          <p:nvPr/>
        </p:nvSpPr>
        <p:spPr>
          <a:xfrm rot="-5400000">
            <a:off x="6101387" y="3898227"/>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4" name="Google Shape;204;p5"/>
          <p:cNvSpPr/>
          <p:nvPr/>
        </p:nvSpPr>
        <p:spPr>
          <a:xfrm rot="-5400000">
            <a:off x="6106304" y="3801243"/>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5" name="Google Shape;205;p5"/>
          <p:cNvSpPr/>
          <p:nvPr/>
        </p:nvSpPr>
        <p:spPr>
          <a:xfrm rot="-5400000">
            <a:off x="6101389" y="2816830"/>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6" name="Google Shape;206;p5"/>
          <p:cNvSpPr/>
          <p:nvPr/>
        </p:nvSpPr>
        <p:spPr>
          <a:xfrm rot="-5400000">
            <a:off x="6096474" y="2719846"/>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7" name="Google Shape;207;p5"/>
          <p:cNvSpPr/>
          <p:nvPr/>
        </p:nvSpPr>
        <p:spPr>
          <a:xfrm rot="-5400000">
            <a:off x="6106304" y="1737814"/>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8" name="Google Shape;208;p5"/>
          <p:cNvSpPr/>
          <p:nvPr/>
        </p:nvSpPr>
        <p:spPr>
          <a:xfrm rot="-5400000">
            <a:off x="6101389" y="1640830"/>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9" name="Google Shape;209;p5"/>
          <p:cNvSpPr/>
          <p:nvPr/>
        </p:nvSpPr>
        <p:spPr>
          <a:xfrm rot="-5400000">
            <a:off x="6174183" y="644095"/>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10" name="Google Shape;210;p5"/>
          <p:cNvSpPr/>
          <p:nvPr/>
        </p:nvSpPr>
        <p:spPr>
          <a:xfrm rot="-5400000">
            <a:off x="6106304" y="645094"/>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11" name="Google Shape;211;p5"/>
          <p:cNvSpPr/>
          <p:nvPr/>
        </p:nvSpPr>
        <p:spPr>
          <a:xfrm rot="-5400000">
            <a:off x="6101389" y="548110"/>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12" name="Google Shape;212;p5"/>
          <p:cNvSpPr/>
          <p:nvPr/>
        </p:nvSpPr>
        <p:spPr>
          <a:xfrm rot="-5400000">
            <a:off x="6081727" y="5985799"/>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13" name="Google Shape;213;p5"/>
          <p:cNvSpPr/>
          <p:nvPr/>
        </p:nvSpPr>
        <p:spPr>
          <a:xfrm rot="-5400000">
            <a:off x="6086644" y="5888815"/>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14" name="Google Shape;214;p5"/>
          <p:cNvSpPr/>
          <p:nvPr/>
        </p:nvSpPr>
        <p:spPr>
          <a:xfrm rot="-5400000">
            <a:off x="6187144" y="5448177"/>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15" name="Google Shape;215;p5"/>
          <p:cNvSpPr/>
          <p:nvPr/>
        </p:nvSpPr>
        <p:spPr>
          <a:xfrm rot="-5400000">
            <a:off x="6174183" y="4447021"/>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16" name="Google Shape;216;p5"/>
          <p:cNvSpPr/>
          <p:nvPr/>
        </p:nvSpPr>
        <p:spPr>
          <a:xfrm rot="-5400000">
            <a:off x="6187144" y="3366255"/>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17" name="Google Shape;217;p5"/>
          <p:cNvSpPr/>
          <p:nvPr/>
        </p:nvSpPr>
        <p:spPr>
          <a:xfrm rot="-5400000">
            <a:off x="6174183" y="2290615"/>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18" name="Google Shape;218;p5"/>
          <p:cNvSpPr/>
          <p:nvPr/>
        </p:nvSpPr>
        <p:spPr>
          <a:xfrm rot="-5400000">
            <a:off x="6183419" y="1191799"/>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19" name="Google Shape;219;p5"/>
          <p:cNvSpPr/>
          <p:nvPr/>
        </p:nvSpPr>
        <p:spPr>
          <a:xfrm rot="-5400000">
            <a:off x="6102579" y="4449903"/>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20" name="Google Shape;220;p5"/>
          <p:cNvSpPr/>
          <p:nvPr/>
        </p:nvSpPr>
        <p:spPr>
          <a:xfrm rot="-5400000">
            <a:off x="6097664" y="4352919"/>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21" name="Google Shape;221;p5"/>
          <p:cNvSpPr/>
          <p:nvPr/>
        </p:nvSpPr>
        <p:spPr>
          <a:xfrm rot="-5400000">
            <a:off x="6097662" y="3370887"/>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22" name="Google Shape;222;p5"/>
          <p:cNvSpPr/>
          <p:nvPr/>
        </p:nvSpPr>
        <p:spPr>
          <a:xfrm rot="-5400000">
            <a:off x="6102579" y="3273903"/>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23" name="Google Shape;223;p5"/>
          <p:cNvSpPr/>
          <p:nvPr/>
        </p:nvSpPr>
        <p:spPr>
          <a:xfrm rot="-5400000">
            <a:off x="6097664" y="2289490"/>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24" name="Google Shape;224;p5"/>
          <p:cNvSpPr/>
          <p:nvPr/>
        </p:nvSpPr>
        <p:spPr>
          <a:xfrm rot="-5400000">
            <a:off x="6092749" y="2192506"/>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25" name="Google Shape;225;p5"/>
          <p:cNvSpPr/>
          <p:nvPr/>
        </p:nvSpPr>
        <p:spPr>
          <a:xfrm rot="-5400000">
            <a:off x="6102579" y="1210474"/>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26" name="Google Shape;226;p5"/>
          <p:cNvSpPr/>
          <p:nvPr/>
        </p:nvSpPr>
        <p:spPr>
          <a:xfrm rot="-5400000">
            <a:off x="6097664" y="1113490"/>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27" name="Google Shape;227;p5"/>
          <p:cNvSpPr/>
          <p:nvPr/>
        </p:nvSpPr>
        <p:spPr>
          <a:xfrm rot="-5400000">
            <a:off x="6180290" y="105731"/>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28" name="Google Shape;228;p5"/>
          <p:cNvSpPr/>
          <p:nvPr/>
        </p:nvSpPr>
        <p:spPr>
          <a:xfrm rot="-5400000">
            <a:off x="6112411" y="107922"/>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29" name="Google Shape;229;p5"/>
          <p:cNvSpPr/>
          <p:nvPr/>
        </p:nvSpPr>
        <p:spPr>
          <a:xfrm rot="-5400000">
            <a:off x="6097664" y="10938"/>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30" name="Google Shape;230;p5"/>
          <p:cNvSpPr/>
          <p:nvPr/>
        </p:nvSpPr>
        <p:spPr>
          <a:xfrm rot="-5400000">
            <a:off x="6078002" y="5458459"/>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31" name="Google Shape;231;p5"/>
          <p:cNvSpPr/>
          <p:nvPr/>
        </p:nvSpPr>
        <p:spPr>
          <a:xfrm rot="-5400000">
            <a:off x="6082919" y="5361475"/>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32" name="Google Shape;232;p5"/>
          <p:cNvSpPr/>
          <p:nvPr/>
        </p:nvSpPr>
        <p:spPr>
          <a:xfrm rot="-5400000">
            <a:off x="6192057" y="6472579"/>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33" name="Google Shape;233;p5"/>
          <p:cNvSpPr/>
          <p:nvPr/>
        </p:nvSpPr>
        <p:spPr>
          <a:xfrm rot="-5400000">
            <a:off x="6082915" y="6482861"/>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34" name="Google Shape;234;p5"/>
          <p:cNvSpPr/>
          <p:nvPr/>
        </p:nvSpPr>
        <p:spPr>
          <a:xfrm rot="-5400000">
            <a:off x="6087832" y="6385877"/>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35" name="Google Shape;235;p5"/>
          <p:cNvPicPr preferRelativeResize="0"/>
          <p:nvPr/>
        </p:nvPicPr>
        <p:blipFill rotWithShape="1">
          <a:blip r:embed="rId3">
            <a:alphaModFix/>
          </a:blip>
          <a:srcRect/>
          <a:stretch/>
        </p:blipFill>
        <p:spPr>
          <a:xfrm>
            <a:off x="-117485" y="0"/>
            <a:ext cx="6051487" cy="1219541"/>
          </a:xfrm>
          <a:prstGeom prst="rect">
            <a:avLst/>
          </a:prstGeom>
          <a:noFill/>
          <a:ln>
            <a:noFill/>
          </a:ln>
        </p:spPr>
      </p:pic>
      <p:sp>
        <p:nvSpPr>
          <p:cNvPr id="236" name="Google Shape;236;p5"/>
          <p:cNvSpPr txBox="1"/>
          <p:nvPr/>
        </p:nvSpPr>
        <p:spPr>
          <a:xfrm>
            <a:off x="233050" y="6372800"/>
            <a:ext cx="1579800" cy="373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s-ES" sz="1500">
                <a:solidFill>
                  <a:schemeClr val="dk1"/>
                </a:solidFill>
                <a:latin typeface="Barlow Condensed"/>
                <a:ea typeface="Barlow Condensed"/>
                <a:cs typeface="Barlow Condensed"/>
                <a:sym typeface="Barlow Condensed"/>
              </a:rPr>
              <a:t>SLIDESMANIA.COM</a:t>
            </a:r>
            <a:endParaRPr sz="1500">
              <a:solidFill>
                <a:schemeClr val="dk1"/>
              </a:solidFill>
              <a:latin typeface="Barlow Condensed"/>
              <a:ea typeface="Barlow Condensed"/>
              <a:cs typeface="Barlow Condensed"/>
              <a:sym typeface="Barlow Condense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0071_Scrapbook_Template_SlidesMania_4">
  <p:cSld name="0071_Scrapbook_Template_SlidesMania_4">
    <p:bg>
      <p:bgPr>
        <a:solidFill>
          <a:srgbClr val="4E74A3"/>
        </a:solidFill>
        <a:effectLst/>
      </p:bgPr>
    </p:bg>
    <p:spTree>
      <p:nvGrpSpPr>
        <p:cNvPr id="1" name="Shape 237"/>
        <p:cNvGrpSpPr/>
        <p:nvPr/>
      </p:nvGrpSpPr>
      <p:grpSpPr>
        <a:xfrm>
          <a:off x="0" y="0"/>
          <a:ext cx="0" cy="0"/>
          <a:chOff x="0" y="0"/>
          <a:chExt cx="0" cy="0"/>
        </a:xfrm>
      </p:grpSpPr>
      <p:pic>
        <p:nvPicPr>
          <p:cNvPr id="238" name="Google Shape;238;p6" descr="Imagen que contiene pared&#10;&#10;Descripción generada automáticamente"/>
          <p:cNvPicPr preferRelativeResize="0"/>
          <p:nvPr/>
        </p:nvPicPr>
        <p:blipFill rotWithShape="1">
          <a:blip r:embed="rId2">
            <a:alphaModFix/>
          </a:blip>
          <a:srcRect/>
          <a:stretch/>
        </p:blipFill>
        <p:spPr>
          <a:xfrm>
            <a:off x="6133806" y="94279"/>
            <a:ext cx="5859263" cy="6683246"/>
          </a:xfrm>
          <a:prstGeom prst="rect">
            <a:avLst/>
          </a:prstGeom>
          <a:noFill/>
          <a:ln>
            <a:noFill/>
          </a:ln>
          <a:effectLst>
            <a:outerShdw blurRad="63500" sx="102000" sy="102000" algn="ctr" rotWithShape="0">
              <a:srgbClr val="000000">
                <a:alpha val="40000"/>
              </a:srgbClr>
            </a:outerShdw>
          </a:effectLst>
        </p:spPr>
      </p:pic>
      <p:pic>
        <p:nvPicPr>
          <p:cNvPr id="239" name="Google Shape;239;p6" descr="Imagen que contiene pared&#10;&#10;Descripción generada automáticamente"/>
          <p:cNvPicPr preferRelativeResize="0"/>
          <p:nvPr/>
        </p:nvPicPr>
        <p:blipFill rotWithShape="1">
          <a:blip r:embed="rId2">
            <a:alphaModFix/>
          </a:blip>
          <a:srcRect/>
          <a:stretch/>
        </p:blipFill>
        <p:spPr>
          <a:xfrm>
            <a:off x="186812" y="93168"/>
            <a:ext cx="5859263" cy="6683246"/>
          </a:xfrm>
          <a:prstGeom prst="rect">
            <a:avLst/>
          </a:prstGeom>
          <a:noFill/>
          <a:ln>
            <a:noFill/>
          </a:ln>
          <a:effectLst>
            <a:outerShdw blurRad="63500" sx="102000" sy="102000" algn="ctr" rotWithShape="0">
              <a:srgbClr val="000000">
                <a:alpha val="40000"/>
              </a:srgbClr>
            </a:outerShdw>
          </a:effectLst>
        </p:spPr>
      </p:pic>
      <p:sp>
        <p:nvSpPr>
          <p:cNvPr id="240" name="Google Shape;240;p6"/>
          <p:cNvSpPr/>
          <p:nvPr/>
        </p:nvSpPr>
        <p:spPr>
          <a:xfrm rot="-5400000">
            <a:off x="5771336" y="5985349"/>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41" name="Google Shape;241;p6"/>
          <p:cNvSpPr/>
          <p:nvPr/>
        </p:nvSpPr>
        <p:spPr>
          <a:xfrm rot="-5400000">
            <a:off x="5768207" y="4974361"/>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42" name="Google Shape;242;p6"/>
          <p:cNvSpPr/>
          <p:nvPr/>
        </p:nvSpPr>
        <p:spPr>
          <a:xfrm rot="-5400000">
            <a:off x="5771336" y="3893595"/>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43" name="Google Shape;243;p6"/>
          <p:cNvSpPr/>
          <p:nvPr/>
        </p:nvSpPr>
        <p:spPr>
          <a:xfrm rot="-5400000">
            <a:off x="5758375" y="2808123"/>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44" name="Google Shape;244;p6"/>
          <p:cNvSpPr/>
          <p:nvPr/>
        </p:nvSpPr>
        <p:spPr>
          <a:xfrm rot="-5400000">
            <a:off x="5767611" y="1728971"/>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45" name="Google Shape;245;p6"/>
          <p:cNvSpPr/>
          <p:nvPr/>
        </p:nvSpPr>
        <p:spPr>
          <a:xfrm rot="-5400000">
            <a:off x="5764482" y="653927"/>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46" name="Google Shape;246;p6"/>
          <p:cNvSpPr/>
          <p:nvPr/>
        </p:nvSpPr>
        <p:spPr>
          <a:xfrm rot="-5400000">
            <a:off x="5767611" y="5458009"/>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47" name="Google Shape;247;p6"/>
          <p:cNvSpPr/>
          <p:nvPr/>
        </p:nvSpPr>
        <p:spPr>
          <a:xfrm rot="-5400000">
            <a:off x="5764482" y="4456853"/>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48" name="Google Shape;248;p6"/>
          <p:cNvSpPr/>
          <p:nvPr/>
        </p:nvSpPr>
        <p:spPr>
          <a:xfrm rot="-5400000">
            <a:off x="5767611" y="3376087"/>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49" name="Google Shape;249;p6"/>
          <p:cNvSpPr/>
          <p:nvPr/>
        </p:nvSpPr>
        <p:spPr>
          <a:xfrm rot="-5400000">
            <a:off x="5754650" y="2300447"/>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50" name="Google Shape;250;p6"/>
          <p:cNvSpPr/>
          <p:nvPr/>
        </p:nvSpPr>
        <p:spPr>
          <a:xfrm rot="-5400000">
            <a:off x="5763886" y="1201631"/>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51" name="Google Shape;251;p6"/>
          <p:cNvSpPr/>
          <p:nvPr/>
        </p:nvSpPr>
        <p:spPr>
          <a:xfrm rot="-5400000">
            <a:off x="5760757" y="115563"/>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52" name="Google Shape;252;p6"/>
          <p:cNvSpPr/>
          <p:nvPr/>
        </p:nvSpPr>
        <p:spPr>
          <a:xfrm rot="-5400000">
            <a:off x="5772524" y="6482411"/>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53" name="Google Shape;253;p6"/>
          <p:cNvSpPr/>
          <p:nvPr/>
        </p:nvSpPr>
        <p:spPr>
          <a:xfrm rot="-5400000">
            <a:off x="6190869" y="5975517"/>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54" name="Google Shape;254;p6"/>
          <p:cNvSpPr/>
          <p:nvPr/>
        </p:nvSpPr>
        <p:spPr>
          <a:xfrm rot="-5400000">
            <a:off x="6177908" y="4964529"/>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55" name="Google Shape;255;p6"/>
          <p:cNvSpPr/>
          <p:nvPr/>
        </p:nvSpPr>
        <p:spPr>
          <a:xfrm rot="-5400000">
            <a:off x="6190869" y="3893595"/>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56" name="Google Shape;256;p6"/>
          <p:cNvSpPr/>
          <p:nvPr/>
        </p:nvSpPr>
        <p:spPr>
          <a:xfrm rot="-5400000">
            <a:off x="6177908" y="2798291"/>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57" name="Google Shape;257;p6"/>
          <p:cNvSpPr/>
          <p:nvPr/>
        </p:nvSpPr>
        <p:spPr>
          <a:xfrm rot="-5400000">
            <a:off x="6187144" y="1719139"/>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58" name="Google Shape;258;p6"/>
          <p:cNvSpPr/>
          <p:nvPr/>
        </p:nvSpPr>
        <p:spPr>
          <a:xfrm rot="-5400000">
            <a:off x="6106304" y="4977243"/>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59" name="Google Shape;259;p6"/>
          <p:cNvSpPr/>
          <p:nvPr/>
        </p:nvSpPr>
        <p:spPr>
          <a:xfrm rot="-5400000">
            <a:off x="6101389" y="4880259"/>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60" name="Google Shape;260;p6"/>
          <p:cNvSpPr/>
          <p:nvPr/>
        </p:nvSpPr>
        <p:spPr>
          <a:xfrm rot="-5400000">
            <a:off x="6101387" y="3898227"/>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61" name="Google Shape;261;p6"/>
          <p:cNvSpPr/>
          <p:nvPr/>
        </p:nvSpPr>
        <p:spPr>
          <a:xfrm rot="-5400000">
            <a:off x="6106304" y="3801243"/>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62" name="Google Shape;262;p6"/>
          <p:cNvSpPr/>
          <p:nvPr/>
        </p:nvSpPr>
        <p:spPr>
          <a:xfrm rot="-5400000">
            <a:off x="6101389" y="2816830"/>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63" name="Google Shape;263;p6"/>
          <p:cNvSpPr/>
          <p:nvPr/>
        </p:nvSpPr>
        <p:spPr>
          <a:xfrm rot="-5400000">
            <a:off x="6096474" y="2719846"/>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64" name="Google Shape;264;p6"/>
          <p:cNvSpPr/>
          <p:nvPr/>
        </p:nvSpPr>
        <p:spPr>
          <a:xfrm rot="-5400000">
            <a:off x="6106304" y="1737814"/>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65" name="Google Shape;265;p6"/>
          <p:cNvSpPr/>
          <p:nvPr/>
        </p:nvSpPr>
        <p:spPr>
          <a:xfrm rot="-5400000">
            <a:off x="6101389" y="1640830"/>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66" name="Google Shape;266;p6"/>
          <p:cNvSpPr/>
          <p:nvPr/>
        </p:nvSpPr>
        <p:spPr>
          <a:xfrm rot="-5400000">
            <a:off x="6174183" y="644095"/>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67" name="Google Shape;267;p6"/>
          <p:cNvSpPr/>
          <p:nvPr/>
        </p:nvSpPr>
        <p:spPr>
          <a:xfrm rot="-5400000">
            <a:off x="6106304" y="645094"/>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68" name="Google Shape;268;p6"/>
          <p:cNvSpPr/>
          <p:nvPr/>
        </p:nvSpPr>
        <p:spPr>
          <a:xfrm rot="-5400000">
            <a:off x="6101389" y="548110"/>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69" name="Google Shape;269;p6"/>
          <p:cNvSpPr/>
          <p:nvPr/>
        </p:nvSpPr>
        <p:spPr>
          <a:xfrm rot="-5400000">
            <a:off x="6081727" y="5985799"/>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70" name="Google Shape;270;p6"/>
          <p:cNvSpPr/>
          <p:nvPr/>
        </p:nvSpPr>
        <p:spPr>
          <a:xfrm rot="-5400000">
            <a:off x="6086644" y="5888815"/>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71" name="Google Shape;271;p6"/>
          <p:cNvSpPr/>
          <p:nvPr/>
        </p:nvSpPr>
        <p:spPr>
          <a:xfrm rot="-5400000">
            <a:off x="6187144" y="5448177"/>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72" name="Google Shape;272;p6"/>
          <p:cNvSpPr/>
          <p:nvPr/>
        </p:nvSpPr>
        <p:spPr>
          <a:xfrm rot="-5400000">
            <a:off x="6174183" y="4447021"/>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73" name="Google Shape;273;p6"/>
          <p:cNvSpPr/>
          <p:nvPr/>
        </p:nvSpPr>
        <p:spPr>
          <a:xfrm rot="-5400000">
            <a:off x="6187144" y="3366255"/>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74" name="Google Shape;274;p6"/>
          <p:cNvSpPr/>
          <p:nvPr/>
        </p:nvSpPr>
        <p:spPr>
          <a:xfrm rot="-5400000">
            <a:off x="6174183" y="2290615"/>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75" name="Google Shape;275;p6"/>
          <p:cNvSpPr/>
          <p:nvPr/>
        </p:nvSpPr>
        <p:spPr>
          <a:xfrm rot="-5400000">
            <a:off x="6183419" y="1191799"/>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76" name="Google Shape;276;p6"/>
          <p:cNvSpPr/>
          <p:nvPr/>
        </p:nvSpPr>
        <p:spPr>
          <a:xfrm rot="-5400000">
            <a:off x="6102579" y="4449903"/>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77" name="Google Shape;277;p6"/>
          <p:cNvSpPr/>
          <p:nvPr/>
        </p:nvSpPr>
        <p:spPr>
          <a:xfrm rot="-5400000">
            <a:off x="6097664" y="4352919"/>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78" name="Google Shape;278;p6"/>
          <p:cNvSpPr/>
          <p:nvPr/>
        </p:nvSpPr>
        <p:spPr>
          <a:xfrm rot="-5400000">
            <a:off x="6097662" y="3370887"/>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79" name="Google Shape;279;p6"/>
          <p:cNvSpPr/>
          <p:nvPr/>
        </p:nvSpPr>
        <p:spPr>
          <a:xfrm rot="-5400000">
            <a:off x="6102579" y="3273903"/>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80" name="Google Shape;280;p6"/>
          <p:cNvSpPr/>
          <p:nvPr/>
        </p:nvSpPr>
        <p:spPr>
          <a:xfrm rot="-5400000">
            <a:off x="6097664" y="2289490"/>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81" name="Google Shape;281;p6"/>
          <p:cNvSpPr/>
          <p:nvPr/>
        </p:nvSpPr>
        <p:spPr>
          <a:xfrm rot="-5400000">
            <a:off x="6092749" y="2192506"/>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82" name="Google Shape;282;p6"/>
          <p:cNvSpPr/>
          <p:nvPr/>
        </p:nvSpPr>
        <p:spPr>
          <a:xfrm rot="-5400000">
            <a:off x="6102579" y="1210474"/>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83" name="Google Shape;283;p6"/>
          <p:cNvSpPr/>
          <p:nvPr/>
        </p:nvSpPr>
        <p:spPr>
          <a:xfrm rot="-5400000">
            <a:off x="6097664" y="1113490"/>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84" name="Google Shape;284;p6"/>
          <p:cNvSpPr/>
          <p:nvPr/>
        </p:nvSpPr>
        <p:spPr>
          <a:xfrm rot="-5400000">
            <a:off x="6180290" y="105731"/>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85" name="Google Shape;285;p6"/>
          <p:cNvSpPr/>
          <p:nvPr/>
        </p:nvSpPr>
        <p:spPr>
          <a:xfrm rot="-5400000">
            <a:off x="6112411" y="107922"/>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86" name="Google Shape;286;p6"/>
          <p:cNvSpPr/>
          <p:nvPr/>
        </p:nvSpPr>
        <p:spPr>
          <a:xfrm rot="-5400000">
            <a:off x="6097664" y="10938"/>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87" name="Google Shape;287;p6"/>
          <p:cNvSpPr/>
          <p:nvPr/>
        </p:nvSpPr>
        <p:spPr>
          <a:xfrm rot="-5400000">
            <a:off x="6078002" y="5458459"/>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88" name="Google Shape;288;p6"/>
          <p:cNvSpPr/>
          <p:nvPr/>
        </p:nvSpPr>
        <p:spPr>
          <a:xfrm rot="-5400000">
            <a:off x="6082919" y="5361475"/>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89" name="Google Shape;289;p6"/>
          <p:cNvSpPr/>
          <p:nvPr/>
        </p:nvSpPr>
        <p:spPr>
          <a:xfrm rot="-5400000">
            <a:off x="6192057" y="6472579"/>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90" name="Google Shape;290;p6"/>
          <p:cNvSpPr/>
          <p:nvPr/>
        </p:nvSpPr>
        <p:spPr>
          <a:xfrm rot="-5400000">
            <a:off x="6082915" y="6482861"/>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91" name="Google Shape;291;p6"/>
          <p:cNvSpPr/>
          <p:nvPr/>
        </p:nvSpPr>
        <p:spPr>
          <a:xfrm rot="-5400000">
            <a:off x="6087832" y="6385877"/>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92" name="Google Shape;292;p6"/>
          <p:cNvPicPr preferRelativeResize="0"/>
          <p:nvPr/>
        </p:nvPicPr>
        <p:blipFill rotWithShape="1">
          <a:blip r:embed="rId3">
            <a:alphaModFix/>
          </a:blip>
          <a:srcRect/>
          <a:stretch/>
        </p:blipFill>
        <p:spPr>
          <a:xfrm>
            <a:off x="-117485" y="0"/>
            <a:ext cx="6051487" cy="1219541"/>
          </a:xfrm>
          <a:prstGeom prst="rect">
            <a:avLst/>
          </a:prstGeom>
          <a:noFill/>
          <a:ln>
            <a:noFill/>
          </a:ln>
        </p:spPr>
      </p:pic>
      <p:sp>
        <p:nvSpPr>
          <p:cNvPr id="293" name="Google Shape;293;p6"/>
          <p:cNvSpPr txBox="1"/>
          <p:nvPr/>
        </p:nvSpPr>
        <p:spPr>
          <a:xfrm>
            <a:off x="233050" y="6372800"/>
            <a:ext cx="1579800" cy="373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s-ES" sz="1500">
                <a:solidFill>
                  <a:schemeClr val="dk1"/>
                </a:solidFill>
                <a:latin typeface="Barlow Condensed"/>
                <a:ea typeface="Barlow Condensed"/>
                <a:cs typeface="Barlow Condensed"/>
                <a:sym typeface="Barlow Condensed"/>
              </a:rPr>
              <a:t>SLIDESMANIA.COM</a:t>
            </a:r>
            <a:endParaRPr sz="1500">
              <a:solidFill>
                <a:schemeClr val="dk1"/>
              </a:solidFill>
              <a:latin typeface="Barlow Condensed"/>
              <a:ea typeface="Barlow Condensed"/>
              <a:cs typeface="Barlow Condensed"/>
              <a:sym typeface="Barlow Condense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0071_Scrapbook_Template_SlidesMania_7">
  <p:cSld name="0071_Scrapbook_Template_SlidesMania_7">
    <p:bg>
      <p:bgPr>
        <a:solidFill>
          <a:srgbClr val="B79214"/>
        </a:solidFill>
        <a:effectLst/>
      </p:bgPr>
    </p:bg>
    <p:spTree>
      <p:nvGrpSpPr>
        <p:cNvPr id="1" name="Shape 294"/>
        <p:cNvGrpSpPr/>
        <p:nvPr/>
      </p:nvGrpSpPr>
      <p:grpSpPr>
        <a:xfrm>
          <a:off x="0" y="0"/>
          <a:ext cx="0" cy="0"/>
          <a:chOff x="0" y="0"/>
          <a:chExt cx="0" cy="0"/>
        </a:xfrm>
      </p:grpSpPr>
      <p:pic>
        <p:nvPicPr>
          <p:cNvPr id="295" name="Google Shape;295;p7" descr="Imagen que contiene pared&#10;&#10;Descripción generada automáticamente"/>
          <p:cNvPicPr preferRelativeResize="0"/>
          <p:nvPr/>
        </p:nvPicPr>
        <p:blipFill rotWithShape="1">
          <a:blip r:embed="rId2">
            <a:alphaModFix/>
          </a:blip>
          <a:srcRect/>
          <a:stretch/>
        </p:blipFill>
        <p:spPr>
          <a:xfrm>
            <a:off x="6133806" y="94279"/>
            <a:ext cx="5859263" cy="6683246"/>
          </a:xfrm>
          <a:prstGeom prst="rect">
            <a:avLst/>
          </a:prstGeom>
          <a:noFill/>
          <a:ln>
            <a:noFill/>
          </a:ln>
          <a:effectLst>
            <a:outerShdw blurRad="63500" sx="102000" sy="102000" algn="ctr" rotWithShape="0">
              <a:srgbClr val="000000">
                <a:alpha val="40000"/>
              </a:srgbClr>
            </a:outerShdw>
          </a:effectLst>
        </p:spPr>
      </p:pic>
      <p:pic>
        <p:nvPicPr>
          <p:cNvPr id="296" name="Google Shape;296;p7" descr="Imagen que contiene pared&#10;&#10;Descripción generada automáticamente"/>
          <p:cNvPicPr preferRelativeResize="0"/>
          <p:nvPr/>
        </p:nvPicPr>
        <p:blipFill rotWithShape="1">
          <a:blip r:embed="rId2">
            <a:alphaModFix/>
          </a:blip>
          <a:srcRect/>
          <a:stretch/>
        </p:blipFill>
        <p:spPr>
          <a:xfrm>
            <a:off x="186812" y="93168"/>
            <a:ext cx="5859263" cy="6683246"/>
          </a:xfrm>
          <a:prstGeom prst="rect">
            <a:avLst/>
          </a:prstGeom>
          <a:noFill/>
          <a:ln>
            <a:noFill/>
          </a:ln>
          <a:effectLst>
            <a:outerShdw blurRad="63500" sx="102000" sy="102000" algn="ctr" rotWithShape="0">
              <a:srgbClr val="000000">
                <a:alpha val="40000"/>
              </a:srgbClr>
            </a:outerShdw>
          </a:effectLst>
        </p:spPr>
      </p:pic>
      <p:sp>
        <p:nvSpPr>
          <p:cNvPr id="297" name="Google Shape;297;p7"/>
          <p:cNvSpPr/>
          <p:nvPr/>
        </p:nvSpPr>
        <p:spPr>
          <a:xfrm rot="-5400000">
            <a:off x="5771336" y="5985349"/>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98" name="Google Shape;298;p7"/>
          <p:cNvSpPr/>
          <p:nvPr/>
        </p:nvSpPr>
        <p:spPr>
          <a:xfrm rot="-5400000">
            <a:off x="5768207" y="4974361"/>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99" name="Google Shape;299;p7"/>
          <p:cNvSpPr/>
          <p:nvPr/>
        </p:nvSpPr>
        <p:spPr>
          <a:xfrm rot="-5400000">
            <a:off x="5771336" y="3893595"/>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00" name="Google Shape;300;p7"/>
          <p:cNvSpPr/>
          <p:nvPr/>
        </p:nvSpPr>
        <p:spPr>
          <a:xfrm rot="-5400000">
            <a:off x="5758375" y="2808123"/>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01" name="Google Shape;301;p7"/>
          <p:cNvSpPr/>
          <p:nvPr/>
        </p:nvSpPr>
        <p:spPr>
          <a:xfrm rot="-5400000">
            <a:off x="5767611" y="1728971"/>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02" name="Google Shape;302;p7"/>
          <p:cNvSpPr/>
          <p:nvPr/>
        </p:nvSpPr>
        <p:spPr>
          <a:xfrm rot="-5400000">
            <a:off x="5764482" y="653927"/>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03" name="Google Shape;303;p7"/>
          <p:cNvSpPr/>
          <p:nvPr/>
        </p:nvSpPr>
        <p:spPr>
          <a:xfrm rot="-5400000">
            <a:off x="5767611" y="5458009"/>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04" name="Google Shape;304;p7"/>
          <p:cNvSpPr/>
          <p:nvPr/>
        </p:nvSpPr>
        <p:spPr>
          <a:xfrm rot="-5400000">
            <a:off x="5764482" y="4456853"/>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05" name="Google Shape;305;p7"/>
          <p:cNvSpPr/>
          <p:nvPr/>
        </p:nvSpPr>
        <p:spPr>
          <a:xfrm rot="-5400000">
            <a:off x="5767611" y="3376087"/>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06" name="Google Shape;306;p7"/>
          <p:cNvSpPr/>
          <p:nvPr/>
        </p:nvSpPr>
        <p:spPr>
          <a:xfrm rot="-5400000">
            <a:off x="5754650" y="2300447"/>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07" name="Google Shape;307;p7"/>
          <p:cNvSpPr/>
          <p:nvPr/>
        </p:nvSpPr>
        <p:spPr>
          <a:xfrm rot="-5400000">
            <a:off x="5763886" y="1201631"/>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08" name="Google Shape;308;p7"/>
          <p:cNvSpPr/>
          <p:nvPr/>
        </p:nvSpPr>
        <p:spPr>
          <a:xfrm rot="-5400000">
            <a:off x="5760757" y="115563"/>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09" name="Google Shape;309;p7"/>
          <p:cNvSpPr/>
          <p:nvPr/>
        </p:nvSpPr>
        <p:spPr>
          <a:xfrm rot="-5400000">
            <a:off x="5772524" y="6482411"/>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10" name="Google Shape;310;p7"/>
          <p:cNvSpPr/>
          <p:nvPr/>
        </p:nvSpPr>
        <p:spPr>
          <a:xfrm rot="-5400000">
            <a:off x="6190869" y="5975517"/>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11" name="Google Shape;311;p7"/>
          <p:cNvSpPr/>
          <p:nvPr/>
        </p:nvSpPr>
        <p:spPr>
          <a:xfrm rot="-5400000">
            <a:off x="6177908" y="4964529"/>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12" name="Google Shape;312;p7"/>
          <p:cNvSpPr/>
          <p:nvPr/>
        </p:nvSpPr>
        <p:spPr>
          <a:xfrm rot="-5400000">
            <a:off x="6190869" y="3893595"/>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13" name="Google Shape;313;p7"/>
          <p:cNvSpPr/>
          <p:nvPr/>
        </p:nvSpPr>
        <p:spPr>
          <a:xfrm rot="-5400000">
            <a:off x="6177908" y="2798291"/>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14" name="Google Shape;314;p7"/>
          <p:cNvSpPr/>
          <p:nvPr/>
        </p:nvSpPr>
        <p:spPr>
          <a:xfrm rot="-5400000">
            <a:off x="6187144" y="1719139"/>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15" name="Google Shape;315;p7"/>
          <p:cNvSpPr/>
          <p:nvPr/>
        </p:nvSpPr>
        <p:spPr>
          <a:xfrm rot="-5400000">
            <a:off x="6106304" y="4977243"/>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16" name="Google Shape;316;p7"/>
          <p:cNvSpPr/>
          <p:nvPr/>
        </p:nvSpPr>
        <p:spPr>
          <a:xfrm rot="-5400000">
            <a:off x="6101389" y="4880259"/>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17" name="Google Shape;317;p7"/>
          <p:cNvSpPr/>
          <p:nvPr/>
        </p:nvSpPr>
        <p:spPr>
          <a:xfrm rot="-5400000">
            <a:off x="6101387" y="3898227"/>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18" name="Google Shape;318;p7"/>
          <p:cNvSpPr/>
          <p:nvPr/>
        </p:nvSpPr>
        <p:spPr>
          <a:xfrm rot="-5400000">
            <a:off x="6106304" y="3801243"/>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19" name="Google Shape;319;p7"/>
          <p:cNvSpPr/>
          <p:nvPr/>
        </p:nvSpPr>
        <p:spPr>
          <a:xfrm rot="-5400000">
            <a:off x="6101389" y="2816830"/>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20" name="Google Shape;320;p7"/>
          <p:cNvSpPr/>
          <p:nvPr/>
        </p:nvSpPr>
        <p:spPr>
          <a:xfrm rot="-5400000">
            <a:off x="6096474" y="2719846"/>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21" name="Google Shape;321;p7"/>
          <p:cNvSpPr/>
          <p:nvPr/>
        </p:nvSpPr>
        <p:spPr>
          <a:xfrm rot="-5400000">
            <a:off x="6106304" y="1737814"/>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22" name="Google Shape;322;p7"/>
          <p:cNvSpPr/>
          <p:nvPr/>
        </p:nvSpPr>
        <p:spPr>
          <a:xfrm rot="-5400000">
            <a:off x="6101389" y="1640830"/>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23" name="Google Shape;323;p7"/>
          <p:cNvSpPr/>
          <p:nvPr/>
        </p:nvSpPr>
        <p:spPr>
          <a:xfrm rot="-5400000">
            <a:off x="6174183" y="644095"/>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24" name="Google Shape;324;p7"/>
          <p:cNvSpPr/>
          <p:nvPr/>
        </p:nvSpPr>
        <p:spPr>
          <a:xfrm rot="-5400000">
            <a:off x="6106304" y="645094"/>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25" name="Google Shape;325;p7"/>
          <p:cNvSpPr/>
          <p:nvPr/>
        </p:nvSpPr>
        <p:spPr>
          <a:xfrm rot="-5400000">
            <a:off x="6101389" y="548110"/>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26" name="Google Shape;326;p7"/>
          <p:cNvSpPr/>
          <p:nvPr/>
        </p:nvSpPr>
        <p:spPr>
          <a:xfrm rot="-5400000">
            <a:off x="6081727" y="5985799"/>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27" name="Google Shape;327;p7"/>
          <p:cNvSpPr/>
          <p:nvPr/>
        </p:nvSpPr>
        <p:spPr>
          <a:xfrm rot="-5400000">
            <a:off x="6086644" y="5888815"/>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28" name="Google Shape;328;p7"/>
          <p:cNvSpPr/>
          <p:nvPr/>
        </p:nvSpPr>
        <p:spPr>
          <a:xfrm rot="-5400000">
            <a:off x="6187144" y="5448177"/>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29" name="Google Shape;329;p7"/>
          <p:cNvSpPr/>
          <p:nvPr/>
        </p:nvSpPr>
        <p:spPr>
          <a:xfrm rot="-5400000">
            <a:off x="6174183" y="4447021"/>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30" name="Google Shape;330;p7"/>
          <p:cNvSpPr/>
          <p:nvPr/>
        </p:nvSpPr>
        <p:spPr>
          <a:xfrm rot="-5400000">
            <a:off x="6187144" y="3366255"/>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31" name="Google Shape;331;p7"/>
          <p:cNvSpPr/>
          <p:nvPr/>
        </p:nvSpPr>
        <p:spPr>
          <a:xfrm rot="-5400000">
            <a:off x="6174183" y="2290615"/>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32" name="Google Shape;332;p7"/>
          <p:cNvSpPr/>
          <p:nvPr/>
        </p:nvSpPr>
        <p:spPr>
          <a:xfrm rot="-5400000">
            <a:off x="6183419" y="1191799"/>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33" name="Google Shape;333;p7"/>
          <p:cNvSpPr/>
          <p:nvPr/>
        </p:nvSpPr>
        <p:spPr>
          <a:xfrm rot="-5400000">
            <a:off x="6102579" y="4449903"/>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34" name="Google Shape;334;p7"/>
          <p:cNvSpPr/>
          <p:nvPr/>
        </p:nvSpPr>
        <p:spPr>
          <a:xfrm rot="-5400000">
            <a:off x="6097664" y="4352919"/>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35" name="Google Shape;335;p7"/>
          <p:cNvSpPr/>
          <p:nvPr/>
        </p:nvSpPr>
        <p:spPr>
          <a:xfrm rot="-5400000">
            <a:off x="6097662" y="3370887"/>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36" name="Google Shape;336;p7"/>
          <p:cNvSpPr/>
          <p:nvPr/>
        </p:nvSpPr>
        <p:spPr>
          <a:xfrm rot="-5400000">
            <a:off x="6102579" y="3273903"/>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37" name="Google Shape;337;p7"/>
          <p:cNvSpPr/>
          <p:nvPr/>
        </p:nvSpPr>
        <p:spPr>
          <a:xfrm rot="-5400000">
            <a:off x="6097664" y="2289490"/>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38" name="Google Shape;338;p7"/>
          <p:cNvSpPr/>
          <p:nvPr/>
        </p:nvSpPr>
        <p:spPr>
          <a:xfrm rot="-5400000">
            <a:off x="6092749" y="2192506"/>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39" name="Google Shape;339;p7"/>
          <p:cNvSpPr/>
          <p:nvPr/>
        </p:nvSpPr>
        <p:spPr>
          <a:xfrm rot="-5400000">
            <a:off x="6102579" y="1210474"/>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40" name="Google Shape;340;p7"/>
          <p:cNvSpPr/>
          <p:nvPr/>
        </p:nvSpPr>
        <p:spPr>
          <a:xfrm rot="-5400000">
            <a:off x="6097664" y="1113490"/>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41" name="Google Shape;341;p7"/>
          <p:cNvSpPr/>
          <p:nvPr/>
        </p:nvSpPr>
        <p:spPr>
          <a:xfrm rot="-5400000">
            <a:off x="6180290" y="105731"/>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42" name="Google Shape;342;p7"/>
          <p:cNvSpPr/>
          <p:nvPr/>
        </p:nvSpPr>
        <p:spPr>
          <a:xfrm rot="-5400000">
            <a:off x="6112411" y="107922"/>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43" name="Google Shape;343;p7"/>
          <p:cNvSpPr/>
          <p:nvPr/>
        </p:nvSpPr>
        <p:spPr>
          <a:xfrm rot="-5400000">
            <a:off x="6097664" y="10938"/>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44" name="Google Shape;344;p7"/>
          <p:cNvSpPr/>
          <p:nvPr/>
        </p:nvSpPr>
        <p:spPr>
          <a:xfrm rot="-5400000">
            <a:off x="6078002" y="5458459"/>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45" name="Google Shape;345;p7"/>
          <p:cNvSpPr/>
          <p:nvPr/>
        </p:nvSpPr>
        <p:spPr>
          <a:xfrm rot="-5400000">
            <a:off x="6082919" y="5361475"/>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46" name="Google Shape;346;p7"/>
          <p:cNvSpPr/>
          <p:nvPr/>
        </p:nvSpPr>
        <p:spPr>
          <a:xfrm rot="-5400000">
            <a:off x="6192057" y="6472579"/>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47" name="Google Shape;347;p7"/>
          <p:cNvSpPr/>
          <p:nvPr/>
        </p:nvSpPr>
        <p:spPr>
          <a:xfrm rot="-5400000">
            <a:off x="6082915" y="6482861"/>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48" name="Google Shape;348;p7"/>
          <p:cNvSpPr/>
          <p:nvPr/>
        </p:nvSpPr>
        <p:spPr>
          <a:xfrm rot="-5400000">
            <a:off x="6087832" y="6385877"/>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49" name="Google Shape;349;p7"/>
          <p:cNvSpPr txBox="1"/>
          <p:nvPr/>
        </p:nvSpPr>
        <p:spPr>
          <a:xfrm>
            <a:off x="233050" y="6372800"/>
            <a:ext cx="1579800" cy="373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s-ES" sz="1500">
                <a:solidFill>
                  <a:schemeClr val="dk1"/>
                </a:solidFill>
                <a:latin typeface="Barlow Condensed"/>
                <a:ea typeface="Barlow Condensed"/>
                <a:cs typeface="Barlow Condensed"/>
                <a:sym typeface="Barlow Condensed"/>
              </a:rPr>
              <a:t>SLIDESMANIA.COM</a:t>
            </a:r>
            <a:endParaRPr sz="1500">
              <a:solidFill>
                <a:schemeClr val="dk1"/>
              </a:solidFill>
              <a:latin typeface="Barlow Condensed"/>
              <a:ea typeface="Barlow Condensed"/>
              <a:cs typeface="Barlow Condensed"/>
              <a:sym typeface="Barlow Condense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0071_Scrapbook_Template_SlidesMania_3">
  <p:cSld name="0071_Scrapbook_Template_SlidesMania_3">
    <p:bg>
      <p:bgPr>
        <a:solidFill>
          <a:srgbClr val="7153A0"/>
        </a:solidFill>
        <a:effectLst/>
      </p:bgPr>
    </p:bg>
    <p:spTree>
      <p:nvGrpSpPr>
        <p:cNvPr id="1" name="Shape 350"/>
        <p:cNvGrpSpPr/>
        <p:nvPr/>
      </p:nvGrpSpPr>
      <p:grpSpPr>
        <a:xfrm>
          <a:off x="0" y="0"/>
          <a:ext cx="0" cy="0"/>
          <a:chOff x="0" y="0"/>
          <a:chExt cx="0" cy="0"/>
        </a:xfrm>
      </p:grpSpPr>
      <p:pic>
        <p:nvPicPr>
          <p:cNvPr id="351" name="Google Shape;351;p8" descr="Imagen que contiene pared&#10;&#10;Descripción generada automáticamente"/>
          <p:cNvPicPr preferRelativeResize="0"/>
          <p:nvPr/>
        </p:nvPicPr>
        <p:blipFill rotWithShape="1">
          <a:blip r:embed="rId2">
            <a:alphaModFix/>
          </a:blip>
          <a:srcRect/>
          <a:stretch/>
        </p:blipFill>
        <p:spPr>
          <a:xfrm>
            <a:off x="6133806" y="94279"/>
            <a:ext cx="5859263" cy="6683246"/>
          </a:xfrm>
          <a:prstGeom prst="rect">
            <a:avLst/>
          </a:prstGeom>
          <a:noFill/>
          <a:ln>
            <a:noFill/>
          </a:ln>
          <a:effectLst>
            <a:outerShdw blurRad="63500" sx="102000" sy="102000" algn="ctr" rotWithShape="0">
              <a:srgbClr val="000000">
                <a:alpha val="40000"/>
              </a:srgbClr>
            </a:outerShdw>
          </a:effectLst>
        </p:spPr>
      </p:pic>
      <p:pic>
        <p:nvPicPr>
          <p:cNvPr id="352" name="Google Shape;352;p8" descr="Imagen que contiene pared&#10;&#10;Descripción generada automáticamente"/>
          <p:cNvPicPr preferRelativeResize="0"/>
          <p:nvPr/>
        </p:nvPicPr>
        <p:blipFill rotWithShape="1">
          <a:blip r:embed="rId2">
            <a:alphaModFix/>
          </a:blip>
          <a:srcRect/>
          <a:stretch/>
        </p:blipFill>
        <p:spPr>
          <a:xfrm>
            <a:off x="186812" y="93168"/>
            <a:ext cx="5859263" cy="6683246"/>
          </a:xfrm>
          <a:prstGeom prst="rect">
            <a:avLst/>
          </a:prstGeom>
          <a:noFill/>
          <a:ln>
            <a:noFill/>
          </a:ln>
          <a:effectLst>
            <a:outerShdw blurRad="63500" sx="102000" sy="102000" algn="ctr" rotWithShape="0">
              <a:srgbClr val="000000">
                <a:alpha val="40000"/>
              </a:srgbClr>
            </a:outerShdw>
          </a:effectLst>
        </p:spPr>
      </p:pic>
      <p:sp>
        <p:nvSpPr>
          <p:cNvPr id="353" name="Google Shape;353;p8"/>
          <p:cNvSpPr/>
          <p:nvPr/>
        </p:nvSpPr>
        <p:spPr>
          <a:xfrm rot="-5400000">
            <a:off x="5771336" y="5985349"/>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54" name="Google Shape;354;p8"/>
          <p:cNvSpPr/>
          <p:nvPr/>
        </p:nvSpPr>
        <p:spPr>
          <a:xfrm rot="-5400000">
            <a:off x="5768207" y="4974361"/>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55" name="Google Shape;355;p8"/>
          <p:cNvSpPr/>
          <p:nvPr/>
        </p:nvSpPr>
        <p:spPr>
          <a:xfrm rot="-5400000">
            <a:off x="5771336" y="3893595"/>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56" name="Google Shape;356;p8"/>
          <p:cNvSpPr/>
          <p:nvPr/>
        </p:nvSpPr>
        <p:spPr>
          <a:xfrm rot="-5400000">
            <a:off x="5758375" y="2808123"/>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57" name="Google Shape;357;p8"/>
          <p:cNvSpPr/>
          <p:nvPr/>
        </p:nvSpPr>
        <p:spPr>
          <a:xfrm rot="-5400000">
            <a:off x="5767611" y="1728971"/>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58" name="Google Shape;358;p8"/>
          <p:cNvSpPr/>
          <p:nvPr/>
        </p:nvSpPr>
        <p:spPr>
          <a:xfrm rot="-5400000">
            <a:off x="5764482" y="653927"/>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59" name="Google Shape;359;p8"/>
          <p:cNvSpPr/>
          <p:nvPr/>
        </p:nvSpPr>
        <p:spPr>
          <a:xfrm rot="-5400000">
            <a:off x="5767611" y="5458009"/>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60" name="Google Shape;360;p8"/>
          <p:cNvSpPr/>
          <p:nvPr/>
        </p:nvSpPr>
        <p:spPr>
          <a:xfrm rot="-5400000">
            <a:off x="5764482" y="4456853"/>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61" name="Google Shape;361;p8"/>
          <p:cNvSpPr/>
          <p:nvPr/>
        </p:nvSpPr>
        <p:spPr>
          <a:xfrm rot="-5400000">
            <a:off x="5767611" y="3376087"/>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62" name="Google Shape;362;p8"/>
          <p:cNvSpPr/>
          <p:nvPr/>
        </p:nvSpPr>
        <p:spPr>
          <a:xfrm rot="-5400000">
            <a:off x="5754650" y="2300447"/>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63" name="Google Shape;363;p8"/>
          <p:cNvSpPr/>
          <p:nvPr/>
        </p:nvSpPr>
        <p:spPr>
          <a:xfrm rot="-5400000">
            <a:off x="5763886" y="1201631"/>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64" name="Google Shape;364;p8"/>
          <p:cNvSpPr/>
          <p:nvPr/>
        </p:nvSpPr>
        <p:spPr>
          <a:xfrm rot="-5400000">
            <a:off x="5760757" y="115563"/>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65" name="Google Shape;365;p8"/>
          <p:cNvSpPr/>
          <p:nvPr/>
        </p:nvSpPr>
        <p:spPr>
          <a:xfrm rot="-5400000">
            <a:off x="5772524" y="6482411"/>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66" name="Google Shape;366;p8"/>
          <p:cNvSpPr/>
          <p:nvPr/>
        </p:nvSpPr>
        <p:spPr>
          <a:xfrm rot="-5400000">
            <a:off x="6190869" y="5975517"/>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67" name="Google Shape;367;p8"/>
          <p:cNvSpPr/>
          <p:nvPr/>
        </p:nvSpPr>
        <p:spPr>
          <a:xfrm rot="-5400000">
            <a:off x="6177908" y="4964529"/>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68" name="Google Shape;368;p8"/>
          <p:cNvSpPr/>
          <p:nvPr/>
        </p:nvSpPr>
        <p:spPr>
          <a:xfrm rot="-5400000">
            <a:off x="6190869" y="3893595"/>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69" name="Google Shape;369;p8"/>
          <p:cNvSpPr/>
          <p:nvPr/>
        </p:nvSpPr>
        <p:spPr>
          <a:xfrm rot="-5400000">
            <a:off x="6177908" y="2798291"/>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70" name="Google Shape;370;p8"/>
          <p:cNvSpPr/>
          <p:nvPr/>
        </p:nvSpPr>
        <p:spPr>
          <a:xfrm rot="-5400000">
            <a:off x="6187144" y="1719139"/>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71" name="Google Shape;371;p8"/>
          <p:cNvSpPr/>
          <p:nvPr/>
        </p:nvSpPr>
        <p:spPr>
          <a:xfrm rot="-5400000">
            <a:off x="6106304" y="4977243"/>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72" name="Google Shape;372;p8"/>
          <p:cNvSpPr/>
          <p:nvPr/>
        </p:nvSpPr>
        <p:spPr>
          <a:xfrm rot="-5400000">
            <a:off x="6101389" y="4880259"/>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73" name="Google Shape;373;p8"/>
          <p:cNvSpPr/>
          <p:nvPr/>
        </p:nvSpPr>
        <p:spPr>
          <a:xfrm rot="-5400000">
            <a:off x="6101387" y="3898227"/>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74" name="Google Shape;374;p8"/>
          <p:cNvSpPr/>
          <p:nvPr/>
        </p:nvSpPr>
        <p:spPr>
          <a:xfrm rot="-5400000">
            <a:off x="6106304" y="3801243"/>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75" name="Google Shape;375;p8"/>
          <p:cNvSpPr/>
          <p:nvPr/>
        </p:nvSpPr>
        <p:spPr>
          <a:xfrm rot="-5400000">
            <a:off x="6101389" y="2816830"/>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76" name="Google Shape;376;p8"/>
          <p:cNvSpPr/>
          <p:nvPr/>
        </p:nvSpPr>
        <p:spPr>
          <a:xfrm rot="-5400000">
            <a:off x="6096474" y="2719846"/>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77" name="Google Shape;377;p8"/>
          <p:cNvSpPr/>
          <p:nvPr/>
        </p:nvSpPr>
        <p:spPr>
          <a:xfrm rot="-5400000">
            <a:off x="6106304" y="1737814"/>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78" name="Google Shape;378;p8"/>
          <p:cNvSpPr/>
          <p:nvPr/>
        </p:nvSpPr>
        <p:spPr>
          <a:xfrm rot="-5400000">
            <a:off x="6101389" y="1640830"/>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79" name="Google Shape;379;p8"/>
          <p:cNvSpPr/>
          <p:nvPr/>
        </p:nvSpPr>
        <p:spPr>
          <a:xfrm rot="-5400000">
            <a:off x="6174183" y="644095"/>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80" name="Google Shape;380;p8"/>
          <p:cNvSpPr/>
          <p:nvPr/>
        </p:nvSpPr>
        <p:spPr>
          <a:xfrm rot="-5400000">
            <a:off x="6106304" y="645094"/>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81" name="Google Shape;381;p8"/>
          <p:cNvSpPr/>
          <p:nvPr/>
        </p:nvSpPr>
        <p:spPr>
          <a:xfrm rot="-5400000">
            <a:off x="6101389" y="548110"/>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82" name="Google Shape;382;p8"/>
          <p:cNvSpPr/>
          <p:nvPr/>
        </p:nvSpPr>
        <p:spPr>
          <a:xfrm rot="-5400000">
            <a:off x="6081727" y="5985799"/>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83" name="Google Shape;383;p8"/>
          <p:cNvSpPr/>
          <p:nvPr/>
        </p:nvSpPr>
        <p:spPr>
          <a:xfrm rot="-5400000">
            <a:off x="6086644" y="5888815"/>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84" name="Google Shape;384;p8"/>
          <p:cNvSpPr/>
          <p:nvPr/>
        </p:nvSpPr>
        <p:spPr>
          <a:xfrm rot="-5400000">
            <a:off x="6187144" y="5448177"/>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85" name="Google Shape;385;p8"/>
          <p:cNvSpPr/>
          <p:nvPr/>
        </p:nvSpPr>
        <p:spPr>
          <a:xfrm rot="-5400000">
            <a:off x="6174183" y="4447021"/>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86" name="Google Shape;386;p8"/>
          <p:cNvSpPr/>
          <p:nvPr/>
        </p:nvSpPr>
        <p:spPr>
          <a:xfrm rot="-5400000">
            <a:off x="6187144" y="3366255"/>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87" name="Google Shape;387;p8"/>
          <p:cNvSpPr/>
          <p:nvPr/>
        </p:nvSpPr>
        <p:spPr>
          <a:xfrm rot="-5400000">
            <a:off x="6174183" y="2290615"/>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88" name="Google Shape;388;p8"/>
          <p:cNvSpPr/>
          <p:nvPr/>
        </p:nvSpPr>
        <p:spPr>
          <a:xfrm rot="-5400000">
            <a:off x="6183419" y="1191799"/>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89" name="Google Shape;389;p8"/>
          <p:cNvSpPr/>
          <p:nvPr/>
        </p:nvSpPr>
        <p:spPr>
          <a:xfrm rot="-5400000">
            <a:off x="6102579" y="4449903"/>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90" name="Google Shape;390;p8"/>
          <p:cNvSpPr/>
          <p:nvPr/>
        </p:nvSpPr>
        <p:spPr>
          <a:xfrm rot="-5400000">
            <a:off x="6097664" y="4352919"/>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91" name="Google Shape;391;p8"/>
          <p:cNvSpPr/>
          <p:nvPr/>
        </p:nvSpPr>
        <p:spPr>
          <a:xfrm rot="-5400000">
            <a:off x="6097662" y="3370887"/>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92" name="Google Shape;392;p8"/>
          <p:cNvSpPr/>
          <p:nvPr/>
        </p:nvSpPr>
        <p:spPr>
          <a:xfrm rot="-5400000">
            <a:off x="6102579" y="3273903"/>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93" name="Google Shape;393;p8"/>
          <p:cNvSpPr/>
          <p:nvPr/>
        </p:nvSpPr>
        <p:spPr>
          <a:xfrm rot="-5400000">
            <a:off x="6097664" y="2289490"/>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94" name="Google Shape;394;p8"/>
          <p:cNvSpPr/>
          <p:nvPr/>
        </p:nvSpPr>
        <p:spPr>
          <a:xfrm rot="-5400000">
            <a:off x="6092749" y="2192506"/>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95" name="Google Shape;395;p8"/>
          <p:cNvSpPr/>
          <p:nvPr/>
        </p:nvSpPr>
        <p:spPr>
          <a:xfrm rot="-5400000">
            <a:off x="6102579" y="1210474"/>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96" name="Google Shape;396;p8"/>
          <p:cNvSpPr/>
          <p:nvPr/>
        </p:nvSpPr>
        <p:spPr>
          <a:xfrm rot="-5400000">
            <a:off x="6097664" y="1113490"/>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97" name="Google Shape;397;p8"/>
          <p:cNvSpPr/>
          <p:nvPr/>
        </p:nvSpPr>
        <p:spPr>
          <a:xfrm rot="-5400000">
            <a:off x="6180290" y="105731"/>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98" name="Google Shape;398;p8"/>
          <p:cNvSpPr/>
          <p:nvPr/>
        </p:nvSpPr>
        <p:spPr>
          <a:xfrm rot="-5400000">
            <a:off x="6112411" y="107922"/>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99" name="Google Shape;399;p8"/>
          <p:cNvSpPr/>
          <p:nvPr/>
        </p:nvSpPr>
        <p:spPr>
          <a:xfrm rot="-5400000">
            <a:off x="6097664" y="10938"/>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00" name="Google Shape;400;p8"/>
          <p:cNvSpPr/>
          <p:nvPr/>
        </p:nvSpPr>
        <p:spPr>
          <a:xfrm rot="-5400000">
            <a:off x="6078002" y="5458459"/>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01" name="Google Shape;401;p8"/>
          <p:cNvSpPr/>
          <p:nvPr/>
        </p:nvSpPr>
        <p:spPr>
          <a:xfrm rot="-5400000">
            <a:off x="6082919" y="5361475"/>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02" name="Google Shape;402;p8"/>
          <p:cNvSpPr/>
          <p:nvPr/>
        </p:nvSpPr>
        <p:spPr>
          <a:xfrm rot="-5400000">
            <a:off x="6192057" y="6472579"/>
            <a:ext cx="216000" cy="216000"/>
          </a:xfrm>
          <a:prstGeom prst="ellipse">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03" name="Google Shape;403;p8"/>
          <p:cNvSpPr/>
          <p:nvPr/>
        </p:nvSpPr>
        <p:spPr>
          <a:xfrm rot="-5400000">
            <a:off x="6082915" y="6482861"/>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04" name="Google Shape;404;p8"/>
          <p:cNvSpPr/>
          <p:nvPr/>
        </p:nvSpPr>
        <p:spPr>
          <a:xfrm rot="-5400000">
            <a:off x="6087832" y="6385877"/>
            <a:ext cx="36000" cy="324000"/>
          </a:xfrm>
          <a:prstGeom prst="rect">
            <a:avLst/>
          </a:prstGeom>
          <a:gradFill>
            <a:gsLst>
              <a:gs pos="0">
                <a:srgbClr val="0C0C0C"/>
              </a:gs>
              <a:gs pos="46000">
                <a:srgbClr val="D8D8D8"/>
              </a:gs>
              <a:gs pos="78000">
                <a:schemeClr val="dk1"/>
              </a:gs>
              <a:gs pos="100000">
                <a:schemeClr val="dk1"/>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405" name="Google Shape;405;p8"/>
          <p:cNvPicPr preferRelativeResize="0"/>
          <p:nvPr/>
        </p:nvPicPr>
        <p:blipFill rotWithShape="1">
          <a:blip r:embed="rId3">
            <a:alphaModFix/>
          </a:blip>
          <a:srcRect/>
          <a:stretch/>
        </p:blipFill>
        <p:spPr>
          <a:xfrm>
            <a:off x="6096000" y="137737"/>
            <a:ext cx="6051487" cy="1219541"/>
          </a:xfrm>
          <a:prstGeom prst="rect">
            <a:avLst/>
          </a:prstGeom>
          <a:noFill/>
          <a:ln>
            <a:noFill/>
          </a:ln>
        </p:spPr>
      </p:pic>
      <p:sp>
        <p:nvSpPr>
          <p:cNvPr id="406" name="Google Shape;406;p8"/>
          <p:cNvSpPr txBox="1"/>
          <p:nvPr/>
        </p:nvSpPr>
        <p:spPr>
          <a:xfrm>
            <a:off x="233050" y="6372800"/>
            <a:ext cx="1579800" cy="373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s-ES" sz="1500">
                <a:solidFill>
                  <a:schemeClr val="dk1"/>
                </a:solidFill>
                <a:latin typeface="Barlow Condensed"/>
                <a:ea typeface="Barlow Condensed"/>
                <a:cs typeface="Barlow Condensed"/>
                <a:sym typeface="Barlow Condensed"/>
              </a:rPr>
              <a:t>SLIDESMANIA.COM</a:t>
            </a:r>
            <a:endParaRPr sz="1500">
              <a:solidFill>
                <a:schemeClr val="dk1"/>
              </a:solidFill>
              <a:latin typeface="Barlow Condensed"/>
              <a:ea typeface="Barlow Condensed"/>
              <a:cs typeface="Barlow Condensed"/>
              <a:sym typeface="Barlow Condense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ustom Layout 1">
  <p:cSld name="CUSTOM">
    <p:spTree>
      <p:nvGrpSpPr>
        <p:cNvPr id="1" name="Shape 407"/>
        <p:cNvGrpSpPr/>
        <p:nvPr/>
      </p:nvGrpSpPr>
      <p:grpSpPr>
        <a:xfrm>
          <a:off x="0" y="0"/>
          <a:ext cx="0" cy="0"/>
          <a:chOff x="0" y="0"/>
          <a:chExt cx="0" cy="0"/>
        </a:xfrm>
      </p:grpSpPr>
      <p:grpSp>
        <p:nvGrpSpPr>
          <p:cNvPr id="408" name="Google Shape;408;p9"/>
          <p:cNvGrpSpPr/>
          <p:nvPr/>
        </p:nvGrpSpPr>
        <p:grpSpPr>
          <a:xfrm>
            <a:off x="0" y="0"/>
            <a:ext cx="12192000" cy="6858000"/>
            <a:chOff x="0" y="0"/>
            <a:chExt cx="12192000" cy="6858000"/>
          </a:xfrm>
        </p:grpSpPr>
        <p:sp>
          <p:nvSpPr>
            <p:cNvPr id="409" name="Google Shape;409;p9"/>
            <p:cNvSpPr/>
            <p:nvPr/>
          </p:nvSpPr>
          <p:spPr>
            <a:xfrm>
              <a:off x="0" y="0"/>
              <a:ext cx="12192000" cy="68580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410" name="Google Shape;410;p9">
              <a:hlinkClick r:id="rId2"/>
            </p:cNvPr>
            <p:cNvPicPr preferRelativeResize="0"/>
            <p:nvPr/>
          </p:nvPicPr>
          <p:blipFill rotWithShape="1">
            <a:blip r:embed="rId3">
              <a:alphaModFix/>
            </a:blip>
            <a:srcRect/>
            <a:stretch/>
          </p:blipFill>
          <p:spPr>
            <a:xfrm>
              <a:off x="465600" y="331100"/>
              <a:ext cx="5101466" cy="2201299"/>
            </a:xfrm>
            <a:prstGeom prst="rect">
              <a:avLst/>
            </a:prstGeom>
            <a:noFill/>
            <a:ln>
              <a:noFill/>
            </a:ln>
          </p:spPr>
        </p:pic>
        <p:sp>
          <p:nvSpPr>
            <p:cNvPr id="411" name="Google Shape;411;p9"/>
            <p:cNvSpPr txBox="1"/>
            <p:nvPr/>
          </p:nvSpPr>
          <p:spPr>
            <a:xfrm>
              <a:off x="463500" y="2858061"/>
              <a:ext cx="8956500" cy="24429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s-ES" sz="3600" b="1">
                  <a:solidFill>
                    <a:srgbClr val="3F3F3F"/>
                  </a:solidFill>
                  <a:latin typeface="Poppins"/>
                  <a:ea typeface="Poppins"/>
                  <a:cs typeface="Poppins"/>
                  <a:sym typeface="Poppins"/>
                </a:rPr>
                <a:t>Free </a:t>
              </a:r>
              <a:r>
                <a:rPr lang="es-ES" sz="3600">
                  <a:solidFill>
                    <a:srgbClr val="3F3F3F"/>
                  </a:solidFill>
                  <a:latin typeface="Poppins"/>
                  <a:ea typeface="Poppins"/>
                  <a:cs typeface="Poppins"/>
                  <a:sym typeface="Poppins"/>
                </a:rPr>
                <a:t>themes and templates for </a:t>
              </a:r>
              <a:r>
                <a:rPr lang="es-ES" sz="3600" b="1">
                  <a:solidFill>
                    <a:srgbClr val="3F3F3F"/>
                  </a:solidFill>
                  <a:latin typeface="Poppins"/>
                  <a:ea typeface="Poppins"/>
                  <a:cs typeface="Poppins"/>
                  <a:sym typeface="Poppins"/>
                </a:rPr>
                <a:t>Google Slides</a:t>
              </a:r>
              <a:r>
                <a:rPr lang="es-ES" sz="3600">
                  <a:solidFill>
                    <a:srgbClr val="3F3F3F"/>
                  </a:solidFill>
                  <a:latin typeface="Poppins"/>
                  <a:ea typeface="Poppins"/>
                  <a:cs typeface="Poppins"/>
                  <a:sym typeface="Poppins"/>
                </a:rPr>
                <a:t> or </a:t>
              </a:r>
              <a:r>
                <a:rPr lang="es-ES" sz="3600" b="1">
                  <a:solidFill>
                    <a:srgbClr val="3F3F3F"/>
                  </a:solidFill>
                  <a:latin typeface="Poppins"/>
                  <a:ea typeface="Poppins"/>
                  <a:cs typeface="Poppins"/>
                  <a:sym typeface="Poppins"/>
                </a:rPr>
                <a:t>PowerPoint</a:t>
              </a:r>
              <a:endParaRPr sz="3600" b="1">
                <a:solidFill>
                  <a:srgbClr val="3F3F3F"/>
                </a:solidFill>
                <a:latin typeface="Poppins"/>
                <a:ea typeface="Poppins"/>
                <a:cs typeface="Poppins"/>
                <a:sym typeface="Poppins"/>
              </a:endParaRPr>
            </a:p>
            <a:p>
              <a:pPr marL="0" marR="0" lvl="0" indent="0" algn="l" rtl="0">
                <a:spcBef>
                  <a:spcPts val="0"/>
                </a:spcBef>
                <a:spcAft>
                  <a:spcPts val="0"/>
                </a:spcAft>
                <a:buNone/>
              </a:pPr>
              <a:endParaRPr sz="3600" b="1">
                <a:solidFill>
                  <a:srgbClr val="3F3F3F"/>
                </a:solidFill>
                <a:latin typeface="Poppins"/>
                <a:ea typeface="Poppins"/>
                <a:cs typeface="Poppins"/>
                <a:sym typeface="Poppins"/>
              </a:endParaRPr>
            </a:p>
            <a:p>
              <a:pPr marL="0" marR="0" lvl="0" indent="0" algn="l" rtl="0">
                <a:spcBef>
                  <a:spcPts val="0"/>
                </a:spcBef>
                <a:spcAft>
                  <a:spcPts val="0"/>
                </a:spcAft>
                <a:buNone/>
              </a:pPr>
              <a:endParaRPr sz="3600" b="1">
                <a:solidFill>
                  <a:srgbClr val="3F3F3F"/>
                </a:solidFill>
                <a:latin typeface="Poppins"/>
                <a:ea typeface="Poppins"/>
                <a:cs typeface="Poppins"/>
                <a:sym typeface="Poppins"/>
              </a:endParaRPr>
            </a:p>
            <a:p>
              <a:pPr marL="0" marR="0" lvl="0" indent="0" algn="l" rtl="0">
                <a:spcBef>
                  <a:spcPts val="0"/>
                </a:spcBef>
                <a:spcAft>
                  <a:spcPts val="0"/>
                </a:spcAft>
                <a:buNone/>
              </a:pPr>
              <a:r>
                <a:rPr lang="es-ES" sz="3000" b="1">
                  <a:solidFill>
                    <a:srgbClr val="FFCB25"/>
                  </a:solidFill>
                  <a:latin typeface="Poppins"/>
                  <a:ea typeface="Poppins"/>
                  <a:cs typeface="Poppins"/>
                  <a:sym typeface="Poppins"/>
                </a:rPr>
                <a:t>NOT to be sold as is or modified!</a:t>
              </a:r>
              <a:endParaRPr sz="3000" b="1">
                <a:solidFill>
                  <a:srgbClr val="FFCB25"/>
                </a:solidFill>
                <a:latin typeface="Poppins"/>
                <a:ea typeface="Poppins"/>
                <a:cs typeface="Poppins"/>
                <a:sym typeface="Poppins"/>
              </a:endParaRPr>
            </a:p>
            <a:p>
              <a:pPr marL="0" lvl="0" indent="0" algn="l" rtl="0">
                <a:spcBef>
                  <a:spcPts val="0"/>
                </a:spcBef>
                <a:spcAft>
                  <a:spcPts val="0"/>
                </a:spcAft>
                <a:buNone/>
              </a:pPr>
              <a:r>
                <a:rPr lang="es-ES" sz="2700">
                  <a:solidFill>
                    <a:srgbClr val="3F3F3F"/>
                  </a:solidFill>
                  <a:latin typeface="Poppins"/>
                  <a:ea typeface="Poppins"/>
                  <a:cs typeface="Poppins"/>
                  <a:sym typeface="Poppins"/>
                </a:rPr>
                <a:t>Read </a:t>
              </a:r>
              <a:r>
                <a:rPr lang="es-ES" sz="2700" u="sng">
                  <a:solidFill>
                    <a:srgbClr val="3F3F3F"/>
                  </a:solidFill>
                  <a:latin typeface="Poppins"/>
                  <a:ea typeface="Poppins"/>
                  <a:cs typeface="Poppins"/>
                  <a:sym typeface="Poppins"/>
                  <a:hlinkClick r:id="rId4">
                    <a:extLst>
                      <a:ext uri="{A12FA001-AC4F-418D-AE19-62706E023703}">
                        <ahyp:hlinkClr xmlns:ahyp="http://schemas.microsoft.com/office/drawing/2018/hyperlinkcolor" val="tx"/>
                      </a:ext>
                    </a:extLst>
                  </a:hlinkClick>
                </a:rPr>
                <a:t>FAQ</a:t>
              </a:r>
              <a:r>
                <a:rPr lang="es-ES" sz="4400" b="1">
                  <a:solidFill>
                    <a:srgbClr val="FFCB25"/>
                  </a:solidFill>
                  <a:latin typeface="Poppins"/>
                  <a:ea typeface="Poppins"/>
                  <a:cs typeface="Poppins"/>
                  <a:sym typeface="Poppins"/>
                </a:rPr>
                <a:t> </a:t>
              </a:r>
              <a:r>
                <a:rPr lang="es-ES" sz="2700">
                  <a:solidFill>
                    <a:srgbClr val="3F3F3F"/>
                  </a:solidFill>
                  <a:latin typeface="Poppins"/>
                  <a:ea typeface="Poppins"/>
                  <a:cs typeface="Poppins"/>
                  <a:sym typeface="Poppins"/>
                </a:rPr>
                <a:t>on slidesmania.com</a:t>
              </a:r>
              <a:endParaRPr sz="2700">
                <a:solidFill>
                  <a:srgbClr val="3F3F3F"/>
                </a:solidFill>
                <a:latin typeface="Poppins"/>
                <a:ea typeface="Poppins"/>
                <a:cs typeface="Poppins"/>
                <a:sym typeface="Poppins"/>
              </a:endParaRPr>
            </a:p>
          </p:txBody>
        </p:sp>
        <p:cxnSp>
          <p:nvCxnSpPr>
            <p:cNvPr id="412" name="Google Shape;412;p9"/>
            <p:cNvCxnSpPr/>
            <p:nvPr/>
          </p:nvCxnSpPr>
          <p:spPr>
            <a:xfrm>
              <a:off x="10423367" y="5688858"/>
              <a:ext cx="1495200" cy="12900"/>
            </a:xfrm>
            <a:prstGeom prst="straightConnector1">
              <a:avLst/>
            </a:prstGeom>
            <a:noFill/>
            <a:ln w="38100" cap="flat" cmpd="sng">
              <a:solidFill>
                <a:srgbClr val="FFCB25"/>
              </a:solidFill>
              <a:prstDash val="solid"/>
              <a:round/>
              <a:headEnd type="none" w="med" len="med"/>
              <a:tailEnd type="none" w="med" len="med"/>
            </a:ln>
          </p:spPr>
        </p:cxnSp>
        <p:pic>
          <p:nvPicPr>
            <p:cNvPr id="413" name="Google Shape;413;p9">
              <a:hlinkClick r:id="rId5"/>
            </p:cNvPr>
            <p:cNvPicPr preferRelativeResize="0"/>
            <p:nvPr/>
          </p:nvPicPr>
          <p:blipFill>
            <a:blip r:embed="rId6">
              <a:alphaModFix/>
            </a:blip>
            <a:stretch>
              <a:fillRect/>
            </a:stretch>
          </p:blipFill>
          <p:spPr>
            <a:xfrm>
              <a:off x="8982558" y="5912306"/>
              <a:ext cx="713232" cy="637863"/>
            </a:xfrm>
            <a:prstGeom prst="rect">
              <a:avLst/>
            </a:prstGeom>
            <a:noFill/>
            <a:ln>
              <a:noFill/>
            </a:ln>
          </p:spPr>
        </p:pic>
        <p:pic>
          <p:nvPicPr>
            <p:cNvPr id="414" name="Google Shape;414;p9">
              <a:hlinkClick r:id="rId7"/>
            </p:cNvPr>
            <p:cNvPicPr preferRelativeResize="0"/>
            <p:nvPr/>
          </p:nvPicPr>
          <p:blipFill>
            <a:blip r:embed="rId8">
              <a:alphaModFix/>
            </a:blip>
            <a:stretch>
              <a:fillRect/>
            </a:stretch>
          </p:blipFill>
          <p:spPr>
            <a:xfrm>
              <a:off x="9764428" y="5916798"/>
              <a:ext cx="708660" cy="628879"/>
            </a:xfrm>
            <a:prstGeom prst="rect">
              <a:avLst/>
            </a:prstGeom>
            <a:noFill/>
            <a:ln>
              <a:noFill/>
            </a:ln>
          </p:spPr>
        </p:pic>
        <p:pic>
          <p:nvPicPr>
            <p:cNvPr id="415" name="Google Shape;415;p9">
              <a:hlinkClick r:id="rId9"/>
            </p:cNvPr>
            <p:cNvPicPr preferRelativeResize="0"/>
            <p:nvPr/>
          </p:nvPicPr>
          <p:blipFill>
            <a:blip r:embed="rId10">
              <a:alphaModFix/>
            </a:blip>
            <a:stretch>
              <a:fillRect/>
            </a:stretch>
          </p:blipFill>
          <p:spPr>
            <a:xfrm>
              <a:off x="10541715" y="5905569"/>
              <a:ext cx="612648" cy="624387"/>
            </a:xfrm>
            <a:prstGeom prst="rect">
              <a:avLst/>
            </a:prstGeom>
            <a:noFill/>
            <a:ln>
              <a:noFill/>
            </a:ln>
          </p:spPr>
        </p:pic>
        <p:pic>
          <p:nvPicPr>
            <p:cNvPr id="416" name="Google Shape;416;p9">
              <a:hlinkClick r:id="rId11"/>
            </p:cNvPr>
            <p:cNvPicPr preferRelativeResize="0"/>
            <p:nvPr/>
          </p:nvPicPr>
          <p:blipFill>
            <a:blip r:embed="rId12">
              <a:alphaModFix/>
            </a:blip>
            <a:stretch>
              <a:fillRect/>
            </a:stretch>
          </p:blipFill>
          <p:spPr>
            <a:xfrm>
              <a:off x="11219049" y="5916799"/>
              <a:ext cx="699516" cy="601927"/>
            </a:xfrm>
            <a:prstGeom prst="rect">
              <a:avLst/>
            </a:prstGeom>
            <a:noFill/>
            <a:ln>
              <a:noFill/>
            </a:ln>
          </p:spPr>
        </p:pic>
        <p:sp>
          <p:nvSpPr>
            <p:cNvPr id="417" name="Google Shape;417;p9"/>
            <p:cNvSpPr txBox="1"/>
            <p:nvPr/>
          </p:nvSpPr>
          <p:spPr>
            <a:xfrm>
              <a:off x="7072500" y="4813375"/>
              <a:ext cx="4915500" cy="1001100"/>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r>
                <a:rPr lang="es-ES" sz="2400" b="1">
                  <a:solidFill>
                    <a:srgbClr val="252525"/>
                  </a:solidFill>
                  <a:latin typeface="Homemade Apple"/>
                  <a:ea typeface="Homemade Apple"/>
                  <a:cs typeface="Homemade Apple"/>
                  <a:sym typeface="Homemade Apple"/>
                </a:rPr>
                <a:t>Sharing is caring!</a:t>
              </a:r>
              <a:endParaRPr sz="2400" b="1">
                <a:solidFill>
                  <a:srgbClr val="252525"/>
                </a:solidFill>
                <a:latin typeface="Homemade Apple"/>
                <a:ea typeface="Homemade Apple"/>
                <a:cs typeface="Homemade Apple"/>
                <a:sym typeface="Homemade Apple"/>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0">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p:nvPr/>
        </p:nvSpPr>
        <p:spPr>
          <a:xfrm>
            <a:off x="76200" y="6484500"/>
            <a:ext cx="1579800" cy="373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s-ES" sz="1500">
                <a:solidFill>
                  <a:schemeClr val="dk1"/>
                </a:solidFill>
                <a:latin typeface="Barlow Condensed"/>
                <a:ea typeface="Barlow Condensed"/>
                <a:cs typeface="Barlow Condensed"/>
                <a:sym typeface="Barlow Condensed"/>
              </a:rPr>
              <a:t>SLIDESMANIA.COM</a:t>
            </a:r>
            <a:endParaRPr sz="1500">
              <a:solidFill>
                <a:schemeClr val="dk1"/>
              </a:solidFill>
              <a:latin typeface="Barlow Condensed"/>
              <a:ea typeface="Barlow Condensed"/>
              <a:cs typeface="Barlow Condensed"/>
              <a:sym typeface="Barlow Condense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15.png"/><Relationship Id="rId4" Type="http://schemas.openxmlformats.org/officeDocument/2006/relationships/image" Target="../media/image14.png"/></Relationships>
</file>

<file path=ppt/slides/_rels/slide2.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20.sv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3.xml.rels><?xml version="1.0" encoding="UTF-8" standalone="yes"?>
<Relationships xmlns="http://schemas.openxmlformats.org/package/2006/relationships"><Relationship Id="rId8" Type="http://schemas.openxmlformats.org/officeDocument/2006/relationships/image" Target="../media/image24.png"/><Relationship Id="rId13" Type="http://schemas.openxmlformats.org/officeDocument/2006/relationships/image" Target="../media/image29.jpeg"/><Relationship Id="rId3" Type="http://schemas.openxmlformats.org/officeDocument/2006/relationships/image" Target="../media/image18.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hyperlink" Target="http://www.tes.com" TargetMode="External"/><Relationship Id="rId11" Type="http://schemas.openxmlformats.org/officeDocument/2006/relationships/image" Target="../media/image27.png"/><Relationship Id="rId5" Type="http://schemas.openxmlformats.org/officeDocument/2006/relationships/image" Target="../media/image22.jpeg"/><Relationship Id="rId10" Type="http://schemas.openxmlformats.org/officeDocument/2006/relationships/image" Target="../media/image26.jpeg"/><Relationship Id="rId4" Type="http://schemas.openxmlformats.org/officeDocument/2006/relationships/image" Target="../media/image21.png"/><Relationship Id="rId9" Type="http://schemas.openxmlformats.org/officeDocument/2006/relationships/image" Target="../media/image25.svg"/></Relationships>
</file>

<file path=ppt/slides/_rels/slide4.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1.jpeg"/><Relationship Id="rId7" Type="http://schemas.openxmlformats.org/officeDocument/2006/relationships/diagramColors" Target="../diagrams/colors1.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32.gif"/></Relationships>
</file>

<file path=ppt/slides/_rels/slide6.xml.rels><?xml version="1.0" encoding="UTF-8" standalone="yes"?>
<Relationships xmlns="http://schemas.openxmlformats.org/package/2006/relationships"><Relationship Id="rId3" Type="http://schemas.openxmlformats.org/officeDocument/2006/relationships/hyperlink" Target="http://clipart-library.com/painted-hands-cliparts.html"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hyperlink" Target="https://www.open.edu/openlearn/education/educational-technology-and-practice/educational-practice/exploring-childrens-learning/content-section-2.3#:~:text=According%20to%20behaviourism%2C%20all%20behaviour,methods%20for%20studying%20these%20effect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421"/>
        <p:cNvGrpSpPr/>
        <p:nvPr/>
      </p:nvGrpSpPr>
      <p:grpSpPr>
        <a:xfrm>
          <a:off x="0" y="0"/>
          <a:ext cx="0" cy="0"/>
          <a:chOff x="0" y="0"/>
          <a:chExt cx="0" cy="0"/>
        </a:xfrm>
      </p:grpSpPr>
      <p:sp>
        <p:nvSpPr>
          <p:cNvPr id="422" name="Google Shape;422;p10"/>
          <p:cNvSpPr/>
          <p:nvPr/>
        </p:nvSpPr>
        <p:spPr>
          <a:xfrm rot="-322488">
            <a:off x="2797817" y="2025121"/>
            <a:ext cx="2766840" cy="2880782"/>
          </a:xfrm>
          <a:prstGeom prst="rect">
            <a:avLst/>
          </a:prstGeom>
          <a:solidFill>
            <a:srgbClr val="B1C4DA"/>
          </a:solidFill>
          <a:ln>
            <a:noFill/>
          </a:ln>
          <a:effectLst>
            <a:outerShdw blurRad="50800" dist="38100" dir="5400000" algn="t"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lang="en-GB" b="0" i="0" u="none" strike="noStrike" cap="none">
              <a:ea typeface="Calibri"/>
            </a:endParaRPr>
          </a:p>
        </p:txBody>
      </p:sp>
      <p:sp>
        <p:nvSpPr>
          <p:cNvPr id="423" name="Google Shape;423;p10"/>
          <p:cNvSpPr/>
          <p:nvPr/>
        </p:nvSpPr>
        <p:spPr>
          <a:xfrm rot="20640000">
            <a:off x="4422274" y="1990674"/>
            <a:ext cx="2766840" cy="2880782"/>
          </a:xfrm>
          <a:prstGeom prst="rect">
            <a:avLst/>
          </a:prstGeom>
          <a:solidFill>
            <a:srgbClr val="E2BCC9"/>
          </a:solidFill>
          <a:ln>
            <a:noFill/>
          </a:ln>
          <a:effectLst>
            <a:outerShdw blurRad="50800" dist="38100" dir="5400000" algn="t"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424" name="Google Shape;424;p10"/>
          <p:cNvSpPr txBox="1"/>
          <p:nvPr/>
        </p:nvSpPr>
        <p:spPr>
          <a:xfrm rot="21000000">
            <a:off x="1531150" y="280872"/>
            <a:ext cx="4897105" cy="1308810"/>
          </a:xfrm>
          <a:prstGeom prst="rect">
            <a:avLst/>
          </a:prstGeom>
          <a:noFill/>
          <a:ln>
            <a:noFill/>
          </a:ln>
        </p:spPr>
        <p:txBody>
          <a:bodyPr spcFirstLastPara="1" wrap="square" lIns="91425" tIns="45700" rIns="91425" bIns="45700" anchor="t" anchorCtr="0">
            <a:noAutofit/>
          </a:bodyPr>
          <a:lstStyle/>
          <a:p>
            <a:pPr lvl="1" algn="ctr"/>
            <a:r>
              <a:rPr lang="en-GB" sz="3600"/>
              <a:t>Principles of Learning and Teaching</a:t>
            </a:r>
            <a:r>
              <a:rPr lang="en-GB" sz="4000"/>
              <a:t>.</a:t>
            </a:r>
            <a:endParaRPr lang="en-US" sz="4000"/>
          </a:p>
          <a:p>
            <a:pPr algn="r"/>
            <a:endParaRPr sz="4000"/>
          </a:p>
        </p:txBody>
      </p:sp>
      <p:sp>
        <p:nvSpPr>
          <p:cNvPr id="425" name="Google Shape;425;p10"/>
          <p:cNvSpPr/>
          <p:nvPr/>
        </p:nvSpPr>
        <p:spPr>
          <a:xfrm rot="20342395">
            <a:off x="4422273" y="3060919"/>
            <a:ext cx="2766840" cy="2880782"/>
          </a:xfrm>
          <a:prstGeom prst="rect">
            <a:avLst/>
          </a:prstGeom>
          <a:solidFill>
            <a:srgbClr val="C8D2BC"/>
          </a:solidFill>
          <a:ln>
            <a:noFill/>
          </a:ln>
          <a:effectLst>
            <a:outerShdw blurRad="50800" dist="38100" dir="5400000" algn="t"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5" name="Picture 4">
            <a:extLst>
              <a:ext uri="{FF2B5EF4-FFF2-40B4-BE49-F238E27FC236}">
                <a16:creationId xmlns:a16="http://schemas.microsoft.com/office/drawing/2014/main" id="{0DD937E7-0D4B-4951-A1C9-7CE049C2D349}"/>
              </a:ext>
            </a:extLst>
          </p:cNvPr>
          <p:cNvPicPr>
            <a:picLocks noChangeAspect="1"/>
          </p:cNvPicPr>
          <p:nvPr/>
        </p:nvPicPr>
        <p:blipFill>
          <a:blip r:embed="rId3"/>
          <a:stretch>
            <a:fillRect/>
          </a:stretch>
        </p:blipFill>
        <p:spPr>
          <a:xfrm rot="20396848">
            <a:off x="4993615" y="3404094"/>
            <a:ext cx="1917318" cy="1946635"/>
          </a:xfrm>
          <a:prstGeom prst="rect">
            <a:avLst/>
          </a:prstGeom>
        </p:spPr>
      </p:pic>
      <p:sp>
        <p:nvSpPr>
          <p:cNvPr id="426" name="Google Shape;426;p10"/>
          <p:cNvSpPr/>
          <p:nvPr/>
        </p:nvSpPr>
        <p:spPr>
          <a:xfrm rot="-548032">
            <a:off x="2540643" y="3630343"/>
            <a:ext cx="2766840" cy="2880782"/>
          </a:xfrm>
          <a:prstGeom prst="rect">
            <a:avLst/>
          </a:prstGeom>
          <a:solidFill>
            <a:srgbClr val="F0D77D"/>
          </a:solidFill>
          <a:ln>
            <a:noFill/>
          </a:ln>
          <a:effectLst>
            <a:outerShdw blurRad="50800" dist="38100" dir="5400000" algn="t"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3" name="Picture 2">
            <a:extLst>
              <a:ext uri="{FF2B5EF4-FFF2-40B4-BE49-F238E27FC236}">
                <a16:creationId xmlns:a16="http://schemas.microsoft.com/office/drawing/2014/main" id="{EA2F70D4-3EA8-4762-BFFF-77112C7D7F63}"/>
              </a:ext>
            </a:extLst>
          </p:cNvPr>
          <p:cNvPicPr>
            <a:picLocks noChangeAspect="1"/>
          </p:cNvPicPr>
          <p:nvPr/>
        </p:nvPicPr>
        <p:blipFill>
          <a:blip r:embed="rId4"/>
          <a:stretch>
            <a:fillRect/>
          </a:stretch>
        </p:blipFill>
        <p:spPr>
          <a:xfrm rot="21036753" flipH="1">
            <a:off x="2902589" y="4001503"/>
            <a:ext cx="1919336" cy="1930045"/>
          </a:xfrm>
          <a:prstGeom prst="rect">
            <a:avLst/>
          </a:prstGeom>
        </p:spPr>
      </p:pic>
      <p:pic>
        <p:nvPicPr>
          <p:cNvPr id="7" name="Picture 6">
            <a:extLst>
              <a:ext uri="{FF2B5EF4-FFF2-40B4-BE49-F238E27FC236}">
                <a16:creationId xmlns:a16="http://schemas.microsoft.com/office/drawing/2014/main" id="{F8826D12-4251-425B-BDEF-1ED21FFF8F44}"/>
              </a:ext>
            </a:extLst>
          </p:cNvPr>
          <p:cNvPicPr>
            <a:picLocks noChangeAspect="1"/>
          </p:cNvPicPr>
          <p:nvPr/>
        </p:nvPicPr>
        <p:blipFill>
          <a:blip r:embed="rId5"/>
          <a:stretch>
            <a:fillRect/>
          </a:stretch>
        </p:blipFill>
        <p:spPr>
          <a:xfrm>
            <a:off x="-1031628" y="4926854"/>
            <a:ext cx="4041998" cy="2389839"/>
          </a:xfrm>
          <a:prstGeom prst="rect">
            <a:avLst/>
          </a:prstGeom>
        </p:spPr>
      </p:pic>
      <p:sp>
        <p:nvSpPr>
          <p:cNvPr id="2" name="TextBox 1">
            <a:extLst>
              <a:ext uri="{FF2B5EF4-FFF2-40B4-BE49-F238E27FC236}">
                <a16:creationId xmlns:a16="http://schemas.microsoft.com/office/drawing/2014/main" id="{E8EE5A31-56CA-4F0A-93AF-F49E12817264}"/>
              </a:ext>
            </a:extLst>
          </p:cNvPr>
          <p:cNvSpPr txBox="1"/>
          <p:nvPr/>
        </p:nvSpPr>
        <p:spPr>
          <a:xfrm rot="20940000">
            <a:off x="2170362" y="2062051"/>
            <a:ext cx="4297278" cy="1384995"/>
          </a:xfrm>
          <a:prstGeom prst="rect">
            <a:avLst/>
          </a:prstGeom>
          <a:noFill/>
        </p:spPr>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p>
            <a:pPr algn="ctr"/>
            <a:r>
              <a:rPr lang="en-GB" sz="2800"/>
              <a:t>Learning Theorist:</a:t>
            </a:r>
            <a:endParaRPr lang="en-US"/>
          </a:p>
          <a:p>
            <a:pPr algn="ctr"/>
            <a:r>
              <a:rPr lang="en-GB" sz="2800"/>
              <a:t>Skinner and Dewey</a:t>
            </a:r>
          </a:p>
          <a:p>
            <a:pPr algn="l"/>
            <a:endParaRPr lang="en-US" sz="2800"/>
          </a:p>
        </p:txBody>
      </p:sp>
      <p:sp>
        <p:nvSpPr>
          <p:cNvPr id="15" name="Rectangle 14" hidden="1">
            <a:extLst>
              <a:ext uri="{FF2B5EF4-FFF2-40B4-BE49-F238E27FC236}">
                <a16:creationId xmlns:a16="http://schemas.microsoft.com/office/drawing/2014/main" id="{E02F500D-F4D6-443B-A5F3-ADEA3B7BA99C}"/>
              </a:ext>
            </a:extLst>
          </p:cNvPr>
          <p:cNvSpPr/>
          <p:nvPr/>
        </p:nvSpPr>
        <p:spPr>
          <a:xfrm>
            <a:off x="8034702" y="4396"/>
            <a:ext cx="3604846" cy="157284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hidden="1">
            <a:extLst>
              <a:ext uri="{FF2B5EF4-FFF2-40B4-BE49-F238E27FC236}">
                <a16:creationId xmlns:a16="http://schemas.microsoft.com/office/drawing/2014/main" id="{E561123E-3243-4B91-8983-AB730A6563F6}"/>
              </a:ext>
            </a:extLst>
          </p:cNvPr>
          <p:cNvSpPr/>
          <p:nvPr/>
        </p:nvSpPr>
        <p:spPr>
          <a:xfrm>
            <a:off x="7966317" y="3658088"/>
            <a:ext cx="3604846" cy="392722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hidden="1">
            <a:extLst>
              <a:ext uri="{FF2B5EF4-FFF2-40B4-BE49-F238E27FC236}">
                <a16:creationId xmlns:a16="http://schemas.microsoft.com/office/drawing/2014/main" id="{DBA7B152-BC56-400B-9C68-4309636FD4CC}"/>
              </a:ext>
            </a:extLst>
          </p:cNvPr>
          <p:cNvSpPr/>
          <p:nvPr/>
        </p:nvSpPr>
        <p:spPr>
          <a:xfrm rot="-660000">
            <a:off x="311879" y="328245"/>
            <a:ext cx="394921" cy="496519"/>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hidden="1">
            <a:extLst>
              <a:ext uri="{FF2B5EF4-FFF2-40B4-BE49-F238E27FC236}">
                <a16:creationId xmlns:a16="http://schemas.microsoft.com/office/drawing/2014/main" id="{984640FE-CA0D-442F-99CF-F9D584285AA5}"/>
              </a:ext>
            </a:extLst>
          </p:cNvPr>
          <p:cNvSpPr/>
          <p:nvPr/>
        </p:nvSpPr>
        <p:spPr>
          <a:xfrm rot="4920000">
            <a:off x="-259798" y="2903441"/>
            <a:ext cx="2139706" cy="468432"/>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hidden="1">
            <a:extLst>
              <a:ext uri="{FF2B5EF4-FFF2-40B4-BE49-F238E27FC236}">
                <a16:creationId xmlns:a16="http://schemas.microsoft.com/office/drawing/2014/main" id="{E1BE3B28-4B35-499C-8223-CADE0818C2F4}"/>
              </a:ext>
            </a:extLst>
          </p:cNvPr>
          <p:cNvSpPr/>
          <p:nvPr/>
        </p:nvSpPr>
        <p:spPr>
          <a:xfrm rot="4980000">
            <a:off x="-526041" y="1898822"/>
            <a:ext cx="2404696" cy="35364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hidden="1">
            <a:extLst>
              <a:ext uri="{FF2B5EF4-FFF2-40B4-BE49-F238E27FC236}">
                <a16:creationId xmlns:a16="http://schemas.microsoft.com/office/drawing/2014/main" id="{3F9266BF-23ED-420D-AD8C-701547A19FB7}"/>
              </a:ext>
            </a:extLst>
          </p:cNvPr>
          <p:cNvSpPr/>
          <p:nvPr/>
        </p:nvSpPr>
        <p:spPr>
          <a:xfrm rot="-540000">
            <a:off x="103157" y="124757"/>
            <a:ext cx="1203570" cy="284527"/>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hidden="1">
            <a:extLst>
              <a:ext uri="{FF2B5EF4-FFF2-40B4-BE49-F238E27FC236}">
                <a16:creationId xmlns:a16="http://schemas.microsoft.com/office/drawing/2014/main" id="{150F2F70-577B-48CD-8E50-557ADD647FF5}"/>
              </a:ext>
            </a:extLst>
          </p:cNvPr>
          <p:cNvSpPr/>
          <p:nvPr/>
        </p:nvSpPr>
        <p:spPr>
          <a:xfrm>
            <a:off x="8147292" y="1718162"/>
            <a:ext cx="3604846" cy="157284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hidden="1">
            <a:extLst>
              <a:ext uri="{FF2B5EF4-FFF2-40B4-BE49-F238E27FC236}">
                <a16:creationId xmlns:a16="http://schemas.microsoft.com/office/drawing/2014/main" id="{5806489B-86F2-4FC9-B397-FB362BC17A5B}"/>
              </a:ext>
            </a:extLst>
          </p:cNvPr>
          <p:cNvSpPr/>
          <p:nvPr/>
        </p:nvSpPr>
        <p:spPr>
          <a:xfrm rot="5400000">
            <a:off x="-1461119" y="1745195"/>
            <a:ext cx="3604846" cy="667969"/>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hidden="1">
            <a:extLst>
              <a:ext uri="{FF2B5EF4-FFF2-40B4-BE49-F238E27FC236}">
                <a16:creationId xmlns:a16="http://schemas.microsoft.com/office/drawing/2014/main" id="{484851C0-DD84-444B-A0A0-4E981FDC1383}"/>
              </a:ext>
            </a:extLst>
          </p:cNvPr>
          <p:cNvSpPr/>
          <p:nvPr/>
        </p:nvSpPr>
        <p:spPr>
          <a:xfrm rot="5400000">
            <a:off x="-1247410" y="4752608"/>
            <a:ext cx="3604846" cy="1106119"/>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hidden="1">
            <a:extLst>
              <a:ext uri="{FF2B5EF4-FFF2-40B4-BE49-F238E27FC236}">
                <a16:creationId xmlns:a16="http://schemas.microsoft.com/office/drawing/2014/main" id="{15B11856-7F88-49EF-8112-14F1B4613859}"/>
              </a:ext>
            </a:extLst>
          </p:cNvPr>
          <p:cNvSpPr/>
          <p:nvPr/>
        </p:nvSpPr>
        <p:spPr>
          <a:xfrm rot="4860000">
            <a:off x="-814023" y="4700220"/>
            <a:ext cx="3604846" cy="73464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hidden="1">
            <a:extLst>
              <a:ext uri="{FF2B5EF4-FFF2-40B4-BE49-F238E27FC236}">
                <a16:creationId xmlns:a16="http://schemas.microsoft.com/office/drawing/2014/main" id="{6C4DCF7B-0FF8-4AB6-8EDA-3808A7E4E2A6}"/>
              </a:ext>
            </a:extLst>
          </p:cNvPr>
          <p:cNvSpPr/>
          <p:nvPr/>
        </p:nvSpPr>
        <p:spPr>
          <a:xfrm rot="5400000">
            <a:off x="-1470888" y="1471656"/>
            <a:ext cx="3604846" cy="667969"/>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hidden="1">
            <a:extLst>
              <a:ext uri="{FF2B5EF4-FFF2-40B4-BE49-F238E27FC236}">
                <a16:creationId xmlns:a16="http://schemas.microsoft.com/office/drawing/2014/main" id="{A17BF86A-DBE6-4F9B-85B8-2D84D149E726}"/>
              </a:ext>
            </a:extLst>
          </p:cNvPr>
          <p:cNvSpPr/>
          <p:nvPr/>
        </p:nvSpPr>
        <p:spPr>
          <a:xfrm rot="5400000">
            <a:off x="824880" y="-169575"/>
            <a:ext cx="312616" cy="67773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hidden="1">
            <a:extLst>
              <a:ext uri="{FF2B5EF4-FFF2-40B4-BE49-F238E27FC236}">
                <a16:creationId xmlns:a16="http://schemas.microsoft.com/office/drawing/2014/main" id="{C243027B-EAAC-4501-869C-584577081E43}"/>
              </a:ext>
            </a:extLst>
          </p:cNvPr>
          <p:cNvSpPr/>
          <p:nvPr/>
        </p:nvSpPr>
        <p:spPr>
          <a:xfrm rot="10800000">
            <a:off x="461312" y="-33900"/>
            <a:ext cx="1461721" cy="267919"/>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hidden="1">
            <a:extLst>
              <a:ext uri="{FF2B5EF4-FFF2-40B4-BE49-F238E27FC236}">
                <a16:creationId xmlns:a16="http://schemas.microsoft.com/office/drawing/2014/main" id="{1C3E8060-6408-43B4-A0A4-F145C3D22DAC}"/>
              </a:ext>
            </a:extLst>
          </p:cNvPr>
          <p:cNvSpPr/>
          <p:nvPr/>
        </p:nvSpPr>
        <p:spPr>
          <a:xfrm>
            <a:off x="8290167" y="1861037"/>
            <a:ext cx="3604846" cy="157284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443"/>
        <p:cNvGrpSpPr/>
        <p:nvPr/>
      </p:nvGrpSpPr>
      <p:grpSpPr>
        <a:xfrm>
          <a:off x="0" y="0"/>
          <a:ext cx="0" cy="0"/>
          <a:chOff x="0" y="0"/>
          <a:chExt cx="0" cy="0"/>
        </a:xfrm>
      </p:grpSpPr>
      <p:sp>
        <p:nvSpPr>
          <p:cNvPr id="23" name="Google Shape;446;p12">
            <a:extLst>
              <a:ext uri="{FF2B5EF4-FFF2-40B4-BE49-F238E27FC236}">
                <a16:creationId xmlns:a16="http://schemas.microsoft.com/office/drawing/2014/main" id="{307880E4-FA06-44E0-BBCF-732C16521EAE}"/>
              </a:ext>
            </a:extLst>
          </p:cNvPr>
          <p:cNvSpPr/>
          <p:nvPr/>
        </p:nvSpPr>
        <p:spPr>
          <a:xfrm>
            <a:off x="2371735" y="3371754"/>
            <a:ext cx="2603451" cy="2586639"/>
          </a:xfrm>
          <a:custGeom>
            <a:avLst/>
            <a:gdLst>
              <a:gd name="connsiteX0" fmla="*/ 0 w 2603451"/>
              <a:gd name="connsiteY0" fmla="*/ 0 h 2586639"/>
              <a:gd name="connsiteX1" fmla="*/ 572759 w 2603451"/>
              <a:gd name="connsiteY1" fmla="*/ 0 h 2586639"/>
              <a:gd name="connsiteX2" fmla="*/ 1119484 w 2603451"/>
              <a:gd name="connsiteY2" fmla="*/ 0 h 2586639"/>
              <a:gd name="connsiteX3" fmla="*/ 1614140 w 2603451"/>
              <a:gd name="connsiteY3" fmla="*/ 0 h 2586639"/>
              <a:gd name="connsiteX4" fmla="*/ 2108795 w 2603451"/>
              <a:gd name="connsiteY4" fmla="*/ 0 h 2586639"/>
              <a:gd name="connsiteX5" fmla="*/ 2603451 w 2603451"/>
              <a:gd name="connsiteY5" fmla="*/ 0 h 2586639"/>
              <a:gd name="connsiteX6" fmla="*/ 2603451 w 2603451"/>
              <a:gd name="connsiteY6" fmla="*/ 465595 h 2586639"/>
              <a:gd name="connsiteX7" fmla="*/ 2603451 w 2603451"/>
              <a:gd name="connsiteY7" fmla="*/ 1034656 h 2586639"/>
              <a:gd name="connsiteX8" fmla="*/ 2603451 w 2603451"/>
              <a:gd name="connsiteY8" fmla="*/ 1526117 h 2586639"/>
              <a:gd name="connsiteX9" fmla="*/ 2603451 w 2603451"/>
              <a:gd name="connsiteY9" fmla="*/ 2095178 h 2586639"/>
              <a:gd name="connsiteX10" fmla="*/ 2603451 w 2603451"/>
              <a:gd name="connsiteY10" fmla="*/ 2586639 h 2586639"/>
              <a:gd name="connsiteX11" fmla="*/ 2030692 w 2603451"/>
              <a:gd name="connsiteY11" fmla="*/ 2586639 h 2586639"/>
              <a:gd name="connsiteX12" fmla="*/ 1588105 w 2603451"/>
              <a:gd name="connsiteY12" fmla="*/ 2586639 h 2586639"/>
              <a:gd name="connsiteX13" fmla="*/ 1041380 w 2603451"/>
              <a:gd name="connsiteY13" fmla="*/ 2586639 h 2586639"/>
              <a:gd name="connsiteX14" fmla="*/ 598794 w 2603451"/>
              <a:gd name="connsiteY14" fmla="*/ 2586639 h 2586639"/>
              <a:gd name="connsiteX15" fmla="*/ 0 w 2603451"/>
              <a:gd name="connsiteY15" fmla="*/ 2586639 h 2586639"/>
              <a:gd name="connsiteX16" fmla="*/ 0 w 2603451"/>
              <a:gd name="connsiteY16" fmla="*/ 2043445 h 2586639"/>
              <a:gd name="connsiteX17" fmla="*/ 0 w 2603451"/>
              <a:gd name="connsiteY17" fmla="*/ 1526117 h 2586639"/>
              <a:gd name="connsiteX18" fmla="*/ 0 w 2603451"/>
              <a:gd name="connsiteY18" fmla="*/ 957056 h 2586639"/>
              <a:gd name="connsiteX19" fmla="*/ 0 w 2603451"/>
              <a:gd name="connsiteY19" fmla="*/ 517328 h 2586639"/>
              <a:gd name="connsiteX20" fmla="*/ 0 w 2603451"/>
              <a:gd name="connsiteY20" fmla="*/ 0 h 2586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603451" h="2586639" fill="none" extrusionOk="0">
                <a:moveTo>
                  <a:pt x="0" y="0"/>
                </a:moveTo>
                <a:cubicBezTo>
                  <a:pt x="219684" y="-58344"/>
                  <a:pt x="335494" y="41803"/>
                  <a:pt x="572759" y="0"/>
                </a:cubicBezTo>
                <a:cubicBezTo>
                  <a:pt x="810024" y="-41803"/>
                  <a:pt x="979627" y="26483"/>
                  <a:pt x="1119484" y="0"/>
                </a:cubicBezTo>
                <a:cubicBezTo>
                  <a:pt x="1259342" y="-26483"/>
                  <a:pt x="1414896" y="17380"/>
                  <a:pt x="1614140" y="0"/>
                </a:cubicBezTo>
                <a:cubicBezTo>
                  <a:pt x="1813384" y="-17380"/>
                  <a:pt x="1865342" y="50164"/>
                  <a:pt x="2108795" y="0"/>
                </a:cubicBezTo>
                <a:cubicBezTo>
                  <a:pt x="2352249" y="-50164"/>
                  <a:pt x="2449529" y="19786"/>
                  <a:pt x="2603451" y="0"/>
                </a:cubicBezTo>
                <a:cubicBezTo>
                  <a:pt x="2617093" y="213373"/>
                  <a:pt x="2554203" y="233086"/>
                  <a:pt x="2603451" y="465595"/>
                </a:cubicBezTo>
                <a:cubicBezTo>
                  <a:pt x="2652699" y="698105"/>
                  <a:pt x="2564679" y="801187"/>
                  <a:pt x="2603451" y="1034656"/>
                </a:cubicBezTo>
                <a:cubicBezTo>
                  <a:pt x="2642223" y="1268125"/>
                  <a:pt x="2597571" y="1382065"/>
                  <a:pt x="2603451" y="1526117"/>
                </a:cubicBezTo>
                <a:cubicBezTo>
                  <a:pt x="2609331" y="1670169"/>
                  <a:pt x="2550593" y="1936436"/>
                  <a:pt x="2603451" y="2095178"/>
                </a:cubicBezTo>
                <a:cubicBezTo>
                  <a:pt x="2656309" y="2253920"/>
                  <a:pt x="2589504" y="2479490"/>
                  <a:pt x="2603451" y="2586639"/>
                </a:cubicBezTo>
                <a:cubicBezTo>
                  <a:pt x="2395892" y="2640502"/>
                  <a:pt x="2192672" y="2573356"/>
                  <a:pt x="2030692" y="2586639"/>
                </a:cubicBezTo>
                <a:cubicBezTo>
                  <a:pt x="1868712" y="2599922"/>
                  <a:pt x="1724377" y="2548429"/>
                  <a:pt x="1588105" y="2586639"/>
                </a:cubicBezTo>
                <a:cubicBezTo>
                  <a:pt x="1451833" y="2624849"/>
                  <a:pt x="1213796" y="2526066"/>
                  <a:pt x="1041380" y="2586639"/>
                </a:cubicBezTo>
                <a:cubicBezTo>
                  <a:pt x="868964" y="2647212"/>
                  <a:pt x="728649" y="2560499"/>
                  <a:pt x="598794" y="2586639"/>
                </a:cubicBezTo>
                <a:cubicBezTo>
                  <a:pt x="468939" y="2612779"/>
                  <a:pt x="128716" y="2572937"/>
                  <a:pt x="0" y="2586639"/>
                </a:cubicBezTo>
                <a:cubicBezTo>
                  <a:pt x="-62251" y="2405269"/>
                  <a:pt x="63652" y="2190612"/>
                  <a:pt x="0" y="2043445"/>
                </a:cubicBezTo>
                <a:cubicBezTo>
                  <a:pt x="-63652" y="1896278"/>
                  <a:pt x="638" y="1634822"/>
                  <a:pt x="0" y="1526117"/>
                </a:cubicBezTo>
                <a:cubicBezTo>
                  <a:pt x="-638" y="1417412"/>
                  <a:pt x="18659" y="1172914"/>
                  <a:pt x="0" y="957056"/>
                </a:cubicBezTo>
                <a:cubicBezTo>
                  <a:pt x="-18659" y="741198"/>
                  <a:pt x="27117" y="733309"/>
                  <a:pt x="0" y="517328"/>
                </a:cubicBezTo>
                <a:cubicBezTo>
                  <a:pt x="-27117" y="301347"/>
                  <a:pt x="7437" y="112247"/>
                  <a:pt x="0" y="0"/>
                </a:cubicBezTo>
                <a:close/>
              </a:path>
              <a:path w="2603451" h="2586639" stroke="0" extrusionOk="0">
                <a:moveTo>
                  <a:pt x="0" y="0"/>
                </a:moveTo>
                <a:cubicBezTo>
                  <a:pt x="220766" y="-17741"/>
                  <a:pt x="389336" y="36973"/>
                  <a:pt x="546725" y="0"/>
                </a:cubicBezTo>
                <a:cubicBezTo>
                  <a:pt x="704115" y="-36973"/>
                  <a:pt x="881763" y="27959"/>
                  <a:pt x="1015346" y="0"/>
                </a:cubicBezTo>
                <a:cubicBezTo>
                  <a:pt x="1148929" y="-27959"/>
                  <a:pt x="1287087" y="13403"/>
                  <a:pt x="1457933" y="0"/>
                </a:cubicBezTo>
                <a:cubicBezTo>
                  <a:pt x="1628779" y="-13403"/>
                  <a:pt x="1844011" y="23089"/>
                  <a:pt x="2004657" y="0"/>
                </a:cubicBezTo>
                <a:cubicBezTo>
                  <a:pt x="2165303" y="-23089"/>
                  <a:pt x="2338964" y="58896"/>
                  <a:pt x="2603451" y="0"/>
                </a:cubicBezTo>
                <a:cubicBezTo>
                  <a:pt x="2640005" y="196743"/>
                  <a:pt x="2553896" y="281060"/>
                  <a:pt x="2603451" y="517328"/>
                </a:cubicBezTo>
                <a:cubicBezTo>
                  <a:pt x="2653006" y="753596"/>
                  <a:pt x="2595868" y="928142"/>
                  <a:pt x="2603451" y="1034656"/>
                </a:cubicBezTo>
                <a:cubicBezTo>
                  <a:pt x="2611034" y="1141170"/>
                  <a:pt x="2592145" y="1384269"/>
                  <a:pt x="2603451" y="1526117"/>
                </a:cubicBezTo>
                <a:cubicBezTo>
                  <a:pt x="2614757" y="1667965"/>
                  <a:pt x="2554552" y="1919658"/>
                  <a:pt x="2603451" y="2043445"/>
                </a:cubicBezTo>
                <a:cubicBezTo>
                  <a:pt x="2652350" y="2167232"/>
                  <a:pt x="2596857" y="2318111"/>
                  <a:pt x="2603451" y="2586639"/>
                </a:cubicBezTo>
                <a:cubicBezTo>
                  <a:pt x="2437464" y="2603358"/>
                  <a:pt x="2281231" y="2582577"/>
                  <a:pt x="2160864" y="2586639"/>
                </a:cubicBezTo>
                <a:cubicBezTo>
                  <a:pt x="2040497" y="2590701"/>
                  <a:pt x="1794230" y="2537689"/>
                  <a:pt x="1692243" y="2586639"/>
                </a:cubicBezTo>
                <a:cubicBezTo>
                  <a:pt x="1590256" y="2635589"/>
                  <a:pt x="1293356" y="2530221"/>
                  <a:pt x="1145518" y="2586639"/>
                </a:cubicBezTo>
                <a:cubicBezTo>
                  <a:pt x="997681" y="2643057"/>
                  <a:pt x="860372" y="2549944"/>
                  <a:pt x="598794" y="2586639"/>
                </a:cubicBezTo>
                <a:cubicBezTo>
                  <a:pt x="337216" y="2623334"/>
                  <a:pt x="230093" y="2585590"/>
                  <a:pt x="0" y="2586639"/>
                </a:cubicBezTo>
                <a:cubicBezTo>
                  <a:pt x="-29601" y="2484573"/>
                  <a:pt x="18490" y="2293959"/>
                  <a:pt x="0" y="2146910"/>
                </a:cubicBezTo>
                <a:cubicBezTo>
                  <a:pt x="-18490" y="1999861"/>
                  <a:pt x="4447" y="1806473"/>
                  <a:pt x="0" y="1629583"/>
                </a:cubicBezTo>
                <a:cubicBezTo>
                  <a:pt x="-4447" y="1452693"/>
                  <a:pt x="2606" y="1313052"/>
                  <a:pt x="0" y="1086388"/>
                </a:cubicBezTo>
                <a:cubicBezTo>
                  <a:pt x="-2606" y="859725"/>
                  <a:pt x="56406" y="815178"/>
                  <a:pt x="0" y="594927"/>
                </a:cubicBezTo>
                <a:cubicBezTo>
                  <a:pt x="-56406" y="374676"/>
                  <a:pt x="9853" y="265386"/>
                  <a:pt x="0" y="0"/>
                </a:cubicBezTo>
                <a:close/>
              </a:path>
            </a:pathLst>
          </a:custGeom>
          <a:solidFill>
            <a:srgbClr val="FF0000"/>
          </a:solidFill>
          <a:ln>
            <a:solidFill>
              <a:schemeClr val="accent4">
                <a:lumMod val="75000"/>
              </a:schemeClr>
            </a:solidFill>
            <a:extLst>
              <a:ext uri="{C807C97D-BFC1-408E-A445-0C87EB9F89A2}">
                <ask:lineSketchStyleProps xmlns:ask="http://schemas.microsoft.com/office/drawing/2018/sketchyshapes" sd="2846891079">
                  <a:prstGeom prst="rect">
                    <a:avLst/>
                  </a:prstGeom>
                  <ask:type>
                    <ask:lineSketchScribble/>
                  </ask:type>
                </ask:lineSketchStyleProps>
              </a:ext>
            </a:extLst>
          </a:ln>
          <a:effectLst>
            <a:outerShdw blurRad="50800" dist="38100" dir="5400000" algn="t"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9" name="Picture 9" descr="Diagram&#10;&#10;Description automatically generated">
            <a:extLst>
              <a:ext uri="{FF2B5EF4-FFF2-40B4-BE49-F238E27FC236}">
                <a16:creationId xmlns:a16="http://schemas.microsoft.com/office/drawing/2014/main" id="{2EB08086-BBB1-45DF-9699-0377422755D8}"/>
              </a:ext>
            </a:extLst>
          </p:cNvPr>
          <p:cNvPicPr>
            <a:picLocks noChangeAspect="1"/>
          </p:cNvPicPr>
          <p:nvPr/>
        </p:nvPicPr>
        <p:blipFill>
          <a:blip r:embed="rId3"/>
          <a:stretch>
            <a:fillRect/>
          </a:stretch>
        </p:blipFill>
        <p:spPr>
          <a:xfrm>
            <a:off x="4676961" y="158939"/>
            <a:ext cx="4577271" cy="6630770"/>
          </a:xfrm>
          <a:prstGeom prst="rect">
            <a:avLst/>
          </a:prstGeom>
          <a:ln w="57150">
            <a:solidFill>
              <a:schemeClr val="tx1"/>
            </a:solidFill>
          </a:ln>
        </p:spPr>
      </p:pic>
      <p:pic>
        <p:nvPicPr>
          <p:cNvPr id="3" name="Picture 2">
            <a:extLst>
              <a:ext uri="{FF2B5EF4-FFF2-40B4-BE49-F238E27FC236}">
                <a16:creationId xmlns:a16="http://schemas.microsoft.com/office/drawing/2014/main" id="{72178A11-A0C4-4308-A64B-2113E32F0DEC}"/>
              </a:ext>
            </a:extLst>
          </p:cNvPr>
          <p:cNvPicPr>
            <a:picLocks noChangeAspect="1"/>
          </p:cNvPicPr>
          <p:nvPr/>
        </p:nvPicPr>
        <p:blipFill>
          <a:blip r:embed="rId4"/>
          <a:stretch>
            <a:fillRect/>
          </a:stretch>
        </p:blipFill>
        <p:spPr>
          <a:xfrm>
            <a:off x="1089925" y="-183722"/>
            <a:ext cx="3300213" cy="129841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4" name="TextBox 3">
            <a:extLst>
              <a:ext uri="{FF2B5EF4-FFF2-40B4-BE49-F238E27FC236}">
                <a16:creationId xmlns:a16="http://schemas.microsoft.com/office/drawing/2014/main" id="{F529431B-03E4-4DBE-83CA-C96E5059263F}"/>
              </a:ext>
            </a:extLst>
          </p:cNvPr>
          <p:cNvSpPr txBox="1"/>
          <p:nvPr/>
        </p:nvSpPr>
        <p:spPr>
          <a:xfrm>
            <a:off x="363837" y="1117749"/>
            <a:ext cx="4023532" cy="2123658"/>
          </a:xfrm>
          <a:custGeom>
            <a:avLst/>
            <a:gdLst>
              <a:gd name="connsiteX0" fmla="*/ 0 w 4023532"/>
              <a:gd name="connsiteY0" fmla="*/ 0 h 2123658"/>
              <a:gd name="connsiteX1" fmla="*/ 549883 w 4023532"/>
              <a:gd name="connsiteY1" fmla="*/ 0 h 2123658"/>
              <a:gd name="connsiteX2" fmla="*/ 1300942 w 4023532"/>
              <a:gd name="connsiteY2" fmla="*/ 0 h 2123658"/>
              <a:gd name="connsiteX3" fmla="*/ 2052001 w 4023532"/>
              <a:gd name="connsiteY3" fmla="*/ 0 h 2123658"/>
              <a:gd name="connsiteX4" fmla="*/ 2722590 w 4023532"/>
              <a:gd name="connsiteY4" fmla="*/ 0 h 2123658"/>
              <a:gd name="connsiteX5" fmla="*/ 3393179 w 4023532"/>
              <a:gd name="connsiteY5" fmla="*/ 0 h 2123658"/>
              <a:gd name="connsiteX6" fmla="*/ 4023532 w 4023532"/>
              <a:gd name="connsiteY6" fmla="*/ 0 h 2123658"/>
              <a:gd name="connsiteX7" fmla="*/ 4023532 w 4023532"/>
              <a:gd name="connsiteY7" fmla="*/ 573388 h 2123658"/>
              <a:gd name="connsiteX8" fmla="*/ 4023532 w 4023532"/>
              <a:gd name="connsiteY8" fmla="*/ 1104302 h 2123658"/>
              <a:gd name="connsiteX9" fmla="*/ 4023532 w 4023532"/>
              <a:gd name="connsiteY9" fmla="*/ 2123658 h 2123658"/>
              <a:gd name="connsiteX10" fmla="*/ 3272473 w 4023532"/>
              <a:gd name="connsiteY10" fmla="*/ 2123658 h 2123658"/>
              <a:gd name="connsiteX11" fmla="*/ 2521413 w 4023532"/>
              <a:gd name="connsiteY11" fmla="*/ 2123658 h 2123658"/>
              <a:gd name="connsiteX12" fmla="*/ 1810589 w 4023532"/>
              <a:gd name="connsiteY12" fmla="*/ 2123658 h 2123658"/>
              <a:gd name="connsiteX13" fmla="*/ 1180236 w 4023532"/>
              <a:gd name="connsiteY13" fmla="*/ 2123658 h 2123658"/>
              <a:gd name="connsiteX14" fmla="*/ 590118 w 4023532"/>
              <a:gd name="connsiteY14" fmla="*/ 2123658 h 2123658"/>
              <a:gd name="connsiteX15" fmla="*/ 0 w 4023532"/>
              <a:gd name="connsiteY15" fmla="*/ 2123658 h 2123658"/>
              <a:gd name="connsiteX16" fmla="*/ 0 w 4023532"/>
              <a:gd name="connsiteY16" fmla="*/ 1571507 h 2123658"/>
              <a:gd name="connsiteX17" fmla="*/ 0 w 4023532"/>
              <a:gd name="connsiteY17" fmla="*/ 1104302 h 2123658"/>
              <a:gd name="connsiteX18" fmla="*/ 0 w 4023532"/>
              <a:gd name="connsiteY18" fmla="*/ 615861 h 2123658"/>
              <a:gd name="connsiteX19" fmla="*/ 0 w 4023532"/>
              <a:gd name="connsiteY19" fmla="*/ 0 h 21236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23532" h="2123658" fill="none" extrusionOk="0">
                <a:moveTo>
                  <a:pt x="0" y="0"/>
                </a:moveTo>
                <a:cubicBezTo>
                  <a:pt x="219159" y="-9141"/>
                  <a:pt x="279707" y="26974"/>
                  <a:pt x="549883" y="0"/>
                </a:cubicBezTo>
                <a:cubicBezTo>
                  <a:pt x="820059" y="-26974"/>
                  <a:pt x="1113458" y="-34887"/>
                  <a:pt x="1300942" y="0"/>
                </a:cubicBezTo>
                <a:cubicBezTo>
                  <a:pt x="1488426" y="34887"/>
                  <a:pt x="1696312" y="7945"/>
                  <a:pt x="2052001" y="0"/>
                </a:cubicBezTo>
                <a:cubicBezTo>
                  <a:pt x="2407690" y="-7945"/>
                  <a:pt x="2427818" y="32783"/>
                  <a:pt x="2722590" y="0"/>
                </a:cubicBezTo>
                <a:cubicBezTo>
                  <a:pt x="3017362" y="-32783"/>
                  <a:pt x="3083368" y="-8110"/>
                  <a:pt x="3393179" y="0"/>
                </a:cubicBezTo>
                <a:cubicBezTo>
                  <a:pt x="3702990" y="8110"/>
                  <a:pt x="3752563" y="6948"/>
                  <a:pt x="4023532" y="0"/>
                </a:cubicBezTo>
                <a:cubicBezTo>
                  <a:pt x="4034230" y="211262"/>
                  <a:pt x="4008527" y="294473"/>
                  <a:pt x="4023532" y="573388"/>
                </a:cubicBezTo>
                <a:cubicBezTo>
                  <a:pt x="4038537" y="852303"/>
                  <a:pt x="4042402" y="883935"/>
                  <a:pt x="4023532" y="1104302"/>
                </a:cubicBezTo>
                <a:cubicBezTo>
                  <a:pt x="4004662" y="1324669"/>
                  <a:pt x="4050083" y="1914957"/>
                  <a:pt x="4023532" y="2123658"/>
                </a:cubicBezTo>
                <a:cubicBezTo>
                  <a:pt x="3769990" y="2140920"/>
                  <a:pt x="3559514" y="2126674"/>
                  <a:pt x="3272473" y="2123658"/>
                </a:cubicBezTo>
                <a:cubicBezTo>
                  <a:pt x="2985432" y="2120642"/>
                  <a:pt x="2671761" y="2115967"/>
                  <a:pt x="2521413" y="2123658"/>
                </a:cubicBezTo>
                <a:cubicBezTo>
                  <a:pt x="2371065" y="2131349"/>
                  <a:pt x="2118460" y="2122413"/>
                  <a:pt x="1810589" y="2123658"/>
                </a:cubicBezTo>
                <a:cubicBezTo>
                  <a:pt x="1502718" y="2124903"/>
                  <a:pt x="1403371" y="2144498"/>
                  <a:pt x="1180236" y="2123658"/>
                </a:cubicBezTo>
                <a:cubicBezTo>
                  <a:pt x="957101" y="2102818"/>
                  <a:pt x="821267" y="2105112"/>
                  <a:pt x="590118" y="2123658"/>
                </a:cubicBezTo>
                <a:cubicBezTo>
                  <a:pt x="358969" y="2142204"/>
                  <a:pt x="238832" y="2109341"/>
                  <a:pt x="0" y="2123658"/>
                </a:cubicBezTo>
                <a:cubicBezTo>
                  <a:pt x="-21996" y="1999395"/>
                  <a:pt x="5376" y="1684606"/>
                  <a:pt x="0" y="1571507"/>
                </a:cubicBezTo>
                <a:cubicBezTo>
                  <a:pt x="-5376" y="1458408"/>
                  <a:pt x="15858" y="1298577"/>
                  <a:pt x="0" y="1104302"/>
                </a:cubicBezTo>
                <a:cubicBezTo>
                  <a:pt x="-15858" y="910028"/>
                  <a:pt x="4916" y="728445"/>
                  <a:pt x="0" y="615861"/>
                </a:cubicBezTo>
                <a:cubicBezTo>
                  <a:pt x="-4916" y="503277"/>
                  <a:pt x="28999" y="172284"/>
                  <a:pt x="0" y="0"/>
                </a:cubicBezTo>
                <a:close/>
              </a:path>
              <a:path w="4023532" h="2123658" stroke="0" extrusionOk="0">
                <a:moveTo>
                  <a:pt x="0" y="0"/>
                </a:moveTo>
                <a:cubicBezTo>
                  <a:pt x="195272" y="29027"/>
                  <a:pt x="337397" y="-9726"/>
                  <a:pt x="670589" y="0"/>
                </a:cubicBezTo>
                <a:cubicBezTo>
                  <a:pt x="1003781" y="9726"/>
                  <a:pt x="1127837" y="27406"/>
                  <a:pt x="1421648" y="0"/>
                </a:cubicBezTo>
                <a:cubicBezTo>
                  <a:pt x="1715459" y="-27406"/>
                  <a:pt x="1804706" y="-9615"/>
                  <a:pt x="2132472" y="0"/>
                </a:cubicBezTo>
                <a:cubicBezTo>
                  <a:pt x="2460238" y="9615"/>
                  <a:pt x="2653732" y="-22059"/>
                  <a:pt x="2803061" y="0"/>
                </a:cubicBezTo>
                <a:cubicBezTo>
                  <a:pt x="2952390" y="22059"/>
                  <a:pt x="3632942" y="-37789"/>
                  <a:pt x="4023532" y="0"/>
                </a:cubicBezTo>
                <a:cubicBezTo>
                  <a:pt x="4026691" y="162391"/>
                  <a:pt x="4040857" y="295147"/>
                  <a:pt x="4023532" y="509678"/>
                </a:cubicBezTo>
                <a:cubicBezTo>
                  <a:pt x="4006207" y="724209"/>
                  <a:pt x="4029773" y="856856"/>
                  <a:pt x="4023532" y="976883"/>
                </a:cubicBezTo>
                <a:cubicBezTo>
                  <a:pt x="4017291" y="1096911"/>
                  <a:pt x="4017709" y="1307410"/>
                  <a:pt x="4023532" y="1465324"/>
                </a:cubicBezTo>
                <a:cubicBezTo>
                  <a:pt x="4029355" y="1623238"/>
                  <a:pt x="4031563" y="1829797"/>
                  <a:pt x="4023532" y="2123658"/>
                </a:cubicBezTo>
                <a:cubicBezTo>
                  <a:pt x="3805805" y="2130673"/>
                  <a:pt x="3620847" y="2133114"/>
                  <a:pt x="3473649" y="2123658"/>
                </a:cubicBezTo>
                <a:cubicBezTo>
                  <a:pt x="3326451" y="2114202"/>
                  <a:pt x="3048772" y="2142592"/>
                  <a:pt x="2803061" y="2123658"/>
                </a:cubicBezTo>
                <a:cubicBezTo>
                  <a:pt x="2557350" y="2104724"/>
                  <a:pt x="2521947" y="2115148"/>
                  <a:pt x="2253178" y="2123658"/>
                </a:cubicBezTo>
                <a:cubicBezTo>
                  <a:pt x="1984409" y="2132168"/>
                  <a:pt x="1681785" y="2137390"/>
                  <a:pt x="1502119" y="2123658"/>
                </a:cubicBezTo>
                <a:cubicBezTo>
                  <a:pt x="1322453" y="2109926"/>
                  <a:pt x="1017259" y="2105268"/>
                  <a:pt x="791295" y="2123658"/>
                </a:cubicBezTo>
                <a:cubicBezTo>
                  <a:pt x="565331" y="2142048"/>
                  <a:pt x="302604" y="2089552"/>
                  <a:pt x="0" y="2123658"/>
                </a:cubicBezTo>
                <a:cubicBezTo>
                  <a:pt x="12751" y="1923624"/>
                  <a:pt x="-14790" y="1857676"/>
                  <a:pt x="0" y="1592744"/>
                </a:cubicBezTo>
                <a:cubicBezTo>
                  <a:pt x="14790" y="1327812"/>
                  <a:pt x="-6705" y="1339074"/>
                  <a:pt x="0" y="1104302"/>
                </a:cubicBezTo>
                <a:cubicBezTo>
                  <a:pt x="6705" y="869530"/>
                  <a:pt x="-18003" y="716571"/>
                  <a:pt x="0" y="530915"/>
                </a:cubicBezTo>
                <a:cubicBezTo>
                  <a:pt x="18003" y="345259"/>
                  <a:pt x="13285" y="200109"/>
                  <a:pt x="0" y="0"/>
                </a:cubicBezTo>
                <a:close/>
              </a:path>
            </a:pathLst>
          </a:custGeom>
          <a:solidFill>
            <a:srgbClr val="00B050"/>
          </a:solidFill>
          <a:ln>
            <a:solidFill>
              <a:schemeClr val="tx1"/>
            </a:solidFill>
            <a:extLst>
              <a:ext uri="{C807C97D-BFC1-408E-A445-0C87EB9F89A2}">
                <ask:lineSketchStyleProps xmlns:ask="http://schemas.microsoft.com/office/drawing/2018/sketchyshapes" sd="239176283">
                  <a:prstGeom prst="rect">
                    <a:avLst/>
                  </a:prstGeom>
                  <ask:type>
                    <ask:lineSketchFreehand/>
                  </ask:type>
                </ask:lineSketchStyleProps>
              </a:ext>
            </a:extLst>
          </a:ln>
        </p:spPr>
        <p:txBody>
          <a:bodyPr wrap="square" lIns="91440" tIns="45720" rIns="91440" bIns="45720" rtlCol="0" anchor="t">
            <a:spAutoFit/>
          </a:bodyPr>
          <a:lstStyle/>
          <a:p>
            <a:r>
              <a:rPr lang="en-GB" sz="1200" b="0" i="0">
                <a:solidFill>
                  <a:srgbClr val="000000"/>
                </a:solidFill>
                <a:effectLst/>
                <a:latin typeface="Times"/>
              </a:rPr>
              <a:t>According to behaviourism, all behaviour is learned and maintained by its </a:t>
            </a:r>
            <a:r>
              <a:rPr lang="en-GB" sz="1200">
                <a:latin typeface="Times"/>
              </a:rPr>
              <a:t>consequences (The Open University, </a:t>
            </a:r>
            <a:r>
              <a:rPr lang="en-GB" sz="1200" err="1">
                <a:latin typeface="Times"/>
              </a:rPr>
              <a:t>n.d</a:t>
            </a:r>
            <a:r>
              <a:rPr lang="en-GB" sz="1200">
                <a:latin typeface="Times"/>
              </a:rPr>
              <a:t>). The popular view is that behaviour is shaped by punishment and rewards. </a:t>
            </a:r>
            <a:endParaRPr lang="en-US"/>
          </a:p>
          <a:p>
            <a:r>
              <a:rPr lang="en-GB" sz="1200">
                <a:latin typeface="Times"/>
              </a:rPr>
              <a:t>Behaviourism</a:t>
            </a:r>
            <a:r>
              <a:rPr lang="en-GB" sz="1200" b="0" i="0">
                <a:solidFill>
                  <a:srgbClr val="000000"/>
                </a:solidFill>
                <a:effectLst/>
                <a:latin typeface="Times"/>
              </a:rPr>
              <a:t> remained a dominant force in education for more than fifty years. Although it lost prominence in the 1970s, behaviourism continues to have an influence on pedagogical practice in 21st-century classrooms. Behaviourists believe that all behaviour, no matter how complex, can be reduced to a simple ‘stimulus–response’ association.</a:t>
            </a:r>
            <a:r>
              <a:rPr lang="en-GB" sz="1200">
                <a:latin typeface="Times"/>
              </a:rPr>
              <a:t> (reference)</a:t>
            </a:r>
            <a:endParaRPr lang="en-GB"/>
          </a:p>
        </p:txBody>
      </p:sp>
      <p:pic>
        <p:nvPicPr>
          <p:cNvPr id="16" name="Picture 15">
            <a:extLst>
              <a:ext uri="{FF2B5EF4-FFF2-40B4-BE49-F238E27FC236}">
                <a16:creationId xmlns:a16="http://schemas.microsoft.com/office/drawing/2014/main" id="{F84EFD91-1E5C-4E09-AD59-2E8E447E7806}"/>
              </a:ext>
            </a:extLst>
          </p:cNvPr>
          <p:cNvPicPr>
            <a:picLocks noChangeAspect="1"/>
          </p:cNvPicPr>
          <p:nvPr/>
        </p:nvPicPr>
        <p:blipFill>
          <a:blip r:embed="rId5"/>
          <a:stretch>
            <a:fillRect/>
          </a:stretch>
        </p:blipFill>
        <p:spPr>
          <a:xfrm>
            <a:off x="-634273" y="5083277"/>
            <a:ext cx="4041998" cy="2389839"/>
          </a:xfrm>
          <a:prstGeom prst="rect">
            <a:avLst/>
          </a:prstGeom>
        </p:spPr>
      </p:pic>
      <p:sp>
        <p:nvSpPr>
          <p:cNvPr id="2" name="TextBox 1">
            <a:extLst>
              <a:ext uri="{FF2B5EF4-FFF2-40B4-BE49-F238E27FC236}">
                <a16:creationId xmlns:a16="http://schemas.microsoft.com/office/drawing/2014/main" id="{B33635AE-AA1F-484A-A5F6-F3E5A9A88A31}"/>
              </a:ext>
            </a:extLst>
          </p:cNvPr>
          <p:cNvSpPr txBox="1"/>
          <p:nvPr/>
        </p:nvSpPr>
        <p:spPr>
          <a:xfrm>
            <a:off x="6759879" y="246345"/>
            <a:ext cx="274319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3" name="TextBox 12">
            <a:extLst>
              <a:ext uri="{FF2B5EF4-FFF2-40B4-BE49-F238E27FC236}">
                <a16:creationId xmlns:a16="http://schemas.microsoft.com/office/drawing/2014/main" id="{CE560879-73A7-4346-A842-22A17F88C0A9}"/>
              </a:ext>
            </a:extLst>
          </p:cNvPr>
          <p:cNvSpPr txBox="1"/>
          <p:nvPr/>
        </p:nvSpPr>
        <p:spPr>
          <a:xfrm>
            <a:off x="2493785" y="3908182"/>
            <a:ext cx="2105733" cy="20401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Times"/>
                <a:ea typeface="Segoe UI"/>
                <a:cs typeface="Segoe UI"/>
              </a:rPr>
              <a:t>Skinner (1904–1990) has  been known to as the father of behaviourism. Skinner's theory is responsible for  differentiating two types of behaviour: ​</a:t>
            </a:r>
          </a:p>
          <a:p>
            <a:r>
              <a:rPr lang="en-GB" sz="1200">
                <a:latin typeface="Times"/>
                <a:ea typeface="Segoe UI"/>
                <a:cs typeface="Segoe UI"/>
              </a:rPr>
              <a:t>1) Respondent Behaviour and </a:t>
            </a:r>
          </a:p>
          <a:p>
            <a:r>
              <a:rPr lang="en-GB" sz="1200">
                <a:latin typeface="Times"/>
                <a:ea typeface="Segoe UI"/>
                <a:cs typeface="Segoe UI"/>
              </a:rPr>
              <a:t>2) Operant Behaviour.</a:t>
            </a:r>
            <a:r>
              <a:rPr lang="en-GB">
                <a:latin typeface="Arial"/>
                <a:ea typeface="Segoe UI"/>
                <a:cs typeface="Segoe UI"/>
              </a:rPr>
              <a:t> ​</a:t>
            </a:r>
            <a:endParaRPr lang="en-GB"/>
          </a:p>
          <a:p>
            <a:pPr rtl="0"/>
            <a:r>
              <a:rPr lang="en-GB">
                <a:latin typeface="Adobe Garamond Pro"/>
                <a:ea typeface="Segoe UI"/>
                <a:cs typeface="Segoe UI"/>
              </a:rPr>
              <a:t>​</a:t>
            </a:r>
          </a:p>
          <a:p>
            <a:pPr lvl="2"/>
            <a:r>
              <a:rPr lang="en-GB">
                <a:latin typeface="Adobe Garamond Pro"/>
                <a:cs typeface="Segoe UI"/>
              </a:rPr>
              <a:t>            (McCain, 2013)</a:t>
            </a:r>
          </a:p>
        </p:txBody>
      </p:sp>
      <p:sp>
        <p:nvSpPr>
          <p:cNvPr id="14" name="TextBox 13">
            <a:extLst>
              <a:ext uri="{FF2B5EF4-FFF2-40B4-BE49-F238E27FC236}">
                <a16:creationId xmlns:a16="http://schemas.microsoft.com/office/drawing/2014/main" id="{59E62850-9928-479B-BC86-FCDCE7AB3CEE}"/>
              </a:ext>
            </a:extLst>
          </p:cNvPr>
          <p:cNvSpPr txBox="1"/>
          <p:nvPr/>
        </p:nvSpPr>
        <p:spPr>
          <a:xfrm>
            <a:off x="47751" y="3324916"/>
            <a:ext cx="2443762" cy="2492990"/>
          </a:xfrm>
          <a:custGeom>
            <a:avLst/>
            <a:gdLst>
              <a:gd name="connsiteX0" fmla="*/ 0 w 2443762"/>
              <a:gd name="connsiteY0" fmla="*/ 0 h 2492990"/>
              <a:gd name="connsiteX1" fmla="*/ 2443762 w 2443762"/>
              <a:gd name="connsiteY1" fmla="*/ 0 h 2492990"/>
              <a:gd name="connsiteX2" fmla="*/ 2443762 w 2443762"/>
              <a:gd name="connsiteY2" fmla="*/ 2492990 h 2492990"/>
              <a:gd name="connsiteX3" fmla="*/ 0 w 2443762"/>
              <a:gd name="connsiteY3" fmla="*/ 2492990 h 2492990"/>
              <a:gd name="connsiteX4" fmla="*/ 0 w 2443762"/>
              <a:gd name="connsiteY4" fmla="*/ 0 h 24929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43762" h="2492990" fill="none" extrusionOk="0">
                <a:moveTo>
                  <a:pt x="0" y="0"/>
                </a:moveTo>
                <a:cubicBezTo>
                  <a:pt x="1154465" y="7259"/>
                  <a:pt x="1528030" y="151438"/>
                  <a:pt x="2443762" y="0"/>
                </a:cubicBezTo>
                <a:cubicBezTo>
                  <a:pt x="2519926" y="797778"/>
                  <a:pt x="2450494" y="1945386"/>
                  <a:pt x="2443762" y="2492990"/>
                </a:cubicBezTo>
                <a:cubicBezTo>
                  <a:pt x="1234828" y="2539429"/>
                  <a:pt x="1181037" y="2644239"/>
                  <a:pt x="0" y="2492990"/>
                </a:cubicBezTo>
                <a:cubicBezTo>
                  <a:pt x="35026" y="2031257"/>
                  <a:pt x="-74677" y="605219"/>
                  <a:pt x="0" y="0"/>
                </a:cubicBezTo>
                <a:close/>
              </a:path>
              <a:path w="2443762" h="2492990" stroke="0" extrusionOk="0">
                <a:moveTo>
                  <a:pt x="0" y="0"/>
                </a:moveTo>
                <a:cubicBezTo>
                  <a:pt x="1031479" y="74337"/>
                  <a:pt x="1705437" y="161302"/>
                  <a:pt x="2443762" y="0"/>
                </a:cubicBezTo>
                <a:cubicBezTo>
                  <a:pt x="2334610" y="689596"/>
                  <a:pt x="2572277" y="1776669"/>
                  <a:pt x="2443762" y="2492990"/>
                </a:cubicBezTo>
                <a:cubicBezTo>
                  <a:pt x="2002279" y="2616430"/>
                  <a:pt x="932453" y="2510494"/>
                  <a:pt x="0" y="2492990"/>
                </a:cubicBezTo>
                <a:cubicBezTo>
                  <a:pt x="110341" y="1888169"/>
                  <a:pt x="45317" y="502678"/>
                  <a:pt x="0" y="0"/>
                </a:cubicBezTo>
                <a:close/>
              </a:path>
            </a:pathLst>
          </a:custGeom>
          <a:solidFill>
            <a:srgbClr val="FFFF00"/>
          </a:solidFill>
          <a:ln>
            <a:solidFill>
              <a:schemeClr val="tx1"/>
            </a:solidFill>
            <a:prstDash val="sysDot"/>
            <a:extLst>
              <a:ext uri="{C807C97D-BFC1-408E-A445-0C87EB9F89A2}">
                <ask:lineSketchStyleProps xmlns:ask="http://schemas.microsoft.com/office/drawing/2018/sketchyshapes" sd="2476219234">
                  <a:prstGeom prst="rect">
                    <a:avLst/>
                  </a:prstGeom>
                  <ask:type>
                    <ask:lineSketchCurved/>
                  </ask:type>
                </ask:lineSketchStyleProps>
              </a:ext>
            </a:extLst>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a:rPr>
              <a:t>The Reinforcement Theory is one of the oldest theories of motivation which describe behavior and how we act. Skinner believed it was possible to use the principles underpinning animal experimentation with infants and children. He coined the term operant or instrumental conditioning to explain the influence positive and negative reinforcers have on shaping and maintainin</a:t>
            </a:r>
            <a:r>
              <a:rPr lang="en-US" sz="1200">
                <a:latin typeface="Times New Roman"/>
              </a:rPr>
              <a:t>g the child’s </a:t>
            </a:r>
            <a:r>
              <a:rPr lang="en-US" sz="1200" err="1">
                <a:latin typeface="Times New Roman"/>
              </a:rPr>
              <a:t>behaviour</a:t>
            </a:r>
            <a:r>
              <a:rPr lang="en-US" sz="1200">
                <a:latin typeface="Times New Roman"/>
              </a:rPr>
              <a:t> (Gordon, 2014)</a:t>
            </a:r>
            <a:r>
              <a:rPr lang="en-US" sz="1200"/>
              <a:t>. </a:t>
            </a:r>
            <a:endParaRPr lang="en-US" sz="1200">
              <a:latin typeface="Times New Roman"/>
            </a:endParaRPr>
          </a:p>
        </p:txBody>
      </p:sp>
      <p:sp>
        <p:nvSpPr>
          <p:cNvPr id="25" name="Google Shape;446;p12">
            <a:extLst>
              <a:ext uri="{FF2B5EF4-FFF2-40B4-BE49-F238E27FC236}">
                <a16:creationId xmlns:a16="http://schemas.microsoft.com/office/drawing/2014/main" id="{BB8FC1BB-4753-419E-8C24-111DFBE29D3C}"/>
              </a:ext>
            </a:extLst>
          </p:cNvPr>
          <p:cNvSpPr/>
          <p:nvPr/>
        </p:nvSpPr>
        <p:spPr>
          <a:xfrm>
            <a:off x="9297756" y="61833"/>
            <a:ext cx="2612311" cy="6523527"/>
          </a:xfrm>
          <a:custGeom>
            <a:avLst/>
            <a:gdLst>
              <a:gd name="connsiteX0" fmla="*/ 0 w 2612311"/>
              <a:gd name="connsiteY0" fmla="*/ 0 h 6523527"/>
              <a:gd name="connsiteX1" fmla="*/ 2612311 w 2612311"/>
              <a:gd name="connsiteY1" fmla="*/ 0 h 6523527"/>
              <a:gd name="connsiteX2" fmla="*/ 2612311 w 2612311"/>
              <a:gd name="connsiteY2" fmla="*/ 6523527 h 6523527"/>
              <a:gd name="connsiteX3" fmla="*/ 0 w 2612311"/>
              <a:gd name="connsiteY3" fmla="*/ 6523527 h 6523527"/>
              <a:gd name="connsiteX4" fmla="*/ 0 w 2612311"/>
              <a:gd name="connsiteY4" fmla="*/ 0 h 65235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12311" h="6523527" fill="none" extrusionOk="0">
                <a:moveTo>
                  <a:pt x="0" y="0"/>
                </a:moveTo>
                <a:cubicBezTo>
                  <a:pt x="877725" y="13033"/>
                  <a:pt x="1315559" y="-142057"/>
                  <a:pt x="2612311" y="0"/>
                </a:cubicBezTo>
                <a:cubicBezTo>
                  <a:pt x="2468760" y="1007677"/>
                  <a:pt x="2665252" y="3728698"/>
                  <a:pt x="2612311" y="6523527"/>
                </a:cubicBezTo>
                <a:cubicBezTo>
                  <a:pt x="1382561" y="6571464"/>
                  <a:pt x="957929" y="6371144"/>
                  <a:pt x="0" y="6523527"/>
                </a:cubicBezTo>
                <a:cubicBezTo>
                  <a:pt x="-146058" y="5811856"/>
                  <a:pt x="-36877" y="1760066"/>
                  <a:pt x="0" y="0"/>
                </a:cubicBezTo>
                <a:close/>
              </a:path>
              <a:path w="2612311" h="6523527" stroke="0" extrusionOk="0">
                <a:moveTo>
                  <a:pt x="0" y="0"/>
                </a:moveTo>
                <a:cubicBezTo>
                  <a:pt x="880044" y="-153284"/>
                  <a:pt x="1414963" y="129437"/>
                  <a:pt x="2612311" y="0"/>
                </a:cubicBezTo>
                <a:cubicBezTo>
                  <a:pt x="2489883" y="1062374"/>
                  <a:pt x="2543278" y="3869250"/>
                  <a:pt x="2612311" y="6523527"/>
                </a:cubicBezTo>
                <a:cubicBezTo>
                  <a:pt x="1752094" y="6637360"/>
                  <a:pt x="489727" y="6503543"/>
                  <a:pt x="0" y="6523527"/>
                </a:cubicBezTo>
                <a:cubicBezTo>
                  <a:pt x="-37920" y="5379070"/>
                  <a:pt x="10072" y="2831294"/>
                  <a:pt x="0" y="0"/>
                </a:cubicBezTo>
                <a:close/>
              </a:path>
            </a:pathLst>
          </a:custGeom>
          <a:solidFill>
            <a:schemeClr val="accent4">
              <a:lumMod val="75000"/>
            </a:schemeClr>
          </a:solidFill>
          <a:ln>
            <a:solidFill>
              <a:schemeClr val="tx1"/>
            </a:solidFill>
            <a:prstDash val="sysDot"/>
            <a:extLst>
              <a:ext uri="{C807C97D-BFC1-408E-A445-0C87EB9F89A2}">
                <ask:lineSketchStyleProps xmlns:ask="http://schemas.microsoft.com/office/drawing/2018/sketchyshapes" sd="716872645">
                  <a:prstGeom prst="rect">
                    <a:avLst/>
                  </a:prstGeom>
                  <ask:type>
                    <ask:lineSketchCurved/>
                  </ask:type>
                </ask:lineSketchStyleProps>
              </a:ext>
            </a:extLst>
          </a:ln>
          <a:effectLst>
            <a:outerShdw blurRad="50800" dist="38100" dir="5400000" algn="t" rotWithShape="0">
              <a:srgbClr val="000000">
                <a:alpha val="40000"/>
              </a:srgbClr>
            </a:outerShdw>
          </a:effectLst>
        </p:spPr>
        <p:txBody>
          <a:bodyPr spcFirstLastPara="1" wrap="square" lIns="91425" tIns="45700" rIns="91425" bIns="45700" anchor="ctr" anchorCtr="0">
            <a:noAutofit/>
          </a:bodyPr>
          <a:lstStyle/>
          <a:p>
            <a:pPr algn="ctr"/>
            <a:r>
              <a:rPr lang="en-US" sz="1800"/>
              <a:t>I</a:t>
            </a:r>
            <a:r>
              <a:rPr lang="en-US" sz="1200">
                <a:latin typeface="Times"/>
              </a:rPr>
              <a:t>n Skinner's terminology, the lever-pressing </a:t>
            </a:r>
            <a:r>
              <a:rPr lang="en-US" sz="1200" err="1">
                <a:latin typeface="Times"/>
              </a:rPr>
              <a:t>behaviour</a:t>
            </a:r>
            <a:r>
              <a:rPr lang="en-US" sz="1200">
                <a:latin typeface="Times"/>
              </a:rPr>
              <a:t> was reinforced, that is, the consequences of pressing the lever made lever pressing more likely to occur in the future. When the lever pressing resulted in an unpleasant experience, such as an electric shock, then lever-pressing </a:t>
            </a:r>
            <a:r>
              <a:rPr lang="en-US" sz="1200" err="1">
                <a:latin typeface="Times"/>
              </a:rPr>
              <a:t>behaviour</a:t>
            </a:r>
            <a:r>
              <a:rPr lang="en-US" sz="1200">
                <a:latin typeface="Times"/>
              </a:rPr>
              <a:t> would occur less often</a:t>
            </a:r>
          </a:p>
          <a:p>
            <a:pPr algn="ctr"/>
            <a:r>
              <a:rPr lang="en-US" sz="1200">
                <a:latin typeface="Times New Roman"/>
                <a:cs typeface="Times New Roman"/>
              </a:rPr>
              <a:t>(Gray &amp; McBlain, 2015).</a:t>
            </a:r>
            <a:endParaRPr lang="en-US"/>
          </a:p>
        </p:txBody>
      </p:sp>
      <p:sp>
        <p:nvSpPr>
          <p:cNvPr id="15" name="TextBox 14">
            <a:extLst>
              <a:ext uri="{FF2B5EF4-FFF2-40B4-BE49-F238E27FC236}">
                <a16:creationId xmlns:a16="http://schemas.microsoft.com/office/drawing/2014/main" id="{324B89E5-436E-412A-A6A0-CDEE484B13F0}"/>
              </a:ext>
            </a:extLst>
          </p:cNvPr>
          <p:cNvSpPr txBox="1"/>
          <p:nvPr/>
        </p:nvSpPr>
        <p:spPr>
          <a:xfrm>
            <a:off x="9295186" y="330152"/>
            <a:ext cx="2614719" cy="1569660"/>
          </a:xfrm>
          <a:custGeom>
            <a:avLst/>
            <a:gdLst>
              <a:gd name="connsiteX0" fmla="*/ 0 w 2614719"/>
              <a:gd name="connsiteY0" fmla="*/ 0 h 1569660"/>
              <a:gd name="connsiteX1" fmla="*/ 496797 w 2614719"/>
              <a:gd name="connsiteY1" fmla="*/ 0 h 1569660"/>
              <a:gd name="connsiteX2" fmla="*/ 993593 w 2614719"/>
              <a:gd name="connsiteY2" fmla="*/ 0 h 1569660"/>
              <a:gd name="connsiteX3" fmla="*/ 1516537 w 2614719"/>
              <a:gd name="connsiteY3" fmla="*/ 0 h 1569660"/>
              <a:gd name="connsiteX4" fmla="*/ 1987186 w 2614719"/>
              <a:gd name="connsiteY4" fmla="*/ 0 h 1569660"/>
              <a:gd name="connsiteX5" fmla="*/ 2614719 w 2614719"/>
              <a:gd name="connsiteY5" fmla="*/ 0 h 1569660"/>
              <a:gd name="connsiteX6" fmla="*/ 2614719 w 2614719"/>
              <a:gd name="connsiteY6" fmla="*/ 538917 h 1569660"/>
              <a:gd name="connsiteX7" fmla="*/ 2614719 w 2614719"/>
              <a:gd name="connsiteY7" fmla="*/ 1046440 h 1569660"/>
              <a:gd name="connsiteX8" fmla="*/ 2614719 w 2614719"/>
              <a:gd name="connsiteY8" fmla="*/ 1569660 h 1569660"/>
              <a:gd name="connsiteX9" fmla="*/ 2065628 w 2614719"/>
              <a:gd name="connsiteY9" fmla="*/ 1569660 h 1569660"/>
              <a:gd name="connsiteX10" fmla="*/ 1490390 w 2614719"/>
              <a:gd name="connsiteY10" fmla="*/ 1569660 h 1569660"/>
              <a:gd name="connsiteX11" fmla="*/ 1045888 w 2614719"/>
              <a:gd name="connsiteY11" fmla="*/ 1569660 h 1569660"/>
              <a:gd name="connsiteX12" fmla="*/ 522944 w 2614719"/>
              <a:gd name="connsiteY12" fmla="*/ 1569660 h 1569660"/>
              <a:gd name="connsiteX13" fmla="*/ 0 w 2614719"/>
              <a:gd name="connsiteY13" fmla="*/ 1569660 h 1569660"/>
              <a:gd name="connsiteX14" fmla="*/ 0 w 2614719"/>
              <a:gd name="connsiteY14" fmla="*/ 1030743 h 1569660"/>
              <a:gd name="connsiteX15" fmla="*/ 0 w 2614719"/>
              <a:gd name="connsiteY15" fmla="*/ 476130 h 1569660"/>
              <a:gd name="connsiteX16" fmla="*/ 0 w 2614719"/>
              <a:gd name="connsiteY16" fmla="*/ 0 h 1569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14719" h="1569660" fill="none" extrusionOk="0">
                <a:moveTo>
                  <a:pt x="0" y="0"/>
                </a:moveTo>
                <a:cubicBezTo>
                  <a:pt x="236676" y="-51088"/>
                  <a:pt x="355041" y="32377"/>
                  <a:pt x="496797" y="0"/>
                </a:cubicBezTo>
                <a:cubicBezTo>
                  <a:pt x="638553" y="-32377"/>
                  <a:pt x="818638" y="24131"/>
                  <a:pt x="993593" y="0"/>
                </a:cubicBezTo>
                <a:cubicBezTo>
                  <a:pt x="1168548" y="-24131"/>
                  <a:pt x="1340382" y="13118"/>
                  <a:pt x="1516537" y="0"/>
                </a:cubicBezTo>
                <a:cubicBezTo>
                  <a:pt x="1692692" y="-13118"/>
                  <a:pt x="1781077" y="35298"/>
                  <a:pt x="1987186" y="0"/>
                </a:cubicBezTo>
                <a:cubicBezTo>
                  <a:pt x="2193295" y="-35298"/>
                  <a:pt x="2419134" y="51813"/>
                  <a:pt x="2614719" y="0"/>
                </a:cubicBezTo>
                <a:cubicBezTo>
                  <a:pt x="2655296" y="196245"/>
                  <a:pt x="2572681" y="338635"/>
                  <a:pt x="2614719" y="538917"/>
                </a:cubicBezTo>
                <a:cubicBezTo>
                  <a:pt x="2656757" y="739199"/>
                  <a:pt x="2582410" y="883954"/>
                  <a:pt x="2614719" y="1046440"/>
                </a:cubicBezTo>
                <a:cubicBezTo>
                  <a:pt x="2647028" y="1208926"/>
                  <a:pt x="2601321" y="1374457"/>
                  <a:pt x="2614719" y="1569660"/>
                </a:cubicBezTo>
                <a:cubicBezTo>
                  <a:pt x="2444681" y="1615879"/>
                  <a:pt x="2274176" y="1537326"/>
                  <a:pt x="2065628" y="1569660"/>
                </a:cubicBezTo>
                <a:cubicBezTo>
                  <a:pt x="1857080" y="1601994"/>
                  <a:pt x="1674323" y="1513967"/>
                  <a:pt x="1490390" y="1569660"/>
                </a:cubicBezTo>
                <a:cubicBezTo>
                  <a:pt x="1306457" y="1625353"/>
                  <a:pt x="1227970" y="1518941"/>
                  <a:pt x="1045888" y="1569660"/>
                </a:cubicBezTo>
                <a:cubicBezTo>
                  <a:pt x="863806" y="1620379"/>
                  <a:pt x="636091" y="1559850"/>
                  <a:pt x="522944" y="1569660"/>
                </a:cubicBezTo>
                <a:cubicBezTo>
                  <a:pt x="409797" y="1579470"/>
                  <a:pt x="216301" y="1552032"/>
                  <a:pt x="0" y="1569660"/>
                </a:cubicBezTo>
                <a:cubicBezTo>
                  <a:pt x="-10513" y="1430436"/>
                  <a:pt x="53349" y="1258454"/>
                  <a:pt x="0" y="1030743"/>
                </a:cubicBezTo>
                <a:cubicBezTo>
                  <a:pt x="-53349" y="803032"/>
                  <a:pt x="21204" y="692602"/>
                  <a:pt x="0" y="476130"/>
                </a:cubicBezTo>
                <a:cubicBezTo>
                  <a:pt x="-21204" y="259658"/>
                  <a:pt x="36214" y="235459"/>
                  <a:pt x="0" y="0"/>
                </a:cubicBezTo>
                <a:close/>
              </a:path>
              <a:path w="2614719" h="1569660" stroke="0" extrusionOk="0">
                <a:moveTo>
                  <a:pt x="0" y="0"/>
                </a:moveTo>
                <a:cubicBezTo>
                  <a:pt x="240329" y="-20019"/>
                  <a:pt x="299879" y="57982"/>
                  <a:pt x="496797" y="0"/>
                </a:cubicBezTo>
                <a:cubicBezTo>
                  <a:pt x="693715" y="-57982"/>
                  <a:pt x="814288" y="49412"/>
                  <a:pt x="993593" y="0"/>
                </a:cubicBezTo>
                <a:cubicBezTo>
                  <a:pt x="1172898" y="-49412"/>
                  <a:pt x="1349656" y="2436"/>
                  <a:pt x="1542684" y="0"/>
                </a:cubicBezTo>
                <a:cubicBezTo>
                  <a:pt x="1735712" y="-2436"/>
                  <a:pt x="1852507" y="42106"/>
                  <a:pt x="2091775" y="0"/>
                </a:cubicBezTo>
                <a:cubicBezTo>
                  <a:pt x="2331043" y="-42106"/>
                  <a:pt x="2432178" y="35481"/>
                  <a:pt x="2614719" y="0"/>
                </a:cubicBezTo>
                <a:cubicBezTo>
                  <a:pt x="2645853" y="226937"/>
                  <a:pt x="2594203" y="308837"/>
                  <a:pt x="2614719" y="523220"/>
                </a:cubicBezTo>
                <a:cubicBezTo>
                  <a:pt x="2635235" y="737603"/>
                  <a:pt x="2556586" y="806567"/>
                  <a:pt x="2614719" y="1077833"/>
                </a:cubicBezTo>
                <a:cubicBezTo>
                  <a:pt x="2672852" y="1349099"/>
                  <a:pt x="2571949" y="1461570"/>
                  <a:pt x="2614719" y="1569660"/>
                </a:cubicBezTo>
                <a:cubicBezTo>
                  <a:pt x="2397164" y="1604080"/>
                  <a:pt x="2277493" y="1520721"/>
                  <a:pt x="2144070" y="1569660"/>
                </a:cubicBezTo>
                <a:cubicBezTo>
                  <a:pt x="2010647" y="1618599"/>
                  <a:pt x="1755767" y="1543785"/>
                  <a:pt x="1594979" y="1569660"/>
                </a:cubicBezTo>
                <a:cubicBezTo>
                  <a:pt x="1434191" y="1595535"/>
                  <a:pt x="1182295" y="1568032"/>
                  <a:pt x="1045888" y="1569660"/>
                </a:cubicBezTo>
                <a:cubicBezTo>
                  <a:pt x="909481" y="1571288"/>
                  <a:pt x="688264" y="1567339"/>
                  <a:pt x="470649" y="1569660"/>
                </a:cubicBezTo>
                <a:cubicBezTo>
                  <a:pt x="253034" y="1571981"/>
                  <a:pt x="163040" y="1534412"/>
                  <a:pt x="0" y="1569660"/>
                </a:cubicBezTo>
                <a:cubicBezTo>
                  <a:pt x="-43752" y="1386475"/>
                  <a:pt x="43746" y="1227207"/>
                  <a:pt x="0" y="1015047"/>
                </a:cubicBezTo>
                <a:cubicBezTo>
                  <a:pt x="-43746" y="802887"/>
                  <a:pt x="42847" y="634393"/>
                  <a:pt x="0" y="491827"/>
                </a:cubicBezTo>
                <a:cubicBezTo>
                  <a:pt x="-42847" y="349261"/>
                  <a:pt x="54239" y="211266"/>
                  <a:pt x="0" y="0"/>
                </a:cubicBezTo>
                <a:close/>
              </a:path>
            </a:pathLst>
          </a:custGeom>
          <a:solidFill>
            <a:schemeClr val="accent4">
              <a:lumMod val="60000"/>
              <a:lumOff val="40000"/>
            </a:schemeClr>
          </a:solidFill>
          <a:ln>
            <a:solidFill>
              <a:srgbClr val="4472C4"/>
            </a:solidFill>
            <a:prstDash val="dash"/>
            <a:extLst>
              <a:ext uri="{C807C97D-BFC1-408E-A445-0C87EB9F89A2}">
                <ask:lineSketchStyleProps xmlns:ask="http://schemas.microsoft.com/office/drawing/2018/sketchyshapes" sd="2476219234">
                  <a:prstGeom prst="rect">
                    <a:avLst/>
                  </a:prstGeom>
                  <ask:type>
                    <ask:lineSketchScribble/>
                  </ask:type>
                </ask:lineSketchStyleProps>
              </a:ext>
            </a:extLst>
          </a:ln>
        </p:spPr>
        <p:txBody>
          <a:bodyPr wrap="square" lIns="91440" tIns="45720" rIns="91440" bIns="45720" rtlCol="0" anchor="t">
            <a:spAutoFit/>
          </a:bodyPr>
          <a:lstStyle/>
          <a:p>
            <a:r>
              <a:rPr lang="en-GB" sz="1200">
                <a:latin typeface="Times"/>
              </a:rPr>
              <a:t>Skinner (1953) argued that humans and animals repeat behaviours that lead to favourable outcomes and suppress those that lead to unfavourable ones.</a:t>
            </a:r>
          </a:p>
          <a:p>
            <a:endParaRPr lang="en-GB" sz="1200">
              <a:latin typeface="Times"/>
            </a:endParaRPr>
          </a:p>
          <a:p>
            <a:r>
              <a:rPr lang="en-GB" sz="1200">
                <a:latin typeface="Times"/>
              </a:rPr>
              <a:t>Skinner created the 'Skinner Box' that was designed for the use of a rat to test his theory </a:t>
            </a:r>
            <a:r>
              <a:rPr lang="en-US" sz="1200">
                <a:latin typeface="Times New Roman"/>
                <a:cs typeface="Times New Roman"/>
              </a:rPr>
              <a:t>(Gray &amp; </a:t>
            </a:r>
            <a:r>
              <a:rPr lang="en-US" sz="1200" err="1">
                <a:latin typeface="Times New Roman"/>
                <a:cs typeface="Times New Roman"/>
              </a:rPr>
              <a:t>McBlain</a:t>
            </a:r>
            <a:r>
              <a:rPr lang="en-US" sz="1200">
                <a:latin typeface="Times New Roman"/>
                <a:cs typeface="Times New Roman"/>
              </a:rPr>
              <a:t>, 2015).</a:t>
            </a:r>
            <a:endParaRPr lang="en-GB"/>
          </a:p>
        </p:txBody>
      </p:sp>
      <p:sp>
        <p:nvSpPr>
          <p:cNvPr id="17" name="Google Shape;446;p12">
            <a:extLst>
              <a:ext uri="{FF2B5EF4-FFF2-40B4-BE49-F238E27FC236}">
                <a16:creationId xmlns:a16="http://schemas.microsoft.com/office/drawing/2014/main" id="{90A32357-2B0C-498E-9702-4B0DAEF1B970}"/>
              </a:ext>
            </a:extLst>
          </p:cNvPr>
          <p:cNvSpPr/>
          <p:nvPr/>
        </p:nvSpPr>
        <p:spPr>
          <a:xfrm>
            <a:off x="9339179" y="4256550"/>
            <a:ext cx="2606375" cy="2388482"/>
          </a:xfrm>
          <a:custGeom>
            <a:avLst/>
            <a:gdLst>
              <a:gd name="connsiteX0" fmla="*/ 0 w 2606375"/>
              <a:gd name="connsiteY0" fmla="*/ 0 h 2388482"/>
              <a:gd name="connsiteX1" fmla="*/ 2606375 w 2606375"/>
              <a:gd name="connsiteY1" fmla="*/ 0 h 2388482"/>
              <a:gd name="connsiteX2" fmla="*/ 2606375 w 2606375"/>
              <a:gd name="connsiteY2" fmla="*/ 2388482 h 2388482"/>
              <a:gd name="connsiteX3" fmla="*/ 0 w 2606375"/>
              <a:gd name="connsiteY3" fmla="*/ 2388482 h 2388482"/>
              <a:gd name="connsiteX4" fmla="*/ 0 w 2606375"/>
              <a:gd name="connsiteY4" fmla="*/ 0 h 23884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06375" h="2388482" fill="none" extrusionOk="0">
                <a:moveTo>
                  <a:pt x="0" y="0"/>
                </a:moveTo>
                <a:cubicBezTo>
                  <a:pt x="911732" y="95465"/>
                  <a:pt x="1932218" y="62649"/>
                  <a:pt x="2606375" y="0"/>
                </a:cubicBezTo>
                <a:cubicBezTo>
                  <a:pt x="2768530" y="293832"/>
                  <a:pt x="2712920" y="1925054"/>
                  <a:pt x="2606375" y="2388482"/>
                </a:cubicBezTo>
                <a:cubicBezTo>
                  <a:pt x="1546452" y="2348499"/>
                  <a:pt x="869386" y="2225739"/>
                  <a:pt x="0" y="2388482"/>
                </a:cubicBezTo>
                <a:cubicBezTo>
                  <a:pt x="105419" y="1845851"/>
                  <a:pt x="140976" y="977141"/>
                  <a:pt x="0" y="0"/>
                </a:cubicBezTo>
                <a:close/>
              </a:path>
              <a:path w="2606375" h="2388482" stroke="0" extrusionOk="0">
                <a:moveTo>
                  <a:pt x="0" y="0"/>
                </a:moveTo>
                <a:cubicBezTo>
                  <a:pt x="957771" y="69749"/>
                  <a:pt x="2172293" y="19975"/>
                  <a:pt x="2606375" y="0"/>
                </a:cubicBezTo>
                <a:cubicBezTo>
                  <a:pt x="2546354" y="338881"/>
                  <a:pt x="2441989" y="1324361"/>
                  <a:pt x="2606375" y="2388482"/>
                </a:cubicBezTo>
                <a:cubicBezTo>
                  <a:pt x="1329178" y="2308402"/>
                  <a:pt x="287848" y="2462731"/>
                  <a:pt x="0" y="2388482"/>
                </a:cubicBezTo>
                <a:cubicBezTo>
                  <a:pt x="105566" y="1621775"/>
                  <a:pt x="-163652" y="339700"/>
                  <a:pt x="0" y="0"/>
                </a:cubicBezTo>
                <a:close/>
              </a:path>
            </a:pathLst>
          </a:custGeom>
          <a:solidFill>
            <a:srgbClr val="00B0F0"/>
          </a:solidFill>
          <a:ln>
            <a:solidFill>
              <a:schemeClr val="tx1"/>
            </a:solidFill>
            <a:extLst>
              <a:ext uri="{C807C97D-BFC1-408E-A445-0C87EB9F89A2}">
                <ask:lineSketchStyleProps xmlns:ask="http://schemas.microsoft.com/office/drawing/2018/sketchyshapes" sd="16229675">
                  <a:prstGeom prst="rect">
                    <a:avLst/>
                  </a:prstGeom>
                  <ask:type>
                    <ask:lineSketchCurved/>
                  </ask:type>
                </ask:lineSketchStyleProps>
              </a:ext>
            </a:extLst>
          </a:ln>
          <a:effectLst>
            <a:outerShdw blurRad="50800" dist="38100" dir="5400000" algn="t"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r>
              <a:rPr lang="en-GB" sz="1200">
                <a:latin typeface="Times"/>
                <a:ea typeface="Calibri"/>
                <a:cs typeface="Calibri"/>
              </a:rPr>
              <a:t>The box contains a lever that delivers a food pellet when pressed. Initially, while moving about in the box the animal discovers by accident that when the lever is pressed, food appears. Over time the rate at which the lever is pressed by the animal increases, and other behaviours decrease by comparison. This suggests that the animal has learned to associate pressing the lever with the appearance of food.</a:t>
            </a:r>
          </a:p>
          <a:p>
            <a:pPr algn="ctr"/>
            <a:r>
              <a:rPr lang="en-US" sz="1200">
                <a:latin typeface="Times New Roman"/>
                <a:cs typeface="Times New Roman"/>
              </a:rPr>
              <a:t>(Gray &amp; </a:t>
            </a:r>
            <a:r>
              <a:rPr lang="en-US" sz="1200" err="1">
                <a:latin typeface="Times New Roman"/>
                <a:cs typeface="Times New Roman"/>
              </a:rPr>
              <a:t>McBlain</a:t>
            </a:r>
            <a:r>
              <a:rPr lang="en-US" sz="1200">
                <a:latin typeface="Times New Roman"/>
                <a:cs typeface="Times New Roman"/>
              </a:rPr>
              <a:t>, 2015).</a:t>
            </a:r>
            <a:endParaRPr lang="en-GB"/>
          </a:p>
        </p:txBody>
      </p:sp>
      <p:pic>
        <p:nvPicPr>
          <p:cNvPr id="11" name="Graphic 11" descr="Arrow Right">
            <a:extLst>
              <a:ext uri="{FF2B5EF4-FFF2-40B4-BE49-F238E27FC236}">
                <a16:creationId xmlns:a16="http://schemas.microsoft.com/office/drawing/2014/main" id="{FEC7D767-736F-4F6B-A8E7-3D832448A701}"/>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rot="9720000">
            <a:off x="8553893" y="712382"/>
            <a:ext cx="914400" cy="914400"/>
          </a:xfrm>
          <a:prstGeom prst="rect">
            <a:avLst/>
          </a:prstGeom>
        </p:spPr>
      </p:pic>
      <p:pic>
        <p:nvPicPr>
          <p:cNvPr id="24" name="Graphic 11" descr="Arrow Right">
            <a:extLst>
              <a:ext uri="{FF2B5EF4-FFF2-40B4-BE49-F238E27FC236}">
                <a16:creationId xmlns:a16="http://schemas.microsoft.com/office/drawing/2014/main" id="{66A7C5E4-0116-48A9-8F02-85869641D94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247706" y="1713614"/>
            <a:ext cx="595424" cy="595422"/>
          </a:xfrm>
          <a:prstGeom prst="rect">
            <a:avLst/>
          </a:prstGeom>
        </p:spPr>
      </p:pic>
      <p:sp>
        <p:nvSpPr>
          <p:cNvPr id="6" name="Speech Bubble: Rectangle 5">
            <a:extLst>
              <a:ext uri="{FF2B5EF4-FFF2-40B4-BE49-F238E27FC236}">
                <a16:creationId xmlns:a16="http://schemas.microsoft.com/office/drawing/2014/main" id="{68842EFA-9F2A-44AE-A1AF-230D2DF84500}"/>
              </a:ext>
            </a:extLst>
          </p:cNvPr>
          <p:cNvSpPr/>
          <p:nvPr/>
        </p:nvSpPr>
        <p:spPr>
          <a:xfrm>
            <a:off x="4718638" y="208142"/>
            <a:ext cx="2248369" cy="611481"/>
          </a:xfrm>
          <a:custGeom>
            <a:avLst/>
            <a:gdLst>
              <a:gd name="connsiteX0" fmla="*/ 0 w 2248369"/>
              <a:gd name="connsiteY0" fmla="*/ 0 h 611481"/>
              <a:gd name="connsiteX1" fmla="*/ 374728 w 2248369"/>
              <a:gd name="connsiteY1" fmla="*/ 0 h 611481"/>
              <a:gd name="connsiteX2" fmla="*/ 374728 w 2248369"/>
              <a:gd name="connsiteY2" fmla="*/ 0 h 611481"/>
              <a:gd name="connsiteX3" fmla="*/ 936820 w 2248369"/>
              <a:gd name="connsiteY3" fmla="*/ 0 h 611481"/>
              <a:gd name="connsiteX4" fmla="*/ 2248369 w 2248369"/>
              <a:gd name="connsiteY4" fmla="*/ 0 h 611481"/>
              <a:gd name="connsiteX5" fmla="*/ 2248369 w 2248369"/>
              <a:gd name="connsiteY5" fmla="*/ 356697 h 611481"/>
              <a:gd name="connsiteX6" fmla="*/ 2248369 w 2248369"/>
              <a:gd name="connsiteY6" fmla="*/ 356697 h 611481"/>
              <a:gd name="connsiteX7" fmla="*/ 2248369 w 2248369"/>
              <a:gd name="connsiteY7" fmla="*/ 509568 h 611481"/>
              <a:gd name="connsiteX8" fmla="*/ 2248369 w 2248369"/>
              <a:gd name="connsiteY8" fmla="*/ 611481 h 611481"/>
              <a:gd name="connsiteX9" fmla="*/ 936820 w 2248369"/>
              <a:gd name="connsiteY9" fmla="*/ 611481 h 611481"/>
              <a:gd name="connsiteX10" fmla="*/ 655782 w 2248369"/>
              <a:gd name="connsiteY10" fmla="*/ 687916 h 611481"/>
              <a:gd name="connsiteX11" fmla="*/ 374728 w 2248369"/>
              <a:gd name="connsiteY11" fmla="*/ 611481 h 611481"/>
              <a:gd name="connsiteX12" fmla="*/ 0 w 2248369"/>
              <a:gd name="connsiteY12" fmla="*/ 611481 h 611481"/>
              <a:gd name="connsiteX13" fmla="*/ 0 w 2248369"/>
              <a:gd name="connsiteY13" fmla="*/ 509568 h 611481"/>
              <a:gd name="connsiteX14" fmla="*/ 0 w 2248369"/>
              <a:gd name="connsiteY14" fmla="*/ 356697 h 611481"/>
              <a:gd name="connsiteX15" fmla="*/ 0 w 2248369"/>
              <a:gd name="connsiteY15" fmla="*/ 356697 h 611481"/>
              <a:gd name="connsiteX16" fmla="*/ 0 w 2248369"/>
              <a:gd name="connsiteY16" fmla="*/ 0 h 611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48369" h="611481" fill="none" extrusionOk="0">
                <a:moveTo>
                  <a:pt x="0" y="0"/>
                </a:moveTo>
                <a:cubicBezTo>
                  <a:pt x="161829" y="11078"/>
                  <a:pt x="296232" y="21056"/>
                  <a:pt x="374728" y="0"/>
                </a:cubicBezTo>
                <a:lnTo>
                  <a:pt x="374728" y="0"/>
                </a:lnTo>
                <a:cubicBezTo>
                  <a:pt x="508275" y="11328"/>
                  <a:pt x="832989" y="-35532"/>
                  <a:pt x="936820" y="0"/>
                </a:cubicBezTo>
                <a:cubicBezTo>
                  <a:pt x="1585977" y="9966"/>
                  <a:pt x="1963286" y="108210"/>
                  <a:pt x="2248369" y="0"/>
                </a:cubicBezTo>
                <a:cubicBezTo>
                  <a:pt x="2227072" y="104765"/>
                  <a:pt x="2258416" y="200008"/>
                  <a:pt x="2248369" y="356697"/>
                </a:cubicBezTo>
                <a:lnTo>
                  <a:pt x="2248369" y="356697"/>
                </a:lnTo>
                <a:cubicBezTo>
                  <a:pt x="2253364" y="380008"/>
                  <a:pt x="2255463" y="485764"/>
                  <a:pt x="2248369" y="509568"/>
                </a:cubicBezTo>
                <a:cubicBezTo>
                  <a:pt x="2244541" y="527481"/>
                  <a:pt x="2247688" y="561186"/>
                  <a:pt x="2248369" y="611481"/>
                </a:cubicBezTo>
                <a:cubicBezTo>
                  <a:pt x="1834190" y="657983"/>
                  <a:pt x="1490337" y="510123"/>
                  <a:pt x="936820" y="611481"/>
                </a:cubicBezTo>
                <a:cubicBezTo>
                  <a:pt x="810683" y="656201"/>
                  <a:pt x="783337" y="677635"/>
                  <a:pt x="655782" y="687916"/>
                </a:cubicBezTo>
                <a:cubicBezTo>
                  <a:pt x="597704" y="652682"/>
                  <a:pt x="415014" y="601956"/>
                  <a:pt x="374728" y="611481"/>
                </a:cubicBezTo>
                <a:cubicBezTo>
                  <a:pt x="222263" y="631824"/>
                  <a:pt x="105106" y="616628"/>
                  <a:pt x="0" y="611481"/>
                </a:cubicBezTo>
                <a:cubicBezTo>
                  <a:pt x="-7156" y="575400"/>
                  <a:pt x="8622" y="520710"/>
                  <a:pt x="0" y="509568"/>
                </a:cubicBezTo>
                <a:cubicBezTo>
                  <a:pt x="543" y="451255"/>
                  <a:pt x="8885" y="393118"/>
                  <a:pt x="0" y="356697"/>
                </a:cubicBezTo>
                <a:lnTo>
                  <a:pt x="0" y="356697"/>
                </a:lnTo>
                <a:cubicBezTo>
                  <a:pt x="16822" y="272039"/>
                  <a:pt x="29995" y="43411"/>
                  <a:pt x="0" y="0"/>
                </a:cubicBezTo>
                <a:close/>
              </a:path>
              <a:path w="2248369" h="611481" stroke="0" extrusionOk="0">
                <a:moveTo>
                  <a:pt x="0" y="0"/>
                </a:moveTo>
                <a:cubicBezTo>
                  <a:pt x="37496" y="4906"/>
                  <a:pt x="289093" y="-7808"/>
                  <a:pt x="374728" y="0"/>
                </a:cubicBezTo>
                <a:lnTo>
                  <a:pt x="374728" y="0"/>
                </a:lnTo>
                <a:cubicBezTo>
                  <a:pt x="622963" y="11369"/>
                  <a:pt x="683089" y="10497"/>
                  <a:pt x="936820" y="0"/>
                </a:cubicBezTo>
                <a:cubicBezTo>
                  <a:pt x="1266092" y="47094"/>
                  <a:pt x="2096951" y="23618"/>
                  <a:pt x="2248369" y="0"/>
                </a:cubicBezTo>
                <a:cubicBezTo>
                  <a:pt x="2217507" y="135964"/>
                  <a:pt x="2222207" y="304164"/>
                  <a:pt x="2248369" y="356697"/>
                </a:cubicBezTo>
                <a:lnTo>
                  <a:pt x="2248369" y="356697"/>
                </a:lnTo>
                <a:cubicBezTo>
                  <a:pt x="2251651" y="426139"/>
                  <a:pt x="2256881" y="445046"/>
                  <a:pt x="2248369" y="509568"/>
                </a:cubicBezTo>
                <a:cubicBezTo>
                  <a:pt x="2256555" y="537804"/>
                  <a:pt x="2242197" y="567211"/>
                  <a:pt x="2248369" y="611481"/>
                </a:cubicBezTo>
                <a:cubicBezTo>
                  <a:pt x="1862907" y="543163"/>
                  <a:pt x="1411343" y="585193"/>
                  <a:pt x="936820" y="611481"/>
                </a:cubicBezTo>
                <a:cubicBezTo>
                  <a:pt x="807645" y="622783"/>
                  <a:pt x="711944" y="665568"/>
                  <a:pt x="655782" y="687916"/>
                </a:cubicBezTo>
                <a:cubicBezTo>
                  <a:pt x="518933" y="675329"/>
                  <a:pt x="505314" y="632333"/>
                  <a:pt x="374728" y="611481"/>
                </a:cubicBezTo>
                <a:cubicBezTo>
                  <a:pt x="265628" y="593548"/>
                  <a:pt x="143895" y="612512"/>
                  <a:pt x="0" y="611481"/>
                </a:cubicBezTo>
                <a:cubicBezTo>
                  <a:pt x="216" y="600284"/>
                  <a:pt x="-7229" y="522596"/>
                  <a:pt x="0" y="509568"/>
                </a:cubicBezTo>
                <a:cubicBezTo>
                  <a:pt x="12829" y="455502"/>
                  <a:pt x="9049" y="414654"/>
                  <a:pt x="0" y="356697"/>
                </a:cubicBezTo>
                <a:lnTo>
                  <a:pt x="0" y="356697"/>
                </a:lnTo>
                <a:cubicBezTo>
                  <a:pt x="6210" y="280297"/>
                  <a:pt x="29478" y="178298"/>
                  <a:pt x="0" y="0"/>
                </a:cubicBezTo>
                <a:close/>
              </a:path>
            </a:pathLst>
          </a:custGeom>
          <a:solidFill>
            <a:srgbClr val="FFFF00"/>
          </a:solidFill>
          <a:ln>
            <a:extLst>
              <a:ext uri="{C807C97D-BFC1-408E-A445-0C87EB9F89A2}">
                <ask:lineSketchStyleProps xmlns:ask="http://schemas.microsoft.com/office/drawing/2018/sketchyshapes" sd="2476219234">
                  <a:prstGeom prst="wedgeRectCallout">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i="1">
                <a:solidFill>
                  <a:schemeClr val="tx1"/>
                </a:solidFill>
                <a:cs typeface="Arial"/>
              </a:rPr>
              <a:t>Skinner Box</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443"/>
        <p:cNvGrpSpPr/>
        <p:nvPr/>
      </p:nvGrpSpPr>
      <p:grpSpPr>
        <a:xfrm>
          <a:off x="0" y="0"/>
          <a:ext cx="0" cy="0"/>
          <a:chOff x="0" y="0"/>
          <a:chExt cx="0" cy="0"/>
        </a:xfrm>
      </p:grpSpPr>
      <p:sp>
        <p:nvSpPr>
          <p:cNvPr id="444" name="Google Shape;444;p12"/>
          <p:cNvSpPr/>
          <p:nvPr/>
        </p:nvSpPr>
        <p:spPr>
          <a:xfrm>
            <a:off x="7969948" y="1245022"/>
            <a:ext cx="3818924" cy="1458871"/>
          </a:xfrm>
          <a:custGeom>
            <a:avLst/>
            <a:gdLst>
              <a:gd name="connsiteX0" fmla="*/ 0 w 3818924"/>
              <a:gd name="connsiteY0" fmla="*/ 0 h 1458871"/>
              <a:gd name="connsiteX1" fmla="*/ 712866 w 3818924"/>
              <a:gd name="connsiteY1" fmla="*/ 0 h 1458871"/>
              <a:gd name="connsiteX2" fmla="*/ 1349353 w 3818924"/>
              <a:gd name="connsiteY2" fmla="*/ 0 h 1458871"/>
              <a:gd name="connsiteX3" fmla="*/ 2024030 w 3818924"/>
              <a:gd name="connsiteY3" fmla="*/ 0 h 1458871"/>
              <a:gd name="connsiteX4" fmla="*/ 2660517 w 3818924"/>
              <a:gd name="connsiteY4" fmla="*/ 0 h 1458871"/>
              <a:gd name="connsiteX5" fmla="*/ 3258815 w 3818924"/>
              <a:gd name="connsiteY5" fmla="*/ 0 h 1458871"/>
              <a:gd name="connsiteX6" fmla="*/ 3818924 w 3818924"/>
              <a:gd name="connsiteY6" fmla="*/ 0 h 1458871"/>
              <a:gd name="connsiteX7" fmla="*/ 3818924 w 3818924"/>
              <a:gd name="connsiteY7" fmla="*/ 500879 h 1458871"/>
              <a:gd name="connsiteX8" fmla="*/ 3818924 w 3818924"/>
              <a:gd name="connsiteY8" fmla="*/ 1016347 h 1458871"/>
              <a:gd name="connsiteX9" fmla="*/ 3818924 w 3818924"/>
              <a:gd name="connsiteY9" fmla="*/ 1458871 h 1458871"/>
              <a:gd name="connsiteX10" fmla="*/ 3297004 w 3818924"/>
              <a:gd name="connsiteY10" fmla="*/ 1458871 h 1458871"/>
              <a:gd name="connsiteX11" fmla="*/ 2622328 w 3818924"/>
              <a:gd name="connsiteY11" fmla="*/ 1458871 h 1458871"/>
              <a:gd name="connsiteX12" fmla="*/ 1947651 w 3818924"/>
              <a:gd name="connsiteY12" fmla="*/ 1458871 h 1458871"/>
              <a:gd name="connsiteX13" fmla="*/ 1425732 w 3818924"/>
              <a:gd name="connsiteY13" fmla="*/ 1458871 h 1458871"/>
              <a:gd name="connsiteX14" fmla="*/ 865623 w 3818924"/>
              <a:gd name="connsiteY14" fmla="*/ 1458871 h 1458871"/>
              <a:gd name="connsiteX15" fmla="*/ 0 w 3818924"/>
              <a:gd name="connsiteY15" fmla="*/ 1458871 h 1458871"/>
              <a:gd name="connsiteX16" fmla="*/ 0 w 3818924"/>
              <a:gd name="connsiteY16" fmla="*/ 943403 h 1458871"/>
              <a:gd name="connsiteX17" fmla="*/ 0 w 3818924"/>
              <a:gd name="connsiteY17" fmla="*/ 471702 h 1458871"/>
              <a:gd name="connsiteX18" fmla="*/ 0 w 3818924"/>
              <a:gd name="connsiteY18" fmla="*/ 0 h 1458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818924" h="1458871" fill="none" extrusionOk="0">
                <a:moveTo>
                  <a:pt x="0" y="0"/>
                </a:moveTo>
                <a:cubicBezTo>
                  <a:pt x="242645" y="4231"/>
                  <a:pt x="511492" y="2396"/>
                  <a:pt x="712866" y="0"/>
                </a:cubicBezTo>
                <a:cubicBezTo>
                  <a:pt x="914240" y="-2396"/>
                  <a:pt x="1114398" y="-8150"/>
                  <a:pt x="1349353" y="0"/>
                </a:cubicBezTo>
                <a:cubicBezTo>
                  <a:pt x="1584308" y="8150"/>
                  <a:pt x="1783292" y="16663"/>
                  <a:pt x="2024030" y="0"/>
                </a:cubicBezTo>
                <a:cubicBezTo>
                  <a:pt x="2264768" y="-16663"/>
                  <a:pt x="2495379" y="-20536"/>
                  <a:pt x="2660517" y="0"/>
                </a:cubicBezTo>
                <a:cubicBezTo>
                  <a:pt x="2825655" y="20536"/>
                  <a:pt x="3059839" y="-21514"/>
                  <a:pt x="3258815" y="0"/>
                </a:cubicBezTo>
                <a:cubicBezTo>
                  <a:pt x="3457791" y="21514"/>
                  <a:pt x="3570849" y="-19378"/>
                  <a:pt x="3818924" y="0"/>
                </a:cubicBezTo>
                <a:cubicBezTo>
                  <a:pt x="3829410" y="172067"/>
                  <a:pt x="3831829" y="295024"/>
                  <a:pt x="3818924" y="500879"/>
                </a:cubicBezTo>
                <a:cubicBezTo>
                  <a:pt x="3806019" y="706734"/>
                  <a:pt x="3828182" y="783455"/>
                  <a:pt x="3818924" y="1016347"/>
                </a:cubicBezTo>
                <a:cubicBezTo>
                  <a:pt x="3809666" y="1249239"/>
                  <a:pt x="3819894" y="1301275"/>
                  <a:pt x="3818924" y="1458871"/>
                </a:cubicBezTo>
                <a:cubicBezTo>
                  <a:pt x="3601218" y="1472473"/>
                  <a:pt x="3491247" y="1458287"/>
                  <a:pt x="3297004" y="1458871"/>
                </a:cubicBezTo>
                <a:cubicBezTo>
                  <a:pt x="3102761" y="1459455"/>
                  <a:pt x="2820752" y="1428064"/>
                  <a:pt x="2622328" y="1458871"/>
                </a:cubicBezTo>
                <a:cubicBezTo>
                  <a:pt x="2423904" y="1489678"/>
                  <a:pt x="2188661" y="1466741"/>
                  <a:pt x="1947651" y="1458871"/>
                </a:cubicBezTo>
                <a:cubicBezTo>
                  <a:pt x="1706641" y="1451001"/>
                  <a:pt x="1538429" y="1469132"/>
                  <a:pt x="1425732" y="1458871"/>
                </a:cubicBezTo>
                <a:cubicBezTo>
                  <a:pt x="1313035" y="1448610"/>
                  <a:pt x="1083385" y="1456700"/>
                  <a:pt x="865623" y="1458871"/>
                </a:cubicBezTo>
                <a:cubicBezTo>
                  <a:pt x="647861" y="1461042"/>
                  <a:pt x="208277" y="1480762"/>
                  <a:pt x="0" y="1458871"/>
                </a:cubicBezTo>
                <a:cubicBezTo>
                  <a:pt x="-13684" y="1266800"/>
                  <a:pt x="23851" y="1047852"/>
                  <a:pt x="0" y="943403"/>
                </a:cubicBezTo>
                <a:cubicBezTo>
                  <a:pt x="-23851" y="838954"/>
                  <a:pt x="-9299" y="680918"/>
                  <a:pt x="0" y="471702"/>
                </a:cubicBezTo>
                <a:cubicBezTo>
                  <a:pt x="9299" y="262486"/>
                  <a:pt x="16336" y="116424"/>
                  <a:pt x="0" y="0"/>
                </a:cubicBezTo>
                <a:close/>
              </a:path>
              <a:path w="3818924" h="1458871" stroke="0" extrusionOk="0">
                <a:moveTo>
                  <a:pt x="0" y="0"/>
                </a:moveTo>
                <a:cubicBezTo>
                  <a:pt x="255790" y="28607"/>
                  <a:pt x="394455" y="17866"/>
                  <a:pt x="674677" y="0"/>
                </a:cubicBezTo>
                <a:cubicBezTo>
                  <a:pt x="954899" y="-17866"/>
                  <a:pt x="1094852" y="17114"/>
                  <a:pt x="1349353" y="0"/>
                </a:cubicBezTo>
                <a:cubicBezTo>
                  <a:pt x="1603854" y="-17114"/>
                  <a:pt x="1725587" y="17302"/>
                  <a:pt x="1871273" y="0"/>
                </a:cubicBezTo>
                <a:cubicBezTo>
                  <a:pt x="2016959" y="-17302"/>
                  <a:pt x="2311506" y="-27990"/>
                  <a:pt x="2584139" y="0"/>
                </a:cubicBezTo>
                <a:cubicBezTo>
                  <a:pt x="2856772" y="27990"/>
                  <a:pt x="2939619" y="30151"/>
                  <a:pt x="3220626" y="0"/>
                </a:cubicBezTo>
                <a:cubicBezTo>
                  <a:pt x="3501633" y="-30151"/>
                  <a:pt x="3662587" y="6091"/>
                  <a:pt x="3818924" y="0"/>
                </a:cubicBezTo>
                <a:cubicBezTo>
                  <a:pt x="3808371" y="186973"/>
                  <a:pt x="3816614" y="333720"/>
                  <a:pt x="3818924" y="486290"/>
                </a:cubicBezTo>
                <a:cubicBezTo>
                  <a:pt x="3821235" y="638860"/>
                  <a:pt x="3829541" y="751599"/>
                  <a:pt x="3818924" y="957992"/>
                </a:cubicBezTo>
                <a:cubicBezTo>
                  <a:pt x="3808307" y="1164385"/>
                  <a:pt x="3833450" y="1209697"/>
                  <a:pt x="3818924" y="1458871"/>
                </a:cubicBezTo>
                <a:cubicBezTo>
                  <a:pt x="3684124" y="1439775"/>
                  <a:pt x="3426238" y="1488979"/>
                  <a:pt x="3182437" y="1458871"/>
                </a:cubicBezTo>
                <a:cubicBezTo>
                  <a:pt x="2938636" y="1428763"/>
                  <a:pt x="2733433" y="1488055"/>
                  <a:pt x="2584139" y="1458871"/>
                </a:cubicBezTo>
                <a:cubicBezTo>
                  <a:pt x="2434845" y="1429687"/>
                  <a:pt x="2261941" y="1470469"/>
                  <a:pt x="2062219" y="1458871"/>
                </a:cubicBezTo>
                <a:cubicBezTo>
                  <a:pt x="1862497" y="1447273"/>
                  <a:pt x="1548306" y="1460703"/>
                  <a:pt x="1387542" y="1458871"/>
                </a:cubicBezTo>
                <a:cubicBezTo>
                  <a:pt x="1226778" y="1457039"/>
                  <a:pt x="1001440" y="1479572"/>
                  <a:pt x="751055" y="1458871"/>
                </a:cubicBezTo>
                <a:cubicBezTo>
                  <a:pt x="500670" y="1438170"/>
                  <a:pt x="208490" y="1472089"/>
                  <a:pt x="0" y="1458871"/>
                </a:cubicBezTo>
                <a:cubicBezTo>
                  <a:pt x="-21564" y="1349321"/>
                  <a:pt x="-7919" y="1142952"/>
                  <a:pt x="0" y="1016347"/>
                </a:cubicBezTo>
                <a:cubicBezTo>
                  <a:pt x="7919" y="889742"/>
                  <a:pt x="11982" y="760232"/>
                  <a:pt x="0" y="530056"/>
                </a:cubicBezTo>
                <a:cubicBezTo>
                  <a:pt x="-11982" y="299880"/>
                  <a:pt x="26217" y="224532"/>
                  <a:pt x="0" y="0"/>
                </a:cubicBezTo>
                <a:close/>
              </a:path>
            </a:pathLst>
          </a:custGeom>
          <a:solidFill>
            <a:schemeClr val="accent4">
              <a:lumMod val="75000"/>
            </a:schemeClr>
          </a:solidFill>
          <a:ln>
            <a:solidFill>
              <a:schemeClr val="tx1"/>
            </a:solidFill>
            <a:extLst>
              <a:ext uri="{C807C97D-BFC1-408E-A445-0C87EB9F89A2}">
                <ask:lineSketchStyleProps xmlns:ask="http://schemas.microsoft.com/office/drawing/2018/sketchyshapes" sd="1354620841">
                  <a:prstGeom prst="rect">
                    <a:avLst/>
                  </a:prstGeom>
                  <ask:type>
                    <ask:lineSketchFreehand/>
                  </ask:type>
                </ask:lineSketchStyleProps>
              </a:ext>
            </a:extLst>
          </a:ln>
          <a:effectLst>
            <a:outerShdw blurRad="50800" dist="38100" dir="5400000" algn="t"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6" name="Picture 15">
            <a:extLst>
              <a:ext uri="{FF2B5EF4-FFF2-40B4-BE49-F238E27FC236}">
                <a16:creationId xmlns:a16="http://schemas.microsoft.com/office/drawing/2014/main" id="{F84EFD91-1E5C-4E09-AD59-2E8E447E7806}"/>
              </a:ext>
            </a:extLst>
          </p:cNvPr>
          <p:cNvPicPr>
            <a:picLocks noChangeAspect="1"/>
          </p:cNvPicPr>
          <p:nvPr/>
        </p:nvPicPr>
        <p:blipFill>
          <a:blip r:embed="rId3"/>
          <a:stretch>
            <a:fillRect/>
          </a:stretch>
        </p:blipFill>
        <p:spPr>
          <a:xfrm>
            <a:off x="-864645" y="5083277"/>
            <a:ext cx="4041998" cy="2389839"/>
          </a:xfrm>
          <a:prstGeom prst="rect">
            <a:avLst/>
          </a:prstGeom>
        </p:spPr>
      </p:pic>
      <p:pic>
        <p:nvPicPr>
          <p:cNvPr id="20" name="Picture 19">
            <a:extLst>
              <a:ext uri="{FF2B5EF4-FFF2-40B4-BE49-F238E27FC236}">
                <a16:creationId xmlns:a16="http://schemas.microsoft.com/office/drawing/2014/main" id="{6B1113EC-D12F-4A30-8665-484D7323A942}"/>
              </a:ext>
            </a:extLst>
          </p:cNvPr>
          <p:cNvPicPr>
            <a:picLocks noChangeAspect="1"/>
          </p:cNvPicPr>
          <p:nvPr/>
        </p:nvPicPr>
        <p:blipFill>
          <a:blip r:embed="rId4"/>
          <a:stretch>
            <a:fillRect/>
          </a:stretch>
        </p:blipFill>
        <p:spPr>
          <a:xfrm>
            <a:off x="641875" y="4301824"/>
            <a:ext cx="5006730" cy="2283403"/>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2" name="TextBox 1">
            <a:extLst>
              <a:ext uri="{FF2B5EF4-FFF2-40B4-BE49-F238E27FC236}">
                <a16:creationId xmlns:a16="http://schemas.microsoft.com/office/drawing/2014/main" id="{B33635AE-AA1F-484A-A5F6-F3E5A9A88A31}"/>
              </a:ext>
            </a:extLst>
          </p:cNvPr>
          <p:cNvSpPr txBox="1"/>
          <p:nvPr/>
        </p:nvSpPr>
        <p:spPr>
          <a:xfrm>
            <a:off x="6759879" y="246345"/>
            <a:ext cx="274319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9" name="TextBox 8">
            <a:extLst>
              <a:ext uri="{FF2B5EF4-FFF2-40B4-BE49-F238E27FC236}">
                <a16:creationId xmlns:a16="http://schemas.microsoft.com/office/drawing/2014/main" id="{46048113-D590-488A-ABD2-BBBC9DD4E057}"/>
              </a:ext>
            </a:extLst>
          </p:cNvPr>
          <p:cNvSpPr txBox="1"/>
          <p:nvPr/>
        </p:nvSpPr>
        <p:spPr>
          <a:xfrm>
            <a:off x="136249" y="1659440"/>
            <a:ext cx="1263502" cy="4770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050" dirty="0"/>
          </a:p>
          <a:p>
            <a:pPr algn="l"/>
            <a:endParaRPr lang="en-US"/>
          </a:p>
        </p:txBody>
      </p:sp>
      <p:pic>
        <p:nvPicPr>
          <p:cNvPr id="10" name="Picture 10" descr="Calendar&#10;&#10;Description automatically generated">
            <a:extLst>
              <a:ext uri="{FF2B5EF4-FFF2-40B4-BE49-F238E27FC236}">
                <a16:creationId xmlns:a16="http://schemas.microsoft.com/office/drawing/2014/main" id="{E8693E5C-F4F0-4DAE-AD94-3A6150D689AB}"/>
              </a:ext>
            </a:extLst>
          </p:cNvPr>
          <p:cNvPicPr>
            <a:picLocks noChangeAspect="1"/>
          </p:cNvPicPr>
          <p:nvPr/>
        </p:nvPicPr>
        <p:blipFill>
          <a:blip r:embed="rId5"/>
          <a:stretch>
            <a:fillRect/>
          </a:stretch>
        </p:blipFill>
        <p:spPr>
          <a:xfrm>
            <a:off x="309157" y="1969476"/>
            <a:ext cx="2205149" cy="2245906"/>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11" name="TextBox 10">
            <a:extLst>
              <a:ext uri="{FF2B5EF4-FFF2-40B4-BE49-F238E27FC236}">
                <a16:creationId xmlns:a16="http://schemas.microsoft.com/office/drawing/2014/main" id="{77DAB6F8-EEEA-428C-95DE-981219A47575}"/>
              </a:ext>
            </a:extLst>
          </p:cNvPr>
          <p:cNvSpPr txBox="1"/>
          <p:nvPr/>
        </p:nvSpPr>
        <p:spPr>
          <a:xfrm>
            <a:off x="983058" y="4367515"/>
            <a:ext cx="4004044" cy="1869743"/>
          </a:xfrm>
          <a:prstGeom prst="rect">
            <a:avLst/>
          </a:prstGeom>
          <a:noFill/>
          <a:ln>
            <a:solidFill>
              <a:srgbClr val="4472C4"/>
            </a:solidFill>
            <a:prstDash val="sysDot"/>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50"/>
              <a:t>Positive rewards Formulate Positive </a:t>
            </a:r>
            <a:r>
              <a:rPr lang="en-US" sz="1050" err="1"/>
              <a:t>behaviour</a:t>
            </a:r>
            <a:r>
              <a:rPr lang="en-US" sz="1050"/>
              <a:t>.</a:t>
            </a:r>
          </a:p>
          <a:p>
            <a:r>
              <a:rPr lang="en-US" sz="1050"/>
              <a:t>Sticker charts work effectively with Key Stage 1, children in small groups or one-to-one to </a:t>
            </a:r>
          </a:p>
          <a:p>
            <a:r>
              <a:rPr lang="en-US" sz="1050"/>
              <a:t>reward good, excellent , improved </a:t>
            </a:r>
            <a:r>
              <a:rPr lang="en-US" sz="1050" err="1"/>
              <a:t>behaviour</a:t>
            </a:r>
            <a:r>
              <a:rPr lang="en-US" sz="1050"/>
              <a:t> and or effort. The children </a:t>
            </a:r>
            <a:r>
              <a:rPr lang="en-US" sz="1050" err="1"/>
              <a:t>recieves</a:t>
            </a:r>
            <a:r>
              <a:rPr lang="en-US" sz="1050"/>
              <a:t> the praises and absolute respect off their staff and peers. This also promotes positive self esteem.</a:t>
            </a:r>
          </a:p>
          <a:p>
            <a:endParaRPr lang="en-US" sz="1050"/>
          </a:p>
          <a:p>
            <a:r>
              <a:rPr lang="en-US" sz="1050"/>
              <a:t>The Golden Ticket is an alternative to the chart where the whole class can get involved and create positive </a:t>
            </a:r>
            <a:r>
              <a:rPr lang="en-US" sz="1050" err="1"/>
              <a:t>behaviour</a:t>
            </a:r>
            <a:r>
              <a:rPr lang="en-US" sz="1050"/>
              <a:t>, the reward can be a number of things, for example lunch with the teacher. These implement positive </a:t>
            </a:r>
            <a:r>
              <a:rPr lang="en-US" sz="1050" err="1"/>
              <a:t>reinfrocement</a:t>
            </a:r>
            <a:endParaRPr lang="en-US" sz="1050"/>
          </a:p>
        </p:txBody>
      </p:sp>
      <p:sp>
        <p:nvSpPr>
          <p:cNvPr id="18" name="TextBox 17">
            <a:extLst>
              <a:ext uri="{FF2B5EF4-FFF2-40B4-BE49-F238E27FC236}">
                <a16:creationId xmlns:a16="http://schemas.microsoft.com/office/drawing/2014/main" id="{B97C0391-41C9-4F3D-9E3D-41204EFB58C9}"/>
              </a:ext>
            </a:extLst>
          </p:cNvPr>
          <p:cNvSpPr txBox="1"/>
          <p:nvPr/>
        </p:nvSpPr>
        <p:spPr>
          <a:xfrm>
            <a:off x="4863298" y="1659710"/>
            <a:ext cx="2743200" cy="4385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50">
                <a:hlinkClick r:id="rId6"/>
              </a:rPr>
              <a:t>www.tes.com</a:t>
            </a:r>
            <a:endParaRPr lang="en-US" sz="1050"/>
          </a:p>
          <a:p>
            <a:endParaRPr lang="en-US" sz="1200"/>
          </a:p>
        </p:txBody>
      </p:sp>
      <p:pic>
        <p:nvPicPr>
          <p:cNvPr id="22" name="Picture 24" descr="Diagram&#10;&#10;Description automatically generated">
            <a:extLst>
              <a:ext uri="{FF2B5EF4-FFF2-40B4-BE49-F238E27FC236}">
                <a16:creationId xmlns:a16="http://schemas.microsoft.com/office/drawing/2014/main" id="{59BB073A-AFC1-40B9-A8FA-38F5B365C1CF}"/>
              </a:ext>
            </a:extLst>
          </p:cNvPr>
          <p:cNvPicPr>
            <a:picLocks noChangeAspect="1"/>
          </p:cNvPicPr>
          <p:nvPr/>
        </p:nvPicPr>
        <p:blipFill>
          <a:blip r:embed="rId7"/>
          <a:stretch>
            <a:fillRect/>
          </a:stretch>
        </p:blipFill>
        <p:spPr>
          <a:xfrm>
            <a:off x="3046832" y="1894864"/>
            <a:ext cx="2743200" cy="1968795"/>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26" name="Graphic 26" descr="Line arrow: Clockwise curve">
            <a:extLst>
              <a:ext uri="{FF2B5EF4-FFF2-40B4-BE49-F238E27FC236}">
                <a16:creationId xmlns:a16="http://schemas.microsoft.com/office/drawing/2014/main" id="{4EC900F0-E983-49C5-99E1-FEA84037B0FA}"/>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rot="3180000">
            <a:off x="3446371" y="3647280"/>
            <a:ext cx="737191" cy="746052"/>
          </a:xfrm>
          <a:prstGeom prst="rect">
            <a:avLst/>
          </a:prstGeom>
        </p:spPr>
      </p:pic>
      <p:pic>
        <p:nvPicPr>
          <p:cNvPr id="36" name="Graphic 26" descr="Line arrow: Clockwise curve">
            <a:extLst>
              <a:ext uri="{FF2B5EF4-FFF2-40B4-BE49-F238E27FC236}">
                <a16:creationId xmlns:a16="http://schemas.microsoft.com/office/drawing/2014/main" id="{C8545832-419C-4A24-B9CD-E7F9D3363AB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rot="6540000" flipV="1">
            <a:off x="2076985" y="3521117"/>
            <a:ext cx="845511" cy="993255"/>
          </a:xfrm>
          <a:prstGeom prst="rect">
            <a:avLst/>
          </a:prstGeom>
        </p:spPr>
      </p:pic>
      <p:sp>
        <p:nvSpPr>
          <p:cNvPr id="33" name="Flowchart: Alternate Process 32">
            <a:extLst>
              <a:ext uri="{FF2B5EF4-FFF2-40B4-BE49-F238E27FC236}">
                <a16:creationId xmlns:a16="http://schemas.microsoft.com/office/drawing/2014/main" id="{27DC878D-B740-484F-9735-78FCAF1CEC5E}"/>
              </a:ext>
            </a:extLst>
          </p:cNvPr>
          <p:cNvSpPr/>
          <p:nvPr/>
        </p:nvSpPr>
        <p:spPr>
          <a:xfrm>
            <a:off x="185049" y="988751"/>
            <a:ext cx="5538364" cy="630633"/>
          </a:xfrm>
          <a:custGeom>
            <a:avLst/>
            <a:gdLst>
              <a:gd name="connsiteX0" fmla="*/ 0 w 5538364"/>
              <a:gd name="connsiteY0" fmla="*/ 105106 h 630633"/>
              <a:gd name="connsiteX1" fmla="*/ 105106 w 5538364"/>
              <a:gd name="connsiteY1" fmla="*/ 0 h 630633"/>
              <a:gd name="connsiteX2" fmla="*/ 5433259 w 5538364"/>
              <a:gd name="connsiteY2" fmla="*/ 0 h 630633"/>
              <a:gd name="connsiteX3" fmla="*/ 5538365 w 5538364"/>
              <a:gd name="connsiteY3" fmla="*/ 105106 h 630633"/>
              <a:gd name="connsiteX4" fmla="*/ 5538364 w 5538364"/>
              <a:gd name="connsiteY4" fmla="*/ 525528 h 630633"/>
              <a:gd name="connsiteX5" fmla="*/ 5433258 w 5538364"/>
              <a:gd name="connsiteY5" fmla="*/ 630634 h 630633"/>
              <a:gd name="connsiteX6" fmla="*/ 105106 w 5538364"/>
              <a:gd name="connsiteY6" fmla="*/ 630633 h 630633"/>
              <a:gd name="connsiteX7" fmla="*/ 0 w 5538364"/>
              <a:gd name="connsiteY7" fmla="*/ 525527 h 630633"/>
              <a:gd name="connsiteX8" fmla="*/ 0 w 5538364"/>
              <a:gd name="connsiteY8" fmla="*/ 105106 h 630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38364" h="630633" fill="none" extrusionOk="0">
                <a:moveTo>
                  <a:pt x="0" y="105106"/>
                </a:moveTo>
                <a:cubicBezTo>
                  <a:pt x="-10988" y="43868"/>
                  <a:pt x="57366" y="4799"/>
                  <a:pt x="105106" y="0"/>
                </a:cubicBezTo>
                <a:cubicBezTo>
                  <a:pt x="2472646" y="-29507"/>
                  <a:pt x="3080360" y="56528"/>
                  <a:pt x="5433259" y="0"/>
                </a:cubicBezTo>
                <a:cubicBezTo>
                  <a:pt x="5491354" y="871"/>
                  <a:pt x="5531356" y="53546"/>
                  <a:pt x="5538365" y="105106"/>
                </a:cubicBezTo>
                <a:cubicBezTo>
                  <a:pt x="5538247" y="247399"/>
                  <a:pt x="5537959" y="394815"/>
                  <a:pt x="5538364" y="525528"/>
                </a:cubicBezTo>
                <a:cubicBezTo>
                  <a:pt x="5540181" y="578425"/>
                  <a:pt x="5493939" y="635245"/>
                  <a:pt x="5433258" y="630634"/>
                </a:cubicBezTo>
                <a:cubicBezTo>
                  <a:pt x="2971257" y="481276"/>
                  <a:pt x="1526227" y="742020"/>
                  <a:pt x="105106" y="630633"/>
                </a:cubicBezTo>
                <a:cubicBezTo>
                  <a:pt x="47053" y="631838"/>
                  <a:pt x="-8596" y="576504"/>
                  <a:pt x="0" y="525527"/>
                </a:cubicBezTo>
                <a:cubicBezTo>
                  <a:pt x="33053" y="481588"/>
                  <a:pt x="23180" y="310472"/>
                  <a:pt x="0" y="105106"/>
                </a:cubicBezTo>
                <a:close/>
              </a:path>
              <a:path w="5538364" h="630633" stroke="0" extrusionOk="0">
                <a:moveTo>
                  <a:pt x="0" y="105106"/>
                </a:moveTo>
                <a:cubicBezTo>
                  <a:pt x="-2775" y="38347"/>
                  <a:pt x="45238" y="157"/>
                  <a:pt x="105106" y="0"/>
                </a:cubicBezTo>
                <a:cubicBezTo>
                  <a:pt x="1376068" y="52825"/>
                  <a:pt x="3599409" y="-123174"/>
                  <a:pt x="5433259" y="0"/>
                </a:cubicBezTo>
                <a:cubicBezTo>
                  <a:pt x="5495128" y="6459"/>
                  <a:pt x="5539637" y="47401"/>
                  <a:pt x="5538365" y="105106"/>
                </a:cubicBezTo>
                <a:cubicBezTo>
                  <a:pt x="5519101" y="258618"/>
                  <a:pt x="5529758" y="377643"/>
                  <a:pt x="5538364" y="525528"/>
                </a:cubicBezTo>
                <a:cubicBezTo>
                  <a:pt x="5536687" y="581421"/>
                  <a:pt x="5489923" y="629395"/>
                  <a:pt x="5433258" y="630634"/>
                </a:cubicBezTo>
                <a:cubicBezTo>
                  <a:pt x="4387345" y="800045"/>
                  <a:pt x="2564450" y="716187"/>
                  <a:pt x="105106" y="630633"/>
                </a:cubicBezTo>
                <a:cubicBezTo>
                  <a:pt x="38065" y="634369"/>
                  <a:pt x="1929" y="579728"/>
                  <a:pt x="0" y="525527"/>
                </a:cubicBezTo>
                <a:cubicBezTo>
                  <a:pt x="-27558" y="442472"/>
                  <a:pt x="-24549" y="249004"/>
                  <a:pt x="0" y="105106"/>
                </a:cubicBezTo>
                <a:close/>
              </a:path>
            </a:pathLst>
          </a:custGeom>
          <a:solidFill>
            <a:schemeClr val="tx2">
              <a:lumMod val="75000"/>
            </a:schemeClr>
          </a:solidFill>
          <a:ln>
            <a:extLst>
              <a:ext uri="{C807C97D-BFC1-408E-A445-0C87EB9F89A2}">
                <ask:lineSketchStyleProps xmlns:ask="http://schemas.microsoft.com/office/drawing/2018/sketchyshapes" sd="3499211612">
                  <a:prstGeom prst="flowChartAlternateProcess">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tx1"/>
                </a:solidFill>
                <a:cs typeface="Arial"/>
              </a:rPr>
              <a:t>Positive Reinforcement.</a:t>
            </a:r>
          </a:p>
        </p:txBody>
      </p:sp>
      <p:sp>
        <p:nvSpPr>
          <p:cNvPr id="40" name="Star: 6 Points 39">
            <a:extLst>
              <a:ext uri="{FF2B5EF4-FFF2-40B4-BE49-F238E27FC236}">
                <a16:creationId xmlns:a16="http://schemas.microsoft.com/office/drawing/2014/main" id="{F1A0252D-A634-416E-9DA3-42B6AA64B339}"/>
              </a:ext>
            </a:extLst>
          </p:cNvPr>
          <p:cNvSpPr/>
          <p:nvPr/>
        </p:nvSpPr>
        <p:spPr>
          <a:xfrm>
            <a:off x="307281" y="990269"/>
            <a:ext cx="1223321" cy="727521"/>
          </a:xfrm>
          <a:prstGeom prst="star6">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cs typeface="Arial"/>
              </a:rPr>
              <a:t>Esteem</a:t>
            </a:r>
          </a:p>
        </p:txBody>
      </p:sp>
      <p:sp>
        <p:nvSpPr>
          <p:cNvPr id="41" name="Flowchart: Alternate Process 40">
            <a:extLst>
              <a:ext uri="{FF2B5EF4-FFF2-40B4-BE49-F238E27FC236}">
                <a16:creationId xmlns:a16="http://schemas.microsoft.com/office/drawing/2014/main" id="{752C9FE5-2840-4123-94E4-B7620AA886D3}"/>
              </a:ext>
            </a:extLst>
          </p:cNvPr>
          <p:cNvSpPr/>
          <p:nvPr/>
        </p:nvSpPr>
        <p:spPr>
          <a:xfrm>
            <a:off x="6627762" y="191732"/>
            <a:ext cx="5059901" cy="612913"/>
          </a:xfrm>
          <a:custGeom>
            <a:avLst/>
            <a:gdLst>
              <a:gd name="connsiteX0" fmla="*/ 0 w 5059901"/>
              <a:gd name="connsiteY0" fmla="*/ 102152 h 612913"/>
              <a:gd name="connsiteX1" fmla="*/ 102152 w 5059901"/>
              <a:gd name="connsiteY1" fmla="*/ 0 h 612913"/>
              <a:gd name="connsiteX2" fmla="*/ 4957749 w 5059901"/>
              <a:gd name="connsiteY2" fmla="*/ 0 h 612913"/>
              <a:gd name="connsiteX3" fmla="*/ 5059901 w 5059901"/>
              <a:gd name="connsiteY3" fmla="*/ 102152 h 612913"/>
              <a:gd name="connsiteX4" fmla="*/ 5059901 w 5059901"/>
              <a:gd name="connsiteY4" fmla="*/ 510761 h 612913"/>
              <a:gd name="connsiteX5" fmla="*/ 4957749 w 5059901"/>
              <a:gd name="connsiteY5" fmla="*/ 612913 h 612913"/>
              <a:gd name="connsiteX6" fmla="*/ 102152 w 5059901"/>
              <a:gd name="connsiteY6" fmla="*/ 612913 h 612913"/>
              <a:gd name="connsiteX7" fmla="*/ 0 w 5059901"/>
              <a:gd name="connsiteY7" fmla="*/ 510761 h 612913"/>
              <a:gd name="connsiteX8" fmla="*/ 0 w 5059901"/>
              <a:gd name="connsiteY8" fmla="*/ 102152 h 612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59901" h="612913" fill="none" extrusionOk="0">
                <a:moveTo>
                  <a:pt x="0" y="102152"/>
                </a:moveTo>
                <a:cubicBezTo>
                  <a:pt x="-5871" y="44031"/>
                  <a:pt x="54976" y="4302"/>
                  <a:pt x="102152" y="0"/>
                </a:cubicBezTo>
                <a:cubicBezTo>
                  <a:pt x="2345838" y="-29507"/>
                  <a:pt x="3760707" y="56528"/>
                  <a:pt x="4957749" y="0"/>
                </a:cubicBezTo>
                <a:cubicBezTo>
                  <a:pt x="5014481" y="5822"/>
                  <a:pt x="5054729" y="50523"/>
                  <a:pt x="5059901" y="102152"/>
                </a:cubicBezTo>
                <a:cubicBezTo>
                  <a:pt x="5042553" y="281022"/>
                  <a:pt x="5068245" y="402595"/>
                  <a:pt x="5059901" y="510761"/>
                </a:cubicBezTo>
                <a:cubicBezTo>
                  <a:pt x="5062412" y="560057"/>
                  <a:pt x="5017729" y="619152"/>
                  <a:pt x="4957749" y="612913"/>
                </a:cubicBezTo>
                <a:cubicBezTo>
                  <a:pt x="4138110" y="463555"/>
                  <a:pt x="977475" y="724300"/>
                  <a:pt x="102152" y="612913"/>
                </a:cubicBezTo>
                <a:cubicBezTo>
                  <a:pt x="45700" y="620703"/>
                  <a:pt x="-4213" y="563713"/>
                  <a:pt x="0" y="510761"/>
                </a:cubicBezTo>
                <a:cubicBezTo>
                  <a:pt x="20994" y="333769"/>
                  <a:pt x="-7985" y="305025"/>
                  <a:pt x="0" y="102152"/>
                </a:cubicBezTo>
                <a:close/>
              </a:path>
              <a:path w="5059901" h="612913" stroke="0" extrusionOk="0">
                <a:moveTo>
                  <a:pt x="0" y="102152"/>
                </a:moveTo>
                <a:cubicBezTo>
                  <a:pt x="-2167" y="38933"/>
                  <a:pt x="42239" y="301"/>
                  <a:pt x="102152" y="0"/>
                </a:cubicBezTo>
                <a:cubicBezTo>
                  <a:pt x="1651887" y="52825"/>
                  <a:pt x="3349528" y="-123174"/>
                  <a:pt x="4957749" y="0"/>
                </a:cubicBezTo>
                <a:cubicBezTo>
                  <a:pt x="5017494" y="5625"/>
                  <a:pt x="5061786" y="46243"/>
                  <a:pt x="5059901" y="102152"/>
                </a:cubicBezTo>
                <a:cubicBezTo>
                  <a:pt x="5028375" y="150298"/>
                  <a:pt x="5063638" y="399013"/>
                  <a:pt x="5059901" y="510761"/>
                </a:cubicBezTo>
                <a:cubicBezTo>
                  <a:pt x="5056453" y="562746"/>
                  <a:pt x="5010041" y="609219"/>
                  <a:pt x="4957749" y="612913"/>
                </a:cubicBezTo>
                <a:cubicBezTo>
                  <a:pt x="3422936" y="782324"/>
                  <a:pt x="937689" y="698467"/>
                  <a:pt x="102152" y="612913"/>
                </a:cubicBezTo>
                <a:cubicBezTo>
                  <a:pt x="40294" y="615173"/>
                  <a:pt x="467" y="566247"/>
                  <a:pt x="0" y="510761"/>
                </a:cubicBezTo>
                <a:cubicBezTo>
                  <a:pt x="23526" y="333374"/>
                  <a:pt x="797" y="284079"/>
                  <a:pt x="0" y="102152"/>
                </a:cubicBezTo>
                <a:close/>
              </a:path>
            </a:pathLst>
          </a:custGeom>
          <a:solidFill>
            <a:schemeClr val="tx2">
              <a:lumMod val="75000"/>
            </a:schemeClr>
          </a:solidFill>
          <a:ln>
            <a:extLst>
              <a:ext uri="{C807C97D-BFC1-408E-A445-0C87EB9F89A2}">
                <ask:lineSketchStyleProps xmlns:ask="http://schemas.microsoft.com/office/drawing/2018/sketchyshapes" sd="3499211612">
                  <a:prstGeom prst="flowChartAlternateProcess">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rgbClr val="0070C0"/>
                </a:solidFill>
                <a:cs typeface="Arial"/>
              </a:rPr>
              <a:t>Negative Reinforcement.</a:t>
            </a:r>
            <a:endParaRPr lang="en-US">
              <a:solidFill>
                <a:srgbClr val="0070C0"/>
              </a:solidFill>
            </a:endParaRPr>
          </a:p>
        </p:txBody>
      </p:sp>
      <p:pic>
        <p:nvPicPr>
          <p:cNvPr id="37" name="Picture 38" descr="Shape&#10;&#10;Description automatically generated">
            <a:extLst>
              <a:ext uri="{FF2B5EF4-FFF2-40B4-BE49-F238E27FC236}">
                <a16:creationId xmlns:a16="http://schemas.microsoft.com/office/drawing/2014/main" id="{838D0214-7779-4B2F-B64A-8D1894BBAA5E}"/>
              </a:ext>
            </a:extLst>
          </p:cNvPr>
          <p:cNvPicPr>
            <a:picLocks noChangeAspect="1"/>
          </p:cNvPicPr>
          <p:nvPr/>
        </p:nvPicPr>
        <p:blipFill>
          <a:blip r:embed="rId10"/>
          <a:stretch>
            <a:fillRect/>
          </a:stretch>
        </p:blipFill>
        <p:spPr>
          <a:xfrm>
            <a:off x="6491145" y="1398325"/>
            <a:ext cx="1571305" cy="1493181"/>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39" name="TextBox 38">
            <a:extLst>
              <a:ext uri="{FF2B5EF4-FFF2-40B4-BE49-F238E27FC236}">
                <a16:creationId xmlns:a16="http://schemas.microsoft.com/office/drawing/2014/main" id="{A0F93CDF-3CBF-4CCF-AD3C-03655C06E37D}"/>
              </a:ext>
            </a:extLst>
          </p:cNvPr>
          <p:cNvSpPr txBox="1"/>
          <p:nvPr/>
        </p:nvSpPr>
        <p:spPr>
          <a:xfrm>
            <a:off x="8213081" y="1299944"/>
            <a:ext cx="3407735" cy="1107996"/>
          </a:xfrm>
          <a:prstGeom prst="rect">
            <a:avLst/>
          </a:prstGeom>
          <a:noFill/>
          <a:ln>
            <a:solidFill>
              <a:schemeClr val="tx1"/>
            </a:solidFill>
            <a:prstDash val="dash"/>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t>Phone call home to parents/ gaurdiens would be the last resort, however this will will one of the protocol if there is nothing else is working. This happens,  when pupil constantly display  negative of unwanted  </a:t>
            </a:r>
            <a:r>
              <a:rPr lang="en-US" sz="1100" err="1"/>
              <a:t>behaviour</a:t>
            </a:r>
            <a:r>
              <a:rPr lang="en-US" sz="1100"/>
              <a:t> for example being disruptive in class and not following class rules.</a:t>
            </a:r>
          </a:p>
        </p:txBody>
      </p:sp>
      <p:sp>
        <p:nvSpPr>
          <p:cNvPr id="42" name="TextBox 41">
            <a:extLst>
              <a:ext uri="{FF2B5EF4-FFF2-40B4-BE49-F238E27FC236}">
                <a16:creationId xmlns:a16="http://schemas.microsoft.com/office/drawing/2014/main" id="{CA00340F-B9B3-4D9E-93E0-271E30009846}"/>
              </a:ext>
            </a:extLst>
          </p:cNvPr>
          <p:cNvSpPr txBox="1"/>
          <p:nvPr/>
        </p:nvSpPr>
        <p:spPr>
          <a:xfrm>
            <a:off x="6357808" y="1005701"/>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t>https://friendlystock.com</a:t>
            </a:r>
          </a:p>
        </p:txBody>
      </p:sp>
      <p:sp>
        <p:nvSpPr>
          <p:cNvPr id="45" name="TextBox 44">
            <a:extLst>
              <a:ext uri="{FF2B5EF4-FFF2-40B4-BE49-F238E27FC236}">
                <a16:creationId xmlns:a16="http://schemas.microsoft.com/office/drawing/2014/main" id="{908B7355-1334-4146-82BA-A8E1FEF191A4}"/>
              </a:ext>
            </a:extLst>
          </p:cNvPr>
          <p:cNvSpPr txBox="1"/>
          <p:nvPr/>
        </p:nvSpPr>
        <p:spPr>
          <a:xfrm>
            <a:off x="9595262" y="4019392"/>
            <a:ext cx="2743200" cy="4154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050">
              <a:solidFill>
                <a:schemeClr val="bg2">
                  <a:lumMod val="50000"/>
                </a:schemeClr>
              </a:solidFill>
            </a:endParaRPr>
          </a:p>
          <a:p>
            <a:r>
              <a:rPr lang="en-US" sz="1050"/>
              <a:t>https://aileenmusic.wordpress.com</a:t>
            </a:r>
            <a:endParaRPr lang="en-US"/>
          </a:p>
        </p:txBody>
      </p:sp>
      <p:pic>
        <p:nvPicPr>
          <p:cNvPr id="57" name="Graphic 57" descr="Arrow Down">
            <a:extLst>
              <a:ext uri="{FF2B5EF4-FFF2-40B4-BE49-F238E27FC236}">
                <a16:creationId xmlns:a16="http://schemas.microsoft.com/office/drawing/2014/main" id="{C13845C3-382A-4AA7-825A-58A4ED4CCDF5}"/>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rot="-5400000">
            <a:off x="8917172" y="3494566"/>
            <a:ext cx="914400" cy="303029"/>
          </a:xfrm>
          <a:prstGeom prst="rect">
            <a:avLst/>
          </a:prstGeom>
        </p:spPr>
      </p:pic>
      <p:pic>
        <p:nvPicPr>
          <p:cNvPr id="62" name="Graphic 57" descr="Arrow Down">
            <a:extLst>
              <a:ext uri="{FF2B5EF4-FFF2-40B4-BE49-F238E27FC236}">
                <a16:creationId xmlns:a16="http://schemas.microsoft.com/office/drawing/2014/main" id="{23569944-510E-48FA-B770-AC4DAD711E0B}"/>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rot="16200000">
            <a:off x="7366591" y="1314892"/>
            <a:ext cx="914400" cy="303029"/>
          </a:xfrm>
          <a:prstGeom prst="rect">
            <a:avLst/>
          </a:prstGeom>
        </p:spPr>
      </p:pic>
      <p:pic>
        <p:nvPicPr>
          <p:cNvPr id="6" name="Picture 6" descr="A picture containing sitting, table, desk, room&#10;&#10;Description automatically generated">
            <a:extLst>
              <a:ext uri="{FF2B5EF4-FFF2-40B4-BE49-F238E27FC236}">
                <a16:creationId xmlns:a16="http://schemas.microsoft.com/office/drawing/2014/main" id="{7BD15A94-0FB4-4696-A4A7-13E1D3786FBE}"/>
              </a:ext>
            </a:extLst>
          </p:cNvPr>
          <p:cNvPicPr>
            <a:picLocks noChangeAspect="1"/>
          </p:cNvPicPr>
          <p:nvPr/>
        </p:nvPicPr>
        <p:blipFill>
          <a:blip r:embed="rId13"/>
          <a:stretch>
            <a:fillRect/>
          </a:stretch>
        </p:blipFill>
        <p:spPr>
          <a:xfrm>
            <a:off x="9645724" y="2880806"/>
            <a:ext cx="2040238" cy="126186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8" name="Star: 6 Points 27">
            <a:extLst>
              <a:ext uri="{FF2B5EF4-FFF2-40B4-BE49-F238E27FC236}">
                <a16:creationId xmlns:a16="http://schemas.microsoft.com/office/drawing/2014/main" id="{15A597F3-BA51-4BFB-9B7E-864A49D81DDD}"/>
              </a:ext>
            </a:extLst>
          </p:cNvPr>
          <p:cNvSpPr/>
          <p:nvPr/>
        </p:nvSpPr>
        <p:spPr>
          <a:xfrm>
            <a:off x="4374234" y="857362"/>
            <a:ext cx="1223321" cy="727521"/>
          </a:xfrm>
          <a:prstGeom prst="star6">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cs typeface="Arial"/>
              </a:rPr>
              <a:t>Praise</a:t>
            </a:r>
          </a:p>
        </p:txBody>
      </p:sp>
      <p:sp>
        <p:nvSpPr>
          <p:cNvPr id="29" name="Star: 6 Points 28">
            <a:extLst>
              <a:ext uri="{FF2B5EF4-FFF2-40B4-BE49-F238E27FC236}">
                <a16:creationId xmlns:a16="http://schemas.microsoft.com/office/drawing/2014/main" id="{F0B2237E-7EBD-4C3F-87E0-6F87AEF24349}"/>
              </a:ext>
            </a:extLst>
          </p:cNvPr>
          <p:cNvSpPr/>
          <p:nvPr/>
        </p:nvSpPr>
        <p:spPr>
          <a:xfrm>
            <a:off x="2097094" y="1468733"/>
            <a:ext cx="1577739" cy="1002195"/>
          </a:xfrm>
          <a:prstGeom prst="star6">
            <a:avLst/>
          </a:prstGeom>
          <a:solidFill>
            <a:srgbClr val="ED7D3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cs typeface="Arial"/>
              </a:rPr>
              <a:t>Rewards</a:t>
            </a:r>
          </a:p>
        </p:txBody>
      </p:sp>
      <p:sp>
        <p:nvSpPr>
          <p:cNvPr id="34" name="Google Shape;444;p12">
            <a:extLst>
              <a:ext uri="{FF2B5EF4-FFF2-40B4-BE49-F238E27FC236}">
                <a16:creationId xmlns:a16="http://schemas.microsoft.com/office/drawing/2014/main" id="{4A63437C-274C-41C0-B4EA-322B389BA315}"/>
              </a:ext>
            </a:extLst>
          </p:cNvPr>
          <p:cNvSpPr/>
          <p:nvPr/>
        </p:nvSpPr>
        <p:spPr>
          <a:xfrm>
            <a:off x="6313040" y="3114580"/>
            <a:ext cx="2879715" cy="1166476"/>
          </a:xfrm>
          <a:custGeom>
            <a:avLst/>
            <a:gdLst>
              <a:gd name="connsiteX0" fmla="*/ 0 w 2879715"/>
              <a:gd name="connsiteY0" fmla="*/ 0 h 1166476"/>
              <a:gd name="connsiteX1" fmla="*/ 518349 w 2879715"/>
              <a:gd name="connsiteY1" fmla="*/ 0 h 1166476"/>
              <a:gd name="connsiteX2" fmla="*/ 1007900 w 2879715"/>
              <a:gd name="connsiteY2" fmla="*/ 0 h 1166476"/>
              <a:gd name="connsiteX3" fmla="*/ 1526249 w 2879715"/>
              <a:gd name="connsiteY3" fmla="*/ 0 h 1166476"/>
              <a:gd name="connsiteX4" fmla="*/ 2015801 w 2879715"/>
              <a:gd name="connsiteY4" fmla="*/ 0 h 1166476"/>
              <a:gd name="connsiteX5" fmla="*/ 2879715 w 2879715"/>
              <a:gd name="connsiteY5" fmla="*/ 0 h 1166476"/>
              <a:gd name="connsiteX6" fmla="*/ 2879715 w 2879715"/>
              <a:gd name="connsiteY6" fmla="*/ 559908 h 1166476"/>
              <a:gd name="connsiteX7" fmla="*/ 2879715 w 2879715"/>
              <a:gd name="connsiteY7" fmla="*/ 1166476 h 1166476"/>
              <a:gd name="connsiteX8" fmla="*/ 2390163 w 2879715"/>
              <a:gd name="connsiteY8" fmla="*/ 1166476 h 1166476"/>
              <a:gd name="connsiteX9" fmla="*/ 1900612 w 2879715"/>
              <a:gd name="connsiteY9" fmla="*/ 1166476 h 1166476"/>
              <a:gd name="connsiteX10" fmla="*/ 1411060 w 2879715"/>
              <a:gd name="connsiteY10" fmla="*/ 1166476 h 1166476"/>
              <a:gd name="connsiteX11" fmla="*/ 806320 w 2879715"/>
              <a:gd name="connsiteY11" fmla="*/ 1166476 h 1166476"/>
              <a:gd name="connsiteX12" fmla="*/ 0 w 2879715"/>
              <a:gd name="connsiteY12" fmla="*/ 1166476 h 1166476"/>
              <a:gd name="connsiteX13" fmla="*/ 0 w 2879715"/>
              <a:gd name="connsiteY13" fmla="*/ 606568 h 1166476"/>
              <a:gd name="connsiteX14" fmla="*/ 0 w 2879715"/>
              <a:gd name="connsiteY14" fmla="*/ 0 h 1166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79715" h="1166476" fill="none" extrusionOk="0">
                <a:moveTo>
                  <a:pt x="0" y="0"/>
                </a:moveTo>
                <a:cubicBezTo>
                  <a:pt x="136164" y="12963"/>
                  <a:pt x="260355" y="-17254"/>
                  <a:pt x="518349" y="0"/>
                </a:cubicBezTo>
                <a:cubicBezTo>
                  <a:pt x="776343" y="17254"/>
                  <a:pt x="889045" y="-7905"/>
                  <a:pt x="1007900" y="0"/>
                </a:cubicBezTo>
                <a:cubicBezTo>
                  <a:pt x="1126755" y="7905"/>
                  <a:pt x="1364067" y="-25300"/>
                  <a:pt x="1526249" y="0"/>
                </a:cubicBezTo>
                <a:cubicBezTo>
                  <a:pt x="1688431" y="25300"/>
                  <a:pt x="1839646" y="-15760"/>
                  <a:pt x="2015801" y="0"/>
                </a:cubicBezTo>
                <a:cubicBezTo>
                  <a:pt x="2191956" y="15760"/>
                  <a:pt x="2474306" y="-3289"/>
                  <a:pt x="2879715" y="0"/>
                </a:cubicBezTo>
                <a:cubicBezTo>
                  <a:pt x="2905196" y="152309"/>
                  <a:pt x="2893418" y="400432"/>
                  <a:pt x="2879715" y="559908"/>
                </a:cubicBezTo>
                <a:cubicBezTo>
                  <a:pt x="2866012" y="719384"/>
                  <a:pt x="2908109" y="908621"/>
                  <a:pt x="2879715" y="1166476"/>
                </a:cubicBezTo>
                <a:cubicBezTo>
                  <a:pt x="2742532" y="1147876"/>
                  <a:pt x="2602899" y="1143629"/>
                  <a:pt x="2390163" y="1166476"/>
                </a:cubicBezTo>
                <a:cubicBezTo>
                  <a:pt x="2177427" y="1189323"/>
                  <a:pt x="2008565" y="1148049"/>
                  <a:pt x="1900612" y="1166476"/>
                </a:cubicBezTo>
                <a:cubicBezTo>
                  <a:pt x="1792659" y="1184903"/>
                  <a:pt x="1615602" y="1181898"/>
                  <a:pt x="1411060" y="1166476"/>
                </a:cubicBezTo>
                <a:cubicBezTo>
                  <a:pt x="1206518" y="1151054"/>
                  <a:pt x="1073281" y="1144611"/>
                  <a:pt x="806320" y="1166476"/>
                </a:cubicBezTo>
                <a:cubicBezTo>
                  <a:pt x="539359" y="1188341"/>
                  <a:pt x="402912" y="1202869"/>
                  <a:pt x="0" y="1166476"/>
                </a:cubicBezTo>
                <a:cubicBezTo>
                  <a:pt x="-25233" y="954749"/>
                  <a:pt x="6699" y="863345"/>
                  <a:pt x="0" y="606568"/>
                </a:cubicBezTo>
                <a:cubicBezTo>
                  <a:pt x="-6699" y="349791"/>
                  <a:pt x="15914" y="182959"/>
                  <a:pt x="0" y="0"/>
                </a:cubicBezTo>
                <a:close/>
              </a:path>
              <a:path w="2879715" h="1166476" stroke="0" extrusionOk="0">
                <a:moveTo>
                  <a:pt x="0" y="0"/>
                </a:moveTo>
                <a:cubicBezTo>
                  <a:pt x="134074" y="7359"/>
                  <a:pt x="297520" y="23180"/>
                  <a:pt x="547146" y="0"/>
                </a:cubicBezTo>
                <a:cubicBezTo>
                  <a:pt x="796772" y="-23180"/>
                  <a:pt x="946703" y="21593"/>
                  <a:pt x="1180683" y="0"/>
                </a:cubicBezTo>
                <a:cubicBezTo>
                  <a:pt x="1414663" y="-21593"/>
                  <a:pt x="1608108" y="-12017"/>
                  <a:pt x="1785423" y="0"/>
                </a:cubicBezTo>
                <a:cubicBezTo>
                  <a:pt x="1962738" y="12017"/>
                  <a:pt x="2054682" y="1223"/>
                  <a:pt x="2274975" y="0"/>
                </a:cubicBezTo>
                <a:cubicBezTo>
                  <a:pt x="2495268" y="-1223"/>
                  <a:pt x="2657189" y="27268"/>
                  <a:pt x="2879715" y="0"/>
                </a:cubicBezTo>
                <a:cubicBezTo>
                  <a:pt x="2895124" y="141943"/>
                  <a:pt x="2889874" y="281586"/>
                  <a:pt x="2879715" y="559908"/>
                </a:cubicBezTo>
                <a:cubicBezTo>
                  <a:pt x="2869556" y="838230"/>
                  <a:pt x="2854993" y="1003447"/>
                  <a:pt x="2879715" y="1166476"/>
                </a:cubicBezTo>
                <a:cubicBezTo>
                  <a:pt x="2750660" y="1154247"/>
                  <a:pt x="2516008" y="1182111"/>
                  <a:pt x="2390163" y="1166476"/>
                </a:cubicBezTo>
                <a:cubicBezTo>
                  <a:pt x="2264318" y="1150841"/>
                  <a:pt x="2085479" y="1174254"/>
                  <a:pt x="1785423" y="1166476"/>
                </a:cubicBezTo>
                <a:cubicBezTo>
                  <a:pt x="1485367" y="1158698"/>
                  <a:pt x="1293852" y="1141358"/>
                  <a:pt x="1151886" y="1166476"/>
                </a:cubicBezTo>
                <a:cubicBezTo>
                  <a:pt x="1009920" y="1191594"/>
                  <a:pt x="754483" y="1182779"/>
                  <a:pt x="604740" y="1166476"/>
                </a:cubicBezTo>
                <a:cubicBezTo>
                  <a:pt x="454997" y="1150173"/>
                  <a:pt x="234067" y="1193227"/>
                  <a:pt x="0" y="1166476"/>
                </a:cubicBezTo>
                <a:cubicBezTo>
                  <a:pt x="15743" y="1036465"/>
                  <a:pt x="-27296" y="713540"/>
                  <a:pt x="0" y="559908"/>
                </a:cubicBezTo>
                <a:cubicBezTo>
                  <a:pt x="27296" y="406276"/>
                  <a:pt x="-26932" y="254528"/>
                  <a:pt x="0" y="0"/>
                </a:cubicBezTo>
                <a:close/>
              </a:path>
            </a:pathLst>
          </a:custGeom>
          <a:solidFill>
            <a:srgbClr val="00B0F0"/>
          </a:solidFill>
          <a:ln>
            <a:solidFill>
              <a:srgbClr val="4472C4"/>
            </a:solidFill>
            <a:extLst>
              <a:ext uri="{C807C97D-BFC1-408E-A445-0C87EB9F89A2}">
                <ask:lineSketchStyleProps xmlns:ask="http://schemas.microsoft.com/office/drawing/2018/sketchyshapes" sd="1678038351">
                  <a:prstGeom prst="rect">
                    <a:avLst/>
                  </a:prstGeom>
                  <ask:type>
                    <ask:lineSketchFreehand/>
                  </ask:type>
                </ask:lineSketchStyleProps>
              </a:ext>
            </a:extLst>
          </a:ln>
          <a:effectLst>
            <a:outerShdw blurRad="50800" dist="38100" dir="5400000" algn="t" rotWithShape="0">
              <a:srgbClr val="000000">
                <a:alpha val="40000"/>
              </a:srgbClr>
            </a:outerShdw>
          </a:effectLst>
        </p:spPr>
        <p:txBody>
          <a:bodyPr spcFirstLastPara="1" wrap="square" lIns="91425" tIns="45700" rIns="91425" bIns="45700" anchor="ctr" anchorCtr="0">
            <a:noAutofit/>
          </a:bodyPr>
          <a:lstStyle/>
          <a:p>
            <a:pPr algn="ctr"/>
            <a:r>
              <a:rPr lang="en-US" sz="1600" b="1">
                <a:solidFill>
                  <a:schemeClr val="tx1"/>
                </a:solidFill>
                <a:latin typeface="Calibri"/>
                <a:ea typeface="Calibri"/>
                <a:cs typeface="Calibri"/>
              </a:rPr>
              <a:t>Sanctions </a:t>
            </a:r>
            <a:r>
              <a:rPr lang="en-US" sz="1200">
                <a:solidFill>
                  <a:schemeClr val="tx1"/>
                </a:solidFill>
                <a:latin typeface="Calibri"/>
                <a:ea typeface="Calibri"/>
                <a:cs typeface="Calibri"/>
              </a:rPr>
              <a:t>are issued to pupil when again is displaying unwanted behaviour, for example when asked to be quiet in class and not following class rules, there pupil will miss out on playtime and will spend the duration sitting in time out.</a:t>
            </a:r>
          </a:p>
        </p:txBody>
      </p:sp>
      <p:sp>
        <p:nvSpPr>
          <p:cNvPr id="35" name="Google Shape;444;p12">
            <a:extLst>
              <a:ext uri="{FF2B5EF4-FFF2-40B4-BE49-F238E27FC236}">
                <a16:creationId xmlns:a16="http://schemas.microsoft.com/office/drawing/2014/main" id="{64C8E72A-6904-4129-A513-8E6D3A0CC3BC}"/>
              </a:ext>
            </a:extLst>
          </p:cNvPr>
          <p:cNvSpPr/>
          <p:nvPr/>
        </p:nvSpPr>
        <p:spPr>
          <a:xfrm>
            <a:off x="6392785" y="4541114"/>
            <a:ext cx="5653039" cy="2362638"/>
          </a:xfrm>
          <a:custGeom>
            <a:avLst/>
            <a:gdLst>
              <a:gd name="connsiteX0" fmla="*/ 0 w 5653039"/>
              <a:gd name="connsiteY0" fmla="*/ 0 h 2362638"/>
              <a:gd name="connsiteX1" fmla="*/ 452243 w 5653039"/>
              <a:gd name="connsiteY1" fmla="*/ 0 h 2362638"/>
              <a:gd name="connsiteX2" fmla="*/ 1074077 w 5653039"/>
              <a:gd name="connsiteY2" fmla="*/ 0 h 2362638"/>
              <a:gd name="connsiteX3" fmla="*/ 1695912 w 5653039"/>
              <a:gd name="connsiteY3" fmla="*/ 0 h 2362638"/>
              <a:gd name="connsiteX4" fmla="*/ 2317746 w 5653039"/>
              <a:gd name="connsiteY4" fmla="*/ 0 h 2362638"/>
              <a:gd name="connsiteX5" fmla="*/ 2996111 w 5653039"/>
              <a:gd name="connsiteY5" fmla="*/ 0 h 2362638"/>
              <a:gd name="connsiteX6" fmla="*/ 3391823 w 5653039"/>
              <a:gd name="connsiteY6" fmla="*/ 0 h 2362638"/>
              <a:gd name="connsiteX7" fmla="*/ 3787536 w 5653039"/>
              <a:gd name="connsiteY7" fmla="*/ 0 h 2362638"/>
              <a:gd name="connsiteX8" fmla="*/ 4239779 w 5653039"/>
              <a:gd name="connsiteY8" fmla="*/ 0 h 2362638"/>
              <a:gd name="connsiteX9" fmla="*/ 4861614 w 5653039"/>
              <a:gd name="connsiteY9" fmla="*/ 0 h 2362638"/>
              <a:gd name="connsiteX10" fmla="*/ 5653039 w 5653039"/>
              <a:gd name="connsiteY10" fmla="*/ 0 h 2362638"/>
              <a:gd name="connsiteX11" fmla="*/ 5653039 w 5653039"/>
              <a:gd name="connsiteY11" fmla="*/ 567033 h 2362638"/>
              <a:gd name="connsiteX12" fmla="*/ 5653039 w 5653039"/>
              <a:gd name="connsiteY12" fmla="*/ 1110440 h 2362638"/>
              <a:gd name="connsiteX13" fmla="*/ 5653039 w 5653039"/>
              <a:gd name="connsiteY13" fmla="*/ 1677473 h 2362638"/>
              <a:gd name="connsiteX14" fmla="*/ 5653039 w 5653039"/>
              <a:gd name="connsiteY14" fmla="*/ 2362638 h 2362638"/>
              <a:gd name="connsiteX15" fmla="*/ 5031205 w 5653039"/>
              <a:gd name="connsiteY15" fmla="*/ 2362638 h 2362638"/>
              <a:gd name="connsiteX16" fmla="*/ 4352840 w 5653039"/>
              <a:gd name="connsiteY16" fmla="*/ 2362638 h 2362638"/>
              <a:gd name="connsiteX17" fmla="*/ 3844067 w 5653039"/>
              <a:gd name="connsiteY17" fmla="*/ 2362638 h 2362638"/>
              <a:gd name="connsiteX18" fmla="*/ 3222232 w 5653039"/>
              <a:gd name="connsiteY18" fmla="*/ 2362638 h 2362638"/>
              <a:gd name="connsiteX19" fmla="*/ 2826520 w 5653039"/>
              <a:gd name="connsiteY19" fmla="*/ 2362638 h 2362638"/>
              <a:gd name="connsiteX20" fmla="*/ 2261216 w 5653039"/>
              <a:gd name="connsiteY20" fmla="*/ 2362638 h 2362638"/>
              <a:gd name="connsiteX21" fmla="*/ 1582851 w 5653039"/>
              <a:gd name="connsiteY21" fmla="*/ 2362638 h 2362638"/>
              <a:gd name="connsiteX22" fmla="*/ 1187138 w 5653039"/>
              <a:gd name="connsiteY22" fmla="*/ 2362638 h 2362638"/>
              <a:gd name="connsiteX23" fmla="*/ 565304 w 5653039"/>
              <a:gd name="connsiteY23" fmla="*/ 2362638 h 2362638"/>
              <a:gd name="connsiteX24" fmla="*/ 0 w 5653039"/>
              <a:gd name="connsiteY24" fmla="*/ 2362638 h 2362638"/>
              <a:gd name="connsiteX25" fmla="*/ 0 w 5653039"/>
              <a:gd name="connsiteY25" fmla="*/ 1771979 h 2362638"/>
              <a:gd name="connsiteX26" fmla="*/ 0 w 5653039"/>
              <a:gd name="connsiteY26" fmla="*/ 1157693 h 2362638"/>
              <a:gd name="connsiteX27" fmla="*/ 0 w 5653039"/>
              <a:gd name="connsiteY27" fmla="*/ 519780 h 2362638"/>
              <a:gd name="connsiteX28" fmla="*/ 0 w 5653039"/>
              <a:gd name="connsiteY28" fmla="*/ 0 h 2362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653039" h="2362638" fill="none" extrusionOk="0">
                <a:moveTo>
                  <a:pt x="0" y="0"/>
                </a:moveTo>
                <a:cubicBezTo>
                  <a:pt x="126156" y="-25823"/>
                  <a:pt x="271880" y="4532"/>
                  <a:pt x="452243" y="0"/>
                </a:cubicBezTo>
                <a:cubicBezTo>
                  <a:pt x="632606" y="-4532"/>
                  <a:pt x="906945" y="52385"/>
                  <a:pt x="1074077" y="0"/>
                </a:cubicBezTo>
                <a:cubicBezTo>
                  <a:pt x="1241209" y="-52385"/>
                  <a:pt x="1409760" y="23533"/>
                  <a:pt x="1695912" y="0"/>
                </a:cubicBezTo>
                <a:cubicBezTo>
                  <a:pt x="1982064" y="-23533"/>
                  <a:pt x="2070951" y="1087"/>
                  <a:pt x="2317746" y="0"/>
                </a:cubicBezTo>
                <a:cubicBezTo>
                  <a:pt x="2564541" y="-1087"/>
                  <a:pt x="2806717" y="10121"/>
                  <a:pt x="2996111" y="0"/>
                </a:cubicBezTo>
                <a:cubicBezTo>
                  <a:pt x="3185505" y="-10121"/>
                  <a:pt x="3304010" y="9131"/>
                  <a:pt x="3391823" y="0"/>
                </a:cubicBezTo>
                <a:cubicBezTo>
                  <a:pt x="3479636" y="-9131"/>
                  <a:pt x="3692083" y="41812"/>
                  <a:pt x="3787536" y="0"/>
                </a:cubicBezTo>
                <a:cubicBezTo>
                  <a:pt x="3882989" y="-41812"/>
                  <a:pt x="4059768" y="12566"/>
                  <a:pt x="4239779" y="0"/>
                </a:cubicBezTo>
                <a:cubicBezTo>
                  <a:pt x="4419790" y="-12566"/>
                  <a:pt x="4608626" y="32624"/>
                  <a:pt x="4861614" y="0"/>
                </a:cubicBezTo>
                <a:cubicBezTo>
                  <a:pt x="5114602" y="-32624"/>
                  <a:pt x="5442073" y="1856"/>
                  <a:pt x="5653039" y="0"/>
                </a:cubicBezTo>
                <a:cubicBezTo>
                  <a:pt x="5714964" y="244601"/>
                  <a:pt x="5590954" y="386123"/>
                  <a:pt x="5653039" y="567033"/>
                </a:cubicBezTo>
                <a:cubicBezTo>
                  <a:pt x="5715124" y="747943"/>
                  <a:pt x="5614865" y="953422"/>
                  <a:pt x="5653039" y="1110440"/>
                </a:cubicBezTo>
                <a:cubicBezTo>
                  <a:pt x="5691213" y="1267458"/>
                  <a:pt x="5625579" y="1473351"/>
                  <a:pt x="5653039" y="1677473"/>
                </a:cubicBezTo>
                <a:cubicBezTo>
                  <a:pt x="5680499" y="1881595"/>
                  <a:pt x="5612582" y="2219011"/>
                  <a:pt x="5653039" y="2362638"/>
                </a:cubicBezTo>
                <a:cubicBezTo>
                  <a:pt x="5479088" y="2378310"/>
                  <a:pt x="5156023" y="2317223"/>
                  <a:pt x="5031205" y="2362638"/>
                </a:cubicBezTo>
                <a:cubicBezTo>
                  <a:pt x="4906387" y="2408053"/>
                  <a:pt x="4612271" y="2284403"/>
                  <a:pt x="4352840" y="2362638"/>
                </a:cubicBezTo>
                <a:cubicBezTo>
                  <a:pt x="4093410" y="2440873"/>
                  <a:pt x="4039423" y="2333581"/>
                  <a:pt x="3844067" y="2362638"/>
                </a:cubicBezTo>
                <a:cubicBezTo>
                  <a:pt x="3648711" y="2391695"/>
                  <a:pt x="3473794" y="2325846"/>
                  <a:pt x="3222232" y="2362638"/>
                </a:cubicBezTo>
                <a:cubicBezTo>
                  <a:pt x="2970671" y="2399430"/>
                  <a:pt x="2985348" y="2320319"/>
                  <a:pt x="2826520" y="2362638"/>
                </a:cubicBezTo>
                <a:cubicBezTo>
                  <a:pt x="2667692" y="2404957"/>
                  <a:pt x="2512206" y="2344714"/>
                  <a:pt x="2261216" y="2362638"/>
                </a:cubicBezTo>
                <a:cubicBezTo>
                  <a:pt x="2010226" y="2380562"/>
                  <a:pt x="1813337" y="2305209"/>
                  <a:pt x="1582851" y="2362638"/>
                </a:cubicBezTo>
                <a:cubicBezTo>
                  <a:pt x="1352366" y="2420067"/>
                  <a:pt x="1281293" y="2349208"/>
                  <a:pt x="1187138" y="2362638"/>
                </a:cubicBezTo>
                <a:cubicBezTo>
                  <a:pt x="1092983" y="2376068"/>
                  <a:pt x="832634" y="2290537"/>
                  <a:pt x="565304" y="2362638"/>
                </a:cubicBezTo>
                <a:cubicBezTo>
                  <a:pt x="297974" y="2434739"/>
                  <a:pt x="179293" y="2317833"/>
                  <a:pt x="0" y="2362638"/>
                </a:cubicBezTo>
                <a:cubicBezTo>
                  <a:pt x="-32780" y="2234102"/>
                  <a:pt x="13087" y="1932330"/>
                  <a:pt x="0" y="1771979"/>
                </a:cubicBezTo>
                <a:cubicBezTo>
                  <a:pt x="-13087" y="1611628"/>
                  <a:pt x="73546" y="1400117"/>
                  <a:pt x="0" y="1157693"/>
                </a:cubicBezTo>
                <a:cubicBezTo>
                  <a:pt x="-73546" y="915269"/>
                  <a:pt x="25200" y="697488"/>
                  <a:pt x="0" y="519780"/>
                </a:cubicBezTo>
                <a:cubicBezTo>
                  <a:pt x="-25200" y="342072"/>
                  <a:pt x="29440" y="218801"/>
                  <a:pt x="0" y="0"/>
                </a:cubicBezTo>
                <a:close/>
              </a:path>
              <a:path w="5653039" h="2362638" stroke="0" extrusionOk="0">
                <a:moveTo>
                  <a:pt x="0" y="0"/>
                </a:moveTo>
                <a:cubicBezTo>
                  <a:pt x="117302" y="-42640"/>
                  <a:pt x="271689" y="18436"/>
                  <a:pt x="395713" y="0"/>
                </a:cubicBezTo>
                <a:cubicBezTo>
                  <a:pt x="519737" y="-18436"/>
                  <a:pt x="684145" y="23256"/>
                  <a:pt x="961017" y="0"/>
                </a:cubicBezTo>
                <a:cubicBezTo>
                  <a:pt x="1237889" y="-23256"/>
                  <a:pt x="1314142" y="4595"/>
                  <a:pt x="1639381" y="0"/>
                </a:cubicBezTo>
                <a:cubicBezTo>
                  <a:pt x="1964620" y="-4595"/>
                  <a:pt x="2085283" y="34433"/>
                  <a:pt x="2317746" y="0"/>
                </a:cubicBezTo>
                <a:cubicBezTo>
                  <a:pt x="2550209" y="-34433"/>
                  <a:pt x="2716299" y="49599"/>
                  <a:pt x="2996111" y="0"/>
                </a:cubicBezTo>
                <a:cubicBezTo>
                  <a:pt x="3275923" y="-49599"/>
                  <a:pt x="3463185" y="43963"/>
                  <a:pt x="3674475" y="0"/>
                </a:cubicBezTo>
                <a:cubicBezTo>
                  <a:pt x="3885765" y="-43963"/>
                  <a:pt x="3947897" y="40190"/>
                  <a:pt x="4126718" y="0"/>
                </a:cubicBezTo>
                <a:cubicBezTo>
                  <a:pt x="4305539" y="-40190"/>
                  <a:pt x="4439111" y="18850"/>
                  <a:pt x="4692022" y="0"/>
                </a:cubicBezTo>
                <a:cubicBezTo>
                  <a:pt x="4944933" y="-18850"/>
                  <a:pt x="4903593" y="36096"/>
                  <a:pt x="5087735" y="0"/>
                </a:cubicBezTo>
                <a:cubicBezTo>
                  <a:pt x="5271877" y="-36096"/>
                  <a:pt x="5480598" y="53673"/>
                  <a:pt x="5653039" y="0"/>
                </a:cubicBezTo>
                <a:cubicBezTo>
                  <a:pt x="5708822" y="290877"/>
                  <a:pt x="5631364" y="320423"/>
                  <a:pt x="5653039" y="590660"/>
                </a:cubicBezTo>
                <a:cubicBezTo>
                  <a:pt x="5674714" y="860897"/>
                  <a:pt x="5591937" y="925957"/>
                  <a:pt x="5653039" y="1204945"/>
                </a:cubicBezTo>
                <a:cubicBezTo>
                  <a:pt x="5714141" y="1483933"/>
                  <a:pt x="5643860" y="1544891"/>
                  <a:pt x="5653039" y="1771979"/>
                </a:cubicBezTo>
                <a:cubicBezTo>
                  <a:pt x="5662218" y="1999067"/>
                  <a:pt x="5604413" y="2209137"/>
                  <a:pt x="5653039" y="2362638"/>
                </a:cubicBezTo>
                <a:cubicBezTo>
                  <a:pt x="5559577" y="2391552"/>
                  <a:pt x="5293119" y="2336434"/>
                  <a:pt x="5200796" y="2362638"/>
                </a:cubicBezTo>
                <a:cubicBezTo>
                  <a:pt x="5108473" y="2388842"/>
                  <a:pt x="4880776" y="2334251"/>
                  <a:pt x="4748553" y="2362638"/>
                </a:cubicBezTo>
                <a:cubicBezTo>
                  <a:pt x="4616330" y="2391025"/>
                  <a:pt x="4522213" y="2327998"/>
                  <a:pt x="4352840" y="2362638"/>
                </a:cubicBezTo>
                <a:cubicBezTo>
                  <a:pt x="4183467" y="2397278"/>
                  <a:pt x="3869543" y="2335558"/>
                  <a:pt x="3674475" y="2362638"/>
                </a:cubicBezTo>
                <a:cubicBezTo>
                  <a:pt x="3479408" y="2389718"/>
                  <a:pt x="3438268" y="2319743"/>
                  <a:pt x="3222232" y="2362638"/>
                </a:cubicBezTo>
                <a:cubicBezTo>
                  <a:pt x="3006196" y="2405533"/>
                  <a:pt x="2685140" y="2291054"/>
                  <a:pt x="2543868" y="2362638"/>
                </a:cubicBezTo>
                <a:cubicBezTo>
                  <a:pt x="2402596" y="2434222"/>
                  <a:pt x="2109250" y="2354104"/>
                  <a:pt x="1978564" y="2362638"/>
                </a:cubicBezTo>
                <a:cubicBezTo>
                  <a:pt x="1847878" y="2371172"/>
                  <a:pt x="1685175" y="2362335"/>
                  <a:pt x="1469790" y="2362638"/>
                </a:cubicBezTo>
                <a:cubicBezTo>
                  <a:pt x="1254405" y="2362941"/>
                  <a:pt x="1091227" y="2330415"/>
                  <a:pt x="961017" y="2362638"/>
                </a:cubicBezTo>
                <a:cubicBezTo>
                  <a:pt x="830807" y="2394861"/>
                  <a:pt x="215887" y="2338379"/>
                  <a:pt x="0" y="2362638"/>
                </a:cubicBezTo>
                <a:cubicBezTo>
                  <a:pt x="-48155" y="2165448"/>
                  <a:pt x="62633" y="1891409"/>
                  <a:pt x="0" y="1771979"/>
                </a:cubicBezTo>
                <a:cubicBezTo>
                  <a:pt x="-62633" y="1652549"/>
                  <a:pt x="45153" y="1336893"/>
                  <a:pt x="0" y="1134066"/>
                </a:cubicBezTo>
                <a:cubicBezTo>
                  <a:pt x="-45153" y="931239"/>
                  <a:pt x="12040" y="763362"/>
                  <a:pt x="0" y="519780"/>
                </a:cubicBezTo>
                <a:cubicBezTo>
                  <a:pt x="-12040" y="276198"/>
                  <a:pt x="3688" y="107282"/>
                  <a:pt x="0" y="0"/>
                </a:cubicBezTo>
                <a:close/>
              </a:path>
            </a:pathLst>
          </a:custGeom>
          <a:solidFill>
            <a:srgbClr val="FFFF00"/>
          </a:solidFill>
          <a:ln>
            <a:solidFill>
              <a:srgbClr val="4472C4"/>
            </a:solidFill>
            <a:extLst>
              <a:ext uri="{C807C97D-BFC1-408E-A445-0C87EB9F89A2}">
                <ask:lineSketchStyleProps xmlns:ask="http://schemas.microsoft.com/office/drawing/2018/sketchyshapes" sd="2459786867">
                  <a:prstGeom prst="rect">
                    <a:avLst/>
                  </a:prstGeom>
                  <ask:type>
                    <ask:lineSketchScribble/>
                  </ask:type>
                </ask:lineSketchStyleProps>
              </a:ext>
            </a:extLst>
          </a:ln>
          <a:effectLst>
            <a:outerShdw blurRad="50800" dist="38100" dir="5400000" algn="t" rotWithShape="0">
              <a:srgbClr val="000000">
                <a:alpha val="40000"/>
              </a:srgbClr>
            </a:outerShdw>
          </a:effectLst>
        </p:spPr>
        <p:txBody>
          <a:bodyPr spcFirstLastPara="1" wrap="square" lIns="91425" tIns="45700" rIns="91425" bIns="45700" anchor="ctr" anchorCtr="0">
            <a:noAutofit/>
          </a:bodyPr>
          <a:lstStyle/>
          <a:p>
            <a:pPr algn="ctr"/>
            <a:r>
              <a:rPr lang="en-US" sz="1200">
                <a:solidFill>
                  <a:schemeClr val="tx1"/>
                </a:solidFill>
                <a:latin typeface="Calibri"/>
                <a:ea typeface="Calibri"/>
                <a:cs typeface="Calibri"/>
              </a:rPr>
              <a:t>Reinforcers and punishers can be positive and negative in nature , an example of positive would be a child recieveing parental disapproval for misbehaving, or recieveing a burn as a result of touching a hot object. A negative punisher involves the removal of something pleasant, such as a removal of their favourite toy or being grounded for misbehaving. Skinner argued that the </a:t>
            </a:r>
            <a:r>
              <a:rPr lang="en-US" sz="1200" err="1">
                <a:solidFill>
                  <a:schemeClr val="tx1"/>
                </a:solidFill>
                <a:latin typeface="Calibri"/>
                <a:ea typeface="Calibri"/>
                <a:cs typeface="Calibri"/>
              </a:rPr>
              <a:t>totility</a:t>
            </a:r>
            <a:r>
              <a:rPr lang="en-US" sz="1200">
                <a:solidFill>
                  <a:schemeClr val="tx1"/>
                </a:solidFill>
                <a:latin typeface="Calibri"/>
                <a:ea typeface="Calibri"/>
                <a:cs typeface="Calibri"/>
              </a:rPr>
              <a:t> of human development could explain in terms of association of </a:t>
            </a:r>
            <a:r>
              <a:rPr lang="en-US" sz="1200" err="1">
                <a:solidFill>
                  <a:schemeClr val="tx1"/>
                </a:solidFill>
                <a:latin typeface="Calibri"/>
                <a:ea typeface="Calibri"/>
                <a:cs typeface="Calibri"/>
              </a:rPr>
              <a:t>behaviours</a:t>
            </a:r>
            <a:r>
              <a:rPr lang="en-US" sz="1200">
                <a:solidFill>
                  <a:schemeClr val="tx1"/>
                </a:solidFill>
                <a:latin typeface="Calibri"/>
                <a:ea typeface="Calibri"/>
                <a:cs typeface="Calibri"/>
              </a:rPr>
              <a:t> and their consequences</a:t>
            </a:r>
          </a:p>
          <a:p>
            <a:pPr algn="ctr"/>
            <a:r>
              <a:rPr lang="en-US" sz="1200">
                <a:solidFill>
                  <a:schemeClr val="tx1"/>
                </a:solidFill>
                <a:latin typeface="Calibri"/>
                <a:ea typeface="Calibri"/>
                <a:cs typeface="Calibri"/>
              </a:rPr>
              <a:t>Skinners theory continues to exert a direct and profound influence on education and is particularly evidenet in reward and punishment systems. Teachers uses to shape and maintain pupil behaviour. Star charts, praise, positive feedback and circle times are of some examples of popularly used positive reinforcers whilst time out is a negative.</a:t>
            </a:r>
          </a:p>
        </p:txBody>
      </p:sp>
    </p:spTree>
    <p:extLst>
      <p:ext uri="{BB962C8B-B14F-4D97-AF65-F5344CB8AC3E}">
        <p14:creationId xmlns:p14="http://schemas.microsoft.com/office/powerpoint/2010/main" val="35411012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344D6C"/>
        </a:solidFill>
        <a:effectLst/>
      </p:bgPr>
    </p:bg>
    <p:spTree>
      <p:nvGrpSpPr>
        <p:cNvPr id="1" name="Shape 462"/>
        <p:cNvGrpSpPr/>
        <p:nvPr/>
      </p:nvGrpSpPr>
      <p:grpSpPr>
        <a:xfrm>
          <a:off x="0" y="0"/>
          <a:ext cx="0" cy="0"/>
          <a:chOff x="0" y="0"/>
          <a:chExt cx="0" cy="0"/>
        </a:xfrm>
      </p:grpSpPr>
      <p:grpSp>
        <p:nvGrpSpPr>
          <p:cNvPr id="463" name="Google Shape;463;p14"/>
          <p:cNvGrpSpPr/>
          <p:nvPr/>
        </p:nvGrpSpPr>
        <p:grpSpPr>
          <a:xfrm>
            <a:off x="408275" y="426001"/>
            <a:ext cx="11222524" cy="714475"/>
            <a:chOff x="-8455658" y="497437"/>
            <a:chExt cx="11208189" cy="890604"/>
          </a:xfrm>
        </p:grpSpPr>
        <p:sp>
          <p:nvSpPr>
            <p:cNvPr id="464" name="Google Shape;464;p14"/>
            <p:cNvSpPr/>
            <p:nvPr/>
          </p:nvSpPr>
          <p:spPr>
            <a:xfrm>
              <a:off x="1959429" y="497437"/>
              <a:ext cx="793102" cy="655200"/>
            </a:xfrm>
            <a:prstGeom prst="rect">
              <a:avLst/>
            </a:prstGeom>
            <a:solidFill>
              <a:srgbClr val="B1C4DA"/>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65" name="Google Shape;465;p14"/>
            <p:cNvSpPr/>
            <p:nvPr/>
          </p:nvSpPr>
          <p:spPr>
            <a:xfrm>
              <a:off x="-8455658" y="734898"/>
              <a:ext cx="4553780" cy="653143"/>
            </a:xfrm>
            <a:prstGeom prst="rect">
              <a:avLst/>
            </a:prstGeom>
            <a:solidFill>
              <a:srgbClr val="B1C4DA"/>
            </a:solidFill>
            <a:ln>
              <a:noFill/>
            </a:ln>
            <a:effectLst>
              <a:outerShdw blurRad="50800" dist="38100" algn="l" rotWithShape="0">
                <a:srgbClr val="000000">
                  <a:alpha val="40000"/>
                </a:srgbClr>
              </a:outerShdw>
            </a:effectLst>
          </p:spPr>
          <p:txBody>
            <a:bodyPr spcFirstLastPara="1" wrap="square" lIns="91425" tIns="45700" rIns="91425" bIns="45700" anchor="ctr" anchorCtr="0">
              <a:noAutofit/>
            </a:bodyPr>
            <a:lstStyle/>
            <a:p>
              <a:pPr algn="ctr"/>
              <a:r>
                <a:rPr lang="en-US" sz="2400" b="1" dirty="0">
                  <a:solidFill>
                    <a:schemeClr val="tx1"/>
                  </a:solidFill>
                  <a:latin typeface="Calibri"/>
                  <a:ea typeface="Calibri"/>
                  <a:cs typeface="Calibri"/>
                </a:rPr>
                <a:t>Experimental constructivism</a:t>
              </a:r>
            </a:p>
          </p:txBody>
        </p:sp>
      </p:grpSp>
      <p:sp>
        <p:nvSpPr>
          <p:cNvPr id="466" name="Google Shape;466;p14"/>
          <p:cNvSpPr/>
          <p:nvPr/>
        </p:nvSpPr>
        <p:spPr>
          <a:xfrm>
            <a:off x="187436" y="4076518"/>
            <a:ext cx="2857230" cy="1170670"/>
          </a:xfrm>
          <a:prstGeom prst="rect">
            <a:avLst/>
          </a:prstGeom>
          <a:ln/>
        </p:spPr>
        <p:style>
          <a:lnRef idx="2">
            <a:schemeClr val="accent6">
              <a:shade val="50000"/>
            </a:schemeClr>
          </a:lnRef>
          <a:fillRef idx="1">
            <a:schemeClr val="accent6"/>
          </a:fillRef>
          <a:effectRef idx="0">
            <a:schemeClr val="accent6"/>
          </a:effectRef>
          <a:fontRef idx="minor">
            <a:schemeClr val="lt1"/>
          </a:fontRef>
        </p:style>
        <p:txBody>
          <a:bodyPr spcFirstLastPara="1" wrap="square" lIns="91425" tIns="45700" rIns="91425" bIns="45700" anchor="ctr" anchorCtr="0">
            <a:noAutofit/>
          </a:bodyPr>
          <a:lstStyle/>
          <a:p>
            <a:pPr algn="ctr"/>
            <a:r>
              <a:rPr lang="en-US" sz="1200">
                <a:solidFill>
                  <a:schemeClr val="tx1"/>
                </a:solidFill>
                <a:latin typeface="Calibri"/>
                <a:ea typeface="Calibri"/>
                <a:cs typeface="Calibri"/>
              </a:rPr>
              <a:t>Dewey believed children learn from what they do , experience is educative. Children will make an effective connection between what we do to things and what happens to them or us in consequences.</a:t>
            </a:r>
          </a:p>
        </p:txBody>
      </p:sp>
      <p:sp>
        <p:nvSpPr>
          <p:cNvPr id="467" name="Google Shape;467;p14"/>
          <p:cNvSpPr/>
          <p:nvPr/>
        </p:nvSpPr>
        <p:spPr>
          <a:xfrm>
            <a:off x="171744" y="1447525"/>
            <a:ext cx="2674350" cy="1034145"/>
          </a:xfrm>
          <a:prstGeom prst="rect">
            <a:avLst/>
          </a:prstGeom>
          <a:solidFill>
            <a:srgbClr val="B1C4DA"/>
          </a:solidFill>
          <a:ln>
            <a:noFill/>
          </a:ln>
          <a:effectLst>
            <a:outerShdw blurRad="50800" dist="38100" dir="5400000" algn="t" rotWithShape="0">
              <a:srgbClr val="000000">
                <a:alpha val="40000"/>
              </a:srgbClr>
            </a:outerShdw>
          </a:effectLst>
        </p:spPr>
        <p:txBody>
          <a:bodyPr spcFirstLastPara="1" wrap="square" lIns="91425" tIns="45700" rIns="91425" bIns="45700" anchor="ctr" anchorCtr="0">
            <a:noAutofit/>
          </a:bodyPr>
          <a:lstStyle/>
          <a:p>
            <a:pPr algn="ctr"/>
            <a:r>
              <a:rPr lang="en-US" sz="1200" dirty="0">
                <a:solidFill>
                  <a:schemeClr val="bg2"/>
                </a:solidFill>
                <a:latin typeface="Calibri"/>
                <a:ea typeface="Calibri"/>
                <a:cs typeface="Calibri"/>
              </a:rPr>
              <a:t>John Dewey (1859-1952) is an American Philosopher, psychologist and educational reformer who has ideas been influential in education and social reform.</a:t>
            </a:r>
          </a:p>
        </p:txBody>
      </p:sp>
      <p:grpSp>
        <p:nvGrpSpPr>
          <p:cNvPr id="468" name="Google Shape;468;p14"/>
          <p:cNvGrpSpPr/>
          <p:nvPr/>
        </p:nvGrpSpPr>
        <p:grpSpPr>
          <a:xfrm>
            <a:off x="9456461" y="226381"/>
            <a:ext cx="2621902" cy="525625"/>
            <a:chOff x="1959429" y="497437"/>
            <a:chExt cx="2976464" cy="655200"/>
          </a:xfrm>
        </p:grpSpPr>
        <p:sp>
          <p:nvSpPr>
            <p:cNvPr id="469" name="Google Shape;469;p14"/>
            <p:cNvSpPr/>
            <p:nvPr/>
          </p:nvSpPr>
          <p:spPr>
            <a:xfrm>
              <a:off x="1959429" y="497437"/>
              <a:ext cx="793102" cy="655200"/>
            </a:xfrm>
            <a:prstGeom prst="rect">
              <a:avLst/>
            </a:prstGeom>
            <a:solidFill>
              <a:srgbClr val="4E74A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70" name="Google Shape;470;p14"/>
            <p:cNvSpPr/>
            <p:nvPr/>
          </p:nvSpPr>
          <p:spPr>
            <a:xfrm>
              <a:off x="2631232" y="497437"/>
              <a:ext cx="2304661" cy="653143"/>
            </a:xfrm>
            <a:prstGeom prst="rect">
              <a:avLst/>
            </a:prstGeom>
            <a:solidFill>
              <a:srgbClr val="4E74A3"/>
            </a:solidFill>
            <a:ln>
              <a:noFill/>
            </a:ln>
            <a:effectLst>
              <a:outerShdw blurRad="50800" dist="38100" algn="l"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sp>
        <p:nvSpPr>
          <p:cNvPr id="477" name="Google Shape;477;p14"/>
          <p:cNvSpPr/>
          <p:nvPr/>
        </p:nvSpPr>
        <p:spPr>
          <a:xfrm rot="73219">
            <a:off x="6946610" y="120275"/>
            <a:ext cx="415637" cy="831272"/>
          </a:xfrm>
          <a:prstGeom prst="rect">
            <a:avLst/>
          </a:prstGeom>
          <a:solidFill>
            <a:srgbClr val="FAF2D4">
              <a:alpha val="34901"/>
            </a:srgbClr>
          </a:solidFill>
          <a:ln>
            <a:noFill/>
          </a:ln>
          <a:effectLst>
            <a:outerShdw blurRad="50800" dist="38100" dir="5400000" algn="t"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Flowchart: Terminator 4">
            <a:extLst>
              <a:ext uri="{FF2B5EF4-FFF2-40B4-BE49-F238E27FC236}">
                <a16:creationId xmlns:a16="http://schemas.microsoft.com/office/drawing/2014/main" id="{1DBA9524-5985-44DF-B4EB-1A3345D0DFBF}"/>
              </a:ext>
            </a:extLst>
          </p:cNvPr>
          <p:cNvSpPr/>
          <p:nvPr/>
        </p:nvSpPr>
        <p:spPr>
          <a:xfrm>
            <a:off x="368" y="5390536"/>
            <a:ext cx="2573721" cy="1469556"/>
          </a:xfrm>
          <a:prstGeom prst="flowChartTerminator">
            <a:avLst/>
          </a:prstGeom>
        </p:spPr>
        <p:style>
          <a:lnRef idx="2">
            <a:schemeClr val="accent6">
              <a:shade val="50000"/>
            </a:schemeClr>
          </a:lnRef>
          <a:fillRef idx="1">
            <a:schemeClr val="accent6"/>
          </a:fillRef>
          <a:effectRef idx="0">
            <a:schemeClr val="accent6"/>
          </a:effectRef>
          <a:fontRef idx="minor">
            <a:schemeClr val="lt1"/>
          </a:fontRef>
        </p:style>
        <p:txBody>
          <a:bodyPr lIns="91440" tIns="45720" rIns="91440" bIns="45720" rtlCol="0" anchor="ctr"/>
          <a:lstStyle/>
          <a:p>
            <a:pPr algn="ctr"/>
            <a:r>
              <a:rPr lang="en-US" sz="1200" dirty="0">
                <a:solidFill>
                  <a:schemeClr val="tx1"/>
                </a:solidFill>
                <a:latin typeface="Calibri"/>
                <a:cs typeface="Arial"/>
              </a:rPr>
              <a:t>Example:</a:t>
            </a:r>
          </a:p>
          <a:p>
            <a:pPr algn="ctr"/>
            <a:r>
              <a:rPr lang="en-US" sz="1200" dirty="0">
                <a:solidFill>
                  <a:schemeClr val="tx1"/>
                </a:solidFill>
                <a:latin typeface="Calibri"/>
                <a:cs typeface="Arial"/>
              </a:rPr>
              <a:t>If a child reaches for a candle flame, he will burn his hand, he will experience pain, this is not an educative experience unless he realizes that touching the flame resulted in a burn.</a:t>
            </a:r>
          </a:p>
        </p:txBody>
      </p:sp>
      <p:sp>
        <p:nvSpPr>
          <p:cNvPr id="2" name="TextBox 1">
            <a:extLst>
              <a:ext uri="{FF2B5EF4-FFF2-40B4-BE49-F238E27FC236}">
                <a16:creationId xmlns:a16="http://schemas.microsoft.com/office/drawing/2014/main" id="{4C8E43ED-A256-4662-BC03-7B5A30C4F7EE}"/>
              </a:ext>
            </a:extLst>
          </p:cNvPr>
          <p:cNvSpPr txBox="1"/>
          <p:nvPr/>
        </p:nvSpPr>
        <p:spPr>
          <a:xfrm>
            <a:off x="9453009" y="329166"/>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EXPERIENCE &amp; EDUCATION</a:t>
            </a:r>
          </a:p>
        </p:txBody>
      </p:sp>
      <p:sp>
        <p:nvSpPr>
          <p:cNvPr id="3" name="TextBox 2">
            <a:extLst>
              <a:ext uri="{FF2B5EF4-FFF2-40B4-BE49-F238E27FC236}">
                <a16:creationId xmlns:a16="http://schemas.microsoft.com/office/drawing/2014/main" id="{D2A2DB07-2039-4613-8113-AD4C14CBF32A}"/>
              </a:ext>
            </a:extLst>
          </p:cNvPr>
          <p:cNvSpPr txBox="1"/>
          <p:nvPr/>
        </p:nvSpPr>
        <p:spPr>
          <a:xfrm rot="20940000">
            <a:off x="2193356" y="4925519"/>
            <a:ext cx="2616200" cy="646331"/>
          </a:xfrm>
          <a:custGeom>
            <a:avLst/>
            <a:gdLst>
              <a:gd name="connsiteX0" fmla="*/ 0 w 2616200"/>
              <a:gd name="connsiteY0" fmla="*/ 0 h 646331"/>
              <a:gd name="connsiteX1" fmla="*/ 444754 w 2616200"/>
              <a:gd name="connsiteY1" fmla="*/ 0 h 646331"/>
              <a:gd name="connsiteX2" fmla="*/ 1020318 w 2616200"/>
              <a:gd name="connsiteY2" fmla="*/ 0 h 646331"/>
              <a:gd name="connsiteX3" fmla="*/ 1465072 w 2616200"/>
              <a:gd name="connsiteY3" fmla="*/ 0 h 646331"/>
              <a:gd name="connsiteX4" fmla="*/ 1988312 w 2616200"/>
              <a:gd name="connsiteY4" fmla="*/ 0 h 646331"/>
              <a:gd name="connsiteX5" fmla="*/ 2616200 w 2616200"/>
              <a:gd name="connsiteY5" fmla="*/ 0 h 646331"/>
              <a:gd name="connsiteX6" fmla="*/ 2616200 w 2616200"/>
              <a:gd name="connsiteY6" fmla="*/ 329629 h 646331"/>
              <a:gd name="connsiteX7" fmla="*/ 2616200 w 2616200"/>
              <a:gd name="connsiteY7" fmla="*/ 646331 h 646331"/>
              <a:gd name="connsiteX8" fmla="*/ 2066798 w 2616200"/>
              <a:gd name="connsiteY8" fmla="*/ 646331 h 646331"/>
              <a:gd name="connsiteX9" fmla="*/ 1569720 w 2616200"/>
              <a:gd name="connsiteY9" fmla="*/ 646331 h 646331"/>
              <a:gd name="connsiteX10" fmla="*/ 1124966 w 2616200"/>
              <a:gd name="connsiteY10" fmla="*/ 646331 h 646331"/>
              <a:gd name="connsiteX11" fmla="*/ 601726 w 2616200"/>
              <a:gd name="connsiteY11" fmla="*/ 646331 h 646331"/>
              <a:gd name="connsiteX12" fmla="*/ 0 w 2616200"/>
              <a:gd name="connsiteY12" fmla="*/ 646331 h 646331"/>
              <a:gd name="connsiteX13" fmla="*/ 0 w 2616200"/>
              <a:gd name="connsiteY13" fmla="*/ 336092 h 646331"/>
              <a:gd name="connsiteX14" fmla="*/ 0 w 2616200"/>
              <a:gd name="connsiteY14" fmla="*/ 0 h 646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616200" h="646331" fill="none" extrusionOk="0">
                <a:moveTo>
                  <a:pt x="0" y="0"/>
                </a:moveTo>
                <a:cubicBezTo>
                  <a:pt x="179512" y="-22709"/>
                  <a:pt x="254112" y="9279"/>
                  <a:pt x="444754" y="0"/>
                </a:cubicBezTo>
                <a:cubicBezTo>
                  <a:pt x="635396" y="-9279"/>
                  <a:pt x="744342" y="64325"/>
                  <a:pt x="1020318" y="0"/>
                </a:cubicBezTo>
                <a:cubicBezTo>
                  <a:pt x="1296294" y="-64325"/>
                  <a:pt x="1272573" y="47973"/>
                  <a:pt x="1465072" y="0"/>
                </a:cubicBezTo>
                <a:cubicBezTo>
                  <a:pt x="1657571" y="-47973"/>
                  <a:pt x="1727061" y="2861"/>
                  <a:pt x="1988312" y="0"/>
                </a:cubicBezTo>
                <a:cubicBezTo>
                  <a:pt x="2249563" y="-2861"/>
                  <a:pt x="2353439" y="73788"/>
                  <a:pt x="2616200" y="0"/>
                </a:cubicBezTo>
                <a:cubicBezTo>
                  <a:pt x="2652460" y="123454"/>
                  <a:pt x="2582220" y="205519"/>
                  <a:pt x="2616200" y="329629"/>
                </a:cubicBezTo>
                <a:cubicBezTo>
                  <a:pt x="2650180" y="453739"/>
                  <a:pt x="2597286" y="572531"/>
                  <a:pt x="2616200" y="646331"/>
                </a:cubicBezTo>
                <a:cubicBezTo>
                  <a:pt x="2446953" y="707921"/>
                  <a:pt x="2326299" y="625178"/>
                  <a:pt x="2066798" y="646331"/>
                </a:cubicBezTo>
                <a:cubicBezTo>
                  <a:pt x="1807297" y="667484"/>
                  <a:pt x="1750196" y="620650"/>
                  <a:pt x="1569720" y="646331"/>
                </a:cubicBezTo>
                <a:cubicBezTo>
                  <a:pt x="1389244" y="672012"/>
                  <a:pt x="1305705" y="599045"/>
                  <a:pt x="1124966" y="646331"/>
                </a:cubicBezTo>
                <a:cubicBezTo>
                  <a:pt x="944227" y="693617"/>
                  <a:pt x="837491" y="601278"/>
                  <a:pt x="601726" y="646331"/>
                </a:cubicBezTo>
                <a:cubicBezTo>
                  <a:pt x="365961" y="691384"/>
                  <a:pt x="137531" y="611429"/>
                  <a:pt x="0" y="646331"/>
                </a:cubicBezTo>
                <a:cubicBezTo>
                  <a:pt x="-4207" y="555851"/>
                  <a:pt x="21185" y="475764"/>
                  <a:pt x="0" y="336092"/>
                </a:cubicBezTo>
                <a:cubicBezTo>
                  <a:pt x="-21185" y="196420"/>
                  <a:pt x="26251" y="127627"/>
                  <a:pt x="0" y="0"/>
                </a:cubicBezTo>
                <a:close/>
              </a:path>
              <a:path w="2616200" h="646331" stroke="0" extrusionOk="0">
                <a:moveTo>
                  <a:pt x="0" y="0"/>
                </a:moveTo>
                <a:cubicBezTo>
                  <a:pt x="130859" y="-6494"/>
                  <a:pt x="323239" y="19941"/>
                  <a:pt x="497078" y="0"/>
                </a:cubicBezTo>
                <a:cubicBezTo>
                  <a:pt x="670917" y="-19941"/>
                  <a:pt x="852965" y="16481"/>
                  <a:pt x="1046480" y="0"/>
                </a:cubicBezTo>
                <a:cubicBezTo>
                  <a:pt x="1239995" y="-16481"/>
                  <a:pt x="1433665" y="11231"/>
                  <a:pt x="1543558" y="0"/>
                </a:cubicBezTo>
                <a:cubicBezTo>
                  <a:pt x="1653451" y="-11231"/>
                  <a:pt x="1829577" y="27438"/>
                  <a:pt x="1988312" y="0"/>
                </a:cubicBezTo>
                <a:cubicBezTo>
                  <a:pt x="2147047" y="-27438"/>
                  <a:pt x="2419915" y="34809"/>
                  <a:pt x="2616200" y="0"/>
                </a:cubicBezTo>
                <a:cubicBezTo>
                  <a:pt x="2640149" y="105255"/>
                  <a:pt x="2585239" y="193164"/>
                  <a:pt x="2616200" y="303776"/>
                </a:cubicBezTo>
                <a:cubicBezTo>
                  <a:pt x="2647161" y="414388"/>
                  <a:pt x="2578399" y="511064"/>
                  <a:pt x="2616200" y="646331"/>
                </a:cubicBezTo>
                <a:cubicBezTo>
                  <a:pt x="2504693" y="665448"/>
                  <a:pt x="2272504" y="624241"/>
                  <a:pt x="2171446" y="646331"/>
                </a:cubicBezTo>
                <a:cubicBezTo>
                  <a:pt x="2070388" y="668421"/>
                  <a:pt x="1793767" y="644928"/>
                  <a:pt x="1595882" y="646331"/>
                </a:cubicBezTo>
                <a:cubicBezTo>
                  <a:pt x="1397997" y="647734"/>
                  <a:pt x="1247252" y="626942"/>
                  <a:pt x="1124966" y="646331"/>
                </a:cubicBezTo>
                <a:cubicBezTo>
                  <a:pt x="1002680" y="665720"/>
                  <a:pt x="804023" y="602999"/>
                  <a:pt x="654050" y="646331"/>
                </a:cubicBezTo>
                <a:cubicBezTo>
                  <a:pt x="504077" y="689663"/>
                  <a:pt x="293677" y="637164"/>
                  <a:pt x="0" y="646331"/>
                </a:cubicBezTo>
                <a:cubicBezTo>
                  <a:pt x="-26437" y="498558"/>
                  <a:pt x="31650" y="471485"/>
                  <a:pt x="0" y="336092"/>
                </a:cubicBezTo>
                <a:cubicBezTo>
                  <a:pt x="-31650" y="200699"/>
                  <a:pt x="22026" y="85068"/>
                  <a:pt x="0" y="0"/>
                </a:cubicBezTo>
                <a:close/>
              </a:path>
            </a:pathLst>
          </a:custGeom>
          <a:solidFill>
            <a:srgbClr val="FF0000"/>
          </a:solidFill>
          <a:ln>
            <a:solidFill>
              <a:schemeClr val="tx1"/>
            </a:solidFill>
            <a:extLst>
              <a:ext uri="{C807C97D-BFC1-408E-A445-0C87EB9F89A2}">
                <ask:lineSketchStyleProps xmlns:ask="http://schemas.microsoft.com/office/drawing/2018/sketchyshapes" sd="2810913043">
                  <a:prstGeom prst="rect">
                    <a:avLst/>
                  </a:prstGeom>
                  <ask:type>
                    <ask:lineSketchScribble/>
                  </ask:type>
                </ask:lineSketchStyleProps>
              </a:ext>
            </a:extLst>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Calibri"/>
              </a:rPr>
              <a:t>"Education is not preparation for life; education is life itself." </a:t>
            </a:r>
            <a:r>
              <a:rPr lang="en-US" sz="1200" i="1" dirty="0">
                <a:latin typeface="Calibri"/>
              </a:rPr>
              <a:t>(Dewey, 1916, p. 239)</a:t>
            </a:r>
          </a:p>
        </p:txBody>
      </p:sp>
      <p:sp>
        <p:nvSpPr>
          <p:cNvPr id="4" name="TextBox 3">
            <a:extLst>
              <a:ext uri="{FF2B5EF4-FFF2-40B4-BE49-F238E27FC236}">
                <a16:creationId xmlns:a16="http://schemas.microsoft.com/office/drawing/2014/main" id="{AB54168C-400E-4F3C-8349-C0FC21FC679D}"/>
              </a:ext>
            </a:extLst>
          </p:cNvPr>
          <p:cNvSpPr txBox="1"/>
          <p:nvPr/>
        </p:nvSpPr>
        <p:spPr>
          <a:xfrm>
            <a:off x="169710" y="2596445"/>
            <a:ext cx="2743200" cy="1384995"/>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Calibri"/>
                <a:cs typeface="Calibri"/>
              </a:rPr>
              <a:t>Dewey’s influence on education was evident in his theory about social learning; he believed that school should be representative of a social environment and that students learn best when in natural social settings </a:t>
            </a:r>
            <a:r>
              <a:rPr lang="en-US" sz="1200" i="1">
                <a:latin typeface="Calibri"/>
                <a:cs typeface="Calibri"/>
              </a:rPr>
              <a:t>(Flinders &amp; Thornton, 2013).</a:t>
            </a:r>
            <a:endParaRPr lang="en-US" sz="1200" i="1"/>
          </a:p>
        </p:txBody>
      </p:sp>
      <p:pic>
        <p:nvPicPr>
          <p:cNvPr id="6" name="Picture 6" descr="Chart, bubble chart&#10;&#10;Description automatically generated">
            <a:extLst>
              <a:ext uri="{FF2B5EF4-FFF2-40B4-BE49-F238E27FC236}">
                <a16:creationId xmlns:a16="http://schemas.microsoft.com/office/drawing/2014/main" id="{6272625C-C190-458A-8AE6-AF25E57DFDEE}"/>
              </a:ext>
            </a:extLst>
          </p:cNvPr>
          <p:cNvPicPr>
            <a:picLocks noChangeAspect="1"/>
          </p:cNvPicPr>
          <p:nvPr/>
        </p:nvPicPr>
        <p:blipFill>
          <a:blip r:embed="rId3"/>
          <a:stretch>
            <a:fillRect/>
          </a:stretch>
        </p:blipFill>
        <p:spPr>
          <a:xfrm>
            <a:off x="6522403" y="5613400"/>
            <a:ext cx="5420571" cy="1290320"/>
          </a:xfrm>
          <a:prstGeom prst="rect">
            <a:avLst/>
          </a:prstGeom>
        </p:spPr>
      </p:pic>
      <p:sp>
        <p:nvSpPr>
          <p:cNvPr id="7" name="TextBox 6">
            <a:extLst>
              <a:ext uri="{FF2B5EF4-FFF2-40B4-BE49-F238E27FC236}">
                <a16:creationId xmlns:a16="http://schemas.microsoft.com/office/drawing/2014/main" id="{616B9CCE-2834-4EC0-8D03-FCAC332B65F4}"/>
              </a:ext>
            </a:extLst>
          </p:cNvPr>
          <p:cNvSpPr txBox="1"/>
          <p:nvPr/>
        </p:nvSpPr>
        <p:spPr>
          <a:xfrm>
            <a:off x="6451600" y="782320"/>
            <a:ext cx="5486400" cy="1384995"/>
          </a:xfrm>
          <a:custGeom>
            <a:avLst/>
            <a:gdLst>
              <a:gd name="connsiteX0" fmla="*/ 0 w 5486400"/>
              <a:gd name="connsiteY0" fmla="*/ 0 h 1384995"/>
              <a:gd name="connsiteX1" fmla="*/ 5486400 w 5486400"/>
              <a:gd name="connsiteY1" fmla="*/ 0 h 1384995"/>
              <a:gd name="connsiteX2" fmla="*/ 5486400 w 5486400"/>
              <a:gd name="connsiteY2" fmla="*/ 1384995 h 1384995"/>
              <a:gd name="connsiteX3" fmla="*/ 0 w 5486400"/>
              <a:gd name="connsiteY3" fmla="*/ 1384995 h 1384995"/>
              <a:gd name="connsiteX4" fmla="*/ 0 w 5486400"/>
              <a:gd name="connsiteY4" fmla="*/ 0 h 13849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86400" h="1384995" fill="none" extrusionOk="0">
                <a:moveTo>
                  <a:pt x="0" y="0"/>
                </a:moveTo>
                <a:cubicBezTo>
                  <a:pt x="1013190" y="159118"/>
                  <a:pt x="3694094" y="-63297"/>
                  <a:pt x="5486400" y="0"/>
                </a:cubicBezTo>
                <a:cubicBezTo>
                  <a:pt x="5434965" y="604919"/>
                  <a:pt x="5511336" y="1195750"/>
                  <a:pt x="5486400" y="1384995"/>
                </a:cubicBezTo>
                <a:cubicBezTo>
                  <a:pt x="3412889" y="1550408"/>
                  <a:pt x="1689794" y="1530956"/>
                  <a:pt x="0" y="1384995"/>
                </a:cubicBezTo>
                <a:cubicBezTo>
                  <a:pt x="-24724" y="962592"/>
                  <a:pt x="-42713" y="402960"/>
                  <a:pt x="0" y="0"/>
                </a:cubicBezTo>
                <a:close/>
              </a:path>
              <a:path w="5486400" h="1384995" stroke="0" extrusionOk="0">
                <a:moveTo>
                  <a:pt x="0" y="0"/>
                </a:moveTo>
                <a:cubicBezTo>
                  <a:pt x="1289135" y="-167380"/>
                  <a:pt x="3801184" y="-58739"/>
                  <a:pt x="5486400" y="0"/>
                </a:cubicBezTo>
                <a:cubicBezTo>
                  <a:pt x="5484875" y="170145"/>
                  <a:pt x="5366898" y="1201570"/>
                  <a:pt x="5486400" y="1384995"/>
                </a:cubicBezTo>
                <a:cubicBezTo>
                  <a:pt x="3929600" y="1249091"/>
                  <a:pt x="1963150" y="1400562"/>
                  <a:pt x="0" y="1384995"/>
                </a:cubicBezTo>
                <a:cubicBezTo>
                  <a:pt x="60651" y="868235"/>
                  <a:pt x="-25940" y="275140"/>
                  <a:pt x="0" y="0"/>
                </a:cubicBezTo>
                <a:close/>
              </a:path>
            </a:pathLst>
          </a:custGeom>
          <a:ln>
            <a:extLst>
              <a:ext uri="{C807C97D-BFC1-408E-A445-0C87EB9F89A2}">
                <ask:lineSketchStyleProps xmlns:ask="http://schemas.microsoft.com/office/drawing/2018/sketchyshapes" sd="4163779878">
                  <a:prstGeom prst="rect">
                    <a:avLst/>
                  </a:prstGeom>
                  <ask:type>
                    <ask:lineSketchCurved/>
                  </ask:type>
                </ask:lineSketchStyleProps>
              </a:ext>
            </a:extLst>
          </a:ln>
        </p:spPr>
        <p:style>
          <a:lnRef idx="1">
            <a:schemeClr val="accent6"/>
          </a:lnRef>
          <a:fillRef idx="2">
            <a:schemeClr val="accent6"/>
          </a:fillRef>
          <a:effectRef idx="1">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Calibri"/>
              </a:rPr>
              <a:t>Dewey (1938) believed that education was “a crucial ingredient in social and moral development” (p. 174). Dewey’s beliefs and philosophy about education and learning have impacted countless educators over the years and are woven throughout many learning theories such as progressive education, constructivism, learner-centered theory, and experiential knowledge, all of which differ from what Dewey describes as a traditional classroom setting (Dewey, 1938; Schiro, 2012). </a:t>
            </a:r>
            <a:r>
              <a:rPr lang="en-US" sz="1200" dirty="0">
                <a:latin typeface="Calibri"/>
                <a:cs typeface="Calibri"/>
              </a:rPr>
              <a:t>​</a:t>
            </a:r>
            <a:endParaRPr lang="en-US" sz="1200">
              <a:latin typeface="Calibri"/>
              <a:cs typeface="Arial"/>
            </a:endParaRPr>
          </a:p>
        </p:txBody>
      </p:sp>
      <p:sp>
        <p:nvSpPr>
          <p:cNvPr id="8" name="TextBox 7">
            <a:extLst>
              <a:ext uri="{FF2B5EF4-FFF2-40B4-BE49-F238E27FC236}">
                <a16:creationId xmlns:a16="http://schemas.microsoft.com/office/drawing/2014/main" id="{CDC1FBB0-BF2A-45D0-BAA5-F2E15C03FDF2}"/>
              </a:ext>
            </a:extLst>
          </p:cNvPr>
          <p:cNvSpPr txBox="1"/>
          <p:nvPr/>
        </p:nvSpPr>
        <p:spPr>
          <a:xfrm rot="-540000">
            <a:off x="2133600" y="3525520"/>
            <a:ext cx="2743200" cy="461665"/>
          </a:xfrm>
          <a:custGeom>
            <a:avLst/>
            <a:gdLst>
              <a:gd name="connsiteX0" fmla="*/ 0 w 2743200"/>
              <a:gd name="connsiteY0" fmla="*/ 0 h 461665"/>
              <a:gd name="connsiteX1" fmla="*/ 493776 w 2743200"/>
              <a:gd name="connsiteY1" fmla="*/ 0 h 461665"/>
              <a:gd name="connsiteX2" fmla="*/ 960120 w 2743200"/>
              <a:gd name="connsiteY2" fmla="*/ 0 h 461665"/>
              <a:gd name="connsiteX3" fmla="*/ 1426464 w 2743200"/>
              <a:gd name="connsiteY3" fmla="*/ 0 h 461665"/>
              <a:gd name="connsiteX4" fmla="*/ 1975104 w 2743200"/>
              <a:gd name="connsiteY4" fmla="*/ 0 h 461665"/>
              <a:gd name="connsiteX5" fmla="*/ 2743200 w 2743200"/>
              <a:gd name="connsiteY5" fmla="*/ 0 h 461665"/>
              <a:gd name="connsiteX6" fmla="*/ 2743200 w 2743200"/>
              <a:gd name="connsiteY6" fmla="*/ 461665 h 461665"/>
              <a:gd name="connsiteX7" fmla="*/ 2167128 w 2743200"/>
              <a:gd name="connsiteY7" fmla="*/ 461665 h 461665"/>
              <a:gd name="connsiteX8" fmla="*/ 1591056 w 2743200"/>
              <a:gd name="connsiteY8" fmla="*/ 461665 h 461665"/>
              <a:gd name="connsiteX9" fmla="*/ 1042416 w 2743200"/>
              <a:gd name="connsiteY9" fmla="*/ 461665 h 461665"/>
              <a:gd name="connsiteX10" fmla="*/ 0 w 2743200"/>
              <a:gd name="connsiteY10" fmla="*/ 461665 h 461665"/>
              <a:gd name="connsiteX11" fmla="*/ 0 w 2743200"/>
              <a:gd name="connsiteY11" fmla="*/ 0 h 461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43200" h="461665" fill="none" extrusionOk="0">
                <a:moveTo>
                  <a:pt x="0" y="0"/>
                </a:moveTo>
                <a:cubicBezTo>
                  <a:pt x="153860" y="-33519"/>
                  <a:pt x="278456" y="29339"/>
                  <a:pt x="493776" y="0"/>
                </a:cubicBezTo>
                <a:cubicBezTo>
                  <a:pt x="709096" y="-29339"/>
                  <a:pt x="769100" y="55695"/>
                  <a:pt x="960120" y="0"/>
                </a:cubicBezTo>
                <a:cubicBezTo>
                  <a:pt x="1151140" y="-55695"/>
                  <a:pt x="1280659" y="6496"/>
                  <a:pt x="1426464" y="0"/>
                </a:cubicBezTo>
                <a:cubicBezTo>
                  <a:pt x="1572269" y="-6496"/>
                  <a:pt x="1820278" y="11553"/>
                  <a:pt x="1975104" y="0"/>
                </a:cubicBezTo>
                <a:cubicBezTo>
                  <a:pt x="2129930" y="-11553"/>
                  <a:pt x="2454055" y="82875"/>
                  <a:pt x="2743200" y="0"/>
                </a:cubicBezTo>
                <a:cubicBezTo>
                  <a:pt x="2779194" y="182947"/>
                  <a:pt x="2711941" y="351695"/>
                  <a:pt x="2743200" y="461665"/>
                </a:cubicBezTo>
                <a:cubicBezTo>
                  <a:pt x="2566857" y="491406"/>
                  <a:pt x="2300398" y="457648"/>
                  <a:pt x="2167128" y="461665"/>
                </a:cubicBezTo>
                <a:cubicBezTo>
                  <a:pt x="2033858" y="465682"/>
                  <a:pt x="1790453" y="398157"/>
                  <a:pt x="1591056" y="461665"/>
                </a:cubicBezTo>
                <a:cubicBezTo>
                  <a:pt x="1391659" y="525173"/>
                  <a:pt x="1164768" y="417797"/>
                  <a:pt x="1042416" y="461665"/>
                </a:cubicBezTo>
                <a:cubicBezTo>
                  <a:pt x="920064" y="505533"/>
                  <a:pt x="427733" y="443873"/>
                  <a:pt x="0" y="461665"/>
                </a:cubicBezTo>
                <a:cubicBezTo>
                  <a:pt x="-41029" y="317006"/>
                  <a:pt x="641" y="184411"/>
                  <a:pt x="0" y="0"/>
                </a:cubicBezTo>
                <a:close/>
              </a:path>
              <a:path w="2743200" h="461665" stroke="0" extrusionOk="0">
                <a:moveTo>
                  <a:pt x="0" y="0"/>
                </a:moveTo>
                <a:cubicBezTo>
                  <a:pt x="157812" y="-64297"/>
                  <a:pt x="335364" y="57727"/>
                  <a:pt x="548640" y="0"/>
                </a:cubicBezTo>
                <a:cubicBezTo>
                  <a:pt x="761916" y="-57727"/>
                  <a:pt x="901230" y="55461"/>
                  <a:pt x="1069848" y="0"/>
                </a:cubicBezTo>
                <a:cubicBezTo>
                  <a:pt x="1238466" y="-55461"/>
                  <a:pt x="1415890" y="44554"/>
                  <a:pt x="1591056" y="0"/>
                </a:cubicBezTo>
                <a:cubicBezTo>
                  <a:pt x="1766222" y="-44554"/>
                  <a:pt x="2063647" y="18552"/>
                  <a:pt x="2194560" y="0"/>
                </a:cubicBezTo>
                <a:cubicBezTo>
                  <a:pt x="2325473" y="-18552"/>
                  <a:pt x="2522918" y="42518"/>
                  <a:pt x="2743200" y="0"/>
                </a:cubicBezTo>
                <a:cubicBezTo>
                  <a:pt x="2766662" y="115481"/>
                  <a:pt x="2737137" y="341532"/>
                  <a:pt x="2743200" y="461665"/>
                </a:cubicBezTo>
                <a:cubicBezTo>
                  <a:pt x="2585199" y="473944"/>
                  <a:pt x="2341011" y="405575"/>
                  <a:pt x="2194560" y="461665"/>
                </a:cubicBezTo>
                <a:cubicBezTo>
                  <a:pt x="2048109" y="517755"/>
                  <a:pt x="1898149" y="427006"/>
                  <a:pt x="1700784" y="461665"/>
                </a:cubicBezTo>
                <a:cubicBezTo>
                  <a:pt x="1503419" y="496324"/>
                  <a:pt x="1406150" y="417582"/>
                  <a:pt x="1179576" y="461665"/>
                </a:cubicBezTo>
                <a:cubicBezTo>
                  <a:pt x="953002" y="505748"/>
                  <a:pt x="839996" y="407724"/>
                  <a:pt x="685800" y="461665"/>
                </a:cubicBezTo>
                <a:cubicBezTo>
                  <a:pt x="531604" y="515606"/>
                  <a:pt x="285383" y="404072"/>
                  <a:pt x="0" y="461665"/>
                </a:cubicBezTo>
                <a:cubicBezTo>
                  <a:pt x="-5456" y="310254"/>
                  <a:pt x="50497" y="208623"/>
                  <a:pt x="0" y="0"/>
                </a:cubicBezTo>
                <a:close/>
              </a:path>
            </a:pathLst>
          </a:custGeom>
          <a:solidFill>
            <a:srgbClr val="FFFF00"/>
          </a:solidFill>
          <a:ln>
            <a:solidFill>
              <a:schemeClr val="tx1"/>
            </a:solidFill>
            <a:extLst>
              <a:ext uri="{C807C97D-BFC1-408E-A445-0C87EB9F89A2}">
                <ask:lineSketchStyleProps xmlns:ask="http://schemas.microsoft.com/office/drawing/2018/sketchyshapes" sd="3207029043">
                  <a:prstGeom prst="rect">
                    <a:avLst/>
                  </a:prstGeom>
                  <ask:type>
                    <ask:lineSketchScribble/>
                  </ask:type>
                </ask:lineSketchStyleProps>
              </a:ext>
            </a:extLst>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Calibri"/>
              </a:rPr>
              <a:t>He believed book learning was no </a:t>
            </a:r>
            <a:r>
              <a:rPr lang="en-US" sz="1200" dirty="0" err="1">
                <a:latin typeface="Calibri"/>
              </a:rPr>
              <a:t>subsitute</a:t>
            </a:r>
            <a:r>
              <a:rPr lang="en-US" sz="1200" dirty="0">
                <a:latin typeface="Calibri"/>
              </a:rPr>
              <a:t> for actually doing things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82"/>
        <p:cNvGrpSpPr/>
        <p:nvPr/>
      </p:nvGrpSpPr>
      <p:grpSpPr>
        <a:xfrm>
          <a:off x="0" y="0"/>
          <a:ext cx="0" cy="0"/>
          <a:chOff x="0" y="0"/>
          <a:chExt cx="0" cy="0"/>
        </a:xfrm>
      </p:grpSpPr>
      <p:sp>
        <p:nvSpPr>
          <p:cNvPr id="485" name="Google Shape;485;p15"/>
          <p:cNvSpPr/>
          <p:nvPr/>
        </p:nvSpPr>
        <p:spPr>
          <a:xfrm rot="10800000" flipV="1">
            <a:off x="847818" y="180354"/>
            <a:ext cx="4404266" cy="438052"/>
          </a:xfrm>
          <a:prstGeom prst="rect">
            <a:avLst/>
          </a:prstGeom>
          <a:solidFill>
            <a:srgbClr val="F0D77D"/>
          </a:solidFill>
          <a:ln>
            <a:noFill/>
          </a:ln>
          <a:effectLst>
            <a:outerShdw blurRad="50800" dist="38100" algn="l" rotWithShape="0">
              <a:srgbClr val="000000">
                <a:alpha val="40000"/>
              </a:srgbClr>
            </a:outerShdw>
          </a:effectLst>
        </p:spPr>
        <p:txBody>
          <a:bodyPr spcFirstLastPara="1" wrap="square" lIns="91425" tIns="45700" rIns="91425" bIns="45700" anchor="ctr" anchorCtr="0">
            <a:noAutofit/>
          </a:bodyPr>
          <a:lstStyle/>
          <a:p>
            <a:pPr algn="ctr"/>
            <a:r>
              <a:rPr lang="en-US" sz="2000" b="1">
                <a:solidFill>
                  <a:schemeClr val="tx1"/>
                </a:solidFill>
                <a:latin typeface="Calibri"/>
                <a:ea typeface="Calibri"/>
                <a:cs typeface="Calibri"/>
              </a:rPr>
              <a:t>Experience &amp; Education</a:t>
            </a:r>
            <a:endParaRPr sz="2000">
              <a:solidFill>
                <a:schemeClr val="tx1"/>
              </a:solidFill>
              <a:latin typeface="Calibri"/>
              <a:ea typeface="Calibri"/>
              <a:cs typeface="Calibri"/>
              <a:sym typeface="Calibri"/>
            </a:endParaRPr>
          </a:p>
        </p:txBody>
      </p:sp>
      <p:sp>
        <p:nvSpPr>
          <p:cNvPr id="486" name="Google Shape;486;p15"/>
          <p:cNvSpPr/>
          <p:nvPr/>
        </p:nvSpPr>
        <p:spPr>
          <a:xfrm>
            <a:off x="212295" y="4038655"/>
            <a:ext cx="5770478" cy="2748066"/>
          </a:xfrm>
          <a:prstGeom prst="rect">
            <a:avLst/>
          </a:prstGeom>
          <a:solidFill>
            <a:srgbClr val="FAF2D2"/>
          </a:solidFill>
          <a:ln>
            <a:noFill/>
          </a:ln>
          <a:effectLst>
            <a:outerShdw blurRad="50800" dist="38100" dir="5400000" algn="t"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87" name="Google Shape;487;p15"/>
          <p:cNvSpPr/>
          <p:nvPr/>
        </p:nvSpPr>
        <p:spPr>
          <a:xfrm>
            <a:off x="3125168" y="1375809"/>
            <a:ext cx="2970080" cy="1913440"/>
          </a:xfrm>
          <a:prstGeom prst="rect">
            <a:avLst/>
          </a:prstGeom>
          <a:solidFill>
            <a:srgbClr val="FAF2D2"/>
          </a:solidFill>
          <a:ln>
            <a:noFill/>
          </a:ln>
          <a:effectLst>
            <a:outerShdw blurRad="50800" dist="38100" dir="5400000" algn="t"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 name="TextBox 2">
            <a:extLst>
              <a:ext uri="{FF2B5EF4-FFF2-40B4-BE49-F238E27FC236}">
                <a16:creationId xmlns:a16="http://schemas.microsoft.com/office/drawing/2014/main" id="{2D7A7555-0E86-4EC5-ACB3-D08C451F9B01}"/>
              </a:ext>
            </a:extLst>
          </p:cNvPr>
          <p:cNvSpPr txBox="1"/>
          <p:nvPr/>
        </p:nvSpPr>
        <p:spPr>
          <a:xfrm>
            <a:off x="3174059" y="1033310"/>
            <a:ext cx="2743200" cy="2154436"/>
          </a:xfrm>
          <a:prstGeom prst="rect">
            <a:avLst/>
          </a:prstGeom>
          <a:noFill/>
          <a:ln>
            <a:solidFill>
              <a:srgbClr val="92D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The great educational theorist's most concise statement of his ideas about the needs, the problems, and the possibilities of education--written after his experience with the progressive schools and in the light of the criticisms his theories received. "No one has done more to keep alive the fundamental ideals of liberal civilization." - </a:t>
            </a:r>
          </a:p>
          <a:p>
            <a:r>
              <a:rPr lang="en-US"/>
              <a:t>                       (Cohen, </a:t>
            </a:r>
          </a:p>
        </p:txBody>
      </p:sp>
      <p:pic>
        <p:nvPicPr>
          <p:cNvPr id="4" name="Picture 4" descr="Background pattern&#10;&#10;Description automatically generated">
            <a:extLst>
              <a:ext uri="{FF2B5EF4-FFF2-40B4-BE49-F238E27FC236}">
                <a16:creationId xmlns:a16="http://schemas.microsoft.com/office/drawing/2014/main" id="{7C72A423-0997-43DF-990C-1C0F5FE285FD}"/>
              </a:ext>
            </a:extLst>
          </p:cNvPr>
          <p:cNvPicPr>
            <a:picLocks noChangeAspect="1"/>
          </p:cNvPicPr>
          <p:nvPr/>
        </p:nvPicPr>
        <p:blipFill>
          <a:blip r:embed="rId3"/>
          <a:stretch>
            <a:fillRect/>
          </a:stretch>
        </p:blipFill>
        <p:spPr>
          <a:xfrm rot="5400000">
            <a:off x="-558800" y="4515663"/>
            <a:ext cx="2976880" cy="1596034"/>
          </a:xfrm>
          <a:prstGeom prst="rect">
            <a:avLst/>
          </a:prstGeom>
        </p:spPr>
      </p:pic>
      <p:sp>
        <p:nvSpPr>
          <p:cNvPr id="6" name="TextBox 5">
            <a:extLst>
              <a:ext uri="{FF2B5EF4-FFF2-40B4-BE49-F238E27FC236}">
                <a16:creationId xmlns:a16="http://schemas.microsoft.com/office/drawing/2014/main" id="{981A91A0-72CD-43FC-9895-B176B4BCE32E}"/>
              </a:ext>
            </a:extLst>
          </p:cNvPr>
          <p:cNvSpPr txBox="1"/>
          <p:nvPr/>
        </p:nvSpPr>
        <p:spPr>
          <a:xfrm>
            <a:off x="6532880" y="162560"/>
            <a:ext cx="5486400" cy="1600438"/>
          </a:xfrm>
          <a:custGeom>
            <a:avLst/>
            <a:gdLst>
              <a:gd name="connsiteX0" fmla="*/ 0 w 5486400"/>
              <a:gd name="connsiteY0" fmla="*/ 0 h 1600438"/>
              <a:gd name="connsiteX1" fmla="*/ 5486400 w 5486400"/>
              <a:gd name="connsiteY1" fmla="*/ 0 h 1600438"/>
              <a:gd name="connsiteX2" fmla="*/ 5486400 w 5486400"/>
              <a:gd name="connsiteY2" fmla="*/ 1600438 h 1600438"/>
              <a:gd name="connsiteX3" fmla="*/ 0 w 5486400"/>
              <a:gd name="connsiteY3" fmla="*/ 1600438 h 1600438"/>
              <a:gd name="connsiteX4" fmla="*/ 0 w 5486400"/>
              <a:gd name="connsiteY4" fmla="*/ 0 h 1600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86400" h="1600438" fill="none" extrusionOk="0">
                <a:moveTo>
                  <a:pt x="0" y="0"/>
                </a:moveTo>
                <a:cubicBezTo>
                  <a:pt x="1013190" y="159118"/>
                  <a:pt x="3694094" y="-63297"/>
                  <a:pt x="5486400" y="0"/>
                </a:cubicBezTo>
                <a:cubicBezTo>
                  <a:pt x="5414312" y="294269"/>
                  <a:pt x="5540123" y="1317734"/>
                  <a:pt x="5486400" y="1600438"/>
                </a:cubicBezTo>
                <a:cubicBezTo>
                  <a:pt x="3412889" y="1765851"/>
                  <a:pt x="1689794" y="1746399"/>
                  <a:pt x="0" y="1600438"/>
                </a:cubicBezTo>
                <a:cubicBezTo>
                  <a:pt x="-75903" y="1044448"/>
                  <a:pt x="11193" y="658329"/>
                  <a:pt x="0" y="0"/>
                </a:cubicBezTo>
                <a:close/>
              </a:path>
              <a:path w="5486400" h="1600438" stroke="0" extrusionOk="0">
                <a:moveTo>
                  <a:pt x="0" y="0"/>
                </a:moveTo>
                <a:cubicBezTo>
                  <a:pt x="1289135" y="-167380"/>
                  <a:pt x="3801184" y="-58739"/>
                  <a:pt x="5486400" y="0"/>
                </a:cubicBezTo>
                <a:cubicBezTo>
                  <a:pt x="5375099" y="179573"/>
                  <a:pt x="5374029" y="1397444"/>
                  <a:pt x="5486400" y="1600438"/>
                </a:cubicBezTo>
                <a:cubicBezTo>
                  <a:pt x="3929600" y="1464534"/>
                  <a:pt x="1963150" y="1616005"/>
                  <a:pt x="0" y="1600438"/>
                </a:cubicBezTo>
                <a:cubicBezTo>
                  <a:pt x="-41157" y="974645"/>
                  <a:pt x="-78296" y="344766"/>
                  <a:pt x="0" y="0"/>
                </a:cubicBezTo>
                <a:close/>
              </a:path>
            </a:pathLst>
          </a:custGeom>
          <a:ln>
            <a:extLst>
              <a:ext uri="{C807C97D-BFC1-408E-A445-0C87EB9F89A2}">
                <ask:lineSketchStyleProps xmlns:ask="http://schemas.microsoft.com/office/drawing/2018/sketchyshapes" sd="4163779878">
                  <a:prstGeom prst="rect">
                    <a:avLst/>
                  </a:prstGeom>
                  <ask:type>
                    <ask:lineSketchCurved/>
                  </ask:type>
                </ask:lineSketchStyleProps>
              </a:ext>
            </a:extLst>
          </a:ln>
        </p:spPr>
        <p:style>
          <a:lnRef idx="1">
            <a:schemeClr val="accent6"/>
          </a:lnRef>
          <a:fillRef idx="2">
            <a:schemeClr val="accent6"/>
          </a:fillRef>
          <a:effectRef idx="1">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rPr>
              <a:t>Dewey believed that education was “a crucial ingredient in social and moral development” (p. 174). Dewey’s beliefs and philosophy about education and learning have impacted countless educators over the years and are woven throughout many learning theories such as progressive education, constructivism, learner-centered theory, and experiential knowledge, all of which differ from what Dewey describes as a traditional classroom setting (Dewey, 1938; Schiro, 2012). </a:t>
            </a:r>
            <a:r>
              <a:rPr lang="en-US">
                <a:latin typeface="Calibri"/>
                <a:cs typeface="Calibri"/>
              </a:rPr>
              <a:t>​</a:t>
            </a:r>
            <a:endParaRPr lang="en-US"/>
          </a:p>
        </p:txBody>
      </p:sp>
      <p:sp>
        <p:nvSpPr>
          <p:cNvPr id="8" name="TextBox 7">
            <a:extLst>
              <a:ext uri="{FF2B5EF4-FFF2-40B4-BE49-F238E27FC236}">
                <a16:creationId xmlns:a16="http://schemas.microsoft.com/office/drawing/2014/main" id="{566D56EE-BD3F-4760-847D-1E57BD674EE4}"/>
              </a:ext>
            </a:extLst>
          </p:cNvPr>
          <p:cNvSpPr txBox="1"/>
          <p:nvPr/>
        </p:nvSpPr>
        <p:spPr>
          <a:xfrm>
            <a:off x="1961515" y="1280795"/>
            <a:ext cx="1168400" cy="646331"/>
          </a:xfrm>
          <a:custGeom>
            <a:avLst/>
            <a:gdLst>
              <a:gd name="connsiteX0" fmla="*/ 0 w 1168400"/>
              <a:gd name="connsiteY0" fmla="*/ 0 h 646331"/>
              <a:gd name="connsiteX1" fmla="*/ 1168400 w 1168400"/>
              <a:gd name="connsiteY1" fmla="*/ 0 h 646331"/>
              <a:gd name="connsiteX2" fmla="*/ 1168400 w 1168400"/>
              <a:gd name="connsiteY2" fmla="*/ 646331 h 646331"/>
              <a:gd name="connsiteX3" fmla="*/ 0 w 1168400"/>
              <a:gd name="connsiteY3" fmla="*/ 646331 h 646331"/>
              <a:gd name="connsiteX4" fmla="*/ 0 w 1168400"/>
              <a:gd name="connsiteY4" fmla="*/ 0 h 6463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68400" h="646331" fill="none" extrusionOk="0">
                <a:moveTo>
                  <a:pt x="0" y="0"/>
                </a:moveTo>
                <a:cubicBezTo>
                  <a:pt x="327109" y="102630"/>
                  <a:pt x="780372" y="-66316"/>
                  <a:pt x="1168400" y="0"/>
                </a:cubicBezTo>
                <a:cubicBezTo>
                  <a:pt x="1201702" y="152985"/>
                  <a:pt x="1208218" y="509941"/>
                  <a:pt x="1168400" y="646331"/>
                </a:cubicBezTo>
                <a:cubicBezTo>
                  <a:pt x="920656" y="588149"/>
                  <a:pt x="565676" y="654904"/>
                  <a:pt x="0" y="646331"/>
                </a:cubicBezTo>
                <a:cubicBezTo>
                  <a:pt x="48262" y="360771"/>
                  <a:pt x="20008" y="73691"/>
                  <a:pt x="0" y="0"/>
                </a:cubicBezTo>
                <a:close/>
              </a:path>
              <a:path w="1168400" h="646331" stroke="0" extrusionOk="0">
                <a:moveTo>
                  <a:pt x="0" y="0"/>
                </a:moveTo>
                <a:cubicBezTo>
                  <a:pt x="145776" y="88687"/>
                  <a:pt x="861341" y="29581"/>
                  <a:pt x="1168400" y="0"/>
                </a:cubicBezTo>
                <a:cubicBezTo>
                  <a:pt x="1141892" y="88230"/>
                  <a:pt x="1126076" y="431105"/>
                  <a:pt x="1168400" y="646331"/>
                </a:cubicBezTo>
                <a:cubicBezTo>
                  <a:pt x="768389" y="638272"/>
                  <a:pt x="171094" y="669641"/>
                  <a:pt x="0" y="646331"/>
                </a:cubicBezTo>
                <a:cubicBezTo>
                  <a:pt x="-16301" y="363700"/>
                  <a:pt x="4190" y="294711"/>
                  <a:pt x="0" y="0"/>
                </a:cubicBezTo>
                <a:close/>
              </a:path>
            </a:pathLst>
          </a:custGeom>
          <a:solidFill>
            <a:srgbClr val="C00000"/>
          </a:solidFill>
          <a:ln>
            <a:solidFill>
              <a:srgbClr val="00B0F0"/>
            </a:solidFill>
            <a:extLst>
              <a:ext uri="{C807C97D-BFC1-408E-A445-0C87EB9F89A2}">
                <ask:lineSketchStyleProps xmlns:ask="http://schemas.microsoft.com/office/drawing/2018/sketchyshapes" sd="153582745">
                  <a:prstGeom prst="rect">
                    <a:avLst/>
                  </a:prstGeom>
                  <ask:type>
                    <ask:lineSketchCurved/>
                  </ask:type>
                </ask:lineSketchStyleProps>
              </a:ext>
            </a:extLst>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dirty="0" err="1">
                <a:latin typeface="Calibri"/>
              </a:rPr>
              <a:t>Submmisive</a:t>
            </a:r>
            <a:endParaRPr lang="en-US" sz="1200">
              <a:latin typeface="Calibri"/>
            </a:endParaRPr>
          </a:p>
          <a:p>
            <a:r>
              <a:rPr lang="en-US" sz="1200" dirty="0">
                <a:latin typeface="Calibri"/>
              </a:rPr>
              <a:t>Contained</a:t>
            </a:r>
          </a:p>
          <a:p>
            <a:r>
              <a:rPr lang="en-US" sz="1200" err="1">
                <a:latin typeface="Calibri"/>
              </a:rPr>
              <a:t>Rependent</a:t>
            </a:r>
            <a:endParaRPr lang="en-US" sz="1200">
              <a:latin typeface="Calibri"/>
            </a:endParaRPr>
          </a:p>
        </p:txBody>
      </p:sp>
      <p:sp>
        <p:nvSpPr>
          <p:cNvPr id="10" name="Arrow: Right 9">
            <a:extLst>
              <a:ext uri="{FF2B5EF4-FFF2-40B4-BE49-F238E27FC236}">
                <a16:creationId xmlns:a16="http://schemas.microsoft.com/office/drawing/2014/main" id="{F856716A-9345-4751-8195-1DCCC969B1CA}"/>
              </a:ext>
            </a:extLst>
          </p:cNvPr>
          <p:cNvSpPr/>
          <p:nvPr/>
        </p:nvSpPr>
        <p:spPr>
          <a:xfrm>
            <a:off x="264541" y="1278509"/>
            <a:ext cx="1463040" cy="487680"/>
          </a:xfrm>
          <a:custGeom>
            <a:avLst/>
            <a:gdLst>
              <a:gd name="connsiteX0" fmla="*/ 0 w 1463040"/>
              <a:gd name="connsiteY0" fmla="*/ 121920 h 487680"/>
              <a:gd name="connsiteX1" fmla="*/ 573024 w 1463040"/>
              <a:gd name="connsiteY1" fmla="*/ 121920 h 487680"/>
              <a:gd name="connsiteX2" fmla="*/ 1219200 w 1463040"/>
              <a:gd name="connsiteY2" fmla="*/ 121920 h 487680"/>
              <a:gd name="connsiteX3" fmla="*/ 1219200 w 1463040"/>
              <a:gd name="connsiteY3" fmla="*/ 0 h 487680"/>
              <a:gd name="connsiteX4" fmla="*/ 1463040 w 1463040"/>
              <a:gd name="connsiteY4" fmla="*/ 243840 h 487680"/>
              <a:gd name="connsiteX5" fmla="*/ 1219200 w 1463040"/>
              <a:gd name="connsiteY5" fmla="*/ 487680 h 487680"/>
              <a:gd name="connsiteX6" fmla="*/ 1219200 w 1463040"/>
              <a:gd name="connsiteY6" fmla="*/ 365760 h 487680"/>
              <a:gd name="connsiteX7" fmla="*/ 609600 w 1463040"/>
              <a:gd name="connsiteY7" fmla="*/ 365760 h 487680"/>
              <a:gd name="connsiteX8" fmla="*/ 0 w 1463040"/>
              <a:gd name="connsiteY8" fmla="*/ 365760 h 487680"/>
              <a:gd name="connsiteX9" fmla="*/ 0 w 1463040"/>
              <a:gd name="connsiteY9" fmla="*/ 121920 h 487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3040" h="487680" fill="none" extrusionOk="0">
                <a:moveTo>
                  <a:pt x="0" y="121920"/>
                </a:moveTo>
                <a:cubicBezTo>
                  <a:pt x="146510" y="123119"/>
                  <a:pt x="398127" y="121849"/>
                  <a:pt x="573024" y="121920"/>
                </a:cubicBezTo>
                <a:cubicBezTo>
                  <a:pt x="747921" y="121991"/>
                  <a:pt x="904523" y="115884"/>
                  <a:pt x="1219200" y="121920"/>
                </a:cubicBezTo>
                <a:cubicBezTo>
                  <a:pt x="1221517" y="86680"/>
                  <a:pt x="1222391" y="37260"/>
                  <a:pt x="1219200" y="0"/>
                </a:cubicBezTo>
                <a:cubicBezTo>
                  <a:pt x="1324944" y="128138"/>
                  <a:pt x="1407764" y="187397"/>
                  <a:pt x="1463040" y="243840"/>
                </a:cubicBezTo>
                <a:cubicBezTo>
                  <a:pt x="1404838" y="321991"/>
                  <a:pt x="1268660" y="437998"/>
                  <a:pt x="1219200" y="487680"/>
                </a:cubicBezTo>
                <a:cubicBezTo>
                  <a:pt x="1219794" y="438153"/>
                  <a:pt x="1220835" y="402923"/>
                  <a:pt x="1219200" y="365760"/>
                </a:cubicBezTo>
                <a:cubicBezTo>
                  <a:pt x="971317" y="361015"/>
                  <a:pt x="907821" y="340425"/>
                  <a:pt x="609600" y="365760"/>
                </a:cubicBezTo>
                <a:cubicBezTo>
                  <a:pt x="311379" y="391095"/>
                  <a:pt x="275889" y="374946"/>
                  <a:pt x="0" y="365760"/>
                </a:cubicBezTo>
                <a:cubicBezTo>
                  <a:pt x="-10587" y="274505"/>
                  <a:pt x="-7697" y="225363"/>
                  <a:pt x="0" y="121920"/>
                </a:cubicBezTo>
                <a:close/>
              </a:path>
              <a:path w="1463040" h="487680" stroke="0" extrusionOk="0">
                <a:moveTo>
                  <a:pt x="0" y="121920"/>
                </a:moveTo>
                <a:cubicBezTo>
                  <a:pt x="208289" y="118318"/>
                  <a:pt x="366459" y="104742"/>
                  <a:pt x="597408" y="121920"/>
                </a:cubicBezTo>
                <a:cubicBezTo>
                  <a:pt x="828357" y="139098"/>
                  <a:pt x="1001850" y="120497"/>
                  <a:pt x="1219200" y="121920"/>
                </a:cubicBezTo>
                <a:cubicBezTo>
                  <a:pt x="1220828" y="92866"/>
                  <a:pt x="1223399" y="52742"/>
                  <a:pt x="1219200" y="0"/>
                </a:cubicBezTo>
                <a:cubicBezTo>
                  <a:pt x="1295859" y="98281"/>
                  <a:pt x="1375896" y="176124"/>
                  <a:pt x="1463040" y="243840"/>
                </a:cubicBezTo>
                <a:cubicBezTo>
                  <a:pt x="1363236" y="353049"/>
                  <a:pt x="1327135" y="365272"/>
                  <a:pt x="1219200" y="487680"/>
                </a:cubicBezTo>
                <a:cubicBezTo>
                  <a:pt x="1223141" y="457650"/>
                  <a:pt x="1218623" y="394518"/>
                  <a:pt x="1219200" y="365760"/>
                </a:cubicBezTo>
                <a:cubicBezTo>
                  <a:pt x="919220" y="386811"/>
                  <a:pt x="736951" y="343173"/>
                  <a:pt x="597408" y="365760"/>
                </a:cubicBezTo>
                <a:cubicBezTo>
                  <a:pt x="457865" y="388347"/>
                  <a:pt x="226387" y="336373"/>
                  <a:pt x="0" y="365760"/>
                </a:cubicBezTo>
                <a:cubicBezTo>
                  <a:pt x="-1453" y="257510"/>
                  <a:pt x="4423" y="171835"/>
                  <a:pt x="0" y="121920"/>
                </a:cubicBezTo>
                <a:close/>
              </a:path>
            </a:pathLst>
          </a:custGeom>
          <a:solidFill>
            <a:schemeClr val="accent2">
              <a:lumMod val="75000"/>
            </a:schemeClr>
          </a:solidFill>
          <a:ln>
            <a:extLst>
              <a:ext uri="{C807C97D-BFC1-408E-A445-0C87EB9F89A2}">
                <ask:lineSketchStyleProps xmlns:ask="http://schemas.microsoft.com/office/drawing/2018/sketchyshapes" sd="1880514728">
                  <a:prstGeom prst="rightArrow">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latin typeface="Calibri"/>
                <a:cs typeface="Calibri"/>
              </a:rPr>
              <a:t>Traditional</a:t>
            </a:r>
            <a:endParaRPr lang="en-US" dirty="0"/>
          </a:p>
        </p:txBody>
      </p:sp>
      <p:sp>
        <p:nvSpPr>
          <p:cNvPr id="15" name="Arrow: Right 14">
            <a:extLst>
              <a:ext uri="{FF2B5EF4-FFF2-40B4-BE49-F238E27FC236}">
                <a16:creationId xmlns:a16="http://schemas.microsoft.com/office/drawing/2014/main" id="{E9044EBD-9B1F-4589-9B55-5098080BF6D7}"/>
              </a:ext>
            </a:extLst>
          </p:cNvPr>
          <p:cNvSpPr/>
          <p:nvPr/>
        </p:nvSpPr>
        <p:spPr>
          <a:xfrm>
            <a:off x="264541" y="2142108"/>
            <a:ext cx="1209040" cy="487680"/>
          </a:xfrm>
          <a:custGeom>
            <a:avLst/>
            <a:gdLst>
              <a:gd name="connsiteX0" fmla="*/ 0 w 1209040"/>
              <a:gd name="connsiteY0" fmla="*/ 121920 h 487680"/>
              <a:gd name="connsiteX1" fmla="*/ 453644 w 1209040"/>
              <a:gd name="connsiteY1" fmla="*/ 121920 h 487680"/>
              <a:gd name="connsiteX2" fmla="*/ 965200 w 1209040"/>
              <a:gd name="connsiteY2" fmla="*/ 121920 h 487680"/>
              <a:gd name="connsiteX3" fmla="*/ 965200 w 1209040"/>
              <a:gd name="connsiteY3" fmla="*/ 0 h 487680"/>
              <a:gd name="connsiteX4" fmla="*/ 1209040 w 1209040"/>
              <a:gd name="connsiteY4" fmla="*/ 243840 h 487680"/>
              <a:gd name="connsiteX5" fmla="*/ 965200 w 1209040"/>
              <a:gd name="connsiteY5" fmla="*/ 487680 h 487680"/>
              <a:gd name="connsiteX6" fmla="*/ 965200 w 1209040"/>
              <a:gd name="connsiteY6" fmla="*/ 365760 h 487680"/>
              <a:gd name="connsiteX7" fmla="*/ 511556 w 1209040"/>
              <a:gd name="connsiteY7" fmla="*/ 365760 h 487680"/>
              <a:gd name="connsiteX8" fmla="*/ 0 w 1209040"/>
              <a:gd name="connsiteY8" fmla="*/ 365760 h 487680"/>
              <a:gd name="connsiteX9" fmla="*/ 0 w 1209040"/>
              <a:gd name="connsiteY9" fmla="*/ 121920 h 487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09040" h="487680" fill="none" extrusionOk="0">
                <a:moveTo>
                  <a:pt x="0" y="121920"/>
                </a:moveTo>
                <a:cubicBezTo>
                  <a:pt x="199514" y="135219"/>
                  <a:pt x="253423" y="105156"/>
                  <a:pt x="453644" y="121920"/>
                </a:cubicBezTo>
                <a:cubicBezTo>
                  <a:pt x="653865" y="138684"/>
                  <a:pt x="813044" y="136956"/>
                  <a:pt x="965200" y="121920"/>
                </a:cubicBezTo>
                <a:cubicBezTo>
                  <a:pt x="966124" y="72101"/>
                  <a:pt x="965821" y="48956"/>
                  <a:pt x="965200" y="0"/>
                </a:cubicBezTo>
                <a:cubicBezTo>
                  <a:pt x="1090422" y="110664"/>
                  <a:pt x="1112389" y="125286"/>
                  <a:pt x="1209040" y="243840"/>
                </a:cubicBezTo>
                <a:cubicBezTo>
                  <a:pt x="1099300" y="371160"/>
                  <a:pt x="1040555" y="389875"/>
                  <a:pt x="965200" y="487680"/>
                </a:cubicBezTo>
                <a:cubicBezTo>
                  <a:pt x="966855" y="441976"/>
                  <a:pt x="959536" y="413508"/>
                  <a:pt x="965200" y="365760"/>
                </a:cubicBezTo>
                <a:cubicBezTo>
                  <a:pt x="828837" y="383303"/>
                  <a:pt x="682314" y="356501"/>
                  <a:pt x="511556" y="365760"/>
                </a:cubicBezTo>
                <a:cubicBezTo>
                  <a:pt x="340798" y="375019"/>
                  <a:pt x="130999" y="342567"/>
                  <a:pt x="0" y="365760"/>
                </a:cubicBezTo>
                <a:cubicBezTo>
                  <a:pt x="-10582" y="253556"/>
                  <a:pt x="8619" y="214800"/>
                  <a:pt x="0" y="121920"/>
                </a:cubicBezTo>
                <a:close/>
              </a:path>
              <a:path w="1209040" h="487680" stroke="0" extrusionOk="0">
                <a:moveTo>
                  <a:pt x="0" y="121920"/>
                </a:moveTo>
                <a:cubicBezTo>
                  <a:pt x="240473" y="146686"/>
                  <a:pt x="366395" y="128814"/>
                  <a:pt x="501904" y="121920"/>
                </a:cubicBezTo>
                <a:cubicBezTo>
                  <a:pt x="637413" y="115026"/>
                  <a:pt x="800810" y="127342"/>
                  <a:pt x="965200" y="121920"/>
                </a:cubicBezTo>
                <a:cubicBezTo>
                  <a:pt x="961134" y="82458"/>
                  <a:pt x="968225" y="26395"/>
                  <a:pt x="965200" y="0"/>
                </a:cubicBezTo>
                <a:cubicBezTo>
                  <a:pt x="1047450" y="66348"/>
                  <a:pt x="1144316" y="181845"/>
                  <a:pt x="1209040" y="243840"/>
                </a:cubicBezTo>
                <a:cubicBezTo>
                  <a:pt x="1127564" y="329106"/>
                  <a:pt x="1024379" y="416877"/>
                  <a:pt x="965200" y="487680"/>
                </a:cubicBezTo>
                <a:cubicBezTo>
                  <a:pt x="962589" y="427902"/>
                  <a:pt x="962079" y="408641"/>
                  <a:pt x="965200" y="365760"/>
                </a:cubicBezTo>
                <a:cubicBezTo>
                  <a:pt x="865885" y="373446"/>
                  <a:pt x="679054" y="360326"/>
                  <a:pt x="492252" y="365760"/>
                </a:cubicBezTo>
                <a:cubicBezTo>
                  <a:pt x="305450" y="371194"/>
                  <a:pt x="238287" y="376810"/>
                  <a:pt x="0" y="365760"/>
                </a:cubicBezTo>
                <a:cubicBezTo>
                  <a:pt x="11976" y="285649"/>
                  <a:pt x="3238" y="236240"/>
                  <a:pt x="0" y="121920"/>
                </a:cubicBezTo>
                <a:close/>
              </a:path>
            </a:pathLst>
          </a:custGeom>
          <a:solidFill>
            <a:srgbClr val="FFC000"/>
          </a:solidFill>
          <a:ln>
            <a:extLst>
              <a:ext uri="{C807C97D-BFC1-408E-A445-0C87EB9F89A2}">
                <ask:lineSketchStyleProps xmlns:ask="http://schemas.microsoft.com/office/drawing/2018/sketchyshapes" sd="3207885980">
                  <a:prstGeom prst="rightArrow">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200" dirty="0">
                <a:latin typeface="Calibri"/>
                <a:cs typeface="Arial"/>
              </a:rPr>
              <a:t>Dewey</a:t>
            </a:r>
            <a:endParaRPr lang="en-US" sz="1200" dirty="0">
              <a:latin typeface="Calibri"/>
            </a:endParaRPr>
          </a:p>
        </p:txBody>
      </p:sp>
      <p:sp>
        <p:nvSpPr>
          <p:cNvPr id="16" name="Arrow: Right 15">
            <a:extLst>
              <a:ext uri="{FF2B5EF4-FFF2-40B4-BE49-F238E27FC236}">
                <a16:creationId xmlns:a16="http://schemas.microsoft.com/office/drawing/2014/main" id="{7B6074ED-2D59-4B1C-9BEB-8DF704D3A06E}"/>
              </a:ext>
            </a:extLst>
          </p:cNvPr>
          <p:cNvSpPr/>
          <p:nvPr/>
        </p:nvSpPr>
        <p:spPr>
          <a:xfrm>
            <a:off x="264541" y="2944748"/>
            <a:ext cx="883920" cy="487680"/>
          </a:xfrm>
          <a:custGeom>
            <a:avLst/>
            <a:gdLst>
              <a:gd name="connsiteX0" fmla="*/ 0 w 883920"/>
              <a:gd name="connsiteY0" fmla="*/ 121920 h 487680"/>
              <a:gd name="connsiteX1" fmla="*/ 640080 w 883920"/>
              <a:gd name="connsiteY1" fmla="*/ 121920 h 487680"/>
              <a:gd name="connsiteX2" fmla="*/ 640080 w 883920"/>
              <a:gd name="connsiteY2" fmla="*/ 0 h 487680"/>
              <a:gd name="connsiteX3" fmla="*/ 883920 w 883920"/>
              <a:gd name="connsiteY3" fmla="*/ 243840 h 487680"/>
              <a:gd name="connsiteX4" fmla="*/ 640080 w 883920"/>
              <a:gd name="connsiteY4" fmla="*/ 487680 h 487680"/>
              <a:gd name="connsiteX5" fmla="*/ 640080 w 883920"/>
              <a:gd name="connsiteY5" fmla="*/ 365760 h 487680"/>
              <a:gd name="connsiteX6" fmla="*/ 0 w 883920"/>
              <a:gd name="connsiteY6" fmla="*/ 365760 h 487680"/>
              <a:gd name="connsiteX7" fmla="*/ 0 w 883920"/>
              <a:gd name="connsiteY7" fmla="*/ 121920 h 487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83920" h="487680" fill="none" extrusionOk="0">
                <a:moveTo>
                  <a:pt x="0" y="121920"/>
                </a:moveTo>
                <a:cubicBezTo>
                  <a:pt x="157746" y="155750"/>
                  <a:pt x="457358" y="138065"/>
                  <a:pt x="640080" y="121920"/>
                </a:cubicBezTo>
                <a:cubicBezTo>
                  <a:pt x="629739" y="67110"/>
                  <a:pt x="640301" y="40679"/>
                  <a:pt x="640080" y="0"/>
                </a:cubicBezTo>
                <a:cubicBezTo>
                  <a:pt x="667376" y="34612"/>
                  <a:pt x="795821" y="195294"/>
                  <a:pt x="883920" y="243840"/>
                </a:cubicBezTo>
                <a:cubicBezTo>
                  <a:pt x="826732" y="268422"/>
                  <a:pt x="716872" y="422159"/>
                  <a:pt x="640080" y="487680"/>
                </a:cubicBezTo>
                <a:cubicBezTo>
                  <a:pt x="647235" y="446025"/>
                  <a:pt x="643973" y="386914"/>
                  <a:pt x="640080" y="365760"/>
                </a:cubicBezTo>
                <a:cubicBezTo>
                  <a:pt x="401387" y="363315"/>
                  <a:pt x="104712" y="414144"/>
                  <a:pt x="0" y="365760"/>
                </a:cubicBezTo>
                <a:cubicBezTo>
                  <a:pt x="-4241" y="290239"/>
                  <a:pt x="18684" y="201681"/>
                  <a:pt x="0" y="121920"/>
                </a:cubicBezTo>
                <a:close/>
              </a:path>
              <a:path w="883920" h="487680" stroke="0" extrusionOk="0">
                <a:moveTo>
                  <a:pt x="0" y="121920"/>
                </a:moveTo>
                <a:cubicBezTo>
                  <a:pt x="214822" y="169221"/>
                  <a:pt x="474450" y="145245"/>
                  <a:pt x="640080" y="121920"/>
                </a:cubicBezTo>
                <a:cubicBezTo>
                  <a:pt x="645898" y="101384"/>
                  <a:pt x="647899" y="60258"/>
                  <a:pt x="640080" y="0"/>
                </a:cubicBezTo>
                <a:cubicBezTo>
                  <a:pt x="728366" y="102744"/>
                  <a:pt x="774243" y="115984"/>
                  <a:pt x="883920" y="243840"/>
                </a:cubicBezTo>
                <a:cubicBezTo>
                  <a:pt x="851018" y="310873"/>
                  <a:pt x="709358" y="417926"/>
                  <a:pt x="640080" y="487680"/>
                </a:cubicBezTo>
                <a:cubicBezTo>
                  <a:pt x="638012" y="457648"/>
                  <a:pt x="645960" y="378088"/>
                  <a:pt x="640080" y="365760"/>
                </a:cubicBezTo>
                <a:cubicBezTo>
                  <a:pt x="455254" y="313680"/>
                  <a:pt x="234058" y="337772"/>
                  <a:pt x="0" y="365760"/>
                </a:cubicBezTo>
                <a:cubicBezTo>
                  <a:pt x="-13709" y="257199"/>
                  <a:pt x="-18432" y="222662"/>
                  <a:pt x="0" y="121920"/>
                </a:cubicBezTo>
                <a:close/>
              </a:path>
            </a:pathLst>
          </a:custGeom>
          <a:solidFill>
            <a:srgbClr val="7030A0"/>
          </a:solidFill>
          <a:ln>
            <a:extLst>
              <a:ext uri="{C807C97D-BFC1-408E-A445-0C87EB9F89A2}">
                <ask:lineSketchStyleProps xmlns:ask="http://schemas.microsoft.com/office/drawing/2018/sketchyshapes" sd="509237241">
                  <a:prstGeom prst="rightArrow">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200" dirty="0">
                <a:latin typeface="Calibri"/>
                <a:cs typeface="Arial"/>
              </a:rPr>
              <a:t>Teacher</a:t>
            </a:r>
            <a:endParaRPr lang="en-US" sz="1200" dirty="0">
              <a:latin typeface="Calibri"/>
            </a:endParaRPr>
          </a:p>
        </p:txBody>
      </p:sp>
      <p:sp>
        <p:nvSpPr>
          <p:cNvPr id="11" name="TextBox 10">
            <a:extLst>
              <a:ext uri="{FF2B5EF4-FFF2-40B4-BE49-F238E27FC236}">
                <a16:creationId xmlns:a16="http://schemas.microsoft.com/office/drawing/2014/main" id="{A56A2071-6EF5-45FF-8187-360FF507C7BC}"/>
              </a:ext>
            </a:extLst>
          </p:cNvPr>
          <p:cNvSpPr txBox="1"/>
          <p:nvPr/>
        </p:nvSpPr>
        <p:spPr>
          <a:xfrm>
            <a:off x="1648460" y="2034540"/>
            <a:ext cx="1290320" cy="646331"/>
          </a:xfrm>
          <a:custGeom>
            <a:avLst/>
            <a:gdLst>
              <a:gd name="connsiteX0" fmla="*/ 0 w 1290320"/>
              <a:gd name="connsiteY0" fmla="*/ 0 h 646331"/>
              <a:gd name="connsiteX1" fmla="*/ 417203 w 1290320"/>
              <a:gd name="connsiteY1" fmla="*/ 0 h 646331"/>
              <a:gd name="connsiteX2" fmla="*/ 834407 w 1290320"/>
              <a:gd name="connsiteY2" fmla="*/ 0 h 646331"/>
              <a:gd name="connsiteX3" fmla="*/ 1290320 w 1290320"/>
              <a:gd name="connsiteY3" fmla="*/ 0 h 646331"/>
              <a:gd name="connsiteX4" fmla="*/ 1290320 w 1290320"/>
              <a:gd name="connsiteY4" fmla="*/ 310239 h 646331"/>
              <a:gd name="connsiteX5" fmla="*/ 1290320 w 1290320"/>
              <a:gd name="connsiteY5" fmla="*/ 646331 h 646331"/>
              <a:gd name="connsiteX6" fmla="*/ 886020 w 1290320"/>
              <a:gd name="connsiteY6" fmla="*/ 646331 h 646331"/>
              <a:gd name="connsiteX7" fmla="*/ 443010 w 1290320"/>
              <a:gd name="connsiteY7" fmla="*/ 646331 h 646331"/>
              <a:gd name="connsiteX8" fmla="*/ 0 w 1290320"/>
              <a:gd name="connsiteY8" fmla="*/ 646331 h 646331"/>
              <a:gd name="connsiteX9" fmla="*/ 0 w 1290320"/>
              <a:gd name="connsiteY9" fmla="*/ 310239 h 646331"/>
              <a:gd name="connsiteX10" fmla="*/ 0 w 1290320"/>
              <a:gd name="connsiteY10" fmla="*/ 0 h 646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90320" h="646331" fill="none" extrusionOk="0">
                <a:moveTo>
                  <a:pt x="0" y="0"/>
                </a:moveTo>
                <a:cubicBezTo>
                  <a:pt x="184371" y="-2836"/>
                  <a:pt x="293150" y="26748"/>
                  <a:pt x="417203" y="0"/>
                </a:cubicBezTo>
                <a:cubicBezTo>
                  <a:pt x="541256" y="-26748"/>
                  <a:pt x="737710" y="1505"/>
                  <a:pt x="834407" y="0"/>
                </a:cubicBezTo>
                <a:cubicBezTo>
                  <a:pt x="931104" y="-1505"/>
                  <a:pt x="1098957" y="395"/>
                  <a:pt x="1290320" y="0"/>
                </a:cubicBezTo>
                <a:cubicBezTo>
                  <a:pt x="1311326" y="101839"/>
                  <a:pt x="1264992" y="239919"/>
                  <a:pt x="1290320" y="310239"/>
                </a:cubicBezTo>
                <a:cubicBezTo>
                  <a:pt x="1315648" y="380559"/>
                  <a:pt x="1254045" y="544896"/>
                  <a:pt x="1290320" y="646331"/>
                </a:cubicBezTo>
                <a:cubicBezTo>
                  <a:pt x="1151888" y="687615"/>
                  <a:pt x="1077867" y="624177"/>
                  <a:pt x="886020" y="646331"/>
                </a:cubicBezTo>
                <a:cubicBezTo>
                  <a:pt x="694173" y="668485"/>
                  <a:pt x="658248" y="634679"/>
                  <a:pt x="443010" y="646331"/>
                </a:cubicBezTo>
                <a:cubicBezTo>
                  <a:pt x="227772" y="657983"/>
                  <a:pt x="150192" y="596835"/>
                  <a:pt x="0" y="646331"/>
                </a:cubicBezTo>
                <a:cubicBezTo>
                  <a:pt x="-26927" y="555024"/>
                  <a:pt x="37731" y="402276"/>
                  <a:pt x="0" y="310239"/>
                </a:cubicBezTo>
                <a:cubicBezTo>
                  <a:pt x="-37731" y="218202"/>
                  <a:pt x="9934" y="88016"/>
                  <a:pt x="0" y="0"/>
                </a:cubicBezTo>
                <a:close/>
              </a:path>
              <a:path w="1290320" h="646331" stroke="0" extrusionOk="0">
                <a:moveTo>
                  <a:pt x="0" y="0"/>
                </a:moveTo>
                <a:cubicBezTo>
                  <a:pt x="214230" y="-29254"/>
                  <a:pt x="290479" y="48091"/>
                  <a:pt x="455913" y="0"/>
                </a:cubicBezTo>
                <a:cubicBezTo>
                  <a:pt x="621347" y="-48091"/>
                  <a:pt x="690920" y="33606"/>
                  <a:pt x="886020" y="0"/>
                </a:cubicBezTo>
                <a:cubicBezTo>
                  <a:pt x="1081120" y="-33606"/>
                  <a:pt x="1154658" y="38307"/>
                  <a:pt x="1290320" y="0"/>
                </a:cubicBezTo>
                <a:cubicBezTo>
                  <a:pt x="1304639" y="80590"/>
                  <a:pt x="1255211" y="187344"/>
                  <a:pt x="1290320" y="336092"/>
                </a:cubicBezTo>
                <a:cubicBezTo>
                  <a:pt x="1325429" y="484840"/>
                  <a:pt x="1269256" y="552387"/>
                  <a:pt x="1290320" y="646331"/>
                </a:cubicBezTo>
                <a:cubicBezTo>
                  <a:pt x="1081826" y="673808"/>
                  <a:pt x="1012725" y="641728"/>
                  <a:pt x="834407" y="646331"/>
                </a:cubicBezTo>
                <a:cubicBezTo>
                  <a:pt x="656089" y="650934"/>
                  <a:pt x="590493" y="608363"/>
                  <a:pt x="417203" y="646331"/>
                </a:cubicBezTo>
                <a:cubicBezTo>
                  <a:pt x="243913" y="684299"/>
                  <a:pt x="189951" y="633592"/>
                  <a:pt x="0" y="646331"/>
                </a:cubicBezTo>
                <a:cubicBezTo>
                  <a:pt x="-20851" y="537265"/>
                  <a:pt x="9046" y="456960"/>
                  <a:pt x="0" y="316702"/>
                </a:cubicBezTo>
                <a:cubicBezTo>
                  <a:pt x="-9046" y="176444"/>
                  <a:pt x="3371" y="141587"/>
                  <a:pt x="0" y="0"/>
                </a:cubicBezTo>
                <a:close/>
              </a:path>
            </a:pathLst>
          </a:custGeom>
          <a:solidFill>
            <a:srgbClr val="FFC000"/>
          </a:solidFill>
          <a:ln>
            <a:solidFill>
              <a:srgbClr val="0070C0"/>
            </a:solidFill>
            <a:extLst>
              <a:ext uri="{C807C97D-BFC1-408E-A445-0C87EB9F89A2}">
                <ask:lineSketchStyleProps xmlns:ask="http://schemas.microsoft.com/office/drawing/2018/sketchyshapes" sd="586543243">
                  <a:prstGeom prst="rect">
                    <a:avLst/>
                  </a:prstGeom>
                  <ask:type>
                    <ask:lineSketchScribble/>
                  </ask:type>
                </ask:lineSketchStyleProps>
              </a:ext>
            </a:extLst>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Calibri"/>
              </a:rPr>
              <a:t>Experimental </a:t>
            </a:r>
          </a:p>
          <a:p>
            <a:r>
              <a:rPr lang="en-US" sz="1200" dirty="0">
                <a:latin typeface="Calibri"/>
              </a:rPr>
              <a:t>Inquiry</a:t>
            </a:r>
          </a:p>
          <a:p>
            <a:r>
              <a:rPr lang="en-US" sz="1200" dirty="0">
                <a:latin typeface="Calibri"/>
              </a:rPr>
              <a:t>Create</a:t>
            </a:r>
          </a:p>
        </p:txBody>
      </p:sp>
      <p:sp>
        <p:nvSpPr>
          <p:cNvPr id="12" name="TextBox 11">
            <a:extLst>
              <a:ext uri="{FF2B5EF4-FFF2-40B4-BE49-F238E27FC236}">
                <a16:creationId xmlns:a16="http://schemas.microsoft.com/office/drawing/2014/main" id="{28363A42-5EAA-440C-924E-A2DC6EBD4F52}"/>
              </a:ext>
            </a:extLst>
          </p:cNvPr>
          <p:cNvSpPr txBox="1"/>
          <p:nvPr/>
        </p:nvSpPr>
        <p:spPr>
          <a:xfrm>
            <a:off x="1323975" y="2776855"/>
            <a:ext cx="2438400" cy="1046440"/>
          </a:xfrm>
          <a:custGeom>
            <a:avLst/>
            <a:gdLst>
              <a:gd name="connsiteX0" fmla="*/ 0 w 2438400"/>
              <a:gd name="connsiteY0" fmla="*/ 0 h 1046440"/>
              <a:gd name="connsiteX1" fmla="*/ 512064 w 2438400"/>
              <a:gd name="connsiteY1" fmla="*/ 0 h 1046440"/>
              <a:gd name="connsiteX2" fmla="*/ 975360 w 2438400"/>
              <a:gd name="connsiteY2" fmla="*/ 0 h 1046440"/>
              <a:gd name="connsiteX3" fmla="*/ 1487424 w 2438400"/>
              <a:gd name="connsiteY3" fmla="*/ 0 h 1046440"/>
              <a:gd name="connsiteX4" fmla="*/ 1999488 w 2438400"/>
              <a:gd name="connsiteY4" fmla="*/ 0 h 1046440"/>
              <a:gd name="connsiteX5" fmla="*/ 2438400 w 2438400"/>
              <a:gd name="connsiteY5" fmla="*/ 0 h 1046440"/>
              <a:gd name="connsiteX6" fmla="*/ 2438400 w 2438400"/>
              <a:gd name="connsiteY6" fmla="*/ 533684 h 1046440"/>
              <a:gd name="connsiteX7" fmla="*/ 2438400 w 2438400"/>
              <a:gd name="connsiteY7" fmla="*/ 1046440 h 1046440"/>
              <a:gd name="connsiteX8" fmla="*/ 1901952 w 2438400"/>
              <a:gd name="connsiteY8" fmla="*/ 1046440 h 1046440"/>
              <a:gd name="connsiteX9" fmla="*/ 1463040 w 2438400"/>
              <a:gd name="connsiteY9" fmla="*/ 1046440 h 1046440"/>
              <a:gd name="connsiteX10" fmla="*/ 950976 w 2438400"/>
              <a:gd name="connsiteY10" fmla="*/ 1046440 h 1046440"/>
              <a:gd name="connsiteX11" fmla="*/ 438912 w 2438400"/>
              <a:gd name="connsiteY11" fmla="*/ 1046440 h 1046440"/>
              <a:gd name="connsiteX12" fmla="*/ 0 w 2438400"/>
              <a:gd name="connsiteY12" fmla="*/ 1046440 h 1046440"/>
              <a:gd name="connsiteX13" fmla="*/ 0 w 2438400"/>
              <a:gd name="connsiteY13" fmla="*/ 554613 h 1046440"/>
              <a:gd name="connsiteX14" fmla="*/ 0 w 2438400"/>
              <a:gd name="connsiteY14" fmla="*/ 0 h 1046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438400" h="1046440" fill="none" extrusionOk="0">
                <a:moveTo>
                  <a:pt x="0" y="0"/>
                </a:moveTo>
                <a:cubicBezTo>
                  <a:pt x="126217" y="-24179"/>
                  <a:pt x="374120" y="50736"/>
                  <a:pt x="512064" y="0"/>
                </a:cubicBezTo>
                <a:cubicBezTo>
                  <a:pt x="650008" y="-50736"/>
                  <a:pt x="875427" y="21017"/>
                  <a:pt x="975360" y="0"/>
                </a:cubicBezTo>
                <a:cubicBezTo>
                  <a:pt x="1075293" y="-21017"/>
                  <a:pt x="1301384" y="44755"/>
                  <a:pt x="1487424" y="0"/>
                </a:cubicBezTo>
                <a:cubicBezTo>
                  <a:pt x="1673464" y="-44755"/>
                  <a:pt x="1842626" y="48711"/>
                  <a:pt x="1999488" y="0"/>
                </a:cubicBezTo>
                <a:cubicBezTo>
                  <a:pt x="2156350" y="-48711"/>
                  <a:pt x="2235334" y="41856"/>
                  <a:pt x="2438400" y="0"/>
                </a:cubicBezTo>
                <a:cubicBezTo>
                  <a:pt x="2494644" y="215987"/>
                  <a:pt x="2378205" y="323720"/>
                  <a:pt x="2438400" y="533684"/>
                </a:cubicBezTo>
                <a:cubicBezTo>
                  <a:pt x="2498595" y="743648"/>
                  <a:pt x="2381431" y="828113"/>
                  <a:pt x="2438400" y="1046440"/>
                </a:cubicBezTo>
                <a:cubicBezTo>
                  <a:pt x="2315953" y="1106417"/>
                  <a:pt x="2091597" y="1017732"/>
                  <a:pt x="1901952" y="1046440"/>
                </a:cubicBezTo>
                <a:cubicBezTo>
                  <a:pt x="1712307" y="1075148"/>
                  <a:pt x="1623279" y="996127"/>
                  <a:pt x="1463040" y="1046440"/>
                </a:cubicBezTo>
                <a:cubicBezTo>
                  <a:pt x="1302801" y="1096753"/>
                  <a:pt x="1095658" y="1008898"/>
                  <a:pt x="950976" y="1046440"/>
                </a:cubicBezTo>
                <a:cubicBezTo>
                  <a:pt x="806294" y="1083982"/>
                  <a:pt x="631537" y="1046390"/>
                  <a:pt x="438912" y="1046440"/>
                </a:cubicBezTo>
                <a:cubicBezTo>
                  <a:pt x="246287" y="1046490"/>
                  <a:pt x="208804" y="1023811"/>
                  <a:pt x="0" y="1046440"/>
                </a:cubicBezTo>
                <a:cubicBezTo>
                  <a:pt x="-42766" y="840096"/>
                  <a:pt x="24066" y="674283"/>
                  <a:pt x="0" y="554613"/>
                </a:cubicBezTo>
                <a:cubicBezTo>
                  <a:pt x="-24066" y="434943"/>
                  <a:pt x="52216" y="148617"/>
                  <a:pt x="0" y="0"/>
                </a:cubicBezTo>
                <a:close/>
              </a:path>
              <a:path w="2438400" h="1046440" stroke="0" extrusionOk="0">
                <a:moveTo>
                  <a:pt x="0" y="0"/>
                </a:moveTo>
                <a:cubicBezTo>
                  <a:pt x="217208" y="-12717"/>
                  <a:pt x="284851" y="14281"/>
                  <a:pt x="487680" y="0"/>
                </a:cubicBezTo>
                <a:cubicBezTo>
                  <a:pt x="690509" y="-14281"/>
                  <a:pt x="846164" y="4603"/>
                  <a:pt x="999744" y="0"/>
                </a:cubicBezTo>
                <a:cubicBezTo>
                  <a:pt x="1153324" y="-4603"/>
                  <a:pt x="1288325" y="37761"/>
                  <a:pt x="1536192" y="0"/>
                </a:cubicBezTo>
                <a:cubicBezTo>
                  <a:pt x="1784059" y="-37761"/>
                  <a:pt x="1880808" y="46796"/>
                  <a:pt x="1975104" y="0"/>
                </a:cubicBezTo>
                <a:cubicBezTo>
                  <a:pt x="2069400" y="-46796"/>
                  <a:pt x="2315404" y="24096"/>
                  <a:pt x="2438400" y="0"/>
                </a:cubicBezTo>
                <a:cubicBezTo>
                  <a:pt x="2454495" y="105143"/>
                  <a:pt x="2436506" y="352852"/>
                  <a:pt x="2438400" y="502291"/>
                </a:cubicBezTo>
                <a:cubicBezTo>
                  <a:pt x="2440294" y="651730"/>
                  <a:pt x="2376362" y="783340"/>
                  <a:pt x="2438400" y="1046440"/>
                </a:cubicBezTo>
                <a:cubicBezTo>
                  <a:pt x="2175476" y="1091063"/>
                  <a:pt x="2059011" y="1028098"/>
                  <a:pt x="1901952" y="1046440"/>
                </a:cubicBezTo>
                <a:cubicBezTo>
                  <a:pt x="1744893" y="1064782"/>
                  <a:pt x="1550781" y="988539"/>
                  <a:pt x="1389888" y="1046440"/>
                </a:cubicBezTo>
                <a:cubicBezTo>
                  <a:pt x="1228995" y="1104341"/>
                  <a:pt x="1052059" y="1043218"/>
                  <a:pt x="926592" y="1046440"/>
                </a:cubicBezTo>
                <a:cubicBezTo>
                  <a:pt x="801125" y="1049662"/>
                  <a:pt x="656186" y="1010740"/>
                  <a:pt x="438912" y="1046440"/>
                </a:cubicBezTo>
                <a:cubicBezTo>
                  <a:pt x="221638" y="1082140"/>
                  <a:pt x="132149" y="1030405"/>
                  <a:pt x="0" y="1046440"/>
                </a:cubicBezTo>
                <a:cubicBezTo>
                  <a:pt x="-5186" y="842259"/>
                  <a:pt x="57926" y="660908"/>
                  <a:pt x="0" y="512756"/>
                </a:cubicBezTo>
                <a:cubicBezTo>
                  <a:pt x="-57926" y="364604"/>
                  <a:pt x="21034" y="166240"/>
                  <a:pt x="0" y="0"/>
                </a:cubicBezTo>
                <a:close/>
              </a:path>
            </a:pathLst>
          </a:custGeom>
          <a:solidFill>
            <a:srgbClr val="7030A0"/>
          </a:solidFill>
          <a:ln>
            <a:solidFill>
              <a:srgbClr val="4472C4"/>
            </a:solidFill>
            <a:extLst>
              <a:ext uri="{C807C97D-BFC1-408E-A445-0C87EB9F89A2}">
                <ask:lineSketchStyleProps xmlns:ask="http://schemas.microsoft.com/office/drawing/2018/sketchyshapes" sd="3457914636">
                  <a:prstGeom prst="rect">
                    <a:avLst/>
                  </a:prstGeom>
                  <ask:type>
                    <ask:lineSketchScribble/>
                  </ask:type>
                </ask:lineSketchStyleProps>
              </a:ext>
            </a:extLst>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Calibri"/>
              </a:rPr>
              <a:t>~ Dictate       </a:t>
            </a:r>
          </a:p>
          <a:p>
            <a:r>
              <a:rPr lang="en-US" sz="1200" dirty="0">
                <a:latin typeface="Calibri"/>
              </a:rPr>
              <a:t> ~Provide  </a:t>
            </a:r>
          </a:p>
          <a:p>
            <a:r>
              <a:rPr lang="en-US" sz="1200" dirty="0">
                <a:latin typeface="Calibri"/>
              </a:rPr>
              <a:t>~Memorize</a:t>
            </a:r>
          </a:p>
          <a:p>
            <a:r>
              <a:rPr lang="en-US" sz="1200" dirty="0">
                <a:latin typeface="Calibri"/>
              </a:rPr>
              <a:t>~Guide opportunities to experience</a:t>
            </a:r>
          </a:p>
          <a:p>
            <a:endParaRPr lang="en-US" dirty="0"/>
          </a:p>
        </p:txBody>
      </p:sp>
      <p:graphicFrame>
        <p:nvGraphicFramePr>
          <p:cNvPr id="13" name="Diagram 13">
            <a:extLst>
              <a:ext uri="{FF2B5EF4-FFF2-40B4-BE49-F238E27FC236}">
                <a16:creationId xmlns:a16="http://schemas.microsoft.com/office/drawing/2014/main" id="{7DA5AEB6-B518-4C8F-B2D2-366344F6F96C}"/>
              </a:ext>
            </a:extLst>
          </p:cNvPr>
          <p:cNvGraphicFramePr/>
          <p:nvPr>
            <p:extLst>
              <p:ext uri="{D42A27DB-BD31-4B8C-83A1-F6EECF244321}">
                <p14:modId xmlns:p14="http://schemas.microsoft.com/office/powerpoint/2010/main" val="2159675836"/>
              </p:ext>
            </p:extLst>
          </p:nvPr>
        </p:nvGraphicFramePr>
        <p:xfrm>
          <a:off x="1381760" y="3459480"/>
          <a:ext cx="4572000" cy="36576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164" name="TextBox 2163">
            <a:extLst>
              <a:ext uri="{FF2B5EF4-FFF2-40B4-BE49-F238E27FC236}">
                <a16:creationId xmlns:a16="http://schemas.microsoft.com/office/drawing/2014/main" id="{F9AC184F-0E0D-42CD-9ECC-17B66E03E5F2}"/>
              </a:ext>
            </a:extLst>
          </p:cNvPr>
          <p:cNvSpPr txBox="1"/>
          <p:nvPr/>
        </p:nvSpPr>
        <p:spPr>
          <a:xfrm>
            <a:off x="958850" y="4931410"/>
            <a:ext cx="274320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i="1" dirty="0"/>
              <a:t>The</a:t>
            </a:r>
          </a:p>
          <a:p>
            <a:pPr algn="ctr"/>
            <a:r>
              <a:rPr lang="en-US" b="1" i="1" dirty="0"/>
              <a:t> 3</a:t>
            </a:r>
          </a:p>
          <a:p>
            <a:pPr algn="ctr"/>
            <a:r>
              <a:rPr lang="en-US" b="1" i="1" dirty="0"/>
              <a:t> Principles</a:t>
            </a:r>
            <a:endParaRPr lang="en-US" b="1" i="1"/>
          </a:p>
        </p:txBody>
      </p:sp>
      <p:sp>
        <p:nvSpPr>
          <p:cNvPr id="2905" name="Callout: Down Arrow 2904">
            <a:extLst>
              <a:ext uri="{FF2B5EF4-FFF2-40B4-BE49-F238E27FC236}">
                <a16:creationId xmlns:a16="http://schemas.microsoft.com/office/drawing/2014/main" id="{B2EACCB9-BBD4-4EDE-B265-7780E2449C95}"/>
              </a:ext>
            </a:extLst>
          </p:cNvPr>
          <p:cNvSpPr/>
          <p:nvPr/>
        </p:nvSpPr>
        <p:spPr>
          <a:xfrm>
            <a:off x="6598285" y="1980564"/>
            <a:ext cx="2245360" cy="914400"/>
          </a:xfrm>
          <a:prstGeom prst="downArrowCallout">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200" dirty="0">
                <a:solidFill>
                  <a:schemeClr val="tx1"/>
                </a:solidFill>
                <a:latin typeface="Calibri"/>
                <a:cs typeface="Arial"/>
              </a:rPr>
              <a:t>What student's do</a:t>
            </a:r>
            <a:r>
              <a:rPr lang="en-US" sz="1200" dirty="0">
                <a:latin typeface="Calibri"/>
                <a:cs typeface="Arial"/>
              </a:rPr>
              <a:t>.</a:t>
            </a:r>
            <a:endParaRPr lang="en-US" sz="1200" dirty="0">
              <a:latin typeface="Calibri"/>
            </a:endParaRPr>
          </a:p>
        </p:txBody>
      </p:sp>
      <p:sp>
        <p:nvSpPr>
          <p:cNvPr id="2906" name="Callout: Down Arrow 2905">
            <a:extLst>
              <a:ext uri="{FF2B5EF4-FFF2-40B4-BE49-F238E27FC236}">
                <a16:creationId xmlns:a16="http://schemas.microsoft.com/office/drawing/2014/main" id="{18471C4F-6D7F-4C3F-9B94-AE3ABE6A60B3}"/>
              </a:ext>
            </a:extLst>
          </p:cNvPr>
          <p:cNvSpPr/>
          <p:nvPr/>
        </p:nvSpPr>
        <p:spPr>
          <a:xfrm>
            <a:off x="9544684" y="1980563"/>
            <a:ext cx="2092960" cy="914400"/>
          </a:xfrm>
          <a:custGeom>
            <a:avLst/>
            <a:gdLst>
              <a:gd name="connsiteX0" fmla="*/ 0 w 2092960"/>
              <a:gd name="connsiteY0" fmla="*/ 0 h 914400"/>
              <a:gd name="connsiteX1" fmla="*/ 502310 w 2092960"/>
              <a:gd name="connsiteY1" fmla="*/ 0 h 914400"/>
              <a:gd name="connsiteX2" fmla="*/ 1025550 w 2092960"/>
              <a:gd name="connsiteY2" fmla="*/ 0 h 914400"/>
              <a:gd name="connsiteX3" fmla="*/ 1590650 w 2092960"/>
              <a:gd name="connsiteY3" fmla="*/ 0 h 914400"/>
              <a:gd name="connsiteX4" fmla="*/ 2092960 w 2092960"/>
              <a:gd name="connsiteY4" fmla="*/ 0 h 914400"/>
              <a:gd name="connsiteX5" fmla="*/ 2092960 w 2092960"/>
              <a:gd name="connsiteY5" fmla="*/ 594150 h 914400"/>
              <a:gd name="connsiteX6" fmla="*/ 1626870 w 2092960"/>
              <a:gd name="connsiteY6" fmla="*/ 594150 h 914400"/>
              <a:gd name="connsiteX7" fmla="*/ 1160780 w 2092960"/>
              <a:gd name="connsiteY7" fmla="*/ 594150 h 914400"/>
              <a:gd name="connsiteX8" fmla="*/ 1160780 w 2092960"/>
              <a:gd name="connsiteY8" fmla="*/ 685800 h 914400"/>
              <a:gd name="connsiteX9" fmla="*/ 1275080 w 2092960"/>
              <a:gd name="connsiteY9" fmla="*/ 685800 h 914400"/>
              <a:gd name="connsiteX10" fmla="*/ 1046480 w 2092960"/>
              <a:gd name="connsiteY10" fmla="*/ 914400 h 914400"/>
              <a:gd name="connsiteX11" fmla="*/ 817880 w 2092960"/>
              <a:gd name="connsiteY11" fmla="*/ 685800 h 914400"/>
              <a:gd name="connsiteX12" fmla="*/ 932180 w 2092960"/>
              <a:gd name="connsiteY12" fmla="*/ 685800 h 914400"/>
              <a:gd name="connsiteX13" fmla="*/ 932180 w 2092960"/>
              <a:gd name="connsiteY13" fmla="*/ 594150 h 914400"/>
              <a:gd name="connsiteX14" fmla="*/ 494055 w 2092960"/>
              <a:gd name="connsiteY14" fmla="*/ 594150 h 914400"/>
              <a:gd name="connsiteX15" fmla="*/ 0 w 2092960"/>
              <a:gd name="connsiteY15" fmla="*/ 594150 h 914400"/>
              <a:gd name="connsiteX16" fmla="*/ 0 w 2092960"/>
              <a:gd name="connsiteY16" fmla="*/ 0 h 91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92960" h="914400" fill="none" extrusionOk="0">
                <a:moveTo>
                  <a:pt x="0" y="0"/>
                </a:moveTo>
                <a:cubicBezTo>
                  <a:pt x="159401" y="-12114"/>
                  <a:pt x="383926" y="38959"/>
                  <a:pt x="502310" y="0"/>
                </a:cubicBezTo>
                <a:cubicBezTo>
                  <a:pt x="620694" y="-38959"/>
                  <a:pt x="812813" y="16616"/>
                  <a:pt x="1025550" y="0"/>
                </a:cubicBezTo>
                <a:cubicBezTo>
                  <a:pt x="1238287" y="-16616"/>
                  <a:pt x="1426839" y="12574"/>
                  <a:pt x="1590650" y="0"/>
                </a:cubicBezTo>
                <a:cubicBezTo>
                  <a:pt x="1754461" y="-12574"/>
                  <a:pt x="1984536" y="41496"/>
                  <a:pt x="2092960" y="0"/>
                </a:cubicBezTo>
                <a:cubicBezTo>
                  <a:pt x="2103126" y="296203"/>
                  <a:pt x="2059390" y="354860"/>
                  <a:pt x="2092960" y="594150"/>
                </a:cubicBezTo>
                <a:cubicBezTo>
                  <a:pt x="1943373" y="611558"/>
                  <a:pt x="1744296" y="584825"/>
                  <a:pt x="1626870" y="594150"/>
                </a:cubicBezTo>
                <a:cubicBezTo>
                  <a:pt x="1509444" y="603475"/>
                  <a:pt x="1267407" y="552265"/>
                  <a:pt x="1160780" y="594150"/>
                </a:cubicBezTo>
                <a:cubicBezTo>
                  <a:pt x="1162365" y="613139"/>
                  <a:pt x="1152068" y="651560"/>
                  <a:pt x="1160780" y="685800"/>
                </a:cubicBezTo>
                <a:cubicBezTo>
                  <a:pt x="1216910" y="677254"/>
                  <a:pt x="1238622" y="686392"/>
                  <a:pt x="1275080" y="685800"/>
                </a:cubicBezTo>
                <a:cubicBezTo>
                  <a:pt x="1216544" y="786618"/>
                  <a:pt x="1129808" y="787378"/>
                  <a:pt x="1046480" y="914400"/>
                </a:cubicBezTo>
                <a:cubicBezTo>
                  <a:pt x="943896" y="829091"/>
                  <a:pt x="888740" y="722729"/>
                  <a:pt x="817880" y="685800"/>
                </a:cubicBezTo>
                <a:cubicBezTo>
                  <a:pt x="868638" y="682309"/>
                  <a:pt x="906929" y="691921"/>
                  <a:pt x="932180" y="685800"/>
                </a:cubicBezTo>
                <a:cubicBezTo>
                  <a:pt x="922857" y="666698"/>
                  <a:pt x="933976" y="638953"/>
                  <a:pt x="932180" y="594150"/>
                </a:cubicBezTo>
                <a:cubicBezTo>
                  <a:pt x="749025" y="599162"/>
                  <a:pt x="678916" y="552005"/>
                  <a:pt x="494055" y="594150"/>
                </a:cubicBezTo>
                <a:cubicBezTo>
                  <a:pt x="309194" y="636295"/>
                  <a:pt x="131597" y="540912"/>
                  <a:pt x="0" y="594150"/>
                </a:cubicBezTo>
                <a:cubicBezTo>
                  <a:pt x="-34091" y="422323"/>
                  <a:pt x="44414" y="286554"/>
                  <a:pt x="0" y="0"/>
                </a:cubicBezTo>
                <a:close/>
              </a:path>
              <a:path w="2092960" h="914400" stroke="0" extrusionOk="0">
                <a:moveTo>
                  <a:pt x="0" y="0"/>
                </a:moveTo>
                <a:cubicBezTo>
                  <a:pt x="116025" y="-10968"/>
                  <a:pt x="237836" y="38956"/>
                  <a:pt x="460451" y="0"/>
                </a:cubicBezTo>
                <a:cubicBezTo>
                  <a:pt x="683066" y="-38956"/>
                  <a:pt x="846922" y="10139"/>
                  <a:pt x="962762" y="0"/>
                </a:cubicBezTo>
                <a:cubicBezTo>
                  <a:pt x="1078602" y="-10139"/>
                  <a:pt x="1310653" y="16594"/>
                  <a:pt x="1423213" y="0"/>
                </a:cubicBezTo>
                <a:cubicBezTo>
                  <a:pt x="1535773" y="-16594"/>
                  <a:pt x="1896273" y="42231"/>
                  <a:pt x="2092960" y="0"/>
                </a:cubicBezTo>
                <a:cubicBezTo>
                  <a:pt x="2132410" y="170657"/>
                  <a:pt x="2032957" y="414188"/>
                  <a:pt x="2092960" y="594150"/>
                </a:cubicBezTo>
                <a:cubicBezTo>
                  <a:pt x="1935603" y="634690"/>
                  <a:pt x="1788616" y="578693"/>
                  <a:pt x="1645514" y="594150"/>
                </a:cubicBezTo>
                <a:cubicBezTo>
                  <a:pt x="1502412" y="609607"/>
                  <a:pt x="1260108" y="566338"/>
                  <a:pt x="1160780" y="594150"/>
                </a:cubicBezTo>
                <a:cubicBezTo>
                  <a:pt x="1164411" y="635747"/>
                  <a:pt x="1160567" y="656240"/>
                  <a:pt x="1160780" y="685800"/>
                </a:cubicBezTo>
                <a:cubicBezTo>
                  <a:pt x="1217133" y="679271"/>
                  <a:pt x="1250546" y="693705"/>
                  <a:pt x="1275080" y="685800"/>
                </a:cubicBezTo>
                <a:cubicBezTo>
                  <a:pt x="1191638" y="780013"/>
                  <a:pt x="1079685" y="834843"/>
                  <a:pt x="1046480" y="914400"/>
                </a:cubicBezTo>
                <a:cubicBezTo>
                  <a:pt x="977718" y="851930"/>
                  <a:pt x="942578" y="756632"/>
                  <a:pt x="817880" y="685800"/>
                </a:cubicBezTo>
                <a:cubicBezTo>
                  <a:pt x="857550" y="681148"/>
                  <a:pt x="909058" y="686314"/>
                  <a:pt x="932180" y="685800"/>
                </a:cubicBezTo>
                <a:cubicBezTo>
                  <a:pt x="928150" y="651580"/>
                  <a:pt x="940167" y="635955"/>
                  <a:pt x="932180" y="594150"/>
                </a:cubicBezTo>
                <a:cubicBezTo>
                  <a:pt x="798839" y="643912"/>
                  <a:pt x="670037" y="557992"/>
                  <a:pt x="466090" y="594150"/>
                </a:cubicBezTo>
                <a:cubicBezTo>
                  <a:pt x="262143" y="630308"/>
                  <a:pt x="210079" y="571456"/>
                  <a:pt x="0" y="594150"/>
                </a:cubicBezTo>
                <a:cubicBezTo>
                  <a:pt x="-10249" y="446692"/>
                  <a:pt x="41825" y="265845"/>
                  <a:pt x="0" y="0"/>
                </a:cubicBezTo>
                <a:close/>
              </a:path>
            </a:pathLst>
          </a:custGeom>
          <a:ln>
            <a:extLst>
              <a:ext uri="{C807C97D-BFC1-408E-A445-0C87EB9F89A2}">
                <ask:lineSketchStyleProps xmlns:ask="http://schemas.microsoft.com/office/drawing/2018/sketchyshapes" sd="360684759">
                  <a:prstGeom prst="downArrowCallout">
                    <a:avLst/>
                  </a:prstGeom>
                  <ask:type>
                    <ask:lineSketchScribble/>
                  </ask:type>
                </ask:lineSketchStyleProps>
              </a:ext>
            </a:extLst>
          </a:ln>
        </p:spPr>
        <p:style>
          <a:lnRef idx="1">
            <a:schemeClr val="accent5"/>
          </a:lnRef>
          <a:fillRef idx="3">
            <a:schemeClr val="accent5"/>
          </a:fillRef>
          <a:effectRef idx="2">
            <a:schemeClr val="accent5"/>
          </a:effectRef>
          <a:fontRef idx="minor">
            <a:schemeClr val="lt1"/>
          </a:fontRef>
        </p:style>
        <p:txBody>
          <a:bodyPr lIns="91440" tIns="45720" rIns="91440" bIns="45720" rtlCol="0" anchor="ctr"/>
          <a:lstStyle/>
          <a:p>
            <a:pPr algn="ctr"/>
            <a:r>
              <a:rPr lang="en-US" sz="1200" dirty="0">
                <a:solidFill>
                  <a:schemeClr val="tx1"/>
                </a:solidFill>
                <a:latin typeface="Calibri"/>
                <a:cs typeface="Arial"/>
              </a:rPr>
              <a:t>What teacher's do.</a:t>
            </a:r>
            <a:endParaRPr lang="en-US" sz="1200">
              <a:solidFill>
                <a:schemeClr val="tx1"/>
              </a:solidFill>
              <a:latin typeface="Calibri"/>
              <a:cs typeface="Arial"/>
            </a:endParaRPr>
          </a:p>
        </p:txBody>
      </p:sp>
      <p:sp>
        <p:nvSpPr>
          <p:cNvPr id="2907" name="Rectangle: Single Corner Rounded 2906">
            <a:extLst>
              <a:ext uri="{FF2B5EF4-FFF2-40B4-BE49-F238E27FC236}">
                <a16:creationId xmlns:a16="http://schemas.microsoft.com/office/drawing/2014/main" id="{1FBFA43C-B5E4-41CE-9C82-D04F7390D55D}"/>
              </a:ext>
            </a:extLst>
          </p:cNvPr>
          <p:cNvSpPr/>
          <p:nvPr/>
        </p:nvSpPr>
        <p:spPr>
          <a:xfrm>
            <a:off x="6598920" y="2895600"/>
            <a:ext cx="2387600" cy="1605280"/>
          </a:xfrm>
          <a:prstGeom prst="round1Rect">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200" dirty="0">
                <a:solidFill>
                  <a:schemeClr val="tx1"/>
                </a:solidFill>
                <a:latin typeface="Calibri"/>
                <a:cs typeface="Arial"/>
              </a:rPr>
              <a:t>~Work in small groups</a:t>
            </a:r>
          </a:p>
          <a:p>
            <a:pPr algn="ctr"/>
            <a:endParaRPr lang="en-US" sz="1200" dirty="0">
              <a:solidFill>
                <a:schemeClr val="tx1"/>
              </a:solidFill>
              <a:latin typeface="Calibri"/>
              <a:cs typeface="Arial"/>
            </a:endParaRPr>
          </a:p>
          <a:p>
            <a:pPr algn="ctr"/>
            <a:r>
              <a:rPr lang="en-US" sz="1200" dirty="0">
                <a:solidFill>
                  <a:schemeClr val="tx1"/>
                </a:solidFill>
                <a:latin typeface="Calibri"/>
                <a:cs typeface="Arial"/>
              </a:rPr>
              <a:t>~Work on different projects in different groups</a:t>
            </a:r>
            <a:endParaRPr lang="en-US" sz="1200">
              <a:solidFill>
                <a:schemeClr val="tx1"/>
              </a:solidFill>
              <a:latin typeface="Calibri"/>
              <a:cs typeface="Calibri"/>
            </a:endParaRPr>
          </a:p>
        </p:txBody>
      </p:sp>
      <p:sp>
        <p:nvSpPr>
          <p:cNvPr id="2908" name="Rectangle: Single Corner Rounded 2907">
            <a:extLst>
              <a:ext uri="{FF2B5EF4-FFF2-40B4-BE49-F238E27FC236}">
                <a16:creationId xmlns:a16="http://schemas.microsoft.com/office/drawing/2014/main" id="{F34AD236-B13E-4574-A17A-362425D4168B}"/>
              </a:ext>
            </a:extLst>
          </p:cNvPr>
          <p:cNvSpPr/>
          <p:nvPr/>
        </p:nvSpPr>
        <p:spPr>
          <a:xfrm>
            <a:off x="9220199" y="3017520"/>
            <a:ext cx="2651760" cy="2448560"/>
          </a:xfrm>
          <a:custGeom>
            <a:avLst/>
            <a:gdLst>
              <a:gd name="connsiteX0" fmla="*/ 0 w 2651760"/>
              <a:gd name="connsiteY0" fmla="*/ 0 h 2448560"/>
              <a:gd name="connsiteX1" fmla="*/ 605788 w 2651760"/>
              <a:gd name="connsiteY1" fmla="*/ 0 h 2448560"/>
              <a:gd name="connsiteX2" fmla="*/ 1211576 w 2651760"/>
              <a:gd name="connsiteY2" fmla="*/ 0 h 2448560"/>
              <a:gd name="connsiteX3" fmla="*/ 2243659 w 2651760"/>
              <a:gd name="connsiteY3" fmla="*/ 0 h 2448560"/>
              <a:gd name="connsiteX4" fmla="*/ 2651760 w 2651760"/>
              <a:gd name="connsiteY4" fmla="*/ 408101 h 2448560"/>
              <a:gd name="connsiteX5" fmla="*/ 2651760 w 2651760"/>
              <a:gd name="connsiteY5" fmla="*/ 1088254 h 2448560"/>
              <a:gd name="connsiteX6" fmla="*/ 2651760 w 2651760"/>
              <a:gd name="connsiteY6" fmla="*/ 1748002 h 2448560"/>
              <a:gd name="connsiteX7" fmla="*/ 2651760 w 2651760"/>
              <a:gd name="connsiteY7" fmla="*/ 2448560 h 2448560"/>
              <a:gd name="connsiteX8" fmla="*/ 2041855 w 2651760"/>
              <a:gd name="connsiteY8" fmla="*/ 2448560 h 2448560"/>
              <a:gd name="connsiteX9" fmla="*/ 1325880 w 2651760"/>
              <a:gd name="connsiteY9" fmla="*/ 2448560 h 2448560"/>
              <a:gd name="connsiteX10" fmla="*/ 715975 w 2651760"/>
              <a:gd name="connsiteY10" fmla="*/ 2448560 h 2448560"/>
              <a:gd name="connsiteX11" fmla="*/ 0 w 2651760"/>
              <a:gd name="connsiteY11" fmla="*/ 2448560 h 2448560"/>
              <a:gd name="connsiteX12" fmla="*/ 0 w 2651760"/>
              <a:gd name="connsiteY12" fmla="*/ 1860906 h 2448560"/>
              <a:gd name="connsiteX13" fmla="*/ 0 w 2651760"/>
              <a:gd name="connsiteY13" fmla="*/ 1297737 h 2448560"/>
              <a:gd name="connsiteX14" fmla="*/ 0 w 2651760"/>
              <a:gd name="connsiteY14" fmla="*/ 710082 h 2448560"/>
              <a:gd name="connsiteX15" fmla="*/ 0 w 2651760"/>
              <a:gd name="connsiteY15" fmla="*/ 0 h 2448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651760" h="2448560" fill="none" extrusionOk="0">
                <a:moveTo>
                  <a:pt x="0" y="0"/>
                </a:moveTo>
                <a:cubicBezTo>
                  <a:pt x="147579" y="4045"/>
                  <a:pt x="464773" y="-26651"/>
                  <a:pt x="605788" y="0"/>
                </a:cubicBezTo>
                <a:cubicBezTo>
                  <a:pt x="746803" y="26651"/>
                  <a:pt x="957402" y="16372"/>
                  <a:pt x="1211576" y="0"/>
                </a:cubicBezTo>
                <a:cubicBezTo>
                  <a:pt x="1465750" y="-16372"/>
                  <a:pt x="1799815" y="19507"/>
                  <a:pt x="2243659" y="0"/>
                </a:cubicBezTo>
                <a:cubicBezTo>
                  <a:pt x="2516949" y="8503"/>
                  <a:pt x="2691570" y="190565"/>
                  <a:pt x="2651760" y="408101"/>
                </a:cubicBezTo>
                <a:cubicBezTo>
                  <a:pt x="2661173" y="702039"/>
                  <a:pt x="2680872" y="936727"/>
                  <a:pt x="2651760" y="1088254"/>
                </a:cubicBezTo>
                <a:cubicBezTo>
                  <a:pt x="2622648" y="1239781"/>
                  <a:pt x="2680104" y="1614755"/>
                  <a:pt x="2651760" y="1748002"/>
                </a:cubicBezTo>
                <a:cubicBezTo>
                  <a:pt x="2623416" y="1881249"/>
                  <a:pt x="2630407" y="2162385"/>
                  <a:pt x="2651760" y="2448560"/>
                </a:cubicBezTo>
                <a:cubicBezTo>
                  <a:pt x="2419993" y="2438484"/>
                  <a:pt x="2328888" y="2476643"/>
                  <a:pt x="2041855" y="2448560"/>
                </a:cubicBezTo>
                <a:cubicBezTo>
                  <a:pt x="1754822" y="2420477"/>
                  <a:pt x="1635145" y="2476808"/>
                  <a:pt x="1325880" y="2448560"/>
                </a:cubicBezTo>
                <a:cubicBezTo>
                  <a:pt x="1016616" y="2420312"/>
                  <a:pt x="998589" y="2468043"/>
                  <a:pt x="715975" y="2448560"/>
                </a:cubicBezTo>
                <a:cubicBezTo>
                  <a:pt x="433361" y="2429077"/>
                  <a:pt x="235628" y="2454988"/>
                  <a:pt x="0" y="2448560"/>
                </a:cubicBezTo>
                <a:cubicBezTo>
                  <a:pt x="-1691" y="2220423"/>
                  <a:pt x="7707" y="1990417"/>
                  <a:pt x="0" y="1860906"/>
                </a:cubicBezTo>
                <a:cubicBezTo>
                  <a:pt x="-7707" y="1731395"/>
                  <a:pt x="23700" y="1547014"/>
                  <a:pt x="0" y="1297737"/>
                </a:cubicBezTo>
                <a:cubicBezTo>
                  <a:pt x="-23700" y="1048460"/>
                  <a:pt x="-10060" y="973331"/>
                  <a:pt x="0" y="710082"/>
                </a:cubicBezTo>
                <a:cubicBezTo>
                  <a:pt x="10060" y="446834"/>
                  <a:pt x="-4006" y="292915"/>
                  <a:pt x="0" y="0"/>
                </a:cubicBezTo>
                <a:close/>
              </a:path>
              <a:path w="2651760" h="2448560" stroke="0" extrusionOk="0">
                <a:moveTo>
                  <a:pt x="0" y="0"/>
                </a:moveTo>
                <a:cubicBezTo>
                  <a:pt x="228038" y="25377"/>
                  <a:pt x="305079" y="-28599"/>
                  <a:pt x="605788" y="0"/>
                </a:cubicBezTo>
                <a:cubicBezTo>
                  <a:pt x="906497" y="28599"/>
                  <a:pt x="1041999" y="-21854"/>
                  <a:pt x="1211576" y="0"/>
                </a:cubicBezTo>
                <a:cubicBezTo>
                  <a:pt x="1381153" y="21854"/>
                  <a:pt x="1481918" y="-10266"/>
                  <a:pt x="1750054" y="0"/>
                </a:cubicBezTo>
                <a:cubicBezTo>
                  <a:pt x="2018190" y="10266"/>
                  <a:pt x="2109910" y="1970"/>
                  <a:pt x="2243659" y="0"/>
                </a:cubicBezTo>
                <a:cubicBezTo>
                  <a:pt x="2435262" y="-39451"/>
                  <a:pt x="2662956" y="163127"/>
                  <a:pt x="2651760" y="408101"/>
                </a:cubicBezTo>
                <a:cubicBezTo>
                  <a:pt x="2683715" y="660152"/>
                  <a:pt x="2622178" y="949856"/>
                  <a:pt x="2651760" y="1108659"/>
                </a:cubicBezTo>
                <a:cubicBezTo>
                  <a:pt x="2681342" y="1267462"/>
                  <a:pt x="2635640" y="1518427"/>
                  <a:pt x="2651760" y="1768407"/>
                </a:cubicBezTo>
                <a:cubicBezTo>
                  <a:pt x="2667880" y="2018387"/>
                  <a:pt x="2651993" y="2188930"/>
                  <a:pt x="2651760" y="2448560"/>
                </a:cubicBezTo>
                <a:cubicBezTo>
                  <a:pt x="2435700" y="2463122"/>
                  <a:pt x="2325818" y="2443673"/>
                  <a:pt x="2068373" y="2448560"/>
                </a:cubicBezTo>
                <a:cubicBezTo>
                  <a:pt x="1810928" y="2453447"/>
                  <a:pt x="1605594" y="2421221"/>
                  <a:pt x="1484986" y="2448560"/>
                </a:cubicBezTo>
                <a:cubicBezTo>
                  <a:pt x="1364378" y="2475899"/>
                  <a:pt x="1080413" y="2481647"/>
                  <a:pt x="769010" y="2448560"/>
                </a:cubicBezTo>
                <a:cubicBezTo>
                  <a:pt x="457607" y="2415473"/>
                  <a:pt x="161433" y="2451739"/>
                  <a:pt x="0" y="2448560"/>
                </a:cubicBezTo>
                <a:cubicBezTo>
                  <a:pt x="-25679" y="2247133"/>
                  <a:pt x="-9851" y="2124912"/>
                  <a:pt x="0" y="1860906"/>
                </a:cubicBezTo>
                <a:cubicBezTo>
                  <a:pt x="9851" y="1596900"/>
                  <a:pt x="24176" y="1508813"/>
                  <a:pt x="0" y="1248766"/>
                </a:cubicBezTo>
                <a:cubicBezTo>
                  <a:pt x="-24176" y="988719"/>
                  <a:pt x="14506" y="868237"/>
                  <a:pt x="0" y="661111"/>
                </a:cubicBezTo>
                <a:cubicBezTo>
                  <a:pt x="-14506" y="453985"/>
                  <a:pt x="6961" y="171768"/>
                  <a:pt x="0" y="0"/>
                </a:cubicBezTo>
                <a:close/>
              </a:path>
            </a:pathLst>
          </a:custGeom>
          <a:ln>
            <a:extLst>
              <a:ext uri="{C807C97D-BFC1-408E-A445-0C87EB9F89A2}">
                <ask:lineSketchStyleProps xmlns:ask="http://schemas.microsoft.com/office/drawing/2018/sketchyshapes" sd="578620341">
                  <a:prstGeom prst="round1Rect">
                    <a:avLst/>
                  </a:prstGeom>
                  <ask:type>
                    <ask:lineSketchFreehand/>
                  </ask:type>
                </ask:lineSketchStyleProps>
              </a:ext>
            </a:extLst>
          </a:ln>
        </p:spPr>
        <p:style>
          <a:lnRef idx="1">
            <a:schemeClr val="accent5"/>
          </a:lnRef>
          <a:fillRef idx="3">
            <a:schemeClr val="accent5"/>
          </a:fillRef>
          <a:effectRef idx="2">
            <a:schemeClr val="accent5"/>
          </a:effectRef>
          <a:fontRef idx="minor">
            <a:schemeClr val="lt1"/>
          </a:fontRef>
        </p:style>
        <p:txBody>
          <a:bodyPr lIns="91440" tIns="45720" rIns="91440" bIns="45720" rtlCol="0" anchor="ctr"/>
          <a:lstStyle/>
          <a:p>
            <a:pPr algn="ctr"/>
            <a:r>
              <a:rPr lang="en-US" sz="1200" dirty="0">
                <a:solidFill>
                  <a:schemeClr val="tx1"/>
                </a:solidFill>
                <a:latin typeface="Calibri"/>
                <a:cs typeface="Arial"/>
              </a:rPr>
              <a:t>~Instead of talking in front of the room, teacher will be walking around the classroom</a:t>
            </a:r>
          </a:p>
          <a:p>
            <a:pPr algn="ctr"/>
            <a:endParaRPr lang="en-US" sz="1200" dirty="0">
              <a:solidFill>
                <a:schemeClr val="tx1"/>
              </a:solidFill>
              <a:latin typeface="Calibri"/>
              <a:cs typeface="Arial"/>
            </a:endParaRPr>
          </a:p>
          <a:p>
            <a:pPr algn="ctr"/>
            <a:r>
              <a:rPr lang="en-US" sz="1200" dirty="0">
                <a:solidFill>
                  <a:schemeClr val="tx1"/>
                </a:solidFill>
                <a:latin typeface="Calibri"/>
                <a:cs typeface="Arial"/>
              </a:rPr>
              <a:t>~They be worried about standardized testing.</a:t>
            </a:r>
          </a:p>
          <a:p>
            <a:pPr algn="ctr"/>
            <a:endParaRPr lang="en-US" sz="1200" dirty="0">
              <a:solidFill>
                <a:schemeClr val="tx1"/>
              </a:solidFill>
              <a:latin typeface="Calibri"/>
              <a:cs typeface="Arial"/>
            </a:endParaRPr>
          </a:p>
          <a:p>
            <a:pPr algn="ctr"/>
            <a:r>
              <a:rPr lang="en-US" sz="1200" dirty="0">
                <a:solidFill>
                  <a:schemeClr val="tx1"/>
                </a:solidFill>
                <a:latin typeface="Calibri"/>
                <a:cs typeface="Arial"/>
              </a:rPr>
              <a:t>~use of computers, field trips, outside based learning.</a:t>
            </a:r>
          </a:p>
          <a:p>
            <a:pPr algn="ctr"/>
            <a:r>
              <a:rPr lang="en-US" sz="1200" dirty="0">
                <a:solidFill>
                  <a:schemeClr val="tx1"/>
                </a:solidFill>
                <a:latin typeface="Calibri"/>
                <a:cs typeface="Arial"/>
              </a:rPr>
              <a:t>Resourceful and Sympathetic</a:t>
            </a:r>
          </a:p>
        </p:txBody>
      </p:sp>
      <p:pic>
        <p:nvPicPr>
          <p:cNvPr id="2909" name="Picture 2909" descr="Background pattern&#10;&#10;Description automatically generated">
            <a:extLst>
              <a:ext uri="{FF2B5EF4-FFF2-40B4-BE49-F238E27FC236}">
                <a16:creationId xmlns:a16="http://schemas.microsoft.com/office/drawing/2014/main" id="{5D5CC525-FCD9-462D-B201-BA2CDD981714}"/>
              </a:ext>
            </a:extLst>
          </p:cNvPr>
          <p:cNvPicPr>
            <a:picLocks noChangeAspect="1"/>
          </p:cNvPicPr>
          <p:nvPr/>
        </p:nvPicPr>
        <p:blipFill>
          <a:blip r:embed="rId3"/>
          <a:stretch>
            <a:fillRect/>
          </a:stretch>
        </p:blipFill>
        <p:spPr>
          <a:xfrm>
            <a:off x="9144000" y="5521503"/>
            <a:ext cx="2733040" cy="1250594"/>
          </a:xfrm>
          <a:prstGeom prst="rect">
            <a:avLst/>
          </a:prstGeom>
        </p:spPr>
      </p:pic>
      <p:pic>
        <p:nvPicPr>
          <p:cNvPr id="2910" name="Picture 2910" descr="A picture containing flower&#10;&#10;Description automatically generated">
            <a:extLst>
              <a:ext uri="{FF2B5EF4-FFF2-40B4-BE49-F238E27FC236}">
                <a16:creationId xmlns:a16="http://schemas.microsoft.com/office/drawing/2014/main" id="{B06E1C33-A4EC-4F84-A951-94D016C1839A}"/>
              </a:ext>
            </a:extLst>
          </p:cNvPr>
          <p:cNvPicPr>
            <a:picLocks noChangeAspect="1"/>
          </p:cNvPicPr>
          <p:nvPr/>
        </p:nvPicPr>
        <p:blipFill>
          <a:blip r:embed="rId9"/>
          <a:stretch>
            <a:fillRect/>
          </a:stretch>
        </p:blipFill>
        <p:spPr>
          <a:xfrm rot="18000000">
            <a:off x="6505297" y="4412831"/>
            <a:ext cx="2494280" cy="280416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2911" name="TextBox 2910">
            <a:extLst>
              <a:ext uri="{FF2B5EF4-FFF2-40B4-BE49-F238E27FC236}">
                <a16:creationId xmlns:a16="http://schemas.microsoft.com/office/drawing/2014/main" id="{A21A6C58-9124-4537-A1BB-A235604DB4DA}"/>
              </a:ext>
            </a:extLst>
          </p:cNvPr>
          <p:cNvSpPr txBox="1"/>
          <p:nvPr/>
        </p:nvSpPr>
        <p:spPr>
          <a:xfrm>
            <a:off x="4008755" y="3124835"/>
            <a:ext cx="1808480" cy="830997"/>
          </a:xfrm>
          <a:custGeom>
            <a:avLst/>
            <a:gdLst>
              <a:gd name="connsiteX0" fmla="*/ 0 w 1808480"/>
              <a:gd name="connsiteY0" fmla="*/ 0 h 830997"/>
              <a:gd name="connsiteX1" fmla="*/ 434035 w 1808480"/>
              <a:gd name="connsiteY1" fmla="*/ 0 h 830997"/>
              <a:gd name="connsiteX2" fmla="*/ 886155 w 1808480"/>
              <a:gd name="connsiteY2" fmla="*/ 0 h 830997"/>
              <a:gd name="connsiteX3" fmla="*/ 1302106 w 1808480"/>
              <a:gd name="connsiteY3" fmla="*/ 0 h 830997"/>
              <a:gd name="connsiteX4" fmla="*/ 1808480 w 1808480"/>
              <a:gd name="connsiteY4" fmla="*/ 0 h 830997"/>
              <a:gd name="connsiteX5" fmla="*/ 1808480 w 1808480"/>
              <a:gd name="connsiteY5" fmla="*/ 423808 h 830997"/>
              <a:gd name="connsiteX6" fmla="*/ 1808480 w 1808480"/>
              <a:gd name="connsiteY6" fmla="*/ 830997 h 830997"/>
              <a:gd name="connsiteX7" fmla="*/ 1392530 w 1808480"/>
              <a:gd name="connsiteY7" fmla="*/ 830997 h 830997"/>
              <a:gd name="connsiteX8" fmla="*/ 940410 w 1808480"/>
              <a:gd name="connsiteY8" fmla="*/ 830997 h 830997"/>
              <a:gd name="connsiteX9" fmla="*/ 506374 w 1808480"/>
              <a:gd name="connsiteY9" fmla="*/ 830997 h 830997"/>
              <a:gd name="connsiteX10" fmla="*/ 0 w 1808480"/>
              <a:gd name="connsiteY10" fmla="*/ 830997 h 830997"/>
              <a:gd name="connsiteX11" fmla="*/ 0 w 1808480"/>
              <a:gd name="connsiteY11" fmla="*/ 398879 h 830997"/>
              <a:gd name="connsiteX12" fmla="*/ 0 w 1808480"/>
              <a:gd name="connsiteY12" fmla="*/ 0 h 830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08480" h="830997" fill="none" extrusionOk="0">
                <a:moveTo>
                  <a:pt x="0" y="0"/>
                </a:moveTo>
                <a:cubicBezTo>
                  <a:pt x="139975" y="-26344"/>
                  <a:pt x="226401" y="3096"/>
                  <a:pt x="434035" y="0"/>
                </a:cubicBezTo>
                <a:cubicBezTo>
                  <a:pt x="641669" y="-3096"/>
                  <a:pt x="738796" y="29352"/>
                  <a:pt x="886155" y="0"/>
                </a:cubicBezTo>
                <a:cubicBezTo>
                  <a:pt x="1033514" y="-29352"/>
                  <a:pt x="1185511" y="24245"/>
                  <a:pt x="1302106" y="0"/>
                </a:cubicBezTo>
                <a:cubicBezTo>
                  <a:pt x="1418701" y="-24245"/>
                  <a:pt x="1656133" y="36860"/>
                  <a:pt x="1808480" y="0"/>
                </a:cubicBezTo>
                <a:cubicBezTo>
                  <a:pt x="1828858" y="95469"/>
                  <a:pt x="1805155" y="267848"/>
                  <a:pt x="1808480" y="423808"/>
                </a:cubicBezTo>
                <a:cubicBezTo>
                  <a:pt x="1811805" y="579768"/>
                  <a:pt x="1780564" y="627836"/>
                  <a:pt x="1808480" y="830997"/>
                </a:cubicBezTo>
                <a:cubicBezTo>
                  <a:pt x="1682758" y="873165"/>
                  <a:pt x="1504248" y="797985"/>
                  <a:pt x="1392530" y="830997"/>
                </a:cubicBezTo>
                <a:cubicBezTo>
                  <a:pt x="1280812" y="864009"/>
                  <a:pt x="1064733" y="796429"/>
                  <a:pt x="940410" y="830997"/>
                </a:cubicBezTo>
                <a:cubicBezTo>
                  <a:pt x="816087" y="865565"/>
                  <a:pt x="679399" y="789158"/>
                  <a:pt x="506374" y="830997"/>
                </a:cubicBezTo>
                <a:cubicBezTo>
                  <a:pt x="333349" y="872836"/>
                  <a:pt x="168526" y="792500"/>
                  <a:pt x="0" y="830997"/>
                </a:cubicBezTo>
                <a:cubicBezTo>
                  <a:pt x="-13258" y="681728"/>
                  <a:pt x="32143" y="613978"/>
                  <a:pt x="0" y="398879"/>
                </a:cubicBezTo>
                <a:cubicBezTo>
                  <a:pt x="-32143" y="183780"/>
                  <a:pt x="40186" y="103866"/>
                  <a:pt x="0" y="0"/>
                </a:cubicBezTo>
                <a:close/>
              </a:path>
              <a:path w="1808480" h="830997" stroke="0" extrusionOk="0">
                <a:moveTo>
                  <a:pt x="0" y="0"/>
                </a:moveTo>
                <a:cubicBezTo>
                  <a:pt x="161394" y="-27162"/>
                  <a:pt x="318238" y="17077"/>
                  <a:pt x="452120" y="0"/>
                </a:cubicBezTo>
                <a:cubicBezTo>
                  <a:pt x="586002" y="-17077"/>
                  <a:pt x="774463" y="5312"/>
                  <a:pt x="868070" y="0"/>
                </a:cubicBezTo>
                <a:cubicBezTo>
                  <a:pt x="961677" y="-5312"/>
                  <a:pt x="1119091" y="31461"/>
                  <a:pt x="1284021" y="0"/>
                </a:cubicBezTo>
                <a:cubicBezTo>
                  <a:pt x="1448951" y="-31461"/>
                  <a:pt x="1679858" y="32712"/>
                  <a:pt x="1808480" y="0"/>
                </a:cubicBezTo>
                <a:cubicBezTo>
                  <a:pt x="1841923" y="144374"/>
                  <a:pt x="1775473" y="220528"/>
                  <a:pt x="1808480" y="390569"/>
                </a:cubicBezTo>
                <a:cubicBezTo>
                  <a:pt x="1841487" y="560610"/>
                  <a:pt x="1785113" y="696944"/>
                  <a:pt x="1808480" y="830997"/>
                </a:cubicBezTo>
                <a:cubicBezTo>
                  <a:pt x="1605311" y="874462"/>
                  <a:pt x="1436739" y="824652"/>
                  <a:pt x="1338275" y="830997"/>
                </a:cubicBezTo>
                <a:cubicBezTo>
                  <a:pt x="1239812" y="837342"/>
                  <a:pt x="1029768" y="793464"/>
                  <a:pt x="940410" y="830997"/>
                </a:cubicBezTo>
                <a:cubicBezTo>
                  <a:pt x="851053" y="868530"/>
                  <a:pt x="681398" y="806896"/>
                  <a:pt x="470205" y="830997"/>
                </a:cubicBezTo>
                <a:cubicBezTo>
                  <a:pt x="259013" y="855098"/>
                  <a:pt x="234980" y="788174"/>
                  <a:pt x="0" y="830997"/>
                </a:cubicBezTo>
                <a:cubicBezTo>
                  <a:pt x="-19571" y="679441"/>
                  <a:pt x="2423" y="607217"/>
                  <a:pt x="0" y="440428"/>
                </a:cubicBezTo>
                <a:cubicBezTo>
                  <a:pt x="-2423" y="273639"/>
                  <a:pt x="11803" y="166054"/>
                  <a:pt x="0" y="0"/>
                </a:cubicBezTo>
                <a:close/>
              </a:path>
            </a:pathLst>
          </a:custGeom>
          <a:ln>
            <a:extLst>
              <a:ext uri="{C807C97D-BFC1-408E-A445-0C87EB9F89A2}">
                <ask:lineSketchStyleProps xmlns:ask="http://schemas.microsoft.com/office/drawing/2018/sketchyshapes" sd="4274596561">
                  <a:prstGeom prst="rect">
                    <a:avLst/>
                  </a:prstGeom>
                  <ask:type>
                    <ask:lineSketchScribble/>
                  </ask:type>
                </ask:lineSketchStyleProps>
              </a:ext>
            </a:extLst>
          </a:ln>
        </p:spPr>
        <p:style>
          <a:lnRef idx="1">
            <a:schemeClr val="accent6"/>
          </a:lnRef>
          <a:fillRef idx="3">
            <a:schemeClr val="accent6"/>
          </a:fillRef>
          <a:effectRef idx="2">
            <a:schemeClr val="accent6"/>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dirty="0">
                <a:latin typeface="Calibri"/>
              </a:rPr>
              <a:t>Dewey theory </a:t>
            </a:r>
            <a:endParaRPr lang="en-US" dirty="0"/>
          </a:p>
          <a:p>
            <a:pPr algn="ctr"/>
            <a:r>
              <a:rPr lang="en-US" sz="1600" dirty="0">
                <a:latin typeface="Calibri"/>
              </a:rPr>
              <a:t> uses Hands on</a:t>
            </a:r>
            <a:endParaRPr lang="en-US" dirty="0"/>
          </a:p>
          <a:p>
            <a:pPr algn="ctr"/>
            <a:r>
              <a:rPr lang="en-US" sz="1600" dirty="0">
                <a:latin typeface="Calibri"/>
              </a:rPr>
              <a:t> Approach</a:t>
            </a:r>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96"/>
        <p:cNvGrpSpPr/>
        <p:nvPr/>
      </p:nvGrpSpPr>
      <p:grpSpPr>
        <a:xfrm>
          <a:off x="0" y="0"/>
          <a:ext cx="0" cy="0"/>
          <a:chOff x="0" y="0"/>
          <a:chExt cx="0" cy="0"/>
        </a:xfrm>
      </p:grpSpPr>
      <p:sp>
        <p:nvSpPr>
          <p:cNvPr id="498" name="Google Shape;498;p16"/>
          <p:cNvSpPr/>
          <p:nvPr/>
        </p:nvSpPr>
        <p:spPr>
          <a:xfrm>
            <a:off x="7699422" y="1780720"/>
            <a:ext cx="3420862" cy="4374271"/>
          </a:xfrm>
          <a:prstGeom prst="rect">
            <a:avLst/>
          </a:prstGeom>
          <a:solidFill>
            <a:srgbClr val="C2B5D8"/>
          </a:solidFill>
          <a:ln>
            <a:noFill/>
          </a:ln>
          <a:effectLst>
            <a:outerShdw blurRad="50800" dist="38100" dir="5400000" algn="t"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99" name="Google Shape;499;p16"/>
          <p:cNvSpPr/>
          <p:nvPr/>
        </p:nvSpPr>
        <p:spPr>
          <a:xfrm>
            <a:off x="593383" y="1379170"/>
            <a:ext cx="3420862" cy="4374271"/>
          </a:xfrm>
          <a:prstGeom prst="frame">
            <a:avLst>
              <a:gd name="adj1" fmla="val 1743"/>
            </a:avLst>
          </a:prstGeom>
          <a:solidFill>
            <a:srgbClr val="26262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a:t>http://clipart-library.com/painted-hands-cliparts.html</a:t>
            </a:r>
            <a:endParaRPr lang="en-US">
              <a:solidFill>
                <a:schemeClr val="dk1"/>
              </a:solidFill>
              <a:ea typeface="Calibri"/>
            </a:endParaRPr>
          </a:p>
        </p:txBody>
      </p:sp>
      <p:cxnSp>
        <p:nvCxnSpPr>
          <p:cNvPr id="502" name="Google Shape;502;p16"/>
          <p:cNvCxnSpPr>
            <a:cxnSpLocks/>
          </p:cNvCxnSpPr>
          <p:nvPr/>
        </p:nvCxnSpPr>
        <p:spPr>
          <a:xfrm rot="10800000">
            <a:off x="8403355" y="2414400"/>
            <a:ext cx="1186500" cy="3104400"/>
          </a:xfrm>
          <a:prstGeom prst="bentConnector3">
            <a:avLst>
              <a:gd name="adj1" fmla="val 119265"/>
            </a:avLst>
          </a:prstGeom>
          <a:noFill/>
          <a:ln w="19050" cap="flat" cmpd="sng">
            <a:solidFill>
              <a:srgbClr val="4B376B"/>
            </a:solidFill>
            <a:prstDash val="solid"/>
            <a:miter lim="800000"/>
            <a:headEnd type="none" w="sm" len="sm"/>
            <a:tailEnd type="none" w="sm" len="sm"/>
          </a:ln>
        </p:spPr>
      </p:cxnSp>
      <p:sp>
        <p:nvSpPr>
          <p:cNvPr id="503" name="Google Shape;503;p16"/>
          <p:cNvSpPr/>
          <p:nvPr/>
        </p:nvSpPr>
        <p:spPr>
          <a:xfrm>
            <a:off x="697153" y="5213952"/>
            <a:ext cx="396000" cy="396000"/>
          </a:xfrm>
          <a:prstGeom prst="ellipse">
            <a:avLst/>
          </a:prstGeom>
          <a:solidFill>
            <a:srgbClr val="4B376B"/>
          </a:solidFill>
          <a:ln w="3175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4000">
              <a:solidFill>
                <a:schemeClr val="lt1"/>
              </a:solidFill>
              <a:latin typeface="Raleway"/>
              <a:ea typeface="Raleway"/>
              <a:cs typeface="Raleway"/>
              <a:sym typeface="Raleway"/>
            </a:endParaRPr>
          </a:p>
        </p:txBody>
      </p:sp>
      <p:grpSp>
        <p:nvGrpSpPr>
          <p:cNvPr id="507" name="Google Shape;507;p16"/>
          <p:cNvGrpSpPr/>
          <p:nvPr/>
        </p:nvGrpSpPr>
        <p:grpSpPr>
          <a:xfrm>
            <a:off x="230372" y="317823"/>
            <a:ext cx="2391530" cy="525625"/>
            <a:chOff x="-359891" y="274764"/>
            <a:chExt cx="2391530" cy="525625"/>
          </a:xfrm>
        </p:grpSpPr>
        <p:sp>
          <p:nvSpPr>
            <p:cNvPr id="508" name="Google Shape;508;p16"/>
            <p:cNvSpPr/>
            <p:nvPr/>
          </p:nvSpPr>
          <p:spPr>
            <a:xfrm>
              <a:off x="-359891" y="276414"/>
              <a:ext cx="2030125" cy="523975"/>
            </a:xfrm>
            <a:prstGeom prst="rect">
              <a:avLst/>
            </a:prstGeom>
            <a:solidFill>
              <a:srgbClr val="C2B5D8"/>
            </a:solidFill>
            <a:ln>
              <a:noFill/>
            </a:ln>
            <a:effectLst>
              <a:outerShdw blurRad="50800" dist="38100" algn="l" rotWithShape="0">
                <a:srgbClr val="000000">
                  <a:alpha val="4000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r>
                <a:rPr lang="en-US" sz="1800">
                  <a:solidFill>
                    <a:schemeClr val="tx1"/>
                  </a:solidFill>
                  <a:latin typeface="Calibri"/>
                  <a:ea typeface="Calibri"/>
                  <a:cs typeface="Calibri"/>
                </a:rPr>
                <a:t>References</a:t>
              </a:r>
            </a:p>
          </p:txBody>
        </p:sp>
        <p:sp>
          <p:nvSpPr>
            <p:cNvPr id="509" name="Google Shape;509;p16"/>
            <p:cNvSpPr/>
            <p:nvPr/>
          </p:nvSpPr>
          <p:spPr>
            <a:xfrm rot="10800000">
              <a:off x="1333013" y="274764"/>
              <a:ext cx="698626" cy="525625"/>
            </a:xfrm>
            <a:prstGeom prst="rect">
              <a:avLst/>
            </a:prstGeom>
            <a:solidFill>
              <a:srgbClr val="C2B5D8"/>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grpSp>
      <p:sp>
        <p:nvSpPr>
          <p:cNvPr id="2" name="TextBox 1">
            <a:extLst>
              <a:ext uri="{FF2B5EF4-FFF2-40B4-BE49-F238E27FC236}">
                <a16:creationId xmlns:a16="http://schemas.microsoft.com/office/drawing/2014/main" id="{9E497102-983A-4C99-B3DC-514F8072A7B6}"/>
              </a:ext>
            </a:extLst>
          </p:cNvPr>
          <p:cNvSpPr txBox="1"/>
          <p:nvPr/>
        </p:nvSpPr>
        <p:spPr>
          <a:xfrm>
            <a:off x="697249" y="1717588"/>
            <a:ext cx="3135404" cy="31085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r>
              <a:rPr lang="en-US"/>
              <a:t>https://ir.canterbury.ac.nz/bitstream/handle/10092/11354/thesis_fulltext.pdf;sequence=</a:t>
            </a:r>
          </a:p>
          <a:p>
            <a:endParaRPr lang="en-US"/>
          </a:p>
          <a:p>
            <a:endParaRPr lang="en-US"/>
          </a:p>
          <a:p>
            <a:r>
              <a:rPr lang="en-US"/>
              <a:t> </a:t>
            </a:r>
            <a:r>
              <a:rPr lang="en-US" err="1"/>
              <a:t>A!Critical!Perspective</a:t>
            </a:r>
            <a:endParaRPr lang="en-US"/>
          </a:p>
          <a:p>
            <a:endParaRPr lang="en-US"/>
          </a:p>
          <a:p>
            <a:endParaRPr lang="en-US"/>
          </a:p>
          <a:p>
            <a:endParaRPr lang="en-US"/>
          </a:p>
          <a:p>
            <a:endParaRPr lang="en-US"/>
          </a:p>
          <a:p>
            <a:pPr algn="l"/>
            <a:r>
              <a:rPr lang="en-US"/>
              <a:t>https://aileenmusic.wordpress.com/2012/08/13/setting-up-your-music-classroom/</a:t>
            </a:r>
            <a:endParaRPr lang="en-US" i="1"/>
          </a:p>
        </p:txBody>
      </p:sp>
      <p:sp>
        <p:nvSpPr>
          <p:cNvPr id="3" name="TextBox 2">
            <a:extLst>
              <a:ext uri="{FF2B5EF4-FFF2-40B4-BE49-F238E27FC236}">
                <a16:creationId xmlns:a16="http://schemas.microsoft.com/office/drawing/2014/main" id="{71CA6A30-4C25-4690-9B08-7D52341EF4CB}"/>
              </a:ext>
            </a:extLst>
          </p:cNvPr>
          <p:cNvSpPr txBox="1"/>
          <p:nvPr/>
        </p:nvSpPr>
        <p:spPr>
          <a:xfrm>
            <a:off x="9482006" y="1986589"/>
            <a:ext cx="274319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Pics</a:t>
            </a:r>
          </a:p>
          <a:p>
            <a:pPr algn="l"/>
            <a:endParaRPr lang="en-US"/>
          </a:p>
        </p:txBody>
      </p:sp>
      <p:sp>
        <p:nvSpPr>
          <p:cNvPr id="4" name="TextBox 3">
            <a:extLst>
              <a:ext uri="{FF2B5EF4-FFF2-40B4-BE49-F238E27FC236}">
                <a16:creationId xmlns:a16="http://schemas.microsoft.com/office/drawing/2014/main" id="{F69FC621-6CF4-4500-A6E8-E74BF72CED18}"/>
              </a:ext>
            </a:extLst>
          </p:cNvPr>
          <p:cNvSpPr txBox="1"/>
          <p:nvPr/>
        </p:nvSpPr>
        <p:spPr>
          <a:xfrm>
            <a:off x="8749844" y="2964896"/>
            <a:ext cx="274319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http://www.twinkl.co.uk</a:t>
            </a:r>
          </a:p>
        </p:txBody>
      </p:sp>
      <p:sp>
        <p:nvSpPr>
          <p:cNvPr id="5" name="TextBox 4">
            <a:extLst>
              <a:ext uri="{FF2B5EF4-FFF2-40B4-BE49-F238E27FC236}">
                <a16:creationId xmlns:a16="http://schemas.microsoft.com/office/drawing/2014/main" id="{4E48AF82-9906-45F4-956C-9BD5EDD7D224}"/>
              </a:ext>
            </a:extLst>
          </p:cNvPr>
          <p:cNvSpPr txBox="1"/>
          <p:nvPr/>
        </p:nvSpPr>
        <p:spPr>
          <a:xfrm>
            <a:off x="8945055" y="2410639"/>
            <a:ext cx="274319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http://www.tes.com</a:t>
            </a:r>
          </a:p>
        </p:txBody>
      </p:sp>
      <p:sp>
        <p:nvSpPr>
          <p:cNvPr id="6" name="TextBox 5">
            <a:extLst>
              <a:ext uri="{FF2B5EF4-FFF2-40B4-BE49-F238E27FC236}">
                <a16:creationId xmlns:a16="http://schemas.microsoft.com/office/drawing/2014/main" id="{28C1A604-FCDB-4247-8026-4A006471AB1A}"/>
              </a:ext>
            </a:extLst>
          </p:cNvPr>
          <p:cNvSpPr txBox="1"/>
          <p:nvPr/>
        </p:nvSpPr>
        <p:spPr>
          <a:xfrm>
            <a:off x="8111067" y="4449233"/>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http://www.experientiallearning.ucdavis.edu/why-el.shtml</a:t>
            </a:r>
          </a:p>
        </p:txBody>
      </p:sp>
      <p:sp>
        <p:nvSpPr>
          <p:cNvPr id="7" name="TextBox 6">
            <a:extLst>
              <a:ext uri="{FF2B5EF4-FFF2-40B4-BE49-F238E27FC236}">
                <a16:creationId xmlns:a16="http://schemas.microsoft.com/office/drawing/2014/main" id="{BC02872B-9F15-4A09-B2C0-7ADB58F511BF}"/>
              </a:ext>
            </a:extLst>
          </p:cNvPr>
          <p:cNvSpPr txBox="1"/>
          <p:nvPr/>
        </p:nvSpPr>
        <p:spPr>
          <a:xfrm>
            <a:off x="8111067" y="3433233"/>
            <a:ext cx="274320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https://www.blendspace.com/lessons/IbAeNjczAoCCBw/progressivism-education</a:t>
            </a:r>
          </a:p>
        </p:txBody>
      </p:sp>
      <p:sp>
        <p:nvSpPr>
          <p:cNvPr id="8" name="TextBox 7">
            <a:extLst>
              <a:ext uri="{FF2B5EF4-FFF2-40B4-BE49-F238E27FC236}">
                <a16:creationId xmlns:a16="http://schemas.microsoft.com/office/drawing/2014/main" id="{F2E28F7A-D1FC-4155-BE67-12C00BE4A61B}"/>
              </a:ext>
            </a:extLst>
          </p:cNvPr>
          <p:cNvSpPr txBox="1"/>
          <p:nvPr/>
        </p:nvSpPr>
        <p:spPr>
          <a:xfrm>
            <a:off x="8219440" y="4958080"/>
            <a:ext cx="274320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linkClick r:id="rId3"/>
              </a:rPr>
              <a:t>http://clipart-library.com/painted-hands-cliparts.html</a:t>
            </a:r>
            <a:endParaRPr lang="en-US"/>
          </a:p>
          <a:p>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378261D-6998-424B-AB0F-57CD6A255C7B}"/>
              </a:ext>
            </a:extLst>
          </p:cNvPr>
          <p:cNvSpPr txBox="1"/>
          <p:nvPr/>
        </p:nvSpPr>
        <p:spPr>
          <a:xfrm>
            <a:off x="970429" y="847164"/>
            <a:ext cx="4424082" cy="50475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Gordon. M. (2014). 'A Review of B. F. Skinner’s Reinforcement Theory of Motivation’. International </a:t>
            </a:r>
            <a:r>
              <a:rPr lang="en-US" i="1" dirty="0"/>
              <a:t>Journal of Research in Education Methodology,</a:t>
            </a:r>
            <a:r>
              <a:rPr lang="en-US" dirty="0"/>
              <a:t> 5(3), pp. 680-688.  </a:t>
            </a:r>
          </a:p>
          <a:p>
            <a:endParaRPr lang="en-US"/>
          </a:p>
          <a:p>
            <a:r>
              <a:rPr lang="en-US" dirty="0"/>
              <a:t>Gray. C., &amp; </a:t>
            </a:r>
            <a:r>
              <a:rPr lang="en-US" dirty="0" err="1"/>
              <a:t>McBlain</a:t>
            </a:r>
            <a:r>
              <a:rPr lang="en-US" dirty="0"/>
              <a:t>. S. (2015) . </a:t>
            </a:r>
            <a:r>
              <a:rPr lang="en-US" i="1" dirty="0"/>
              <a:t>Learning Theories in Childhood.  </a:t>
            </a:r>
            <a:r>
              <a:rPr lang="en-US" dirty="0"/>
              <a:t>2nd </a:t>
            </a:r>
            <a:r>
              <a:rPr lang="en-US" dirty="0" err="1"/>
              <a:t>Edn</a:t>
            </a:r>
            <a:r>
              <a:rPr lang="en-US" dirty="0"/>
              <a:t>. London: SAGE Publications</a:t>
            </a:r>
          </a:p>
          <a:p>
            <a:endParaRPr lang="en-US"/>
          </a:p>
          <a:p>
            <a:r>
              <a:rPr lang="en-US" dirty="0"/>
              <a:t>McCain, H. L (2013). 'An Explanation of Learning Theories and Their Application in the Classroom: A critical Perspective.' </a:t>
            </a:r>
            <a:r>
              <a:rPr lang="en-US" dirty="0" err="1"/>
              <a:t>Phd</a:t>
            </a:r>
            <a:r>
              <a:rPr lang="en-US" dirty="0"/>
              <a:t> Thesis, Shimer College, Chicago.  </a:t>
            </a:r>
          </a:p>
          <a:p>
            <a:endParaRPr lang="en-US"/>
          </a:p>
          <a:p>
            <a:r>
              <a:rPr lang="en-US" dirty="0"/>
              <a:t>The Open University (</a:t>
            </a:r>
            <a:r>
              <a:rPr lang="en-US" dirty="0" err="1"/>
              <a:t>n.d</a:t>
            </a:r>
            <a:r>
              <a:rPr lang="en-US" dirty="0"/>
              <a:t>).</a:t>
            </a:r>
            <a:r>
              <a:rPr lang="en-US" i="1" dirty="0"/>
              <a:t> Operant Conditioning.</a:t>
            </a:r>
            <a:r>
              <a:rPr lang="en-US" dirty="0"/>
              <a:t> Available at: </a:t>
            </a:r>
            <a:r>
              <a:rPr lang="en-US" dirty="0">
                <a:hlinkClick r:id="rId2"/>
              </a:rPr>
              <a:t>https://www.open.edu/openlearn/education/educational-technology-and-practice/educational-practice/exploring-childrens-learning/content-section-2.3#:~:text=According%20to%20behaviourism%2C%20all%20behaviour,methods%20for%20studying%20these%20effects</a:t>
            </a:r>
            <a:r>
              <a:rPr lang="en-US" dirty="0"/>
              <a:t>. (Accessed: 26 October 2020). </a:t>
            </a:r>
          </a:p>
          <a:p>
            <a:endParaRPr lang="en-US"/>
          </a:p>
          <a:p>
            <a:endParaRPr lang="en-US"/>
          </a:p>
        </p:txBody>
      </p:sp>
    </p:spTree>
    <p:extLst>
      <p:ext uri="{BB962C8B-B14F-4D97-AF65-F5344CB8AC3E}">
        <p14:creationId xmlns:p14="http://schemas.microsoft.com/office/powerpoint/2010/main" val="377970842"/>
      </p:ext>
    </p:extLst>
  </p:cSld>
  <p:clrMapOvr>
    <a:masterClrMapping/>
  </p:clrMapOvr>
</p:sld>
</file>

<file path=ppt/theme/theme1.xml><?xml version="1.0" encoding="utf-8"?>
<a:theme xmlns:a="http://schemas.openxmlformats.org/drawingml/2006/main" name="0071_Scrapbook_Template_SlidesMania">
  <a:themeElements>
    <a:clrScheme name="Papel">
      <a:dk1>
        <a:srgbClr val="000000"/>
      </a:dk1>
      <a:lt1>
        <a:srgbClr val="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5D8907C74617846A922FEA2BBB5D33E" ma:contentTypeVersion="10" ma:contentTypeDescription="Create a new document." ma:contentTypeScope="" ma:versionID="7c00a93e0d1cdd5563a6a34d6c31533c">
  <xsd:schema xmlns:xsd="http://www.w3.org/2001/XMLSchema" xmlns:xs="http://www.w3.org/2001/XMLSchema" xmlns:p="http://schemas.microsoft.com/office/2006/metadata/properties" xmlns:ns2="7b31b758-0bcd-4d02-8046-f93d52a7c7cd" targetNamespace="http://schemas.microsoft.com/office/2006/metadata/properties" ma:root="true" ma:fieldsID="2b39d25462fa2a6c2e0f326b1a80c9f5" ns2:_="">
    <xsd:import namespace="7b31b758-0bcd-4d02-8046-f93d52a7c7cd"/>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GenerationTime" minOccurs="0"/>
                <xsd:element ref="ns2:MediaServiceEventHashCode" minOccurs="0"/>
                <xsd:element ref="ns2:MediaServiceLocation"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31b758-0bcd-4d02-8046-f93d52a7c7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E0A249E-2AB0-40C4-803C-3FA5231856AB}">
  <ds:schemaRefs>
    <ds:schemaRef ds:uri="http://schemas.microsoft.com/sharepoint/v3/contenttype/forms"/>
  </ds:schemaRefs>
</ds:datastoreItem>
</file>

<file path=customXml/itemProps2.xml><?xml version="1.0" encoding="utf-8"?>
<ds:datastoreItem xmlns:ds="http://schemas.openxmlformats.org/officeDocument/2006/customXml" ds:itemID="{0E8E522E-F87F-4ECC-913F-FC3B29AE554C}">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45D5A5F7-FB0B-40D1-8E4A-E5A225DA7C76}">
  <ds:schemaRefs>
    <ds:schemaRef ds:uri="7b31b758-0bcd-4d02-8046-f93d52a7c7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7</Slides>
  <Notes>6</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0071_Scrapbook_Template_SlidesMania</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Afifa Zaman</dc:creator>
  <cp:revision>814</cp:revision>
  <dcterms:modified xsi:type="dcterms:W3CDTF">2020-11-16T12:30:15Z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0x010100F5D8907C74617846A922FEA2BBB5D33E</vt:lpwstr>
  </property>
</Properties>
</file>