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E1D0E-0FC5-44B7-AB7C-D7C6F6E3CE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43C666-C876-46E2-BDEA-E1A4435624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757B0-713F-4A4E-9957-7E4CCD26B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6D3AA-1AA4-46AC-BA70-83F306B97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1576A-A126-41B1-9D83-E8AB4C18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77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B1023-0823-4E26-8F04-8A2E53588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0F949-88AF-4281-9F67-92A1A56C3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289CD-6660-424B-A485-F9FF804E7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AC262-F9FB-4D53-8D58-2357FAD53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B2589-466C-4886-BFD1-B94DD5FA5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74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18117-45A3-4E93-982C-B5C89F6CC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251549-1523-4936-92D2-0908F7EE0E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1E371-0F09-4E84-B857-5A555B828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FBE69-97CE-4045-BA73-E8308F9B0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91CD96-536C-4099-9D47-01BC9E68D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636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79006-EF57-48C1-90EF-326A27186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791B7-CC9E-4F77-9837-DF72BAA92F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2D26F8-F071-47EA-B907-7D204BBBDE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266586-C91A-44C1-B1AA-8E73F821B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07D4B-974C-4281-B016-8AAF2362F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D51211-0F33-4635-A0ED-DA24420A0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94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808AF-0817-436C-97BF-EFE630FF0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03D43-6712-4C93-AC54-6B0C8450CB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A63523-8298-4DCD-8544-D93DC8E9F8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0A669F-B6BB-4A2F-9521-E96075BFAC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DBA83F-B4BA-4806-9BE2-C707ED9800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44B0AA-1C87-4601-8486-1D26D6416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580CFE-747D-4B69-9E98-4CF82BC72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12B69A-20C9-487D-B7EF-5DBB1030A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672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66122-A42C-40B1-98AE-04FBBE78C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D0D2CD-208D-40CB-BE8B-C4AA25FB3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3C9EE6-47FF-41E3-81E8-3B47B6E0A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A211F5-2A3C-46C9-B721-11A1F718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25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C9B29E-14C6-4605-BE95-EBB0BE85C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2DD3C6-B8AC-4F2B-8EF7-10C13A2F1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328FD-6E58-4936-877F-792A953FB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392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AC69B-CA3E-4AF4-8A16-D75371AF4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0B751-3758-4260-B7AE-AB45CD280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884DFF-0848-4BF0-8636-43545DCF4E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330790-25AC-4237-90CA-3CF090748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E7E5E2-BBAC-4AFC-A197-18202AE69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BA6E07-A84F-497E-855A-E43AEE15F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160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1E7EA-DFF6-43B4-9F37-5FF18CBB4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E99231-0BE3-490D-8CD9-5DC2067561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496417-72A3-49E1-943A-DA356F9805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0C5D1D-9F8F-4414-8474-33D1129CE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F50891-B2AF-485C-986C-12ACB84F2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E64660-194F-4C65-A56A-354895EEB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412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AA201-AE91-4684-B6E6-8271F1122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9B3B65-B19C-4E31-9C0C-4D5BF66160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55384-A262-4D4D-ACB4-65925B06C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8C375-9006-4A5B-A8BD-277BE338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B4834-F8AF-4237-8B17-C07D0EAE8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601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166831-8826-44E3-B2F7-B26F80A312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8BD2AB-3AE7-42EC-A5D3-28B90E1685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FBD6B-ADD4-4413-9A03-89645EE4B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C6EC6-2F9E-4DDC-96D4-93C761F4D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AEA25-F568-4813-BA8A-F22FD9598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812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3D4CB2-DB86-4CF0-832C-D4A61AD21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9E91D3-D12B-4902-86AD-8425AD645D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E8F12-9E37-41B4-ACC1-F79725604E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F611AD-5B1D-4519-B680-37578D636E43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44C314-F5FC-41AA-9C28-C7941EBF69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8D238-158F-445C-9BA0-05DC290C88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6FF49-A32E-47FF-AA3B-E91797134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921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CDE6C-12B0-4FCF-B69B-7DDA1BB567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0249" y="224752"/>
            <a:ext cx="7643814" cy="512900"/>
          </a:xfrm>
        </p:spPr>
        <p:txBody>
          <a:bodyPr>
            <a:normAutofit/>
          </a:bodyPr>
          <a:lstStyle/>
          <a:p>
            <a:r>
              <a:rPr lang="en-GB" sz="3000" b="1" i="1" dirty="0">
                <a:latin typeface="Calibri" panose="020F0502020204030204" pitchFamily="34" charset="0"/>
                <a:cs typeface="Calibri" panose="020F0502020204030204" pitchFamily="34" charset="0"/>
              </a:rPr>
              <a:t>Mental </a:t>
            </a:r>
            <a:r>
              <a:rPr lang="en-GB" sz="3000" b="1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Health </a:t>
            </a:r>
            <a:r>
              <a:rPr lang="en-GB" sz="3000" b="1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3000" b="1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are</a:t>
            </a:r>
            <a:endParaRPr lang="en-GB" sz="3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818B3A9-FA58-4514-8CBB-2166BF2CF22F}"/>
              </a:ext>
            </a:extLst>
          </p:cNvPr>
          <p:cNvSpPr/>
          <p:nvPr/>
        </p:nvSpPr>
        <p:spPr>
          <a:xfrm>
            <a:off x="652144" y="1075016"/>
            <a:ext cx="4323748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What is Community Care?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73CE80A-917F-4732-B707-CFF5AF30D711}"/>
              </a:ext>
            </a:extLst>
          </p:cNvPr>
          <p:cNvSpPr/>
          <p:nvPr/>
        </p:nvSpPr>
        <p:spPr>
          <a:xfrm>
            <a:off x="6685342" y="1026664"/>
            <a:ext cx="509857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What is Person Centered Care?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0F0B8CE-600B-458B-8CF1-B3FFF39D98EE}"/>
              </a:ext>
            </a:extLst>
          </p:cNvPr>
          <p:cNvSpPr/>
          <p:nvPr/>
        </p:nvSpPr>
        <p:spPr>
          <a:xfrm>
            <a:off x="737813" y="3499770"/>
            <a:ext cx="328731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How is Community </a:t>
            </a:r>
            <a:endParaRPr lang="en-US" sz="30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Care </a:t>
            </a:r>
            <a:r>
              <a:rPr lang="en-US" sz="3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funded?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228C755-F7F2-42E5-843B-AB5F7CBA0CBC}"/>
              </a:ext>
            </a:extLst>
          </p:cNvPr>
          <p:cNvSpPr/>
          <p:nvPr/>
        </p:nvSpPr>
        <p:spPr>
          <a:xfrm>
            <a:off x="4975892" y="4025590"/>
            <a:ext cx="6699077" cy="147732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Any problems or issues that might cause </a:t>
            </a:r>
            <a:endParaRPr lang="en-US" sz="30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Problems</a:t>
            </a:r>
            <a:r>
              <a:rPr lang="en-US" sz="30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f</a:t>
            </a:r>
            <a:r>
              <a:rPr lang="en-US" sz="30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or </a:t>
            </a:r>
            <a:r>
              <a:rPr lang="en-US" sz="3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 community careers </a:t>
            </a:r>
            <a:endParaRPr lang="en-US" sz="3000" b="1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30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to </a:t>
            </a:r>
            <a:r>
              <a:rPr lang="en-US" sz="3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stop </a:t>
            </a:r>
            <a:r>
              <a:rPr lang="en-US" sz="30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them </a:t>
            </a:r>
            <a:r>
              <a:rPr lang="en-US" sz="30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f</a:t>
            </a:r>
            <a:r>
              <a:rPr lang="en-US" sz="30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rom</a:t>
            </a:r>
            <a:r>
              <a:rPr lang="en-US" sz="30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Providing </a:t>
            </a:r>
            <a:r>
              <a:rPr lang="en-US" sz="3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care?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07EAAE-F9B6-434E-9599-9E8354B197D7}"/>
              </a:ext>
            </a:extLst>
          </p:cNvPr>
          <p:cNvSpPr/>
          <p:nvPr/>
        </p:nvSpPr>
        <p:spPr>
          <a:xfrm>
            <a:off x="9685394" y="2329980"/>
            <a:ext cx="183716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Key element is Empathy</a:t>
            </a:r>
            <a:endParaRPr lang="en-US" sz="2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2925FF2-5D63-4616-9F0A-ED750FDECEDD}"/>
              </a:ext>
            </a:extLst>
          </p:cNvPr>
          <p:cNvSpPr/>
          <p:nvPr/>
        </p:nvSpPr>
        <p:spPr>
          <a:xfrm>
            <a:off x="6384175" y="2260129"/>
            <a:ext cx="276112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Psychologist </a:t>
            </a:r>
            <a:endParaRPr lang="en-US" sz="2000" b="1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US" sz="2000" b="1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Carl </a:t>
            </a:r>
            <a:r>
              <a:rPr lang="en-US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Rogers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A644E5-8377-4786-B5A0-BB51FC2E60DE}"/>
              </a:ext>
            </a:extLst>
          </p:cNvPr>
          <p:cNvSpPr txBox="1"/>
          <p:nvPr/>
        </p:nvSpPr>
        <p:spPr>
          <a:xfrm>
            <a:off x="652144" y="2177934"/>
            <a:ext cx="40005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Care given to ensure that someone can continue to live </a:t>
            </a:r>
            <a:endParaRPr lang="en-GB" sz="2000" b="1" dirty="0" smtClean="0"/>
          </a:p>
          <a:p>
            <a:pPr algn="ctr"/>
            <a:r>
              <a:rPr lang="en-GB" sz="2000" b="1" dirty="0" smtClean="0"/>
              <a:t>independently </a:t>
            </a:r>
            <a:r>
              <a:rPr lang="en-GB" sz="2000" b="1" dirty="0"/>
              <a:t>at home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44A844D-05D7-4186-95A7-15EAC7F3368C}"/>
              </a:ext>
            </a:extLst>
          </p:cNvPr>
          <p:cNvSpPr txBox="1"/>
          <p:nvPr/>
        </p:nvSpPr>
        <p:spPr>
          <a:xfrm>
            <a:off x="1128157" y="5148975"/>
            <a:ext cx="21404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Public</a:t>
            </a:r>
          </a:p>
          <a:p>
            <a:pPr algn="ctr"/>
            <a:r>
              <a:rPr lang="en-GB" sz="2000" b="1" dirty="0"/>
              <a:t> Funding</a:t>
            </a:r>
          </a:p>
        </p:txBody>
      </p:sp>
      <p:sp>
        <p:nvSpPr>
          <p:cNvPr id="11" name="Down Arrow 10"/>
          <p:cNvSpPr/>
          <p:nvPr/>
        </p:nvSpPr>
        <p:spPr>
          <a:xfrm>
            <a:off x="2508492" y="1632210"/>
            <a:ext cx="400963" cy="54572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own Arrow 14"/>
          <p:cNvSpPr/>
          <p:nvPr/>
        </p:nvSpPr>
        <p:spPr>
          <a:xfrm>
            <a:off x="2000249" y="4613676"/>
            <a:ext cx="381219" cy="4797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Down Arrow 16"/>
          <p:cNvSpPr/>
          <p:nvPr/>
        </p:nvSpPr>
        <p:spPr>
          <a:xfrm>
            <a:off x="10287281" y="1689204"/>
            <a:ext cx="344697" cy="6407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Down Arrow 18"/>
          <p:cNvSpPr/>
          <p:nvPr/>
        </p:nvSpPr>
        <p:spPr>
          <a:xfrm>
            <a:off x="7630020" y="1662857"/>
            <a:ext cx="300322" cy="5150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491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62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Mental Health Care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care</dc:title>
  <dc:creator>nikita doyle</dc:creator>
  <cp:lastModifiedBy>NL_000288</cp:lastModifiedBy>
  <cp:revision>14</cp:revision>
  <dcterms:created xsi:type="dcterms:W3CDTF">2018-11-28T20:32:55Z</dcterms:created>
  <dcterms:modified xsi:type="dcterms:W3CDTF">2018-11-29T16:25:13Z</dcterms:modified>
</cp:coreProperties>
</file>