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6" r:id="rId2"/>
    <p:sldId id="257" r:id="rId3"/>
    <p:sldId id="259" r:id="rId4"/>
    <p:sldId id="260" r:id="rId5"/>
    <p:sldId id="261" r:id="rId6"/>
    <p:sldId id="262" r:id="rId7"/>
    <p:sldId id="258"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2" d="100"/>
          <a:sy n="62"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F5D5AB9-D514-4302-A1AB-3400CCC2EAAD}"/>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87464597-4CCA-4C72-863C-FB44F1C157C4}"/>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B6DA1A10-A363-4BAD-8AC2-7F8F9280A4D3}" type="datetime1">
              <a:rPr lang="en-GB"/>
              <a:pPr lvl="0"/>
              <a:t>20/10/2021</a:t>
            </a:fld>
            <a:endParaRPr lang="en-GB"/>
          </a:p>
        </p:txBody>
      </p:sp>
      <p:sp>
        <p:nvSpPr>
          <p:cNvPr id="4" name="Slide Image Placeholder 3">
            <a:extLst>
              <a:ext uri="{FF2B5EF4-FFF2-40B4-BE49-F238E27FC236}">
                <a16:creationId xmlns:a16="http://schemas.microsoft.com/office/drawing/2014/main" id="{0B87D82F-98C3-4F42-B673-259DC4DA12F1}"/>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5F7BE612-08F8-4C42-9268-7C0382420FA3}"/>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17C46FF1-C603-4928-8370-CAEE1A593C74}"/>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145328EE-D37F-4F5E-AEE8-7C3CC4F395D1}"/>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31E7F81C-39CB-4744-B964-E40C257B405D}" type="slidenum">
              <a:t>‹#›</a:t>
            </a:fld>
            <a:endParaRPr lang="en-GB"/>
          </a:p>
        </p:txBody>
      </p:sp>
    </p:spTree>
    <p:extLst>
      <p:ext uri="{BB962C8B-B14F-4D97-AF65-F5344CB8AC3E}">
        <p14:creationId xmlns:p14="http://schemas.microsoft.com/office/powerpoint/2010/main" val="3837616676"/>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2C9FFC6-57E5-4761-B8E2-58191859E2F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6AF20AC-943A-4462-AE82-82C5149519F6}"/>
              </a:ext>
            </a:extLst>
          </p:cNvPr>
          <p:cNvSpPr txBox="1">
            <a:spLocks noGrp="1"/>
          </p:cNvSpPr>
          <p:nvPr>
            <p:ph type="body" sz="quarter" idx="1"/>
          </p:nvPr>
        </p:nvSpPr>
        <p:spPr/>
        <p:txBody>
          <a:bodyPr/>
          <a:lstStyle/>
          <a:p>
            <a:pPr lvl="0"/>
            <a:r>
              <a:rPr lang="en-GB"/>
              <a:t>Personal and social development – </a:t>
            </a:r>
          </a:p>
          <a:p>
            <a:pPr lvl="0"/>
            <a:endParaRPr lang="en-GB"/>
          </a:p>
          <a:p>
            <a:pPr lvl="0"/>
            <a:r>
              <a:rPr lang="en-GB"/>
              <a:t>The sense of self / Stages of personal development / Stages in play </a:t>
            </a:r>
          </a:p>
          <a:p>
            <a:pPr lvl="0"/>
            <a:endParaRPr lang="en-GB"/>
          </a:p>
          <a:p>
            <a:pPr lvl="0"/>
            <a:endParaRPr lang="en-GB"/>
          </a:p>
        </p:txBody>
      </p:sp>
      <p:sp>
        <p:nvSpPr>
          <p:cNvPr id="4" name="Slide Number Placeholder 3">
            <a:extLst>
              <a:ext uri="{FF2B5EF4-FFF2-40B4-BE49-F238E27FC236}">
                <a16:creationId xmlns:a16="http://schemas.microsoft.com/office/drawing/2014/main" id="{6DDD417C-7A35-4713-870F-810C554398EA}"/>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461971B-A8FE-41F5-80D9-8376E81C7286}" type="slidenum">
              <a:t>1</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0F4F04-F8A5-440D-BBA9-7DA28B9C67F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93B7977-A489-44DB-9D32-F10FE60994CE}"/>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14A4BC9B-561A-4D08-9C37-23932680C1B5}"/>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28A6889-CB25-4F75-A101-E0BB6CD2D860}" type="slidenum">
              <a:t>7</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rgbClr val="EFEDE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5697E9-53CD-40E9-81C9-E5DFE3C24668}"/>
              </a:ext>
            </a:extLst>
          </p:cNvPr>
          <p:cNvSpPr txBox="1">
            <a:spLocks noGrp="1"/>
          </p:cNvSpPr>
          <p:nvPr>
            <p:ph type="ctrTitle"/>
          </p:nvPr>
        </p:nvSpPr>
        <p:spPr>
          <a:xfrm>
            <a:off x="1915128" y="1788456"/>
            <a:ext cx="8361227" cy="2098227"/>
          </a:xfrm>
        </p:spPr>
        <p:txBody>
          <a:bodyPr anchor="b" anchorCtr="1">
            <a:noAutofit/>
          </a:bodyPr>
          <a:lstStyle>
            <a:lvl1pPr algn="ctr">
              <a:defRPr sz="7200" cap="all"/>
            </a:lvl1pPr>
          </a:lstStyle>
          <a:p>
            <a:pPr lvl="0"/>
            <a:r>
              <a:rPr lang="en-US"/>
              <a:t>Click to edit Master title style</a:t>
            </a:r>
          </a:p>
        </p:txBody>
      </p:sp>
      <p:sp>
        <p:nvSpPr>
          <p:cNvPr id="3" name="Subtitle 2">
            <a:extLst>
              <a:ext uri="{FF2B5EF4-FFF2-40B4-BE49-F238E27FC236}">
                <a16:creationId xmlns:a16="http://schemas.microsoft.com/office/drawing/2014/main" id="{FA6E0E3E-81A1-4789-B7BA-D8DF9D9184CE}"/>
              </a:ext>
            </a:extLst>
          </p:cNvPr>
          <p:cNvSpPr txBox="1">
            <a:spLocks noGrp="1"/>
          </p:cNvSpPr>
          <p:nvPr>
            <p:ph type="subTitle" idx="1"/>
          </p:nvPr>
        </p:nvSpPr>
        <p:spPr>
          <a:xfrm>
            <a:off x="2679905" y="3956279"/>
            <a:ext cx="6831674" cy="1086234"/>
          </a:xfrm>
        </p:spPr>
        <p:txBody>
          <a:bodyPr anchorCtr="1"/>
          <a:lstStyle>
            <a:lvl1pPr marL="0" indent="0" algn="ctr">
              <a:lnSpc>
                <a:spcPct val="112000"/>
              </a:lnSpc>
              <a:spcBef>
                <a:spcPts val="0"/>
              </a:spcBef>
              <a:spcAft>
                <a:spcPts val="0"/>
              </a:spcAft>
              <a:buNone/>
              <a:defRPr sz="2300"/>
            </a:lvl1pPr>
          </a:lstStyle>
          <a:p>
            <a:pPr lvl="0"/>
            <a:r>
              <a:rPr lang="en-US"/>
              <a:t>Click to edit Master subtitle style</a:t>
            </a:r>
          </a:p>
        </p:txBody>
      </p:sp>
      <p:sp>
        <p:nvSpPr>
          <p:cNvPr id="4" name="Date Placeholder 3">
            <a:extLst>
              <a:ext uri="{FF2B5EF4-FFF2-40B4-BE49-F238E27FC236}">
                <a16:creationId xmlns:a16="http://schemas.microsoft.com/office/drawing/2014/main" id="{7F040D68-23DA-4296-B6A7-9D3BE023B5D7}"/>
              </a:ext>
            </a:extLst>
          </p:cNvPr>
          <p:cNvSpPr txBox="1">
            <a:spLocks noGrp="1"/>
          </p:cNvSpPr>
          <p:nvPr>
            <p:ph type="dt" sz="half" idx="7"/>
          </p:nvPr>
        </p:nvSpPr>
        <p:spPr>
          <a:xfrm>
            <a:off x="752862" y="6453387"/>
            <a:ext cx="1607944" cy="404612"/>
          </a:xfrm>
        </p:spPr>
        <p:txBody>
          <a:bodyPr/>
          <a:lstStyle>
            <a:lvl1pPr>
              <a:defRPr/>
            </a:lvl1pPr>
          </a:lstStyle>
          <a:p>
            <a:pPr lvl="0"/>
            <a:fld id="{BB45B627-2F42-41B6-926D-580ACF271175}" type="datetime1">
              <a:rPr lang="en-US"/>
              <a:pPr lvl="0"/>
              <a:t>10/20/2021</a:t>
            </a:fld>
            <a:endParaRPr lang="en-US"/>
          </a:p>
        </p:txBody>
      </p:sp>
      <p:sp>
        <p:nvSpPr>
          <p:cNvPr id="5" name="Footer Placeholder 4">
            <a:extLst>
              <a:ext uri="{FF2B5EF4-FFF2-40B4-BE49-F238E27FC236}">
                <a16:creationId xmlns:a16="http://schemas.microsoft.com/office/drawing/2014/main" id="{3F38E020-B399-4172-B61D-EB1472AC27E8}"/>
              </a:ext>
            </a:extLst>
          </p:cNvPr>
          <p:cNvSpPr txBox="1">
            <a:spLocks noGrp="1"/>
          </p:cNvSpPr>
          <p:nvPr>
            <p:ph type="ftr" sz="quarter" idx="9"/>
          </p:nvPr>
        </p:nvSpPr>
        <p:spPr>
          <a:xfrm>
            <a:off x="2584057" y="6453387"/>
            <a:ext cx="7023378" cy="404612"/>
          </a:xfrm>
        </p:spPr>
        <p:txBody>
          <a:bodyPr anchorCtr="1"/>
          <a:lstStyle>
            <a:lvl1pPr algn="ctr">
              <a:defRPr/>
            </a:lvl1pPr>
          </a:lstStyle>
          <a:p>
            <a:pPr lvl="0"/>
            <a:endParaRPr lang="en-US"/>
          </a:p>
        </p:txBody>
      </p:sp>
      <p:sp>
        <p:nvSpPr>
          <p:cNvPr id="6" name="Slide Number Placeholder 5">
            <a:extLst>
              <a:ext uri="{FF2B5EF4-FFF2-40B4-BE49-F238E27FC236}">
                <a16:creationId xmlns:a16="http://schemas.microsoft.com/office/drawing/2014/main" id="{4A699948-A68F-4A93-9026-89762F03844A}"/>
              </a:ext>
            </a:extLst>
          </p:cNvPr>
          <p:cNvSpPr txBox="1">
            <a:spLocks noGrp="1"/>
          </p:cNvSpPr>
          <p:nvPr>
            <p:ph type="sldNum" sz="quarter" idx="8"/>
          </p:nvPr>
        </p:nvSpPr>
        <p:spPr>
          <a:xfrm>
            <a:off x="9830686" y="6453387"/>
            <a:ext cx="1596295" cy="404612"/>
          </a:xfrm>
        </p:spPr>
        <p:txBody>
          <a:bodyPr/>
          <a:lstStyle>
            <a:lvl1pPr>
              <a:defRPr/>
            </a:lvl1pPr>
          </a:lstStyle>
          <a:p>
            <a:pPr lvl="0"/>
            <a:fld id="{4658A8B8-5988-4615-BC27-E479BD7529CB}" type="slidenum">
              <a:t>‹#›</a:t>
            </a:fld>
            <a:endParaRPr lang="en-US"/>
          </a:p>
        </p:txBody>
      </p:sp>
      <p:grpSp>
        <p:nvGrpSpPr>
          <p:cNvPr id="7" name="Group 6">
            <a:extLst>
              <a:ext uri="{FF2B5EF4-FFF2-40B4-BE49-F238E27FC236}">
                <a16:creationId xmlns:a16="http://schemas.microsoft.com/office/drawing/2014/main" id="{C107DB66-582B-4B88-AE80-DC9FC8251934}"/>
              </a:ext>
            </a:extLst>
          </p:cNvPr>
          <p:cNvGrpSpPr/>
          <p:nvPr/>
        </p:nvGrpSpPr>
        <p:grpSpPr>
          <a:xfrm>
            <a:off x="752862" y="744467"/>
            <a:ext cx="10674111" cy="5349669"/>
            <a:chOff x="752862" y="744467"/>
            <a:chExt cx="10674111" cy="5349669"/>
          </a:xfrm>
        </p:grpSpPr>
        <p:sp>
          <p:nvSpPr>
            <p:cNvPr id="8" name="Freeform 6">
              <a:extLst>
                <a:ext uri="{FF2B5EF4-FFF2-40B4-BE49-F238E27FC236}">
                  <a16:creationId xmlns:a16="http://schemas.microsoft.com/office/drawing/2014/main" id="{4E6CD6BA-82B2-4CE1-92CE-A941BC6419FB}"/>
                </a:ext>
              </a:extLst>
            </p:cNvPr>
            <p:cNvSpPr/>
            <p:nvPr/>
          </p:nvSpPr>
          <p:spPr>
            <a:xfrm>
              <a:off x="8151958" y="1685650"/>
              <a:ext cx="3275015" cy="4408486"/>
            </a:xfrm>
            <a:custGeom>
              <a:avLst/>
              <a:gdLst>
                <a:gd name="f0" fmla="val w"/>
                <a:gd name="f1" fmla="val h"/>
                <a:gd name="f2" fmla="val 0"/>
                <a:gd name="f3" fmla="val 10000"/>
                <a:gd name="f4" fmla="val 8761"/>
                <a:gd name="f5" fmla="val 9126"/>
                <a:gd name="f6" fmla="val 9127"/>
                <a:gd name="f7" fmla="*/ f0 1 10000"/>
                <a:gd name="f8" fmla="*/ f1 1 10000"/>
                <a:gd name="f9" fmla="+- f3 0 f2"/>
                <a:gd name="f10" fmla="*/ f9 1 10000"/>
                <a:gd name="f11" fmla="*/ f2 1 f10"/>
                <a:gd name="f12" fmla="*/ f3 1 f10"/>
                <a:gd name="f13" fmla="*/ f11 f7 1"/>
                <a:gd name="f14" fmla="*/ f12 f7 1"/>
                <a:gd name="f15" fmla="*/ f12 f8 1"/>
                <a:gd name="f16" fmla="*/ f11 f8 1"/>
              </a:gdLst>
              <a:ahLst/>
              <a:cxnLst>
                <a:cxn ang="3cd4">
                  <a:pos x="hc" y="t"/>
                </a:cxn>
                <a:cxn ang="0">
                  <a:pos x="r" y="vc"/>
                </a:cxn>
                <a:cxn ang="cd4">
                  <a:pos x="hc" y="b"/>
                </a:cxn>
                <a:cxn ang="cd2">
                  <a:pos x="l" y="vc"/>
                </a:cxn>
              </a:cxnLst>
              <a:rect l="f13" t="f16" r="f14" b="f15"/>
              <a:pathLst>
                <a:path w="10000" h="10000">
                  <a:moveTo>
                    <a:pt x="f4" y="f2"/>
                  </a:moveTo>
                  <a:lnTo>
                    <a:pt x="f3" y="f2"/>
                  </a:lnTo>
                  <a:lnTo>
                    <a:pt x="f3" y="f3"/>
                  </a:lnTo>
                  <a:lnTo>
                    <a:pt x="f2" y="f3"/>
                  </a:lnTo>
                  <a:lnTo>
                    <a:pt x="f2" y="f5"/>
                  </a:lnTo>
                  <a:lnTo>
                    <a:pt x="f4" y="f6"/>
                  </a:lnTo>
                  <a:lnTo>
                    <a:pt x="f4" y="f2"/>
                  </a:lnTo>
                  <a:close/>
                </a:path>
              </a:pathLst>
            </a:custGeom>
            <a:solidFill>
              <a:srgbClr val="191B0E"/>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6">
              <a:extLst>
                <a:ext uri="{FF2B5EF4-FFF2-40B4-BE49-F238E27FC236}">
                  <a16:creationId xmlns:a16="http://schemas.microsoft.com/office/drawing/2014/main" id="{E388796A-D2B3-45C3-B43F-62B43C387FBE}"/>
                </a:ext>
              </a:extLst>
            </p:cNvPr>
            <p:cNvSpPr/>
            <p:nvPr/>
          </p:nvSpPr>
          <p:spPr>
            <a:xfrm flipH="1" flipV="1">
              <a:off x="752862" y="744467"/>
              <a:ext cx="3275664" cy="4408486"/>
            </a:xfrm>
            <a:custGeom>
              <a:avLst/>
              <a:gdLst>
                <a:gd name="f0" fmla="val w"/>
                <a:gd name="f1" fmla="val h"/>
                <a:gd name="f2" fmla="val 0"/>
                <a:gd name="f3" fmla="val 10002"/>
                <a:gd name="f4" fmla="val 10000"/>
                <a:gd name="f5" fmla="val 8763"/>
                <a:gd name="f6" fmla="val 2"/>
                <a:gd name="f7" fmla="+- 0 0 2"/>
                <a:gd name="f8" fmla="val 9698"/>
                <a:gd name="f9" fmla="val 4"/>
                <a:gd name="f10" fmla="val 9427"/>
                <a:gd name="f11" fmla="val 9125"/>
                <a:gd name="f12" fmla="val 9128"/>
                <a:gd name="f13" fmla="*/ f0 1 10002"/>
                <a:gd name="f14" fmla="*/ f1 1 10000"/>
                <a:gd name="f15" fmla="+- f4 0 f2"/>
                <a:gd name="f16" fmla="+- f3 0 f2"/>
                <a:gd name="f17" fmla="*/ f16 1 10002"/>
                <a:gd name="f18" fmla="*/ f15 1 10000"/>
                <a:gd name="f19" fmla="*/ f2 1 f17"/>
                <a:gd name="f20" fmla="*/ f3 1 f17"/>
                <a:gd name="f21" fmla="*/ f2 1 f18"/>
                <a:gd name="f22" fmla="*/ f4 1 f18"/>
                <a:gd name="f23" fmla="*/ f19 f13 1"/>
                <a:gd name="f24" fmla="*/ f20 f13 1"/>
                <a:gd name="f25" fmla="*/ f22 f14 1"/>
                <a:gd name="f26" fmla="*/ f21 f14 1"/>
              </a:gdLst>
              <a:ahLst/>
              <a:cxnLst>
                <a:cxn ang="3cd4">
                  <a:pos x="hc" y="t"/>
                </a:cxn>
                <a:cxn ang="0">
                  <a:pos x="r" y="vc"/>
                </a:cxn>
                <a:cxn ang="cd4">
                  <a:pos x="hc" y="b"/>
                </a:cxn>
                <a:cxn ang="cd2">
                  <a:pos x="l" y="vc"/>
                </a:cxn>
              </a:cxnLst>
              <a:rect l="f23" t="f26" r="f24" b="f25"/>
              <a:pathLst>
                <a:path w="10002" h="10000">
                  <a:moveTo>
                    <a:pt x="f5" y="f2"/>
                  </a:moveTo>
                  <a:lnTo>
                    <a:pt x="f3" y="f2"/>
                  </a:lnTo>
                  <a:lnTo>
                    <a:pt x="f3" y="f4"/>
                  </a:lnTo>
                  <a:lnTo>
                    <a:pt x="f6" y="f4"/>
                  </a:lnTo>
                  <a:cubicBezTo>
                    <a:pt x="f7" y="f8"/>
                    <a:pt x="f9" y="f10"/>
                    <a:pt x="f2" y="f11"/>
                  </a:cubicBezTo>
                  <a:lnTo>
                    <a:pt x="f5" y="f12"/>
                  </a:lnTo>
                  <a:lnTo>
                    <a:pt x="f5" y="f2"/>
                  </a:lnTo>
                  <a:close/>
                </a:path>
              </a:pathLst>
            </a:custGeom>
            <a:solidFill>
              <a:srgbClr val="191B0E"/>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Tree>
    <p:extLst>
      <p:ext uri="{BB962C8B-B14F-4D97-AF65-F5344CB8AC3E}">
        <p14:creationId xmlns:p14="http://schemas.microsoft.com/office/powerpoint/2010/main" val="1733684091"/>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463C2-69CA-45F0-B9FD-0566B557B390}"/>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C61C26BD-1A78-4117-B113-4A1B3ED5F43C}"/>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B18B3AC-60C4-4FEF-93C6-0A2461B41D32}"/>
              </a:ext>
            </a:extLst>
          </p:cNvPr>
          <p:cNvSpPr txBox="1">
            <a:spLocks noGrp="1"/>
          </p:cNvSpPr>
          <p:nvPr>
            <p:ph type="dt" sz="half" idx="7"/>
          </p:nvPr>
        </p:nvSpPr>
        <p:spPr/>
        <p:txBody>
          <a:bodyPr/>
          <a:lstStyle>
            <a:lvl1pPr>
              <a:defRPr/>
            </a:lvl1pPr>
          </a:lstStyle>
          <a:p>
            <a:pPr lvl="0"/>
            <a:fld id="{FE968D94-B37F-4983-A11D-FF2CD4FF1B38}" type="datetime1">
              <a:rPr lang="en-US"/>
              <a:pPr lvl="0"/>
              <a:t>10/20/2021</a:t>
            </a:fld>
            <a:endParaRPr lang="en-US"/>
          </a:p>
        </p:txBody>
      </p:sp>
      <p:sp>
        <p:nvSpPr>
          <p:cNvPr id="5" name="Footer Placeholder 4">
            <a:extLst>
              <a:ext uri="{FF2B5EF4-FFF2-40B4-BE49-F238E27FC236}">
                <a16:creationId xmlns:a16="http://schemas.microsoft.com/office/drawing/2014/main" id="{2C149323-ED07-42C1-B3F9-2C3742F5D4EA}"/>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C43B09FA-C11A-4116-AA08-E41051FE8B56}"/>
              </a:ext>
            </a:extLst>
          </p:cNvPr>
          <p:cNvSpPr txBox="1">
            <a:spLocks noGrp="1"/>
          </p:cNvSpPr>
          <p:nvPr>
            <p:ph type="sldNum" sz="quarter" idx="8"/>
          </p:nvPr>
        </p:nvSpPr>
        <p:spPr/>
        <p:txBody>
          <a:bodyPr/>
          <a:lstStyle>
            <a:lvl1pPr>
              <a:defRPr/>
            </a:lvl1pPr>
          </a:lstStyle>
          <a:p>
            <a:pPr lvl="0"/>
            <a:fld id="{C07AC78E-AE16-4BE2-95FA-E0B020A66C23}" type="slidenum">
              <a:t>‹#›</a:t>
            </a:fld>
            <a:endParaRPr lang="en-US"/>
          </a:p>
        </p:txBody>
      </p:sp>
    </p:spTree>
    <p:extLst>
      <p:ext uri="{BB962C8B-B14F-4D97-AF65-F5344CB8AC3E}">
        <p14:creationId xmlns:p14="http://schemas.microsoft.com/office/powerpoint/2010/main" val="432546038"/>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rgbClr val="191B0E"/>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BEFD2-2E37-4653-AD85-984110FB7697}"/>
              </a:ext>
            </a:extLst>
          </p:cNvPr>
          <p:cNvSpPr txBox="1">
            <a:spLocks noGrp="1"/>
          </p:cNvSpPr>
          <p:nvPr>
            <p:ph type="title"/>
          </p:nvPr>
        </p:nvSpPr>
        <p:spPr>
          <a:xfrm>
            <a:off x="765023" y="1301355"/>
            <a:ext cx="9612968" cy="2852735"/>
          </a:xfrm>
        </p:spPr>
        <p:txBody>
          <a:bodyPr anchor="b"/>
          <a:lstStyle>
            <a:lvl1pPr algn="r">
              <a:defRPr sz="7200" cap="all">
                <a:solidFill>
                  <a:srgbClr val="EFEDE3"/>
                </a:solidFill>
              </a:defRPr>
            </a:lvl1pPr>
          </a:lstStyle>
          <a:p>
            <a:pPr lvl="0"/>
            <a:r>
              <a:rPr lang="en-US"/>
              <a:t>Click to edit Master title style</a:t>
            </a:r>
          </a:p>
        </p:txBody>
      </p:sp>
      <p:sp>
        <p:nvSpPr>
          <p:cNvPr id="3" name="Text Placeholder 2">
            <a:extLst>
              <a:ext uri="{FF2B5EF4-FFF2-40B4-BE49-F238E27FC236}">
                <a16:creationId xmlns:a16="http://schemas.microsoft.com/office/drawing/2014/main" id="{61C49CD1-6AE8-4F30-ABDA-49409F8311B3}"/>
              </a:ext>
            </a:extLst>
          </p:cNvPr>
          <p:cNvSpPr txBox="1">
            <a:spLocks noGrp="1"/>
          </p:cNvSpPr>
          <p:nvPr>
            <p:ph type="body" idx="1"/>
          </p:nvPr>
        </p:nvSpPr>
        <p:spPr>
          <a:xfrm>
            <a:off x="765023" y="4216325"/>
            <a:ext cx="9612968" cy="1143320"/>
          </a:xfrm>
        </p:spPr>
        <p:txBody>
          <a:bodyPr/>
          <a:lstStyle>
            <a:lvl1pPr marL="0" indent="0" algn="r">
              <a:lnSpc>
                <a:spcPct val="112000"/>
              </a:lnSpc>
              <a:spcBef>
                <a:spcPts val="0"/>
              </a:spcBef>
              <a:spcAft>
                <a:spcPts val="0"/>
              </a:spcAft>
              <a:buNone/>
              <a:defRPr sz="2400">
                <a:solidFill>
                  <a:srgbClr val="EFEDE3"/>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999BB3C5-CF5F-47DC-9D72-761CE3322C8B}"/>
              </a:ext>
            </a:extLst>
          </p:cNvPr>
          <p:cNvSpPr txBox="1">
            <a:spLocks noGrp="1"/>
          </p:cNvSpPr>
          <p:nvPr>
            <p:ph type="dt" sz="half" idx="7"/>
          </p:nvPr>
        </p:nvSpPr>
        <p:spPr>
          <a:xfrm>
            <a:off x="738908" y="6453387"/>
            <a:ext cx="1622410" cy="404612"/>
          </a:xfrm>
        </p:spPr>
        <p:txBody>
          <a:bodyPr/>
          <a:lstStyle>
            <a:lvl1pPr>
              <a:defRPr>
                <a:solidFill>
                  <a:srgbClr val="EFEDE3"/>
                </a:solidFill>
              </a:defRPr>
            </a:lvl1pPr>
          </a:lstStyle>
          <a:p>
            <a:pPr lvl="0"/>
            <a:fld id="{808B5FBD-0EB0-4011-81C2-3E70A69CD90D}" type="datetime1">
              <a:rPr lang="en-US"/>
              <a:pPr lvl="0"/>
              <a:t>10/20/2021</a:t>
            </a:fld>
            <a:endParaRPr lang="en-US"/>
          </a:p>
        </p:txBody>
      </p:sp>
      <p:sp>
        <p:nvSpPr>
          <p:cNvPr id="5" name="Footer Placeholder 4">
            <a:extLst>
              <a:ext uri="{FF2B5EF4-FFF2-40B4-BE49-F238E27FC236}">
                <a16:creationId xmlns:a16="http://schemas.microsoft.com/office/drawing/2014/main" id="{D48A9B0B-C40B-43D6-85CE-A2CBCEF8F534}"/>
              </a:ext>
            </a:extLst>
          </p:cNvPr>
          <p:cNvSpPr txBox="1">
            <a:spLocks noGrp="1"/>
          </p:cNvSpPr>
          <p:nvPr>
            <p:ph type="ftr" sz="quarter" idx="9"/>
          </p:nvPr>
        </p:nvSpPr>
        <p:spPr>
          <a:xfrm>
            <a:off x="2584313" y="6453387"/>
            <a:ext cx="7023378" cy="404612"/>
          </a:xfrm>
        </p:spPr>
        <p:txBody>
          <a:bodyPr anchorCtr="1"/>
          <a:lstStyle>
            <a:lvl1pPr algn="ctr">
              <a:defRPr>
                <a:solidFill>
                  <a:srgbClr val="EFEDE3"/>
                </a:solidFill>
              </a:defRPr>
            </a:lvl1pPr>
          </a:lstStyle>
          <a:p>
            <a:pPr lvl="0"/>
            <a:endParaRPr lang="en-US"/>
          </a:p>
        </p:txBody>
      </p:sp>
      <p:sp>
        <p:nvSpPr>
          <p:cNvPr id="6" name="Slide Number Placeholder 5">
            <a:extLst>
              <a:ext uri="{FF2B5EF4-FFF2-40B4-BE49-F238E27FC236}">
                <a16:creationId xmlns:a16="http://schemas.microsoft.com/office/drawing/2014/main" id="{6F0520EF-A30D-4FB0-947F-6B9F66BCB051}"/>
              </a:ext>
            </a:extLst>
          </p:cNvPr>
          <p:cNvSpPr txBox="1">
            <a:spLocks noGrp="1"/>
          </p:cNvSpPr>
          <p:nvPr>
            <p:ph type="sldNum" sz="quarter" idx="8"/>
          </p:nvPr>
        </p:nvSpPr>
        <p:spPr>
          <a:xfrm>
            <a:off x="9830686" y="6453387"/>
            <a:ext cx="1596295" cy="404612"/>
          </a:xfrm>
        </p:spPr>
        <p:txBody>
          <a:bodyPr/>
          <a:lstStyle>
            <a:lvl1pPr>
              <a:defRPr>
                <a:solidFill>
                  <a:srgbClr val="EFEDE3"/>
                </a:solidFill>
              </a:defRPr>
            </a:lvl1pPr>
          </a:lstStyle>
          <a:p>
            <a:pPr lvl="0"/>
            <a:fld id="{450AE63F-EB1A-475F-8F68-7A2F54FE384B}" type="slidenum">
              <a:t>‹#›</a:t>
            </a:fld>
            <a:endParaRPr lang="en-US"/>
          </a:p>
        </p:txBody>
      </p:sp>
      <p:sp>
        <p:nvSpPr>
          <p:cNvPr id="7" name="Freeform 6" title="Crop Mark">
            <a:extLst>
              <a:ext uri="{FF2B5EF4-FFF2-40B4-BE49-F238E27FC236}">
                <a16:creationId xmlns:a16="http://schemas.microsoft.com/office/drawing/2014/main" id="{55CF8BBF-1FEB-42E6-8E27-F945C7C1FFCE}"/>
              </a:ext>
            </a:extLst>
          </p:cNvPr>
          <p:cNvSpPr/>
          <p:nvPr/>
        </p:nvSpPr>
        <p:spPr>
          <a:xfrm>
            <a:off x="8151958" y="1685650"/>
            <a:ext cx="3275015" cy="4408486"/>
          </a:xfrm>
          <a:custGeom>
            <a:avLst/>
            <a:gdLst>
              <a:gd name="f0" fmla="val w"/>
              <a:gd name="f1" fmla="val h"/>
              <a:gd name="f2" fmla="val 0"/>
              <a:gd name="f3" fmla="val 4125"/>
              <a:gd name="f4" fmla="val 5554"/>
              <a:gd name="f5" fmla="val 3614"/>
              <a:gd name="f6" fmla="val 5074"/>
              <a:gd name="f7" fmla="*/ f0 1 4125"/>
              <a:gd name="f8" fmla="*/ f1 1 5554"/>
              <a:gd name="f9" fmla="+- f4 0 f2"/>
              <a:gd name="f10" fmla="+- f3 0 f2"/>
              <a:gd name="f11" fmla="*/ f10 1 4125"/>
              <a:gd name="f12" fmla="*/ f9 1 5554"/>
              <a:gd name="f13" fmla="*/ 0 1 f11"/>
              <a:gd name="f14" fmla="*/ f3 1 f11"/>
              <a:gd name="f15" fmla="*/ 0 1 f12"/>
              <a:gd name="f16" fmla="*/ f4 1 f12"/>
              <a:gd name="f17" fmla="*/ f13 f7 1"/>
              <a:gd name="f18" fmla="*/ f14 f7 1"/>
              <a:gd name="f19" fmla="*/ f16 f8 1"/>
              <a:gd name="f20" fmla="*/ f15 f8 1"/>
            </a:gdLst>
            <a:ahLst/>
            <a:cxnLst>
              <a:cxn ang="3cd4">
                <a:pos x="hc" y="t"/>
              </a:cxn>
              <a:cxn ang="0">
                <a:pos x="r" y="vc"/>
              </a:cxn>
              <a:cxn ang="cd4">
                <a:pos x="hc" y="b"/>
              </a:cxn>
              <a:cxn ang="cd2">
                <a:pos x="l" y="vc"/>
              </a:cxn>
            </a:cxnLst>
            <a:rect l="f17" t="f20" r="f18" b="f19"/>
            <a:pathLst>
              <a:path w="4125" h="5554">
                <a:moveTo>
                  <a:pt x="f5" y="f2"/>
                </a:moveTo>
                <a:lnTo>
                  <a:pt x="f3" y="f2"/>
                </a:lnTo>
                <a:lnTo>
                  <a:pt x="f3" y="f4"/>
                </a:lnTo>
                <a:lnTo>
                  <a:pt x="f2" y="f4"/>
                </a:lnTo>
                <a:lnTo>
                  <a:pt x="f2" y="f6"/>
                </a:lnTo>
                <a:lnTo>
                  <a:pt x="f5" y="f6"/>
                </a:lnTo>
                <a:lnTo>
                  <a:pt x="f5" y="f2"/>
                </a:lnTo>
                <a:close/>
              </a:path>
            </a:pathLst>
          </a:custGeom>
          <a:solidFill>
            <a:srgbClr val="EFEDE3"/>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30985817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6EEFB-4BFC-4310-A809-7BD6154996A4}"/>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13306F27-914F-4A0A-95B1-1FA2DD5273DF}"/>
              </a:ext>
            </a:extLst>
          </p:cNvPr>
          <p:cNvSpPr txBox="1">
            <a:spLocks noGrp="1"/>
          </p:cNvSpPr>
          <p:nvPr>
            <p:ph idx="1"/>
          </p:nvPr>
        </p:nvSpPr>
        <p:spPr>
          <a:xfrm>
            <a:off x="1371600" y="2286000"/>
            <a:ext cx="4447787" cy="358140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CEDD868-76D8-4319-81A0-0379F4002BB6}"/>
              </a:ext>
            </a:extLst>
          </p:cNvPr>
          <p:cNvSpPr txBox="1">
            <a:spLocks noGrp="1"/>
          </p:cNvSpPr>
          <p:nvPr>
            <p:ph idx="2"/>
          </p:nvPr>
        </p:nvSpPr>
        <p:spPr>
          <a:xfrm>
            <a:off x="6525405" y="2286000"/>
            <a:ext cx="4447787" cy="358140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338DAC7-03E4-4B02-853C-596A94DC287C}"/>
              </a:ext>
            </a:extLst>
          </p:cNvPr>
          <p:cNvSpPr txBox="1">
            <a:spLocks noGrp="1"/>
          </p:cNvSpPr>
          <p:nvPr>
            <p:ph type="dt" sz="half" idx="7"/>
          </p:nvPr>
        </p:nvSpPr>
        <p:spPr/>
        <p:txBody>
          <a:bodyPr/>
          <a:lstStyle>
            <a:lvl1pPr>
              <a:defRPr/>
            </a:lvl1pPr>
          </a:lstStyle>
          <a:p>
            <a:pPr lvl="0"/>
            <a:fld id="{8B008495-97E6-4751-A4CA-C02CB521EE7B}" type="datetime1">
              <a:rPr lang="en-US"/>
              <a:pPr lvl="0"/>
              <a:t>10/20/2021</a:t>
            </a:fld>
            <a:endParaRPr lang="en-US"/>
          </a:p>
        </p:txBody>
      </p:sp>
      <p:sp>
        <p:nvSpPr>
          <p:cNvPr id="6" name="Footer Placeholder 5">
            <a:extLst>
              <a:ext uri="{FF2B5EF4-FFF2-40B4-BE49-F238E27FC236}">
                <a16:creationId xmlns:a16="http://schemas.microsoft.com/office/drawing/2014/main" id="{05EAF8FC-1DFC-4E3D-99F7-F9F249B1F216}"/>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11846D4E-53F3-485D-8271-157D67C642C4}"/>
              </a:ext>
            </a:extLst>
          </p:cNvPr>
          <p:cNvSpPr txBox="1">
            <a:spLocks noGrp="1"/>
          </p:cNvSpPr>
          <p:nvPr>
            <p:ph type="sldNum" sz="quarter" idx="8"/>
          </p:nvPr>
        </p:nvSpPr>
        <p:spPr/>
        <p:txBody>
          <a:bodyPr/>
          <a:lstStyle>
            <a:lvl1pPr>
              <a:defRPr/>
            </a:lvl1pPr>
          </a:lstStyle>
          <a:p>
            <a:pPr lvl="0"/>
            <a:fld id="{77BB7858-9EFB-49C5-8F13-BFCE67CD0131}" type="slidenum">
              <a:t>‹#›</a:t>
            </a:fld>
            <a:endParaRPr lang="en-US"/>
          </a:p>
        </p:txBody>
      </p:sp>
    </p:spTree>
    <p:extLst>
      <p:ext uri="{BB962C8B-B14F-4D97-AF65-F5344CB8AC3E}">
        <p14:creationId xmlns:p14="http://schemas.microsoft.com/office/powerpoint/2010/main" val="8112287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86CA1-B2B8-42FF-A5AC-25E3755D6F3C}"/>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6A00BCBB-E9AE-4B7F-A30F-BE65D137EE2B}"/>
              </a:ext>
            </a:extLst>
          </p:cNvPr>
          <p:cNvSpPr txBox="1">
            <a:spLocks noGrp="1"/>
          </p:cNvSpPr>
          <p:nvPr>
            <p:ph type="body" idx="1"/>
          </p:nvPr>
        </p:nvSpPr>
        <p:spPr>
          <a:xfrm>
            <a:off x="1371600" y="2340864"/>
            <a:ext cx="4443983" cy="823910"/>
          </a:xfrm>
        </p:spPr>
        <p:txBody>
          <a:bodyPr anchor="b">
            <a:noAutofit/>
          </a:bodyPr>
          <a:lstStyle>
            <a:lvl1pPr marL="0" indent="0">
              <a:lnSpc>
                <a:spcPct val="84000"/>
              </a:lnSpc>
              <a:spcBef>
                <a:spcPts val="0"/>
              </a:spcBef>
              <a:spcAft>
                <a:spcPts val="0"/>
              </a:spcAft>
              <a:buNone/>
              <a:defRPr sz="3000"/>
            </a:lvl1pPr>
          </a:lstStyle>
          <a:p>
            <a:pPr lvl="0"/>
            <a:r>
              <a:rPr lang="en-US"/>
              <a:t>Click to edit Master text styles</a:t>
            </a:r>
          </a:p>
        </p:txBody>
      </p:sp>
      <p:sp>
        <p:nvSpPr>
          <p:cNvPr id="4" name="Content Placeholder 3">
            <a:extLst>
              <a:ext uri="{FF2B5EF4-FFF2-40B4-BE49-F238E27FC236}">
                <a16:creationId xmlns:a16="http://schemas.microsoft.com/office/drawing/2014/main" id="{25E84025-90B3-4966-A7AB-B9CE9A2AEDC4}"/>
              </a:ext>
            </a:extLst>
          </p:cNvPr>
          <p:cNvSpPr txBox="1">
            <a:spLocks noGrp="1"/>
          </p:cNvSpPr>
          <p:nvPr>
            <p:ph idx="2"/>
          </p:nvPr>
        </p:nvSpPr>
        <p:spPr>
          <a:xfrm>
            <a:off x="1371600" y="3305208"/>
            <a:ext cx="4443983" cy="256219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E7265ED-FE37-4095-8CD2-6C3D01E91CC0}"/>
              </a:ext>
            </a:extLst>
          </p:cNvPr>
          <p:cNvSpPr txBox="1">
            <a:spLocks noGrp="1"/>
          </p:cNvSpPr>
          <p:nvPr>
            <p:ph type="body" idx="3"/>
          </p:nvPr>
        </p:nvSpPr>
        <p:spPr>
          <a:xfrm>
            <a:off x="6525012" y="2340864"/>
            <a:ext cx="4443983" cy="823910"/>
          </a:xfrm>
        </p:spPr>
        <p:txBody>
          <a:bodyPr anchor="b">
            <a:noAutofit/>
          </a:bodyPr>
          <a:lstStyle>
            <a:lvl1pPr marL="0" indent="0">
              <a:lnSpc>
                <a:spcPct val="84000"/>
              </a:lnSpc>
              <a:spcBef>
                <a:spcPts val="0"/>
              </a:spcBef>
              <a:spcAft>
                <a:spcPts val="0"/>
              </a:spcAft>
              <a:buNone/>
              <a:defRPr sz="3000"/>
            </a:lvl1pPr>
          </a:lstStyle>
          <a:p>
            <a:pPr lvl="0"/>
            <a:r>
              <a:rPr lang="en-US"/>
              <a:t>Click to edit Master text styles</a:t>
            </a:r>
          </a:p>
        </p:txBody>
      </p:sp>
      <p:sp>
        <p:nvSpPr>
          <p:cNvPr id="6" name="Content Placeholder 5">
            <a:extLst>
              <a:ext uri="{FF2B5EF4-FFF2-40B4-BE49-F238E27FC236}">
                <a16:creationId xmlns:a16="http://schemas.microsoft.com/office/drawing/2014/main" id="{90356548-54C8-41B7-A468-4A406322A44B}"/>
              </a:ext>
            </a:extLst>
          </p:cNvPr>
          <p:cNvSpPr txBox="1">
            <a:spLocks noGrp="1"/>
          </p:cNvSpPr>
          <p:nvPr>
            <p:ph idx="4"/>
          </p:nvPr>
        </p:nvSpPr>
        <p:spPr>
          <a:xfrm>
            <a:off x="6525012" y="3305208"/>
            <a:ext cx="4443983" cy="256219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9258660-5C88-49D9-AEAA-CFCC45307F81}"/>
              </a:ext>
            </a:extLst>
          </p:cNvPr>
          <p:cNvSpPr txBox="1">
            <a:spLocks noGrp="1"/>
          </p:cNvSpPr>
          <p:nvPr>
            <p:ph type="dt" sz="half" idx="7"/>
          </p:nvPr>
        </p:nvSpPr>
        <p:spPr/>
        <p:txBody>
          <a:bodyPr/>
          <a:lstStyle>
            <a:lvl1pPr>
              <a:defRPr/>
            </a:lvl1pPr>
          </a:lstStyle>
          <a:p>
            <a:pPr lvl="0"/>
            <a:fld id="{B97B3F3B-15DF-475A-BC9E-C958518EAA85}" type="datetime1">
              <a:rPr lang="en-US"/>
              <a:pPr lvl="0"/>
              <a:t>10/20/2021</a:t>
            </a:fld>
            <a:endParaRPr lang="en-US"/>
          </a:p>
        </p:txBody>
      </p:sp>
      <p:sp>
        <p:nvSpPr>
          <p:cNvPr id="8" name="Footer Placeholder 7">
            <a:extLst>
              <a:ext uri="{FF2B5EF4-FFF2-40B4-BE49-F238E27FC236}">
                <a16:creationId xmlns:a16="http://schemas.microsoft.com/office/drawing/2014/main" id="{1D5BB04A-C862-463A-B7BB-9FFC2065650E}"/>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E8B3A18B-5AD2-4C30-B0C3-5A4DF7597EB1}"/>
              </a:ext>
            </a:extLst>
          </p:cNvPr>
          <p:cNvSpPr txBox="1">
            <a:spLocks noGrp="1"/>
          </p:cNvSpPr>
          <p:nvPr>
            <p:ph type="sldNum" sz="quarter" idx="8"/>
          </p:nvPr>
        </p:nvSpPr>
        <p:spPr/>
        <p:txBody>
          <a:bodyPr/>
          <a:lstStyle>
            <a:lvl1pPr>
              <a:defRPr/>
            </a:lvl1pPr>
          </a:lstStyle>
          <a:p>
            <a:pPr lvl="0"/>
            <a:fld id="{08D67B85-1F60-4FA4-8787-C11D1E50942F}" type="slidenum">
              <a:t>‹#›</a:t>
            </a:fld>
            <a:endParaRPr lang="en-US"/>
          </a:p>
        </p:txBody>
      </p:sp>
    </p:spTree>
    <p:extLst>
      <p:ext uri="{BB962C8B-B14F-4D97-AF65-F5344CB8AC3E}">
        <p14:creationId xmlns:p14="http://schemas.microsoft.com/office/powerpoint/2010/main" val="3106450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66AB1-3767-417B-B285-30C0F4FD4911}"/>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83A4F500-25F6-495B-9A88-ECECC41F586A}"/>
              </a:ext>
            </a:extLst>
          </p:cNvPr>
          <p:cNvSpPr txBox="1">
            <a:spLocks noGrp="1"/>
          </p:cNvSpPr>
          <p:nvPr>
            <p:ph type="dt" sz="half" idx="7"/>
          </p:nvPr>
        </p:nvSpPr>
        <p:spPr/>
        <p:txBody>
          <a:bodyPr/>
          <a:lstStyle>
            <a:lvl1pPr>
              <a:defRPr/>
            </a:lvl1pPr>
          </a:lstStyle>
          <a:p>
            <a:pPr lvl="0"/>
            <a:fld id="{88CF25D9-A90F-41E1-97F3-7F0B32F9A9AE}" type="datetime1">
              <a:rPr lang="en-US"/>
              <a:pPr lvl="0"/>
              <a:t>10/20/2021</a:t>
            </a:fld>
            <a:endParaRPr lang="en-US"/>
          </a:p>
        </p:txBody>
      </p:sp>
      <p:sp>
        <p:nvSpPr>
          <p:cNvPr id="4" name="Footer Placeholder 3">
            <a:extLst>
              <a:ext uri="{FF2B5EF4-FFF2-40B4-BE49-F238E27FC236}">
                <a16:creationId xmlns:a16="http://schemas.microsoft.com/office/drawing/2014/main" id="{6D52CBC1-6B6C-49D6-86B3-78AC772DD433}"/>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E1C86916-FE75-4943-A834-2D0F1C734747}"/>
              </a:ext>
            </a:extLst>
          </p:cNvPr>
          <p:cNvSpPr txBox="1">
            <a:spLocks noGrp="1"/>
          </p:cNvSpPr>
          <p:nvPr>
            <p:ph type="sldNum" sz="quarter" idx="8"/>
          </p:nvPr>
        </p:nvSpPr>
        <p:spPr/>
        <p:txBody>
          <a:bodyPr/>
          <a:lstStyle>
            <a:lvl1pPr>
              <a:defRPr/>
            </a:lvl1pPr>
          </a:lstStyle>
          <a:p>
            <a:pPr lvl="0"/>
            <a:fld id="{402F1474-4CB4-4C64-8CD7-8CCB72573066}" type="slidenum">
              <a:t>‹#›</a:t>
            </a:fld>
            <a:endParaRPr lang="en-US"/>
          </a:p>
        </p:txBody>
      </p:sp>
    </p:spTree>
    <p:extLst>
      <p:ext uri="{BB962C8B-B14F-4D97-AF65-F5344CB8AC3E}">
        <p14:creationId xmlns:p14="http://schemas.microsoft.com/office/powerpoint/2010/main" val="33959050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6A2531-D6B3-4CCB-9567-D9ED0863E0A4}"/>
              </a:ext>
            </a:extLst>
          </p:cNvPr>
          <p:cNvSpPr txBox="1">
            <a:spLocks noGrp="1"/>
          </p:cNvSpPr>
          <p:nvPr>
            <p:ph type="dt" sz="half" idx="7"/>
          </p:nvPr>
        </p:nvSpPr>
        <p:spPr/>
        <p:txBody>
          <a:bodyPr/>
          <a:lstStyle>
            <a:lvl1pPr>
              <a:defRPr/>
            </a:lvl1pPr>
          </a:lstStyle>
          <a:p>
            <a:pPr lvl="0"/>
            <a:fld id="{C23191AD-2B13-4BD3-AA28-E67851992DE3}" type="datetime1">
              <a:rPr lang="en-US"/>
              <a:pPr lvl="0"/>
              <a:t>10/20/2021</a:t>
            </a:fld>
            <a:endParaRPr lang="en-US"/>
          </a:p>
        </p:txBody>
      </p:sp>
      <p:sp>
        <p:nvSpPr>
          <p:cNvPr id="3" name="Footer Placeholder 2">
            <a:extLst>
              <a:ext uri="{FF2B5EF4-FFF2-40B4-BE49-F238E27FC236}">
                <a16:creationId xmlns:a16="http://schemas.microsoft.com/office/drawing/2014/main" id="{7ABC05FE-1C52-473E-9DC0-8B832515BBDB}"/>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AA9FE288-DB5C-42DE-B85B-18DB89DA0AF4}"/>
              </a:ext>
            </a:extLst>
          </p:cNvPr>
          <p:cNvSpPr txBox="1">
            <a:spLocks noGrp="1"/>
          </p:cNvSpPr>
          <p:nvPr>
            <p:ph type="sldNum" sz="quarter" idx="8"/>
          </p:nvPr>
        </p:nvSpPr>
        <p:spPr/>
        <p:txBody>
          <a:bodyPr/>
          <a:lstStyle>
            <a:lvl1pPr>
              <a:defRPr/>
            </a:lvl1pPr>
          </a:lstStyle>
          <a:p>
            <a:pPr lvl="0"/>
            <a:fld id="{7D07CF6D-8CBB-4AFE-BB61-267249C363C0}" type="slidenum">
              <a:t>‹#›</a:t>
            </a:fld>
            <a:endParaRPr lang="en-US"/>
          </a:p>
        </p:txBody>
      </p:sp>
    </p:spTree>
    <p:extLst>
      <p:ext uri="{BB962C8B-B14F-4D97-AF65-F5344CB8AC3E}">
        <p14:creationId xmlns:p14="http://schemas.microsoft.com/office/powerpoint/2010/main" val="15578897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Rectangle 7" title="Background Shape">
            <a:extLst>
              <a:ext uri="{FF2B5EF4-FFF2-40B4-BE49-F238E27FC236}">
                <a16:creationId xmlns:a16="http://schemas.microsoft.com/office/drawing/2014/main" id="{39EB3E70-5505-43AB-BFC2-D771F8A1D07F}"/>
              </a:ext>
            </a:extLst>
          </p:cNvPr>
          <p:cNvSpPr/>
          <p:nvPr/>
        </p:nvSpPr>
        <p:spPr>
          <a:xfrm>
            <a:off x="0" y="374"/>
            <a:ext cx="5303520" cy="6857625"/>
          </a:xfrm>
          <a:prstGeom prst="rect">
            <a:avLst/>
          </a:prstGeom>
          <a:solidFill>
            <a:srgbClr val="8C8D8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Title 1">
            <a:extLst>
              <a:ext uri="{FF2B5EF4-FFF2-40B4-BE49-F238E27FC236}">
                <a16:creationId xmlns:a16="http://schemas.microsoft.com/office/drawing/2014/main" id="{FA17CE8D-FA9B-47AD-BBEF-52DA6EAD3687}"/>
              </a:ext>
            </a:extLst>
          </p:cNvPr>
          <p:cNvSpPr txBox="1">
            <a:spLocks noGrp="1"/>
          </p:cNvSpPr>
          <p:nvPr>
            <p:ph type="title"/>
          </p:nvPr>
        </p:nvSpPr>
        <p:spPr>
          <a:xfrm>
            <a:off x="723903" y="685800"/>
            <a:ext cx="3855723" cy="2157883"/>
          </a:xfrm>
        </p:spPr>
        <p:txBody>
          <a:bodyPr>
            <a:noAutofit/>
          </a:bodyPr>
          <a:lstStyle>
            <a:lvl1pPr>
              <a:lnSpc>
                <a:spcPct val="84000"/>
              </a:lnSpc>
              <a:defRPr sz="4800"/>
            </a:lvl1pPr>
          </a:lstStyle>
          <a:p>
            <a:pPr lvl="0"/>
            <a:r>
              <a:rPr lang="en-US"/>
              <a:t>Click to edit Master title style</a:t>
            </a:r>
          </a:p>
        </p:txBody>
      </p:sp>
      <p:sp>
        <p:nvSpPr>
          <p:cNvPr id="4" name="Content Placeholder 2">
            <a:extLst>
              <a:ext uri="{FF2B5EF4-FFF2-40B4-BE49-F238E27FC236}">
                <a16:creationId xmlns:a16="http://schemas.microsoft.com/office/drawing/2014/main" id="{341F33AA-92E3-4979-AD34-D2E64A75C84A}"/>
              </a:ext>
            </a:extLst>
          </p:cNvPr>
          <p:cNvSpPr txBox="1">
            <a:spLocks noGrp="1"/>
          </p:cNvSpPr>
          <p:nvPr>
            <p:ph idx="1"/>
          </p:nvPr>
        </p:nvSpPr>
        <p:spPr>
          <a:xfrm>
            <a:off x="6256023" y="685800"/>
            <a:ext cx="5212080" cy="517524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3">
            <a:extLst>
              <a:ext uri="{FF2B5EF4-FFF2-40B4-BE49-F238E27FC236}">
                <a16:creationId xmlns:a16="http://schemas.microsoft.com/office/drawing/2014/main" id="{FA331E5D-529A-49FB-B00D-245A5EC5460C}"/>
              </a:ext>
            </a:extLst>
          </p:cNvPr>
          <p:cNvSpPr txBox="1">
            <a:spLocks noGrp="1"/>
          </p:cNvSpPr>
          <p:nvPr>
            <p:ph type="body" idx="2"/>
          </p:nvPr>
        </p:nvSpPr>
        <p:spPr>
          <a:xfrm>
            <a:off x="723903" y="2856347"/>
            <a:ext cx="3855723" cy="3011055"/>
          </a:xfrm>
        </p:spPr>
        <p:txBody>
          <a:bodyPr/>
          <a:lstStyle>
            <a:lvl1pPr marL="0" indent="0">
              <a:lnSpc>
                <a:spcPct val="113000"/>
              </a:lnSpc>
              <a:spcBef>
                <a:spcPts val="0"/>
              </a:spcBef>
              <a:spcAft>
                <a:spcPts val="1500"/>
              </a:spcAft>
              <a:buNone/>
              <a:defRPr sz="1600"/>
            </a:lvl1pPr>
          </a:lstStyle>
          <a:p>
            <a:pPr lvl="0"/>
            <a:r>
              <a:rPr lang="en-US"/>
              <a:t>Click to edit Master text styles</a:t>
            </a:r>
          </a:p>
        </p:txBody>
      </p:sp>
      <p:sp>
        <p:nvSpPr>
          <p:cNvPr id="6" name="Date Placeholder 4">
            <a:extLst>
              <a:ext uri="{FF2B5EF4-FFF2-40B4-BE49-F238E27FC236}">
                <a16:creationId xmlns:a16="http://schemas.microsoft.com/office/drawing/2014/main" id="{8C32B5A4-8470-455C-A87D-194A242999B7}"/>
              </a:ext>
            </a:extLst>
          </p:cNvPr>
          <p:cNvSpPr txBox="1">
            <a:spLocks noGrp="1"/>
          </p:cNvSpPr>
          <p:nvPr>
            <p:ph type="dt" sz="half" idx="7"/>
          </p:nvPr>
        </p:nvSpPr>
        <p:spPr>
          <a:xfrm>
            <a:off x="723903" y="6453387"/>
            <a:ext cx="1204575" cy="404612"/>
          </a:xfrm>
        </p:spPr>
        <p:txBody>
          <a:bodyPr/>
          <a:lstStyle>
            <a:lvl1pPr>
              <a:defRPr/>
            </a:lvl1pPr>
          </a:lstStyle>
          <a:p>
            <a:pPr lvl="0"/>
            <a:fld id="{C5E89028-7815-4AFA-8D30-CCB384936E07}" type="datetime1">
              <a:rPr lang="en-US"/>
              <a:pPr lvl="0"/>
              <a:t>10/20/2021</a:t>
            </a:fld>
            <a:endParaRPr lang="en-US"/>
          </a:p>
        </p:txBody>
      </p:sp>
      <p:sp>
        <p:nvSpPr>
          <p:cNvPr id="7" name="Footer Placeholder 5">
            <a:extLst>
              <a:ext uri="{FF2B5EF4-FFF2-40B4-BE49-F238E27FC236}">
                <a16:creationId xmlns:a16="http://schemas.microsoft.com/office/drawing/2014/main" id="{AF36C0D8-6229-43EE-8D02-EC2444D49327}"/>
              </a:ext>
            </a:extLst>
          </p:cNvPr>
          <p:cNvSpPr txBox="1">
            <a:spLocks noGrp="1"/>
          </p:cNvSpPr>
          <p:nvPr>
            <p:ph type="ftr" sz="quarter" idx="9"/>
          </p:nvPr>
        </p:nvSpPr>
        <p:spPr>
          <a:xfrm>
            <a:off x="2205944" y="6453387"/>
            <a:ext cx="2373672" cy="404612"/>
          </a:xfrm>
        </p:spPr>
        <p:txBody>
          <a:bodyPr/>
          <a:lstStyle>
            <a:lvl1pPr>
              <a:defRPr/>
            </a:lvl1pPr>
          </a:lstStyle>
          <a:p>
            <a:pPr lvl="0"/>
            <a:endParaRPr lang="en-US"/>
          </a:p>
        </p:txBody>
      </p:sp>
      <p:sp>
        <p:nvSpPr>
          <p:cNvPr id="8" name="Slide Number Placeholder 6">
            <a:extLst>
              <a:ext uri="{FF2B5EF4-FFF2-40B4-BE49-F238E27FC236}">
                <a16:creationId xmlns:a16="http://schemas.microsoft.com/office/drawing/2014/main" id="{3339239F-C59F-44FE-B12D-FBA75B15F7FB}"/>
              </a:ext>
            </a:extLst>
          </p:cNvPr>
          <p:cNvSpPr txBox="1">
            <a:spLocks noGrp="1"/>
          </p:cNvSpPr>
          <p:nvPr>
            <p:ph type="sldNum" sz="quarter" idx="8"/>
          </p:nvPr>
        </p:nvSpPr>
        <p:spPr>
          <a:xfrm>
            <a:off x="9883136" y="6453387"/>
            <a:ext cx="1596295" cy="404612"/>
          </a:xfrm>
        </p:spPr>
        <p:txBody>
          <a:bodyPr/>
          <a:lstStyle>
            <a:lvl1pPr>
              <a:defRPr/>
            </a:lvl1pPr>
          </a:lstStyle>
          <a:p>
            <a:pPr lvl="0"/>
            <a:fld id="{D5CB9A04-3ECE-4944-BF86-D4A6FEDB89DA}" type="slidenum">
              <a:t>‹#›</a:t>
            </a:fld>
            <a:endParaRPr lang="en-US"/>
          </a:p>
        </p:txBody>
      </p:sp>
      <p:sp>
        <p:nvSpPr>
          <p:cNvPr id="9" name="Rectangle 8" title="Divider Bar">
            <a:extLst>
              <a:ext uri="{FF2B5EF4-FFF2-40B4-BE49-F238E27FC236}">
                <a16:creationId xmlns:a16="http://schemas.microsoft.com/office/drawing/2014/main" id="{9BF61DE0-6720-4B95-8584-C2BE198E9E11}"/>
              </a:ext>
            </a:extLst>
          </p:cNvPr>
          <p:cNvSpPr/>
          <p:nvPr/>
        </p:nvSpPr>
        <p:spPr>
          <a:xfrm>
            <a:off x="5303520" y="374"/>
            <a:ext cx="228600" cy="6858000"/>
          </a:xfrm>
          <a:prstGeom prst="rect">
            <a:avLst/>
          </a:prstGeom>
          <a:solidFill>
            <a:srgbClr val="191B0E"/>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4007077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Rectangle 7" title="Background Shape">
            <a:extLst>
              <a:ext uri="{FF2B5EF4-FFF2-40B4-BE49-F238E27FC236}">
                <a16:creationId xmlns:a16="http://schemas.microsoft.com/office/drawing/2014/main" id="{AE0A8ADE-04A0-4E87-85F7-1C0C18707918}"/>
              </a:ext>
            </a:extLst>
          </p:cNvPr>
          <p:cNvSpPr/>
          <p:nvPr/>
        </p:nvSpPr>
        <p:spPr>
          <a:xfrm>
            <a:off x="0" y="374"/>
            <a:ext cx="5303520" cy="6857625"/>
          </a:xfrm>
          <a:prstGeom prst="rect">
            <a:avLst/>
          </a:prstGeom>
          <a:solidFill>
            <a:srgbClr val="8C8D8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Title 1">
            <a:extLst>
              <a:ext uri="{FF2B5EF4-FFF2-40B4-BE49-F238E27FC236}">
                <a16:creationId xmlns:a16="http://schemas.microsoft.com/office/drawing/2014/main" id="{FF8D89B4-CFB7-436C-9D5E-51E380D9870F}"/>
              </a:ext>
            </a:extLst>
          </p:cNvPr>
          <p:cNvSpPr txBox="1">
            <a:spLocks noGrp="1"/>
          </p:cNvSpPr>
          <p:nvPr>
            <p:ph type="title"/>
          </p:nvPr>
        </p:nvSpPr>
        <p:spPr>
          <a:xfrm>
            <a:off x="723903" y="685800"/>
            <a:ext cx="3855723" cy="2157883"/>
          </a:xfrm>
        </p:spPr>
        <p:txBody>
          <a:bodyPr/>
          <a:lstStyle>
            <a:lvl1pPr>
              <a:lnSpc>
                <a:spcPct val="84000"/>
              </a:lnSpc>
              <a:defRPr sz="4800"/>
            </a:lvl1pPr>
          </a:lstStyle>
          <a:p>
            <a:pPr lvl="0"/>
            <a:r>
              <a:rPr lang="en-US"/>
              <a:t>Click to edit Master title style</a:t>
            </a:r>
          </a:p>
        </p:txBody>
      </p:sp>
      <p:sp>
        <p:nvSpPr>
          <p:cNvPr id="4" name="Picture Placeholder 2">
            <a:extLst>
              <a:ext uri="{FF2B5EF4-FFF2-40B4-BE49-F238E27FC236}">
                <a16:creationId xmlns:a16="http://schemas.microsoft.com/office/drawing/2014/main" id="{F7DA21A9-6399-45EA-905E-792F88559A82}"/>
              </a:ext>
            </a:extLst>
          </p:cNvPr>
          <p:cNvSpPr txBox="1">
            <a:spLocks noGrp="1"/>
          </p:cNvSpPr>
          <p:nvPr>
            <p:ph type="pic" idx="1"/>
          </p:nvPr>
        </p:nvSpPr>
        <p:spPr>
          <a:xfrm>
            <a:off x="5532120" y="0"/>
            <a:ext cx="6659876" cy="6858000"/>
          </a:xfrm>
        </p:spPr>
        <p:txBody>
          <a:bodyPr/>
          <a:lstStyle>
            <a:lvl1pPr marL="0" indent="0">
              <a:buNone/>
              <a:defRPr/>
            </a:lvl1pPr>
          </a:lstStyle>
          <a:p>
            <a:pPr lvl="0"/>
            <a:r>
              <a:rPr lang="en-US"/>
              <a:t>Click icon to add picture</a:t>
            </a:r>
          </a:p>
        </p:txBody>
      </p:sp>
      <p:sp>
        <p:nvSpPr>
          <p:cNvPr id="5" name="Text Placeholder 3">
            <a:extLst>
              <a:ext uri="{FF2B5EF4-FFF2-40B4-BE49-F238E27FC236}">
                <a16:creationId xmlns:a16="http://schemas.microsoft.com/office/drawing/2014/main" id="{C9F09D3B-DF49-4148-9612-8B0F495FDDED}"/>
              </a:ext>
            </a:extLst>
          </p:cNvPr>
          <p:cNvSpPr txBox="1">
            <a:spLocks noGrp="1"/>
          </p:cNvSpPr>
          <p:nvPr>
            <p:ph type="body" idx="2"/>
          </p:nvPr>
        </p:nvSpPr>
        <p:spPr>
          <a:xfrm>
            <a:off x="723903" y="2855963"/>
            <a:ext cx="3855723" cy="3011430"/>
          </a:xfrm>
        </p:spPr>
        <p:txBody>
          <a:bodyPr/>
          <a:lstStyle>
            <a:lvl1pPr marL="0" indent="0">
              <a:lnSpc>
                <a:spcPct val="113000"/>
              </a:lnSpc>
              <a:spcBef>
                <a:spcPts val="0"/>
              </a:spcBef>
              <a:spcAft>
                <a:spcPts val="1500"/>
              </a:spcAft>
              <a:buNone/>
              <a:defRPr sz="1600"/>
            </a:lvl1pPr>
          </a:lstStyle>
          <a:p>
            <a:pPr lvl="0"/>
            <a:r>
              <a:rPr lang="en-US"/>
              <a:t>Click to edit Master text styles</a:t>
            </a:r>
          </a:p>
        </p:txBody>
      </p:sp>
      <p:sp>
        <p:nvSpPr>
          <p:cNvPr id="6" name="Date Placeholder 4">
            <a:extLst>
              <a:ext uri="{FF2B5EF4-FFF2-40B4-BE49-F238E27FC236}">
                <a16:creationId xmlns:a16="http://schemas.microsoft.com/office/drawing/2014/main" id="{C3B9B9CC-0BEC-4FD7-ABD5-30457345BE2D}"/>
              </a:ext>
            </a:extLst>
          </p:cNvPr>
          <p:cNvSpPr txBox="1">
            <a:spLocks noGrp="1"/>
          </p:cNvSpPr>
          <p:nvPr>
            <p:ph type="dt" sz="half" idx="7"/>
          </p:nvPr>
        </p:nvSpPr>
        <p:spPr>
          <a:xfrm>
            <a:off x="723903" y="6453387"/>
            <a:ext cx="1204575" cy="404612"/>
          </a:xfrm>
        </p:spPr>
        <p:txBody>
          <a:bodyPr/>
          <a:lstStyle>
            <a:lvl1pPr>
              <a:defRPr/>
            </a:lvl1pPr>
          </a:lstStyle>
          <a:p>
            <a:pPr lvl="0"/>
            <a:fld id="{BFE96A85-991A-4056-9BDF-2E0BBBEE4C39}" type="datetime1">
              <a:rPr lang="en-US"/>
              <a:pPr lvl="0"/>
              <a:t>10/20/2021</a:t>
            </a:fld>
            <a:endParaRPr lang="en-US"/>
          </a:p>
        </p:txBody>
      </p:sp>
      <p:sp>
        <p:nvSpPr>
          <p:cNvPr id="7" name="Footer Placeholder 5">
            <a:extLst>
              <a:ext uri="{FF2B5EF4-FFF2-40B4-BE49-F238E27FC236}">
                <a16:creationId xmlns:a16="http://schemas.microsoft.com/office/drawing/2014/main" id="{95AE097B-EB44-46EF-B043-64E7DE65FF50}"/>
              </a:ext>
            </a:extLst>
          </p:cNvPr>
          <p:cNvSpPr txBox="1">
            <a:spLocks noGrp="1"/>
          </p:cNvSpPr>
          <p:nvPr>
            <p:ph type="ftr" sz="quarter" idx="9"/>
          </p:nvPr>
        </p:nvSpPr>
        <p:spPr>
          <a:xfrm>
            <a:off x="2205944" y="6453387"/>
            <a:ext cx="2373672" cy="404612"/>
          </a:xfrm>
        </p:spPr>
        <p:txBody>
          <a:bodyPr/>
          <a:lstStyle>
            <a:lvl1pPr>
              <a:defRPr/>
            </a:lvl1pPr>
          </a:lstStyle>
          <a:p>
            <a:pPr lvl="0"/>
            <a:endParaRPr lang="en-US"/>
          </a:p>
        </p:txBody>
      </p:sp>
      <p:sp>
        <p:nvSpPr>
          <p:cNvPr id="8" name="Slide Number Placeholder 6">
            <a:extLst>
              <a:ext uri="{FF2B5EF4-FFF2-40B4-BE49-F238E27FC236}">
                <a16:creationId xmlns:a16="http://schemas.microsoft.com/office/drawing/2014/main" id="{0B6F3DBC-FA45-49FB-BEC0-68ACF29442A8}"/>
              </a:ext>
            </a:extLst>
          </p:cNvPr>
          <p:cNvSpPr txBox="1">
            <a:spLocks noGrp="1"/>
          </p:cNvSpPr>
          <p:nvPr>
            <p:ph type="sldNum" sz="quarter" idx="8"/>
          </p:nvPr>
        </p:nvSpPr>
        <p:spPr>
          <a:xfrm>
            <a:off x="9883136" y="6453387"/>
            <a:ext cx="1596295" cy="404612"/>
          </a:xfrm>
        </p:spPr>
        <p:txBody>
          <a:bodyPr/>
          <a:lstStyle>
            <a:lvl1pPr>
              <a:defRPr/>
            </a:lvl1pPr>
          </a:lstStyle>
          <a:p>
            <a:pPr lvl="0"/>
            <a:fld id="{63104DFE-9285-402D-991C-59259BB8D8F6}" type="slidenum">
              <a:t>‹#›</a:t>
            </a:fld>
            <a:endParaRPr lang="en-US"/>
          </a:p>
        </p:txBody>
      </p:sp>
      <p:sp>
        <p:nvSpPr>
          <p:cNvPr id="9" name="Rectangle 8" title="Divider Bar">
            <a:extLst>
              <a:ext uri="{FF2B5EF4-FFF2-40B4-BE49-F238E27FC236}">
                <a16:creationId xmlns:a16="http://schemas.microsoft.com/office/drawing/2014/main" id="{557AB46E-F89F-4976-80E6-308BE5531C60}"/>
              </a:ext>
            </a:extLst>
          </p:cNvPr>
          <p:cNvSpPr/>
          <p:nvPr/>
        </p:nvSpPr>
        <p:spPr>
          <a:xfrm>
            <a:off x="5303520" y="374"/>
            <a:ext cx="228600" cy="6858000"/>
          </a:xfrm>
          <a:prstGeom prst="rect">
            <a:avLst/>
          </a:prstGeom>
          <a:solidFill>
            <a:srgbClr val="191B0E"/>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27580362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468FC-2945-44E2-9701-C6AFB64C10A5}"/>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6A4C83C4-B1A1-4F5F-98D4-BAC686AF9BE6}"/>
              </a:ext>
            </a:extLst>
          </p:cNvPr>
          <p:cNvSpPr txBox="1">
            <a:spLocks noGrp="1"/>
          </p:cNvSpPr>
          <p:nvPr>
            <p:ph type="body" orient="vert" idx="1"/>
          </p:nvPr>
        </p:nvSpPr>
        <p:spPr>
          <a:xfrm>
            <a:off x="1371600" y="2295528"/>
            <a:ext cx="9601200" cy="357187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68D0C90-D095-4F61-AE12-8317C3AF5E3E}"/>
              </a:ext>
            </a:extLst>
          </p:cNvPr>
          <p:cNvSpPr txBox="1">
            <a:spLocks noGrp="1"/>
          </p:cNvSpPr>
          <p:nvPr>
            <p:ph type="dt" sz="half" idx="7"/>
          </p:nvPr>
        </p:nvSpPr>
        <p:spPr/>
        <p:txBody>
          <a:bodyPr/>
          <a:lstStyle>
            <a:lvl1pPr>
              <a:defRPr/>
            </a:lvl1pPr>
          </a:lstStyle>
          <a:p>
            <a:pPr lvl="0"/>
            <a:fld id="{764C3E14-DBE5-42E3-AD83-2907FA3802C0}" type="datetime1">
              <a:rPr lang="en-US"/>
              <a:pPr lvl="0"/>
              <a:t>10/20/2021</a:t>
            </a:fld>
            <a:endParaRPr lang="en-US"/>
          </a:p>
        </p:txBody>
      </p:sp>
      <p:sp>
        <p:nvSpPr>
          <p:cNvPr id="5" name="Footer Placeholder 4">
            <a:extLst>
              <a:ext uri="{FF2B5EF4-FFF2-40B4-BE49-F238E27FC236}">
                <a16:creationId xmlns:a16="http://schemas.microsoft.com/office/drawing/2014/main" id="{3B728450-8495-4386-BA8A-2D59F27A80B4}"/>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705EBD3B-4A33-44DF-9EF6-95E73CC31A55}"/>
              </a:ext>
            </a:extLst>
          </p:cNvPr>
          <p:cNvSpPr txBox="1">
            <a:spLocks noGrp="1"/>
          </p:cNvSpPr>
          <p:nvPr>
            <p:ph type="sldNum" sz="quarter" idx="8"/>
          </p:nvPr>
        </p:nvSpPr>
        <p:spPr/>
        <p:txBody>
          <a:bodyPr/>
          <a:lstStyle>
            <a:lvl1pPr>
              <a:defRPr/>
            </a:lvl1pPr>
          </a:lstStyle>
          <a:p>
            <a:pPr lvl="0"/>
            <a:fld id="{217B9CC5-359C-4C9F-85AB-808DA1D3DCC3}" type="slidenum">
              <a:t>‹#›</a:t>
            </a:fld>
            <a:endParaRPr lang="en-US"/>
          </a:p>
        </p:txBody>
      </p:sp>
    </p:spTree>
    <p:extLst>
      <p:ext uri="{BB962C8B-B14F-4D97-AF65-F5344CB8AC3E}">
        <p14:creationId xmlns:p14="http://schemas.microsoft.com/office/powerpoint/2010/main" val="12864885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0DD8BFC-1114-496A-9647-62EA6FB44DE0}"/>
              </a:ext>
            </a:extLst>
          </p:cNvPr>
          <p:cNvSpPr txBox="1">
            <a:spLocks noGrp="1"/>
          </p:cNvSpPr>
          <p:nvPr>
            <p:ph type="title" orient="vert"/>
          </p:nvPr>
        </p:nvSpPr>
        <p:spPr>
          <a:xfrm>
            <a:off x="9596563" y="624160"/>
            <a:ext cx="1565763" cy="5243242"/>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EE8CD4AB-00BF-4826-8750-CD7455EE59F5}"/>
              </a:ext>
            </a:extLst>
          </p:cNvPr>
          <p:cNvSpPr txBox="1">
            <a:spLocks noGrp="1"/>
          </p:cNvSpPr>
          <p:nvPr>
            <p:ph type="body" orient="vert" idx="1"/>
          </p:nvPr>
        </p:nvSpPr>
        <p:spPr>
          <a:xfrm>
            <a:off x="1371600" y="624160"/>
            <a:ext cx="8179637" cy="5243242"/>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FAD41D8-CFB5-48A4-8187-670954593FF5}"/>
              </a:ext>
            </a:extLst>
          </p:cNvPr>
          <p:cNvSpPr txBox="1">
            <a:spLocks noGrp="1"/>
          </p:cNvSpPr>
          <p:nvPr>
            <p:ph type="dt" sz="half" idx="7"/>
          </p:nvPr>
        </p:nvSpPr>
        <p:spPr/>
        <p:txBody>
          <a:bodyPr/>
          <a:lstStyle>
            <a:lvl1pPr>
              <a:defRPr/>
            </a:lvl1pPr>
          </a:lstStyle>
          <a:p>
            <a:pPr lvl="0"/>
            <a:fld id="{C140AD62-62B4-4F64-8546-71375E8712FF}" type="datetime1">
              <a:rPr lang="en-US"/>
              <a:pPr lvl="0"/>
              <a:t>10/20/2021</a:t>
            </a:fld>
            <a:endParaRPr lang="en-US"/>
          </a:p>
        </p:txBody>
      </p:sp>
      <p:sp>
        <p:nvSpPr>
          <p:cNvPr id="5" name="Footer Placeholder 4">
            <a:extLst>
              <a:ext uri="{FF2B5EF4-FFF2-40B4-BE49-F238E27FC236}">
                <a16:creationId xmlns:a16="http://schemas.microsoft.com/office/drawing/2014/main" id="{2194F693-E4DE-407A-AAF9-E6EF6D80C48C}"/>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1D7240E6-C6C3-472E-B829-A3ECC93592AA}"/>
              </a:ext>
            </a:extLst>
          </p:cNvPr>
          <p:cNvSpPr txBox="1">
            <a:spLocks noGrp="1"/>
          </p:cNvSpPr>
          <p:nvPr>
            <p:ph type="sldNum" sz="quarter" idx="8"/>
          </p:nvPr>
        </p:nvSpPr>
        <p:spPr/>
        <p:txBody>
          <a:bodyPr/>
          <a:lstStyle>
            <a:lvl1pPr>
              <a:defRPr/>
            </a:lvl1pPr>
          </a:lstStyle>
          <a:p>
            <a:pPr lvl="0"/>
            <a:fld id="{80F7FFED-2E89-4C26-9250-2F1CBE052CAE}" type="slidenum">
              <a:t>‹#›</a:t>
            </a:fld>
            <a:endParaRPr lang="en-US"/>
          </a:p>
        </p:txBody>
      </p:sp>
    </p:spTree>
    <p:extLst>
      <p:ext uri="{BB962C8B-B14F-4D97-AF65-F5344CB8AC3E}">
        <p14:creationId xmlns:p14="http://schemas.microsoft.com/office/powerpoint/2010/main" val="23468820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EFEDE3"/>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193BF58-24B9-4718-9EF3-0C916C30C00A}"/>
              </a:ext>
            </a:extLst>
          </p:cNvPr>
          <p:cNvSpPr txBox="1">
            <a:spLocks noGrp="1"/>
          </p:cNvSpPr>
          <p:nvPr>
            <p:ph type="title"/>
          </p:nvPr>
        </p:nvSpPr>
        <p:spPr>
          <a:xfrm>
            <a:off x="1371600" y="685800"/>
            <a:ext cx="9601200" cy="1485900"/>
          </a:xfrm>
          <a:prstGeom prst="rect">
            <a:avLst/>
          </a:prstGeom>
          <a:noFill/>
          <a:ln>
            <a:noFill/>
          </a:ln>
        </p:spPr>
        <p:txBody>
          <a:bodyPr vert="horz" wrap="square" lIns="91440" tIns="45720" rIns="91440" bIns="45720" anchor="t"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2FD98418-C6B6-4337-AD5E-DC6EF08D0AAB}"/>
              </a:ext>
            </a:extLst>
          </p:cNvPr>
          <p:cNvSpPr txBox="1">
            <a:spLocks noGrp="1"/>
          </p:cNvSpPr>
          <p:nvPr>
            <p:ph type="body" idx="1"/>
          </p:nvPr>
        </p:nvSpPr>
        <p:spPr>
          <a:xfrm>
            <a:off x="1371600" y="2286000"/>
            <a:ext cx="9601200" cy="3581403"/>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A10E649-8C12-4E80-B0F8-C17382ECAF34}"/>
              </a:ext>
            </a:extLst>
          </p:cNvPr>
          <p:cNvSpPr txBox="1">
            <a:spLocks noGrp="1"/>
          </p:cNvSpPr>
          <p:nvPr>
            <p:ph type="dt" sz="half" idx="2"/>
          </p:nvPr>
        </p:nvSpPr>
        <p:spPr>
          <a:xfrm>
            <a:off x="1390646" y="6453387"/>
            <a:ext cx="1204575" cy="404612"/>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US" sz="1200" b="0" i="0" u="none" strike="noStrike" kern="1200" cap="none" spc="0" baseline="0">
                <a:solidFill>
                  <a:srgbClr val="191B0E"/>
                </a:solidFill>
                <a:uFillTx/>
                <a:latin typeface="Franklin Gothic Book"/>
              </a:defRPr>
            </a:lvl1pPr>
          </a:lstStyle>
          <a:p>
            <a:pPr lvl="0"/>
            <a:fld id="{3A8C7167-94EC-4891-B2F0-91C863F6A844}" type="datetime1">
              <a:rPr lang="en-US"/>
              <a:pPr lvl="0"/>
              <a:t>10/20/2021</a:t>
            </a:fld>
            <a:endParaRPr lang="en-US"/>
          </a:p>
        </p:txBody>
      </p:sp>
      <p:sp>
        <p:nvSpPr>
          <p:cNvPr id="5" name="Footer Placeholder 4">
            <a:extLst>
              <a:ext uri="{FF2B5EF4-FFF2-40B4-BE49-F238E27FC236}">
                <a16:creationId xmlns:a16="http://schemas.microsoft.com/office/drawing/2014/main" id="{0B6B2FAF-DB1D-40BF-BC88-A8219F69D35C}"/>
              </a:ext>
            </a:extLst>
          </p:cNvPr>
          <p:cNvSpPr txBox="1">
            <a:spLocks noGrp="1"/>
          </p:cNvSpPr>
          <p:nvPr>
            <p:ph type="ftr" sz="quarter" idx="3"/>
          </p:nvPr>
        </p:nvSpPr>
        <p:spPr>
          <a:xfrm>
            <a:off x="2893563" y="6453387"/>
            <a:ext cx="6280830" cy="404612"/>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US" sz="1200" b="0" i="0" u="none" strike="noStrike" kern="1200" cap="none" spc="0" baseline="0">
                <a:solidFill>
                  <a:srgbClr val="191B0E"/>
                </a:solidFill>
                <a:uFillTx/>
                <a:latin typeface="Franklin Gothic Book"/>
              </a:defRPr>
            </a:lvl1pPr>
          </a:lstStyle>
          <a:p>
            <a:pPr lvl="0"/>
            <a:endParaRPr lang="en-US"/>
          </a:p>
        </p:txBody>
      </p:sp>
      <p:sp>
        <p:nvSpPr>
          <p:cNvPr id="6" name="Slide Number Placeholder 5">
            <a:extLst>
              <a:ext uri="{FF2B5EF4-FFF2-40B4-BE49-F238E27FC236}">
                <a16:creationId xmlns:a16="http://schemas.microsoft.com/office/drawing/2014/main" id="{27AB70A9-AC04-4ED7-A9A8-BC59ABD755A9}"/>
              </a:ext>
            </a:extLst>
          </p:cNvPr>
          <p:cNvSpPr txBox="1">
            <a:spLocks noGrp="1"/>
          </p:cNvSpPr>
          <p:nvPr>
            <p:ph type="sldNum" sz="quarter" idx="4"/>
          </p:nvPr>
        </p:nvSpPr>
        <p:spPr>
          <a:xfrm>
            <a:off x="9472735" y="6453387"/>
            <a:ext cx="1596295" cy="404612"/>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1200" b="0" i="0" u="none" strike="noStrike" kern="1200" cap="none" spc="0" baseline="0">
                <a:solidFill>
                  <a:srgbClr val="191B0E"/>
                </a:solidFill>
                <a:uFillTx/>
                <a:latin typeface="Franklin Gothic Book"/>
              </a:defRPr>
            </a:lvl1pPr>
          </a:lstStyle>
          <a:p>
            <a:pPr lvl="0"/>
            <a:fld id="{679DD382-8D0E-40E9-9D91-78A5CC223DB6}" type="slidenum">
              <a:t>‹#›</a:t>
            </a:fld>
            <a:endParaRPr lang="en-US"/>
          </a:p>
        </p:txBody>
      </p:sp>
      <p:sp>
        <p:nvSpPr>
          <p:cNvPr id="7" name="Rectangle 8" title="Side bar">
            <a:extLst>
              <a:ext uri="{FF2B5EF4-FFF2-40B4-BE49-F238E27FC236}">
                <a16:creationId xmlns:a16="http://schemas.microsoft.com/office/drawing/2014/main" id="{3F461ECA-3FD3-4586-AFEB-ECBD67CBA9B2}"/>
              </a:ext>
            </a:extLst>
          </p:cNvPr>
          <p:cNvSpPr/>
          <p:nvPr/>
        </p:nvSpPr>
        <p:spPr>
          <a:xfrm>
            <a:off x="478094" y="374"/>
            <a:ext cx="228600" cy="6858000"/>
          </a:xfrm>
          <a:prstGeom prst="rect">
            <a:avLst/>
          </a:prstGeom>
          <a:solidFill>
            <a:srgbClr val="191B0E"/>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89000"/>
        </a:lnSpc>
        <a:spcBef>
          <a:spcPts val="0"/>
        </a:spcBef>
        <a:spcAft>
          <a:spcPts val="0"/>
        </a:spcAft>
        <a:buNone/>
        <a:tabLst/>
        <a:defRPr lang="en-US" sz="4400" b="0" i="0" u="none" strike="noStrike" kern="1200" cap="none" spc="0" baseline="0">
          <a:solidFill>
            <a:srgbClr val="191B0E"/>
          </a:solidFill>
          <a:uFillTx/>
          <a:latin typeface="Franklin Gothic Book"/>
        </a:defRPr>
      </a:lvl1pPr>
    </p:titleStyle>
    <p:bodyStyle>
      <a:lvl1pPr marL="384048" marR="0" lvl="0" indent="-384048" algn="l" defTabSz="914400" rtl="0" fontAlgn="auto" hangingPunct="1">
        <a:lnSpc>
          <a:spcPct val="94000"/>
        </a:lnSpc>
        <a:spcBef>
          <a:spcPts val="1000"/>
        </a:spcBef>
        <a:spcAft>
          <a:spcPts val="200"/>
        </a:spcAft>
        <a:buSzPct val="100000"/>
        <a:buFont typeface="Franklin Gothic Book" pitchFamily="34"/>
        <a:buChar char="■"/>
        <a:tabLst/>
        <a:defRPr lang="en-US" sz="2000" b="0" i="0" u="none" strike="noStrike" kern="1200" cap="none" spc="0" baseline="0">
          <a:solidFill>
            <a:srgbClr val="191B0E"/>
          </a:solidFill>
          <a:uFillTx/>
          <a:latin typeface="Franklin Gothic Book"/>
        </a:defRPr>
      </a:lvl1pPr>
      <a:lvl2pPr marL="914400" marR="0" lvl="1" indent="-384048" algn="l" defTabSz="914400" rtl="0" fontAlgn="auto" hangingPunct="1">
        <a:lnSpc>
          <a:spcPct val="94000"/>
        </a:lnSpc>
        <a:spcBef>
          <a:spcPts val="500"/>
        </a:spcBef>
        <a:spcAft>
          <a:spcPts val="200"/>
        </a:spcAft>
        <a:buSzPct val="100000"/>
        <a:buFont typeface="Franklin Gothic Book" pitchFamily="34"/>
        <a:buChar char="–"/>
        <a:tabLst/>
        <a:defRPr lang="en-US" sz="2000" b="0" i="1" u="none" strike="noStrike" kern="1200" cap="none" spc="0" baseline="0">
          <a:solidFill>
            <a:srgbClr val="191B0E"/>
          </a:solidFill>
          <a:uFillTx/>
          <a:latin typeface="Franklin Gothic Book"/>
        </a:defRPr>
      </a:lvl2pPr>
      <a:lvl3pPr marL="1371600" marR="0" lvl="2" indent="-384048" algn="l" defTabSz="914400" rtl="0" fontAlgn="auto" hangingPunct="1">
        <a:lnSpc>
          <a:spcPct val="94000"/>
        </a:lnSpc>
        <a:spcBef>
          <a:spcPts val="500"/>
        </a:spcBef>
        <a:spcAft>
          <a:spcPts val="200"/>
        </a:spcAft>
        <a:buSzPct val="100000"/>
        <a:buFont typeface="Franklin Gothic Book" pitchFamily="34"/>
        <a:buChar char="■"/>
        <a:tabLst/>
        <a:defRPr lang="en-US" sz="1800" b="0" i="0" u="none" strike="noStrike" kern="1200" cap="none" spc="0" baseline="0">
          <a:solidFill>
            <a:srgbClr val="191B0E"/>
          </a:solidFill>
          <a:uFillTx/>
          <a:latin typeface="Franklin Gothic Book"/>
        </a:defRPr>
      </a:lvl3pPr>
      <a:lvl4pPr marL="1828800" marR="0" lvl="3" indent="-384048" algn="l" defTabSz="914400" rtl="0" fontAlgn="auto" hangingPunct="1">
        <a:lnSpc>
          <a:spcPct val="94000"/>
        </a:lnSpc>
        <a:spcBef>
          <a:spcPts val="500"/>
        </a:spcBef>
        <a:spcAft>
          <a:spcPts val="200"/>
        </a:spcAft>
        <a:buSzPct val="100000"/>
        <a:buFont typeface="Franklin Gothic Book" pitchFamily="34"/>
        <a:buChar char="–"/>
        <a:tabLst/>
        <a:defRPr lang="en-US" sz="1800" b="0" i="1" u="none" strike="noStrike" kern="1200" cap="none" spc="0" baseline="0">
          <a:solidFill>
            <a:srgbClr val="191B0E"/>
          </a:solidFill>
          <a:uFillTx/>
          <a:latin typeface="Franklin Gothic Book"/>
        </a:defRPr>
      </a:lvl4pPr>
      <a:lvl5pPr marL="2286000" marR="0" lvl="4" indent="-384048" algn="l" defTabSz="914400" rtl="0" fontAlgn="auto" hangingPunct="1">
        <a:lnSpc>
          <a:spcPct val="94000"/>
        </a:lnSpc>
        <a:spcBef>
          <a:spcPts val="500"/>
        </a:spcBef>
        <a:spcAft>
          <a:spcPts val="200"/>
        </a:spcAft>
        <a:buSzPct val="100000"/>
        <a:buFont typeface="Franklin Gothic Book" pitchFamily="34"/>
        <a:buChar char="■"/>
        <a:tabLst/>
        <a:defRPr lang="en-US" sz="1600" b="0" i="0" u="none" strike="noStrike" kern="1200" cap="none" spc="0" baseline="0">
          <a:solidFill>
            <a:srgbClr val="191B0E"/>
          </a:solidFill>
          <a:uFillTx/>
          <a:latin typeface="Franklin Gothic Book"/>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simplypsychology.org/piaget.html"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doi.org/10.1093/oxfordjournals.bmb.a011599"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ED574D-3B9D-450B-92BD-CF3F472DE676}"/>
              </a:ext>
            </a:extLst>
          </p:cNvPr>
          <p:cNvSpPr txBox="1">
            <a:spLocks noGrp="1"/>
          </p:cNvSpPr>
          <p:nvPr>
            <p:ph type="ctrTitle"/>
          </p:nvPr>
        </p:nvSpPr>
        <p:spPr>
          <a:xfrm>
            <a:off x="2186321" y="3429000"/>
            <a:ext cx="8361227" cy="2098227"/>
          </a:xfrm>
        </p:spPr>
        <p:txBody>
          <a:bodyPr/>
          <a:lstStyle/>
          <a:p>
            <a:pPr lvl="0"/>
            <a:r>
              <a:rPr lang="en-GB" sz="4800"/>
              <a:t>A child’s experience between the ages of 0-5 years can affect the affect the rest of their lives. </a:t>
            </a:r>
            <a:br>
              <a:rPr lang="en-GB" sz="4800"/>
            </a:br>
            <a:endParaRPr lang="en-GB" sz="48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23B4A149-3DD9-4E71-B461-3C6C5D880F82}"/>
              </a:ext>
            </a:extLst>
          </p:cNvPr>
          <p:cNvSpPr txBox="1">
            <a:spLocks noGrp="1"/>
          </p:cNvSpPr>
          <p:nvPr>
            <p:ph idx="1"/>
          </p:nvPr>
        </p:nvSpPr>
        <p:spPr>
          <a:xfrm>
            <a:off x="1080345" y="138851"/>
            <a:ext cx="9601200" cy="6214536"/>
          </a:xfrm>
        </p:spPr>
        <p:txBody>
          <a:bodyPr/>
          <a:lstStyle/>
          <a:p>
            <a:pPr marL="0" lvl="0" indent="0">
              <a:lnSpc>
                <a:spcPct val="84000"/>
              </a:lnSpc>
              <a:buNone/>
            </a:pPr>
            <a:r>
              <a:rPr lang="en-GB" sz="2400" b="1"/>
              <a:t>Introduction</a:t>
            </a:r>
          </a:p>
          <a:p>
            <a:pPr lvl="0">
              <a:lnSpc>
                <a:spcPct val="84000"/>
              </a:lnSpc>
            </a:pPr>
            <a:r>
              <a:rPr lang="en-GB"/>
              <a:t>Young children from the ages of 0-5 years have high sensory capacity and the more they are exposed to a range of experiences in their lives, the more information they are able to get from the world surrounding them (Sylva, 1997). </a:t>
            </a:r>
          </a:p>
          <a:p>
            <a:pPr lvl="0">
              <a:lnSpc>
                <a:spcPct val="84000"/>
              </a:lnSpc>
            </a:pPr>
            <a:r>
              <a:rPr lang="en-GB"/>
              <a:t>The mind of a child between 0-5 years consists of discovery and how the mind of an infant develops through observation (Gopnik and Wellman, 2012). Furthermore, infants are considered as not only observers of their environment, but they also register the appearance of the things/experiences in the environment (Carey, 2009). </a:t>
            </a:r>
          </a:p>
          <a:p>
            <a:pPr lvl="0">
              <a:lnSpc>
                <a:spcPct val="84000"/>
              </a:lnSpc>
            </a:pPr>
            <a:r>
              <a:rPr lang="en-GB"/>
              <a:t>Research on infants between the ages of 0-5 years old discovered that children go through life and build their intuitive “map” of early experiences and these experiences affect the child negatively or positively later on in their life (Saxe, 2013). </a:t>
            </a:r>
          </a:p>
          <a:p>
            <a:pPr lvl="0">
              <a:lnSpc>
                <a:spcPct val="84000"/>
              </a:lnSpc>
            </a:pPr>
            <a:r>
              <a:rPr lang="en-GB"/>
              <a:t>The theory of children’s developing mind shows insight into how the infants’ mind transforms and what they begin to start learning from others around them (Baillargeon et al., 2010).</a:t>
            </a:r>
          </a:p>
          <a:p>
            <a:pPr lvl="0">
              <a:lnSpc>
                <a:spcPct val="84000"/>
              </a:lnSpc>
            </a:pPr>
            <a:r>
              <a:rPr lang="en-GB"/>
              <a:t>A number of studies have founded that during the early years of a child’s life affects the  the development of fine and gross motor skills, the more exposed they are to a range of learning, mental and social experiences affects the infant’s cognitive development and how ready they will be for school and formal education and learning later on in life (Pagani and Messier, 2012).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10364-8093-4C3D-9902-76AEF356925C}"/>
              </a:ext>
            </a:extLst>
          </p:cNvPr>
          <p:cNvSpPr txBox="1">
            <a:spLocks noGrp="1"/>
          </p:cNvSpPr>
          <p:nvPr>
            <p:ph type="title"/>
          </p:nvPr>
        </p:nvSpPr>
        <p:spPr>
          <a:xfrm>
            <a:off x="739777" y="330198"/>
            <a:ext cx="10712452" cy="1485900"/>
          </a:xfrm>
        </p:spPr>
        <p:txBody>
          <a:bodyPr/>
          <a:lstStyle/>
          <a:p>
            <a:pPr lvl="0"/>
            <a:r>
              <a:rPr lang="en-GB" b="1"/>
              <a:t>Psychological theories relating to infants between the ages of 0-5 years</a:t>
            </a:r>
          </a:p>
        </p:txBody>
      </p:sp>
      <p:sp>
        <p:nvSpPr>
          <p:cNvPr id="3" name="Content Placeholder 2">
            <a:extLst>
              <a:ext uri="{FF2B5EF4-FFF2-40B4-BE49-F238E27FC236}">
                <a16:creationId xmlns:a16="http://schemas.microsoft.com/office/drawing/2014/main" id="{C28BAA8F-5351-4A8B-8437-991F38656A41}"/>
              </a:ext>
            </a:extLst>
          </p:cNvPr>
          <p:cNvSpPr txBox="1">
            <a:spLocks noGrp="1"/>
          </p:cNvSpPr>
          <p:nvPr>
            <p:ph idx="1"/>
          </p:nvPr>
        </p:nvSpPr>
        <p:spPr>
          <a:xfrm>
            <a:off x="739777" y="1574797"/>
            <a:ext cx="4664070" cy="4572000"/>
          </a:xfrm>
        </p:spPr>
        <p:txBody>
          <a:bodyPr/>
          <a:lstStyle/>
          <a:p>
            <a:pPr lvl="0"/>
            <a:r>
              <a:rPr lang="en-GB" sz="1900">
                <a:solidFill>
                  <a:srgbClr val="373D3F"/>
                </a:solidFill>
              </a:rPr>
              <a:t>Jean Piaget is recognised as one of the most influential scholars in the field of child development. Piaget believed that as infants, so do their brains. His research was extensive in the area of the development of the infants’ thinking and how this changed as the infant grew. </a:t>
            </a:r>
          </a:p>
          <a:p>
            <a:pPr lvl="0"/>
            <a:r>
              <a:rPr lang="en-GB" sz="1900">
                <a:solidFill>
                  <a:srgbClr val="373D3F"/>
                </a:solidFill>
              </a:rPr>
              <a:t>Their brains develop through the four stages highlighted in the figure to the right (McLeod, 2018). The four stages correspond with the age of the child. 0-5 years focuses on the first two stages of sensorimotor and preoperational stage.</a:t>
            </a:r>
          </a:p>
          <a:p>
            <a:pPr lvl="0"/>
            <a:endParaRPr lang="en-GB" sz="1900">
              <a:solidFill>
                <a:srgbClr val="373D3F"/>
              </a:solidFill>
            </a:endParaRPr>
          </a:p>
          <a:p>
            <a:pPr marL="0" lvl="0" indent="0">
              <a:buNone/>
            </a:pPr>
            <a:endParaRPr lang="en-GB" sz="1600">
              <a:solidFill>
                <a:srgbClr val="373D3F"/>
              </a:solidFill>
              <a:latin typeface="proxima-nova"/>
            </a:endParaRPr>
          </a:p>
        </p:txBody>
      </p:sp>
      <p:pic>
        <p:nvPicPr>
          <p:cNvPr id="4" name="Picture 4">
            <a:extLst>
              <a:ext uri="{FF2B5EF4-FFF2-40B4-BE49-F238E27FC236}">
                <a16:creationId xmlns:a16="http://schemas.microsoft.com/office/drawing/2014/main" id="{23162500-9374-4F88-8DD4-23C49C54B76E}"/>
              </a:ext>
            </a:extLst>
          </p:cNvPr>
          <p:cNvPicPr>
            <a:picLocks noChangeAspect="1"/>
          </p:cNvPicPr>
          <p:nvPr/>
        </p:nvPicPr>
        <p:blipFill>
          <a:blip r:embed="rId2"/>
          <a:srcRect l="5482" t="4814" b="1944"/>
          <a:stretch>
            <a:fillRect/>
          </a:stretch>
        </p:blipFill>
        <p:spPr>
          <a:xfrm>
            <a:off x="5549182" y="1574797"/>
            <a:ext cx="6258674" cy="5162546"/>
          </a:xfrm>
          <a:prstGeom prst="rect">
            <a:avLst/>
          </a:prstGeom>
          <a:noFill/>
          <a:ln cap="flat">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3DCEE6FE-8E55-406A-9164-A8846D359C49}"/>
              </a:ext>
            </a:extLst>
          </p:cNvPr>
          <p:cNvSpPr txBox="1"/>
          <p:nvPr/>
        </p:nvSpPr>
        <p:spPr>
          <a:xfrm>
            <a:off x="825502" y="101598"/>
            <a:ext cx="11188698" cy="5909309"/>
          </a:xfrm>
          <a:prstGeom prst="rect">
            <a:avLst/>
          </a:prstGeom>
          <a:noFill/>
          <a:ln cap="flat">
            <a:noFill/>
          </a:ln>
        </p:spPr>
        <p:txBody>
          <a:bodyPr vert="horz" wrap="square" lIns="91440" tIns="45720" rIns="91440" bIns="45720" anchor="t" anchorCtr="0" compatLnSpc="1">
            <a:spAutoFit/>
          </a:bodyPr>
          <a:lstStyle/>
          <a:p>
            <a:pPr marL="285750" marR="0" lvl="0" indent="-285750" algn="l" defTabSz="4572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Franklin Gothic Book"/>
              </a:rPr>
              <a:t>The sensorimotor stage according to Piaget occurs from the birth of the baby to the age of 2. This stage is mainly characterised by the conception of what the 0-2 year old child “thinks” by altering or manipulating the world around them. The child is said to experience “thinking” by using their five senses: seeing, smelling, touching, hearing and tasting. </a:t>
            </a:r>
          </a:p>
          <a:p>
            <a:pPr marL="285750" marR="0" lvl="0" indent="-285750" algn="l" defTabSz="4572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Franklin Gothic Book"/>
            </a:endParaRPr>
          </a:p>
          <a:p>
            <a:pPr marL="285750" marR="0" lvl="0" indent="-285750" algn="l" defTabSz="4572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Franklin Gothic Book"/>
              </a:rPr>
              <a:t>These early experiences enable a child of 5 to 8 months to develop “object permanence”. Object permanence is the understanding an infant has of something that they have seen or experienced previously and they know this thing exists even though they cannot currently see it </a:t>
            </a:r>
            <a:r>
              <a:rPr lang="en-GB" sz="1800" b="0" i="0" u="none" strike="noStrike" kern="1200" cap="none" spc="0" baseline="0">
                <a:solidFill>
                  <a:srgbClr val="373D3F"/>
                </a:solidFill>
                <a:uFillTx/>
                <a:latin typeface="Franklin Gothic Book"/>
              </a:rPr>
              <a:t>(Bogartz et al., 1997).</a:t>
            </a:r>
          </a:p>
          <a:p>
            <a:pPr marL="285750" marR="0" lvl="0" indent="-285750" algn="l" defTabSz="4572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endParaRPr lang="en-GB" sz="1800" b="0" i="0" u="none" strike="noStrike" kern="1200" cap="none" spc="0" baseline="0">
              <a:solidFill>
                <a:srgbClr val="373D3F"/>
              </a:solidFill>
              <a:uFillTx/>
              <a:latin typeface="Franklin Gothic Book"/>
            </a:endParaRPr>
          </a:p>
          <a:p>
            <a:pPr marL="285750" marR="0" lvl="0" indent="-285750" algn="l" defTabSz="4572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1800" b="0" i="0" u="none" strike="noStrike" kern="1200" cap="none" spc="0" baseline="0">
                <a:solidFill>
                  <a:srgbClr val="373D3F"/>
                </a:solidFill>
                <a:uFillTx/>
                <a:latin typeface="Franklin Gothic Book"/>
              </a:rPr>
              <a:t>Piaget stated that by the end of the sensorimotor stage, children will have the ability to engage in “deferred imitation”. Deferred imitation is where the child has the ability to repeat previously heard words or seen actions. In this stage, usually by the end of 24 months, the child is able to imitate the behaviours or words they witnessed previously. This suggests that the infants from the ages of 0-5 years old need to experience a range of positive experiences involving all the five senses to improve their cognitive ability and performance later on in life.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373D3F"/>
              </a:solidFill>
              <a:uFillTx/>
              <a:latin typeface="Franklin Gothic Book"/>
            </a:endParaRPr>
          </a:p>
          <a:p>
            <a:pPr marL="285750" marR="0" lvl="0" indent="-285750" algn="l" defTabSz="4572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1800" b="0" i="0" u="none" strike="noStrike" kern="1200" cap="none" spc="0" baseline="0">
                <a:solidFill>
                  <a:srgbClr val="373D3F"/>
                </a:solidFill>
                <a:uFillTx/>
                <a:latin typeface="Franklin Gothic Book"/>
              </a:rPr>
              <a:t>The operational stage is the stage that occurs between the ages of 2 to 7 years old. During these years, infants are able to use association with symbols, images and words and ideas. At this stage, children become involved in pretend play. This pretend play represents real-life like scenarios for example, children might pretend to be flying like a bird of a plane using their arms widespread. Children at this stage begin to use these early memories to build on their experiences using their five senses.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EC0D9-6054-411D-9ED1-5D69CC9AC63C}"/>
              </a:ext>
            </a:extLst>
          </p:cNvPr>
          <p:cNvSpPr txBox="1">
            <a:spLocks noGrp="1"/>
          </p:cNvSpPr>
          <p:nvPr>
            <p:ph type="title"/>
          </p:nvPr>
        </p:nvSpPr>
        <p:spPr>
          <a:xfrm>
            <a:off x="863595" y="69430"/>
            <a:ext cx="9601200" cy="756922"/>
          </a:xfrm>
        </p:spPr>
        <p:txBody>
          <a:bodyPr/>
          <a:lstStyle/>
          <a:p>
            <a:pPr lvl="0"/>
            <a:r>
              <a:rPr lang="en-GB" sz="4000" b="1"/>
              <a:t>Theory of the mind</a:t>
            </a:r>
          </a:p>
        </p:txBody>
      </p:sp>
      <p:sp>
        <p:nvSpPr>
          <p:cNvPr id="3" name="Content Placeholder 2">
            <a:extLst>
              <a:ext uri="{FF2B5EF4-FFF2-40B4-BE49-F238E27FC236}">
                <a16:creationId xmlns:a16="http://schemas.microsoft.com/office/drawing/2014/main" id="{CA142521-6901-43E6-9777-2D36A90CA5AD}"/>
              </a:ext>
            </a:extLst>
          </p:cNvPr>
          <p:cNvSpPr txBox="1">
            <a:spLocks noGrp="1"/>
          </p:cNvSpPr>
          <p:nvPr>
            <p:ph idx="1"/>
          </p:nvPr>
        </p:nvSpPr>
        <p:spPr>
          <a:xfrm>
            <a:off x="938110" y="748454"/>
            <a:ext cx="10347514" cy="4551453"/>
          </a:xfrm>
        </p:spPr>
        <p:txBody>
          <a:bodyPr/>
          <a:lstStyle/>
          <a:p>
            <a:pPr lvl="0">
              <a:lnSpc>
                <a:spcPct val="84000"/>
              </a:lnSpc>
            </a:pPr>
            <a:endParaRPr lang="en-GB">
              <a:solidFill>
                <a:srgbClr val="000000"/>
              </a:solidFill>
              <a:latin typeface="Verdana" pitchFamily="34"/>
            </a:endParaRPr>
          </a:p>
          <a:p>
            <a:pPr lvl="0">
              <a:lnSpc>
                <a:spcPct val="84000"/>
              </a:lnSpc>
            </a:pPr>
            <a:r>
              <a:rPr lang="en-GB">
                <a:solidFill>
                  <a:srgbClr val="000000"/>
                </a:solidFill>
                <a:latin typeface="Verdana" pitchFamily="34"/>
              </a:rPr>
              <a:t>The “theory of the mind” is a psychological theory which discusses the understanding of the mental states of the brain and this is applied to the development of a child’s mind from 0 years of age to the age of 5 years old (Astington and Dack, 2008). </a:t>
            </a:r>
          </a:p>
          <a:p>
            <a:pPr lvl="0">
              <a:lnSpc>
                <a:spcPct val="84000"/>
              </a:lnSpc>
            </a:pPr>
            <a:r>
              <a:rPr lang="en-GB">
                <a:solidFill>
                  <a:srgbClr val="000000"/>
                </a:solidFill>
                <a:latin typeface="Verdana" pitchFamily="34"/>
              </a:rPr>
              <a:t>This theory describes how infants behave in natural settings due to the influences from birth. Whatever the have experienced from 0 ages, their mind has developed and allowed them to show experimental behaviour in different setting. </a:t>
            </a:r>
          </a:p>
          <a:p>
            <a:pPr lvl="0">
              <a:lnSpc>
                <a:spcPct val="84000"/>
              </a:lnSpc>
            </a:pPr>
            <a:r>
              <a:rPr lang="en-GB">
                <a:solidFill>
                  <a:srgbClr val="000000"/>
                </a:solidFill>
                <a:latin typeface="Verdana" pitchFamily="34"/>
              </a:rPr>
              <a:t>The earlier the child becomes intuitively aware of their environment – this could be due to what they experience through their five senses – the more reflective and explicit they become later on in life. Children will begin to develop language abilities in educational settings that will help their mind grow and progress.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49E6B-77EE-4D16-A10B-FA03FC31D28C}"/>
              </a:ext>
            </a:extLst>
          </p:cNvPr>
          <p:cNvSpPr txBox="1">
            <a:spLocks noGrp="1"/>
          </p:cNvSpPr>
          <p:nvPr>
            <p:ph type="title"/>
          </p:nvPr>
        </p:nvSpPr>
        <p:spPr>
          <a:xfrm>
            <a:off x="794083" y="120316"/>
            <a:ext cx="9601200" cy="1485900"/>
          </a:xfrm>
        </p:spPr>
        <p:txBody>
          <a:bodyPr/>
          <a:lstStyle/>
          <a:p>
            <a:pPr lvl="0"/>
            <a:r>
              <a:rPr lang="en-GB" sz="3600" b="1"/>
              <a:t>How parents can help</a:t>
            </a:r>
          </a:p>
        </p:txBody>
      </p:sp>
      <p:sp>
        <p:nvSpPr>
          <p:cNvPr id="3" name="Content Placeholder 2">
            <a:extLst>
              <a:ext uri="{FF2B5EF4-FFF2-40B4-BE49-F238E27FC236}">
                <a16:creationId xmlns:a16="http://schemas.microsoft.com/office/drawing/2014/main" id="{ED0B4050-11D9-451C-AB3B-DD7F9FEF8777}"/>
              </a:ext>
            </a:extLst>
          </p:cNvPr>
          <p:cNvSpPr txBox="1">
            <a:spLocks noGrp="1"/>
          </p:cNvSpPr>
          <p:nvPr>
            <p:ph idx="1"/>
          </p:nvPr>
        </p:nvSpPr>
        <p:spPr>
          <a:xfrm>
            <a:off x="794083" y="806116"/>
            <a:ext cx="11123191" cy="3581403"/>
          </a:xfrm>
        </p:spPr>
        <p:txBody>
          <a:bodyPr/>
          <a:lstStyle/>
          <a:p>
            <a:pPr lvl="0"/>
            <a:r>
              <a:rPr lang="en-GB"/>
              <a:t>Referring back to Piaget’s stages of cognitive development, parents can help improve their infants’ experiences in life and give them the best start at life by giving them a range of opportunities to use their five senses.  </a:t>
            </a:r>
          </a:p>
          <a:p>
            <a:pPr lvl="0"/>
            <a:r>
              <a:rPr lang="en-GB"/>
              <a:t>Children need to experience tasting different foods (at the right age), smelling different types of smells, touching a range of platforms, listening to different songs/sounds which can help improve their understanding of the world around them. </a:t>
            </a:r>
          </a:p>
          <a:p>
            <a:pPr lvl="0"/>
            <a:r>
              <a:rPr lang="en-GB"/>
              <a:t>Furthermore, another way parents can help the infants is by getting  them to play with other infants their age so they can start socialising and experience how it feels to socialise. This has been proven to give infants a head start in different social activities in life such as sharing with other children, confidently speaking or replying to others.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B712BCA0-44EB-4286-A2AE-212A4102124B}"/>
              </a:ext>
            </a:extLst>
          </p:cNvPr>
          <p:cNvSpPr txBox="1">
            <a:spLocks noGrp="1"/>
          </p:cNvSpPr>
          <p:nvPr>
            <p:ph type="title"/>
          </p:nvPr>
        </p:nvSpPr>
        <p:spPr>
          <a:xfrm>
            <a:off x="802642" y="103290"/>
            <a:ext cx="9601200" cy="723052"/>
          </a:xfrm>
        </p:spPr>
        <p:txBody>
          <a:bodyPr/>
          <a:lstStyle/>
          <a:p>
            <a:pPr lvl="0"/>
            <a:r>
              <a:rPr lang="en-GB" b="1"/>
              <a:t>References</a:t>
            </a:r>
          </a:p>
        </p:txBody>
      </p:sp>
      <p:sp>
        <p:nvSpPr>
          <p:cNvPr id="3" name="TextBox 7">
            <a:extLst>
              <a:ext uri="{FF2B5EF4-FFF2-40B4-BE49-F238E27FC236}">
                <a16:creationId xmlns:a16="http://schemas.microsoft.com/office/drawing/2014/main" id="{F09EC468-5011-4EB1-82E7-3EBD1BB6716E}"/>
              </a:ext>
            </a:extLst>
          </p:cNvPr>
          <p:cNvSpPr txBox="1"/>
          <p:nvPr/>
        </p:nvSpPr>
        <p:spPr>
          <a:xfrm>
            <a:off x="866988" y="765389"/>
            <a:ext cx="11175997" cy="5693868"/>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4F4F4F"/>
                </a:solidFill>
                <a:uFillTx/>
                <a:latin typeface="Verdana" pitchFamily="34"/>
              </a:rPr>
              <a:t>Astington, J.W., Dack, L.A. (2008). Theory of mind. In: Haith MM, Benson JB, eds. </a:t>
            </a:r>
            <a:r>
              <a:rPr lang="en-GB" sz="1400" b="0" i="1" u="none" strike="noStrike" kern="1200" cap="none" spc="0" baseline="0">
                <a:solidFill>
                  <a:srgbClr val="4F4F4F"/>
                </a:solidFill>
                <a:uFillTx/>
                <a:latin typeface="Verdana" pitchFamily="34"/>
              </a:rPr>
              <a:t>Encyclopedia of infant and early childhood development</a:t>
            </a:r>
            <a:r>
              <a:rPr lang="en-GB" sz="1400" b="0" i="0" u="none" strike="noStrike" kern="1200" cap="none" spc="0" baseline="0">
                <a:solidFill>
                  <a:srgbClr val="4F4F4F"/>
                </a:solidFill>
                <a:uFillTx/>
                <a:latin typeface="Verdana" pitchFamily="34"/>
              </a:rPr>
              <a:t>. Vol 3. San Diego, CA: Academic Press; 2008: 343-356.</a:t>
            </a:r>
            <a:endParaRPr lang="en-GB" sz="1400" b="0"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pitchFamily="34"/>
                <a:cs typeface="Arial" pitchFamily="34"/>
              </a:rPr>
              <a:t>Baillargeon, R., Wu, D., Yuan, S., Li, J., Luo, Y. (2009). Young infants' expectations about self-propelled objects. In: Hood BM, Santos L, editors. The origins of object knowledge. Oxford, UK: Oxford University Press.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Franklin Gothic Book"/>
              </a:rPr>
              <a:t>Bogartz, R. S., Shinskey, J. L., &amp; Speaker, C. J. (1997). Interpreting infant looking: The Event Set - Event Set design. Developmental Psychology, 33, 408–422.</a:t>
            </a:r>
            <a:endParaRPr lang="en-GB" sz="1400" b="0"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1"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pitchFamily="34"/>
                <a:cs typeface="Arial" pitchFamily="34"/>
              </a:rPr>
              <a:t>Carey, S. (2009). The origin of concepts. Oxford and New York: Oxford University Press.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pitchFamily="34"/>
                <a:cs typeface="Arial" pitchFamily="34"/>
              </a:rPr>
              <a:t>Gopnik, A., Wellman, H.M. (2012). Reconstructing constructivism: Causal models, Bayesian learning mechanisms, and the theory theory. Psychological Bulletin. 2012;138(6):1085–1108.</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Georgia" pitchFamily="18"/>
              </a:rPr>
              <a:t>McLeod, S. A. (2018). </a:t>
            </a:r>
            <a:r>
              <a:rPr lang="en-GB" sz="1400" b="0" i="1" u="none" strike="noStrike" kern="1200" cap="none" spc="0" baseline="0">
                <a:solidFill>
                  <a:srgbClr val="000000"/>
                </a:solidFill>
                <a:uFillTx/>
                <a:latin typeface="Georgia" pitchFamily="18"/>
              </a:rPr>
              <a:t>Jean Piaget's theory of cognitive development</a:t>
            </a:r>
            <a:r>
              <a:rPr lang="en-GB" sz="1400" b="0" i="0" u="none" strike="noStrike" kern="1200" cap="none" spc="0" baseline="0">
                <a:solidFill>
                  <a:srgbClr val="000000"/>
                </a:solidFill>
                <a:uFillTx/>
                <a:latin typeface="Georgia" pitchFamily="18"/>
              </a:rPr>
              <a:t>. Simply Psychology. </a:t>
            </a:r>
            <a:r>
              <a:rPr lang="en-GB" sz="1400" b="0" i="0" u="none" strike="noStrike" kern="1200" cap="none" spc="0" baseline="0">
                <a:solidFill>
                  <a:srgbClr val="000000"/>
                </a:solidFill>
                <a:uFillTx/>
                <a:latin typeface="Georgia" pitchFamily="18"/>
                <a:hlinkClick r:id="rId3"/>
              </a:rPr>
              <a:t>https://www.simplypsychology.org/piaget.html</a:t>
            </a:r>
            <a:r>
              <a:rPr lang="en-GB" sz="1400" b="0" i="0" u="none" strike="noStrike" kern="1200" cap="none" spc="0" baseline="0">
                <a:solidFill>
                  <a:srgbClr val="000000"/>
                </a:solidFill>
                <a:uFillTx/>
                <a:latin typeface="Arial" pitchFamily="34"/>
                <a:cs typeface="Arial" pitchFamily="34"/>
              </a:rPr>
              <a:t>. [Accessed 15.10.2021].</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pitchFamily="34"/>
                <a:cs typeface="Arial" pitchFamily="34"/>
              </a:rPr>
              <a:t>Pagani, L., Messier, S. (2012). Links between motor skills and indicators of school readiness at kindergarten entry in urban disadvantaged children. Journal of Educational and Developmental Psychology. 2012;2(1):95.</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pitchFamily="34"/>
                <a:cs typeface="Arial" pitchFamily="34"/>
              </a:rPr>
              <a:t>Saxe, R. (2013). The new puzzle of theory of mind development. In: Banaji MR, Gelman SA, editors. Navigating the social world: What infants, children, and other species can teach us. New York: Oxford University Press.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br>
              <a:rPr lang="en-GB" sz="1400" b="0" i="0" u="none" strike="noStrike" kern="1200" cap="none" spc="0" baseline="0">
                <a:solidFill>
                  <a:srgbClr val="000000"/>
                </a:solidFill>
                <a:uFillTx/>
                <a:latin typeface="Arial" pitchFamily="34"/>
                <a:cs typeface="Arial" pitchFamily="34"/>
              </a:rPr>
            </a:br>
            <a:r>
              <a:rPr lang="en-GB" sz="1400" b="0" i="0" u="none" strike="noStrike" kern="1200" cap="none" spc="0" baseline="0">
                <a:solidFill>
                  <a:srgbClr val="2A2A2A"/>
                </a:solidFill>
                <a:uFillTx/>
                <a:latin typeface="Arial" pitchFamily="34"/>
                <a:cs typeface="Arial" pitchFamily="34"/>
              </a:rPr>
              <a:t>Sylva, K. (1997). Critical periods in childhood learning, </a:t>
            </a:r>
            <a:r>
              <a:rPr lang="en-GB" sz="1400" b="0" i="1" u="none" strike="noStrike" kern="1200" cap="none" spc="0" baseline="0">
                <a:solidFill>
                  <a:srgbClr val="2A2A2A"/>
                </a:solidFill>
                <a:uFillTx/>
                <a:latin typeface="Arial" pitchFamily="34"/>
                <a:cs typeface="Arial" pitchFamily="34"/>
              </a:rPr>
              <a:t>British Medical Bulletin</a:t>
            </a:r>
            <a:r>
              <a:rPr lang="en-GB" sz="1400" b="0" i="0" u="none" strike="noStrike" kern="1200" cap="none" spc="0" baseline="0">
                <a:solidFill>
                  <a:srgbClr val="2A2A2A"/>
                </a:solidFill>
                <a:uFillTx/>
                <a:latin typeface="Arial" pitchFamily="34"/>
                <a:cs typeface="Arial" pitchFamily="34"/>
              </a:rPr>
              <a:t>, Volume 53, Issue 1, January 1997, Pages 185–197, </a:t>
            </a:r>
            <a:r>
              <a:rPr lang="en-GB" sz="1400" b="0" i="0" u="none" strike="noStrike" kern="1200" cap="none" spc="0" baseline="0">
                <a:solidFill>
                  <a:srgbClr val="006FB7"/>
                </a:solidFill>
                <a:uFillTx/>
                <a:latin typeface="Arial" pitchFamily="34"/>
                <a:cs typeface="Arial" pitchFamily="34"/>
                <a:hlinkClick r:id="rId4"/>
              </a:rPr>
              <a:t>https://doi.org/10.1093/oxfordjournals.bmb.a011599</a:t>
            </a:r>
            <a:r>
              <a:rPr lang="en-GB" sz="1400" b="0" i="0" u="none" strike="noStrike" kern="1200" cap="none" spc="0" baseline="0">
                <a:solidFill>
                  <a:srgbClr val="006FB7"/>
                </a:solidFill>
                <a:uFillTx/>
                <a:latin typeface="Arial" pitchFamily="34"/>
                <a:cs typeface="Arial" pitchFamily="34"/>
              </a:rPr>
              <a:t>. </a:t>
            </a:r>
            <a:r>
              <a:rPr lang="en-GB" sz="1400" b="0" i="0" u="none" strike="noStrike" kern="1200" cap="none" spc="0" baseline="0">
                <a:solidFill>
                  <a:srgbClr val="000000"/>
                </a:solidFill>
                <a:uFillTx/>
                <a:latin typeface="Arial" pitchFamily="34"/>
                <a:cs typeface="Arial" pitchFamily="34"/>
              </a:rPr>
              <a:t>[Accessed 15.10.2021].</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Arial" pitchFamily="34"/>
              <a:cs typeface="Arial" pitchFamily="34"/>
            </a:endParaRPr>
          </a:p>
        </p:txBody>
      </p:sp>
    </p:spTree>
  </p:cSld>
  <p:clrMapOvr>
    <a:masterClrMapping/>
  </p:clrMapOvr>
</p:sld>
</file>

<file path=ppt/theme/theme1.xml><?xml version="1.0" encoding="utf-8"?>
<a:theme xmlns:a="http://schemas.openxmlformats.org/drawingml/2006/main" name="Crop">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%7bB412368E-A2D3-45F1-A8C3-A15C9A1640DF%7dtf10001105</Template>
  <TotalTime>0</TotalTime>
  <Words>1403</Words>
  <Application>Microsoft Office PowerPoint</Application>
  <PresentationFormat>Widescreen</PresentationFormat>
  <Paragraphs>48</Paragraphs>
  <Slides>7</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7</vt:i4>
      </vt:variant>
    </vt:vector>
  </HeadingPairs>
  <TitlesOfParts>
    <vt:vector size="15" baseType="lpstr">
      <vt:lpstr>Arial</vt:lpstr>
      <vt:lpstr>Calibri</vt:lpstr>
      <vt:lpstr>Franklin Gothic Book</vt:lpstr>
      <vt:lpstr>Georgia</vt:lpstr>
      <vt:lpstr>proxima-nova</vt:lpstr>
      <vt:lpstr>Verdana</vt:lpstr>
      <vt:lpstr>Wingdings</vt:lpstr>
      <vt:lpstr>Crop</vt:lpstr>
      <vt:lpstr>A child’s experience between the ages of 0-5 years can affect the affect the rest of their lives.  </vt:lpstr>
      <vt:lpstr>PowerPoint Presentation</vt:lpstr>
      <vt:lpstr>Psychological theories relating to infants between the ages of 0-5 years</vt:lpstr>
      <vt:lpstr>PowerPoint Presentation</vt:lpstr>
      <vt:lpstr>Theory of the mind</vt:lpstr>
      <vt:lpstr>How parents can help</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and social development in the first 3 years of a child’s life</dc:title>
  <dc:creator>Thaiba Hussain</dc:creator>
  <cp:lastModifiedBy>Shazia Akhtar</cp:lastModifiedBy>
  <cp:revision>16</cp:revision>
  <dcterms:created xsi:type="dcterms:W3CDTF">2021-10-19T13:47:29Z</dcterms:created>
  <dcterms:modified xsi:type="dcterms:W3CDTF">2021-10-20T20:49:11Z</dcterms:modified>
</cp:coreProperties>
</file>