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1.xml" ContentType="application/inkml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2"/>
  </p:notesMasterIdLst>
  <p:sldIdLst>
    <p:sldId id="256" r:id="rId2"/>
    <p:sldId id="257" r:id="rId3"/>
    <p:sldId id="264" r:id="rId4"/>
    <p:sldId id="263" r:id="rId5"/>
    <p:sldId id="265" r:id="rId6"/>
    <p:sldId id="266" r:id="rId7"/>
    <p:sldId id="258" r:id="rId8"/>
    <p:sldId id="267" r:id="rId9"/>
    <p:sldId id="268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62" r:id="rId20"/>
    <p:sldId id="279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A27D"/>
    <a:srgbClr val="76D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4" autoAdjust="0"/>
    <p:restoredTop sz="94632"/>
  </p:normalViewPr>
  <p:slideViewPr>
    <p:cSldViewPr snapToGrid="0">
      <p:cViewPr varScale="1">
        <p:scale>
          <a:sx n="90" d="100"/>
          <a:sy n="90" d="100"/>
        </p:scale>
        <p:origin x="208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FCC3C7-705F-42D4-8792-8A759CD3AD3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E738F4E-2D85-41A5-B473-FF58877BBF7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It is a personality disorder </a:t>
          </a:r>
        </a:p>
      </dgm:t>
    </dgm:pt>
    <dgm:pt modelId="{F64E9222-D9F4-4B42-A562-95BC67081BDF}" type="parTrans" cxnId="{B526A725-1CF1-4BD7-B666-88D7DC420CE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402CB0-B017-4AB1-95A5-1BDFC19A9E7B}" type="sibTrans" cxnId="{B526A725-1CF1-4BD7-B666-88D7DC420CE4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E608A-BDBD-4192-AC45-922C7FA9F1A5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It impacts one’s emotions and therefore may influence their behaviour. </a:t>
          </a:r>
        </a:p>
      </dgm:t>
    </dgm:pt>
    <dgm:pt modelId="{4043B852-D577-446B-90CA-54F04003C3DF}" type="parTrans" cxnId="{FBB9FD77-8D84-4EEB-9907-16F043AB28B8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94CE6D-1E68-48BF-8058-95E09EFF8347}" type="sibTrans" cxnId="{FBB9FD77-8D84-4EEB-9907-16F043AB28B8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6FAC36-FB63-4A61-86AE-C079A4739D68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Individuals with BPD may exhibit challenges while developing interpersonal relationships</a:t>
          </a:r>
        </a:p>
      </dgm:t>
    </dgm:pt>
    <dgm:pt modelId="{DA6661BE-59EF-47E1-B798-37B374B5D60E}" type="parTrans" cxnId="{8BC5FBD3-5449-4444-8879-830A36E135B6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456E1E-C333-4879-85AA-C9AD30242546}" type="sibTrans" cxnId="{8BC5FBD3-5449-4444-8879-830A36E135B6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E9BE40-0E9D-4929-9BC7-06B8C733DBC5}">
      <dgm:prSet custT="1"/>
      <dgm:spPr/>
      <dgm:t>
        <a:bodyPr/>
        <a:lstStyle/>
        <a:p>
          <a:r>
            <a:rPr lang="en-US" sz="1800" b="1" u="sng">
              <a:latin typeface="Arial" panose="020B0604020202020204" pitchFamily="34" charset="0"/>
              <a:cs typeface="Arial" panose="020B0604020202020204" pitchFamily="34" charset="0"/>
            </a:rPr>
            <a:t>Core Challenges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A6CC65-3F11-4595-8CD7-8796EB4096FF}" type="parTrans" cxnId="{62FDE989-741F-4BE2-8BE5-FE1FE0138ED5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2E9C13-278C-45D1-98B1-B7737716D939}" type="sibTrans" cxnId="{62FDE989-741F-4BE2-8BE5-FE1FE0138ED5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0C9010-AED1-40FC-8797-6AC52AD163D6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Regulating Emotions</a:t>
          </a:r>
        </a:p>
      </dgm:t>
    </dgm:pt>
    <dgm:pt modelId="{35C9BD29-5D5F-40D4-95F5-13AC2523FC14}" type="parTrans" cxnId="{B99DFA44-D4B9-47DD-925B-0EC732CF39D6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9804C2-4DA5-48C8-8244-6770E96DA70A}" type="sibTrans" cxnId="{B99DFA44-D4B9-47DD-925B-0EC732CF39D6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01D293-CF21-4CA6-8AF9-578B67F4A3F8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Tolerating challenging situations</a:t>
          </a:r>
        </a:p>
      </dgm:t>
    </dgm:pt>
    <dgm:pt modelId="{AD3A2ADF-5DE4-4030-B1F1-43BE7B547AC8}" type="parTrans" cxnId="{0F7FAFD9-E139-47E0-9A63-58107E51C9B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246E3D-5B1B-4531-A823-BCBD4590CFF2}" type="sibTrans" cxnId="{0F7FAFD9-E139-47E0-9A63-58107E51C9B0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4D629F-FF7C-4339-A367-35CE64B3D4CC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Developing and maintaining interpersonal relationships.</a:t>
          </a:r>
        </a:p>
      </dgm:t>
    </dgm:pt>
    <dgm:pt modelId="{68BFDAED-FBC8-4625-900E-DBA38A9FF730}" type="parTrans" cxnId="{E20429CF-ED4A-40EC-8737-D88B56138CF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08459E-A585-41CD-9E72-F81F0F6BEC2F}" type="sibTrans" cxnId="{E20429CF-ED4A-40EC-8737-D88B56138CF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915123-1385-5448-B4AB-3B03D067036E}" type="pres">
      <dgm:prSet presAssocID="{53FCC3C7-705F-42D4-8792-8A759CD3AD38}" presName="linear" presStyleCnt="0">
        <dgm:presLayoutVars>
          <dgm:animLvl val="lvl"/>
          <dgm:resizeHandles val="exact"/>
        </dgm:presLayoutVars>
      </dgm:prSet>
      <dgm:spPr/>
    </dgm:pt>
    <dgm:pt modelId="{84FC2C85-CB25-274F-A3F4-B1FC1C684F0E}" type="pres">
      <dgm:prSet presAssocID="{BE738F4E-2D85-41A5-B473-FF58877BBF7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F5EE3B0-9E20-2647-850A-B8BDD3B8B907}" type="pres">
      <dgm:prSet presAssocID="{C6402CB0-B017-4AB1-95A5-1BDFC19A9E7B}" presName="spacer" presStyleCnt="0"/>
      <dgm:spPr/>
    </dgm:pt>
    <dgm:pt modelId="{970718EF-A2F7-A34D-88D7-B12E670D91D8}" type="pres">
      <dgm:prSet presAssocID="{E0CE608A-BDBD-4192-AC45-922C7FA9F1A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D3A8841-D4A1-B74A-B0E2-737DB82F7689}" type="pres">
      <dgm:prSet presAssocID="{5694CE6D-1E68-48BF-8058-95E09EFF8347}" presName="spacer" presStyleCnt="0"/>
      <dgm:spPr/>
    </dgm:pt>
    <dgm:pt modelId="{B9E83A95-DCE2-104D-B66C-A914EC11E9F6}" type="pres">
      <dgm:prSet presAssocID="{AF6FAC36-FB63-4A61-86AE-C079A4739D6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3F2F6AF-D98D-9E45-B5FE-D041537411ED}" type="pres">
      <dgm:prSet presAssocID="{77456E1E-C333-4879-85AA-C9AD30242546}" presName="spacer" presStyleCnt="0"/>
      <dgm:spPr/>
    </dgm:pt>
    <dgm:pt modelId="{C55FC925-F064-7446-960D-244BE8DC0908}" type="pres">
      <dgm:prSet presAssocID="{62E9BE40-0E9D-4929-9BC7-06B8C733DBC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12AFD0C1-455F-3F43-870D-32010D2A6B76}" type="pres">
      <dgm:prSet presAssocID="{62E9BE40-0E9D-4929-9BC7-06B8C733DBC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B526A725-1CF1-4BD7-B666-88D7DC420CE4}" srcId="{53FCC3C7-705F-42D4-8792-8A759CD3AD38}" destId="{BE738F4E-2D85-41A5-B473-FF58877BBF7A}" srcOrd="0" destOrd="0" parTransId="{F64E9222-D9F4-4B42-A562-95BC67081BDF}" sibTransId="{C6402CB0-B017-4AB1-95A5-1BDFC19A9E7B}"/>
    <dgm:cxn modelId="{4F357A29-06C7-804A-BCEC-9A6753DD12B2}" type="presOf" srcId="{AF6FAC36-FB63-4A61-86AE-C079A4739D68}" destId="{B9E83A95-DCE2-104D-B66C-A914EC11E9F6}" srcOrd="0" destOrd="0" presId="urn:microsoft.com/office/officeart/2005/8/layout/vList2"/>
    <dgm:cxn modelId="{B99DFA44-D4B9-47DD-925B-0EC732CF39D6}" srcId="{62E9BE40-0E9D-4929-9BC7-06B8C733DBC5}" destId="{700C9010-AED1-40FC-8797-6AC52AD163D6}" srcOrd="0" destOrd="0" parTransId="{35C9BD29-5D5F-40D4-95F5-13AC2523FC14}" sibTransId="{779804C2-4DA5-48C8-8244-6770E96DA70A}"/>
    <dgm:cxn modelId="{71E7A75D-9C56-2845-A4A1-B42F6958331D}" type="presOf" srcId="{4B01D293-CF21-4CA6-8AF9-578B67F4A3F8}" destId="{12AFD0C1-455F-3F43-870D-32010D2A6B76}" srcOrd="0" destOrd="1" presId="urn:microsoft.com/office/officeart/2005/8/layout/vList2"/>
    <dgm:cxn modelId="{7EB73F5F-6FFC-3148-82E3-5C4BE7F46B87}" type="presOf" srcId="{704D629F-FF7C-4339-A367-35CE64B3D4CC}" destId="{12AFD0C1-455F-3F43-870D-32010D2A6B76}" srcOrd="0" destOrd="2" presId="urn:microsoft.com/office/officeart/2005/8/layout/vList2"/>
    <dgm:cxn modelId="{D6BD3776-D749-4242-885B-9B020B1EB28D}" type="presOf" srcId="{700C9010-AED1-40FC-8797-6AC52AD163D6}" destId="{12AFD0C1-455F-3F43-870D-32010D2A6B76}" srcOrd="0" destOrd="0" presId="urn:microsoft.com/office/officeart/2005/8/layout/vList2"/>
    <dgm:cxn modelId="{FBB9FD77-8D84-4EEB-9907-16F043AB28B8}" srcId="{53FCC3C7-705F-42D4-8792-8A759CD3AD38}" destId="{E0CE608A-BDBD-4192-AC45-922C7FA9F1A5}" srcOrd="1" destOrd="0" parTransId="{4043B852-D577-446B-90CA-54F04003C3DF}" sibTransId="{5694CE6D-1E68-48BF-8058-95E09EFF8347}"/>
    <dgm:cxn modelId="{62FDE989-741F-4BE2-8BE5-FE1FE0138ED5}" srcId="{53FCC3C7-705F-42D4-8792-8A759CD3AD38}" destId="{62E9BE40-0E9D-4929-9BC7-06B8C733DBC5}" srcOrd="3" destOrd="0" parTransId="{31A6CC65-3F11-4595-8CD7-8796EB4096FF}" sibTransId="{692E9C13-278C-45D1-98B1-B7737716D939}"/>
    <dgm:cxn modelId="{3C22E8BB-A4A7-A245-964A-2E69EEBFA6A2}" type="presOf" srcId="{E0CE608A-BDBD-4192-AC45-922C7FA9F1A5}" destId="{970718EF-A2F7-A34D-88D7-B12E670D91D8}" srcOrd="0" destOrd="0" presId="urn:microsoft.com/office/officeart/2005/8/layout/vList2"/>
    <dgm:cxn modelId="{E20429CF-ED4A-40EC-8737-D88B56138CF3}" srcId="{62E9BE40-0E9D-4929-9BC7-06B8C733DBC5}" destId="{704D629F-FF7C-4339-A367-35CE64B3D4CC}" srcOrd="2" destOrd="0" parTransId="{68BFDAED-FBC8-4625-900E-DBA38A9FF730}" sibTransId="{5908459E-A585-41CD-9E72-F81F0F6BEC2F}"/>
    <dgm:cxn modelId="{8BC5FBD3-5449-4444-8879-830A36E135B6}" srcId="{53FCC3C7-705F-42D4-8792-8A759CD3AD38}" destId="{AF6FAC36-FB63-4A61-86AE-C079A4739D68}" srcOrd="2" destOrd="0" parTransId="{DA6661BE-59EF-47E1-B798-37B374B5D60E}" sibTransId="{77456E1E-C333-4879-85AA-C9AD30242546}"/>
    <dgm:cxn modelId="{0F7FAFD9-E139-47E0-9A63-58107E51C9B0}" srcId="{62E9BE40-0E9D-4929-9BC7-06B8C733DBC5}" destId="{4B01D293-CF21-4CA6-8AF9-578B67F4A3F8}" srcOrd="1" destOrd="0" parTransId="{AD3A2ADF-5DE4-4030-B1F1-43BE7B547AC8}" sibTransId="{73246E3D-5B1B-4531-A823-BCBD4590CFF2}"/>
    <dgm:cxn modelId="{07E4D6DB-A93A-9542-8E6E-A7981F06A286}" type="presOf" srcId="{BE738F4E-2D85-41A5-B473-FF58877BBF7A}" destId="{84FC2C85-CB25-274F-A3F4-B1FC1C684F0E}" srcOrd="0" destOrd="0" presId="urn:microsoft.com/office/officeart/2005/8/layout/vList2"/>
    <dgm:cxn modelId="{E3248CE3-8DCE-9642-86A9-ECDFEA3E37E9}" type="presOf" srcId="{53FCC3C7-705F-42D4-8792-8A759CD3AD38}" destId="{5A915123-1385-5448-B4AB-3B03D067036E}" srcOrd="0" destOrd="0" presId="urn:microsoft.com/office/officeart/2005/8/layout/vList2"/>
    <dgm:cxn modelId="{53CAE5EF-00A2-1549-90FF-7117D13F5E4B}" type="presOf" srcId="{62E9BE40-0E9D-4929-9BC7-06B8C733DBC5}" destId="{C55FC925-F064-7446-960D-244BE8DC0908}" srcOrd="0" destOrd="0" presId="urn:microsoft.com/office/officeart/2005/8/layout/vList2"/>
    <dgm:cxn modelId="{3D193A76-3DD5-784C-B8CD-2E5086F2AB85}" type="presParOf" srcId="{5A915123-1385-5448-B4AB-3B03D067036E}" destId="{84FC2C85-CB25-274F-A3F4-B1FC1C684F0E}" srcOrd="0" destOrd="0" presId="urn:microsoft.com/office/officeart/2005/8/layout/vList2"/>
    <dgm:cxn modelId="{D29913F4-AF1A-D64A-A169-9D5A4FF965A8}" type="presParOf" srcId="{5A915123-1385-5448-B4AB-3B03D067036E}" destId="{CF5EE3B0-9E20-2647-850A-B8BDD3B8B907}" srcOrd="1" destOrd="0" presId="urn:microsoft.com/office/officeart/2005/8/layout/vList2"/>
    <dgm:cxn modelId="{95AB846A-DD1C-1E47-B86D-9B4D48C8202A}" type="presParOf" srcId="{5A915123-1385-5448-B4AB-3B03D067036E}" destId="{970718EF-A2F7-A34D-88D7-B12E670D91D8}" srcOrd="2" destOrd="0" presId="urn:microsoft.com/office/officeart/2005/8/layout/vList2"/>
    <dgm:cxn modelId="{753FDA76-F8F4-8645-AFAF-E5D1A9DE997E}" type="presParOf" srcId="{5A915123-1385-5448-B4AB-3B03D067036E}" destId="{DD3A8841-D4A1-B74A-B0E2-737DB82F7689}" srcOrd="3" destOrd="0" presId="urn:microsoft.com/office/officeart/2005/8/layout/vList2"/>
    <dgm:cxn modelId="{5CB61F44-3FFB-A941-96BE-63D2AA46A2F0}" type="presParOf" srcId="{5A915123-1385-5448-B4AB-3B03D067036E}" destId="{B9E83A95-DCE2-104D-B66C-A914EC11E9F6}" srcOrd="4" destOrd="0" presId="urn:microsoft.com/office/officeart/2005/8/layout/vList2"/>
    <dgm:cxn modelId="{8C45DEAA-2A07-EA4F-8C61-AFE57F36F8C6}" type="presParOf" srcId="{5A915123-1385-5448-B4AB-3B03D067036E}" destId="{73F2F6AF-D98D-9E45-B5FE-D041537411ED}" srcOrd="5" destOrd="0" presId="urn:microsoft.com/office/officeart/2005/8/layout/vList2"/>
    <dgm:cxn modelId="{24D73674-4BDE-8849-BBBE-F4F7590BEF47}" type="presParOf" srcId="{5A915123-1385-5448-B4AB-3B03D067036E}" destId="{C55FC925-F064-7446-960D-244BE8DC0908}" srcOrd="6" destOrd="0" presId="urn:microsoft.com/office/officeart/2005/8/layout/vList2"/>
    <dgm:cxn modelId="{0C9D11C2-E2C7-BC4C-9BFC-BD8588C4599F}" type="presParOf" srcId="{5A915123-1385-5448-B4AB-3B03D067036E}" destId="{12AFD0C1-455F-3F43-870D-32010D2A6B76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246855B-129F-48E8-A863-166339D2E3D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B53AEA5-734A-4B1A-813D-B1DB9935F4E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Emotional Instability </a:t>
          </a:r>
        </a:p>
      </dgm:t>
    </dgm:pt>
    <dgm:pt modelId="{D5861A3A-2E2B-4B4D-B341-333D291E81AE}" type="parTrans" cxnId="{807DFBC4-33E1-4A82-88E6-D17BC01FAD8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1C86D1-8EB8-486D-88B2-4496615649B4}" type="sibTrans" cxnId="{807DFBC4-33E1-4A82-88E6-D17BC01FAD8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B761A5-4AFC-4946-8D1C-06695DAB9F2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Impulsive Behaviours </a:t>
          </a:r>
        </a:p>
      </dgm:t>
    </dgm:pt>
    <dgm:pt modelId="{4CC45582-F608-4DC4-BC57-69CC19BEBFC7}" type="parTrans" cxnId="{F4F528C2-DD5C-44E2-86B0-08C6FC41D81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FB8E07-AE3A-4CAB-BD62-91BB43F73DD5}" type="sibTrans" cxnId="{F4F528C2-DD5C-44E2-86B0-08C6FC41D81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837FED-B328-49D5-A809-D9DBAA4B5B5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Illogical thinking pattern/ distorted perceptions</a:t>
          </a:r>
        </a:p>
      </dgm:t>
    </dgm:pt>
    <dgm:pt modelId="{A8AA9E3B-DF5B-489B-9994-92C1AAA2A23B}" type="parTrans" cxnId="{53F32DE1-4C3C-43A5-AF18-D4A000B8846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CBEC73-D1E6-412E-9CFF-9FC52F4551F4}" type="sibTrans" cxnId="{53F32DE1-4C3C-43A5-AF18-D4A000B8846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DC9B08-FDF9-4638-BB0D-16C5C10FC9F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Challenges in terms of building or maintaining relationships</a:t>
          </a:r>
        </a:p>
      </dgm:t>
    </dgm:pt>
    <dgm:pt modelId="{1B9F1829-8FF6-445F-932C-FAB9862FE4BF}" type="parTrans" cxnId="{2ACA8167-0261-42BE-8BBB-E707018A0CA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05E26D-E64F-4821-BD4A-A4168C2C59CD}" type="sibTrans" cxnId="{2ACA8167-0261-42BE-8BBB-E707018A0CA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410DBC-1E2F-4B39-BF0F-51A93404EA03}" type="pres">
      <dgm:prSet presAssocID="{2246855B-129F-48E8-A863-166339D2E3D3}" presName="root" presStyleCnt="0">
        <dgm:presLayoutVars>
          <dgm:dir/>
          <dgm:resizeHandles val="exact"/>
        </dgm:presLayoutVars>
      </dgm:prSet>
      <dgm:spPr/>
    </dgm:pt>
    <dgm:pt modelId="{02A69A87-B488-4FF2-9055-368A305A656E}" type="pres">
      <dgm:prSet presAssocID="{FB53AEA5-734A-4B1A-813D-B1DB9935F4E0}" presName="compNode" presStyleCnt="0"/>
      <dgm:spPr/>
    </dgm:pt>
    <dgm:pt modelId="{8536FB36-1BB0-4413-BAF7-7CCAFC884766}" type="pres">
      <dgm:prSet presAssocID="{FB53AEA5-734A-4B1A-813D-B1DB9935F4E0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050E572-E6BF-41A5-BC5B-9A72ECF75598}" type="pres">
      <dgm:prSet presAssocID="{FB53AEA5-734A-4B1A-813D-B1DB9935F4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CAA3A8B3-9BFE-42F4-ADC1-BC30ED1F3E97}" type="pres">
      <dgm:prSet presAssocID="{FB53AEA5-734A-4B1A-813D-B1DB9935F4E0}" presName="spaceRect" presStyleCnt="0"/>
      <dgm:spPr/>
    </dgm:pt>
    <dgm:pt modelId="{1C902B45-19D5-47B7-99D2-73BF33C77755}" type="pres">
      <dgm:prSet presAssocID="{FB53AEA5-734A-4B1A-813D-B1DB9935F4E0}" presName="textRect" presStyleLbl="revTx" presStyleIdx="0" presStyleCnt="4">
        <dgm:presLayoutVars>
          <dgm:chMax val="1"/>
          <dgm:chPref val="1"/>
        </dgm:presLayoutVars>
      </dgm:prSet>
      <dgm:spPr/>
    </dgm:pt>
    <dgm:pt modelId="{1AE3ECEC-3F47-4981-B088-926318B58AF1}" type="pres">
      <dgm:prSet presAssocID="{331C86D1-8EB8-486D-88B2-4496615649B4}" presName="sibTrans" presStyleCnt="0"/>
      <dgm:spPr/>
    </dgm:pt>
    <dgm:pt modelId="{CA3EAE1D-1BC8-44D3-8890-1693B8285972}" type="pres">
      <dgm:prSet presAssocID="{74B761A5-4AFC-4946-8D1C-06695DAB9F2D}" presName="compNode" presStyleCnt="0"/>
      <dgm:spPr/>
    </dgm:pt>
    <dgm:pt modelId="{0AAA65E0-4F4F-43F6-8A21-7EFDDA6D63E1}" type="pres">
      <dgm:prSet presAssocID="{74B761A5-4AFC-4946-8D1C-06695DAB9F2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8F201DE-35E8-4594-8B2A-654EB3C16B98}" type="pres">
      <dgm:prSet presAssocID="{74B761A5-4AFC-4946-8D1C-06695DAB9F2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F21CCE0-B1F3-4926-B7C5-7FEB38E305EE}" type="pres">
      <dgm:prSet presAssocID="{74B761A5-4AFC-4946-8D1C-06695DAB9F2D}" presName="spaceRect" presStyleCnt="0"/>
      <dgm:spPr/>
    </dgm:pt>
    <dgm:pt modelId="{B1ADBB31-D474-43A8-8953-17DC8F8A79CF}" type="pres">
      <dgm:prSet presAssocID="{74B761A5-4AFC-4946-8D1C-06695DAB9F2D}" presName="textRect" presStyleLbl="revTx" presStyleIdx="1" presStyleCnt="4">
        <dgm:presLayoutVars>
          <dgm:chMax val="1"/>
          <dgm:chPref val="1"/>
        </dgm:presLayoutVars>
      </dgm:prSet>
      <dgm:spPr/>
    </dgm:pt>
    <dgm:pt modelId="{75D5B28A-E295-4DB7-8209-B9C34F44C5AA}" type="pres">
      <dgm:prSet presAssocID="{F8FB8E07-AE3A-4CAB-BD62-91BB43F73DD5}" presName="sibTrans" presStyleCnt="0"/>
      <dgm:spPr/>
    </dgm:pt>
    <dgm:pt modelId="{1A8E4229-5695-4921-8D67-C9FF99A2CE64}" type="pres">
      <dgm:prSet presAssocID="{AA837FED-B328-49D5-A809-D9DBAA4B5B5D}" presName="compNode" presStyleCnt="0"/>
      <dgm:spPr/>
    </dgm:pt>
    <dgm:pt modelId="{64D10FB6-0C1B-423E-A52D-389CEC3F4C0A}" type="pres">
      <dgm:prSet presAssocID="{AA837FED-B328-49D5-A809-D9DBAA4B5B5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5E36BD9-EFC9-475F-8675-B4D124ED23AB}" type="pres">
      <dgm:prSet presAssocID="{AA837FED-B328-49D5-A809-D9DBAA4B5B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CA49901-6F0D-4334-9876-08E87BE3F19E}" type="pres">
      <dgm:prSet presAssocID="{AA837FED-B328-49D5-A809-D9DBAA4B5B5D}" presName="spaceRect" presStyleCnt="0"/>
      <dgm:spPr/>
    </dgm:pt>
    <dgm:pt modelId="{51937023-100D-4271-9129-BF9630EB0CD4}" type="pres">
      <dgm:prSet presAssocID="{AA837FED-B328-49D5-A809-D9DBAA4B5B5D}" presName="textRect" presStyleLbl="revTx" presStyleIdx="2" presStyleCnt="4">
        <dgm:presLayoutVars>
          <dgm:chMax val="1"/>
          <dgm:chPref val="1"/>
        </dgm:presLayoutVars>
      </dgm:prSet>
      <dgm:spPr/>
    </dgm:pt>
    <dgm:pt modelId="{57A263EF-628F-41B0-8197-59B415FEB98D}" type="pres">
      <dgm:prSet presAssocID="{B9CBEC73-D1E6-412E-9CFF-9FC52F4551F4}" presName="sibTrans" presStyleCnt="0"/>
      <dgm:spPr/>
    </dgm:pt>
    <dgm:pt modelId="{505A92B4-15EF-45EA-B50D-066A361A971D}" type="pres">
      <dgm:prSet presAssocID="{01DC9B08-FDF9-4638-BB0D-16C5C10FC9FB}" presName="compNode" presStyleCnt="0"/>
      <dgm:spPr/>
    </dgm:pt>
    <dgm:pt modelId="{8C419101-459B-4CB0-BD4E-40D5F76C9DD9}" type="pres">
      <dgm:prSet presAssocID="{01DC9B08-FDF9-4638-BB0D-16C5C10FC9FB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745F6D5-422B-4833-B5DD-CC9D89B0D670}" type="pres">
      <dgm:prSet presAssocID="{01DC9B08-FDF9-4638-BB0D-16C5C10FC9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2935D3C-FCEF-49A7-B100-6D40D2946D99}" type="pres">
      <dgm:prSet presAssocID="{01DC9B08-FDF9-4638-BB0D-16C5C10FC9FB}" presName="spaceRect" presStyleCnt="0"/>
      <dgm:spPr/>
    </dgm:pt>
    <dgm:pt modelId="{9F18EE49-8D2B-4FEF-BC40-A55915285470}" type="pres">
      <dgm:prSet presAssocID="{01DC9B08-FDF9-4638-BB0D-16C5C10FC9F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434F26-5E68-A746-A2BD-EC343375A77D}" type="presOf" srcId="{AA837FED-B328-49D5-A809-D9DBAA4B5B5D}" destId="{51937023-100D-4271-9129-BF9630EB0CD4}" srcOrd="0" destOrd="0" presId="urn:microsoft.com/office/officeart/2018/5/layout/IconLeafLabelList"/>
    <dgm:cxn modelId="{11F1744D-1118-0C49-85FD-AE4C7F4F0A4D}" type="presOf" srcId="{2246855B-129F-48E8-A863-166339D2E3D3}" destId="{46410DBC-1E2F-4B39-BF0F-51A93404EA03}" srcOrd="0" destOrd="0" presId="urn:microsoft.com/office/officeart/2018/5/layout/IconLeafLabelList"/>
    <dgm:cxn modelId="{3FB6075C-32D7-3343-AE9F-F1F83C9ACF69}" type="presOf" srcId="{01DC9B08-FDF9-4638-BB0D-16C5C10FC9FB}" destId="{9F18EE49-8D2B-4FEF-BC40-A55915285470}" srcOrd="0" destOrd="0" presId="urn:microsoft.com/office/officeart/2018/5/layout/IconLeafLabelList"/>
    <dgm:cxn modelId="{2ACA8167-0261-42BE-8BBB-E707018A0CAC}" srcId="{2246855B-129F-48E8-A863-166339D2E3D3}" destId="{01DC9B08-FDF9-4638-BB0D-16C5C10FC9FB}" srcOrd="3" destOrd="0" parTransId="{1B9F1829-8FF6-445F-932C-FAB9862FE4BF}" sibTransId="{C105E26D-E64F-4821-BD4A-A4168C2C59CD}"/>
    <dgm:cxn modelId="{F4F528C2-DD5C-44E2-86B0-08C6FC41D816}" srcId="{2246855B-129F-48E8-A863-166339D2E3D3}" destId="{74B761A5-4AFC-4946-8D1C-06695DAB9F2D}" srcOrd="1" destOrd="0" parTransId="{4CC45582-F608-4DC4-BC57-69CC19BEBFC7}" sibTransId="{F8FB8E07-AE3A-4CAB-BD62-91BB43F73DD5}"/>
    <dgm:cxn modelId="{807DFBC4-33E1-4A82-88E6-D17BC01FAD8B}" srcId="{2246855B-129F-48E8-A863-166339D2E3D3}" destId="{FB53AEA5-734A-4B1A-813D-B1DB9935F4E0}" srcOrd="0" destOrd="0" parTransId="{D5861A3A-2E2B-4B4D-B341-333D291E81AE}" sibTransId="{331C86D1-8EB8-486D-88B2-4496615649B4}"/>
    <dgm:cxn modelId="{91CC8BD5-D963-5245-B63E-16D3FA08D148}" type="presOf" srcId="{FB53AEA5-734A-4B1A-813D-B1DB9935F4E0}" destId="{1C902B45-19D5-47B7-99D2-73BF33C77755}" srcOrd="0" destOrd="0" presId="urn:microsoft.com/office/officeart/2018/5/layout/IconLeafLabelList"/>
    <dgm:cxn modelId="{53F32DE1-4C3C-43A5-AF18-D4A000B88461}" srcId="{2246855B-129F-48E8-A863-166339D2E3D3}" destId="{AA837FED-B328-49D5-A809-D9DBAA4B5B5D}" srcOrd="2" destOrd="0" parTransId="{A8AA9E3B-DF5B-489B-9994-92C1AAA2A23B}" sibTransId="{B9CBEC73-D1E6-412E-9CFF-9FC52F4551F4}"/>
    <dgm:cxn modelId="{B72C62EB-20DF-C542-810E-7ADE6FB1AF34}" type="presOf" srcId="{74B761A5-4AFC-4946-8D1C-06695DAB9F2D}" destId="{B1ADBB31-D474-43A8-8953-17DC8F8A79CF}" srcOrd="0" destOrd="0" presId="urn:microsoft.com/office/officeart/2018/5/layout/IconLeafLabelList"/>
    <dgm:cxn modelId="{6F316C66-4EE1-5B41-BE85-6435DE45103E}" type="presParOf" srcId="{46410DBC-1E2F-4B39-BF0F-51A93404EA03}" destId="{02A69A87-B488-4FF2-9055-368A305A656E}" srcOrd="0" destOrd="0" presId="urn:microsoft.com/office/officeart/2018/5/layout/IconLeafLabelList"/>
    <dgm:cxn modelId="{CC7E5C2F-32B6-1745-8C04-0DFC6383082D}" type="presParOf" srcId="{02A69A87-B488-4FF2-9055-368A305A656E}" destId="{8536FB36-1BB0-4413-BAF7-7CCAFC884766}" srcOrd="0" destOrd="0" presId="urn:microsoft.com/office/officeart/2018/5/layout/IconLeafLabelList"/>
    <dgm:cxn modelId="{B00CF1BE-2188-1C42-A45A-E3C05E07DA90}" type="presParOf" srcId="{02A69A87-B488-4FF2-9055-368A305A656E}" destId="{4050E572-E6BF-41A5-BC5B-9A72ECF75598}" srcOrd="1" destOrd="0" presId="urn:microsoft.com/office/officeart/2018/5/layout/IconLeafLabelList"/>
    <dgm:cxn modelId="{ACD79479-C42E-634B-9961-0E9255656C55}" type="presParOf" srcId="{02A69A87-B488-4FF2-9055-368A305A656E}" destId="{CAA3A8B3-9BFE-42F4-ADC1-BC30ED1F3E97}" srcOrd="2" destOrd="0" presId="urn:microsoft.com/office/officeart/2018/5/layout/IconLeafLabelList"/>
    <dgm:cxn modelId="{B0882EAE-4E58-5B4B-8FD7-870C5C63378E}" type="presParOf" srcId="{02A69A87-B488-4FF2-9055-368A305A656E}" destId="{1C902B45-19D5-47B7-99D2-73BF33C77755}" srcOrd="3" destOrd="0" presId="urn:microsoft.com/office/officeart/2018/5/layout/IconLeafLabelList"/>
    <dgm:cxn modelId="{FCD3F398-104C-A848-B88B-0AAD267D6482}" type="presParOf" srcId="{46410DBC-1E2F-4B39-BF0F-51A93404EA03}" destId="{1AE3ECEC-3F47-4981-B088-926318B58AF1}" srcOrd="1" destOrd="0" presId="urn:microsoft.com/office/officeart/2018/5/layout/IconLeafLabelList"/>
    <dgm:cxn modelId="{83277ED2-1964-D540-AEBA-15D264D7A994}" type="presParOf" srcId="{46410DBC-1E2F-4B39-BF0F-51A93404EA03}" destId="{CA3EAE1D-1BC8-44D3-8890-1693B8285972}" srcOrd="2" destOrd="0" presId="urn:microsoft.com/office/officeart/2018/5/layout/IconLeafLabelList"/>
    <dgm:cxn modelId="{4999292D-5A00-734D-B80F-1CF621479D60}" type="presParOf" srcId="{CA3EAE1D-1BC8-44D3-8890-1693B8285972}" destId="{0AAA65E0-4F4F-43F6-8A21-7EFDDA6D63E1}" srcOrd="0" destOrd="0" presId="urn:microsoft.com/office/officeart/2018/5/layout/IconLeafLabelList"/>
    <dgm:cxn modelId="{B905E563-3282-934B-B856-0052427051E9}" type="presParOf" srcId="{CA3EAE1D-1BC8-44D3-8890-1693B8285972}" destId="{B8F201DE-35E8-4594-8B2A-654EB3C16B98}" srcOrd="1" destOrd="0" presId="urn:microsoft.com/office/officeart/2018/5/layout/IconLeafLabelList"/>
    <dgm:cxn modelId="{28243D62-815D-CD4D-968D-1DD9B904682D}" type="presParOf" srcId="{CA3EAE1D-1BC8-44D3-8890-1693B8285972}" destId="{4F21CCE0-B1F3-4926-B7C5-7FEB38E305EE}" srcOrd="2" destOrd="0" presId="urn:microsoft.com/office/officeart/2018/5/layout/IconLeafLabelList"/>
    <dgm:cxn modelId="{DD008DDC-F107-EC45-A36B-CDFD0E7A7037}" type="presParOf" srcId="{CA3EAE1D-1BC8-44D3-8890-1693B8285972}" destId="{B1ADBB31-D474-43A8-8953-17DC8F8A79CF}" srcOrd="3" destOrd="0" presId="urn:microsoft.com/office/officeart/2018/5/layout/IconLeafLabelList"/>
    <dgm:cxn modelId="{6ECBB14F-BB1F-1F40-84F4-E1E41313E56B}" type="presParOf" srcId="{46410DBC-1E2F-4B39-BF0F-51A93404EA03}" destId="{75D5B28A-E295-4DB7-8209-B9C34F44C5AA}" srcOrd="3" destOrd="0" presId="urn:microsoft.com/office/officeart/2018/5/layout/IconLeafLabelList"/>
    <dgm:cxn modelId="{50C182CC-51D6-864A-AA3C-EBE035B52430}" type="presParOf" srcId="{46410DBC-1E2F-4B39-BF0F-51A93404EA03}" destId="{1A8E4229-5695-4921-8D67-C9FF99A2CE64}" srcOrd="4" destOrd="0" presId="urn:microsoft.com/office/officeart/2018/5/layout/IconLeafLabelList"/>
    <dgm:cxn modelId="{D9BC6452-7EB6-0845-913E-6B0F11BD6A9C}" type="presParOf" srcId="{1A8E4229-5695-4921-8D67-C9FF99A2CE64}" destId="{64D10FB6-0C1B-423E-A52D-389CEC3F4C0A}" srcOrd="0" destOrd="0" presId="urn:microsoft.com/office/officeart/2018/5/layout/IconLeafLabelList"/>
    <dgm:cxn modelId="{F63236C9-CAC6-934B-9487-15C24F7EB96F}" type="presParOf" srcId="{1A8E4229-5695-4921-8D67-C9FF99A2CE64}" destId="{35E36BD9-EFC9-475F-8675-B4D124ED23AB}" srcOrd="1" destOrd="0" presId="urn:microsoft.com/office/officeart/2018/5/layout/IconLeafLabelList"/>
    <dgm:cxn modelId="{BA85D451-3127-284F-8076-BB2453C52EB8}" type="presParOf" srcId="{1A8E4229-5695-4921-8D67-C9FF99A2CE64}" destId="{8CA49901-6F0D-4334-9876-08E87BE3F19E}" srcOrd="2" destOrd="0" presId="urn:microsoft.com/office/officeart/2018/5/layout/IconLeafLabelList"/>
    <dgm:cxn modelId="{B34D8B95-D0BF-7048-9F99-FFEFF4F3FDF3}" type="presParOf" srcId="{1A8E4229-5695-4921-8D67-C9FF99A2CE64}" destId="{51937023-100D-4271-9129-BF9630EB0CD4}" srcOrd="3" destOrd="0" presId="urn:microsoft.com/office/officeart/2018/5/layout/IconLeafLabelList"/>
    <dgm:cxn modelId="{DB6366D4-DDD8-BD44-B9AB-911AE817691E}" type="presParOf" srcId="{46410DBC-1E2F-4B39-BF0F-51A93404EA03}" destId="{57A263EF-628F-41B0-8197-59B415FEB98D}" srcOrd="5" destOrd="0" presId="urn:microsoft.com/office/officeart/2018/5/layout/IconLeafLabelList"/>
    <dgm:cxn modelId="{2FC9928C-0A7C-BD46-B07A-F3990CE2FD04}" type="presParOf" srcId="{46410DBC-1E2F-4B39-BF0F-51A93404EA03}" destId="{505A92B4-15EF-45EA-B50D-066A361A971D}" srcOrd="6" destOrd="0" presId="urn:microsoft.com/office/officeart/2018/5/layout/IconLeafLabelList"/>
    <dgm:cxn modelId="{90A9C68F-19B8-6D41-97FE-B320B969D4A1}" type="presParOf" srcId="{505A92B4-15EF-45EA-B50D-066A361A971D}" destId="{8C419101-459B-4CB0-BD4E-40D5F76C9DD9}" srcOrd="0" destOrd="0" presId="urn:microsoft.com/office/officeart/2018/5/layout/IconLeafLabelList"/>
    <dgm:cxn modelId="{66077DFA-12A6-394E-9692-78BD60C999C9}" type="presParOf" srcId="{505A92B4-15EF-45EA-B50D-066A361A971D}" destId="{6745F6D5-422B-4833-B5DD-CC9D89B0D670}" srcOrd="1" destOrd="0" presId="urn:microsoft.com/office/officeart/2018/5/layout/IconLeafLabelList"/>
    <dgm:cxn modelId="{A587B4E7-D98A-DC4B-9F05-AA3662DAE112}" type="presParOf" srcId="{505A92B4-15EF-45EA-B50D-066A361A971D}" destId="{32935D3C-FCEF-49A7-B100-6D40D2946D99}" srcOrd="2" destOrd="0" presId="urn:microsoft.com/office/officeart/2018/5/layout/IconLeafLabelList"/>
    <dgm:cxn modelId="{E6F7C79E-8453-9045-B32D-544E6A0BF70C}" type="presParOf" srcId="{505A92B4-15EF-45EA-B50D-066A361A971D}" destId="{9F18EE49-8D2B-4FEF-BC40-A5591528547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B73B37-FCE0-4927-A022-DC233476621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939CD5-A761-4F4E-ACEA-CE209A70B32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Characteristics of Emotional Unstable Personality disorder </a:t>
          </a:r>
        </a:p>
      </dgm:t>
    </dgm:pt>
    <dgm:pt modelId="{C9BEB42F-5A6F-4879-941B-7A8334CCAC97}" type="parTrans" cxnId="{F1DA27FD-7A9E-49A2-AA5F-E6CDD9BC0D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C51FA5-D0F4-425A-B810-4C4E3CEBC617}" type="sibTrans" cxnId="{F1DA27FD-7A9E-49A2-AA5F-E6CDD9BC0D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25FCA8-E8F8-43F4-9805-90A4E471EB66}">
      <dgm:prSet/>
      <dgm:spPr/>
      <dgm:t>
        <a:bodyPr/>
        <a:lstStyle/>
        <a:p>
          <a:r>
            <a:rPr lang="en-US" b="1" u="sng">
              <a:latin typeface="Arial" panose="020B0604020202020204" pitchFamily="34" charset="0"/>
              <a:cs typeface="Arial" panose="020B0604020202020204" pitchFamily="34" charset="0"/>
            </a:rPr>
            <a:t>Additional Features include: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92BFB5-5C77-42C1-9D33-9AE86A476D02}" type="parTrans" cxnId="{B6A8F9D1-4EE3-45CB-A50A-6E593A4CAB8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E365D-CA1D-40FD-AD00-18E16251869C}" type="sibTrans" cxnId="{B6A8F9D1-4EE3-45CB-A50A-6E593A4CAB8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23D4A9-5256-42F4-83C5-60AE2CC54A9F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Individual’s self-image, goals, and internal preferences may be disrupted </a:t>
          </a:r>
        </a:p>
      </dgm:t>
    </dgm:pt>
    <dgm:pt modelId="{F1B39E71-C6DD-4D82-AC05-B238317B5A32}" type="parTrans" cxnId="{059A4C14-F8BF-4FAF-87E8-45BD7D1D5A9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4CA2FD-4F1A-49DA-99EE-B785D2F53114}" type="sibTrans" cxnId="{059A4C14-F8BF-4FAF-87E8-45BD7D1D5A9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F412F0-FAEA-4B2B-AEA6-348393FC4CA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Sense of emptiness or void</a:t>
          </a:r>
        </a:p>
      </dgm:t>
    </dgm:pt>
    <dgm:pt modelId="{BE9DFFA2-26FF-4F02-81E8-92ACC445BF23}" type="parTrans" cxnId="{A7768DFE-6815-461C-B5FD-7B5038DEE8D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86DDE8-4523-4F2C-A905-2DC3A5458A07}" type="sibTrans" cxnId="{A7768DFE-6815-461C-B5FD-7B5038DEE8DF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A57494-18DC-4251-8BF5-4F83E46F2758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Urge to engage in intense relationship during emotional crisis</a:t>
          </a:r>
        </a:p>
      </dgm:t>
    </dgm:pt>
    <dgm:pt modelId="{2468D2C6-B88B-4E95-AF73-585891579C91}" type="parTrans" cxnId="{8FBC6378-8EA9-4139-9FD3-17937F2D4BE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49AAC4-1E33-49CA-A5E3-A20BA2D90551}" type="sibTrans" cxnId="{8FBC6378-8EA9-4139-9FD3-17937F2D4BE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74EA7D-0006-4E79-A2AB-A3E01B014999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Fear of Abandonment </a:t>
          </a:r>
        </a:p>
      </dgm:t>
    </dgm:pt>
    <dgm:pt modelId="{FC3391A2-CE54-4267-BDDF-543F3ED21E43}" type="parTrans" cxnId="{7A1D1764-2998-472D-817E-CB7D3E543C8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8FBF50-B2E1-4130-8DE0-36EED23F003F}" type="sibTrans" cxnId="{7A1D1764-2998-472D-817E-CB7D3E543C8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08D673-6CA6-4BE3-B706-AC590A4F5D1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Urge to engage in suicidal behaviors/ Self Harm</a:t>
          </a:r>
        </a:p>
      </dgm:t>
    </dgm:pt>
    <dgm:pt modelId="{45FC92C2-C5A8-44D5-B100-CE6FB4CD1671}" type="parTrans" cxnId="{90D668CF-DC32-4FB8-992E-DCB1711F60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DF8B08-80F9-48EF-A4B0-5A19ABA74A3A}" type="sibTrans" cxnId="{90D668CF-DC32-4FB8-992E-DCB1711F603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521EF9-EC28-BE4E-827D-96925FE022D8}" type="pres">
      <dgm:prSet presAssocID="{5DB73B37-FCE0-4927-A022-DC2334766211}" presName="linear" presStyleCnt="0">
        <dgm:presLayoutVars>
          <dgm:animLvl val="lvl"/>
          <dgm:resizeHandles val="exact"/>
        </dgm:presLayoutVars>
      </dgm:prSet>
      <dgm:spPr/>
    </dgm:pt>
    <dgm:pt modelId="{EC61BC7B-3A6A-D84E-8A88-C24209D60CBA}" type="pres">
      <dgm:prSet presAssocID="{4E939CD5-A761-4F4E-ACEA-CE209A70B32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95EB640-2BFD-0648-B3A5-54C4D19B3884}" type="pres">
      <dgm:prSet presAssocID="{40C51FA5-D0F4-425A-B810-4C4E3CEBC617}" presName="spacer" presStyleCnt="0"/>
      <dgm:spPr/>
    </dgm:pt>
    <dgm:pt modelId="{C1929929-5B31-9844-B4A8-FFBD31CEE241}" type="pres">
      <dgm:prSet presAssocID="{0425FCA8-E8F8-43F4-9805-90A4E471EB6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F7EEB40-3A2F-8142-98DA-BAF4C0AC47AF}" type="pres">
      <dgm:prSet presAssocID="{0425FCA8-E8F8-43F4-9805-90A4E471EB6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59A4C14-F8BF-4FAF-87E8-45BD7D1D5A94}" srcId="{0425FCA8-E8F8-43F4-9805-90A4E471EB66}" destId="{DA23D4A9-5256-42F4-83C5-60AE2CC54A9F}" srcOrd="0" destOrd="0" parTransId="{F1B39E71-C6DD-4D82-AC05-B238317B5A32}" sibTransId="{584CA2FD-4F1A-49DA-99EE-B785D2F53114}"/>
    <dgm:cxn modelId="{C626A915-F1E3-0E4F-B348-EE50996F4DF1}" type="presOf" srcId="{DA23D4A9-5256-42F4-83C5-60AE2CC54A9F}" destId="{3F7EEB40-3A2F-8142-98DA-BAF4C0AC47AF}" srcOrd="0" destOrd="0" presId="urn:microsoft.com/office/officeart/2005/8/layout/vList2"/>
    <dgm:cxn modelId="{84B0221B-BEC9-DF4E-B6CA-4A9D65242F71}" type="presOf" srcId="{0425FCA8-E8F8-43F4-9805-90A4E471EB66}" destId="{C1929929-5B31-9844-B4A8-FFBD31CEE241}" srcOrd="0" destOrd="0" presId="urn:microsoft.com/office/officeart/2005/8/layout/vList2"/>
    <dgm:cxn modelId="{7A1D1764-2998-472D-817E-CB7D3E543C88}" srcId="{0425FCA8-E8F8-43F4-9805-90A4E471EB66}" destId="{7174EA7D-0006-4E79-A2AB-A3E01B014999}" srcOrd="3" destOrd="0" parTransId="{FC3391A2-CE54-4267-BDDF-543F3ED21E43}" sibTransId="{B78FBF50-B2E1-4130-8DE0-36EED23F003F}"/>
    <dgm:cxn modelId="{4AFC0366-4CF5-6F40-8C1B-BBB4B1AE4C90}" type="presOf" srcId="{5DB73B37-FCE0-4927-A022-DC2334766211}" destId="{4F521EF9-EC28-BE4E-827D-96925FE022D8}" srcOrd="0" destOrd="0" presId="urn:microsoft.com/office/officeart/2005/8/layout/vList2"/>
    <dgm:cxn modelId="{8FBC6378-8EA9-4139-9FD3-17937F2D4BED}" srcId="{0425FCA8-E8F8-43F4-9805-90A4E471EB66}" destId="{02A57494-18DC-4251-8BF5-4F83E46F2758}" srcOrd="2" destOrd="0" parTransId="{2468D2C6-B88B-4E95-AF73-585891579C91}" sibTransId="{FA49AAC4-1E33-49CA-A5E3-A20BA2D90551}"/>
    <dgm:cxn modelId="{DECD0AB5-24AB-8C44-BE6D-21F929591264}" type="presOf" srcId="{BBF412F0-FAEA-4B2B-AEA6-348393FC4CA3}" destId="{3F7EEB40-3A2F-8142-98DA-BAF4C0AC47AF}" srcOrd="0" destOrd="1" presId="urn:microsoft.com/office/officeart/2005/8/layout/vList2"/>
    <dgm:cxn modelId="{90D668CF-DC32-4FB8-992E-DCB1711F603A}" srcId="{0425FCA8-E8F8-43F4-9805-90A4E471EB66}" destId="{F208D673-6CA6-4BE3-B706-AC590A4F5D13}" srcOrd="4" destOrd="0" parTransId="{45FC92C2-C5A8-44D5-B100-CE6FB4CD1671}" sibTransId="{0EDF8B08-80F9-48EF-A4B0-5A19ABA74A3A}"/>
    <dgm:cxn modelId="{8E596ED0-217C-224C-A68F-05101A1F7850}" type="presOf" srcId="{4E939CD5-A761-4F4E-ACEA-CE209A70B32F}" destId="{EC61BC7B-3A6A-D84E-8A88-C24209D60CBA}" srcOrd="0" destOrd="0" presId="urn:microsoft.com/office/officeart/2005/8/layout/vList2"/>
    <dgm:cxn modelId="{B6A8F9D1-4EE3-45CB-A50A-6E593A4CAB87}" srcId="{5DB73B37-FCE0-4927-A022-DC2334766211}" destId="{0425FCA8-E8F8-43F4-9805-90A4E471EB66}" srcOrd="1" destOrd="0" parTransId="{AB92BFB5-5C77-42C1-9D33-9AE86A476D02}" sibTransId="{EE3E365D-CA1D-40FD-AD00-18E16251869C}"/>
    <dgm:cxn modelId="{655C39E2-6626-6842-A95C-82C36D3DFB30}" type="presOf" srcId="{02A57494-18DC-4251-8BF5-4F83E46F2758}" destId="{3F7EEB40-3A2F-8142-98DA-BAF4C0AC47AF}" srcOrd="0" destOrd="2" presId="urn:microsoft.com/office/officeart/2005/8/layout/vList2"/>
    <dgm:cxn modelId="{76C215EA-3F15-D940-85CC-F8F21C5C38BA}" type="presOf" srcId="{F208D673-6CA6-4BE3-B706-AC590A4F5D13}" destId="{3F7EEB40-3A2F-8142-98DA-BAF4C0AC47AF}" srcOrd="0" destOrd="4" presId="urn:microsoft.com/office/officeart/2005/8/layout/vList2"/>
    <dgm:cxn modelId="{988C39F1-A1B1-F54E-919F-4ABB6A9E1384}" type="presOf" srcId="{7174EA7D-0006-4E79-A2AB-A3E01B014999}" destId="{3F7EEB40-3A2F-8142-98DA-BAF4C0AC47AF}" srcOrd="0" destOrd="3" presId="urn:microsoft.com/office/officeart/2005/8/layout/vList2"/>
    <dgm:cxn modelId="{F1DA27FD-7A9E-49A2-AA5F-E6CDD9BC0D76}" srcId="{5DB73B37-FCE0-4927-A022-DC2334766211}" destId="{4E939CD5-A761-4F4E-ACEA-CE209A70B32F}" srcOrd="0" destOrd="0" parTransId="{C9BEB42F-5A6F-4879-941B-7A8334CCAC97}" sibTransId="{40C51FA5-D0F4-425A-B810-4C4E3CEBC617}"/>
    <dgm:cxn modelId="{A7768DFE-6815-461C-B5FD-7B5038DEE8DF}" srcId="{0425FCA8-E8F8-43F4-9805-90A4E471EB66}" destId="{BBF412F0-FAEA-4B2B-AEA6-348393FC4CA3}" srcOrd="1" destOrd="0" parTransId="{BE9DFFA2-26FF-4F02-81E8-92ACC445BF23}" sibTransId="{8B86DDE8-4523-4F2C-A905-2DC3A5458A07}"/>
    <dgm:cxn modelId="{C0882117-2DAD-6746-AD7D-D686A6662A71}" type="presParOf" srcId="{4F521EF9-EC28-BE4E-827D-96925FE022D8}" destId="{EC61BC7B-3A6A-D84E-8A88-C24209D60CBA}" srcOrd="0" destOrd="0" presId="urn:microsoft.com/office/officeart/2005/8/layout/vList2"/>
    <dgm:cxn modelId="{58DDE4CE-6646-C24D-B3A2-36337E8049DE}" type="presParOf" srcId="{4F521EF9-EC28-BE4E-827D-96925FE022D8}" destId="{695EB640-2BFD-0648-B3A5-54C4D19B3884}" srcOrd="1" destOrd="0" presId="urn:microsoft.com/office/officeart/2005/8/layout/vList2"/>
    <dgm:cxn modelId="{5AF3F0DA-E462-5A49-80F9-47ADEB55162E}" type="presParOf" srcId="{4F521EF9-EC28-BE4E-827D-96925FE022D8}" destId="{C1929929-5B31-9844-B4A8-FFBD31CEE241}" srcOrd="2" destOrd="0" presId="urn:microsoft.com/office/officeart/2005/8/layout/vList2"/>
    <dgm:cxn modelId="{7FCE126C-17D2-EF48-A3FE-54375621E02B}" type="presParOf" srcId="{4F521EF9-EC28-BE4E-827D-96925FE022D8}" destId="{3F7EEB40-3A2F-8142-98DA-BAF4C0AC47A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5A3956-015B-4896-B868-F301A404F51A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45B5D34-55C6-4EBF-AA89-D05C6C8BDC9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Medications</a:t>
          </a:r>
        </a:p>
      </dgm:t>
    </dgm:pt>
    <dgm:pt modelId="{E7A4F75B-4B4F-432C-BF55-1F692608407D}" type="parTrans" cxnId="{F31A7E92-3C92-4790-AD5D-5CCD81D560A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ED0CF4-F61B-4507-BAB7-EC18E832C297}" type="sibTrans" cxnId="{F31A7E92-3C92-4790-AD5D-5CCD81D560A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F81FBB-2CE0-4144-810D-EEF07362B58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Emotional regulation and affective instability</a:t>
          </a:r>
        </a:p>
      </dgm:t>
    </dgm:pt>
    <dgm:pt modelId="{27BC9A4F-6305-43AD-B1E2-4E7197F6EC41}" type="parTrans" cxnId="{210999AD-B1EF-46E8-A63D-A86CAB47B5C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924BE2-4023-478F-B2B0-1FDAF5533686}" type="sibTrans" cxnId="{210999AD-B1EF-46E8-A63D-A86CAB47B5C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D58102-76B1-4332-935B-BFFBFB78A03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Psychotherapy </a:t>
          </a:r>
        </a:p>
      </dgm:t>
    </dgm:pt>
    <dgm:pt modelId="{9AD40EA6-E971-4C6E-BDC0-54079321082E}" type="parTrans" cxnId="{D8529086-48D1-428D-B0F0-A8BF5CDCB2F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EE1722-D59A-4E9C-9FE8-2332678346C2}" type="sibTrans" cxnId="{D8529086-48D1-428D-B0F0-A8BF5CDCB2F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365719-C957-484A-844A-7FA1420ECB1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Therapy may be either in an individual or group </a:t>
          </a:r>
        </a:p>
      </dgm:t>
    </dgm:pt>
    <dgm:pt modelId="{FEE3657D-8063-451C-A339-933F26CEB791}" type="parTrans" cxnId="{5932012F-7C7D-40B8-A041-9F5CDF3EDCF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4F251F-4A66-4682-A4A0-9F21558D9B7F}" type="sibTrans" cxnId="{5932012F-7C7D-40B8-A041-9F5CDF3EDCF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CD5B7D-ABF5-44A9-A168-A8F28FA3384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Community Mental Health Team (CMHT)</a:t>
          </a:r>
        </a:p>
      </dgm:t>
    </dgm:pt>
    <dgm:pt modelId="{CDA27FF9-8CC2-4ABB-89FC-D67AB1BC01FE}" type="parTrans" cxnId="{0F084BC5-7D98-4F74-92C7-3DD13573ECB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B8D6C4-BF89-4506-B0D3-5BA6C29D5E4A}" type="sibTrans" cxnId="{0F084BC5-7D98-4F74-92C7-3DD13573ECB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88EB1D-5BBD-4119-9D27-1F698749DA5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Dialectic Behavioral Therapy </a:t>
          </a:r>
        </a:p>
      </dgm:t>
    </dgm:pt>
    <dgm:pt modelId="{9D79E60A-5BB2-488C-B96D-F285A5EEE208}" type="parTrans" cxnId="{656A1617-C707-4B22-87E0-F155CDE9FC5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15FC02-DD1F-4694-BF2B-81BECDB889AE}" type="sibTrans" cxnId="{656A1617-C707-4B22-87E0-F155CDE9FC5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9C90ED-5CD6-4138-8834-0545FAB8473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Mentalisation Based Therapy</a:t>
          </a:r>
        </a:p>
      </dgm:t>
    </dgm:pt>
    <dgm:pt modelId="{BD1609FF-71A3-4D59-9448-E50F0E6E1064}" type="parTrans" cxnId="{48141DCF-65E2-4BC1-AA1C-9ACCCD28B03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68611-DEAD-48D6-834D-31F4D54D0113}" type="sibTrans" cxnId="{48141DCF-65E2-4BC1-AA1C-9ACCCD28B03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7FF463-5790-4207-B063-F78DD4556D6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Therapeutic Communities </a:t>
          </a:r>
        </a:p>
      </dgm:t>
    </dgm:pt>
    <dgm:pt modelId="{FA77849C-F96B-4AE1-8C9F-6BB00AA04422}" type="parTrans" cxnId="{F3E888D1-6562-4929-BC7E-AC0D1DB574E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ED13DF-24F2-4D16-A3BF-A9B3052A4E77}" type="sibTrans" cxnId="{F3E888D1-6562-4929-BC7E-AC0D1DB574E7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E827CD-ED53-4559-AE69-E0FA5814A3F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Art Therapy </a:t>
          </a:r>
        </a:p>
      </dgm:t>
    </dgm:pt>
    <dgm:pt modelId="{5E3F8F9B-EB8E-419F-A9E1-7D9A50EE7DFE}" type="parTrans" cxnId="{280FF9C3-5B75-4C1B-BCF4-54D73A0D9E8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AABB418-04C8-4CB9-A2E7-1B6492ED3C56}" type="sibTrans" cxnId="{280FF9C3-5B75-4C1B-BCF4-54D73A0D9E8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408A63-DAB3-4CE2-8ACB-F6A04ED3E8E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Medications are associated with either Depression, Anxiety and/ Bipolar disorder </a:t>
          </a:r>
        </a:p>
      </dgm:t>
    </dgm:pt>
    <dgm:pt modelId="{B28B60A5-72A8-4D58-B9B4-7F2E20362DCF}" type="parTrans" cxnId="{DF55C907-F51E-4358-B5DF-DDFCEC848BD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37A819-7664-4C1B-905F-42F868320122}" type="sibTrans" cxnId="{DF55C907-F51E-4358-B5DF-DDFCEC848BD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19B920-D0B7-45C6-8F84-C82673EE3008}" type="pres">
      <dgm:prSet presAssocID="{AC5A3956-015B-4896-B868-F301A404F51A}" presName="Name0" presStyleCnt="0">
        <dgm:presLayoutVars>
          <dgm:dir/>
          <dgm:animLvl val="lvl"/>
          <dgm:resizeHandles val="exact"/>
        </dgm:presLayoutVars>
      </dgm:prSet>
      <dgm:spPr/>
    </dgm:pt>
    <dgm:pt modelId="{F32F899B-2686-4323-80B4-1B67F8ADB263}" type="pres">
      <dgm:prSet presAssocID="{145B5D34-55C6-4EBF-AA89-D05C6C8BDC97}" presName="composite" presStyleCnt="0"/>
      <dgm:spPr/>
    </dgm:pt>
    <dgm:pt modelId="{1FB1A97A-1A85-4ADD-BB00-40CF9E31B441}" type="pres">
      <dgm:prSet presAssocID="{145B5D34-55C6-4EBF-AA89-D05C6C8BDC97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3C156E87-F54A-42E8-A0F5-FAFE051596C8}" type="pres">
      <dgm:prSet presAssocID="{145B5D34-55C6-4EBF-AA89-D05C6C8BDC97}" presName="desTx" presStyleLbl="alignAccFollowNode1" presStyleIdx="0" presStyleCnt="2">
        <dgm:presLayoutVars>
          <dgm:bulletEnabled val="1"/>
        </dgm:presLayoutVars>
      </dgm:prSet>
      <dgm:spPr/>
    </dgm:pt>
    <dgm:pt modelId="{FA24C9D5-CF3B-48AF-BDB1-322DB4DD22F7}" type="pres">
      <dgm:prSet presAssocID="{7EED0CF4-F61B-4507-BAB7-EC18E832C297}" presName="space" presStyleCnt="0"/>
      <dgm:spPr/>
    </dgm:pt>
    <dgm:pt modelId="{0FC3636D-0E51-400C-B9CC-BD3DA52EA837}" type="pres">
      <dgm:prSet presAssocID="{72D58102-76B1-4332-935B-BFFBFB78A03B}" presName="composite" presStyleCnt="0"/>
      <dgm:spPr/>
    </dgm:pt>
    <dgm:pt modelId="{5F5B8164-B4AA-4BFC-B7A1-AF83B75097D7}" type="pres">
      <dgm:prSet presAssocID="{72D58102-76B1-4332-935B-BFFBFB78A03B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42C51882-CD02-4A3A-A8A1-4B13AC2960A0}" type="pres">
      <dgm:prSet presAssocID="{72D58102-76B1-4332-935B-BFFBFB78A03B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DF55C907-F51E-4358-B5DF-DDFCEC848BD9}" srcId="{145B5D34-55C6-4EBF-AA89-D05C6C8BDC97}" destId="{A8408A63-DAB3-4CE2-8ACB-F6A04ED3E8EA}" srcOrd="1" destOrd="0" parTransId="{B28B60A5-72A8-4D58-B9B4-7F2E20362DCF}" sibTransId="{B637A819-7664-4C1B-905F-42F868320122}"/>
    <dgm:cxn modelId="{656A1617-C707-4B22-87E0-F155CDE9FC57}" srcId="{72D58102-76B1-4332-935B-BFFBFB78A03B}" destId="{AB88EB1D-5BBD-4119-9D27-1F698749DA51}" srcOrd="2" destOrd="0" parTransId="{9D79E60A-5BB2-488C-B96D-F285A5EEE208}" sibTransId="{5B15FC02-DD1F-4694-BF2B-81BECDB889AE}"/>
    <dgm:cxn modelId="{5932012F-7C7D-40B8-A041-9F5CDF3EDCF0}" srcId="{72D58102-76B1-4332-935B-BFFBFB78A03B}" destId="{B2365719-C957-484A-844A-7FA1420ECB1B}" srcOrd="0" destOrd="0" parTransId="{FEE3657D-8063-451C-A339-933F26CEB791}" sibTransId="{F84F251F-4A66-4682-A4A0-9F21558D9B7F}"/>
    <dgm:cxn modelId="{D945FD3B-560E-4967-AFEE-9F8EED19FE25}" type="presOf" srcId="{63F81FBB-2CE0-4144-810D-EEF07362B58E}" destId="{3C156E87-F54A-42E8-A0F5-FAFE051596C8}" srcOrd="0" destOrd="0" presId="urn:microsoft.com/office/officeart/2005/8/layout/hList1"/>
    <dgm:cxn modelId="{E2F4A453-811B-4D47-98AB-BA3701FFA8DC}" type="presOf" srcId="{A8408A63-DAB3-4CE2-8ACB-F6A04ED3E8EA}" destId="{3C156E87-F54A-42E8-A0F5-FAFE051596C8}" srcOrd="0" destOrd="1" presId="urn:microsoft.com/office/officeart/2005/8/layout/hList1"/>
    <dgm:cxn modelId="{D012B867-7940-48CF-A7D4-998F501ABEBC}" type="presOf" srcId="{A6CD5B7D-ABF5-44A9-A168-A8F28FA3384E}" destId="{42C51882-CD02-4A3A-A8A1-4B13AC2960A0}" srcOrd="0" destOrd="1" presId="urn:microsoft.com/office/officeart/2005/8/layout/hList1"/>
    <dgm:cxn modelId="{D8529086-48D1-428D-B0F0-A8BF5CDCB2F7}" srcId="{AC5A3956-015B-4896-B868-F301A404F51A}" destId="{72D58102-76B1-4332-935B-BFFBFB78A03B}" srcOrd="1" destOrd="0" parTransId="{9AD40EA6-E971-4C6E-BDC0-54079321082E}" sibTransId="{57EE1722-D59A-4E9C-9FE8-2332678346C2}"/>
    <dgm:cxn modelId="{654E0B8F-969D-4E35-8B75-5646E35699E9}" type="presOf" srcId="{145B5D34-55C6-4EBF-AA89-D05C6C8BDC97}" destId="{1FB1A97A-1A85-4ADD-BB00-40CF9E31B441}" srcOrd="0" destOrd="0" presId="urn:microsoft.com/office/officeart/2005/8/layout/hList1"/>
    <dgm:cxn modelId="{F31A7E92-3C92-4790-AD5D-5CCD81D560AB}" srcId="{AC5A3956-015B-4896-B868-F301A404F51A}" destId="{145B5D34-55C6-4EBF-AA89-D05C6C8BDC97}" srcOrd="0" destOrd="0" parTransId="{E7A4F75B-4B4F-432C-BF55-1F692608407D}" sibTransId="{7EED0CF4-F61B-4507-BAB7-EC18E832C297}"/>
    <dgm:cxn modelId="{002741A7-8D36-4545-8098-FC56F957C80C}" type="presOf" srcId="{72D58102-76B1-4332-935B-BFFBFB78A03B}" destId="{5F5B8164-B4AA-4BFC-B7A1-AF83B75097D7}" srcOrd="0" destOrd="0" presId="urn:microsoft.com/office/officeart/2005/8/layout/hList1"/>
    <dgm:cxn modelId="{210999AD-B1EF-46E8-A63D-A86CAB47B5C9}" srcId="{145B5D34-55C6-4EBF-AA89-D05C6C8BDC97}" destId="{63F81FBB-2CE0-4144-810D-EEF07362B58E}" srcOrd="0" destOrd="0" parTransId="{27BC9A4F-6305-43AD-B1E2-4E7197F6EC41}" sibTransId="{93924BE2-4023-478F-B2B0-1FDAF5533686}"/>
    <dgm:cxn modelId="{A47354B8-E440-4EF9-B401-52C212E144A2}" type="presOf" srcId="{767FF463-5790-4207-B063-F78DD4556D65}" destId="{42C51882-CD02-4A3A-A8A1-4B13AC2960A0}" srcOrd="0" destOrd="4" presId="urn:microsoft.com/office/officeart/2005/8/layout/hList1"/>
    <dgm:cxn modelId="{BE6CE2C0-EC88-47A5-856D-8927FA59FDAD}" type="presOf" srcId="{759C90ED-5CD6-4138-8834-0545FAB84733}" destId="{42C51882-CD02-4A3A-A8A1-4B13AC2960A0}" srcOrd="0" destOrd="3" presId="urn:microsoft.com/office/officeart/2005/8/layout/hList1"/>
    <dgm:cxn modelId="{280FF9C3-5B75-4C1B-BCF4-54D73A0D9E8B}" srcId="{72D58102-76B1-4332-935B-BFFBFB78A03B}" destId="{27E827CD-ED53-4559-AE69-E0FA5814A3F4}" srcOrd="5" destOrd="0" parTransId="{5E3F8F9B-EB8E-419F-A9E1-7D9A50EE7DFE}" sibTransId="{0AABB418-04C8-4CB9-A2E7-1B6492ED3C56}"/>
    <dgm:cxn modelId="{0F084BC5-7D98-4F74-92C7-3DD13573ECB7}" srcId="{72D58102-76B1-4332-935B-BFFBFB78A03B}" destId="{A6CD5B7D-ABF5-44A9-A168-A8F28FA3384E}" srcOrd="1" destOrd="0" parTransId="{CDA27FF9-8CC2-4ABB-89FC-D67AB1BC01FE}" sibTransId="{57B8D6C4-BF89-4506-B0D3-5BA6C29D5E4A}"/>
    <dgm:cxn modelId="{48141DCF-65E2-4BC1-AA1C-9ACCCD28B03E}" srcId="{72D58102-76B1-4332-935B-BFFBFB78A03B}" destId="{759C90ED-5CD6-4138-8834-0545FAB84733}" srcOrd="3" destOrd="0" parTransId="{BD1609FF-71A3-4D59-9448-E50F0E6E1064}" sibTransId="{3C468611-DEAD-48D6-834D-31F4D54D0113}"/>
    <dgm:cxn modelId="{F3E888D1-6562-4929-BC7E-AC0D1DB574E7}" srcId="{72D58102-76B1-4332-935B-BFFBFB78A03B}" destId="{767FF463-5790-4207-B063-F78DD4556D65}" srcOrd="4" destOrd="0" parTransId="{FA77849C-F96B-4AE1-8C9F-6BB00AA04422}" sibTransId="{D3ED13DF-24F2-4D16-A3BF-A9B3052A4E77}"/>
    <dgm:cxn modelId="{FC216FD2-60B5-48B3-BB2A-13CA62845F80}" type="presOf" srcId="{B2365719-C957-484A-844A-7FA1420ECB1B}" destId="{42C51882-CD02-4A3A-A8A1-4B13AC2960A0}" srcOrd="0" destOrd="0" presId="urn:microsoft.com/office/officeart/2005/8/layout/hList1"/>
    <dgm:cxn modelId="{026AA1E2-951C-40F9-9A1B-9DE7D09CE42F}" type="presOf" srcId="{AC5A3956-015B-4896-B868-F301A404F51A}" destId="{8119B920-D0B7-45C6-8F84-C82673EE3008}" srcOrd="0" destOrd="0" presId="urn:microsoft.com/office/officeart/2005/8/layout/hList1"/>
    <dgm:cxn modelId="{817B12E9-B90E-4358-BD99-41820C8FBF5E}" type="presOf" srcId="{AB88EB1D-5BBD-4119-9D27-1F698749DA51}" destId="{42C51882-CD02-4A3A-A8A1-4B13AC2960A0}" srcOrd="0" destOrd="2" presId="urn:microsoft.com/office/officeart/2005/8/layout/hList1"/>
    <dgm:cxn modelId="{655BC9EA-2DD9-4623-86C8-B8C9A5E2933B}" type="presOf" srcId="{27E827CD-ED53-4559-AE69-E0FA5814A3F4}" destId="{42C51882-CD02-4A3A-A8A1-4B13AC2960A0}" srcOrd="0" destOrd="5" presId="urn:microsoft.com/office/officeart/2005/8/layout/hList1"/>
    <dgm:cxn modelId="{9A5CB88C-5CFD-48AF-846D-B9250ABF3D19}" type="presParOf" srcId="{8119B920-D0B7-45C6-8F84-C82673EE3008}" destId="{F32F899B-2686-4323-80B4-1B67F8ADB263}" srcOrd="0" destOrd="0" presId="urn:microsoft.com/office/officeart/2005/8/layout/hList1"/>
    <dgm:cxn modelId="{37B55959-597A-4248-A442-AABCBFE5A554}" type="presParOf" srcId="{F32F899B-2686-4323-80B4-1B67F8ADB263}" destId="{1FB1A97A-1A85-4ADD-BB00-40CF9E31B441}" srcOrd="0" destOrd="0" presId="urn:microsoft.com/office/officeart/2005/8/layout/hList1"/>
    <dgm:cxn modelId="{A3D6AE19-5CB8-4F85-BE89-BFC01B369FD3}" type="presParOf" srcId="{F32F899B-2686-4323-80B4-1B67F8ADB263}" destId="{3C156E87-F54A-42E8-A0F5-FAFE051596C8}" srcOrd="1" destOrd="0" presId="urn:microsoft.com/office/officeart/2005/8/layout/hList1"/>
    <dgm:cxn modelId="{C6037D1B-8598-4473-8B75-F4A59908AE64}" type="presParOf" srcId="{8119B920-D0B7-45C6-8F84-C82673EE3008}" destId="{FA24C9D5-CF3B-48AF-BDB1-322DB4DD22F7}" srcOrd="1" destOrd="0" presId="urn:microsoft.com/office/officeart/2005/8/layout/hList1"/>
    <dgm:cxn modelId="{194F44DF-FF82-4235-A8C7-932EDA0F7FED}" type="presParOf" srcId="{8119B920-D0B7-45C6-8F84-C82673EE3008}" destId="{0FC3636D-0E51-400C-B9CC-BD3DA52EA837}" srcOrd="2" destOrd="0" presId="urn:microsoft.com/office/officeart/2005/8/layout/hList1"/>
    <dgm:cxn modelId="{5604CABD-096D-4103-B5DA-A55A5E216907}" type="presParOf" srcId="{0FC3636D-0E51-400C-B9CC-BD3DA52EA837}" destId="{5F5B8164-B4AA-4BFC-B7A1-AF83B75097D7}" srcOrd="0" destOrd="0" presId="urn:microsoft.com/office/officeart/2005/8/layout/hList1"/>
    <dgm:cxn modelId="{2B294591-97D7-46C6-AC98-97C21C707E5C}" type="presParOf" srcId="{0FC3636D-0E51-400C-B9CC-BD3DA52EA837}" destId="{42C51882-CD02-4A3A-A8A1-4B13AC2960A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A8F4213-9206-4789-A720-8E8DD671215E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B322DB40-B14A-4A31-B498-A695DF1A147B}">
      <dgm:prSet custT="1"/>
      <dgm:spPr/>
      <dgm:t>
        <a:bodyPr/>
        <a:lstStyle/>
        <a:p>
          <a:r>
            <a:rPr lang="en-US" sz="2400" b="1" u="sng">
              <a:latin typeface="Arial" panose="020B0604020202020204" pitchFamily="34" charset="0"/>
              <a:cs typeface="Arial" panose="020B0604020202020204" pitchFamily="34" charset="0"/>
            </a:rPr>
            <a:t>Stages of CPA: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DDC6B1-9D85-4E40-966C-42A03286FF4B}" type="parTrans" cxnId="{50A4CD53-A37E-45FA-8D54-FDB4AADA6B7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48B02B-DACC-4246-A9B2-8ACE30AF6ABF}" type="sibTrans" cxnId="{50A4CD53-A37E-45FA-8D54-FDB4AADA6B7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8BD9D7-FB6B-4D4A-8068-195DDCFE6B75}">
      <dgm:prSet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Assessment Phase</a:t>
          </a:r>
        </a:p>
      </dgm:t>
    </dgm:pt>
    <dgm:pt modelId="{0AFDE2D7-A667-4E5F-8B40-08EB828CEC63}" type="parTrans" cxnId="{6283504B-89EC-492A-89E4-9563FD9BBFE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C80176-A82B-4FFC-B164-11CB314A4C7C}" type="sibTrans" cxnId="{6283504B-89EC-492A-89E4-9563FD9BBFEF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743666-5AAA-4838-B0DE-D2B44FA01764}">
      <dgm:prSet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Formulation of Care plan based on client needs</a:t>
          </a:r>
        </a:p>
      </dgm:t>
    </dgm:pt>
    <dgm:pt modelId="{AFE4A7AA-2DB1-4EFF-919E-D4EC88F45B91}" type="parTrans" cxnId="{65077935-2544-4EEA-8188-1D5A30CA9A9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CA390-B288-4AD5-B74B-D20E1EA4B604}" type="sibTrans" cxnId="{65077935-2544-4EEA-8188-1D5A30CA9A9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021BBE-F1B0-49A9-9A54-A709F02F1C08}">
      <dgm:prSet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Assignment of Keyworker (Psychiatric Nurse or social worker)</a:t>
          </a:r>
        </a:p>
      </dgm:t>
    </dgm:pt>
    <dgm:pt modelId="{25696FB6-1A81-4DA5-8FF3-7A6105935C58}" type="parTrans" cxnId="{1D094E9F-66EB-49D9-B1D5-0B39B95DEE9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5CFF66-70F7-4C84-861E-053CB287F6FE}" type="sibTrans" cxnId="{1D094E9F-66EB-49D9-B1D5-0B39B95DEE93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082B6F-D1BE-4829-8999-1D2FC05AE97C}">
      <dgm:prSet custT="1"/>
      <dgm:spPr/>
      <dgm:t>
        <a:bodyPr/>
        <a:lstStyle/>
        <a:p>
          <a:r>
            <a:rPr lang="en-US" sz="2400">
              <a:latin typeface="Arial" panose="020B0604020202020204" pitchFamily="34" charset="0"/>
              <a:cs typeface="Arial" panose="020B0604020202020204" pitchFamily="34" charset="0"/>
            </a:rPr>
            <a:t>Evaluation/Reviewing </a:t>
          </a:r>
        </a:p>
      </dgm:t>
    </dgm:pt>
    <dgm:pt modelId="{60E16463-D9E0-425C-8741-9AF8B0F5D9C9}" type="parTrans" cxnId="{2469BD04-8747-4EC5-81F4-01DD2372BA3E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4A945C-06DF-4F8A-8C39-19E68C786EF1}" type="sibTrans" cxnId="{2469BD04-8747-4EC5-81F4-01DD2372BA3E}">
      <dgm:prSet/>
      <dgm:spPr/>
      <dgm:t>
        <a:bodyPr/>
        <a:lstStyle/>
        <a:p>
          <a:endParaRPr lang="en-US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2085FD-C229-1242-B52C-2387DF51FE26}" type="pres">
      <dgm:prSet presAssocID="{FA8F4213-9206-4789-A720-8E8DD671215E}" presName="vert0" presStyleCnt="0">
        <dgm:presLayoutVars>
          <dgm:dir/>
          <dgm:animOne val="branch"/>
          <dgm:animLvl val="lvl"/>
        </dgm:presLayoutVars>
      </dgm:prSet>
      <dgm:spPr/>
    </dgm:pt>
    <dgm:pt modelId="{CBC28B13-0855-5748-9226-FD538D90EC1D}" type="pres">
      <dgm:prSet presAssocID="{B322DB40-B14A-4A31-B498-A695DF1A147B}" presName="thickLine" presStyleLbl="alignNode1" presStyleIdx="0" presStyleCnt="5"/>
      <dgm:spPr/>
    </dgm:pt>
    <dgm:pt modelId="{A36AC22E-96CC-8345-853B-65E24BA14634}" type="pres">
      <dgm:prSet presAssocID="{B322DB40-B14A-4A31-B498-A695DF1A147B}" presName="horz1" presStyleCnt="0"/>
      <dgm:spPr/>
    </dgm:pt>
    <dgm:pt modelId="{1F79D112-FC61-0942-BBF6-A4104244EBCE}" type="pres">
      <dgm:prSet presAssocID="{B322DB40-B14A-4A31-B498-A695DF1A147B}" presName="tx1" presStyleLbl="revTx" presStyleIdx="0" presStyleCnt="5"/>
      <dgm:spPr/>
    </dgm:pt>
    <dgm:pt modelId="{C3CCFDF0-0B05-CE43-BA6F-33C45AE3B8CA}" type="pres">
      <dgm:prSet presAssocID="{B322DB40-B14A-4A31-B498-A695DF1A147B}" presName="vert1" presStyleCnt="0"/>
      <dgm:spPr/>
    </dgm:pt>
    <dgm:pt modelId="{39415739-D6B8-2749-B6E5-06F0C849F8F2}" type="pres">
      <dgm:prSet presAssocID="{CE8BD9D7-FB6B-4D4A-8068-195DDCFE6B75}" presName="thickLine" presStyleLbl="alignNode1" presStyleIdx="1" presStyleCnt="5"/>
      <dgm:spPr/>
    </dgm:pt>
    <dgm:pt modelId="{3BDAB28E-7DB7-CB4C-9E0C-DC9583200249}" type="pres">
      <dgm:prSet presAssocID="{CE8BD9D7-FB6B-4D4A-8068-195DDCFE6B75}" presName="horz1" presStyleCnt="0"/>
      <dgm:spPr/>
    </dgm:pt>
    <dgm:pt modelId="{0976E93D-86F7-A74B-8E73-21A8EB49C555}" type="pres">
      <dgm:prSet presAssocID="{CE8BD9D7-FB6B-4D4A-8068-195DDCFE6B75}" presName="tx1" presStyleLbl="revTx" presStyleIdx="1" presStyleCnt="5"/>
      <dgm:spPr/>
    </dgm:pt>
    <dgm:pt modelId="{D3F3F276-E698-B642-A74B-E65FECDC87E5}" type="pres">
      <dgm:prSet presAssocID="{CE8BD9D7-FB6B-4D4A-8068-195DDCFE6B75}" presName="vert1" presStyleCnt="0"/>
      <dgm:spPr/>
    </dgm:pt>
    <dgm:pt modelId="{6B3BA6E7-4D60-3345-9D57-ADACDECDDC3D}" type="pres">
      <dgm:prSet presAssocID="{41743666-5AAA-4838-B0DE-D2B44FA01764}" presName="thickLine" presStyleLbl="alignNode1" presStyleIdx="2" presStyleCnt="5"/>
      <dgm:spPr/>
    </dgm:pt>
    <dgm:pt modelId="{49BA75B4-117D-854D-8038-62D3D4022B6F}" type="pres">
      <dgm:prSet presAssocID="{41743666-5AAA-4838-B0DE-D2B44FA01764}" presName="horz1" presStyleCnt="0"/>
      <dgm:spPr/>
    </dgm:pt>
    <dgm:pt modelId="{08987935-86D1-B44F-9E06-5616B080FD6A}" type="pres">
      <dgm:prSet presAssocID="{41743666-5AAA-4838-B0DE-D2B44FA01764}" presName="tx1" presStyleLbl="revTx" presStyleIdx="2" presStyleCnt="5"/>
      <dgm:spPr/>
    </dgm:pt>
    <dgm:pt modelId="{825C088D-F08C-8D45-ADF4-B40AB4841DB5}" type="pres">
      <dgm:prSet presAssocID="{41743666-5AAA-4838-B0DE-D2B44FA01764}" presName="vert1" presStyleCnt="0"/>
      <dgm:spPr/>
    </dgm:pt>
    <dgm:pt modelId="{CCF80524-8343-D846-9183-3B3BB3955AC2}" type="pres">
      <dgm:prSet presAssocID="{1E021BBE-F1B0-49A9-9A54-A709F02F1C08}" presName="thickLine" presStyleLbl="alignNode1" presStyleIdx="3" presStyleCnt="5"/>
      <dgm:spPr/>
    </dgm:pt>
    <dgm:pt modelId="{D5FB6185-8CED-0648-AE9A-D3AADE431DFB}" type="pres">
      <dgm:prSet presAssocID="{1E021BBE-F1B0-49A9-9A54-A709F02F1C08}" presName="horz1" presStyleCnt="0"/>
      <dgm:spPr/>
    </dgm:pt>
    <dgm:pt modelId="{05E06AA9-CBF8-2044-B5B7-322D63C037FC}" type="pres">
      <dgm:prSet presAssocID="{1E021BBE-F1B0-49A9-9A54-A709F02F1C08}" presName="tx1" presStyleLbl="revTx" presStyleIdx="3" presStyleCnt="5"/>
      <dgm:spPr/>
    </dgm:pt>
    <dgm:pt modelId="{C567FF0D-5CB1-834E-AAB6-E9A482A26A67}" type="pres">
      <dgm:prSet presAssocID="{1E021BBE-F1B0-49A9-9A54-A709F02F1C08}" presName="vert1" presStyleCnt="0"/>
      <dgm:spPr/>
    </dgm:pt>
    <dgm:pt modelId="{62CF7371-8FC4-D246-93E4-3CBF39D2E0B4}" type="pres">
      <dgm:prSet presAssocID="{7E082B6F-D1BE-4829-8999-1D2FC05AE97C}" presName="thickLine" presStyleLbl="alignNode1" presStyleIdx="4" presStyleCnt="5"/>
      <dgm:spPr/>
    </dgm:pt>
    <dgm:pt modelId="{6A4D8637-E90E-204A-BB8C-9F0E4C683363}" type="pres">
      <dgm:prSet presAssocID="{7E082B6F-D1BE-4829-8999-1D2FC05AE97C}" presName="horz1" presStyleCnt="0"/>
      <dgm:spPr/>
    </dgm:pt>
    <dgm:pt modelId="{EB0A9D63-A773-EF4A-826D-D1C48CEDB07B}" type="pres">
      <dgm:prSet presAssocID="{7E082B6F-D1BE-4829-8999-1D2FC05AE97C}" presName="tx1" presStyleLbl="revTx" presStyleIdx="4" presStyleCnt="5"/>
      <dgm:spPr/>
    </dgm:pt>
    <dgm:pt modelId="{64AB3E3C-10CC-AF49-BDFC-F8C29B57BDE5}" type="pres">
      <dgm:prSet presAssocID="{7E082B6F-D1BE-4829-8999-1D2FC05AE97C}" presName="vert1" presStyleCnt="0"/>
      <dgm:spPr/>
    </dgm:pt>
  </dgm:ptLst>
  <dgm:cxnLst>
    <dgm:cxn modelId="{2469BD04-8747-4EC5-81F4-01DD2372BA3E}" srcId="{FA8F4213-9206-4789-A720-8E8DD671215E}" destId="{7E082B6F-D1BE-4829-8999-1D2FC05AE97C}" srcOrd="4" destOrd="0" parTransId="{60E16463-D9E0-425C-8741-9AF8B0F5D9C9}" sibTransId="{004A945C-06DF-4F8A-8C39-19E68C786EF1}"/>
    <dgm:cxn modelId="{65077935-2544-4EEA-8188-1D5A30CA9A93}" srcId="{FA8F4213-9206-4789-A720-8E8DD671215E}" destId="{41743666-5AAA-4838-B0DE-D2B44FA01764}" srcOrd="2" destOrd="0" parTransId="{AFE4A7AA-2DB1-4EFF-919E-D4EC88F45B91}" sibTransId="{8E2CA390-B288-4AD5-B74B-D20E1EA4B604}"/>
    <dgm:cxn modelId="{2AE08E40-CC1B-314E-90CB-D6D4427CBD85}" type="presOf" srcId="{B322DB40-B14A-4A31-B498-A695DF1A147B}" destId="{1F79D112-FC61-0942-BBF6-A4104244EBCE}" srcOrd="0" destOrd="0" presId="urn:microsoft.com/office/officeart/2008/layout/LinedList"/>
    <dgm:cxn modelId="{6283504B-89EC-492A-89E4-9563FD9BBFEF}" srcId="{FA8F4213-9206-4789-A720-8E8DD671215E}" destId="{CE8BD9D7-FB6B-4D4A-8068-195DDCFE6B75}" srcOrd="1" destOrd="0" parTransId="{0AFDE2D7-A667-4E5F-8B40-08EB828CEC63}" sibTransId="{1AC80176-A82B-4FFC-B164-11CB314A4C7C}"/>
    <dgm:cxn modelId="{1AA1CF4B-DBA4-4B42-83E5-D292B9C80CB7}" type="presOf" srcId="{41743666-5AAA-4838-B0DE-D2B44FA01764}" destId="{08987935-86D1-B44F-9E06-5616B080FD6A}" srcOrd="0" destOrd="0" presId="urn:microsoft.com/office/officeart/2008/layout/LinedList"/>
    <dgm:cxn modelId="{1A08504E-6B63-7F46-87F4-1DAB421E1493}" type="presOf" srcId="{7E082B6F-D1BE-4829-8999-1D2FC05AE97C}" destId="{EB0A9D63-A773-EF4A-826D-D1C48CEDB07B}" srcOrd="0" destOrd="0" presId="urn:microsoft.com/office/officeart/2008/layout/LinedList"/>
    <dgm:cxn modelId="{50A4CD53-A37E-45FA-8D54-FDB4AADA6B73}" srcId="{FA8F4213-9206-4789-A720-8E8DD671215E}" destId="{B322DB40-B14A-4A31-B498-A695DF1A147B}" srcOrd="0" destOrd="0" parTransId="{41DDC6B1-9D85-4E40-966C-42A03286FF4B}" sibTransId="{F748B02B-DACC-4246-A9B2-8ACE30AF6ABF}"/>
    <dgm:cxn modelId="{DCCEE86C-AA5C-2C4D-B1E8-4DE8EA933AD8}" type="presOf" srcId="{1E021BBE-F1B0-49A9-9A54-A709F02F1C08}" destId="{05E06AA9-CBF8-2044-B5B7-322D63C037FC}" srcOrd="0" destOrd="0" presId="urn:microsoft.com/office/officeart/2008/layout/LinedList"/>
    <dgm:cxn modelId="{730B9971-20D5-B147-8B88-009417EB323A}" type="presOf" srcId="{CE8BD9D7-FB6B-4D4A-8068-195DDCFE6B75}" destId="{0976E93D-86F7-A74B-8E73-21A8EB49C555}" srcOrd="0" destOrd="0" presId="urn:microsoft.com/office/officeart/2008/layout/LinedList"/>
    <dgm:cxn modelId="{1D094E9F-66EB-49D9-B1D5-0B39B95DEE93}" srcId="{FA8F4213-9206-4789-A720-8E8DD671215E}" destId="{1E021BBE-F1B0-49A9-9A54-A709F02F1C08}" srcOrd="3" destOrd="0" parTransId="{25696FB6-1A81-4DA5-8FF3-7A6105935C58}" sibTransId="{915CFF66-70F7-4C84-861E-053CB287F6FE}"/>
    <dgm:cxn modelId="{EA13E1BA-F6CA-ED4B-A452-3C6792D80672}" type="presOf" srcId="{FA8F4213-9206-4789-A720-8E8DD671215E}" destId="{292085FD-C229-1242-B52C-2387DF51FE26}" srcOrd="0" destOrd="0" presId="urn:microsoft.com/office/officeart/2008/layout/LinedList"/>
    <dgm:cxn modelId="{B5427DED-2281-734A-9456-E1980AB83C32}" type="presParOf" srcId="{292085FD-C229-1242-B52C-2387DF51FE26}" destId="{CBC28B13-0855-5748-9226-FD538D90EC1D}" srcOrd="0" destOrd="0" presId="urn:microsoft.com/office/officeart/2008/layout/LinedList"/>
    <dgm:cxn modelId="{1449DD76-FDBD-1541-A049-5E0FCBF1B431}" type="presParOf" srcId="{292085FD-C229-1242-B52C-2387DF51FE26}" destId="{A36AC22E-96CC-8345-853B-65E24BA14634}" srcOrd="1" destOrd="0" presId="urn:microsoft.com/office/officeart/2008/layout/LinedList"/>
    <dgm:cxn modelId="{41422434-C841-B144-88BF-D91315E55BE4}" type="presParOf" srcId="{A36AC22E-96CC-8345-853B-65E24BA14634}" destId="{1F79D112-FC61-0942-BBF6-A4104244EBCE}" srcOrd="0" destOrd="0" presId="urn:microsoft.com/office/officeart/2008/layout/LinedList"/>
    <dgm:cxn modelId="{163904BA-06D8-F549-A854-39182582BE41}" type="presParOf" srcId="{A36AC22E-96CC-8345-853B-65E24BA14634}" destId="{C3CCFDF0-0B05-CE43-BA6F-33C45AE3B8CA}" srcOrd="1" destOrd="0" presId="urn:microsoft.com/office/officeart/2008/layout/LinedList"/>
    <dgm:cxn modelId="{BF92EA43-4196-D741-9264-A2BF310C30E7}" type="presParOf" srcId="{292085FD-C229-1242-B52C-2387DF51FE26}" destId="{39415739-D6B8-2749-B6E5-06F0C849F8F2}" srcOrd="2" destOrd="0" presId="urn:microsoft.com/office/officeart/2008/layout/LinedList"/>
    <dgm:cxn modelId="{5939A593-1648-674A-A494-DFFA1DEB7497}" type="presParOf" srcId="{292085FD-C229-1242-B52C-2387DF51FE26}" destId="{3BDAB28E-7DB7-CB4C-9E0C-DC9583200249}" srcOrd="3" destOrd="0" presId="urn:microsoft.com/office/officeart/2008/layout/LinedList"/>
    <dgm:cxn modelId="{7E1D8CE3-8CB4-6C4D-B0D2-25B02F97B0A7}" type="presParOf" srcId="{3BDAB28E-7DB7-CB4C-9E0C-DC9583200249}" destId="{0976E93D-86F7-A74B-8E73-21A8EB49C555}" srcOrd="0" destOrd="0" presId="urn:microsoft.com/office/officeart/2008/layout/LinedList"/>
    <dgm:cxn modelId="{81FCC4F7-2D90-6641-9419-AD9DFAEFCB7D}" type="presParOf" srcId="{3BDAB28E-7DB7-CB4C-9E0C-DC9583200249}" destId="{D3F3F276-E698-B642-A74B-E65FECDC87E5}" srcOrd="1" destOrd="0" presId="urn:microsoft.com/office/officeart/2008/layout/LinedList"/>
    <dgm:cxn modelId="{24540F7C-D7CA-FF4B-B10D-43B2C3DDE648}" type="presParOf" srcId="{292085FD-C229-1242-B52C-2387DF51FE26}" destId="{6B3BA6E7-4D60-3345-9D57-ADACDECDDC3D}" srcOrd="4" destOrd="0" presId="urn:microsoft.com/office/officeart/2008/layout/LinedList"/>
    <dgm:cxn modelId="{425B824A-8439-7545-9B9C-E2D5A0B2D6B6}" type="presParOf" srcId="{292085FD-C229-1242-B52C-2387DF51FE26}" destId="{49BA75B4-117D-854D-8038-62D3D4022B6F}" srcOrd="5" destOrd="0" presId="urn:microsoft.com/office/officeart/2008/layout/LinedList"/>
    <dgm:cxn modelId="{5677711C-07F6-B74E-91F3-8B20A24EAA1C}" type="presParOf" srcId="{49BA75B4-117D-854D-8038-62D3D4022B6F}" destId="{08987935-86D1-B44F-9E06-5616B080FD6A}" srcOrd="0" destOrd="0" presId="urn:microsoft.com/office/officeart/2008/layout/LinedList"/>
    <dgm:cxn modelId="{F7ABA4CE-41F0-6241-A9F9-6A1D4662A218}" type="presParOf" srcId="{49BA75B4-117D-854D-8038-62D3D4022B6F}" destId="{825C088D-F08C-8D45-ADF4-B40AB4841DB5}" srcOrd="1" destOrd="0" presId="urn:microsoft.com/office/officeart/2008/layout/LinedList"/>
    <dgm:cxn modelId="{34F4B70B-813A-BB49-8C13-A53DCFC22335}" type="presParOf" srcId="{292085FD-C229-1242-B52C-2387DF51FE26}" destId="{CCF80524-8343-D846-9183-3B3BB3955AC2}" srcOrd="6" destOrd="0" presId="urn:microsoft.com/office/officeart/2008/layout/LinedList"/>
    <dgm:cxn modelId="{E48FB809-7709-D743-8EA8-9A0C59AFB43F}" type="presParOf" srcId="{292085FD-C229-1242-B52C-2387DF51FE26}" destId="{D5FB6185-8CED-0648-AE9A-D3AADE431DFB}" srcOrd="7" destOrd="0" presId="urn:microsoft.com/office/officeart/2008/layout/LinedList"/>
    <dgm:cxn modelId="{F1DB7687-C88E-5643-A5CD-AD14F9CC11F3}" type="presParOf" srcId="{D5FB6185-8CED-0648-AE9A-D3AADE431DFB}" destId="{05E06AA9-CBF8-2044-B5B7-322D63C037FC}" srcOrd="0" destOrd="0" presId="urn:microsoft.com/office/officeart/2008/layout/LinedList"/>
    <dgm:cxn modelId="{9DB5CBB0-CD68-DC4B-9CAE-4D8B7003F355}" type="presParOf" srcId="{D5FB6185-8CED-0648-AE9A-D3AADE431DFB}" destId="{C567FF0D-5CB1-834E-AAB6-E9A482A26A67}" srcOrd="1" destOrd="0" presId="urn:microsoft.com/office/officeart/2008/layout/LinedList"/>
    <dgm:cxn modelId="{0882C7B6-8CB0-D94A-A51F-DAC880176DD5}" type="presParOf" srcId="{292085FD-C229-1242-B52C-2387DF51FE26}" destId="{62CF7371-8FC4-D246-93E4-3CBF39D2E0B4}" srcOrd="8" destOrd="0" presId="urn:microsoft.com/office/officeart/2008/layout/LinedList"/>
    <dgm:cxn modelId="{134550FA-7189-C146-A7EA-54DFCDE871E8}" type="presParOf" srcId="{292085FD-C229-1242-B52C-2387DF51FE26}" destId="{6A4D8637-E90E-204A-BB8C-9F0E4C683363}" srcOrd="9" destOrd="0" presId="urn:microsoft.com/office/officeart/2008/layout/LinedList"/>
    <dgm:cxn modelId="{A57177CB-AAF6-954C-B7CD-865FCDCFDB95}" type="presParOf" srcId="{6A4D8637-E90E-204A-BB8C-9F0E4C683363}" destId="{EB0A9D63-A773-EF4A-826D-D1C48CEDB07B}" srcOrd="0" destOrd="0" presId="urn:microsoft.com/office/officeart/2008/layout/LinedList"/>
    <dgm:cxn modelId="{4AF03D9A-412F-CB4A-A76A-6CF99155EC07}" type="presParOf" srcId="{6A4D8637-E90E-204A-BB8C-9F0E4C683363}" destId="{64AB3E3C-10CC-AF49-BDFC-F8C29B57BD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855DF5-2B05-4DDC-96FA-0F862AE072D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1492862-89F2-4CAD-9965-9D9ADDC1E038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Mentalisation – Cognitive ability/ ability to think in a rational manner</a:t>
          </a:r>
        </a:p>
      </dgm:t>
    </dgm:pt>
    <dgm:pt modelId="{C27E5F8E-E506-4833-AF5C-72FAABFB095F}" type="parTrans" cxnId="{6A5B759A-77AE-4BB9-B631-95A3E05911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BE9BC3-86B1-4492-A7E1-AAC139EF6B5A}" type="sibTrans" cxnId="{6A5B759A-77AE-4BB9-B631-95A3E05911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A039D3-E338-4EA6-B5AE-671E6C17F9D8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Assessing one’s beliefs and perceptions, thereby deriving at a useful conclusion</a:t>
          </a:r>
        </a:p>
      </dgm:t>
    </dgm:pt>
    <dgm:pt modelId="{4F6940D4-C6BC-4499-B41E-B3C06AF1104F}" type="parTrans" cxnId="{2BD74DF3-2CA1-48DB-A07D-A8414FEF8C9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0A72EA-D77F-46FA-9292-7FFE0D57FB9D}" type="sibTrans" cxnId="{2BD74DF3-2CA1-48DB-A07D-A8414FEF8C9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F9FF9B-E7DE-4082-893A-A9E475D3374F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Understanding the impact of engaging in an impulsive urge</a:t>
          </a:r>
        </a:p>
      </dgm:t>
    </dgm:pt>
    <dgm:pt modelId="{55884A91-6266-4E2E-87C1-856FACE94537}" type="parTrans" cxnId="{7FC0F4A1-313A-4254-AB7A-1E4A0681C6B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C9E862-051F-4581-BDEF-D087A55A2C0C}" type="sibTrans" cxnId="{7FC0F4A1-313A-4254-AB7A-1E4A0681C6B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4E4816-14A6-48F1-B96F-94EFD9DF9B0A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MBT is mostly offered to inpatients within a hospitalized setting</a:t>
          </a:r>
        </a:p>
      </dgm:t>
    </dgm:pt>
    <dgm:pt modelId="{0E842A98-6F9A-43FF-9E18-65722C272270}" type="parTrans" cxnId="{7CD4F623-4319-4CB8-82DB-79B0B4B420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86CE75-4385-4A31-9E1E-CE018A7CBAF3}" type="sibTrans" cxnId="{7CD4F623-4319-4CB8-82DB-79B0B4B4203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489525-56E8-44BA-BBA1-7C9410C2BC6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The duration of the treatment is 18 months and would consists of both individual as well as group sessions</a:t>
          </a:r>
        </a:p>
      </dgm:t>
    </dgm:pt>
    <dgm:pt modelId="{28E22729-3BE2-4DCE-B7CE-0E8B8EC44B82}" type="parTrans" cxnId="{B786EEC1-FA96-402F-8B0F-F114C503F0F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CA75A9-1391-47FE-B3E8-A97D6EB68936}" type="sibTrans" cxnId="{B786EEC1-FA96-402F-8B0F-F114C503F0FD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13B248-33ED-4F49-9896-2B3AC2EA07A1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Note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: The duration a patient may be permitted to remain in a hospital varies based on services.</a:t>
          </a:r>
        </a:p>
      </dgm:t>
    </dgm:pt>
    <dgm:pt modelId="{F554E4E7-064C-4E19-955D-DF5AEAD20FA5}" type="parTrans" cxnId="{5D6C6FFD-D77E-4C4A-9B92-225B779523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45F85B-B5A3-4BF0-9AF3-E88F48347806}" type="sibTrans" cxnId="{5D6C6FFD-D77E-4C4A-9B92-225B779523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52B547-9D72-F54C-9F53-6FFA5980016B}" type="pres">
      <dgm:prSet presAssocID="{00855DF5-2B05-4DDC-96FA-0F862AE072D3}" presName="diagram" presStyleCnt="0">
        <dgm:presLayoutVars>
          <dgm:dir/>
          <dgm:resizeHandles val="exact"/>
        </dgm:presLayoutVars>
      </dgm:prSet>
      <dgm:spPr/>
    </dgm:pt>
    <dgm:pt modelId="{72A32EAC-C584-0440-B38F-B993C232DB93}" type="pres">
      <dgm:prSet presAssocID="{D1492862-89F2-4CAD-9965-9D9ADDC1E038}" presName="node" presStyleLbl="node1" presStyleIdx="0" presStyleCnt="6">
        <dgm:presLayoutVars>
          <dgm:bulletEnabled val="1"/>
        </dgm:presLayoutVars>
      </dgm:prSet>
      <dgm:spPr/>
    </dgm:pt>
    <dgm:pt modelId="{A7EA7CD7-DF2D-3443-85F4-38D68A058F70}" type="pres">
      <dgm:prSet presAssocID="{2CBE9BC3-86B1-4492-A7E1-AAC139EF6B5A}" presName="sibTrans" presStyleCnt="0"/>
      <dgm:spPr/>
    </dgm:pt>
    <dgm:pt modelId="{BC6A4F6B-AB23-F54C-9C88-53643AE71164}" type="pres">
      <dgm:prSet presAssocID="{EBA039D3-E338-4EA6-B5AE-671E6C17F9D8}" presName="node" presStyleLbl="node1" presStyleIdx="1" presStyleCnt="6">
        <dgm:presLayoutVars>
          <dgm:bulletEnabled val="1"/>
        </dgm:presLayoutVars>
      </dgm:prSet>
      <dgm:spPr/>
    </dgm:pt>
    <dgm:pt modelId="{1A7B0C44-EBEB-0C49-BA47-DA964729B7C8}" type="pres">
      <dgm:prSet presAssocID="{F20A72EA-D77F-46FA-9292-7FFE0D57FB9D}" presName="sibTrans" presStyleCnt="0"/>
      <dgm:spPr/>
    </dgm:pt>
    <dgm:pt modelId="{A8A096A4-1C28-F749-9F00-DA6BB6DD5DC5}" type="pres">
      <dgm:prSet presAssocID="{3AF9FF9B-E7DE-4082-893A-A9E475D3374F}" presName="node" presStyleLbl="node1" presStyleIdx="2" presStyleCnt="6">
        <dgm:presLayoutVars>
          <dgm:bulletEnabled val="1"/>
        </dgm:presLayoutVars>
      </dgm:prSet>
      <dgm:spPr/>
    </dgm:pt>
    <dgm:pt modelId="{A1577F83-0917-CF4F-B2F5-A8BFE0F8BBBF}" type="pres">
      <dgm:prSet presAssocID="{D1C9E862-051F-4581-BDEF-D087A55A2C0C}" presName="sibTrans" presStyleCnt="0"/>
      <dgm:spPr/>
    </dgm:pt>
    <dgm:pt modelId="{D19254B2-96A3-C34F-A5AF-F3AB8A5DFE94}" type="pres">
      <dgm:prSet presAssocID="{004E4816-14A6-48F1-B96F-94EFD9DF9B0A}" presName="node" presStyleLbl="node1" presStyleIdx="3" presStyleCnt="6">
        <dgm:presLayoutVars>
          <dgm:bulletEnabled val="1"/>
        </dgm:presLayoutVars>
      </dgm:prSet>
      <dgm:spPr/>
    </dgm:pt>
    <dgm:pt modelId="{C7933CB1-0ABE-8842-8CD4-F914FA2E8B4D}" type="pres">
      <dgm:prSet presAssocID="{D086CE75-4385-4A31-9E1E-CE018A7CBAF3}" presName="sibTrans" presStyleCnt="0"/>
      <dgm:spPr/>
    </dgm:pt>
    <dgm:pt modelId="{DCF9221A-C8BC-2844-BA9A-2D519654ECCB}" type="pres">
      <dgm:prSet presAssocID="{D1489525-56E8-44BA-BBA1-7C9410C2BC64}" presName="node" presStyleLbl="node1" presStyleIdx="4" presStyleCnt="6">
        <dgm:presLayoutVars>
          <dgm:bulletEnabled val="1"/>
        </dgm:presLayoutVars>
      </dgm:prSet>
      <dgm:spPr/>
    </dgm:pt>
    <dgm:pt modelId="{E8F718CC-205F-804F-B59C-9F0858448E8F}" type="pres">
      <dgm:prSet presAssocID="{79CA75A9-1391-47FE-B3E8-A97D6EB68936}" presName="sibTrans" presStyleCnt="0"/>
      <dgm:spPr/>
    </dgm:pt>
    <dgm:pt modelId="{96EB30F3-A7FB-C94C-8097-4B5832B90D13}" type="pres">
      <dgm:prSet presAssocID="{C413B248-33ED-4F49-9896-2B3AC2EA07A1}" presName="node" presStyleLbl="node1" presStyleIdx="5" presStyleCnt="6">
        <dgm:presLayoutVars>
          <dgm:bulletEnabled val="1"/>
        </dgm:presLayoutVars>
      </dgm:prSet>
      <dgm:spPr/>
    </dgm:pt>
  </dgm:ptLst>
  <dgm:cxnLst>
    <dgm:cxn modelId="{7CD4F623-4319-4CB8-82DB-79B0B4B42033}" srcId="{00855DF5-2B05-4DDC-96FA-0F862AE072D3}" destId="{004E4816-14A6-48F1-B96F-94EFD9DF9B0A}" srcOrd="3" destOrd="0" parTransId="{0E842A98-6F9A-43FF-9E18-65722C272270}" sibTransId="{D086CE75-4385-4A31-9E1E-CE018A7CBAF3}"/>
    <dgm:cxn modelId="{6CBB6D29-D097-414D-917E-B3D0A60CFB9D}" type="presOf" srcId="{C413B248-33ED-4F49-9896-2B3AC2EA07A1}" destId="{96EB30F3-A7FB-C94C-8097-4B5832B90D13}" srcOrd="0" destOrd="0" presId="urn:microsoft.com/office/officeart/2005/8/layout/default"/>
    <dgm:cxn modelId="{300B8A52-DA22-6348-977E-0C4487B45F14}" type="presOf" srcId="{00855DF5-2B05-4DDC-96FA-0F862AE072D3}" destId="{6052B547-9D72-F54C-9F53-6FFA5980016B}" srcOrd="0" destOrd="0" presId="urn:microsoft.com/office/officeart/2005/8/layout/default"/>
    <dgm:cxn modelId="{07365B7F-5177-F641-B059-0B619AB01AD1}" type="presOf" srcId="{EBA039D3-E338-4EA6-B5AE-671E6C17F9D8}" destId="{BC6A4F6B-AB23-F54C-9C88-53643AE71164}" srcOrd="0" destOrd="0" presId="urn:microsoft.com/office/officeart/2005/8/layout/default"/>
    <dgm:cxn modelId="{6A5B759A-77AE-4BB9-B631-95A3E0591133}" srcId="{00855DF5-2B05-4DDC-96FA-0F862AE072D3}" destId="{D1492862-89F2-4CAD-9965-9D9ADDC1E038}" srcOrd="0" destOrd="0" parTransId="{C27E5F8E-E506-4833-AF5C-72FAABFB095F}" sibTransId="{2CBE9BC3-86B1-4492-A7E1-AAC139EF6B5A}"/>
    <dgm:cxn modelId="{7FC0F4A1-313A-4254-AB7A-1E4A0681C6BB}" srcId="{00855DF5-2B05-4DDC-96FA-0F862AE072D3}" destId="{3AF9FF9B-E7DE-4082-893A-A9E475D3374F}" srcOrd="2" destOrd="0" parTransId="{55884A91-6266-4E2E-87C1-856FACE94537}" sibTransId="{D1C9E862-051F-4581-BDEF-D087A55A2C0C}"/>
    <dgm:cxn modelId="{964421BE-A132-894F-AB11-A1BE3A58D534}" type="presOf" srcId="{D1492862-89F2-4CAD-9965-9D9ADDC1E038}" destId="{72A32EAC-C584-0440-B38F-B993C232DB93}" srcOrd="0" destOrd="0" presId="urn:microsoft.com/office/officeart/2005/8/layout/default"/>
    <dgm:cxn modelId="{B786EEC1-FA96-402F-8B0F-F114C503F0FD}" srcId="{00855DF5-2B05-4DDC-96FA-0F862AE072D3}" destId="{D1489525-56E8-44BA-BBA1-7C9410C2BC64}" srcOrd="4" destOrd="0" parTransId="{28E22729-3BE2-4DCE-B7CE-0E8B8EC44B82}" sibTransId="{79CA75A9-1391-47FE-B3E8-A97D6EB68936}"/>
    <dgm:cxn modelId="{B327D4E7-E7A4-3C4C-BA1F-FEA62515F137}" type="presOf" srcId="{3AF9FF9B-E7DE-4082-893A-A9E475D3374F}" destId="{A8A096A4-1C28-F749-9F00-DA6BB6DD5DC5}" srcOrd="0" destOrd="0" presId="urn:microsoft.com/office/officeart/2005/8/layout/default"/>
    <dgm:cxn modelId="{16D66AED-4C97-B64C-9654-F3F3D313C0AE}" type="presOf" srcId="{004E4816-14A6-48F1-B96F-94EFD9DF9B0A}" destId="{D19254B2-96A3-C34F-A5AF-F3AB8A5DFE94}" srcOrd="0" destOrd="0" presId="urn:microsoft.com/office/officeart/2005/8/layout/default"/>
    <dgm:cxn modelId="{2BD74DF3-2CA1-48DB-A07D-A8414FEF8C90}" srcId="{00855DF5-2B05-4DDC-96FA-0F862AE072D3}" destId="{EBA039D3-E338-4EA6-B5AE-671E6C17F9D8}" srcOrd="1" destOrd="0" parTransId="{4F6940D4-C6BC-4499-B41E-B3C06AF1104F}" sibTransId="{F20A72EA-D77F-46FA-9292-7FFE0D57FB9D}"/>
    <dgm:cxn modelId="{6C45F6F7-6079-C949-8826-3F30B774D441}" type="presOf" srcId="{D1489525-56E8-44BA-BBA1-7C9410C2BC64}" destId="{DCF9221A-C8BC-2844-BA9A-2D519654ECCB}" srcOrd="0" destOrd="0" presId="urn:microsoft.com/office/officeart/2005/8/layout/default"/>
    <dgm:cxn modelId="{5D6C6FFD-D77E-4C4A-9B92-225B77952376}" srcId="{00855DF5-2B05-4DDC-96FA-0F862AE072D3}" destId="{C413B248-33ED-4F49-9896-2B3AC2EA07A1}" srcOrd="5" destOrd="0" parTransId="{F554E4E7-064C-4E19-955D-DF5AEAD20FA5}" sibTransId="{E645F85B-B5A3-4BF0-9AF3-E88F48347806}"/>
    <dgm:cxn modelId="{DA4F32D2-46CB-9445-B184-7C7AA5705233}" type="presParOf" srcId="{6052B547-9D72-F54C-9F53-6FFA5980016B}" destId="{72A32EAC-C584-0440-B38F-B993C232DB93}" srcOrd="0" destOrd="0" presId="urn:microsoft.com/office/officeart/2005/8/layout/default"/>
    <dgm:cxn modelId="{4D96AB88-656F-1E4F-818D-F5CA55F002B0}" type="presParOf" srcId="{6052B547-9D72-F54C-9F53-6FFA5980016B}" destId="{A7EA7CD7-DF2D-3443-85F4-38D68A058F70}" srcOrd="1" destOrd="0" presId="urn:microsoft.com/office/officeart/2005/8/layout/default"/>
    <dgm:cxn modelId="{9B3F6783-C246-D24C-B08A-76455FF11C42}" type="presParOf" srcId="{6052B547-9D72-F54C-9F53-6FFA5980016B}" destId="{BC6A4F6B-AB23-F54C-9C88-53643AE71164}" srcOrd="2" destOrd="0" presId="urn:microsoft.com/office/officeart/2005/8/layout/default"/>
    <dgm:cxn modelId="{E9C1A808-E9D7-554C-816C-A6148D5327E4}" type="presParOf" srcId="{6052B547-9D72-F54C-9F53-6FFA5980016B}" destId="{1A7B0C44-EBEB-0C49-BA47-DA964729B7C8}" srcOrd="3" destOrd="0" presId="urn:microsoft.com/office/officeart/2005/8/layout/default"/>
    <dgm:cxn modelId="{BDD11FA9-9679-7E43-9F72-884B5C3F2B32}" type="presParOf" srcId="{6052B547-9D72-F54C-9F53-6FFA5980016B}" destId="{A8A096A4-1C28-F749-9F00-DA6BB6DD5DC5}" srcOrd="4" destOrd="0" presId="urn:microsoft.com/office/officeart/2005/8/layout/default"/>
    <dgm:cxn modelId="{1346F0FC-3915-564B-89C1-2A2B181C5FFA}" type="presParOf" srcId="{6052B547-9D72-F54C-9F53-6FFA5980016B}" destId="{A1577F83-0917-CF4F-B2F5-A8BFE0F8BBBF}" srcOrd="5" destOrd="0" presId="urn:microsoft.com/office/officeart/2005/8/layout/default"/>
    <dgm:cxn modelId="{657A7888-0F09-8449-ADFC-4074796DB2C7}" type="presParOf" srcId="{6052B547-9D72-F54C-9F53-6FFA5980016B}" destId="{D19254B2-96A3-C34F-A5AF-F3AB8A5DFE94}" srcOrd="6" destOrd="0" presId="urn:microsoft.com/office/officeart/2005/8/layout/default"/>
    <dgm:cxn modelId="{83943394-3A05-3646-8BBC-FC043BB907A2}" type="presParOf" srcId="{6052B547-9D72-F54C-9F53-6FFA5980016B}" destId="{C7933CB1-0ABE-8842-8CD4-F914FA2E8B4D}" srcOrd="7" destOrd="0" presId="urn:microsoft.com/office/officeart/2005/8/layout/default"/>
    <dgm:cxn modelId="{8577D353-A382-3442-81CE-C338BF98A282}" type="presParOf" srcId="{6052B547-9D72-F54C-9F53-6FFA5980016B}" destId="{DCF9221A-C8BC-2844-BA9A-2D519654ECCB}" srcOrd="8" destOrd="0" presId="urn:microsoft.com/office/officeart/2005/8/layout/default"/>
    <dgm:cxn modelId="{0DE91CA1-DD04-B649-A0F6-98795DEEFD50}" type="presParOf" srcId="{6052B547-9D72-F54C-9F53-6FFA5980016B}" destId="{E8F718CC-205F-804F-B59C-9F0858448E8F}" srcOrd="9" destOrd="0" presId="urn:microsoft.com/office/officeart/2005/8/layout/default"/>
    <dgm:cxn modelId="{A069749E-CF71-784C-A2B7-E4C7B2548BEB}" type="presParOf" srcId="{6052B547-9D72-F54C-9F53-6FFA5980016B}" destId="{96EB30F3-A7FB-C94C-8097-4B5832B90D1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B160B9C-DD1D-416A-B76C-DD3BB0ED94E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6A8088C-05E9-4A24-BDFE-4F26932AEB4D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Consists of individuals with varied complex needs</a:t>
          </a:r>
        </a:p>
      </dgm:t>
    </dgm:pt>
    <dgm:pt modelId="{C5E0F795-190B-463C-8145-60A858F54B9F}" type="parTrans" cxnId="{DFA96F17-F183-4259-B17A-6FA7F91096A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C965AA-1D3E-4F38-9CBA-49694D7E7AEA}" type="sibTrans" cxnId="{DFA96F17-F183-4259-B17A-6FA7F91096A4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965753-6C1F-47B0-B66E-DC24A10A3C98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Structured environment </a:t>
          </a:r>
        </a:p>
      </dgm:t>
    </dgm:pt>
    <dgm:pt modelId="{BDC0817A-898A-42AC-B7F4-917A0AF4EA93}" type="parTrans" cxnId="{5397BBDD-EE72-4E45-AB44-AEAE66A7404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14A7B1-A47F-4DB4-A7BF-F5F79E8166AB}" type="sibTrans" cxnId="{5397BBDD-EE72-4E45-AB44-AEAE66A7404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0D4B0C-7DBA-4290-AA40-A2589DFC45F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Therapy takes place in a group setting, where individuals experiencing emotional challenges or suicidal urges would be taught necessary skills to cope with the distress.</a:t>
          </a:r>
        </a:p>
      </dgm:t>
    </dgm:pt>
    <dgm:pt modelId="{45562827-B511-4937-8275-81FA34BE92B6}" type="parTrans" cxnId="{8FD311F1-344C-4DF8-A386-F2A6BAE0138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51DBBA-C334-4119-9451-B15E2467FAB1}" type="sibTrans" cxnId="{8FD311F1-344C-4DF8-A386-F2A6BAE0138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CEE4E3-A8F5-444F-B17E-165DE9667FC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TC primary takes place within residential settings </a:t>
          </a:r>
        </a:p>
      </dgm:t>
    </dgm:pt>
    <dgm:pt modelId="{698CE62A-9680-4E6E-8FFF-1858C673CB1F}" type="parTrans" cxnId="{ACBA73B8-C777-47FC-991B-A7D9FB1E903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94C596-B5C6-4B85-8552-44E72BE13C0B}" type="sibTrans" cxnId="{ACBA73B8-C777-47FC-991B-A7D9FB1E903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F5B3B2-0808-43D1-9815-1CE3FCED912A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Other social activities maybe integrated as a part of the treatment plan</a:t>
          </a:r>
        </a:p>
      </dgm:t>
    </dgm:pt>
    <dgm:pt modelId="{93BB5F5A-AF40-452F-8F6F-A7B5BE59EE4B}" type="parTrans" cxnId="{1E4AA4EE-9F28-4C79-9516-76C876F88C8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E10618-183D-4737-8ECA-CACBA5710FD5}" type="sibTrans" cxnId="{1E4AA4EE-9F28-4C79-9516-76C876F88C8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70AD74-782F-44C2-9816-15B0D1DA671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Limited research evidence to support the effectiveness.</a:t>
          </a:r>
        </a:p>
      </dgm:t>
    </dgm:pt>
    <dgm:pt modelId="{898B5025-7096-411C-8CDA-7F6AD1D00B38}" type="parTrans" cxnId="{B65C988F-87F4-41CB-8489-D36E949F94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6AE506-21F6-4AFE-B333-6FCC5602EA33}" type="sibTrans" cxnId="{B65C988F-87F4-41CB-8489-D36E949F94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79C0EC-6030-A64B-BC1D-85445763408B}" type="pres">
      <dgm:prSet presAssocID="{CB160B9C-DD1D-416A-B76C-DD3BB0ED94EF}" presName="linear" presStyleCnt="0">
        <dgm:presLayoutVars>
          <dgm:animLvl val="lvl"/>
          <dgm:resizeHandles val="exact"/>
        </dgm:presLayoutVars>
      </dgm:prSet>
      <dgm:spPr/>
    </dgm:pt>
    <dgm:pt modelId="{C639750A-22F9-3649-932D-EDA64B7CF0FB}" type="pres">
      <dgm:prSet presAssocID="{C6A8088C-05E9-4A24-BDFE-4F26932AEB4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5C16529-C36D-B244-B7A5-A6A0640A954C}" type="pres">
      <dgm:prSet presAssocID="{A2C965AA-1D3E-4F38-9CBA-49694D7E7AEA}" presName="spacer" presStyleCnt="0"/>
      <dgm:spPr/>
    </dgm:pt>
    <dgm:pt modelId="{2729D09F-F6A4-E543-ACAF-168ED4759C64}" type="pres">
      <dgm:prSet presAssocID="{1F965753-6C1F-47B0-B66E-DC24A10A3C9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3AF4732-CB3E-C740-A05F-52C25165EE54}" type="pres">
      <dgm:prSet presAssocID="{AD14A7B1-A47F-4DB4-A7BF-F5F79E8166AB}" presName="spacer" presStyleCnt="0"/>
      <dgm:spPr/>
    </dgm:pt>
    <dgm:pt modelId="{2B04FBB7-8C53-5143-B5C2-0319C922B118}" type="pres">
      <dgm:prSet presAssocID="{810D4B0C-7DBA-4290-AA40-A2589DFC45F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B27FB4A-5231-4E47-9C7B-885BB73684C3}" type="pres">
      <dgm:prSet presAssocID="{F351DBBA-C334-4119-9451-B15E2467FAB1}" presName="spacer" presStyleCnt="0"/>
      <dgm:spPr/>
    </dgm:pt>
    <dgm:pt modelId="{3CF064AD-1D64-8243-BB3A-2DD0E63FB21B}" type="pres">
      <dgm:prSet presAssocID="{29CEE4E3-A8F5-444F-B17E-165DE9667FC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FDF5065-3050-1844-8A1A-124329427E8D}" type="pres">
      <dgm:prSet presAssocID="{8394C596-B5C6-4B85-8552-44E72BE13C0B}" presName="spacer" presStyleCnt="0"/>
      <dgm:spPr/>
    </dgm:pt>
    <dgm:pt modelId="{B3A66477-F5AC-A844-877F-AFF01C3190C2}" type="pres">
      <dgm:prSet presAssocID="{2AF5B3B2-0808-43D1-9815-1CE3FCED912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3194531-A547-E14D-AD9E-2F8269FF1CC2}" type="pres">
      <dgm:prSet presAssocID="{CEE10618-183D-4737-8ECA-CACBA5710FD5}" presName="spacer" presStyleCnt="0"/>
      <dgm:spPr/>
    </dgm:pt>
    <dgm:pt modelId="{1FA8478D-20C8-5D4A-86F2-3F8695C43597}" type="pres">
      <dgm:prSet presAssocID="{4470AD74-782F-44C2-9816-15B0D1DA671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FA96F17-F183-4259-B17A-6FA7F91096A4}" srcId="{CB160B9C-DD1D-416A-B76C-DD3BB0ED94EF}" destId="{C6A8088C-05E9-4A24-BDFE-4F26932AEB4D}" srcOrd="0" destOrd="0" parTransId="{C5E0F795-190B-463C-8145-60A858F54B9F}" sibTransId="{A2C965AA-1D3E-4F38-9CBA-49694D7E7AEA}"/>
    <dgm:cxn modelId="{796D4728-80AB-7F47-BC01-BA4144FB4ED5}" type="presOf" srcId="{4470AD74-782F-44C2-9816-15B0D1DA6715}" destId="{1FA8478D-20C8-5D4A-86F2-3F8695C43597}" srcOrd="0" destOrd="0" presId="urn:microsoft.com/office/officeart/2005/8/layout/vList2"/>
    <dgm:cxn modelId="{0FCCAB38-2945-784D-ADAC-B677DBDE6119}" type="presOf" srcId="{810D4B0C-7DBA-4290-AA40-A2589DFC45F1}" destId="{2B04FBB7-8C53-5143-B5C2-0319C922B118}" srcOrd="0" destOrd="0" presId="urn:microsoft.com/office/officeart/2005/8/layout/vList2"/>
    <dgm:cxn modelId="{F1A2853A-5A21-3645-B279-3A7CA198D178}" type="presOf" srcId="{29CEE4E3-A8F5-444F-B17E-165DE9667FCC}" destId="{3CF064AD-1D64-8243-BB3A-2DD0E63FB21B}" srcOrd="0" destOrd="0" presId="urn:microsoft.com/office/officeart/2005/8/layout/vList2"/>
    <dgm:cxn modelId="{522E1B85-62F3-9B43-832D-6EDC9868F60A}" type="presOf" srcId="{1F965753-6C1F-47B0-B66E-DC24A10A3C98}" destId="{2729D09F-F6A4-E543-ACAF-168ED4759C64}" srcOrd="0" destOrd="0" presId="urn:microsoft.com/office/officeart/2005/8/layout/vList2"/>
    <dgm:cxn modelId="{B65C988F-87F4-41CB-8489-D36E949F9476}" srcId="{CB160B9C-DD1D-416A-B76C-DD3BB0ED94EF}" destId="{4470AD74-782F-44C2-9816-15B0D1DA6715}" srcOrd="5" destOrd="0" parTransId="{898B5025-7096-411C-8CDA-7F6AD1D00B38}" sibTransId="{E66AE506-21F6-4AFE-B333-6FCC5602EA33}"/>
    <dgm:cxn modelId="{B96D0BA2-4B8F-EA4D-A659-C40688ECCB27}" type="presOf" srcId="{C6A8088C-05E9-4A24-BDFE-4F26932AEB4D}" destId="{C639750A-22F9-3649-932D-EDA64B7CF0FB}" srcOrd="0" destOrd="0" presId="urn:microsoft.com/office/officeart/2005/8/layout/vList2"/>
    <dgm:cxn modelId="{ACBA73B8-C777-47FC-991B-A7D9FB1E9031}" srcId="{CB160B9C-DD1D-416A-B76C-DD3BB0ED94EF}" destId="{29CEE4E3-A8F5-444F-B17E-165DE9667FCC}" srcOrd="3" destOrd="0" parTransId="{698CE62A-9680-4E6E-8FFF-1858C673CB1F}" sibTransId="{8394C596-B5C6-4B85-8552-44E72BE13C0B}"/>
    <dgm:cxn modelId="{A8156ABD-A2E3-9A4F-BCAD-5F2F83EF0851}" type="presOf" srcId="{2AF5B3B2-0808-43D1-9815-1CE3FCED912A}" destId="{B3A66477-F5AC-A844-877F-AFF01C3190C2}" srcOrd="0" destOrd="0" presId="urn:microsoft.com/office/officeart/2005/8/layout/vList2"/>
    <dgm:cxn modelId="{5397BBDD-EE72-4E45-AB44-AEAE66A74043}" srcId="{CB160B9C-DD1D-416A-B76C-DD3BB0ED94EF}" destId="{1F965753-6C1F-47B0-B66E-DC24A10A3C98}" srcOrd="1" destOrd="0" parTransId="{BDC0817A-898A-42AC-B7F4-917A0AF4EA93}" sibTransId="{AD14A7B1-A47F-4DB4-A7BF-F5F79E8166AB}"/>
    <dgm:cxn modelId="{1E4AA4EE-9F28-4C79-9516-76C876F88C89}" srcId="{CB160B9C-DD1D-416A-B76C-DD3BB0ED94EF}" destId="{2AF5B3B2-0808-43D1-9815-1CE3FCED912A}" srcOrd="4" destOrd="0" parTransId="{93BB5F5A-AF40-452F-8F6F-A7B5BE59EE4B}" sibTransId="{CEE10618-183D-4737-8ECA-CACBA5710FD5}"/>
    <dgm:cxn modelId="{8FD311F1-344C-4DF8-A386-F2A6BAE01380}" srcId="{CB160B9C-DD1D-416A-B76C-DD3BB0ED94EF}" destId="{810D4B0C-7DBA-4290-AA40-A2589DFC45F1}" srcOrd="2" destOrd="0" parTransId="{45562827-B511-4937-8275-81FA34BE92B6}" sibTransId="{F351DBBA-C334-4119-9451-B15E2467FAB1}"/>
    <dgm:cxn modelId="{76ECA3F2-2CA1-2349-9FCF-237F37EF988E}" type="presOf" srcId="{CB160B9C-DD1D-416A-B76C-DD3BB0ED94EF}" destId="{6279C0EC-6030-A64B-BC1D-85445763408B}" srcOrd="0" destOrd="0" presId="urn:microsoft.com/office/officeart/2005/8/layout/vList2"/>
    <dgm:cxn modelId="{94B4B377-EC26-A448-AF94-46CB29C2525C}" type="presParOf" srcId="{6279C0EC-6030-A64B-BC1D-85445763408B}" destId="{C639750A-22F9-3649-932D-EDA64B7CF0FB}" srcOrd="0" destOrd="0" presId="urn:microsoft.com/office/officeart/2005/8/layout/vList2"/>
    <dgm:cxn modelId="{4013E9F6-3F3C-9545-89DD-F4EF6FF30385}" type="presParOf" srcId="{6279C0EC-6030-A64B-BC1D-85445763408B}" destId="{75C16529-C36D-B244-B7A5-A6A0640A954C}" srcOrd="1" destOrd="0" presId="urn:microsoft.com/office/officeart/2005/8/layout/vList2"/>
    <dgm:cxn modelId="{BC473ECB-158C-D44E-91FD-3422E57FF335}" type="presParOf" srcId="{6279C0EC-6030-A64B-BC1D-85445763408B}" destId="{2729D09F-F6A4-E543-ACAF-168ED4759C64}" srcOrd="2" destOrd="0" presId="urn:microsoft.com/office/officeart/2005/8/layout/vList2"/>
    <dgm:cxn modelId="{D95FEAE9-7EE1-BD4C-B949-5E177B93CA97}" type="presParOf" srcId="{6279C0EC-6030-A64B-BC1D-85445763408B}" destId="{B3AF4732-CB3E-C740-A05F-52C25165EE54}" srcOrd="3" destOrd="0" presId="urn:microsoft.com/office/officeart/2005/8/layout/vList2"/>
    <dgm:cxn modelId="{0E78A4B1-E139-CF45-90CF-E9B25CE1AA93}" type="presParOf" srcId="{6279C0EC-6030-A64B-BC1D-85445763408B}" destId="{2B04FBB7-8C53-5143-B5C2-0319C922B118}" srcOrd="4" destOrd="0" presId="urn:microsoft.com/office/officeart/2005/8/layout/vList2"/>
    <dgm:cxn modelId="{77503022-C545-EB4A-A225-F41A26A51322}" type="presParOf" srcId="{6279C0EC-6030-A64B-BC1D-85445763408B}" destId="{6B27FB4A-5231-4E47-9C7B-885BB73684C3}" srcOrd="5" destOrd="0" presId="urn:microsoft.com/office/officeart/2005/8/layout/vList2"/>
    <dgm:cxn modelId="{E2E731A0-9F46-DD4D-8831-920AA6B37DBC}" type="presParOf" srcId="{6279C0EC-6030-A64B-BC1D-85445763408B}" destId="{3CF064AD-1D64-8243-BB3A-2DD0E63FB21B}" srcOrd="6" destOrd="0" presId="urn:microsoft.com/office/officeart/2005/8/layout/vList2"/>
    <dgm:cxn modelId="{27E5C5D9-1268-F949-AB42-B6D87A072A36}" type="presParOf" srcId="{6279C0EC-6030-A64B-BC1D-85445763408B}" destId="{8FDF5065-3050-1844-8A1A-124329427E8D}" srcOrd="7" destOrd="0" presId="urn:microsoft.com/office/officeart/2005/8/layout/vList2"/>
    <dgm:cxn modelId="{C4E3D1AF-8810-A74D-8C95-E547A70AA5D6}" type="presParOf" srcId="{6279C0EC-6030-A64B-BC1D-85445763408B}" destId="{B3A66477-F5AC-A844-877F-AFF01C3190C2}" srcOrd="8" destOrd="0" presId="urn:microsoft.com/office/officeart/2005/8/layout/vList2"/>
    <dgm:cxn modelId="{B7F0F6EC-3DBC-9C46-83F6-92C01ACC2080}" type="presParOf" srcId="{6279C0EC-6030-A64B-BC1D-85445763408B}" destId="{E3194531-A547-E14D-AD9E-2F8269FF1CC2}" srcOrd="9" destOrd="0" presId="urn:microsoft.com/office/officeart/2005/8/layout/vList2"/>
    <dgm:cxn modelId="{1680E29D-B39D-4343-8AE7-9098E0E78B89}" type="presParOf" srcId="{6279C0EC-6030-A64B-BC1D-85445763408B}" destId="{1FA8478D-20C8-5D4A-86F2-3F8695C4359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27B110A-0854-4E6B-8521-2B9F0AD9D14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EFA873-640C-4B22-8358-9813F0E89021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It is primarily used with individuals, who may find it challenging to express their emotions</a:t>
          </a:r>
        </a:p>
      </dgm:t>
    </dgm:pt>
    <dgm:pt modelId="{F877DC5D-B357-4197-ACDA-6416BDF31050}" type="parTrans" cxnId="{51E41D20-56AE-442A-B8B2-733F3683C94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DE6A12-74F3-4E35-8F4E-450148EF0034}" type="sibTrans" cxnId="{51E41D20-56AE-442A-B8B2-733F3683C949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D60407-BD3C-4F51-AC9C-65DD14A7FEB8}">
      <dgm:prSet/>
      <dgm:spPr/>
      <dgm:t>
        <a:bodyPr/>
        <a:lstStyle/>
        <a:p>
          <a:r>
            <a:rPr lang="en-US" b="1" u="sng">
              <a:latin typeface="Arial" panose="020B0604020202020204" pitchFamily="34" charset="0"/>
              <a:cs typeface="Arial" panose="020B0604020202020204" pitchFamily="34" charset="0"/>
            </a:rPr>
            <a:t>Forms of Therapy :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1698D0-B149-4849-AE79-B0C9810C74C8}" type="parTrans" cxnId="{DB1A7AE9-2D4D-47CE-A111-64E1319F1E1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3B6077-0CCF-4008-98C8-04F36DF86D7B}" type="sibTrans" cxnId="{DB1A7AE9-2D4D-47CE-A111-64E1319F1E1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54D42B-29FB-45C6-AE6A-84DD1CB311AC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Art Therapy </a:t>
          </a:r>
        </a:p>
      </dgm:t>
    </dgm:pt>
    <dgm:pt modelId="{E7DB957E-F60F-4083-BCE5-61EA8490FD2E}" type="parTrans" cxnId="{658BA077-48B3-442C-924A-0770A1E16E6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256055-53DB-41A5-89C4-9C348CE77535}" type="sibTrans" cxnId="{658BA077-48B3-442C-924A-0770A1E16E6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6FD30B-B976-4D20-9C06-1485737783A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Dance and Movement Therapy </a:t>
          </a:r>
        </a:p>
      </dgm:t>
    </dgm:pt>
    <dgm:pt modelId="{5BCA8E44-AF56-4A75-8ADE-96B8AF45B5C1}" type="parTrans" cxnId="{6B8E891C-E77D-4A3B-BF7F-9FC7CBD4F5B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6D5F9D-FA2E-4FFB-8576-4A566CFEC341}" type="sibTrans" cxnId="{6B8E891C-E77D-4A3B-BF7F-9FC7CBD4F5B8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3CB065-0BE6-4927-ACBF-A82793108DC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Drama Therapy </a:t>
          </a:r>
        </a:p>
      </dgm:t>
    </dgm:pt>
    <dgm:pt modelId="{A37ABA07-972E-46BA-9B6E-5DE950787F05}" type="parTrans" cxnId="{36EC66B6-79FB-4876-B698-2A20AD3D05C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C0DD0D-7E6A-4F0B-840F-5B5EA0269C41}" type="sibTrans" cxnId="{36EC66B6-79FB-4876-B698-2A20AD3D05C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3ED302-DF7E-4441-BA08-7AF1424E9222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Music Therapy </a:t>
          </a:r>
        </a:p>
      </dgm:t>
    </dgm:pt>
    <dgm:pt modelId="{D7BF3C26-9742-4D2D-BDC6-B9896DD2FF01}" type="parTrans" cxnId="{3292D005-BAC9-453E-9A3A-3E71DCE7434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CB23B4-DF6D-42B2-BB7A-505F7EE041D5}" type="sibTrans" cxnId="{3292D005-BAC9-453E-9A3A-3E71DCE7434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E5282D-91A1-6B41-A6E4-DF035BCA7926}" type="pres">
      <dgm:prSet presAssocID="{727B110A-0854-4E6B-8521-2B9F0AD9D147}" presName="diagram" presStyleCnt="0">
        <dgm:presLayoutVars>
          <dgm:dir/>
          <dgm:resizeHandles val="exact"/>
        </dgm:presLayoutVars>
      </dgm:prSet>
      <dgm:spPr/>
    </dgm:pt>
    <dgm:pt modelId="{81069072-0221-5F49-9933-E1E0A7FDEFFE}" type="pres">
      <dgm:prSet presAssocID="{B6EFA873-640C-4B22-8358-9813F0E89021}" presName="node" presStyleLbl="node1" presStyleIdx="0" presStyleCnt="2">
        <dgm:presLayoutVars>
          <dgm:bulletEnabled val="1"/>
        </dgm:presLayoutVars>
      </dgm:prSet>
      <dgm:spPr/>
    </dgm:pt>
    <dgm:pt modelId="{610682B0-A2F1-B445-BF9A-F3B2F9B4FA75}" type="pres">
      <dgm:prSet presAssocID="{4ADE6A12-74F3-4E35-8F4E-450148EF0034}" presName="sibTrans" presStyleCnt="0"/>
      <dgm:spPr/>
    </dgm:pt>
    <dgm:pt modelId="{2B15DED7-E70F-194B-B067-867C354332F6}" type="pres">
      <dgm:prSet presAssocID="{4DD60407-BD3C-4F51-AC9C-65DD14A7FEB8}" presName="node" presStyleLbl="node1" presStyleIdx="1" presStyleCnt="2">
        <dgm:presLayoutVars>
          <dgm:bulletEnabled val="1"/>
        </dgm:presLayoutVars>
      </dgm:prSet>
      <dgm:spPr/>
    </dgm:pt>
  </dgm:ptLst>
  <dgm:cxnLst>
    <dgm:cxn modelId="{3292D005-BAC9-453E-9A3A-3E71DCE74345}" srcId="{4DD60407-BD3C-4F51-AC9C-65DD14A7FEB8}" destId="{DB3ED302-DF7E-4441-BA08-7AF1424E9222}" srcOrd="3" destOrd="0" parTransId="{D7BF3C26-9742-4D2D-BDC6-B9896DD2FF01}" sibTransId="{52CB23B4-DF6D-42B2-BB7A-505F7EE041D5}"/>
    <dgm:cxn modelId="{6B8E891C-E77D-4A3B-BF7F-9FC7CBD4F5B8}" srcId="{4DD60407-BD3C-4F51-AC9C-65DD14A7FEB8}" destId="{E56FD30B-B976-4D20-9C06-1485737783AB}" srcOrd="1" destOrd="0" parTransId="{5BCA8E44-AF56-4A75-8ADE-96B8AF45B5C1}" sibTransId="{416D5F9D-FA2E-4FFB-8576-4A566CFEC341}"/>
    <dgm:cxn modelId="{51E41D20-56AE-442A-B8B2-733F3683C949}" srcId="{727B110A-0854-4E6B-8521-2B9F0AD9D147}" destId="{B6EFA873-640C-4B22-8358-9813F0E89021}" srcOrd="0" destOrd="0" parTransId="{F877DC5D-B357-4197-ACDA-6416BDF31050}" sibTransId="{4ADE6A12-74F3-4E35-8F4E-450148EF0034}"/>
    <dgm:cxn modelId="{E7E7F543-4899-4142-ACCF-5DB1E5BFB34E}" type="presOf" srcId="{E56FD30B-B976-4D20-9C06-1485737783AB}" destId="{2B15DED7-E70F-194B-B067-867C354332F6}" srcOrd="0" destOrd="2" presId="urn:microsoft.com/office/officeart/2005/8/layout/default"/>
    <dgm:cxn modelId="{079BC947-7897-A843-908A-AFCDB2D132C2}" type="presOf" srcId="{727B110A-0854-4E6B-8521-2B9F0AD9D147}" destId="{BCE5282D-91A1-6B41-A6E4-DF035BCA7926}" srcOrd="0" destOrd="0" presId="urn:microsoft.com/office/officeart/2005/8/layout/default"/>
    <dgm:cxn modelId="{15365A6C-61B5-BD4A-A001-72A4CE8DA1E4}" type="presOf" srcId="{4DD60407-BD3C-4F51-AC9C-65DD14A7FEB8}" destId="{2B15DED7-E70F-194B-B067-867C354332F6}" srcOrd="0" destOrd="0" presId="urn:microsoft.com/office/officeart/2005/8/layout/default"/>
    <dgm:cxn modelId="{14818D70-D03C-314A-850F-7F55DE4AB6CB}" type="presOf" srcId="{B6EFA873-640C-4B22-8358-9813F0E89021}" destId="{81069072-0221-5F49-9933-E1E0A7FDEFFE}" srcOrd="0" destOrd="0" presId="urn:microsoft.com/office/officeart/2005/8/layout/default"/>
    <dgm:cxn modelId="{658BA077-48B3-442C-924A-0770A1E16E6A}" srcId="{4DD60407-BD3C-4F51-AC9C-65DD14A7FEB8}" destId="{5154D42B-29FB-45C6-AE6A-84DD1CB311AC}" srcOrd="0" destOrd="0" parTransId="{E7DB957E-F60F-4083-BCE5-61EA8490FD2E}" sibTransId="{ED256055-53DB-41A5-89C4-9C348CE77535}"/>
    <dgm:cxn modelId="{7A814D8A-7892-7C45-B3C4-6952607BFA54}" type="presOf" srcId="{5154D42B-29FB-45C6-AE6A-84DD1CB311AC}" destId="{2B15DED7-E70F-194B-B067-867C354332F6}" srcOrd="0" destOrd="1" presId="urn:microsoft.com/office/officeart/2005/8/layout/default"/>
    <dgm:cxn modelId="{900E508B-21E5-4A46-BC68-9F088AA20876}" type="presOf" srcId="{753CB065-0BE6-4927-ACBF-A82793108DC3}" destId="{2B15DED7-E70F-194B-B067-867C354332F6}" srcOrd="0" destOrd="3" presId="urn:microsoft.com/office/officeart/2005/8/layout/default"/>
    <dgm:cxn modelId="{36EC66B6-79FB-4876-B698-2A20AD3D05CB}" srcId="{4DD60407-BD3C-4F51-AC9C-65DD14A7FEB8}" destId="{753CB065-0BE6-4927-ACBF-A82793108DC3}" srcOrd="2" destOrd="0" parTransId="{A37ABA07-972E-46BA-9B6E-5DE950787F05}" sibTransId="{04C0DD0D-7E6A-4F0B-840F-5B5EA0269C41}"/>
    <dgm:cxn modelId="{DB1A7AE9-2D4D-47CE-A111-64E1319F1E15}" srcId="{727B110A-0854-4E6B-8521-2B9F0AD9D147}" destId="{4DD60407-BD3C-4F51-AC9C-65DD14A7FEB8}" srcOrd="1" destOrd="0" parTransId="{661698D0-B149-4849-AE79-B0C9810C74C8}" sibTransId="{E13B6077-0CCF-4008-98C8-04F36DF86D7B}"/>
    <dgm:cxn modelId="{84CE64EA-FD02-3E48-8CE0-0222714E62F0}" type="presOf" srcId="{DB3ED302-DF7E-4441-BA08-7AF1424E9222}" destId="{2B15DED7-E70F-194B-B067-867C354332F6}" srcOrd="0" destOrd="4" presId="urn:microsoft.com/office/officeart/2005/8/layout/default"/>
    <dgm:cxn modelId="{3C35688B-52BA-E64B-9D66-19439F5A30B0}" type="presParOf" srcId="{BCE5282D-91A1-6B41-A6E4-DF035BCA7926}" destId="{81069072-0221-5F49-9933-E1E0A7FDEFFE}" srcOrd="0" destOrd="0" presId="urn:microsoft.com/office/officeart/2005/8/layout/default"/>
    <dgm:cxn modelId="{DB596D79-28A0-7441-B034-607E4B6F2838}" type="presParOf" srcId="{BCE5282D-91A1-6B41-A6E4-DF035BCA7926}" destId="{610682B0-A2F1-B445-BF9A-F3B2F9B4FA75}" srcOrd="1" destOrd="0" presId="urn:microsoft.com/office/officeart/2005/8/layout/default"/>
    <dgm:cxn modelId="{61204D91-9EB8-644A-BB54-D9D4691B08BE}" type="presParOf" srcId="{BCE5282D-91A1-6B41-A6E4-DF035BCA7926}" destId="{2B15DED7-E70F-194B-B067-867C354332F6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78AB705-B329-4A8B-BF14-0019C1DD67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ED0E2BD-3F1A-4091-B6F4-0E62167154C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Individuals with High risk, would be provided with a crisis telephone contact number</a:t>
          </a:r>
        </a:p>
      </dgm:t>
    </dgm:pt>
    <dgm:pt modelId="{D07CDA42-FC9C-4D7A-A837-BE849A5D9E15}" type="parTrans" cxnId="{FB27F228-B740-47D7-B85B-A5A922E018A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A40D1A-04CE-4091-B358-9CC92E178685}" type="sibTrans" cxnId="{FB27F228-B740-47D7-B85B-A5A922E018A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F8CF9A-7C8F-45C5-9B2D-D08B776A97E3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Two contact details are shared</a:t>
          </a:r>
        </a:p>
      </dgm:t>
    </dgm:pt>
    <dgm:pt modelId="{D758F8BA-A178-4B55-8511-A788E2C8FEA1}" type="parTrans" cxnId="{EAF7B507-BDC7-4E72-94EA-90D7DE3F954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902F10-2A65-4246-A228-1A0C563C2C9D}" type="sibTrans" cxnId="{EAF7B507-BDC7-4E72-94EA-90D7DE3F9545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E0954B-16FD-4779-A5AE-AB0B3F13C786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In exceptional cases, individuals may be prescribed with medication (7 days max)</a:t>
          </a:r>
        </a:p>
      </dgm:t>
    </dgm:pt>
    <dgm:pt modelId="{CB51BC7C-63AD-4551-85C7-02642DF82987}" type="parTrans" cxnId="{6B945228-CC8A-4F95-A92C-758ADE85271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3A52E1-DB24-4FA1-B90E-0F8D7DDCAACB}" type="sibTrans" cxnId="{6B945228-CC8A-4F95-A92C-758ADE852711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476769-3DEE-4FCE-AE02-0913194C2DCF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If risk is extremely high (suicidal), one may be detained based on the Mental Health Act</a:t>
          </a:r>
        </a:p>
      </dgm:t>
    </dgm:pt>
    <dgm:pt modelId="{D6D629D9-BA7F-49F7-911E-EB79F2F85EE2}" type="parTrans" cxnId="{EB4B6F71-2AF9-4370-990D-84CFF581EE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145B5B-85BF-4AF2-AE4E-A94D6BBB97E8}" type="sibTrans" cxnId="{EB4B6F71-2AF9-4370-990D-84CFF581EE76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53B4CE-F524-994E-8885-2918D8EE0264}" type="pres">
      <dgm:prSet presAssocID="{678AB705-B329-4A8B-BF14-0019C1DD6729}" presName="linear" presStyleCnt="0">
        <dgm:presLayoutVars>
          <dgm:animLvl val="lvl"/>
          <dgm:resizeHandles val="exact"/>
        </dgm:presLayoutVars>
      </dgm:prSet>
      <dgm:spPr/>
    </dgm:pt>
    <dgm:pt modelId="{8ADBEC1D-DCDA-1344-BE45-E5F84AD2E897}" type="pres">
      <dgm:prSet presAssocID="{DED0E2BD-3F1A-4091-B6F4-0E62167154C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E772989-D75E-1747-BC88-DA7DA1E44627}" type="pres">
      <dgm:prSet presAssocID="{A8A40D1A-04CE-4091-B358-9CC92E178685}" presName="spacer" presStyleCnt="0"/>
      <dgm:spPr/>
    </dgm:pt>
    <dgm:pt modelId="{4EC34A27-14CE-B241-A75C-B797433E0C33}" type="pres">
      <dgm:prSet presAssocID="{5FF8CF9A-7C8F-45C5-9B2D-D08B776A97E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C4FFBBE-DEE3-5B4E-9C8B-E6EA2ED00726}" type="pres">
      <dgm:prSet presAssocID="{9E902F10-2A65-4246-A228-1A0C563C2C9D}" presName="spacer" presStyleCnt="0"/>
      <dgm:spPr/>
    </dgm:pt>
    <dgm:pt modelId="{54B128A1-FE68-7A47-8A36-692EFAFF5E26}" type="pres">
      <dgm:prSet presAssocID="{26E0954B-16FD-4779-A5AE-AB0B3F13C78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A220296-C9C5-B948-AD45-1904DECCF094}" type="pres">
      <dgm:prSet presAssocID="{5E3A52E1-DB24-4FA1-B90E-0F8D7DDCAACB}" presName="spacer" presStyleCnt="0"/>
      <dgm:spPr/>
    </dgm:pt>
    <dgm:pt modelId="{3FB23694-BE34-BF4C-8B1E-E3D6F981257E}" type="pres">
      <dgm:prSet presAssocID="{D9476769-3DEE-4FCE-AE02-0913194C2DC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C358405-DD69-CB49-9FEB-87E13DA9593A}" type="presOf" srcId="{678AB705-B329-4A8B-BF14-0019C1DD6729}" destId="{C653B4CE-F524-994E-8885-2918D8EE0264}" srcOrd="0" destOrd="0" presId="urn:microsoft.com/office/officeart/2005/8/layout/vList2"/>
    <dgm:cxn modelId="{EAF7B507-BDC7-4E72-94EA-90D7DE3F9545}" srcId="{678AB705-B329-4A8B-BF14-0019C1DD6729}" destId="{5FF8CF9A-7C8F-45C5-9B2D-D08B776A97E3}" srcOrd="1" destOrd="0" parTransId="{D758F8BA-A178-4B55-8511-A788E2C8FEA1}" sibTransId="{9E902F10-2A65-4246-A228-1A0C563C2C9D}"/>
    <dgm:cxn modelId="{2FEB9613-A84C-9542-9A4C-3B31EC9139B9}" type="presOf" srcId="{DED0E2BD-3F1A-4091-B6F4-0E62167154C7}" destId="{8ADBEC1D-DCDA-1344-BE45-E5F84AD2E897}" srcOrd="0" destOrd="0" presId="urn:microsoft.com/office/officeart/2005/8/layout/vList2"/>
    <dgm:cxn modelId="{6B945228-CC8A-4F95-A92C-758ADE852711}" srcId="{678AB705-B329-4A8B-BF14-0019C1DD6729}" destId="{26E0954B-16FD-4779-A5AE-AB0B3F13C786}" srcOrd="2" destOrd="0" parTransId="{CB51BC7C-63AD-4551-85C7-02642DF82987}" sibTransId="{5E3A52E1-DB24-4FA1-B90E-0F8D7DDCAACB}"/>
    <dgm:cxn modelId="{FB27F228-B740-47D7-B85B-A5A922E018A3}" srcId="{678AB705-B329-4A8B-BF14-0019C1DD6729}" destId="{DED0E2BD-3F1A-4091-B6F4-0E62167154C7}" srcOrd="0" destOrd="0" parTransId="{D07CDA42-FC9C-4D7A-A837-BE849A5D9E15}" sibTransId="{A8A40D1A-04CE-4091-B358-9CC92E178685}"/>
    <dgm:cxn modelId="{5880E738-AD85-CF4F-9195-D796D8A40D83}" type="presOf" srcId="{D9476769-3DEE-4FCE-AE02-0913194C2DCF}" destId="{3FB23694-BE34-BF4C-8B1E-E3D6F981257E}" srcOrd="0" destOrd="0" presId="urn:microsoft.com/office/officeart/2005/8/layout/vList2"/>
    <dgm:cxn modelId="{7229D862-EC8A-2748-95A4-92C0C2EDFF66}" type="presOf" srcId="{5FF8CF9A-7C8F-45C5-9B2D-D08B776A97E3}" destId="{4EC34A27-14CE-B241-A75C-B797433E0C33}" srcOrd="0" destOrd="0" presId="urn:microsoft.com/office/officeart/2005/8/layout/vList2"/>
    <dgm:cxn modelId="{EB4B6F71-2AF9-4370-990D-84CFF581EE76}" srcId="{678AB705-B329-4A8B-BF14-0019C1DD6729}" destId="{D9476769-3DEE-4FCE-AE02-0913194C2DCF}" srcOrd="3" destOrd="0" parTransId="{D6D629D9-BA7F-49F7-911E-EB79F2F85EE2}" sibTransId="{7A145B5B-85BF-4AF2-AE4E-A94D6BBB97E8}"/>
    <dgm:cxn modelId="{1070B7A0-04A8-3E43-AC6F-26C03C9981C9}" type="presOf" srcId="{26E0954B-16FD-4779-A5AE-AB0B3F13C786}" destId="{54B128A1-FE68-7A47-8A36-692EFAFF5E26}" srcOrd="0" destOrd="0" presId="urn:microsoft.com/office/officeart/2005/8/layout/vList2"/>
    <dgm:cxn modelId="{A086BD65-9C1E-DC45-98D4-4D53D138E932}" type="presParOf" srcId="{C653B4CE-F524-994E-8885-2918D8EE0264}" destId="{8ADBEC1D-DCDA-1344-BE45-E5F84AD2E897}" srcOrd="0" destOrd="0" presId="urn:microsoft.com/office/officeart/2005/8/layout/vList2"/>
    <dgm:cxn modelId="{B5D82517-AA29-2544-9D7F-CEE348684A56}" type="presParOf" srcId="{C653B4CE-F524-994E-8885-2918D8EE0264}" destId="{0E772989-D75E-1747-BC88-DA7DA1E44627}" srcOrd="1" destOrd="0" presId="urn:microsoft.com/office/officeart/2005/8/layout/vList2"/>
    <dgm:cxn modelId="{93FAE4AB-2680-204B-A13F-7ED1DA22474F}" type="presParOf" srcId="{C653B4CE-F524-994E-8885-2918D8EE0264}" destId="{4EC34A27-14CE-B241-A75C-B797433E0C33}" srcOrd="2" destOrd="0" presId="urn:microsoft.com/office/officeart/2005/8/layout/vList2"/>
    <dgm:cxn modelId="{43721178-11A7-254D-81FB-6DB1F998F989}" type="presParOf" srcId="{C653B4CE-F524-994E-8885-2918D8EE0264}" destId="{3C4FFBBE-DEE3-5B4E-9C8B-E6EA2ED00726}" srcOrd="3" destOrd="0" presId="urn:microsoft.com/office/officeart/2005/8/layout/vList2"/>
    <dgm:cxn modelId="{FADA1363-C27C-AC45-990E-3DCAD614EB8A}" type="presParOf" srcId="{C653B4CE-F524-994E-8885-2918D8EE0264}" destId="{54B128A1-FE68-7A47-8A36-692EFAFF5E26}" srcOrd="4" destOrd="0" presId="urn:microsoft.com/office/officeart/2005/8/layout/vList2"/>
    <dgm:cxn modelId="{4D0E0237-26CC-2E4D-98C3-93D349E11AC5}" type="presParOf" srcId="{C653B4CE-F524-994E-8885-2918D8EE0264}" destId="{BA220296-C9C5-B948-AD45-1904DECCF094}" srcOrd="5" destOrd="0" presId="urn:microsoft.com/office/officeart/2005/8/layout/vList2"/>
    <dgm:cxn modelId="{8F1A4F73-200F-E041-9E78-7EE4FAF7B33D}" type="presParOf" srcId="{C653B4CE-F524-994E-8885-2918D8EE0264}" destId="{3FB23694-BE34-BF4C-8B1E-E3D6F981257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C7A9002-448F-422E-9DB1-B20BF8AFE892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F2EF66D-93BC-4C33-AE55-958EC56FD02D}">
      <dgm:prSet/>
      <dgm:spPr/>
      <dgm:t>
        <a:bodyPr/>
        <a:lstStyle/>
        <a:p>
          <a:r>
            <a:rPr lang="en-US" b="1" u="sng">
              <a:latin typeface="Arial" panose="020B0604020202020204" pitchFamily="34" charset="0"/>
              <a:cs typeface="Arial" panose="020B0604020202020204" pitchFamily="34" charset="0"/>
            </a:rPr>
            <a:t>Screening BPD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D185D1-B736-497C-B27E-8AE11B137F08}" type="parTrans" cxnId="{C6DA9120-234E-4B46-BFDC-C35314643E1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7C37B2-E7CF-42EB-842F-EF47A42250D9}" type="sibTrans" cxnId="{C6DA9120-234E-4B46-BFDC-C35314643E1A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78D1E6-D3D8-41F8-A2B4-2CFE4F8DE27B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Borderline Symptom Checklist-23 (BSL-23) </a:t>
          </a:r>
        </a:p>
      </dgm:t>
    </dgm:pt>
    <dgm:pt modelId="{9CB744CC-71CC-4632-89E6-C01A6C041F8C}" type="parTrans" cxnId="{A5926815-6661-4C10-B59B-FB6ED15633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64C537-5E44-48F2-BB60-257FBE37DA99}" type="sibTrans" cxnId="{A5926815-6661-4C10-B59B-FB6ED156336E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430F13-8CFE-4F2F-8F0F-6F50755AED34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Difficulties in Emotion Regulation Scale (DERS)</a:t>
          </a:r>
        </a:p>
      </dgm:t>
    </dgm:pt>
    <dgm:pt modelId="{80148B57-308E-4FD1-8717-9078843495A1}" type="parTrans" cxnId="{89B1C166-6837-47CF-9C5E-398BD070934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AD46D9-4039-4698-8972-B8C9ECCB2866}" type="sibTrans" cxnId="{89B1C166-6837-47CF-9C5E-398BD070934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265067-2DBD-46BE-84B7-22B8EFE5160A}">
      <dgm:prSet/>
      <dgm:spPr/>
      <dgm:t>
        <a:bodyPr/>
        <a:lstStyle/>
        <a:p>
          <a:r>
            <a:rPr lang="en-US" b="1" u="sng">
              <a:latin typeface="Arial" panose="020B0604020202020204" pitchFamily="34" charset="0"/>
              <a:cs typeface="Arial" panose="020B0604020202020204" pitchFamily="34" charset="0"/>
            </a:rPr>
            <a:t>Suicidal Risk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57F2CF-DA67-4245-A273-C91E392E4220}" type="parTrans" cxnId="{03202030-95F2-4CD6-B509-EBD0343FA4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5EAAC0-F705-47CF-9DDD-CA817839216A}" type="sibTrans" cxnId="{03202030-95F2-4CD6-B509-EBD0343FA4B3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EBD3CF-F8D8-440D-A8C5-EBEB1EF4F55E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Reasons for Living Scale</a:t>
          </a:r>
        </a:p>
      </dgm:t>
    </dgm:pt>
    <dgm:pt modelId="{9D61ED8C-3933-48D6-96A9-FC3AB47E5C34}" type="parTrans" cxnId="{DB4C4986-D7B9-4121-9936-4BBA806F26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A6D00C-49BB-4280-8AD2-401D0662EFDE}" type="sibTrans" cxnId="{DB4C4986-D7B9-4121-9936-4BBA806F26FB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51EDED-1577-4114-8C13-687DEE4C4665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fr-FR">
              <a:latin typeface="Arial" panose="020B0604020202020204" pitchFamily="34" charset="0"/>
              <a:cs typeface="Arial" panose="020B0604020202020204" pitchFamily="34" charset="0"/>
            </a:rPr>
            <a:t>uicidal Behaviors Questionnaire (SBQ) L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176A10-81A1-4191-AF46-D3025CEA7DCD}" type="parTrans" cxnId="{756140F9-378E-4FD1-A560-DA09F58B9C8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5DDA40-E161-4332-8D5A-794B30DC4CDF}" type="sibTrans" cxnId="{756140F9-378E-4FD1-A560-DA09F58B9C80}">
      <dgm:prSet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BC6702-2F5A-944D-B965-9852D08EC7D3}" type="pres">
      <dgm:prSet presAssocID="{9C7A9002-448F-422E-9DB1-B20BF8AFE892}" presName="diagram" presStyleCnt="0">
        <dgm:presLayoutVars>
          <dgm:dir/>
          <dgm:resizeHandles val="exact"/>
        </dgm:presLayoutVars>
      </dgm:prSet>
      <dgm:spPr/>
    </dgm:pt>
    <dgm:pt modelId="{0985D8D3-455A-A34D-A5ED-99A96DA703BD}" type="pres">
      <dgm:prSet presAssocID="{EF2EF66D-93BC-4C33-AE55-958EC56FD02D}" presName="node" presStyleLbl="node1" presStyleIdx="0" presStyleCnt="6">
        <dgm:presLayoutVars>
          <dgm:bulletEnabled val="1"/>
        </dgm:presLayoutVars>
      </dgm:prSet>
      <dgm:spPr/>
    </dgm:pt>
    <dgm:pt modelId="{822B9061-64C1-D44E-8E15-0BD095666461}" type="pres">
      <dgm:prSet presAssocID="{AF7C37B2-E7CF-42EB-842F-EF47A42250D9}" presName="sibTrans" presStyleCnt="0"/>
      <dgm:spPr/>
    </dgm:pt>
    <dgm:pt modelId="{CDB6A5EE-47D2-754A-BB79-5685EEFDFA71}" type="pres">
      <dgm:prSet presAssocID="{1F78D1E6-D3D8-41F8-A2B4-2CFE4F8DE27B}" presName="node" presStyleLbl="node1" presStyleIdx="1" presStyleCnt="6">
        <dgm:presLayoutVars>
          <dgm:bulletEnabled val="1"/>
        </dgm:presLayoutVars>
      </dgm:prSet>
      <dgm:spPr/>
    </dgm:pt>
    <dgm:pt modelId="{DA933F83-A1C1-074F-9D30-7BF6EA5B848C}" type="pres">
      <dgm:prSet presAssocID="{0164C537-5E44-48F2-BB60-257FBE37DA99}" presName="sibTrans" presStyleCnt="0"/>
      <dgm:spPr/>
    </dgm:pt>
    <dgm:pt modelId="{5077D7AB-EE9C-2F47-BFF7-4C880CF035B9}" type="pres">
      <dgm:prSet presAssocID="{D6430F13-8CFE-4F2F-8F0F-6F50755AED34}" presName="node" presStyleLbl="node1" presStyleIdx="2" presStyleCnt="6">
        <dgm:presLayoutVars>
          <dgm:bulletEnabled val="1"/>
        </dgm:presLayoutVars>
      </dgm:prSet>
      <dgm:spPr/>
    </dgm:pt>
    <dgm:pt modelId="{00F747EA-BD22-BF4C-863D-731CC58AE0A7}" type="pres">
      <dgm:prSet presAssocID="{A7AD46D9-4039-4698-8972-B8C9ECCB2866}" presName="sibTrans" presStyleCnt="0"/>
      <dgm:spPr/>
    </dgm:pt>
    <dgm:pt modelId="{9F5226A9-4BDE-1A43-BED2-FC701024CA7F}" type="pres">
      <dgm:prSet presAssocID="{77265067-2DBD-46BE-84B7-22B8EFE5160A}" presName="node" presStyleLbl="node1" presStyleIdx="3" presStyleCnt="6">
        <dgm:presLayoutVars>
          <dgm:bulletEnabled val="1"/>
        </dgm:presLayoutVars>
      </dgm:prSet>
      <dgm:spPr/>
    </dgm:pt>
    <dgm:pt modelId="{6E514568-9F19-6044-B4AD-09D340CB2697}" type="pres">
      <dgm:prSet presAssocID="{BD5EAAC0-F705-47CF-9DDD-CA817839216A}" presName="sibTrans" presStyleCnt="0"/>
      <dgm:spPr/>
    </dgm:pt>
    <dgm:pt modelId="{3EE2CD1D-98D5-B241-9ABA-D5093E32AC19}" type="pres">
      <dgm:prSet presAssocID="{5AEBD3CF-F8D8-440D-A8C5-EBEB1EF4F55E}" presName="node" presStyleLbl="node1" presStyleIdx="4" presStyleCnt="6">
        <dgm:presLayoutVars>
          <dgm:bulletEnabled val="1"/>
        </dgm:presLayoutVars>
      </dgm:prSet>
      <dgm:spPr/>
    </dgm:pt>
    <dgm:pt modelId="{C9D3A590-E507-0E4D-93BA-999BB3591277}" type="pres">
      <dgm:prSet presAssocID="{0EA6D00C-49BB-4280-8AD2-401D0662EFDE}" presName="sibTrans" presStyleCnt="0"/>
      <dgm:spPr/>
    </dgm:pt>
    <dgm:pt modelId="{7914C3A2-5432-DA44-81AA-6B5FFCB87286}" type="pres">
      <dgm:prSet presAssocID="{FA51EDED-1577-4114-8C13-687DEE4C4665}" presName="node" presStyleLbl="node1" presStyleIdx="5" presStyleCnt="6">
        <dgm:presLayoutVars>
          <dgm:bulletEnabled val="1"/>
        </dgm:presLayoutVars>
      </dgm:prSet>
      <dgm:spPr/>
    </dgm:pt>
  </dgm:ptLst>
  <dgm:cxnLst>
    <dgm:cxn modelId="{A5926815-6661-4C10-B59B-FB6ED156336E}" srcId="{9C7A9002-448F-422E-9DB1-B20BF8AFE892}" destId="{1F78D1E6-D3D8-41F8-A2B4-2CFE4F8DE27B}" srcOrd="1" destOrd="0" parTransId="{9CB744CC-71CC-4632-89E6-C01A6C041F8C}" sibTransId="{0164C537-5E44-48F2-BB60-257FBE37DA99}"/>
    <dgm:cxn modelId="{C6DA9120-234E-4B46-BFDC-C35314643E1A}" srcId="{9C7A9002-448F-422E-9DB1-B20BF8AFE892}" destId="{EF2EF66D-93BC-4C33-AE55-958EC56FD02D}" srcOrd="0" destOrd="0" parTransId="{CCD185D1-B736-497C-B27E-8AE11B137F08}" sibTransId="{AF7C37B2-E7CF-42EB-842F-EF47A42250D9}"/>
    <dgm:cxn modelId="{E931ED26-70E9-574B-9EC2-B670122C8470}" type="presOf" srcId="{EF2EF66D-93BC-4C33-AE55-958EC56FD02D}" destId="{0985D8D3-455A-A34D-A5ED-99A96DA703BD}" srcOrd="0" destOrd="0" presId="urn:microsoft.com/office/officeart/2005/8/layout/default"/>
    <dgm:cxn modelId="{03202030-95F2-4CD6-B509-EBD0343FA4B3}" srcId="{9C7A9002-448F-422E-9DB1-B20BF8AFE892}" destId="{77265067-2DBD-46BE-84B7-22B8EFE5160A}" srcOrd="3" destOrd="0" parTransId="{D957F2CF-DA67-4245-A273-C91E392E4220}" sibTransId="{BD5EAAC0-F705-47CF-9DDD-CA817839216A}"/>
    <dgm:cxn modelId="{C955303A-CAD2-4948-9310-437E788356B2}" type="presOf" srcId="{77265067-2DBD-46BE-84B7-22B8EFE5160A}" destId="{9F5226A9-4BDE-1A43-BED2-FC701024CA7F}" srcOrd="0" destOrd="0" presId="urn:microsoft.com/office/officeart/2005/8/layout/default"/>
    <dgm:cxn modelId="{46CB3E58-55F3-864A-A72D-0C760ABD170B}" type="presOf" srcId="{5AEBD3CF-F8D8-440D-A8C5-EBEB1EF4F55E}" destId="{3EE2CD1D-98D5-B241-9ABA-D5093E32AC19}" srcOrd="0" destOrd="0" presId="urn:microsoft.com/office/officeart/2005/8/layout/default"/>
    <dgm:cxn modelId="{7BB3AA59-07A6-3844-B7A4-F5EA9624B482}" type="presOf" srcId="{1F78D1E6-D3D8-41F8-A2B4-2CFE4F8DE27B}" destId="{CDB6A5EE-47D2-754A-BB79-5685EEFDFA71}" srcOrd="0" destOrd="0" presId="urn:microsoft.com/office/officeart/2005/8/layout/default"/>
    <dgm:cxn modelId="{21C73861-0030-694B-9357-5B2DED11C4F9}" type="presOf" srcId="{9C7A9002-448F-422E-9DB1-B20BF8AFE892}" destId="{40BC6702-2F5A-944D-B965-9852D08EC7D3}" srcOrd="0" destOrd="0" presId="urn:microsoft.com/office/officeart/2005/8/layout/default"/>
    <dgm:cxn modelId="{89B1C166-6837-47CF-9C5E-398BD0709340}" srcId="{9C7A9002-448F-422E-9DB1-B20BF8AFE892}" destId="{D6430F13-8CFE-4F2F-8F0F-6F50755AED34}" srcOrd="2" destOrd="0" parTransId="{80148B57-308E-4FD1-8717-9078843495A1}" sibTransId="{A7AD46D9-4039-4698-8972-B8C9ECCB2866}"/>
    <dgm:cxn modelId="{A6182767-7F05-6742-BF10-3EC25AB52AD7}" type="presOf" srcId="{D6430F13-8CFE-4F2F-8F0F-6F50755AED34}" destId="{5077D7AB-EE9C-2F47-BFF7-4C880CF035B9}" srcOrd="0" destOrd="0" presId="urn:microsoft.com/office/officeart/2005/8/layout/default"/>
    <dgm:cxn modelId="{DB4C4986-D7B9-4121-9936-4BBA806F26FB}" srcId="{9C7A9002-448F-422E-9DB1-B20BF8AFE892}" destId="{5AEBD3CF-F8D8-440D-A8C5-EBEB1EF4F55E}" srcOrd="4" destOrd="0" parTransId="{9D61ED8C-3933-48D6-96A9-FC3AB47E5C34}" sibTransId="{0EA6D00C-49BB-4280-8AD2-401D0662EFDE}"/>
    <dgm:cxn modelId="{549055B9-4741-264D-8066-1F5DCBC13BC0}" type="presOf" srcId="{FA51EDED-1577-4114-8C13-687DEE4C4665}" destId="{7914C3A2-5432-DA44-81AA-6B5FFCB87286}" srcOrd="0" destOrd="0" presId="urn:microsoft.com/office/officeart/2005/8/layout/default"/>
    <dgm:cxn modelId="{756140F9-378E-4FD1-A560-DA09F58B9C80}" srcId="{9C7A9002-448F-422E-9DB1-B20BF8AFE892}" destId="{FA51EDED-1577-4114-8C13-687DEE4C4665}" srcOrd="5" destOrd="0" parTransId="{E5176A10-81A1-4191-AF46-D3025CEA7DCD}" sibTransId="{CE5DDA40-E161-4332-8D5A-794B30DC4CDF}"/>
    <dgm:cxn modelId="{D1BB831D-1F17-8149-BCF8-DD493CBFF008}" type="presParOf" srcId="{40BC6702-2F5A-944D-B965-9852D08EC7D3}" destId="{0985D8D3-455A-A34D-A5ED-99A96DA703BD}" srcOrd="0" destOrd="0" presId="urn:microsoft.com/office/officeart/2005/8/layout/default"/>
    <dgm:cxn modelId="{4C7DDD07-B995-514C-8D40-A711842877CA}" type="presParOf" srcId="{40BC6702-2F5A-944D-B965-9852D08EC7D3}" destId="{822B9061-64C1-D44E-8E15-0BD095666461}" srcOrd="1" destOrd="0" presId="urn:microsoft.com/office/officeart/2005/8/layout/default"/>
    <dgm:cxn modelId="{3B93E312-B7C0-0942-8413-F1DC726EE180}" type="presParOf" srcId="{40BC6702-2F5A-944D-B965-9852D08EC7D3}" destId="{CDB6A5EE-47D2-754A-BB79-5685EEFDFA71}" srcOrd="2" destOrd="0" presId="urn:microsoft.com/office/officeart/2005/8/layout/default"/>
    <dgm:cxn modelId="{D6DC0FC2-A8EE-DC4F-8D4D-A45BFD443363}" type="presParOf" srcId="{40BC6702-2F5A-944D-B965-9852D08EC7D3}" destId="{DA933F83-A1C1-074F-9D30-7BF6EA5B848C}" srcOrd="3" destOrd="0" presId="urn:microsoft.com/office/officeart/2005/8/layout/default"/>
    <dgm:cxn modelId="{40D8161D-7497-E748-B33C-28FE03F0E52C}" type="presParOf" srcId="{40BC6702-2F5A-944D-B965-9852D08EC7D3}" destId="{5077D7AB-EE9C-2F47-BFF7-4C880CF035B9}" srcOrd="4" destOrd="0" presId="urn:microsoft.com/office/officeart/2005/8/layout/default"/>
    <dgm:cxn modelId="{8ACFB793-80B9-EC4E-B86D-B06D59356648}" type="presParOf" srcId="{40BC6702-2F5A-944D-B965-9852D08EC7D3}" destId="{00F747EA-BD22-BF4C-863D-731CC58AE0A7}" srcOrd="5" destOrd="0" presId="urn:microsoft.com/office/officeart/2005/8/layout/default"/>
    <dgm:cxn modelId="{3EF8E576-7C80-8042-B400-2A0B71F3E9BC}" type="presParOf" srcId="{40BC6702-2F5A-944D-B965-9852D08EC7D3}" destId="{9F5226A9-4BDE-1A43-BED2-FC701024CA7F}" srcOrd="6" destOrd="0" presId="urn:microsoft.com/office/officeart/2005/8/layout/default"/>
    <dgm:cxn modelId="{0EE7CB49-C9D2-2A4F-980F-E85A39BF2A6C}" type="presParOf" srcId="{40BC6702-2F5A-944D-B965-9852D08EC7D3}" destId="{6E514568-9F19-6044-B4AD-09D340CB2697}" srcOrd="7" destOrd="0" presId="urn:microsoft.com/office/officeart/2005/8/layout/default"/>
    <dgm:cxn modelId="{201E09C0-E3E2-3D49-8596-FD0188DA3B85}" type="presParOf" srcId="{40BC6702-2F5A-944D-B965-9852D08EC7D3}" destId="{3EE2CD1D-98D5-B241-9ABA-D5093E32AC19}" srcOrd="8" destOrd="0" presId="urn:microsoft.com/office/officeart/2005/8/layout/default"/>
    <dgm:cxn modelId="{5DF99C7D-72CE-3040-B691-30D9032001FA}" type="presParOf" srcId="{40BC6702-2F5A-944D-B965-9852D08EC7D3}" destId="{C9D3A590-E507-0E4D-93BA-999BB3591277}" srcOrd="9" destOrd="0" presId="urn:microsoft.com/office/officeart/2005/8/layout/default"/>
    <dgm:cxn modelId="{3A4F124F-F24D-B748-BBD0-77DAFF38C747}" type="presParOf" srcId="{40BC6702-2F5A-944D-B965-9852D08EC7D3}" destId="{7914C3A2-5432-DA44-81AA-6B5FFCB8728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C2C85-CB25-274F-A3F4-B1FC1C684F0E}">
      <dsp:nvSpPr>
        <dsp:cNvPr id="0" name=""/>
        <dsp:cNvSpPr/>
      </dsp:nvSpPr>
      <dsp:spPr>
        <a:xfrm>
          <a:off x="0" y="15870"/>
          <a:ext cx="6900512" cy="1029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It is a personality disorder </a:t>
          </a:r>
        </a:p>
      </dsp:txBody>
      <dsp:txXfrm>
        <a:off x="50261" y="66131"/>
        <a:ext cx="6799990" cy="929078"/>
      </dsp:txXfrm>
    </dsp:sp>
    <dsp:sp modelId="{970718EF-A2F7-A34D-88D7-B12E670D91D8}">
      <dsp:nvSpPr>
        <dsp:cNvPr id="0" name=""/>
        <dsp:cNvSpPr/>
      </dsp:nvSpPr>
      <dsp:spPr>
        <a:xfrm>
          <a:off x="0" y="1203870"/>
          <a:ext cx="6900512" cy="1029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It impacts one’s emotions and therefore may influence their behaviour. </a:t>
          </a:r>
        </a:p>
      </dsp:txBody>
      <dsp:txXfrm>
        <a:off x="50261" y="1254131"/>
        <a:ext cx="6799990" cy="929078"/>
      </dsp:txXfrm>
    </dsp:sp>
    <dsp:sp modelId="{B9E83A95-DCE2-104D-B66C-A914EC11E9F6}">
      <dsp:nvSpPr>
        <dsp:cNvPr id="0" name=""/>
        <dsp:cNvSpPr/>
      </dsp:nvSpPr>
      <dsp:spPr>
        <a:xfrm>
          <a:off x="0" y="2391870"/>
          <a:ext cx="6900512" cy="1029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Individuals with BPD may exhibit challenges while developing interpersonal relationships</a:t>
          </a:r>
        </a:p>
      </dsp:txBody>
      <dsp:txXfrm>
        <a:off x="50261" y="2442131"/>
        <a:ext cx="6799990" cy="929078"/>
      </dsp:txXfrm>
    </dsp:sp>
    <dsp:sp modelId="{C55FC925-F064-7446-960D-244BE8DC0908}">
      <dsp:nvSpPr>
        <dsp:cNvPr id="0" name=""/>
        <dsp:cNvSpPr/>
      </dsp:nvSpPr>
      <dsp:spPr>
        <a:xfrm>
          <a:off x="0" y="3579870"/>
          <a:ext cx="6900512" cy="1029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u="sng" kern="1200">
              <a:latin typeface="Arial" panose="020B0604020202020204" pitchFamily="34" charset="0"/>
              <a:cs typeface="Arial" panose="020B0604020202020204" pitchFamily="34" charset="0"/>
            </a:rPr>
            <a:t>Core Challenges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261" y="3630131"/>
        <a:ext cx="6799990" cy="929078"/>
      </dsp:txXfrm>
    </dsp:sp>
    <dsp:sp modelId="{12AFD0C1-455F-3F43-870D-32010D2A6B76}">
      <dsp:nvSpPr>
        <dsp:cNvPr id="0" name=""/>
        <dsp:cNvSpPr/>
      </dsp:nvSpPr>
      <dsp:spPr>
        <a:xfrm>
          <a:off x="0" y="4609470"/>
          <a:ext cx="6900512" cy="910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091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Regulating Emotions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Tolerating challenging situations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Developing and maintaining interpersonal relationships.</a:t>
          </a:r>
        </a:p>
      </dsp:txBody>
      <dsp:txXfrm>
        <a:off x="0" y="4609470"/>
        <a:ext cx="6900512" cy="910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36FB36-1BB0-4413-BAF7-7CCAFC884766}">
      <dsp:nvSpPr>
        <dsp:cNvPr id="0" name=""/>
        <dsp:cNvSpPr/>
      </dsp:nvSpPr>
      <dsp:spPr>
        <a:xfrm>
          <a:off x="550357" y="123133"/>
          <a:ext cx="1195228" cy="119522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0E572-E6BF-41A5-BC5B-9A72ECF75598}">
      <dsp:nvSpPr>
        <dsp:cNvPr id="0" name=""/>
        <dsp:cNvSpPr/>
      </dsp:nvSpPr>
      <dsp:spPr>
        <a:xfrm>
          <a:off x="805078" y="377854"/>
          <a:ext cx="685786" cy="6857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02B45-19D5-47B7-99D2-73BF33C77755}">
      <dsp:nvSpPr>
        <dsp:cNvPr id="0" name=""/>
        <dsp:cNvSpPr/>
      </dsp:nvSpPr>
      <dsp:spPr>
        <a:xfrm>
          <a:off x="168276" y="1690646"/>
          <a:ext cx="1959391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Emotional Instability </a:t>
          </a:r>
        </a:p>
      </dsp:txBody>
      <dsp:txXfrm>
        <a:off x="168276" y="1690646"/>
        <a:ext cx="1959391" cy="832500"/>
      </dsp:txXfrm>
    </dsp:sp>
    <dsp:sp modelId="{0AAA65E0-4F4F-43F6-8A21-7EFDDA6D63E1}">
      <dsp:nvSpPr>
        <dsp:cNvPr id="0" name=""/>
        <dsp:cNvSpPr/>
      </dsp:nvSpPr>
      <dsp:spPr>
        <a:xfrm>
          <a:off x="2852641" y="123133"/>
          <a:ext cx="1195228" cy="119522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201DE-35E8-4594-8B2A-654EB3C16B98}">
      <dsp:nvSpPr>
        <dsp:cNvPr id="0" name=""/>
        <dsp:cNvSpPr/>
      </dsp:nvSpPr>
      <dsp:spPr>
        <a:xfrm>
          <a:off x="3107362" y="377854"/>
          <a:ext cx="685786" cy="6857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DBB31-D474-43A8-8953-17DC8F8A79CF}">
      <dsp:nvSpPr>
        <dsp:cNvPr id="0" name=""/>
        <dsp:cNvSpPr/>
      </dsp:nvSpPr>
      <dsp:spPr>
        <a:xfrm>
          <a:off x="2470560" y="1690646"/>
          <a:ext cx="1959391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Impulsive Behaviours </a:t>
          </a:r>
        </a:p>
      </dsp:txBody>
      <dsp:txXfrm>
        <a:off x="2470560" y="1690646"/>
        <a:ext cx="1959391" cy="832500"/>
      </dsp:txXfrm>
    </dsp:sp>
    <dsp:sp modelId="{64D10FB6-0C1B-423E-A52D-389CEC3F4C0A}">
      <dsp:nvSpPr>
        <dsp:cNvPr id="0" name=""/>
        <dsp:cNvSpPr/>
      </dsp:nvSpPr>
      <dsp:spPr>
        <a:xfrm>
          <a:off x="5154926" y="123133"/>
          <a:ext cx="1195228" cy="119522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36BD9-EFC9-475F-8675-B4D124ED23AB}">
      <dsp:nvSpPr>
        <dsp:cNvPr id="0" name=""/>
        <dsp:cNvSpPr/>
      </dsp:nvSpPr>
      <dsp:spPr>
        <a:xfrm>
          <a:off x="5409647" y="377854"/>
          <a:ext cx="685786" cy="6857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37023-100D-4271-9129-BF9630EB0CD4}">
      <dsp:nvSpPr>
        <dsp:cNvPr id="0" name=""/>
        <dsp:cNvSpPr/>
      </dsp:nvSpPr>
      <dsp:spPr>
        <a:xfrm>
          <a:off x="4772844" y="1690646"/>
          <a:ext cx="1959391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Illogical thinking pattern/ distorted perceptions</a:t>
          </a:r>
        </a:p>
      </dsp:txBody>
      <dsp:txXfrm>
        <a:off x="4772844" y="1690646"/>
        <a:ext cx="1959391" cy="832500"/>
      </dsp:txXfrm>
    </dsp:sp>
    <dsp:sp modelId="{8C419101-459B-4CB0-BD4E-40D5F76C9DD9}">
      <dsp:nvSpPr>
        <dsp:cNvPr id="0" name=""/>
        <dsp:cNvSpPr/>
      </dsp:nvSpPr>
      <dsp:spPr>
        <a:xfrm>
          <a:off x="2852641" y="3012994"/>
          <a:ext cx="1195228" cy="1195228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5F6D5-422B-4833-B5DD-CC9D89B0D670}">
      <dsp:nvSpPr>
        <dsp:cNvPr id="0" name=""/>
        <dsp:cNvSpPr/>
      </dsp:nvSpPr>
      <dsp:spPr>
        <a:xfrm>
          <a:off x="3107362" y="3267715"/>
          <a:ext cx="685786" cy="6857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18EE49-8D2B-4FEF-BC40-A55915285470}">
      <dsp:nvSpPr>
        <dsp:cNvPr id="0" name=""/>
        <dsp:cNvSpPr/>
      </dsp:nvSpPr>
      <dsp:spPr>
        <a:xfrm>
          <a:off x="2470560" y="4580507"/>
          <a:ext cx="1959391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Challenges in terms of building or maintaining relationships</a:t>
          </a:r>
        </a:p>
      </dsp:txBody>
      <dsp:txXfrm>
        <a:off x="2470560" y="4580507"/>
        <a:ext cx="1959391" cy="83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1BC7B-3A6A-D84E-8A88-C24209D60CBA}">
      <dsp:nvSpPr>
        <dsp:cNvPr id="0" name=""/>
        <dsp:cNvSpPr/>
      </dsp:nvSpPr>
      <dsp:spPr>
        <a:xfrm>
          <a:off x="0" y="82695"/>
          <a:ext cx="6900512" cy="11969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>
              <a:latin typeface="Arial" panose="020B0604020202020204" pitchFamily="34" charset="0"/>
              <a:cs typeface="Arial" panose="020B0604020202020204" pitchFamily="34" charset="0"/>
            </a:rPr>
            <a:t>Characteristics of Emotional Unstable Personality disorder </a:t>
          </a:r>
        </a:p>
      </dsp:txBody>
      <dsp:txXfrm>
        <a:off x="58428" y="141123"/>
        <a:ext cx="6783656" cy="1080053"/>
      </dsp:txXfrm>
    </dsp:sp>
    <dsp:sp modelId="{C1929929-5B31-9844-B4A8-FFBD31CEE241}">
      <dsp:nvSpPr>
        <dsp:cNvPr id="0" name=""/>
        <dsp:cNvSpPr/>
      </dsp:nvSpPr>
      <dsp:spPr>
        <a:xfrm>
          <a:off x="0" y="1368885"/>
          <a:ext cx="6900512" cy="1196909"/>
        </a:xfrm>
        <a:prstGeom prst="roundRect">
          <a:avLst/>
        </a:prstGeom>
        <a:solidFill>
          <a:schemeClr val="accent2">
            <a:hueOff val="-1488078"/>
            <a:satOff val="-225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u="sng" kern="1200">
              <a:latin typeface="Arial" panose="020B0604020202020204" pitchFamily="34" charset="0"/>
              <a:cs typeface="Arial" panose="020B0604020202020204" pitchFamily="34" charset="0"/>
            </a:rPr>
            <a:t>Additional Features include:</a:t>
          </a:r>
          <a:endParaRPr lang="en-US" sz="3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428" y="1427313"/>
        <a:ext cx="6783656" cy="1080053"/>
      </dsp:txXfrm>
    </dsp:sp>
    <dsp:sp modelId="{3F7EEB40-3A2F-8142-98DA-BAF4C0AC47AF}">
      <dsp:nvSpPr>
        <dsp:cNvPr id="0" name=""/>
        <dsp:cNvSpPr/>
      </dsp:nvSpPr>
      <dsp:spPr>
        <a:xfrm>
          <a:off x="0" y="2565795"/>
          <a:ext cx="6900512" cy="2887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909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Individual’s self-image, goals, and internal preferences may be disrupted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Sense of emptiness or void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Urge to engage in intense relationship during emotional crisis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Fear of Abandonment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Urge to engage in suicidal behaviors/ Self Harm</a:t>
          </a:r>
        </a:p>
      </dsp:txBody>
      <dsp:txXfrm>
        <a:off x="0" y="2565795"/>
        <a:ext cx="6900512" cy="28876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1A97A-1A85-4ADD-BB00-40CF9E31B441}">
      <dsp:nvSpPr>
        <dsp:cNvPr id="0" name=""/>
        <dsp:cNvSpPr/>
      </dsp:nvSpPr>
      <dsp:spPr>
        <a:xfrm>
          <a:off x="53" y="58994"/>
          <a:ext cx="5100823" cy="6048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Medications</a:t>
          </a:r>
        </a:p>
      </dsp:txBody>
      <dsp:txXfrm>
        <a:off x="53" y="58994"/>
        <a:ext cx="5100823" cy="604800"/>
      </dsp:txXfrm>
    </dsp:sp>
    <dsp:sp modelId="{3C156E87-F54A-42E8-A0F5-FAFE051596C8}">
      <dsp:nvSpPr>
        <dsp:cNvPr id="0" name=""/>
        <dsp:cNvSpPr/>
      </dsp:nvSpPr>
      <dsp:spPr>
        <a:xfrm>
          <a:off x="53" y="663794"/>
          <a:ext cx="5100823" cy="275615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Emotional regulation and affective instability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Medications are associated with either Depression, Anxiety and/ Bipolar disorder </a:t>
          </a:r>
        </a:p>
      </dsp:txBody>
      <dsp:txXfrm>
        <a:off x="53" y="663794"/>
        <a:ext cx="5100823" cy="2756151"/>
      </dsp:txXfrm>
    </dsp:sp>
    <dsp:sp modelId="{5F5B8164-B4AA-4BFC-B7A1-AF83B75097D7}">
      <dsp:nvSpPr>
        <dsp:cNvPr id="0" name=""/>
        <dsp:cNvSpPr/>
      </dsp:nvSpPr>
      <dsp:spPr>
        <a:xfrm>
          <a:off x="5814992" y="58994"/>
          <a:ext cx="5100823" cy="604800"/>
        </a:xfrm>
        <a:prstGeom prst="rect">
          <a:avLst/>
        </a:prstGeom>
        <a:solidFill>
          <a:schemeClr val="accent5">
            <a:hueOff val="-1527838"/>
            <a:satOff val="125"/>
            <a:lumOff val="-5098"/>
            <a:alphaOff val="0"/>
          </a:schemeClr>
        </a:solidFill>
        <a:ln w="12700" cap="flat" cmpd="sng" algn="ctr">
          <a:solidFill>
            <a:schemeClr val="accent5">
              <a:hueOff val="-1527838"/>
              <a:satOff val="125"/>
              <a:lumOff val="-50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Psychotherapy </a:t>
          </a:r>
        </a:p>
      </dsp:txBody>
      <dsp:txXfrm>
        <a:off x="5814992" y="58994"/>
        <a:ext cx="5100823" cy="604800"/>
      </dsp:txXfrm>
    </dsp:sp>
    <dsp:sp modelId="{42C51882-CD02-4A3A-A8A1-4B13AC2960A0}">
      <dsp:nvSpPr>
        <dsp:cNvPr id="0" name=""/>
        <dsp:cNvSpPr/>
      </dsp:nvSpPr>
      <dsp:spPr>
        <a:xfrm>
          <a:off x="5814992" y="663794"/>
          <a:ext cx="5100823" cy="2756151"/>
        </a:xfrm>
        <a:prstGeom prst="rect">
          <a:avLst/>
        </a:prstGeom>
        <a:solidFill>
          <a:schemeClr val="accent5">
            <a:tint val="40000"/>
            <a:alpha val="90000"/>
            <a:hueOff val="-1731118"/>
            <a:satOff val="-1063"/>
            <a:lumOff val="-126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731118"/>
              <a:satOff val="-1063"/>
              <a:lumOff val="-12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Therapy may be either in an individual or group 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Community Mental Health Team (CMHT)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Dialectic Behavioral Therapy 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Mentalisation Based Therapy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Therapeutic Communities 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>
              <a:latin typeface="Arial" panose="020B0604020202020204" pitchFamily="34" charset="0"/>
              <a:cs typeface="Arial" panose="020B0604020202020204" pitchFamily="34" charset="0"/>
            </a:rPr>
            <a:t>Art Therapy </a:t>
          </a:r>
        </a:p>
      </dsp:txBody>
      <dsp:txXfrm>
        <a:off x="5814992" y="663794"/>
        <a:ext cx="5100823" cy="27561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28B13-0855-5748-9226-FD538D90EC1D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9D112-FC61-0942-BBF6-A4104244EBCE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u="sng" kern="1200">
              <a:latin typeface="Arial" panose="020B0604020202020204" pitchFamily="34" charset="0"/>
              <a:cs typeface="Arial" panose="020B0604020202020204" pitchFamily="34" charset="0"/>
            </a:rPr>
            <a:t>Stages of CPA: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75"/>
        <a:ext cx="6900512" cy="1106957"/>
      </dsp:txXfrm>
    </dsp:sp>
    <dsp:sp modelId="{39415739-D6B8-2749-B6E5-06F0C849F8F2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76E93D-86F7-A74B-8E73-21A8EB49C555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Assessment Phase</a:t>
          </a:r>
        </a:p>
      </dsp:txBody>
      <dsp:txXfrm>
        <a:off x="0" y="1107633"/>
        <a:ext cx="6900512" cy="1106957"/>
      </dsp:txXfrm>
    </dsp:sp>
    <dsp:sp modelId="{6B3BA6E7-4D60-3345-9D57-ADACDECDDC3D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87935-86D1-B44F-9E06-5616B080FD6A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Formulation of Care plan based on client needs</a:t>
          </a:r>
        </a:p>
      </dsp:txBody>
      <dsp:txXfrm>
        <a:off x="0" y="2214591"/>
        <a:ext cx="6900512" cy="1106957"/>
      </dsp:txXfrm>
    </dsp:sp>
    <dsp:sp modelId="{CCF80524-8343-D846-9183-3B3BB3955AC2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06AA9-CBF8-2044-B5B7-322D63C037FC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Assignment of Keyworker (Psychiatric Nurse or social worker)</a:t>
          </a:r>
        </a:p>
      </dsp:txBody>
      <dsp:txXfrm>
        <a:off x="0" y="3321549"/>
        <a:ext cx="6900512" cy="1106957"/>
      </dsp:txXfrm>
    </dsp:sp>
    <dsp:sp modelId="{62CF7371-8FC4-D246-93E4-3CBF39D2E0B4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0A9D63-A773-EF4A-826D-D1C48CEDB07B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Arial" panose="020B0604020202020204" pitchFamily="34" charset="0"/>
              <a:cs typeface="Arial" panose="020B0604020202020204" pitchFamily="34" charset="0"/>
            </a:rPr>
            <a:t>Evaluation/Reviewing </a:t>
          </a:r>
        </a:p>
      </dsp:txBody>
      <dsp:txXfrm>
        <a:off x="0" y="4428507"/>
        <a:ext cx="6900512" cy="11069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A32EAC-C584-0440-B38F-B993C232DB93}">
      <dsp:nvSpPr>
        <dsp:cNvPr id="0" name=""/>
        <dsp:cNvSpPr/>
      </dsp:nvSpPr>
      <dsp:spPr>
        <a:xfrm>
          <a:off x="1176867" y="286"/>
          <a:ext cx="2675667" cy="16054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Mentalisation – Cognitive ability/ ability to think in a rational manner</a:t>
          </a:r>
        </a:p>
      </dsp:txBody>
      <dsp:txXfrm>
        <a:off x="1176867" y="286"/>
        <a:ext cx="2675667" cy="1605400"/>
      </dsp:txXfrm>
    </dsp:sp>
    <dsp:sp modelId="{BC6A4F6B-AB23-F54C-9C88-53643AE71164}">
      <dsp:nvSpPr>
        <dsp:cNvPr id="0" name=""/>
        <dsp:cNvSpPr/>
      </dsp:nvSpPr>
      <dsp:spPr>
        <a:xfrm>
          <a:off x="4120100" y="286"/>
          <a:ext cx="2675667" cy="1605400"/>
        </a:xfrm>
        <a:prstGeom prst="rect">
          <a:avLst/>
        </a:prstGeom>
        <a:solidFill>
          <a:schemeClr val="accent5">
            <a:hueOff val="-305568"/>
            <a:satOff val="25"/>
            <a:lumOff val="-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Assessing one’s beliefs and perceptions, thereby deriving at a useful conclusion</a:t>
          </a:r>
        </a:p>
      </dsp:txBody>
      <dsp:txXfrm>
        <a:off x="4120100" y="286"/>
        <a:ext cx="2675667" cy="1605400"/>
      </dsp:txXfrm>
    </dsp:sp>
    <dsp:sp modelId="{A8A096A4-1C28-F749-9F00-DA6BB6DD5DC5}">
      <dsp:nvSpPr>
        <dsp:cNvPr id="0" name=""/>
        <dsp:cNvSpPr/>
      </dsp:nvSpPr>
      <dsp:spPr>
        <a:xfrm>
          <a:off x="7063334" y="286"/>
          <a:ext cx="2675667" cy="1605400"/>
        </a:xfrm>
        <a:prstGeom prst="rect">
          <a:avLst/>
        </a:prstGeom>
        <a:solidFill>
          <a:schemeClr val="accent5">
            <a:hueOff val="-611135"/>
            <a:satOff val="50"/>
            <a:lumOff val="-2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Understanding the impact of engaging in an impulsive urge</a:t>
          </a:r>
        </a:p>
      </dsp:txBody>
      <dsp:txXfrm>
        <a:off x="7063334" y="286"/>
        <a:ext cx="2675667" cy="1605400"/>
      </dsp:txXfrm>
    </dsp:sp>
    <dsp:sp modelId="{D19254B2-96A3-C34F-A5AF-F3AB8A5DFE94}">
      <dsp:nvSpPr>
        <dsp:cNvPr id="0" name=""/>
        <dsp:cNvSpPr/>
      </dsp:nvSpPr>
      <dsp:spPr>
        <a:xfrm>
          <a:off x="1176867" y="1873253"/>
          <a:ext cx="2675667" cy="1605400"/>
        </a:xfrm>
        <a:prstGeom prst="rect">
          <a:avLst/>
        </a:prstGeom>
        <a:solidFill>
          <a:schemeClr val="accent5">
            <a:hueOff val="-916703"/>
            <a:satOff val="75"/>
            <a:lumOff val="-3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MBT is mostly offered to inpatients within a hospitalized setting</a:t>
          </a:r>
        </a:p>
      </dsp:txBody>
      <dsp:txXfrm>
        <a:off x="1176867" y="1873253"/>
        <a:ext cx="2675667" cy="1605400"/>
      </dsp:txXfrm>
    </dsp:sp>
    <dsp:sp modelId="{DCF9221A-C8BC-2844-BA9A-2D519654ECCB}">
      <dsp:nvSpPr>
        <dsp:cNvPr id="0" name=""/>
        <dsp:cNvSpPr/>
      </dsp:nvSpPr>
      <dsp:spPr>
        <a:xfrm>
          <a:off x="4120100" y="1873253"/>
          <a:ext cx="2675667" cy="1605400"/>
        </a:xfrm>
        <a:prstGeom prst="rect">
          <a:avLst/>
        </a:prstGeom>
        <a:solidFill>
          <a:schemeClr val="accent5">
            <a:hueOff val="-1222270"/>
            <a:satOff val="100"/>
            <a:lumOff val="-4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The duration of the treatment is 18 months and would consists of both individual as well as group sessions</a:t>
          </a:r>
        </a:p>
      </dsp:txBody>
      <dsp:txXfrm>
        <a:off x="4120100" y="1873253"/>
        <a:ext cx="2675667" cy="1605400"/>
      </dsp:txXfrm>
    </dsp:sp>
    <dsp:sp modelId="{96EB30F3-A7FB-C94C-8097-4B5832B90D13}">
      <dsp:nvSpPr>
        <dsp:cNvPr id="0" name=""/>
        <dsp:cNvSpPr/>
      </dsp:nvSpPr>
      <dsp:spPr>
        <a:xfrm>
          <a:off x="7063334" y="1873253"/>
          <a:ext cx="2675667" cy="1605400"/>
        </a:xfrm>
        <a:prstGeom prst="rect">
          <a:avLst/>
        </a:prstGeom>
        <a:solidFill>
          <a:schemeClr val="accent5">
            <a:hueOff val="-1527838"/>
            <a:satOff val="12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latin typeface="Arial" panose="020B0604020202020204" pitchFamily="34" charset="0"/>
              <a:cs typeface="Arial" panose="020B0604020202020204" pitchFamily="34" charset="0"/>
            </a:rPr>
            <a:t>Note</a:t>
          </a: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: The duration a patient may be permitted to remain in a hospital varies based on services.</a:t>
          </a:r>
        </a:p>
      </dsp:txBody>
      <dsp:txXfrm>
        <a:off x="7063334" y="1873253"/>
        <a:ext cx="2675667" cy="16054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9750A-22F9-3649-932D-EDA64B7CF0FB}">
      <dsp:nvSpPr>
        <dsp:cNvPr id="0" name=""/>
        <dsp:cNvSpPr/>
      </dsp:nvSpPr>
      <dsp:spPr>
        <a:xfrm>
          <a:off x="0" y="125670"/>
          <a:ext cx="6900512" cy="842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Consists of individuals with varied complex needs</a:t>
          </a:r>
        </a:p>
      </dsp:txBody>
      <dsp:txXfrm>
        <a:off x="41123" y="166793"/>
        <a:ext cx="6818266" cy="760154"/>
      </dsp:txXfrm>
    </dsp:sp>
    <dsp:sp modelId="{2729D09F-F6A4-E543-ACAF-168ED4759C64}">
      <dsp:nvSpPr>
        <dsp:cNvPr id="0" name=""/>
        <dsp:cNvSpPr/>
      </dsp:nvSpPr>
      <dsp:spPr>
        <a:xfrm>
          <a:off x="0" y="1014150"/>
          <a:ext cx="6900512" cy="842400"/>
        </a:xfrm>
        <a:prstGeom prst="roundRect">
          <a:avLst/>
        </a:prstGeom>
        <a:solidFill>
          <a:schemeClr val="accent5">
            <a:hueOff val="-305568"/>
            <a:satOff val="25"/>
            <a:lumOff val="-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Structured environment </a:t>
          </a:r>
        </a:p>
      </dsp:txBody>
      <dsp:txXfrm>
        <a:off x="41123" y="1055273"/>
        <a:ext cx="6818266" cy="760154"/>
      </dsp:txXfrm>
    </dsp:sp>
    <dsp:sp modelId="{2B04FBB7-8C53-5143-B5C2-0319C922B118}">
      <dsp:nvSpPr>
        <dsp:cNvPr id="0" name=""/>
        <dsp:cNvSpPr/>
      </dsp:nvSpPr>
      <dsp:spPr>
        <a:xfrm>
          <a:off x="0" y="1902630"/>
          <a:ext cx="6900512" cy="842400"/>
        </a:xfrm>
        <a:prstGeom prst="roundRect">
          <a:avLst/>
        </a:prstGeom>
        <a:solidFill>
          <a:schemeClr val="accent5">
            <a:hueOff val="-611135"/>
            <a:satOff val="50"/>
            <a:lumOff val="-2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Therapy takes place in a group setting, where individuals experiencing emotional challenges or suicidal urges would be taught necessary skills to cope with the distress.</a:t>
          </a:r>
        </a:p>
      </dsp:txBody>
      <dsp:txXfrm>
        <a:off x="41123" y="1943753"/>
        <a:ext cx="6818266" cy="760154"/>
      </dsp:txXfrm>
    </dsp:sp>
    <dsp:sp modelId="{3CF064AD-1D64-8243-BB3A-2DD0E63FB21B}">
      <dsp:nvSpPr>
        <dsp:cNvPr id="0" name=""/>
        <dsp:cNvSpPr/>
      </dsp:nvSpPr>
      <dsp:spPr>
        <a:xfrm>
          <a:off x="0" y="2791110"/>
          <a:ext cx="6900512" cy="842400"/>
        </a:xfrm>
        <a:prstGeom prst="roundRect">
          <a:avLst/>
        </a:prstGeom>
        <a:solidFill>
          <a:schemeClr val="accent5">
            <a:hueOff val="-916703"/>
            <a:satOff val="75"/>
            <a:lumOff val="-3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TC primary takes place within residential settings </a:t>
          </a:r>
        </a:p>
      </dsp:txBody>
      <dsp:txXfrm>
        <a:off x="41123" y="2832233"/>
        <a:ext cx="6818266" cy="760154"/>
      </dsp:txXfrm>
    </dsp:sp>
    <dsp:sp modelId="{B3A66477-F5AC-A844-877F-AFF01C3190C2}">
      <dsp:nvSpPr>
        <dsp:cNvPr id="0" name=""/>
        <dsp:cNvSpPr/>
      </dsp:nvSpPr>
      <dsp:spPr>
        <a:xfrm>
          <a:off x="0" y="3679590"/>
          <a:ext cx="6900512" cy="842400"/>
        </a:xfrm>
        <a:prstGeom prst="roundRect">
          <a:avLst/>
        </a:prstGeom>
        <a:solidFill>
          <a:schemeClr val="accent5">
            <a:hueOff val="-1222270"/>
            <a:satOff val="100"/>
            <a:lumOff val="-4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Other social activities maybe integrated as a part of the treatment plan</a:t>
          </a:r>
        </a:p>
      </dsp:txBody>
      <dsp:txXfrm>
        <a:off x="41123" y="3720713"/>
        <a:ext cx="6818266" cy="760154"/>
      </dsp:txXfrm>
    </dsp:sp>
    <dsp:sp modelId="{1FA8478D-20C8-5D4A-86F2-3F8695C43597}">
      <dsp:nvSpPr>
        <dsp:cNvPr id="0" name=""/>
        <dsp:cNvSpPr/>
      </dsp:nvSpPr>
      <dsp:spPr>
        <a:xfrm>
          <a:off x="0" y="4568070"/>
          <a:ext cx="6900512" cy="842400"/>
        </a:xfrm>
        <a:prstGeom prst="roundRect">
          <a:avLst/>
        </a:prstGeom>
        <a:solidFill>
          <a:schemeClr val="accent5">
            <a:hueOff val="-1527838"/>
            <a:satOff val="12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Limited research evidence to support the effectiveness.</a:t>
          </a:r>
        </a:p>
      </dsp:txBody>
      <dsp:txXfrm>
        <a:off x="41123" y="4609193"/>
        <a:ext cx="6818266" cy="7601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069072-0221-5F49-9933-E1E0A7FDEFFE}">
      <dsp:nvSpPr>
        <dsp:cNvPr id="0" name=""/>
        <dsp:cNvSpPr/>
      </dsp:nvSpPr>
      <dsp:spPr>
        <a:xfrm>
          <a:off x="1332" y="180440"/>
          <a:ext cx="5196763" cy="31180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>
              <a:latin typeface="Arial" panose="020B0604020202020204" pitchFamily="34" charset="0"/>
              <a:cs typeface="Arial" panose="020B0604020202020204" pitchFamily="34" charset="0"/>
            </a:rPr>
            <a:t>It is primarily used with individuals, who may find it challenging to express their emotions</a:t>
          </a:r>
        </a:p>
      </dsp:txBody>
      <dsp:txXfrm>
        <a:off x="1332" y="180440"/>
        <a:ext cx="5196763" cy="3118058"/>
      </dsp:txXfrm>
    </dsp:sp>
    <dsp:sp modelId="{2B15DED7-E70F-194B-B067-867C354332F6}">
      <dsp:nvSpPr>
        <dsp:cNvPr id="0" name=""/>
        <dsp:cNvSpPr/>
      </dsp:nvSpPr>
      <dsp:spPr>
        <a:xfrm>
          <a:off x="5717772" y="180440"/>
          <a:ext cx="5196763" cy="3118058"/>
        </a:xfrm>
        <a:prstGeom prst="rect">
          <a:avLst/>
        </a:prstGeom>
        <a:solidFill>
          <a:schemeClr val="accent2">
            <a:hueOff val="-1488078"/>
            <a:satOff val="-225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u="sng" kern="1200">
              <a:latin typeface="Arial" panose="020B0604020202020204" pitchFamily="34" charset="0"/>
              <a:cs typeface="Arial" panose="020B0604020202020204" pitchFamily="34" charset="0"/>
            </a:rPr>
            <a:t>Forms of Therapy :</a:t>
          </a:r>
          <a:endParaRPr lang="en-US" sz="37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Art Therapy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Dance and Movement Therapy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Drama Therapy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900" kern="1200">
              <a:latin typeface="Arial" panose="020B0604020202020204" pitchFamily="34" charset="0"/>
              <a:cs typeface="Arial" panose="020B0604020202020204" pitchFamily="34" charset="0"/>
            </a:rPr>
            <a:t>Music Therapy </a:t>
          </a:r>
        </a:p>
      </dsp:txBody>
      <dsp:txXfrm>
        <a:off x="5717772" y="180440"/>
        <a:ext cx="5196763" cy="311805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DBEC1D-DCDA-1344-BE45-E5F84AD2E897}">
      <dsp:nvSpPr>
        <dsp:cNvPr id="0" name=""/>
        <dsp:cNvSpPr/>
      </dsp:nvSpPr>
      <dsp:spPr>
        <a:xfrm>
          <a:off x="0" y="648030"/>
          <a:ext cx="6900512" cy="10038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Individuals with High risk, would be provided with a crisis telephone contact number</a:t>
          </a:r>
        </a:p>
      </dsp:txBody>
      <dsp:txXfrm>
        <a:off x="49004" y="697034"/>
        <a:ext cx="6802504" cy="905852"/>
      </dsp:txXfrm>
    </dsp:sp>
    <dsp:sp modelId="{4EC34A27-14CE-B241-A75C-B797433E0C33}">
      <dsp:nvSpPr>
        <dsp:cNvPr id="0" name=""/>
        <dsp:cNvSpPr/>
      </dsp:nvSpPr>
      <dsp:spPr>
        <a:xfrm>
          <a:off x="0" y="1726770"/>
          <a:ext cx="6900512" cy="1003860"/>
        </a:xfrm>
        <a:prstGeom prst="roundRect">
          <a:avLst/>
        </a:prstGeom>
        <a:solidFill>
          <a:schemeClr val="accent2">
            <a:hueOff val="-496026"/>
            <a:satOff val="-75"/>
            <a:lumOff val="20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rial" panose="020B0604020202020204" pitchFamily="34" charset="0"/>
              <a:cs typeface="Arial" panose="020B0604020202020204" pitchFamily="34" charset="0"/>
            </a:rPr>
            <a:t>Two contact details are shared</a:t>
          </a:r>
        </a:p>
      </dsp:txBody>
      <dsp:txXfrm>
        <a:off x="49004" y="1775774"/>
        <a:ext cx="6802504" cy="905852"/>
      </dsp:txXfrm>
    </dsp:sp>
    <dsp:sp modelId="{54B128A1-FE68-7A47-8A36-692EFAFF5E26}">
      <dsp:nvSpPr>
        <dsp:cNvPr id="0" name=""/>
        <dsp:cNvSpPr/>
      </dsp:nvSpPr>
      <dsp:spPr>
        <a:xfrm>
          <a:off x="0" y="2805510"/>
          <a:ext cx="6900512" cy="1003860"/>
        </a:xfrm>
        <a:prstGeom prst="roundRect">
          <a:avLst/>
        </a:prstGeom>
        <a:solidFill>
          <a:schemeClr val="accent2">
            <a:hueOff val="-992052"/>
            <a:satOff val="-150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rial" panose="020B0604020202020204" pitchFamily="34" charset="0"/>
              <a:cs typeface="Arial" panose="020B0604020202020204" pitchFamily="34" charset="0"/>
            </a:rPr>
            <a:t>In exceptional cases, individuals may be prescribed with medication (7 days max)</a:t>
          </a:r>
        </a:p>
      </dsp:txBody>
      <dsp:txXfrm>
        <a:off x="49004" y="2854514"/>
        <a:ext cx="6802504" cy="905852"/>
      </dsp:txXfrm>
    </dsp:sp>
    <dsp:sp modelId="{3FB23694-BE34-BF4C-8B1E-E3D6F981257E}">
      <dsp:nvSpPr>
        <dsp:cNvPr id="0" name=""/>
        <dsp:cNvSpPr/>
      </dsp:nvSpPr>
      <dsp:spPr>
        <a:xfrm>
          <a:off x="0" y="3884250"/>
          <a:ext cx="6900512" cy="1003860"/>
        </a:xfrm>
        <a:prstGeom prst="roundRect">
          <a:avLst/>
        </a:prstGeom>
        <a:solidFill>
          <a:schemeClr val="accent2">
            <a:hueOff val="-1488078"/>
            <a:satOff val="-225"/>
            <a:lumOff val="6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rial" panose="020B0604020202020204" pitchFamily="34" charset="0"/>
              <a:cs typeface="Arial" panose="020B0604020202020204" pitchFamily="34" charset="0"/>
            </a:rPr>
            <a:t>If risk is extremely high (suicidal), one may be detained based on the Mental Health Act</a:t>
          </a:r>
        </a:p>
      </dsp:txBody>
      <dsp:txXfrm>
        <a:off x="49004" y="3933254"/>
        <a:ext cx="6802504" cy="90585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85D8D3-455A-A34D-A5ED-99A96DA703BD}">
      <dsp:nvSpPr>
        <dsp:cNvPr id="0" name=""/>
        <dsp:cNvSpPr/>
      </dsp:nvSpPr>
      <dsp:spPr>
        <a:xfrm>
          <a:off x="1176867" y="286"/>
          <a:ext cx="2675667" cy="16054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u="sng" kern="1200">
              <a:latin typeface="Arial" panose="020B0604020202020204" pitchFamily="34" charset="0"/>
              <a:cs typeface="Arial" panose="020B0604020202020204" pitchFamily="34" charset="0"/>
            </a:rPr>
            <a:t>Screening BPD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76867" y="286"/>
        <a:ext cx="2675667" cy="1605400"/>
      </dsp:txXfrm>
    </dsp:sp>
    <dsp:sp modelId="{CDB6A5EE-47D2-754A-BB79-5685EEFDFA71}">
      <dsp:nvSpPr>
        <dsp:cNvPr id="0" name=""/>
        <dsp:cNvSpPr/>
      </dsp:nvSpPr>
      <dsp:spPr>
        <a:xfrm>
          <a:off x="4120100" y="286"/>
          <a:ext cx="2675667" cy="1605400"/>
        </a:xfrm>
        <a:prstGeom prst="rect">
          <a:avLst/>
        </a:prstGeom>
        <a:solidFill>
          <a:schemeClr val="accent5">
            <a:hueOff val="-305568"/>
            <a:satOff val="25"/>
            <a:lumOff val="-1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rial" panose="020B0604020202020204" pitchFamily="34" charset="0"/>
              <a:cs typeface="Arial" panose="020B0604020202020204" pitchFamily="34" charset="0"/>
            </a:rPr>
            <a:t>Borderline Symptom Checklist-23 (BSL-23) </a:t>
          </a:r>
        </a:p>
      </dsp:txBody>
      <dsp:txXfrm>
        <a:off x="4120100" y="286"/>
        <a:ext cx="2675667" cy="1605400"/>
      </dsp:txXfrm>
    </dsp:sp>
    <dsp:sp modelId="{5077D7AB-EE9C-2F47-BFF7-4C880CF035B9}">
      <dsp:nvSpPr>
        <dsp:cNvPr id="0" name=""/>
        <dsp:cNvSpPr/>
      </dsp:nvSpPr>
      <dsp:spPr>
        <a:xfrm>
          <a:off x="7063334" y="286"/>
          <a:ext cx="2675667" cy="1605400"/>
        </a:xfrm>
        <a:prstGeom prst="rect">
          <a:avLst/>
        </a:prstGeom>
        <a:solidFill>
          <a:schemeClr val="accent5">
            <a:hueOff val="-611135"/>
            <a:satOff val="50"/>
            <a:lumOff val="-2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rial" panose="020B0604020202020204" pitchFamily="34" charset="0"/>
              <a:cs typeface="Arial" panose="020B0604020202020204" pitchFamily="34" charset="0"/>
            </a:rPr>
            <a:t>Difficulties in Emotion Regulation Scale (DERS)</a:t>
          </a:r>
        </a:p>
      </dsp:txBody>
      <dsp:txXfrm>
        <a:off x="7063334" y="286"/>
        <a:ext cx="2675667" cy="1605400"/>
      </dsp:txXfrm>
    </dsp:sp>
    <dsp:sp modelId="{9F5226A9-4BDE-1A43-BED2-FC701024CA7F}">
      <dsp:nvSpPr>
        <dsp:cNvPr id="0" name=""/>
        <dsp:cNvSpPr/>
      </dsp:nvSpPr>
      <dsp:spPr>
        <a:xfrm>
          <a:off x="1176867" y="1873253"/>
          <a:ext cx="2675667" cy="1605400"/>
        </a:xfrm>
        <a:prstGeom prst="rect">
          <a:avLst/>
        </a:prstGeom>
        <a:solidFill>
          <a:schemeClr val="accent5">
            <a:hueOff val="-916703"/>
            <a:satOff val="75"/>
            <a:lumOff val="-3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u="sng" kern="1200">
              <a:latin typeface="Arial" panose="020B0604020202020204" pitchFamily="34" charset="0"/>
              <a:cs typeface="Arial" panose="020B0604020202020204" pitchFamily="34" charset="0"/>
            </a:rPr>
            <a:t>Suicidal Risk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76867" y="1873253"/>
        <a:ext cx="2675667" cy="1605400"/>
      </dsp:txXfrm>
    </dsp:sp>
    <dsp:sp modelId="{3EE2CD1D-98D5-B241-9ABA-D5093E32AC19}">
      <dsp:nvSpPr>
        <dsp:cNvPr id="0" name=""/>
        <dsp:cNvSpPr/>
      </dsp:nvSpPr>
      <dsp:spPr>
        <a:xfrm>
          <a:off x="4120100" y="1873253"/>
          <a:ext cx="2675667" cy="1605400"/>
        </a:xfrm>
        <a:prstGeom prst="rect">
          <a:avLst/>
        </a:prstGeom>
        <a:solidFill>
          <a:schemeClr val="accent5">
            <a:hueOff val="-1222270"/>
            <a:satOff val="100"/>
            <a:lumOff val="-4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rial" panose="020B0604020202020204" pitchFamily="34" charset="0"/>
              <a:cs typeface="Arial" panose="020B0604020202020204" pitchFamily="34" charset="0"/>
            </a:rPr>
            <a:t>Reasons for Living Scale</a:t>
          </a:r>
        </a:p>
      </dsp:txBody>
      <dsp:txXfrm>
        <a:off x="4120100" y="1873253"/>
        <a:ext cx="2675667" cy="1605400"/>
      </dsp:txXfrm>
    </dsp:sp>
    <dsp:sp modelId="{7914C3A2-5432-DA44-81AA-6B5FFCB87286}">
      <dsp:nvSpPr>
        <dsp:cNvPr id="0" name=""/>
        <dsp:cNvSpPr/>
      </dsp:nvSpPr>
      <dsp:spPr>
        <a:xfrm>
          <a:off x="7063334" y="1873253"/>
          <a:ext cx="2675667" cy="1605400"/>
        </a:xfrm>
        <a:prstGeom prst="rect">
          <a:avLst/>
        </a:prstGeom>
        <a:solidFill>
          <a:schemeClr val="accent5">
            <a:hueOff val="-1527838"/>
            <a:satOff val="12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rial" panose="020B0604020202020204" pitchFamily="34" charset="0"/>
              <a:cs typeface="Arial" panose="020B0604020202020204" pitchFamily="34" charset="0"/>
            </a:rPr>
            <a:t>S</a:t>
          </a:r>
          <a:r>
            <a:rPr lang="fr-FR" sz="2600" kern="1200">
              <a:latin typeface="Arial" panose="020B0604020202020204" pitchFamily="34" charset="0"/>
              <a:cs typeface="Arial" panose="020B0604020202020204" pitchFamily="34" charset="0"/>
            </a:rPr>
            <a:t>uicidal Behaviors Questionnaire (SBQ) L</a:t>
          </a:r>
          <a:endParaRPr lang="en-US" sz="2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063334" y="1873253"/>
        <a:ext cx="2675667" cy="1605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03-22T02:00:40.458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DF084-6EB1-DB4F-A178-D21067880026}" type="datetimeFigureOut">
              <a:rPr lang="en-US" smtClean="0"/>
              <a:t>2/20/22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F0FE5-DA02-B846-B742-55369DDC81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315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=b6D37Lid5ms&amp;t=1s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F0FE5-DA02-B846-B742-55369DDC811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972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704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450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65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727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8505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785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062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658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929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04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026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2/20/22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08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D124F-22E3-458F-B45F-DD392B326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dirty="0">
                <a:latin typeface="Arial" panose="020B0604020202020204" pitchFamily="34" charset="0"/>
                <a:cs typeface="Arial" panose="020B0604020202020204" pitchFamily="34" charset="0"/>
              </a:rPr>
              <a:t>Borderline Personality Disorder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78498B-AA8E-44CB-9852-29C0C0F28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Lecturer: Chloe Harries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8100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2730CD-AF6E-495F-A25A-FE1870BF7D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78845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6F7D3-1C69-42B3-87A5-4549DCE6E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100">
                <a:latin typeface="Arial" panose="020B0604020202020204" pitchFamily="34" charset="0"/>
                <a:cs typeface="Arial" panose="020B0604020202020204" pitchFamily="34" charset="0"/>
              </a:rPr>
              <a:t>Borderline Personality Disorder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C13614-BAAA-466F-A35A-A6F69FCDB3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093792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2862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rgbClr val="A5A27D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35BF2A7-2F8F-4577-ACE3-23D0251D9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5600" dirty="0">
                <a:solidFill>
                  <a:srgbClr val="FBF9F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it then different from other mood disorders?</a:t>
            </a:r>
          </a:p>
        </p:txBody>
      </p:sp>
      <p:pic>
        <p:nvPicPr>
          <p:cNvPr id="19" name="Graphic 18" descr="Comment Urgent">
            <a:extLst>
              <a:ext uri="{FF2B5EF4-FFF2-40B4-BE49-F238E27FC236}">
                <a16:creationId xmlns:a16="http://schemas.microsoft.com/office/drawing/2014/main" id="{5957C60D-CD6B-49CC-98BB-A398250492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8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27432"/>
          </a:xfrm>
          <a:custGeom>
            <a:avLst/>
            <a:gdLst>
              <a:gd name="connsiteX0" fmla="*/ 0 w 5303520"/>
              <a:gd name="connsiteY0" fmla="*/ 0 h 27432"/>
              <a:gd name="connsiteX1" fmla="*/ 556870 w 5303520"/>
              <a:gd name="connsiteY1" fmla="*/ 0 h 27432"/>
              <a:gd name="connsiteX2" fmla="*/ 1272845 w 5303520"/>
              <a:gd name="connsiteY2" fmla="*/ 0 h 27432"/>
              <a:gd name="connsiteX3" fmla="*/ 1882750 w 5303520"/>
              <a:gd name="connsiteY3" fmla="*/ 0 h 27432"/>
              <a:gd name="connsiteX4" fmla="*/ 2439619 w 5303520"/>
              <a:gd name="connsiteY4" fmla="*/ 0 h 27432"/>
              <a:gd name="connsiteX5" fmla="*/ 3155594 w 5303520"/>
              <a:gd name="connsiteY5" fmla="*/ 0 h 27432"/>
              <a:gd name="connsiteX6" fmla="*/ 3818534 w 5303520"/>
              <a:gd name="connsiteY6" fmla="*/ 0 h 27432"/>
              <a:gd name="connsiteX7" fmla="*/ 4481474 w 5303520"/>
              <a:gd name="connsiteY7" fmla="*/ 0 h 27432"/>
              <a:gd name="connsiteX8" fmla="*/ 5303520 w 5303520"/>
              <a:gd name="connsiteY8" fmla="*/ 0 h 27432"/>
              <a:gd name="connsiteX9" fmla="*/ 5303520 w 5303520"/>
              <a:gd name="connsiteY9" fmla="*/ 27432 h 27432"/>
              <a:gd name="connsiteX10" fmla="*/ 4746650 w 5303520"/>
              <a:gd name="connsiteY10" fmla="*/ 27432 h 27432"/>
              <a:gd name="connsiteX11" fmla="*/ 4242816 w 5303520"/>
              <a:gd name="connsiteY11" fmla="*/ 27432 h 27432"/>
              <a:gd name="connsiteX12" fmla="*/ 3526841 w 5303520"/>
              <a:gd name="connsiteY12" fmla="*/ 27432 h 27432"/>
              <a:gd name="connsiteX13" fmla="*/ 2969971 w 5303520"/>
              <a:gd name="connsiteY13" fmla="*/ 27432 h 27432"/>
              <a:gd name="connsiteX14" fmla="*/ 2253996 w 5303520"/>
              <a:gd name="connsiteY14" fmla="*/ 27432 h 27432"/>
              <a:gd name="connsiteX15" fmla="*/ 1484986 w 5303520"/>
              <a:gd name="connsiteY15" fmla="*/ 27432 h 27432"/>
              <a:gd name="connsiteX16" fmla="*/ 875081 w 5303520"/>
              <a:gd name="connsiteY16" fmla="*/ 27432 h 27432"/>
              <a:gd name="connsiteX17" fmla="*/ 0 w 5303520"/>
              <a:gd name="connsiteY17" fmla="*/ 27432 h 27432"/>
              <a:gd name="connsiteX18" fmla="*/ 0 w 5303520"/>
              <a:gd name="connsiteY18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27432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3593" y="13343"/>
                  <a:pt x="5303797" y="14402"/>
                  <a:pt x="5303520" y="27432"/>
                </a:cubicBezTo>
                <a:cubicBezTo>
                  <a:pt x="5132450" y="9645"/>
                  <a:pt x="4953391" y="27858"/>
                  <a:pt x="4746650" y="27432"/>
                </a:cubicBezTo>
                <a:cubicBezTo>
                  <a:pt x="4539909" y="27007"/>
                  <a:pt x="4361261" y="16312"/>
                  <a:pt x="4242816" y="27432"/>
                </a:cubicBezTo>
                <a:cubicBezTo>
                  <a:pt x="4124371" y="38552"/>
                  <a:pt x="3754907" y="30170"/>
                  <a:pt x="3526841" y="27432"/>
                </a:cubicBezTo>
                <a:cubicBezTo>
                  <a:pt x="3298775" y="24694"/>
                  <a:pt x="3164473" y="13057"/>
                  <a:pt x="2969971" y="27432"/>
                </a:cubicBezTo>
                <a:cubicBezTo>
                  <a:pt x="2775469" y="41808"/>
                  <a:pt x="2608536" y="11194"/>
                  <a:pt x="2253996" y="27432"/>
                </a:cubicBezTo>
                <a:cubicBezTo>
                  <a:pt x="1899456" y="43670"/>
                  <a:pt x="1752044" y="37933"/>
                  <a:pt x="1484986" y="27432"/>
                </a:cubicBezTo>
                <a:cubicBezTo>
                  <a:pt x="1217928" y="16932"/>
                  <a:pt x="1060609" y="4360"/>
                  <a:pt x="875081" y="27432"/>
                </a:cubicBezTo>
                <a:cubicBezTo>
                  <a:pt x="689553" y="50504"/>
                  <a:pt x="188846" y="34372"/>
                  <a:pt x="0" y="27432"/>
                </a:cubicBezTo>
                <a:cubicBezTo>
                  <a:pt x="-1027" y="16774"/>
                  <a:pt x="589" y="8401"/>
                  <a:pt x="0" y="0"/>
                </a:cubicBezTo>
                <a:close/>
              </a:path>
              <a:path w="5303520" h="27432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3295" y="13080"/>
                  <a:pt x="5304172" y="14823"/>
                  <a:pt x="5303520" y="27432"/>
                </a:cubicBezTo>
                <a:cubicBezTo>
                  <a:pt x="5082751" y="27600"/>
                  <a:pt x="4993374" y="33244"/>
                  <a:pt x="4746650" y="27432"/>
                </a:cubicBezTo>
                <a:cubicBezTo>
                  <a:pt x="4499926" y="21621"/>
                  <a:pt x="4368648" y="1957"/>
                  <a:pt x="4083710" y="27432"/>
                </a:cubicBezTo>
                <a:cubicBezTo>
                  <a:pt x="3798772" y="52907"/>
                  <a:pt x="3729434" y="14645"/>
                  <a:pt x="3473806" y="27432"/>
                </a:cubicBezTo>
                <a:cubicBezTo>
                  <a:pt x="3218178" y="40219"/>
                  <a:pt x="3056855" y="39147"/>
                  <a:pt x="2704795" y="27432"/>
                </a:cubicBezTo>
                <a:cubicBezTo>
                  <a:pt x="2352735" y="15717"/>
                  <a:pt x="2319447" y="38401"/>
                  <a:pt x="1935785" y="27432"/>
                </a:cubicBezTo>
                <a:cubicBezTo>
                  <a:pt x="1552123" y="16464"/>
                  <a:pt x="1532619" y="8678"/>
                  <a:pt x="1378915" y="27432"/>
                </a:cubicBezTo>
                <a:cubicBezTo>
                  <a:pt x="1225211" y="46187"/>
                  <a:pt x="1038692" y="43452"/>
                  <a:pt x="715975" y="27432"/>
                </a:cubicBezTo>
                <a:cubicBezTo>
                  <a:pt x="393258" y="11412"/>
                  <a:pt x="303768" y="36088"/>
                  <a:pt x="0" y="27432"/>
                </a:cubicBezTo>
                <a:cubicBezTo>
                  <a:pt x="151" y="17585"/>
                  <a:pt x="-198" y="13251"/>
                  <a:pt x="0" y="0"/>
                </a:cubicBezTo>
                <a:close/>
              </a:path>
            </a:pathLst>
          </a:custGeom>
          <a:solidFill>
            <a:srgbClr val="FBF9F6"/>
          </a:solidFill>
          <a:ln w="41275" cap="rnd">
            <a:solidFill>
              <a:srgbClr val="FBF9F6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17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D43D8-0202-4DA2-A02E-9CB1ADC6A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6000">
                <a:latin typeface="Arial" panose="020B0604020202020204" pitchFamily="34" charset="0"/>
                <a:cs typeface="Arial" panose="020B0604020202020204" pitchFamily="34" charset="0"/>
              </a:rPr>
              <a:t>Common symtoms</a:t>
            </a:r>
          </a:p>
        </p:txBody>
      </p:sp>
      <p:sp>
        <p:nvSpPr>
          <p:cNvPr id="18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7E5BF3-6352-4FC3-8653-773F6313DF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536022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3330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D24BFD5-D814-402B-B6C4-EEF6AE14B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595B2-43A0-41E0-A242-F58578F276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2"/>
            <a:ext cx="6281928" cy="41354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  <a:t>Causes of BPD? Environmental or Genes?</a:t>
            </a: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6FED7E8-9A97-475F-9FA4-113410D44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6139" y="1031284"/>
            <a:ext cx="3647661" cy="4436126"/>
          </a:xfrm>
          <a:custGeom>
            <a:avLst/>
            <a:gdLst>
              <a:gd name="connsiteX0" fmla="*/ 0 w 3647661"/>
              <a:gd name="connsiteY0" fmla="*/ 0 h 4436126"/>
              <a:gd name="connsiteX1" fmla="*/ 498514 w 3647661"/>
              <a:gd name="connsiteY1" fmla="*/ 0 h 4436126"/>
              <a:gd name="connsiteX2" fmla="*/ 1069981 w 3647661"/>
              <a:gd name="connsiteY2" fmla="*/ 0 h 4436126"/>
              <a:gd name="connsiteX3" fmla="*/ 1714401 w 3647661"/>
              <a:gd name="connsiteY3" fmla="*/ 0 h 4436126"/>
              <a:gd name="connsiteX4" fmla="*/ 2285868 w 3647661"/>
              <a:gd name="connsiteY4" fmla="*/ 0 h 4436126"/>
              <a:gd name="connsiteX5" fmla="*/ 2784381 w 3647661"/>
              <a:gd name="connsiteY5" fmla="*/ 0 h 4436126"/>
              <a:gd name="connsiteX6" fmla="*/ 3647661 w 3647661"/>
              <a:gd name="connsiteY6" fmla="*/ 0 h 4436126"/>
              <a:gd name="connsiteX7" fmla="*/ 3647661 w 3647661"/>
              <a:gd name="connsiteY7" fmla="*/ 633732 h 4436126"/>
              <a:gd name="connsiteX8" fmla="*/ 3647661 w 3647661"/>
              <a:gd name="connsiteY8" fmla="*/ 1267465 h 4436126"/>
              <a:gd name="connsiteX9" fmla="*/ 3647661 w 3647661"/>
              <a:gd name="connsiteY9" fmla="*/ 1768113 h 4436126"/>
              <a:gd name="connsiteX10" fmla="*/ 3647661 w 3647661"/>
              <a:gd name="connsiteY10" fmla="*/ 2446207 h 4436126"/>
              <a:gd name="connsiteX11" fmla="*/ 3647661 w 3647661"/>
              <a:gd name="connsiteY11" fmla="*/ 2946855 h 4436126"/>
              <a:gd name="connsiteX12" fmla="*/ 3647661 w 3647661"/>
              <a:gd name="connsiteY12" fmla="*/ 3580587 h 4436126"/>
              <a:gd name="connsiteX13" fmla="*/ 3647661 w 3647661"/>
              <a:gd name="connsiteY13" fmla="*/ 4436126 h 4436126"/>
              <a:gd name="connsiteX14" fmla="*/ 3039718 w 3647661"/>
              <a:gd name="connsiteY14" fmla="*/ 4436126 h 4436126"/>
              <a:gd name="connsiteX15" fmla="*/ 2431774 w 3647661"/>
              <a:gd name="connsiteY15" fmla="*/ 4436126 h 4436126"/>
              <a:gd name="connsiteX16" fmla="*/ 1823831 w 3647661"/>
              <a:gd name="connsiteY16" fmla="*/ 4436126 h 4436126"/>
              <a:gd name="connsiteX17" fmla="*/ 1288840 w 3647661"/>
              <a:gd name="connsiteY17" fmla="*/ 4436126 h 4436126"/>
              <a:gd name="connsiteX18" fmla="*/ 607943 w 3647661"/>
              <a:gd name="connsiteY18" fmla="*/ 4436126 h 4436126"/>
              <a:gd name="connsiteX19" fmla="*/ 0 w 3647661"/>
              <a:gd name="connsiteY19" fmla="*/ 4436126 h 4436126"/>
              <a:gd name="connsiteX20" fmla="*/ 0 w 3647661"/>
              <a:gd name="connsiteY20" fmla="*/ 3758032 h 4436126"/>
              <a:gd name="connsiteX21" fmla="*/ 0 w 3647661"/>
              <a:gd name="connsiteY21" fmla="*/ 3035578 h 4436126"/>
              <a:gd name="connsiteX22" fmla="*/ 0 w 3647661"/>
              <a:gd name="connsiteY22" fmla="*/ 2401845 h 4436126"/>
              <a:gd name="connsiteX23" fmla="*/ 0 w 3647661"/>
              <a:gd name="connsiteY23" fmla="*/ 1768113 h 4436126"/>
              <a:gd name="connsiteX24" fmla="*/ 0 w 3647661"/>
              <a:gd name="connsiteY24" fmla="*/ 1178742 h 4436126"/>
              <a:gd name="connsiteX25" fmla="*/ 0 w 3647661"/>
              <a:gd name="connsiteY25" fmla="*/ 589371 h 4436126"/>
              <a:gd name="connsiteX26" fmla="*/ 0 w 3647661"/>
              <a:gd name="connsiteY26" fmla="*/ 0 h 4436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647661" h="4436126" fill="none" extrusionOk="0">
                <a:moveTo>
                  <a:pt x="0" y="0"/>
                </a:moveTo>
                <a:cubicBezTo>
                  <a:pt x="116158" y="-16963"/>
                  <a:pt x="364681" y="-4006"/>
                  <a:pt x="498514" y="0"/>
                </a:cubicBezTo>
                <a:cubicBezTo>
                  <a:pt x="632347" y="4006"/>
                  <a:pt x="950865" y="15164"/>
                  <a:pt x="1069981" y="0"/>
                </a:cubicBezTo>
                <a:cubicBezTo>
                  <a:pt x="1189097" y="-15164"/>
                  <a:pt x="1556518" y="-23132"/>
                  <a:pt x="1714401" y="0"/>
                </a:cubicBezTo>
                <a:cubicBezTo>
                  <a:pt x="1872284" y="23132"/>
                  <a:pt x="2015985" y="9364"/>
                  <a:pt x="2285868" y="0"/>
                </a:cubicBezTo>
                <a:cubicBezTo>
                  <a:pt x="2555751" y="-9364"/>
                  <a:pt x="2555148" y="14141"/>
                  <a:pt x="2784381" y="0"/>
                </a:cubicBezTo>
                <a:cubicBezTo>
                  <a:pt x="3013614" y="-14141"/>
                  <a:pt x="3216105" y="-3763"/>
                  <a:pt x="3647661" y="0"/>
                </a:cubicBezTo>
                <a:cubicBezTo>
                  <a:pt x="3623206" y="221859"/>
                  <a:pt x="3622213" y="458853"/>
                  <a:pt x="3647661" y="633732"/>
                </a:cubicBezTo>
                <a:cubicBezTo>
                  <a:pt x="3673109" y="808611"/>
                  <a:pt x="3674779" y="1138417"/>
                  <a:pt x="3647661" y="1267465"/>
                </a:cubicBezTo>
                <a:cubicBezTo>
                  <a:pt x="3620543" y="1396513"/>
                  <a:pt x="3664792" y="1625185"/>
                  <a:pt x="3647661" y="1768113"/>
                </a:cubicBezTo>
                <a:cubicBezTo>
                  <a:pt x="3630530" y="1911041"/>
                  <a:pt x="3671056" y="2135008"/>
                  <a:pt x="3647661" y="2446207"/>
                </a:cubicBezTo>
                <a:cubicBezTo>
                  <a:pt x="3624266" y="2757406"/>
                  <a:pt x="3642702" y="2713342"/>
                  <a:pt x="3647661" y="2946855"/>
                </a:cubicBezTo>
                <a:cubicBezTo>
                  <a:pt x="3652620" y="3180368"/>
                  <a:pt x="3664319" y="3290221"/>
                  <a:pt x="3647661" y="3580587"/>
                </a:cubicBezTo>
                <a:cubicBezTo>
                  <a:pt x="3631003" y="3870953"/>
                  <a:pt x="3617531" y="4259425"/>
                  <a:pt x="3647661" y="4436126"/>
                </a:cubicBezTo>
                <a:cubicBezTo>
                  <a:pt x="3523929" y="4410412"/>
                  <a:pt x="3241413" y="4436068"/>
                  <a:pt x="3039718" y="4436126"/>
                </a:cubicBezTo>
                <a:cubicBezTo>
                  <a:pt x="2838023" y="4436184"/>
                  <a:pt x="2630387" y="4431142"/>
                  <a:pt x="2431774" y="4436126"/>
                </a:cubicBezTo>
                <a:cubicBezTo>
                  <a:pt x="2233161" y="4441110"/>
                  <a:pt x="2003296" y="4449826"/>
                  <a:pt x="1823831" y="4436126"/>
                </a:cubicBezTo>
                <a:cubicBezTo>
                  <a:pt x="1644366" y="4422426"/>
                  <a:pt x="1399453" y="4442442"/>
                  <a:pt x="1288840" y="4436126"/>
                </a:cubicBezTo>
                <a:cubicBezTo>
                  <a:pt x="1178227" y="4429810"/>
                  <a:pt x="793482" y="4411099"/>
                  <a:pt x="607943" y="4436126"/>
                </a:cubicBezTo>
                <a:cubicBezTo>
                  <a:pt x="422404" y="4461153"/>
                  <a:pt x="158703" y="4453091"/>
                  <a:pt x="0" y="4436126"/>
                </a:cubicBezTo>
                <a:cubicBezTo>
                  <a:pt x="8129" y="4099466"/>
                  <a:pt x="23502" y="4014012"/>
                  <a:pt x="0" y="3758032"/>
                </a:cubicBezTo>
                <a:cubicBezTo>
                  <a:pt x="-23502" y="3502052"/>
                  <a:pt x="8018" y="3295661"/>
                  <a:pt x="0" y="3035578"/>
                </a:cubicBezTo>
                <a:cubicBezTo>
                  <a:pt x="-8018" y="2775495"/>
                  <a:pt x="-8720" y="2595880"/>
                  <a:pt x="0" y="2401845"/>
                </a:cubicBezTo>
                <a:cubicBezTo>
                  <a:pt x="8720" y="2207810"/>
                  <a:pt x="9279" y="1982551"/>
                  <a:pt x="0" y="1768113"/>
                </a:cubicBezTo>
                <a:cubicBezTo>
                  <a:pt x="-9279" y="1553675"/>
                  <a:pt x="7090" y="1354447"/>
                  <a:pt x="0" y="1178742"/>
                </a:cubicBezTo>
                <a:cubicBezTo>
                  <a:pt x="-7090" y="1003037"/>
                  <a:pt x="-23786" y="768334"/>
                  <a:pt x="0" y="589371"/>
                </a:cubicBezTo>
                <a:cubicBezTo>
                  <a:pt x="23786" y="410408"/>
                  <a:pt x="-16955" y="242082"/>
                  <a:pt x="0" y="0"/>
                </a:cubicBezTo>
                <a:close/>
              </a:path>
              <a:path w="3647661" h="4436126" stroke="0" extrusionOk="0">
                <a:moveTo>
                  <a:pt x="0" y="0"/>
                </a:moveTo>
                <a:cubicBezTo>
                  <a:pt x="171149" y="-7244"/>
                  <a:pt x="374684" y="2591"/>
                  <a:pt x="534990" y="0"/>
                </a:cubicBezTo>
                <a:cubicBezTo>
                  <a:pt x="695296" y="-2591"/>
                  <a:pt x="907320" y="7483"/>
                  <a:pt x="1069981" y="0"/>
                </a:cubicBezTo>
                <a:cubicBezTo>
                  <a:pt x="1232642" y="-7483"/>
                  <a:pt x="1543604" y="-26203"/>
                  <a:pt x="1677924" y="0"/>
                </a:cubicBezTo>
                <a:cubicBezTo>
                  <a:pt x="1812244" y="26203"/>
                  <a:pt x="2140632" y="31361"/>
                  <a:pt x="2322344" y="0"/>
                </a:cubicBezTo>
                <a:cubicBezTo>
                  <a:pt x="2504056" y="-31361"/>
                  <a:pt x="2658834" y="3381"/>
                  <a:pt x="2893811" y="0"/>
                </a:cubicBezTo>
                <a:cubicBezTo>
                  <a:pt x="3128788" y="-3381"/>
                  <a:pt x="3338741" y="-10376"/>
                  <a:pt x="3647661" y="0"/>
                </a:cubicBezTo>
                <a:cubicBezTo>
                  <a:pt x="3628986" y="244498"/>
                  <a:pt x="3624774" y="362520"/>
                  <a:pt x="3647661" y="545010"/>
                </a:cubicBezTo>
                <a:cubicBezTo>
                  <a:pt x="3670549" y="727500"/>
                  <a:pt x="3619543" y="968439"/>
                  <a:pt x="3647661" y="1134381"/>
                </a:cubicBezTo>
                <a:cubicBezTo>
                  <a:pt x="3675779" y="1300323"/>
                  <a:pt x="3670065" y="1646297"/>
                  <a:pt x="3647661" y="1856836"/>
                </a:cubicBezTo>
                <a:cubicBezTo>
                  <a:pt x="3625257" y="2067375"/>
                  <a:pt x="3632904" y="2315399"/>
                  <a:pt x="3647661" y="2490568"/>
                </a:cubicBezTo>
                <a:cubicBezTo>
                  <a:pt x="3662418" y="2665737"/>
                  <a:pt x="3616073" y="2880164"/>
                  <a:pt x="3647661" y="3124300"/>
                </a:cubicBezTo>
                <a:cubicBezTo>
                  <a:pt x="3679249" y="3368436"/>
                  <a:pt x="3677361" y="3519722"/>
                  <a:pt x="3647661" y="3758032"/>
                </a:cubicBezTo>
                <a:cubicBezTo>
                  <a:pt x="3617961" y="3996342"/>
                  <a:pt x="3615180" y="4147465"/>
                  <a:pt x="3647661" y="4436126"/>
                </a:cubicBezTo>
                <a:cubicBezTo>
                  <a:pt x="3506685" y="4421969"/>
                  <a:pt x="3266652" y="4433618"/>
                  <a:pt x="3149147" y="4436126"/>
                </a:cubicBezTo>
                <a:cubicBezTo>
                  <a:pt x="3031642" y="4438634"/>
                  <a:pt x="2832267" y="4432536"/>
                  <a:pt x="2650634" y="4436126"/>
                </a:cubicBezTo>
                <a:cubicBezTo>
                  <a:pt x="2469001" y="4439716"/>
                  <a:pt x="2324677" y="4416284"/>
                  <a:pt x="2042690" y="4436126"/>
                </a:cubicBezTo>
                <a:cubicBezTo>
                  <a:pt x="1760703" y="4455968"/>
                  <a:pt x="1686949" y="4416099"/>
                  <a:pt x="1398270" y="4436126"/>
                </a:cubicBezTo>
                <a:cubicBezTo>
                  <a:pt x="1109591" y="4456153"/>
                  <a:pt x="1071585" y="4455485"/>
                  <a:pt x="899756" y="4436126"/>
                </a:cubicBezTo>
                <a:cubicBezTo>
                  <a:pt x="727927" y="4416767"/>
                  <a:pt x="344407" y="4430463"/>
                  <a:pt x="0" y="4436126"/>
                </a:cubicBezTo>
                <a:cubicBezTo>
                  <a:pt x="5440" y="4303018"/>
                  <a:pt x="91" y="4161914"/>
                  <a:pt x="0" y="3891116"/>
                </a:cubicBezTo>
                <a:cubicBezTo>
                  <a:pt x="-91" y="3620318"/>
                  <a:pt x="-11601" y="3462294"/>
                  <a:pt x="0" y="3301745"/>
                </a:cubicBezTo>
                <a:cubicBezTo>
                  <a:pt x="11601" y="3141196"/>
                  <a:pt x="22776" y="2916996"/>
                  <a:pt x="0" y="2756735"/>
                </a:cubicBezTo>
                <a:cubicBezTo>
                  <a:pt x="-22776" y="2596474"/>
                  <a:pt x="5257" y="2440491"/>
                  <a:pt x="0" y="2256087"/>
                </a:cubicBezTo>
                <a:cubicBezTo>
                  <a:pt x="-5257" y="2071683"/>
                  <a:pt x="20189" y="1902567"/>
                  <a:pt x="0" y="1666716"/>
                </a:cubicBezTo>
                <a:cubicBezTo>
                  <a:pt x="-20189" y="1430865"/>
                  <a:pt x="-21241" y="1161108"/>
                  <a:pt x="0" y="988622"/>
                </a:cubicBezTo>
                <a:cubicBezTo>
                  <a:pt x="21241" y="816136"/>
                  <a:pt x="17108" y="406740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57150">
            <a:solidFill>
              <a:srgbClr val="A5A27D"/>
            </a:solidFill>
            <a:extLst>
              <a:ext uri="{C807C97D-BFC1-408E-A445-0C87EB9F89A2}">
                <ask:lineSketchStyleProps xmlns:ask="http://schemas.microsoft.com/office/drawing/2018/sketchyshapes" sd="68728339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2A39B854-4B6C-4F7F-A602-6F97770CE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5439978"/>
            <a:ext cx="6281928" cy="27432"/>
          </a:xfrm>
          <a:custGeom>
            <a:avLst/>
            <a:gdLst>
              <a:gd name="connsiteX0" fmla="*/ 0 w 6281928"/>
              <a:gd name="connsiteY0" fmla="*/ 0 h 27432"/>
              <a:gd name="connsiteX1" fmla="*/ 572353 w 6281928"/>
              <a:gd name="connsiteY1" fmla="*/ 0 h 27432"/>
              <a:gd name="connsiteX2" fmla="*/ 1207526 w 6281928"/>
              <a:gd name="connsiteY2" fmla="*/ 0 h 27432"/>
              <a:gd name="connsiteX3" fmla="*/ 1779880 w 6281928"/>
              <a:gd name="connsiteY3" fmla="*/ 0 h 27432"/>
              <a:gd name="connsiteX4" fmla="*/ 2540691 w 6281928"/>
              <a:gd name="connsiteY4" fmla="*/ 0 h 27432"/>
              <a:gd name="connsiteX5" fmla="*/ 3238683 w 6281928"/>
              <a:gd name="connsiteY5" fmla="*/ 0 h 27432"/>
              <a:gd name="connsiteX6" fmla="*/ 3936675 w 6281928"/>
              <a:gd name="connsiteY6" fmla="*/ 0 h 27432"/>
              <a:gd name="connsiteX7" fmla="*/ 4760305 w 6281928"/>
              <a:gd name="connsiteY7" fmla="*/ 0 h 27432"/>
              <a:gd name="connsiteX8" fmla="*/ 5521117 w 6281928"/>
              <a:gd name="connsiteY8" fmla="*/ 0 h 27432"/>
              <a:gd name="connsiteX9" fmla="*/ 6281928 w 6281928"/>
              <a:gd name="connsiteY9" fmla="*/ 0 h 27432"/>
              <a:gd name="connsiteX10" fmla="*/ 6281928 w 6281928"/>
              <a:gd name="connsiteY10" fmla="*/ 27432 h 27432"/>
              <a:gd name="connsiteX11" fmla="*/ 5772394 w 6281928"/>
              <a:gd name="connsiteY11" fmla="*/ 27432 h 27432"/>
              <a:gd name="connsiteX12" fmla="*/ 5200040 w 6281928"/>
              <a:gd name="connsiteY12" fmla="*/ 27432 h 27432"/>
              <a:gd name="connsiteX13" fmla="*/ 4439229 w 6281928"/>
              <a:gd name="connsiteY13" fmla="*/ 27432 h 27432"/>
              <a:gd name="connsiteX14" fmla="*/ 3615599 w 6281928"/>
              <a:gd name="connsiteY14" fmla="*/ 27432 h 27432"/>
              <a:gd name="connsiteX15" fmla="*/ 2980426 w 6281928"/>
              <a:gd name="connsiteY15" fmla="*/ 27432 h 27432"/>
              <a:gd name="connsiteX16" fmla="*/ 2156795 w 6281928"/>
              <a:gd name="connsiteY16" fmla="*/ 27432 h 27432"/>
              <a:gd name="connsiteX17" fmla="*/ 1584442 w 6281928"/>
              <a:gd name="connsiteY17" fmla="*/ 27432 h 27432"/>
              <a:gd name="connsiteX18" fmla="*/ 1074908 w 6281928"/>
              <a:gd name="connsiteY18" fmla="*/ 27432 h 27432"/>
              <a:gd name="connsiteX19" fmla="*/ 0 w 6281928"/>
              <a:gd name="connsiteY19" fmla="*/ 27432 h 27432"/>
              <a:gd name="connsiteX20" fmla="*/ 0 w 6281928"/>
              <a:gd name="connsiteY20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281928" h="27432" fill="none" extrusionOk="0">
                <a:moveTo>
                  <a:pt x="0" y="0"/>
                </a:moveTo>
                <a:cubicBezTo>
                  <a:pt x="205960" y="24870"/>
                  <a:pt x="343550" y="5918"/>
                  <a:pt x="572353" y="0"/>
                </a:cubicBezTo>
                <a:cubicBezTo>
                  <a:pt x="801156" y="-5918"/>
                  <a:pt x="1015649" y="-11381"/>
                  <a:pt x="1207526" y="0"/>
                </a:cubicBezTo>
                <a:cubicBezTo>
                  <a:pt x="1399403" y="11381"/>
                  <a:pt x="1549725" y="7866"/>
                  <a:pt x="1779880" y="0"/>
                </a:cubicBezTo>
                <a:cubicBezTo>
                  <a:pt x="2010035" y="-7866"/>
                  <a:pt x="2190674" y="12826"/>
                  <a:pt x="2540691" y="0"/>
                </a:cubicBezTo>
                <a:cubicBezTo>
                  <a:pt x="2890708" y="-12826"/>
                  <a:pt x="3025718" y="-18534"/>
                  <a:pt x="3238683" y="0"/>
                </a:cubicBezTo>
                <a:cubicBezTo>
                  <a:pt x="3451648" y="18534"/>
                  <a:pt x="3603947" y="14884"/>
                  <a:pt x="3936675" y="0"/>
                </a:cubicBezTo>
                <a:cubicBezTo>
                  <a:pt x="4269403" y="-14884"/>
                  <a:pt x="4480718" y="-24607"/>
                  <a:pt x="4760305" y="0"/>
                </a:cubicBezTo>
                <a:cubicBezTo>
                  <a:pt x="5039892" y="24607"/>
                  <a:pt x="5359549" y="-31311"/>
                  <a:pt x="5521117" y="0"/>
                </a:cubicBezTo>
                <a:cubicBezTo>
                  <a:pt x="5682685" y="31311"/>
                  <a:pt x="5986067" y="-12593"/>
                  <a:pt x="6281928" y="0"/>
                </a:cubicBezTo>
                <a:cubicBezTo>
                  <a:pt x="6282764" y="13055"/>
                  <a:pt x="6281755" y="18641"/>
                  <a:pt x="6281928" y="27432"/>
                </a:cubicBezTo>
                <a:cubicBezTo>
                  <a:pt x="6078981" y="17572"/>
                  <a:pt x="5961061" y="11434"/>
                  <a:pt x="5772394" y="27432"/>
                </a:cubicBezTo>
                <a:cubicBezTo>
                  <a:pt x="5583727" y="43430"/>
                  <a:pt x="5329968" y="33352"/>
                  <a:pt x="5200040" y="27432"/>
                </a:cubicBezTo>
                <a:cubicBezTo>
                  <a:pt x="5070112" y="21512"/>
                  <a:pt x="4793288" y="30214"/>
                  <a:pt x="4439229" y="27432"/>
                </a:cubicBezTo>
                <a:cubicBezTo>
                  <a:pt x="4085170" y="24650"/>
                  <a:pt x="3813765" y="-7322"/>
                  <a:pt x="3615599" y="27432"/>
                </a:cubicBezTo>
                <a:cubicBezTo>
                  <a:pt x="3417433" y="62186"/>
                  <a:pt x="3133643" y="29871"/>
                  <a:pt x="2980426" y="27432"/>
                </a:cubicBezTo>
                <a:cubicBezTo>
                  <a:pt x="2827209" y="24993"/>
                  <a:pt x="2380685" y="60994"/>
                  <a:pt x="2156795" y="27432"/>
                </a:cubicBezTo>
                <a:cubicBezTo>
                  <a:pt x="1932905" y="-6130"/>
                  <a:pt x="1716744" y="7746"/>
                  <a:pt x="1584442" y="27432"/>
                </a:cubicBezTo>
                <a:cubicBezTo>
                  <a:pt x="1452140" y="47118"/>
                  <a:pt x="1280887" y="21894"/>
                  <a:pt x="1074908" y="27432"/>
                </a:cubicBezTo>
                <a:cubicBezTo>
                  <a:pt x="868929" y="32970"/>
                  <a:pt x="318124" y="-8734"/>
                  <a:pt x="0" y="27432"/>
                </a:cubicBezTo>
                <a:cubicBezTo>
                  <a:pt x="988" y="17221"/>
                  <a:pt x="-970" y="7538"/>
                  <a:pt x="0" y="0"/>
                </a:cubicBezTo>
                <a:close/>
              </a:path>
              <a:path w="6281928" h="27432" stroke="0" extrusionOk="0">
                <a:moveTo>
                  <a:pt x="0" y="0"/>
                </a:moveTo>
                <a:cubicBezTo>
                  <a:pt x="135290" y="27650"/>
                  <a:pt x="488372" y="4391"/>
                  <a:pt x="635173" y="0"/>
                </a:cubicBezTo>
                <a:cubicBezTo>
                  <a:pt x="781974" y="-4391"/>
                  <a:pt x="992816" y="14310"/>
                  <a:pt x="1144707" y="0"/>
                </a:cubicBezTo>
                <a:cubicBezTo>
                  <a:pt x="1296598" y="-14310"/>
                  <a:pt x="1796462" y="-1258"/>
                  <a:pt x="1968337" y="0"/>
                </a:cubicBezTo>
                <a:cubicBezTo>
                  <a:pt x="2140212" y="1258"/>
                  <a:pt x="2343376" y="-12852"/>
                  <a:pt x="2603510" y="0"/>
                </a:cubicBezTo>
                <a:cubicBezTo>
                  <a:pt x="2863644" y="12852"/>
                  <a:pt x="2935073" y="-10591"/>
                  <a:pt x="3238683" y="0"/>
                </a:cubicBezTo>
                <a:cubicBezTo>
                  <a:pt x="3542293" y="10591"/>
                  <a:pt x="3731676" y="3538"/>
                  <a:pt x="4062313" y="0"/>
                </a:cubicBezTo>
                <a:cubicBezTo>
                  <a:pt x="4392950" y="-3538"/>
                  <a:pt x="4440715" y="28126"/>
                  <a:pt x="4634667" y="0"/>
                </a:cubicBezTo>
                <a:cubicBezTo>
                  <a:pt x="4828619" y="-28126"/>
                  <a:pt x="5052661" y="8974"/>
                  <a:pt x="5458297" y="0"/>
                </a:cubicBezTo>
                <a:cubicBezTo>
                  <a:pt x="5863933" y="-8974"/>
                  <a:pt x="5906900" y="-24516"/>
                  <a:pt x="6281928" y="0"/>
                </a:cubicBezTo>
                <a:cubicBezTo>
                  <a:pt x="6282725" y="11634"/>
                  <a:pt x="6283131" y="16994"/>
                  <a:pt x="6281928" y="27432"/>
                </a:cubicBezTo>
                <a:cubicBezTo>
                  <a:pt x="6036108" y="24483"/>
                  <a:pt x="5743611" y="19559"/>
                  <a:pt x="5583936" y="27432"/>
                </a:cubicBezTo>
                <a:cubicBezTo>
                  <a:pt x="5424261" y="35305"/>
                  <a:pt x="5250533" y="8965"/>
                  <a:pt x="4948763" y="27432"/>
                </a:cubicBezTo>
                <a:cubicBezTo>
                  <a:pt x="4646993" y="45899"/>
                  <a:pt x="4354673" y="16709"/>
                  <a:pt x="4125133" y="27432"/>
                </a:cubicBezTo>
                <a:cubicBezTo>
                  <a:pt x="3895593" y="38156"/>
                  <a:pt x="3570246" y="38353"/>
                  <a:pt x="3301502" y="27432"/>
                </a:cubicBezTo>
                <a:cubicBezTo>
                  <a:pt x="3032758" y="16511"/>
                  <a:pt x="2955340" y="21049"/>
                  <a:pt x="2729149" y="27432"/>
                </a:cubicBezTo>
                <a:cubicBezTo>
                  <a:pt x="2502958" y="33815"/>
                  <a:pt x="2269423" y="12286"/>
                  <a:pt x="2031157" y="27432"/>
                </a:cubicBezTo>
                <a:cubicBezTo>
                  <a:pt x="1792891" y="42578"/>
                  <a:pt x="1484731" y="31266"/>
                  <a:pt x="1207526" y="27432"/>
                </a:cubicBezTo>
                <a:cubicBezTo>
                  <a:pt x="930321" y="23598"/>
                  <a:pt x="560231" y="-24258"/>
                  <a:pt x="0" y="27432"/>
                </a:cubicBezTo>
                <a:cubicBezTo>
                  <a:pt x="894" y="14250"/>
                  <a:pt x="667" y="11053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41275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62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6" name="Rectangle 20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962A95-46A5-43C7-8ED8-C22DA24FF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581" y="643467"/>
            <a:ext cx="3562483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 dirty="0">
                <a:latin typeface="Arial" panose="020B0604020202020204" pitchFamily="34" charset="0"/>
                <a:cs typeface="Arial" panose="020B0604020202020204" pitchFamily="34" charset="0"/>
              </a:rPr>
              <a:t>Biosocial Model of DBT </a:t>
            </a: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8100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D7B197F4-6797-4F5F-830F-B4DEF8C9A0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709803"/>
            <a:ext cx="7214616" cy="5410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790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rgbClr val="A5A27D"/>
          </a:solidFill>
          <a:ln w="57150">
            <a:solidFill>
              <a:srgbClr val="A5A27D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27E56E-2A0E-4A72-9F58-CBDD83021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6544" y="1911096"/>
            <a:ext cx="8055864" cy="2076651"/>
          </a:xfrm>
        </p:spPr>
        <p:txBody>
          <a:bodyPr anchor="b">
            <a:normAutofit/>
          </a:bodyPr>
          <a:lstStyle/>
          <a:p>
            <a:pPr algn="ctr"/>
            <a:r>
              <a:rPr lang="en-US" sz="8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Classification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1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rgbClr val="A5A27D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FABA8-3A16-4996-BD34-4DBD46283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6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78FFA-E66C-47CF-BD76-AE601ADDA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BPD was initially not included with ICD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However, BPD (F60.31) was later incorporated within ICD-10 as a sub-category of the emotionally unstable personality disorder (F60.3)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Emotionally Unstable Personality Disorder 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Personality Disorder 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Impulsive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while disregarding consequences</a:t>
            </a:r>
          </a:p>
          <a:p>
            <a:pPr>
              <a:lnSpc>
                <a:spcPct val="17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Affective Instability (Frequent mood changes)</a:t>
            </a:r>
          </a:p>
        </p:txBody>
      </p:sp>
    </p:spTree>
    <p:extLst>
      <p:ext uri="{BB962C8B-B14F-4D97-AF65-F5344CB8AC3E}">
        <p14:creationId xmlns:p14="http://schemas.microsoft.com/office/powerpoint/2010/main" val="3419422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A5A2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248EA-13E7-4F97-A066-3E04AD6CD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Borderline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EDECBA-AD49-4C27-8D22-12BBD249A3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31898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5194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28812-082F-472B-8D7C-2EC092AD5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Treatment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0AD78B-2575-4288-8B45-09ECA6C850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5165370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9715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32D45EE4-C4F0-4F72-B1C6-39F596D13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7">
            <a:extLst>
              <a:ext uri="{FF2B5EF4-FFF2-40B4-BE49-F238E27FC236}">
                <a16:creationId xmlns:a16="http://schemas.microsoft.com/office/drawing/2014/main" id="{8C459BAD-4279-4A9D-B0C5-662C5F5ED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3203463" y="-2060461"/>
            <a:ext cx="5649003" cy="10651671"/>
          </a:xfrm>
          <a:custGeom>
            <a:avLst/>
            <a:gdLst>
              <a:gd name="connsiteX0" fmla="*/ 0 w 5649003"/>
              <a:gd name="connsiteY0" fmla="*/ 5325836 h 10651671"/>
              <a:gd name="connsiteX1" fmla="*/ 2824502 w 5649003"/>
              <a:gd name="connsiteY1" fmla="*/ 0 h 10651671"/>
              <a:gd name="connsiteX2" fmla="*/ 5649004 w 5649003"/>
              <a:gd name="connsiteY2" fmla="*/ 5325836 h 10651671"/>
              <a:gd name="connsiteX3" fmla="*/ 2824502 w 5649003"/>
              <a:gd name="connsiteY3" fmla="*/ 10651672 h 10651671"/>
              <a:gd name="connsiteX4" fmla="*/ 0 w 5649003"/>
              <a:gd name="connsiteY4" fmla="*/ 5325836 h 1065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49003" h="10651671" fill="none" extrusionOk="0">
                <a:moveTo>
                  <a:pt x="0" y="5325836"/>
                </a:moveTo>
                <a:cubicBezTo>
                  <a:pt x="186946" y="2320485"/>
                  <a:pt x="1438121" y="-52385"/>
                  <a:pt x="2824502" y="0"/>
                </a:cubicBezTo>
                <a:cubicBezTo>
                  <a:pt x="4703838" y="-43168"/>
                  <a:pt x="5583840" y="2369660"/>
                  <a:pt x="5649004" y="5325836"/>
                </a:cubicBezTo>
                <a:cubicBezTo>
                  <a:pt x="5518761" y="8289338"/>
                  <a:pt x="4285196" y="10894014"/>
                  <a:pt x="2824502" y="10651672"/>
                </a:cubicBezTo>
                <a:cubicBezTo>
                  <a:pt x="1536945" y="11016699"/>
                  <a:pt x="142947" y="8418643"/>
                  <a:pt x="0" y="5325836"/>
                </a:cubicBezTo>
                <a:close/>
              </a:path>
              <a:path w="5649003" h="10651671" stroke="0" extrusionOk="0">
                <a:moveTo>
                  <a:pt x="0" y="5325836"/>
                </a:moveTo>
                <a:cubicBezTo>
                  <a:pt x="-54350" y="2332108"/>
                  <a:pt x="1351726" y="167869"/>
                  <a:pt x="2824502" y="0"/>
                </a:cubicBezTo>
                <a:cubicBezTo>
                  <a:pt x="4182679" y="-143942"/>
                  <a:pt x="5672665" y="2549517"/>
                  <a:pt x="5649004" y="5325836"/>
                </a:cubicBezTo>
                <a:cubicBezTo>
                  <a:pt x="5518596" y="8280244"/>
                  <a:pt x="4081190" y="10622204"/>
                  <a:pt x="2824502" y="10651672"/>
                </a:cubicBezTo>
                <a:cubicBezTo>
                  <a:pt x="1216708" y="10537144"/>
                  <a:pt x="-100850" y="8264979"/>
                  <a:pt x="0" y="5325836"/>
                </a:cubicBezTo>
                <a:close/>
              </a:path>
            </a:pathLst>
          </a:custGeom>
          <a:solidFill>
            <a:srgbClr val="A5A27D"/>
          </a:solidFill>
          <a:ln w="57150">
            <a:solidFill>
              <a:srgbClr val="A5A27D"/>
            </a:solidFill>
            <a:extLst>
              <a:ext uri="{C807C97D-BFC1-408E-A445-0C87EB9F89A2}">
                <ask:lineSketchStyleProps xmlns:ask="http://schemas.microsoft.com/office/drawing/2018/sketchyshapes" sd="63743190">
                  <a:prstGeom prst="ellipse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52DEAA-992F-4B85-9BC9-71CFA2F90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1911096"/>
            <a:ext cx="8055864" cy="20766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it useful to have individual or group therapy?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0953BC39-9D68-40BE-BF3C-5C4EB782A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4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A5A2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0BABCB-D8E1-4506-9790-A5F609B24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 sz="3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en-US" sz="3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3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Approach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B2EB0E-26DA-4E21-A86E-1581ABB4A8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91736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70033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A8F09-BE94-4A84-989A-84EDD3704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900">
                <a:latin typeface="Arial" panose="020B0604020202020204" pitchFamily="34" charset="0"/>
                <a:cs typeface="Arial" panose="020B0604020202020204" pitchFamily="34" charset="0"/>
              </a:rPr>
              <a:t>Dialectic Behavioral Therapy (DBT)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8100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35455-FDF1-4AC3-9886-B40DBAB32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516" y="2664968"/>
            <a:ext cx="5189728" cy="3547872"/>
          </a:xfrm>
        </p:spPr>
        <p:txBody>
          <a:bodyPr anchor="t"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Compromises individual therapy and skills sessions</a:t>
            </a:r>
          </a:p>
          <a:p>
            <a:pPr marL="0" indent="0">
              <a:buNone/>
            </a:pP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8 weeks is allocated towards each skills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Mindfulness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Distress Tolerance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 Regulation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Interpersonal Effectiveness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Diagram, bubble chart&#10;&#10;Description automatically generated">
            <a:extLst>
              <a:ext uri="{FF2B5EF4-FFF2-40B4-BE49-F238E27FC236}">
                <a16:creationId xmlns:a16="http://schemas.microsoft.com/office/drawing/2014/main" id="{0F28BA40-7296-430F-A2E7-6BC15EC168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992" y="422656"/>
            <a:ext cx="6085840" cy="6435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89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05B7B-D0DC-4113-AA22-61348709C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100">
                <a:latin typeface="Arial" panose="020B0604020202020204" pitchFamily="34" charset="0"/>
                <a:cs typeface="Arial" panose="020B0604020202020204" pitchFamily="34" charset="0"/>
              </a:rPr>
              <a:t>Mentalisation Based Therapy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1D76EA-8494-4D88-8F6B-A9EEB6408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9193201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8064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A5A2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D80E1-37F0-4D0E-8F5F-810603E6C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 sz="37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Therapeutic Communities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B8E2B1-DF50-4B56-BDC1-63D069744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201112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4401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E290A-E058-4997-93FA-D9A13F8A7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Art Therapy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E61CD-C7D3-4EF3-95EA-FB29ED01A9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2839487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090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220D62-A893-4BCD-9BA9-640B7D90F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6000">
                <a:latin typeface="Arial" panose="020B0604020202020204" pitchFamily="34" charset="0"/>
                <a:cs typeface="Arial" panose="020B0604020202020204" pitchFamily="34" charset="0"/>
              </a:rPr>
              <a:t>Crisis Team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08D8E9-7472-43F1-9868-34507144A1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57819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04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EBB5F-F2FB-4BFC-998A-87C82592F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3577456"/>
            <a:ext cx="10909640" cy="1687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500">
                <a:latin typeface="Arial" panose="020B0604020202020204" pitchFamily="34" charset="0"/>
                <a:cs typeface="Arial" panose="020B0604020202020204" pitchFamily="34" charset="0"/>
              </a:rPr>
              <a:t>Is it ethical to detain someone?</a:t>
            </a: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ACEBCBF9-03C2-44C1-990D-8B292C3EE5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9265" y="591670"/>
            <a:ext cx="2688873" cy="2688873"/>
          </a:xfrm>
          <a:prstGeom prst="rect">
            <a:avLst/>
          </a:prstGeom>
        </p:spPr>
      </p:pic>
      <p:sp>
        <p:nvSpPr>
          <p:cNvPr id="23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8100" cap="rnd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7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533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51">
            <a:extLst>
              <a:ext uri="{FF2B5EF4-FFF2-40B4-BE49-F238E27FC236}">
                <a16:creationId xmlns:a16="http://schemas.microsoft.com/office/drawing/2014/main" id="{5E0D0E5A-6E97-46A9-AF74-EAEA1E044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9417" y="6756322"/>
            <a:ext cx="5657849" cy="101678"/>
          </a:xfrm>
          <a:custGeom>
            <a:avLst/>
            <a:gdLst>
              <a:gd name="connsiteX0" fmla="*/ 0 w 2374107"/>
              <a:gd name="connsiteY0" fmla="*/ 0 h 45719"/>
              <a:gd name="connsiteX1" fmla="*/ 2374107 w 2374107"/>
              <a:gd name="connsiteY1" fmla="*/ 0 h 45719"/>
              <a:gd name="connsiteX2" fmla="*/ 2374107 w 2374107"/>
              <a:gd name="connsiteY2" fmla="*/ 45719 h 45719"/>
              <a:gd name="connsiteX3" fmla="*/ 0 w 2374107"/>
              <a:gd name="connsiteY3" fmla="*/ 45719 h 45719"/>
              <a:gd name="connsiteX4" fmla="*/ 0 w 2374107"/>
              <a:gd name="connsiteY4" fmla="*/ 0 h 45719"/>
              <a:gd name="connsiteX0" fmla="*/ 0 w 2430067"/>
              <a:gd name="connsiteY0" fmla="*/ 0 h 64769"/>
              <a:gd name="connsiteX1" fmla="*/ 2430067 w 2430067"/>
              <a:gd name="connsiteY1" fmla="*/ 19050 h 64769"/>
              <a:gd name="connsiteX2" fmla="*/ 2430067 w 2430067"/>
              <a:gd name="connsiteY2" fmla="*/ 64769 h 64769"/>
              <a:gd name="connsiteX3" fmla="*/ 55960 w 2430067"/>
              <a:gd name="connsiteY3" fmla="*/ 64769 h 64769"/>
              <a:gd name="connsiteX4" fmla="*/ 0 w 2430067"/>
              <a:gd name="connsiteY4" fmla="*/ 0 h 64769"/>
              <a:gd name="connsiteX0" fmla="*/ 0 w 2431088"/>
              <a:gd name="connsiteY0" fmla="*/ 0 h 94534"/>
              <a:gd name="connsiteX1" fmla="*/ 2431088 w 2431088"/>
              <a:gd name="connsiteY1" fmla="*/ 48815 h 94534"/>
              <a:gd name="connsiteX2" fmla="*/ 2431088 w 2431088"/>
              <a:gd name="connsiteY2" fmla="*/ 94534 h 94534"/>
              <a:gd name="connsiteX3" fmla="*/ 56981 w 2431088"/>
              <a:gd name="connsiteY3" fmla="*/ 94534 h 94534"/>
              <a:gd name="connsiteX4" fmla="*/ 0 w 2431088"/>
              <a:gd name="connsiteY4" fmla="*/ 0 h 94534"/>
              <a:gd name="connsiteX0" fmla="*/ 0 w 2425473"/>
              <a:gd name="connsiteY0" fmla="*/ 0 h 101678"/>
              <a:gd name="connsiteX1" fmla="*/ 2425473 w 2425473"/>
              <a:gd name="connsiteY1" fmla="*/ 55959 h 101678"/>
              <a:gd name="connsiteX2" fmla="*/ 2425473 w 2425473"/>
              <a:gd name="connsiteY2" fmla="*/ 101678 h 101678"/>
              <a:gd name="connsiteX3" fmla="*/ 51366 w 2425473"/>
              <a:gd name="connsiteY3" fmla="*/ 101678 h 101678"/>
              <a:gd name="connsiteX4" fmla="*/ 0 w 2425473"/>
              <a:gd name="connsiteY4" fmla="*/ 0 h 101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473" h="101678">
                <a:moveTo>
                  <a:pt x="0" y="0"/>
                </a:moveTo>
                <a:lnTo>
                  <a:pt x="2425473" y="55959"/>
                </a:lnTo>
                <a:lnTo>
                  <a:pt x="2425473" y="101678"/>
                </a:lnTo>
                <a:lnTo>
                  <a:pt x="51366" y="10167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52">
            <a:extLst>
              <a:ext uri="{FF2B5EF4-FFF2-40B4-BE49-F238E27FC236}">
                <a16:creationId xmlns:a16="http://schemas.microsoft.com/office/drawing/2014/main" id="{E197A7FD-CD8D-4609-AE35-64C89063E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8697" y="6809135"/>
            <a:ext cx="160496" cy="48864"/>
          </a:xfrm>
          <a:custGeom>
            <a:avLst/>
            <a:gdLst>
              <a:gd name="connsiteX0" fmla="*/ 0 w 91440"/>
              <a:gd name="connsiteY0" fmla="*/ 0 h 27432"/>
              <a:gd name="connsiteX1" fmla="*/ 91440 w 91440"/>
              <a:gd name="connsiteY1" fmla="*/ 0 h 27432"/>
              <a:gd name="connsiteX2" fmla="*/ 91440 w 91440"/>
              <a:gd name="connsiteY2" fmla="*/ 27432 h 27432"/>
              <a:gd name="connsiteX3" fmla="*/ 0 w 91440"/>
              <a:gd name="connsiteY3" fmla="*/ 27432 h 27432"/>
              <a:gd name="connsiteX4" fmla="*/ 0 w 91440"/>
              <a:gd name="connsiteY4" fmla="*/ 0 h 27432"/>
              <a:gd name="connsiteX0" fmla="*/ 0 w 128350"/>
              <a:gd name="connsiteY0" fmla="*/ 0 h 36957"/>
              <a:gd name="connsiteX1" fmla="*/ 128350 w 128350"/>
              <a:gd name="connsiteY1" fmla="*/ 9525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28350"/>
              <a:gd name="connsiteY0" fmla="*/ 0 h 36957"/>
              <a:gd name="connsiteX1" fmla="*/ 83106 w 128350"/>
              <a:gd name="connsiteY1" fmla="*/ 11906 h 36957"/>
              <a:gd name="connsiteX2" fmla="*/ 128350 w 128350"/>
              <a:gd name="connsiteY2" fmla="*/ 36957 h 36957"/>
              <a:gd name="connsiteX3" fmla="*/ 36910 w 128350"/>
              <a:gd name="connsiteY3" fmla="*/ 36957 h 36957"/>
              <a:gd name="connsiteX4" fmla="*/ 0 w 128350"/>
              <a:gd name="connsiteY4" fmla="*/ 0 h 36957"/>
              <a:gd name="connsiteX0" fmla="*/ 0 w 162878"/>
              <a:gd name="connsiteY0" fmla="*/ 0 h 44101"/>
              <a:gd name="connsiteX1" fmla="*/ 117634 w 162878"/>
              <a:gd name="connsiteY1" fmla="*/ 19050 h 44101"/>
              <a:gd name="connsiteX2" fmla="*/ 162878 w 162878"/>
              <a:gd name="connsiteY2" fmla="*/ 44101 h 44101"/>
              <a:gd name="connsiteX3" fmla="*/ 71438 w 162878"/>
              <a:gd name="connsiteY3" fmla="*/ 44101 h 44101"/>
              <a:gd name="connsiteX4" fmla="*/ 0 w 162878"/>
              <a:gd name="connsiteY4" fmla="*/ 0 h 44101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9056 w 160496"/>
              <a:gd name="connsiteY3" fmla="*/ 48864 h 48864"/>
              <a:gd name="connsiteX4" fmla="*/ 0 w 160496"/>
              <a:gd name="connsiteY4" fmla="*/ 0 h 48864"/>
              <a:gd name="connsiteX0" fmla="*/ 0 w 160496"/>
              <a:gd name="connsiteY0" fmla="*/ 0 h 48864"/>
              <a:gd name="connsiteX1" fmla="*/ 115252 w 160496"/>
              <a:gd name="connsiteY1" fmla="*/ 23813 h 48864"/>
              <a:gd name="connsiteX2" fmla="*/ 160496 w 160496"/>
              <a:gd name="connsiteY2" fmla="*/ 48864 h 48864"/>
              <a:gd name="connsiteX3" fmla="*/ 61912 w 160496"/>
              <a:gd name="connsiteY3" fmla="*/ 48864 h 48864"/>
              <a:gd name="connsiteX4" fmla="*/ 0 w 160496"/>
              <a:gd name="connsiteY4" fmla="*/ 0 h 48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0496" h="48864">
                <a:moveTo>
                  <a:pt x="0" y="0"/>
                </a:moveTo>
                <a:lnTo>
                  <a:pt x="115252" y="23813"/>
                </a:lnTo>
                <a:lnTo>
                  <a:pt x="160496" y="48864"/>
                </a:lnTo>
                <a:lnTo>
                  <a:pt x="61912" y="48864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rgbClr val="A5A27D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F27E56E-2A0E-4A72-9F58-CBDD83021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/>
          </a:bodyPr>
          <a:lstStyle/>
          <a:p>
            <a:pPr algn="ctr"/>
            <a:r>
              <a:rPr lang="en-US" sz="8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C0B64B74-19BE-47D9-8BB8-7081BF0E0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1333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60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F67537-B824-4E6A-B3FD-5D7A46636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Screening Tools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A5A27D"/>
          </a:solidFill>
          <a:ln w="34925">
            <a:solidFill>
              <a:srgbClr val="A5A2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B81AA5-A339-4A07-B29B-120272D2D4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7045600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938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LeftStep">
      <a:dk1>
        <a:srgbClr val="000000"/>
      </a:dk1>
      <a:lt1>
        <a:srgbClr val="FFFFFF"/>
      </a:lt1>
      <a:dk2>
        <a:srgbClr val="352441"/>
      </a:dk2>
      <a:lt2>
        <a:srgbClr val="E2E2E8"/>
      </a:lt2>
      <a:accent1>
        <a:srgbClr val="A5A27D"/>
      </a:accent1>
      <a:accent2>
        <a:srgbClr val="B8997B"/>
      </a:accent2>
      <a:accent3>
        <a:srgbClr val="C39490"/>
      </a:accent3>
      <a:accent4>
        <a:srgbClr val="BA7F92"/>
      </a:accent4>
      <a:accent5>
        <a:srgbClr val="C390B6"/>
      </a:accent5>
      <a:accent6>
        <a:srgbClr val="B07FBA"/>
      </a:accent6>
      <a:hlink>
        <a:srgbClr val="696FAE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594</Words>
  <Application>Microsoft Macintosh PowerPoint</Application>
  <PresentationFormat>Widescreen</PresentationFormat>
  <Paragraphs>96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Modern Love</vt:lpstr>
      <vt:lpstr>The Hand</vt:lpstr>
      <vt:lpstr>SketchyVTI</vt:lpstr>
      <vt:lpstr>Borderline Personality Disorder</vt:lpstr>
      <vt:lpstr>Borderline Personality Disorder </vt:lpstr>
      <vt:lpstr>How is it then different from other mood disorders?</vt:lpstr>
      <vt:lpstr>Common symtoms</vt:lpstr>
      <vt:lpstr>Causes of BPD? Environmental or Genes?</vt:lpstr>
      <vt:lpstr>Biosocial Model of DBT </vt:lpstr>
      <vt:lpstr>Classification</vt:lpstr>
      <vt:lpstr>ICD-10</vt:lpstr>
      <vt:lpstr>Borderline</vt:lpstr>
      <vt:lpstr>Treatment </vt:lpstr>
      <vt:lpstr>Is it useful to have individual or group therapy?</vt:lpstr>
      <vt:lpstr>Care Programme Approach </vt:lpstr>
      <vt:lpstr>Dialectic Behavioral Therapy (DBT)</vt:lpstr>
      <vt:lpstr>Mentalisation Based Therapy</vt:lpstr>
      <vt:lpstr>Therapeutic Communities </vt:lpstr>
      <vt:lpstr>Art Therapy </vt:lpstr>
      <vt:lpstr>Crisis Team </vt:lpstr>
      <vt:lpstr>Is it ethical to detain someone?</vt:lpstr>
      <vt:lpstr>Measurement</vt:lpstr>
      <vt:lpstr>Screening Tools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Borderline Personality Disorder</dc:title>
  <dc:creator>Dushika Rajan</dc:creator>
  <cp:lastModifiedBy>Chloe Harries (1802908)</cp:lastModifiedBy>
  <cp:revision>10</cp:revision>
  <dcterms:created xsi:type="dcterms:W3CDTF">2021-03-22T00:52:53Z</dcterms:created>
  <dcterms:modified xsi:type="dcterms:W3CDTF">2022-02-20T23:47:26Z</dcterms:modified>
</cp:coreProperties>
</file>