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0" r:id="rId5"/>
    <p:sldMasterId id="2147483652" r:id="rId6"/>
    <p:sldMasterId id="2147483658" r:id="rId7"/>
  </p:sldMasterIdLst>
  <p:notesMasterIdLst>
    <p:notesMasterId r:id="rId68"/>
  </p:notesMasterIdLst>
  <p:sldIdLst>
    <p:sldId id="266" r:id="rId8"/>
    <p:sldId id="271" r:id="rId9"/>
    <p:sldId id="272" r:id="rId10"/>
    <p:sldId id="280" r:id="rId11"/>
    <p:sldId id="273" r:id="rId12"/>
    <p:sldId id="281" r:id="rId13"/>
    <p:sldId id="274" r:id="rId14"/>
    <p:sldId id="282" r:id="rId15"/>
    <p:sldId id="283" r:id="rId16"/>
    <p:sldId id="275" r:id="rId17"/>
    <p:sldId id="284" r:id="rId18"/>
    <p:sldId id="285" r:id="rId19"/>
    <p:sldId id="323" r:id="rId20"/>
    <p:sldId id="286" r:id="rId21"/>
    <p:sldId id="287" r:id="rId22"/>
    <p:sldId id="289" r:id="rId23"/>
    <p:sldId id="288" r:id="rId24"/>
    <p:sldId id="290" r:id="rId25"/>
    <p:sldId id="324" r:id="rId26"/>
    <p:sldId id="291" r:id="rId27"/>
    <p:sldId id="292" r:id="rId28"/>
    <p:sldId id="293" r:id="rId29"/>
    <p:sldId id="294" r:id="rId30"/>
    <p:sldId id="295" r:id="rId31"/>
    <p:sldId id="296" r:id="rId32"/>
    <p:sldId id="297" r:id="rId33"/>
    <p:sldId id="298" r:id="rId34"/>
    <p:sldId id="300" r:id="rId35"/>
    <p:sldId id="301" r:id="rId36"/>
    <p:sldId id="302" r:id="rId37"/>
    <p:sldId id="303" r:id="rId38"/>
    <p:sldId id="304" r:id="rId39"/>
    <p:sldId id="306" r:id="rId40"/>
    <p:sldId id="307" r:id="rId41"/>
    <p:sldId id="308" r:id="rId42"/>
    <p:sldId id="310" r:id="rId43"/>
    <p:sldId id="309" r:id="rId44"/>
    <p:sldId id="322" r:id="rId45"/>
    <p:sldId id="321" r:id="rId46"/>
    <p:sldId id="325" r:id="rId47"/>
    <p:sldId id="327" r:id="rId48"/>
    <p:sldId id="326" r:id="rId49"/>
    <p:sldId id="328" r:id="rId50"/>
    <p:sldId id="311" r:id="rId51"/>
    <p:sldId id="312" r:id="rId52"/>
    <p:sldId id="335" r:id="rId53"/>
    <p:sldId id="313" r:id="rId54"/>
    <p:sldId id="314" r:id="rId55"/>
    <p:sldId id="316" r:id="rId56"/>
    <p:sldId id="315" r:id="rId57"/>
    <p:sldId id="317" r:id="rId58"/>
    <p:sldId id="318" r:id="rId59"/>
    <p:sldId id="319" r:id="rId60"/>
    <p:sldId id="320" r:id="rId61"/>
    <p:sldId id="330" r:id="rId62"/>
    <p:sldId id="331" r:id="rId63"/>
    <p:sldId id="332" r:id="rId64"/>
    <p:sldId id="334" r:id="rId65"/>
    <p:sldId id="336" r:id="rId66"/>
    <p:sldId id="279" r:id="rId6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C9A604D-C0E3-44B9-A7D1-93C68E01390D}" v="78" dt="2026-10-21T21:23:20.2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331" autoAdjust="0"/>
    <p:restoredTop sz="73245" autoAdjust="0"/>
  </p:normalViewPr>
  <p:slideViewPr>
    <p:cSldViewPr snapToGrid="0">
      <p:cViewPr varScale="1">
        <p:scale>
          <a:sx n="81" d="100"/>
          <a:sy n="81" d="100"/>
        </p:scale>
        <p:origin x="71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9.xml"/><Relationship Id="rId21" Type="http://schemas.openxmlformats.org/officeDocument/2006/relationships/slide" Target="slides/slide14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63" Type="http://schemas.openxmlformats.org/officeDocument/2006/relationships/slide" Target="slides/slide56.xml"/><Relationship Id="rId68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3" Type="http://schemas.openxmlformats.org/officeDocument/2006/relationships/slide" Target="slides/slide46.xml"/><Relationship Id="rId58" Type="http://schemas.openxmlformats.org/officeDocument/2006/relationships/slide" Target="slides/slide51.xml"/><Relationship Id="rId66" Type="http://schemas.openxmlformats.org/officeDocument/2006/relationships/slide" Target="slides/slide59.xml"/><Relationship Id="rId74" Type="http://schemas.microsoft.com/office/2015/10/relationships/revisionInfo" Target="revisionInfo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54.xml"/><Relationship Id="rId19" Type="http://schemas.openxmlformats.org/officeDocument/2006/relationships/slide" Target="slides/slide1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56" Type="http://schemas.openxmlformats.org/officeDocument/2006/relationships/slide" Target="slides/slide49.xml"/><Relationship Id="rId64" Type="http://schemas.openxmlformats.org/officeDocument/2006/relationships/slide" Target="slides/slide57.xml"/><Relationship Id="rId69" Type="http://schemas.openxmlformats.org/officeDocument/2006/relationships/presProps" Target="presProps.xml"/><Relationship Id="rId8" Type="http://schemas.openxmlformats.org/officeDocument/2006/relationships/slide" Target="slides/slide1.xml"/><Relationship Id="rId51" Type="http://schemas.openxmlformats.org/officeDocument/2006/relationships/slide" Target="slides/slide44.xml"/><Relationship Id="rId72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59" Type="http://schemas.openxmlformats.org/officeDocument/2006/relationships/slide" Target="slides/slide52.xml"/><Relationship Id="rId67" Type="http://schemas.openxmlformats.org/officeDocument/2006/relationships/slide" Target="slides/slide60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54" Type="http://schemas.openxmlformats.org/officeDocument/2006/relationships/slide" Target="slides/slide47.xml"/><Relationship Id="rId62" Type="http://schemas.openxmlformats.org/officeDocument/2006/relationships/slide" Target="slides/slide55.xml"/><Relationship Id="rId7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slide" Target="slides/slide42.xml"/><Relationship Id="rId57" Type="http://schemas.openxmlformats.org/officeDocument/2006/relationships/slide" Target="slides/slide50.xml"/><Relationship Id="rId10" Type="http://schemas.openxmlformats.org/officeDocument/2006/relationships/slide" Target="slides/slide3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slide" Target="slides/slide45.xml"/><Relationship Id="rId60" Type="http://schemas.openxmlformats.org/officeDocument/2006/relationships/slide" Target="slides/slide53.xml"/><Relationship Id="rId65" Type="http://schemas.openxmlformats.org/officeDocument/2006/relationships/slide" Target="slides/slide58.xml"/><Relationship Id="rId73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9" Type="http://schemas.openxmlformats.org/officeDocument/2006/relationships/slide" Target="slides/slide32.xml"/><Relationship Id="rId34" Type="http://schemas.openxmlformats.org/officeDocument/2006/relationships/slide" Target="slides/slide27.xml"/><Relationship Id="rId50" Type="http://schemas.openxmlformats.org/officeDocument/2006/relationships/slide" Target="slides/slide43.xml"/><Relationship Id="rId55" Type="http://schemas.openxmlformats.org/officeDocument/2006/relationships/slide" Target="slides/slide48.xml"/><Relationship Id="rId7" Type="http://schemas.openxmlformats.org/officeDocument/2006/relationships/slideMaster" Target="slideMasters/slideMaster4.xml"/><Relationship Id="rId71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28B19D55-2B64-4018-8539-1453B0FDE5DC}"/>
    <pc:docChg chg="undo redo custSel addSld delSld modSld sldOrd delMainMaster">
      <pc:chgData name="Mark Huntly" userId="2f894ec6-1403-4f17-b28b-5f1f7519461e" providerId="ADAL" clId="{28B19D55-2B64-4018-8539-1453B0FDE5DC}" dt="2026-10-21T21:23:20.304" v="2247" actId="27636"/>
      <pc:docMkLst>
        <pc:docMk/>
      </pc:docMkLst>
      <pc:sldChg chg="modNotesTx">
        <pc:chgData name="Mark Huntly" userId="2f894ec6-1403-4f17-b28b-5f1f7519461e" providerId="ADAL" clId="{28B19D55-2B64-4018-8539-1453B0FDE5DC}" dt="2026-10-21T15:28:55.423" v="23" actId="20577"/>
        <pc:sldMkLst>
          <pc:docMk/>
          <pc:sldMk cId="3986525193" sldId="266"/>
        </pc:sldMkLst>
      </pc:sldChg>
      <pc:sldChg chg="modSp mod">
        <pc:chgData name="Mark Huntly" userId="2f894ec6-1403-4f17-b28b-5f1f7519461e" providerId="ADAL" clId="{28B19D55-2B64-4018-8539-1453B0FDE5DC}" dt="2026-10-21T15:28:10.193" v="20" actId="14100"/>
        <pc:sldMkLst>
          <pc:docMk/>
          <pc:sldMk cId="1848820528" sldId="271"/>
        </pc:sldMkLst>
        <pc:spChg chg="mod">
          <ac:chgData name="Mark Huntly" userId="2f894ec6-1403-4f17-b28b-5f1f7519461e" providerId="ADAL" clId="{28B19D55-2B64-4018-8539-1453B0FDE5DC}" dt="2026-10-21T15:27:20.825" v="7" actId="20577"/>
          <ac:spMkLst>
            <pc:docMk/>
            <pc:sldMk cId="1848820528" sldId="271"/>
            <ac:spMk id="5" creationId="{1F644B5D-8907-A2AF-0E8B-FF1DBA482B6B}"/>
          </ac:spMkLst>
        </pc:spChg>
        <pc:spChg chg="mod">
          <ac:chgData name="Mark Huntly" userId="2f894ec6-1403-4f17-b28b-5f1f7519461e" providerId="ADAL" clId="{28B19D55-2B64-4018-8539-1453B0FDE5DC}" dt="2026-10-21T15:28:10.193" v="20" actId="14100"/>
          <ac:spMkLst>
            <pc:docMk/>
            <pc:sldMk cId="1848820528" sldId="271"/>
            <ac:spMk id="6" creationId="{3D67E093-E177-5747-6FF5-783CA731212A}"/>
          </ac:spMkLst>
        </pc:spChg>
      </pc:sldChg>
      <pc:sldChg chg="modSp mod modNotesTx">
        <pc:chgData name="Mark Huntly" userId="2f894ec6-1403-4f17-b28b-5f1f7519461e" providerId="ADAL" clId="{28B19D55-2B64-4018-8539-1453B0FDE5DC}" dt="2026-10-21T15:39:25.777" v="119" actId="20577"/>
        <pc:sldMkLst>
          <pc:docMk/>
          <pc:sldMk cId="2505819068" sldId="272"/>
        </pc:sldMkLst>
        <pc:spChg chg="mod">
          <ac:chgData name="Mark Huntly" userId="2f894ec6-1403-4f17-b28b-5f1f7519461e" providerId="ADAL" clId="{28B19D55-2B64-4018-8539-1453B0FDE5DC}" dt="2026-10-21T15:37:51.815" v="65" actId="20577"/>
          <ac:spMkLst>
            <pc:docMk/>
            <pc:sldMk cId="2505819068" sldId="272"/>
            <ac:spMk id="6" creationId="{3D67E093-E177-5747-6FF5-783CA731212A}"/>
          </ac:spMkLst>
        </pc:spChg>
      </pc:sldChg>
      <pc:sldChg chg="modSp mod">
        <pc:chgData name="Mark Huntly" userId="2f894ec6-1403-4f17-b28b-5f1f7519461e" providerId="ADAL" clId="{28B19D55-2B64-4018-8539-1453B0FDE5DC}" dt="2026-10-21T15:41:35.204" v="145" actId="20577"/>
        <pc:sldMkLst>
          <pc:docMk/>
          <pc:sldMk cId="3476734372" sldId="273"/>
        </pc:sldMkLst>
        <pc:spChg chg="mod">
          <ac:chgData name="Mark Huntly" userId="2f894ec6-1403-4f17-b28b-5f1f7519461e" providerId="ADAL" clId="{28B19D55-2B64-4018-8539-1453B0FDE5DC}" dt="2026-10-21T15:41:35.204" v="145" actId="20577"/>
          <ac:spMkLst>
            <pc:docMk/>
            <pc:sldMk cId="3476734372" sldId="273"/>
            <ac:spMk id="6" creationId="{3D67E093-E177-5747-6FF5-783CA731212A}"/>
          </ac:spMkLst>
        </pc:spChg>
      </pc:sldChg>
      <pc:sldChg chg="modNotesTx">
        <pc:chgData name="Mark Huntly" userId="2f894ec6-1403-4f17-b28b-5f1f7519461e" providerId="ADAL" clId="{28B19D55-2B64-4018-8539-1453B0FDE5DC}" dt="2026-10-21T15:56:41.763" v="273" actId="20577"/>
        <pc:sldMkLst>
          <pc:docMk/>
          <pc:sldMk cId="614648769" sldId="275"/>
        </pc:sldMkLst>
      </pc:sldChg>
      <pc:sldChg chg="addSp delSp modSp mod ord modNotesTx">
        <pc:chgData name="Mark Huntly" userId="2f894ec6-1403-4f17-b28b-5f1f7519461e" providerId="ADAL" clId="{28B19D55-2B64-4018-8539-1453B0FDE5DC}" dt="2026-10-21T15:52:13.167" v="271" actId="20577"/>
        <pc:sldMkLst>
          <pc:docMk/>
          <pc:sldMk cId="1549486288" sldId="280"/>
        </pc:sldMkLst>
        <pc:spChg chg="mod">
          <ac:chgData name="Mark Huntly" userId="2f894ec6-1403-4f17-b28b-5f1f7519461e" providerId="ADAL" clId="{28B19D55-2B64-4018-8539-1453B0FDE5DC}" dt="2026-10-21T15:49:50.789" v="189" actId="20577"/>
          <ac:spMkLst>
            <pc:docMk/>
            <pc:sldMk cId="1549486288" sldId="280"/>
            <ac:spMk id="5" creationId="{1F644B5D-8907-A2AF-0E8B-FF1DBA482B6B}"/>
          </ac:spMkLst>
        </pc:spChg>
        <pc:spChg chg="del mod">
          <ac:chgData name="Mark Huntly" userId="2f894ec6-1403-4f17-b28b-5f1f7519461e" providerId="ADAL" clId="{28B19D55-2B64-4018-8539-1453B0FDE5DC}" dt="2026-10-21T15:50:14.111" v="190"/>
          <ac:spMkLst>
            <pc:docMk/>
            <pc:sldMk cId="1549486288" sldId="280"/>
            <ac:spMk id="6" creationId="{3D67E093-E177-5747-6FF5-783CA731212A}"/>
          </ac:spMkLst>
        </pc:spChg>
        <pc:graphicFrameChg chg="add mod modGraphic">
          <ac:chgData name="Mark Huntly" userId="2f894ec6-1403-4f17-b28b-5f1f7519461e" providerId="ADAL" clId="{28B19D55-2B64-4018-8539-1453B0FDE5DC}" dt="2026-10-21T15:51:14.911" v="200" actId="1076"/>
          <ac:graphicFrameMkLst>
            <pc:docMk/>
            <pc:sldMk cId="1549486288" sldId="280"/>
            <ac:graphicFrameMk id="2" creationId="{B3BC6006-8069-3EBE-AE29-394412B94DAD}"/>
          </ac:graphicFrameMkLst>
        </pc:graphicFrameChg>
      </pc:sldChg>
      <pc:sldChg chg="modNotesTx">
        <pc:chgData name="Mark Huntly" userId="2f894ec6-1403-4f17-b28b-5f1f7519461e" providerId="ADAL" clId="{28B19D55-2B64-4018-8539-1453B0FDE5DC}" dt="2026-10-21T15:43:30.868" v="158" actId="20577"/>
        <pc:sldMkLst>
          <pc:docMk/>
          <pc:sldMk cId="2712623985" sldId="281"/>
        </pc:sldMkLst>
      </pc:sldChg>
      <pc:sldChg chg="modNotesTx">
        <pc:chgData name="Mark Huntly" userId="2f894ec6-1403-4f17-b28b-5f1f7519461e" providerId="ADAL" clId="{28B19D55-2B64-4018-8539-1453B0FDE5DC}" dt="2026-10-21T15:47:10.216" v="162" actId="20577"/>
        <pc:sldMkLst>
          <pc:docMk/>
          <pc:sldMk cId="2506863872" sldId="282"/>
        </pc:sldMkLst>
      </pc:sldChg>
      <pc:sldChg chg="modNotesTx">
        <pc:chgData name="Mark Huntly" userId="2f894ec6-1403-4f17-b28b-5f1f7519461e" providerId="ADAL" clId="{28B19D55-2B64-4018-8539-1453B0FDE5DC}" dt="2026-10-21T15:47:17.346" v="164" actId="313"/>
        <pc:sldMkLst>
          <pc:docMk/>
          <pc:sldMk cId="2769153316" sldId="283"/>
        </pc:sldMkLst>
      </pc:sldChg>
      <pc:sldChg chg="modSp mod modNotesTx">
        <pc:chgData name="Mark Huntly" userId="2f894ec6-1403-4f17-b28b-5f1f7519461e" providerId="ADAL" clId="{28B19D55-2B64-4018-8539-1453B0FDE5DC}" dt="2026-10-21T16:00:33.634" v="299" actId="20577"/>
        <pc:sldMkLst>
          <pc:docMk/>
          <pc:sldMk cId="815512402" sldId="285"/>
        </pc:sldMkLst>
        <pc:spChg chg="mod">
          <ac:chgData name="Mark Huntly" userId="2f894ec6-1403-4f17-b28b-5f1f7519461e" providerId="ADAL" clId="{28B19D55-2B64-4018-8539-1453B0FDE5DC}" dt="2026-10-21T16:00:33.634" v="299" actId="20577"/>
          <ac:spMkLst>
            <pc:docMk/>
            <pc:sldMk cId="815512402" sldId="285"/>
            <ac:spMk id="6" creationId="{3D67E093-E177-5747-6FF5-783CA731212A}"/>
          </ac:spMkLst>
        </pc:spChg>
      </pc:sldChg>
      <pc:sldChg chg="ord modNotesTx">
        <pc:chgData name="Mark Huntly" userId="2f894ec6-1403-4f17-b28b-5f1f7519461e" providerId="ADAL" clId="{28B19D55-2B64-4018-8539-1453B0FDE5DC}" dt="2026-10-21T16:11:19.015" v="789" actId="20577"/>
        <pc:sldMkLst>
          <pc:docMk/>
          <pc:sldMk cId="3335676685" sldId="286"/>
        </pc:sldMkLst>
      </pc:sldChg>
      <pc:sldChg chg="modNotesTx">
        <pc:chgData name="Mark Huntly" userId="2f894ec6-1403-4f17-b28b-5f1f7519461e" providerId="ADAL" clId="{28B19D55-2B64-4018-8539-1453B0FDE5DC}" dt="2026-10-21T16:14:15.912" v="793" actId="20577"/>
        <pc:sldMkLst>
          <pc:docMk/>
          <pc:sldMk cId="1133680029" sldId="287"/>
        </pc:sldMkLst>
      </pc:sldChg>
      <pc:sldChg chg="modSp mod modNotesTx">
        <pc:chgData name="Mark Huntly" userId="2f894ec6-1403-4f17-b28b-5f1f7519461e" providerId="ADAL" clId="{28B19D55-2B64-4018-8539-1453B0FDE5DC}" dt="2026-10-21T16:17:59.180" v="807" actId="20577"/>
        <pc:sldMkLst>
          <pc:docMk/>
          <pc:sldMk cId="2987627659" sldId="288"/>
        </pc:sldMkLst>
        <pc:spChg chg="mod">
          <ac:chgData name="Mark Huntly" userId="2f894ec6-1403-4f17-b28b-5f1f7519461e" providerId="ADAL" clId="{28B19D55-2B64-4018-8539-1453B0FDE5DC}" dt="2026-10-21T16:17:41.241" v="806" actId="20577"/>
          <ac:spMkLst>
            <pc:docMk/>
            <pc:sldMk cId="2987627659" sldId="288"/>
            <ac:spMk id="4" creationId="{46EF427B-2B58-B14A-F53E-46BE65456EB1}"/>
          </ac:spMkLst>
        </pc:spChg>
      </pc:sldChg>
      <pc:sldChg chg="modNotesTx">
        <pc:chgData name="Mark Huntly" userId="2f894ec6-1403-4f17-b28b-5f1f7519461e" providerId="ADAL" clId="{28B19D55-2B64-4018-8539-1453B0FDE5DC}" dt="2026-10-21T16:14:57.547" v="799" actId="20577"/>
        <pc:sldMkLst>
          <pc:docMk/>
          <pc:sldMk cId="1217275565" sldId="289"/>
        </pc:sldMkLst>
      </pc:sldChg>
      <pc:sldChg chg="modNotesTx">
        <pc:chgData name="Mark Huntly" userId="2f894ec6-1403-4f17-b28b-5f1f7519461e" providerId="ADAL" clId="{28B19D55-2B64-4018-8539-1453B0FDE5DC}" dt="2026-10-21T20:16:55.567" v="2225" actId="20577"/>
        <pc:sldMkLst>
          <pc:docMk/>
          <pc:sldMk cId="1723947217" sldId="290"/>
        </pc:sldMkLst>
      </pc:sldChg>
      <pc:sldChg chg="modNotesTx">
        <pc:chgData name="Mark Huntly" userId="2f894ec6-1403-4f17-b28b-5f1f7519461e" providerId="ADAL" clId="{28B19D55-2B64-4018-8539-1453B0FDE5DC}" dt="2026-10-21T20:14:52.117" v="2207" actId="20577"/>
        <pc:sldMkLst>
          <pc:docMk/>
          <pc:sldMk cId="3708547763" sldId="291"/>
        </pc:sldMkLst>
      </pc:sldChg>
      <pc:sldChg chg="modNotesTx">
        <pc:chgData name="Mark Huntly" userId="2f894ec6-1403-4f17-b28b-5f1f7519461e" providerId="ADAL" clId="{28B19D55-2B64-4018-8539-1453B0FDE5DC}" dt="2026-10-21T16:51:47" v="1066" actId="20577"/>
        <pc:sldMkLst>
          <pc:docMk/>
          <pc:sldMk cId="2579850506" sldId="292"/>
        </pc:sldMkLst>
      </pc:sldChg>
      <pc:sldChg chg="modNotesTx">
        <pc:chgData name="Mark Huntly" userId="2f894ec6-1403-4f17-b28b-5f1f7519461e" providerId="ADAL" clId="{28B19D55-2B64-4018-8539-1453B0FDE5DC}" dt="2026-10-21T17:35:45.747" v="1073" actId="20577"/>
        <pc:sldMkLst>
          <pc:docMk/>
          <pc:sldMk cId="468019766" sldId="293"/>
        </pc:sldMkLst>
      </pc:sldChg>
      <pc:sldChg chg="modSp mod modNotesTx">
        <pc:chgData name="Mark Huntly" userId="2f894ec6-1403-4f17-b28b-5f1f7519461e" providerId="ADAL" clId="{28B19D55-2B64-4018-8539-1453B0FDE5DC}" dt="2026-10-21T17:41:10.648" v="1088" actId="14100"/>
        <pc:sldMkLst>
          <pc:docMk/>
          <pc:sldMk cId="1637761650" sldId="294"/>
        </pc:sldMkLst>
        <pc:picChg chg="mod">
          <ac:chgData name="Mark Huntly" userId="2f894ec6-1403-4f17-b28b-5f1f7519461e" providerId="ADAL" clId="{28B19D55-2B64-4018-8539-1453B0FDE5DC}" dt="2026-10-21T17:41:10.648" v="1088" actId="14100"/>
          <ac:picMkLst>
            <pc:docMk/>
            <pc:sldMk cId="1637761650" sldId="294"/>
            <ac:picMk id="2" creationId="{FADCC2DA-CF60-8374-66DD-91C4E1577EB7}"/>
          </ac:picMkLst>
        </pc:picChg>
      </pc:sldChg>
      <pc:sldChg chg="modNotesTx">
        <pc:chgData name="Mark Huntly" userId="2f894ec6-1403-4f17-b28b-5f1f7519461e" providerId="ADAL" clId="{28B19D55-2B64-4018-8539-1453B0FDE5DC}" dt="2026-10-21T17:45:40.804" v="1230" actId="20577"/>
        <pc:sldMkLst>
          <pc:docMk/>
          <pc:sldMk cId="3304523189" sldId="295"/>
        </pc:sldMkLst>
      </pc:sldChg>
      <pc:sldChg chg="modNotesTx">
        <pc:chgData name="Mark Huntly" userId="2f894ec6-1403-4f17-b28b-5f1f7519461e" providerId="ADAL" clId="{28B19D55-2B64-4018-8539-1453B0FDE5DC}" dt="2026-10-21T17:48:01.905" v="1249" actId="20577"/>
        <pc:sldMkLst>
          <pc:docMk/>
          <pc:sldMk cId="1396856918" sldId="296"/>
        </pc:sldMkLst>
      </pc:sldChg>
      <pc:sldChg chg="modSp mod modNotesTx">
        <pc:chgData name="Mark Huntly" userId="2f894ec6-1403-4f17-b28b-5f1f7519461e" providerId="ADAL" clId="{28B19D55-2B64-4018-8539-1453B0FDE5DC}" dt="2026-10-21T17:53:26.218" v="1384" actId="20577"/>
        <pc:sldMkLst>
          <pc:docMk/>
          <pc:sldMk cId="1009021803" sldId="297"/>
        </pc:sldMkLst>
        <pc:spChg chg="mod">
          <ac:chgData name="Mark Huntly" userId="2f894ec6-1403-4f17-b28b-5f1f7519461e" providerId="ADAL" clId="{28B19D55-2B64-4018-8539-1453B0FDE5DC}" dt="2026-10-21T17:53:10.799" v="1383" actId="20577"/>
          <ac:spMkLst>
            <pc:docMk/>
            <pc:sldMk cId="1009021803" sldId="297"/>
            <ac:spMk id="4" creationId="{46EF427B-2B58-B14A-F53E-46BE65456EB1}"/>
          </ac:spMkLst>
        </pc:spChg>
      </pc:sldChg>
      <pc:sldChg chg="modSp mod modNotesTx">
        <pc:chgData name="Mark Huntly" userId="2f894ec6-1403-4f17-b28b-5f1f7519461e" providerId="ADAL" clId="{28B19D55-2B64-4018-8539-1453B0FDE5DC}" dt="2026-10-21T17:57:55.851" v="1513" actId="20577"/>
        <pc:sldMkLst>
          <pc:docMk/>
          <pc:sldMk cId="2792615954" sldId="298"/>
        </pc:sldMkLst>
        <pc:spChg chg="mod">
          <ac:chgData name="Mark Huntly" userId="2f894ec6-1403-4f17-b28b-5f1f7519461e" providerId="ADAL" clId="{28B19D55-2B64-4018-8539-1453B0FDE5DC}" dt="2026-10-21T17:57:55.851" v="1513" actId="20577"/>
          <ac:spMkLst>
            <pc:docMk/>
            <pc:sldMk cId="2792615954" sldId="298"/>
            <ac:spMk id="4" creationId="{46EF427B-2B58-B14A-F53E-46BE65456EB1}"/>
          </ac:spMkLst>
        </pc:spChg>
      </pc:sldChg>
      <pc:sldChg chg="addSp modSp mod">
        <pc:chgData name="Mark Huntly" userId="2f894ec6-1403-4f17-b28b-5f1f7519461e" providerId="ADAL" clId="{28B19D55-2B64-4018-8539-1453B0FDE5DC}" dt="2026-10-21T18:37:15.223" v="1529" actId="113"/>
        <pc:sldMkLst>
          <pc:docMk/>
          <pc:sldMk cId="1197137709" sldId="300"/>
        </pc:sldMkLst>
        <pc:spChg chg="mod">
          <ac:chgData name="Mark Huntly" userId="2f894ec6-1403-4f17-b28b-5f1f7519461e" providerId="ADAL" clId="{28B19D55-2B64-4018-8539-1453B0FDE5DC}" dt="2026-10-21T18:35:18.167" v="1522" actId="404"/>
          <ac:spMkLst>
            <pc:docMk/>
            <pc:sldMk cId="1197137709" sldId="300"/>
            <ac:spMk id="4" creationId="{46EF427B-2B58-B14A-F53E-46BE65456EB1}"/>
          </ac:spMkLst>
        </pc:spChg>
        <pc:graphicFrameChg chg="add mod modGraphic">
          <ac:chgData name="Mark Huntly" userId="2f894ec6-1403-4f17-b28b-5f1f7519461e" providerId="ADAL" clId="{28B19D55-2B64-4018-8539-1453B0FDE5DC}" dt="2026-10-21T18:37:15.223" v="1529" actId="113"/>
          <ac:graphicFrameMkLst>
            <pc:docMk/>
            <pc:sldMk cId="1197137709" sldId="300"/>
            <ac:graphicFrameMk id="2" creationId="{DAA20F0C-8931-3A58-0FC0-1EB3ED1688C3}"/>
          </ac:graphicFrameMkLst>
        </pc:graphicFrameChg>
      </pc:sldChg>
      <pc:sldChg chg="modSp mod">
        <pc:chgData name="Mark Huntly" userId="2f894ec6-1403-4f17-b28b-5f1f7519461e" providerId="ADAL" clId="{28B19D55-2B64-4018-8539-1453B0FDE5DC}" dt="2026-10-21T18:43:34.878" v="1550" actId="5793"/>
        <pc:sldMkLst>
          <pc:docMk/>
          <pc:sldMk cId="656077862" sldId="301"/>
        </pc:sldMkLst>
        <pc:spChg chg="mod">
          <ac:chgData name="Mark Huntly" userId="2f894ec6-1403-4f17-b28b-5f1f7519461e" providerId="ADAL" clId="{28B19D55-2B64-4018-8539-1453B0FDE5DC}" dt="2026-10-21T18:43:34.878" v="1550" actId="5793"/>
          <ac:spMkLst>
            <pc:docMk/>
            <pc:sldMk cId="656077862" sldId="301"/>
            <ac:spMk id="4" creationId="{46EF427B-2B58-B14A-F53E-46BE65456EB1}"/>
          </ac:spMkLst>
        </pc:spChg>
      </pc:sldChg>
      <pc:sldChg chg="modSp mod">
        <pc:chgData name="Mark Huntly" userId="2f894ec6-1403-4f17-b28b-5f1f7519461e" providerId="ADAL" clId="{28B19D55-2B64-4018-8539-1453B0FDE5DC}" dt="2026-10-21T18:46:12.534" v="1605" actId="20577"/>
        <pc:sldMkLst>
          <pc:docMk/>
          <pc:sldMk cId="274471130" sldId="302"/>
        </pc:sldMkLst>
        <pc:spChg chg="mod">
          <ac:chgData name="Mark Huntly" userId="2f894ec6-1403-4f17-b28b-5f1f7519461e" providerId="ADAL" clId="{28B19D55-2B64-4018-8539-1453B0FDE5DC}" dt="2026-10-21T18:46:12.534" v="1605" actId="20577"/>
          <ac:spMkLst>
            <pc:docMk/>
            <pc:sldMk cId="274471130" sldId="302"/>
            <ac:spMk id="4" creationId="{46EF427B-2B58-B14A-F53E-46BE65456EB1}"/>
          </ac:spMkLst>
        </pc:spChg>
      </pc:sldChg>
      <pc:sldChg chg="modSp mod">
        <pc:chgData name="Mark Huntly" userId="2f894ec6-1403-4f17-b28b-5f1f7519461e" providerId="ADAL" clId="{28B19D55-2B64-4018-8539-1453B0FDE5DC}" dt="2026-10-21T18:50:45.725" v="1642" actId="113"/>
        <pc:sldMkLst>
          <pc:docMk/>
          <pc:sldMk cId="1359451969" sldId="303"/>
        </pc:sldMkLst>
        <pc:spChg chg="mod">
          <ac:chgData name="Mark Huntly" userId="2f894ec6-1403-4f17-b28b-5f1f7519461e" providerId="ADAL" clId="{28B19D55-2B64-4018-8539-1453B0FDE5DC}" dt="2026-10-21T18:50:45.725" v="1642" actId="113"/>
          <ac:spMkLst>
            <pc:docMk/>
            <pc:sldMk cId="1359451969" sldId="303"/>
            <ac:spMk id="4" creationId="{46EF427B-2B58-B14A-F53E-46BE65456EB1}"/>
          </ac:spMkLst>
        </pc:spChg>
      </pc:sldChg>
      <pc:sldChg chg="modSp mod">
        <pc:chgData name="Mark Huntly" userId="2f894ec6-1403-4f17-b28b-5f1f7519461e" providerId="ADAL" clId="{28B19D55-2B64-4018-8539-1453B0FDE5DC}" dt="2026-10-21T18:50:56.279" v="1645" actId="113"/>
        <pc:sldMkLst>
          <pc:docMk/>
          <pc:sldMk cId="472775510" sldId="304"/>
        </pc:sldMkLst>
        <pc:spChg chg="mod">
          <ac:chgData name="Mark Huntly" userId="2f894ec6-1403-4f17-b28b-5f1f7519461e" providerId="ADAL" clId="{28B19D55-2B64-4018-8539-1453B0FDE5DC}" dt="2026-10-21T18:50:56.279" v="1645" actId="113"/>
          <ac:spMkLst>
            <pc:docMk/>
            <pc:sldMk cId="472775510" sldId="304"/>
            <ac:spMk id="4" creationId="{46EF427B-2B58-B14A-F53E-46BE65456EB1}"/>
          </ac:spMkLst>
        </pc:spChg>
      </pc:sldChg>
      <pc:sldChg chg="modSp del mod ord">
        <pc:chgData name="Mark Huntly" userId="2f894ec6-1403-4f17-b28b-5f1f7519461e" providerId="ADAL" clId="{28B19D55-2B64-4018-8539-1453B0FDE5DC}" dt="2026-10-21T19:41:46.792" v="1991" actId="47"/>
        <pc:sldMkLst>
          <pc:docMk/>
          <pc:sldMk cId="2971287674" sldId="305"/>
        </pc:sldMkLst>
        <pc:spChg chg="mod">
          <ac:chgData name="Mark Huntly" userId="2f894ec6-1403-4f17-b28b-5f1f7519461e" providerId="ADAL" clId="{28B19D55-2B64-4018-8539-1453B0FDE5DC}" dt="2026-10-21T18:49:08.001" v="1617" actId="21"/>
          <ac:spMkLst>
            <pc:docMk/>
            <pc:sldMk cId="2971287674" sldId="305"/>
            <ac:spMk id="4" creationId="{46EF427B-2B58-B14A-F53E-46BE65456EB1}"/>
          </ac:spMkLst>
        </pc:spChg>
      </pc:sldChg>
      <pc:sldChg chg="modSp mod">
        <pc:chgData name="Mark Huntly" userId="2f894ec6-1403-4f17-b28b-5f1f7519461e" providerId="ADAL" clId="{28B19D55-2B64-4018-8539-1453B0FDE5DC}" dt="2026-10-21T18:52:19.922" v="1667" actId="404"/>
        <pc:sldMkLst>
          <pc:docMk/>
          <pc:sldMk cId="3984871442" sldId="306"/>
        </pc:sldMkLst>
        <pc:spChg chg="mod">
          <ac:chgData name="Mark Huntly" userId="2f894ec6-1403-4f17-b28b-5f1f7519461e" providerId="ADAL" clId="{28B19D55-2B64-4018-8539-1453B0FDE5DC}" dt="2026-10-21T18:52:19.922" v="1667" actId="404"/>
          <ac:spMkLst>
            <pc:docMk/>
            <pc:sldMk cId="3984871442" sldId="306"/>
            <ac:spMk id="4" creationId="{46EF427B-2B58-B14A-F53E-46BE65456EB1}"/>
          </ac:spMkLst>
        </pc:spChg>
      </pc:sldChg>
      <pc:sldChg chg="addSp modSp mod ord">
        <pc:chgData name="Mark Huntly" userId="2f894ec6-1403-4f17-b28b-5f1f7519461e" providerId="ADAL" clId="{28B19D55-2B64-4018-8539-1453B0FDE5DC}" dt="2026-10-21T18:54:02.884" v="1683"/>
        <pc:sldMkLst>
          <pc:docMk/>
          <pc:sldMk cId="368674242" sldId="307"/>
        </pc:sldMkLst>
        <pc:spChg chg="mod">
          <ac:chgData name="Mark Huntly" userId="2f894ec6-1403-4f17-b28b-5f1f7519461e" providerId="ADAL" clId="{28B19D55-2B64-4018-8539-1453B0FDE5DC}" dt="2026-10-21T18:52:28.395" v="1668" actId="20577"/>
          <ac:spMkLst>
            <pc:docMk/>
            <pc:sldMk cId="368674242" sldId="307"/>
            <ac:spMk id="4" creationId="{46EF427B-2B58-B14A-F53E-46BE65456EB1}"/>
          </ac:spMkLst>
        </pc:spChg>
        <pc:graphicFrameChg chg="add mod modGraphic">
          <ac:chgData name="Mark Huntly" userId="2f894ec6-1403-4f17-b28b-5f1f7519461e" providerId="ADAL" clId="{28B19D55-2B64-4018-8539-1453B0FDE5DC}" dt="2026-10-21T18:53:47.371" v="1681" actId="113"/>
          <ac:graphicFrameMkLst>
            <pc:docMk/>
            <pc:sldMk cId="368674242" sldId="307"/>
            <ac:graphicFrameMk id="2" creationId="{13AC7420-5616-6C48-7549-70535906955B}"/>
          </ac:graphicFrameMkLst>
        </pc:graphicFrameChg>
      </pc:sldChg>
      <pc:sldChg chg="modNotesTx">
        <pc:chgData name="Mark Huntly" userId="2f894ec6-1403-4f17-b28b-5f1f7519461e" providerId="ADAL" clId="{28B19D55-2B64-4018-8539-1453B0FDE5DC}" dt="2026-10-21T19:03:32.944" v="1830" actId="113"/>
        <pc:sldMkLst>
          <pc:docMk/>
          <pc:sldMk cId="3242766078" sldId="308"/>
        </pc:sldMkLst>
      </pc:sldChg>
      <pc:sldChg chg="modSp mod modNotesTx">
        <pc:chgData name="Mark Huntly" userId="2f894ec6-1403-4f17-b28b-5f1f7519461e" providerId="ADAL" clId="{28B19D55-2B64-4018-8539-1453B0FDE5DC}" dt="2026-10-21T19:04:26.341" v="1858" actId="20577"/>
        <pc:sldMkLst>
          <pc:docMk/>
          <pc:sldMk cId="4050549268" sldId="309"/>
        </pc:sldMkLst>
        <pc:spChg chg="mod">
          <ac:chgData name="Mark Huntly" userId="2f894ec6-1403-4f17-b28b-5f1f7519461e" providerId="ADAL" clId="{28B19D55-2B64-4018-8539-1453B0FDE5DC}" dt="2026-10-21T18:57:00.837" v="1741" actId="20577"/>
          <ac:spMkLst>
            <pc:docMk/>
            <pc:sldMk cId="4050549268" sldId="309"/>
            <ac:spMk id="2" creationId="{A2845F26-30A9-1677-5B74-E526CF4D971F}"/>
          </ac:spMkLst>
        </pc:spChg>
      </pc:sldChg>
      <pc:sldChg chg="modNotesTx">
        <pc:chgData name="Mark Huntly" userId="2f894ec6-1403-4f17-b28b-5f1f7519461e" providerId="ADAL" clId="{28B19D55-2B64-4018-8539-1453B0FDE5DC}" dt="2026-10-21T19:43:20.125" v="1995" actId="20577"/>
        <pc:sldMkLst>
          <pc:docMk/>
          <pc:sldMk cId="592684678" sldId="312"/>
        </pc:sldMkLst>
      </pc:sldChg>
      <pc:sldChg chg="modNotesTx">
        <pc:chgData name="Mark Huntly" userId="2f894ec6-1403-4f17-b28b-5f1f7519461e" providerId="ADAL" clId="{28B19D55-2B64-4018-8539-1453B0FDE5DC}" dt="2026-10-21T19:40:43.883" v="1989" actId="20577"/>
        <pc:sldMkLst>
          <pc:docMk/>
          <pc:sldMk cId="3212770274" sldId="313"/>
        </pc:sldMkLst>
      </pc:sldChg>
      <pc:sldChg chg="modNotesTx">
        <pc:chgData name="Mark Huntly" userId="2f894ec6-1403-4f17-b28b-5f1f7519461e" providerId="ADAL" clId="{28B19D55-2B64-4018-8539-1453B0FDE5DC}" dt="2026-10-21T19:46:38.681" v="2043" actId="114"/>
        <pc:sldMkLst>
          <pc:docMk/>
          <pc:sldMk cId="788403001" sldId="314"/>
        </pc:sldMkLst>
      </pc:sldChg>
      <pc:sldChg chg="modNotesTx">
        <pc:chgData name="Mark Huntly" userId="2f894ec6-1403-4f17-b28b-5f1f7519461e" providerId="ADAL" clId="{28B19D55-2B64-4018-8539-1453B0FDE5DC}" dt="2026-10-21T20:04:15.876" v="2094" actId="20577"/>
        <pc:sldMkLst>
          <pc:docMk/>
          <pc:sldMk cId="968550247" sldId="315"/>
        </pc:sldMkLst>
      </pc:sldChg>
      <pc:sldChg chg="modNotesTx">
        <pc:chgData name="Mark Huntly" userId="2f894ec6-1403-4f17-b28b-5f1f7519461e" providerId="ADAL" clId="{28B19D55-2B64-4018-8539-1453B0FDE5DC}" dt="2026-10-21T19:46:30.457" v="2042" actId="20577"/>
        <pc:sldMkLst>
          <pc:docMk/>
          <pc:sldMk cId="2502979628" sldId="316"/>
        </pc:sldMkLst>
      </pc:sldChg>
      <pc:sldChg chg="modNotesTx">
        <pc:chgData name="Mark Huntly" userId="2f894ec6-1403-4f17-b28b-5f1f7519461e" providerId="ADAL" clId="{28B19D55-2B64-4018-8539-1453B0FDE5DC}" dt="2026-10-21T20:08:22.080" v="2129" actId="113"/>
        <pc:sldMkLst>
          <pc:docMk/>
          <pc:sldMk cId="331044379" sldId="317"/>
        </pc:sldMkLst>
      </pc:sldChg>
      <pc:sldChg chg="modSp mod modNotesTx">
        <pc:chgData name="Mark Huntly" userId="2f894ec6-1403-4f17-b28b-5f1f7519461e" providerId="ADAL" clId="{28B19D55-2B64-4018-8539-1453B0FDE5DC}" dt="2026-10-21T19:28:02.504" v="1876" actId="20577"/>
        <pc:sldMkLst>
          <pc:docMk/>
          <pc:sldMk cId="1298334451" sldId="322"/>
        </pc:sldMkLst>
        <pc:spChg chg="mod">
          <ac:chgData name="Mark Huntly" userId="2f894ec6-1403-4f17-b28b-5f1f7519461e" providerId="ADAL" clId="{28B19D55-2B64-4018-8539-1453B0FDE5DC}" dt="2026-10-21T19:27:50.431" v="1874"/>
          <ac:spMkLst>
            <pc:docMk/>
            <pc:sldMk cId="1298334451" sldId="322"/>
            <ac:spMk id="3" creationId="{C46E0852-50BA-E469-E7E2-3F00C4CC5809}"/>
          </ac:spMkLst>
        </pc:spChg>
      </pc:sldChg>
      <pc:sldChg chg="modSp mod modNotesTx">
        <pc:chgData name="Mark Huntly" userId="2f894ec6-1403-4f17-b28b-5f1f7519461e" providerId="ADAL" clId="{28B19D55-2B64-4018-8539-1453B0FDE5DC}" dt="2026-10-21T16:09:03.817" v="587" actId="20577"/>
        <pc:sldMkLst>
          <pc:docMk/>
          <pc:sldMk cId="914208913" sldId="323"/>
        </pc:sldMkLst>
        <pc:spChg chg="mod">
          <ac:chgData name="Mark Huntly" userId="2f894ec6-1403-4f17-b28b-5f1f7519461e" providerId="ADAL" clId="{28B19D55-2B64-4018-8539-1453B0FDE5DC}" dt="2026-10-21T16:06:44.227" v="547" actId="20577"/>
          <ac:spMkLst>
            <pc:docMk/>
            <pc:sldMk cId="914208913" sldId="323"/>
            <ac:spMk id="5" creationId="{1F644B5D-8907-A2AF-0E8B-FF1DBA482B6B}"/>
          </ac:spMkLst>
        </pc:spChg>
      </pc:sldChg>
      <pc:sldChg chg="modSp mod modNotesTx">
        <pc:chgData name="Mark Huntly" userId="2f894ec6-1403-4f17-b28b-5f1f7519461e" providerId="ADAL" clId="{28B19D55-2B64-4018-8539-1453B0FDE5DC}" dt="2026-10-21T19:32:22.939" v="1890" actId="20577"/>
        <pc:sldMkLst>
          <pc:docMk/>
          <pc:sldMk cId="3219728316" sldId="325"/>
        </pc:sldMkLst>
        <pc:spChg chg="mod">
          <ac:chgData name="Mark Huntly" userId="2f894ec6-1403-4f17-b28b-5f1f7519461e" providerId="ADAL" clId="{28B19D55-2B64-4018-8539-1453B0FDE5DC}" dt="2026-10-21T19:31:00.217" v="1885" actId="20577"/>
          <ac:spMkLst>
            <pc:docMk/>
            <pc:sldMk cId="3219728316" sldId="325"/>
            <ac:spMk id="3" creationId="{C46E0852-50BA-E469-E7E2-3F00C4CC5809}"/>
          </ac:spMkLst>
        </pc:spChg>
      </pc:sldChg>
      <pc:sldChg chg="ord">
        <pc:chgData name="Mark Huntly" userId="2f894ec6-1403-4f17-b28b-5f1f7519461e" providerId="ADAL" clId="{28B19D55-2B64-4018-8539-1453B0FDE5DC}" dt="2026-10-21T19:33:52.064" v="1892"/>
        <pc:sldMkLst>
          <pc:docMk/>
          <pc:sldMk cId="1447842968" sldId="327"/>
        </pc:sldMkLst>
      </pc:sldChg>
      <pc:sldChg chg="modNotesTx">
        <pc:chgData name="Mark Huntly" userId="2f894ec6-1403-4f17-b28b-5f1f7519461e" providerId="ADAL" clId="{28B19D55-2B64-4018-8539-1453B0FDE5DC}" dt="2026-10-21T19:35:26.346" v="1901" actId="20577"/>
        <pc:sldMkLst>
          <pc:docMk/>
          <pc:sldMk cId="3043845735" sldId="328"/>
        </pc:sldMkLst>
      </pc:sldChg>
      <pc:sldChg chg="modSp mod">
        <pc:chgData name="Mark Huntly" userId="2f894ec6-1403-4f17-b28b-5f1f7519461e" providerId="ADAL" clId="{28B19D55-2B64-4018-8539-1453B0FDE5DC}" dt="2026-10-21T20:12:23.084" v="2203" actId="20577"/>
        <pc:sldMkLst>
          <pc:docMk/>
          <pc:sldMk cId="55509941" sldId="330"/>
        </pc:sldMkLst>
        <pc:spChg chg="mod">
          <ac:chgData name="Mark Huntly" userId="2f894ec6-1403-4f17-b28b-5f1f7519461e" providerId="ADAL" clId="{28B19D55-2B64-4018-8539-1453B0FDE5DC}" dt="2026-10-21T20:12:23.084" v="2203" actId="20577"/>
          <ac:spMkLst>
            <pc:docMk/>
            <pc:sldMk cId="55509941" sldId="330"/>
            <ac:spMk id="3" creationId="{C46E0852-50BA-E469-E7E2-3F00C4CC5809}"/>
          </ac:spMkLst>
        </pc:spChg>
      </pc:sldChg>
      <pc:sldChg chg="del">
        <pc:chgData name="Mark Huntly" userId="2f894ec6-1403-4f17-b28b-5f1f7519461e" providerId="ADAL" clId="{28B19D55-2B64-4018-8539-1453B0FDE5DC}" dt="2026-10-21T20:10:14.819" v="2175" actId="47"/>
        <pc:sldMkLst>
          <pc:docMk/>
          <pc:sldMk cId="4078615665" sldId="333"/>
        </pc:sldMkLst>
      </pc:sldChg>
      <pc:sldChg chg="modSp add mod ord">
        <pc:chgData name="Mark Huntly" userId="2f894ec6-1403-4f17-b28b-5f1f7519461e" providerId="ADAL" clId="{28B19D55-2B64-4018-8539-1453B0FDE5DC}" dt="2026-10-21T19:43:44.010" v="1996" actId="207"/>
        <pc:sldMkLst>
          <pc:docMk/>
          <pc:sldMk cId="781475714" sldId="335"/>
        </pc:sldMkLst>
        <pc:graphicFrameChg chg="modGraphic">
          <ac:chgData name="Mark Huntly" userId="2f894ec6-1403-4f17-b28b-5f1f7519461e" providerId="ADAL" clId="{28B19D55-2B64-4018-8539-1453B0FDE5DC}" dt="2026-10-21T19:43:44.010" v="1996" actId="207"/>
          <ac:graphicFrameMkLst>
            <pc:docMk/>
            <pc:sldMk cId="781475714" sldId="335"/>
            <ac:graphicFrameMk id="2" creationId="{4D97E152-4CFB-A19F-61A3-635972777890}"/>
          </ac:graphicFrameMkLst>
        </pc:graphicFrameChg>
      </pc:sldChg>
      <pc:sldChg chg="modSp add mod">
        <pc:chgData name="Mark Huntly" userId="2f894ec6-1403-4f17-b28b-5f1f7519461e" providerId="ADAL" clId="{28B19D55-2B64-4018-8539-1453B0FDE5DC}" dt="2026-10-21T21:23:20.304" v="2247" actId="27636"/>
        <pc:sldMkLst>
          <pc:docMk/>
          <pc:sldMk cId="2899848981" sldId="336"/>
        </pc:sldMkLst>
        <pc:spChg chg="mod">
          <ac:chgData name="Mark Huntly" userId="2f894ec6-1403-4f17-b28b-5f1f7519461e" providerId="ADAL" clId="{28B19D55-2B64-4018-8539-1453B0FDE5DC}" dt="2026-10-21T21:23:20.304" v="2247" actId="27636"/>
          <ac:spMkLst>
            <pc:docMk/>
            <pc:sldMk cId="2899848981" sldId="336"/>
            <ac:spMk id="3" creationId="{F9F2D2EF-82B3-459F-8C35-ECEBA33473CA}"/>
          </ac:spMkLst>
        </pc:spChg>
        <pc:spChg chg="mod">
          <ac:chgData name="Mark Huntly" userId="2f894ec6-1403-4f17-b28b-5f1f7519461e" providerId="ADAL" clId="{28B19D55-2B64-4018-8539-1453B0FDE5DC}" dt="2026-10-21T21:22:50.612" v="2241" actId="20577"/>
          <ac:spMkLst>
            <pc:docMk/>
            <pc:sldMk cId="2899848981" sldId="336"/>
            <ac:spMk id="5" creationId="{CBB07C31-7ECF-54FF-00DD-862B97CCCA43}"/>
          </ac:spMkLst>
        </pc:spChg>
      </pc:sldChg>
      <pc:sldMasterChg chg="del delSldLayout">
        <pc:chgData name="Mark Huntly" userId="2f894ec6-1403-4f17-b28b-5f1f7519461e" providerId="ADAL" clId="{28B19D55-2B64-4018-8539-1453B0FDE5DC}" dt="2026-10-21T15:27:30.176" v="8"/>
        <pc:sldMasterMkLst>
          <pc:docMk/>
          <pc:sldMasterMk cId="332921129" sldId="2147483651"/>
        </pc:sldMasterMkLst>
        <pc:sldLayoutChg chg="del">
          <pc:chgData name="Mark Huntly" userId="2f894ec6-1403-4f17-b28b-5f1f7519461e" providerId="ADAL" clId="{28B19D55-2B64-4018-8539-1453B0FDE5DC}" dt="2026-10-21T15:27:30.176" v="8"/>
          <pc:sldLayoutMkLst>
            <pc:docMk/>
            <pc:sldMasterMk cId="332921129" sldId="2147483651"/>
            <pc:sldLayoutMk cId="1273137694" sldId="2147483674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1T15:27:30.176" v="8"/>
        <pc:sldMasterMkLst>
          <pc:docMk/>
          <pc:sldMasterMk cId="503966888" sldId="2147483653"/>
        </pc:sldMasterMkLst>
        <pc:sldLayoutChg chg="del">
          <pc:chgData name="Mark Huntly" userId="2f894ec6-1403-4f17-b28b-5f1f7519461e" providerId="ADAL" clId="{28B19D55-2B64-4018-8539-1453B0FDE5DC}" dt="2026-10-21T15:27:30.176" v="8"/>
          <pc:sldLayoutMkLst>
            <pc:docMk/>
            <pc:sldMasterMk cId="503966888" sldId="2147483653"/>
            <pc:sldLayoutMk cId="4216905086" sldId="2147483677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1T15:27:30.176" v="8"/>
        <pc:sldMasterMkLst>
          <pc:docMk/>
          <pc:sldMasterMk cId="19418140" sldId="2147483654"/>
        </pc:sldMasterMkLst>
        <pc:sldLayoutChg chg="del">
          <pc:chgData name="Mark Huntly" userId="2f894ec6-1403-4f17-b28b-5f1f7519461e" providerId="ADAL" clId="{28B19D55-2B64-4018-8539-1453B0FDE5DC}" dt="2026-10-21T15:27:30.176" v="8"/>
          <pc:sldLayoutMkLst>
            <pc:docMk/>
            <pc:sldMasterMk cId="19418140" sldId="2147483654"/>
            <pc:sldLayoutMk cId="94923803" sldId="2147483678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1T15:27:30.176" v="8"/>
        <pc:sldMasterMkLst>
          <pc:docMk/>
          <pc:sldMasterMk cId="1086982509" sldId="2147483655"/>
        </pc:sldMasterMkLst>
        <pc:sldLayoutChg chg="del">
          <pc:chgData name="Mark Huntly" userId="2f894ec6-1403-4f17-b28b-5f1f7519461e" providerId="ADAL" clId="{28B19D55-2B64-4018-8539-1453B0FDE5DC}" dt="2026-10-21T15:27:30.176" v="8"/>
          <pc:sldLayoutMkLst>
            <pc:docMk/>
            <pc:sldMasterMk cId="1086982509" sldId="2147483655"/>
            <pc:sldLayoutMk cId="408938655" sldId="2147483679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1T15:27:30.176" v="8"/>
        <pc:sldMasterMkLst>
          <pc:docMk/>
          <pc:sldMasterMk cId="537362470" sldId="2147483656"/>
        </pc:sldMasterMkLst>
        <pc:sldLayoutChg chg="del">
          <pc:chgData name="Mark Huntly" userId="2f894ec6-1403-4f17-b28b-5f1f7519461e" providerId="ADAL" clId="{28B19D55-2B64-4018-8539-1453B0FDE5DC}" dt="2026-10-21T15:27:30.176" v="8"/>
          <pc:sldLayoutMkLst>
            <pc:docMk/>
            <pc:sldMasterMk cId="537362470" sldId="2147483656"/>
            <pc:sldLayoutMk cId="3130719715" sldId="2147483680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1T15:27:30.176" v="8"/>
        <pc:sldMasterMkLst>
          <pc:docMk/>
          <pc:sldMasterMk cId="3275634550" sldId="2147483657"/>
        </pc:sldMasterMkLst>
        <pc:sldLayoutChg chg="del">
          <pc:chgData name="Mark Huntly" userId="2f894ec6-1403-4f17-b28b-5f1f7519461e" providerId="ADAL" clId="{28B19D55-2B64-4018-8539-1453B0FDE5DC}" dt="2026-10-21T15:27:30.176" v="8"/>
          <pc:sldLayoutMkLst>
            <pc:docMk/>
            <pc:sldMasterMk cId="3275634550" sldId="2147483657"/>
            <pc:sldLayoutMk cId="2783529864" sldId="2147483681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1T15:27:30.176" v="8"/>
        <pc:sldMasterMkLst>
          <pc:docMk/>
          <pc:sldMasterMk cId="1800093731" sldId="2147483659"/>
        </pc:sldMasterMkLst>
        <pc:sldLayoutChg chg="del">
          <pc:chgData name="Mark Huntly" userId="2f894ec6-1403-4f17-b28b-5f1f7519461e" providerId="ADAL" clId="{28B19D55-2B64-4018-8539-1453B0FDE5DC}" dt="2026-10-21T15:27:30.176" v="8"/>
          <pc:sldLayoutMkLst>
            <pc:docMk/>
            <pc:sldMasterMk cId="1800093731" sldId="2147483659"/>
            <pc:sldLayoutMk cId="1597148504" sldId="2147483684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1T15:27:30.176" v="8"/>
        <pc:sldMasterMkLst>
          <pc:docMk/>
          <pc:sldMasterMk cId="2215794927" sldId="2147483660"/>
        </pc:sldMasterMkLst>
        <pc:sldLayoutChg chg="del">
          <pc:chgData name="Mark Huntly" userId="2f894ec6-1403-4f17-b28b-5f1f7519461e" providerId="ADAL" clId="{28B19D55-2B64-4018-8539-1453B0FDE5DC}" dt="2026-10-21T15:27:30.176" v="8"/>
          <pc:sldLayoutMkLst>
            <pc:docMk/>
            <pc:sldMasterMk cId="2215794927" sldId="2147483660"/>
            <pc:sldLayoutMk cId="3475296125" sldId="2147483683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1T15:27:30.176" v="8"/>
        <pc:sldMasterMkLst>
          <pc:docMk/>
          <pc:sldMasterMk cId="3508390215" sldId="2147483661"/>
        </pc:sldMasterMkLst>
        <pc:sldLayoutChg chg="del">
          <pc:chgData name="Mark Huntly" userId="2f894ec6-1403-4f17-b28b-5f1f7519461e" providerId="ADAL" clId="{28B19D55-2B64-4018-8539-1453B0FDE5DC}" dt="2026-10-21T15:27:30.176" v="8"/>
          <pc:sldLayoutMkLst>
            <pc:docMk/>
            <pc:sldMasterMk cId="3508390215" sldId="2147483661"/>
            <pc:sldLayoutMk cId="724236427" sldId="2147483685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1T15:27:30.176" v="8"/>
        <pc:sldMasterMkLst>
          <pc:docMk/>
          <pc:sldMasterMk cId="2581267852" sldId="2147483662"/>
        </pc:sldMasterMkLst>
        <pc:sldLayoutChg chg="del">
          <pc:chgData name="Mark Huntly" userId="2f894ec6-1403-4f17-b28b-5f1f7519461e" providerId="ADAL" clId="{28B19D55-2B64-4018-8539-1453B0FDE5DC}" dt="2026-10-21T15:27:30.176" v="8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1T15:27:30.176" v="8"/>
        <pc:sldMasterMkLst>
          <pc:docMk/>
          <pc:sldMasterMk cId="1372220361" sldId="2147483663"/>
        </pc:sldMasterMkLst>
        <pc:sldLayoutChg chg="del">
          <pc:chgData name="Mark Huntly" userId="2f894ec6-1403-4f17-b28b-5f1f7519461e" providerId="ADAL" clId="{28B19D55-2B64-4018-8539-1453B0FDE5DC}" dt="2026-10-21T15:27:30.176" v="8"/>
          <pc:sldLayoutMkLst>
            <pc:docMk/>
            <pc:sldMasterMk cId="1372220361" sldId="2147483663"/>
            <pc:sldLayoutMk cId="2317885063" sldId="2147483687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1T15:27:30.176" v="8"/>
        <pc:sldMasterMkLst>
          <pc:docMk/>
          <pc:sldMasterMk cId="741040061" sldId="2147483664"/>
        </pc:sldMasterMkLst>
        <pc:sldLayoutChg chg="del">
          <pc:chgData name="Mark Huntly" userId="2f894ec6-1403-4f17-b28b-5f1f7519461e" providerId="ADAL" clId="{28B19D55-2B64-4018-8539-1453B0FDE5DC}" dt="2026-10-21T15:27:30.176" v="8"/>
          <pc:sldLayoutMkLst>
            <pc:docMk/>
            <pc:sldMasterMk cId="741040061" sldId="2147483664"/>
            <pc:sldLayoutMk cId="763020717" sldId="2147483688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1T15:27:30.176" v="8"/>
        <pc:sldMasterMkLst>
          <pc:docMk/>
          <pc:sldMasterMk cId="58822457" sldId="2147483665"/>
        </pc:sldMasterMkLst>
        <pc:sldLayoutChg chg="del">
          <pc:chgData name="Mark Huntly" userId="2f894ec6-1403-4f17-b28b-5f1f7519461e" providerId="ADAL" clId="{28B19D55-2B64-4018-8539-1453B0FDE5DC}" dt="2026-10-21T15:27:30.176" v="8"/>
          <pc:sldLayoutMkLst>
            <pc:docMk/>
            <pc:sldMasterMk cId="58822457" sldId="2147483665"/>
            <pc:sldLayoutMk cId="2624528723" sldId="2147483689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1T15:27:30.176" v="8"/>
        <pc:sldMasterMkLst>
          <pc:docMk/>
          <pc:sldMasterMk cId="754378712" sldId="2147483666"/>
        </pc:sldMasterMkLst>
        <pc:sldLayoutChg chg="del">
          <pc:chgData name="Mark Huntly" userId="2f894ec6-1403-4f17-b28b-5f1f7519461e" providerId="ADAL" clId="{28B19D55-2B64-4018-8539-1453B0FDE5DC}" dt="2026-10-21T15:27:30.176" v="8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Mark Huntly" userId="2f894ec6-1403-4f17-b28b-5f1f7519461e" providerId="ADAL" clId="{28B19D55-2B64-4018-8539-1453B0FDE5DC}" dt="2026-10-21T15:27:30.176" v="8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Mark Huntly" userId="2f894ec6-1403-4f17-b28b-5f1f7519461e" providerId="ADAL" clId="{28B19D55-2B64-4018-8539-1453B0FDE5DC}" dt="2026-10-21T15:27:30.176" v="8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Mark Huntly" userId="2f894ec6-1403-4f17-b28b-5f1f7519461e" providerId="ADAL" clId="{28B19D55-2B64-4018-8539-1453B0FDE5DC}" dt="2026-10-21T15:27:30.176" v="8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Mark Huntly" userId="2f894ec6-1403-4f17-b28b-5f1f7519461e" providerId="ADAL" clId="{28B19D55-2B64-4018-8539-1453B0FDE5DC}" dt="2026-10-21T15:27:30.176" v="8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Mark Huntly" userId="2f894ec6-1403-4f17-b28b-5f1f7519461e" providerId="ADAL" clId="{28B19D55-2B64-4018-8539-1453B0FDE5DC}" dt="2026-10-21T15:27:30.176" v="8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Mark Huntly" userId="2f894ec6-1403-4f17-b28b-5f1f7519461e" providerId="ADAL" clId="{28B19D55-2B64-4018-8539-1453B0FDE5DC}" dt="2026-10-21T15:27:30.176" v="8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Mark Huntly" userId="2f894ec6-1403-4f17-b28b-5f1f7519461e" providerId="ADAL" clId="{28B19D55-2B64-4018-8539-1453B0FDE5DC}" dt="2026-10-21T15:27:30.176" v="8"/>
          <pc:sldLayoutMkLst>
            <pc:docMk/>
            <pc:sldMasterMk cId="754378712" sldId="2147483666"/>
            <pc:sldLayoutMk cId="2661865558" sldId="2147483705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1T15:27:30.176" v="8"/>
        <pc:sldMasterMkLst>
          <pc:docMk/>
          <pc:sldMasterMk cId="217095490" sldId="2147483670"/>
        </pc:sldMasterMkLst>
        <pc:sldLayoutChg chg="del">
          <pc:chgData name="Mark Huntly" userId="2f894ec6-1403-4f17-b28b-5f1f7519461e" providerId="ADAL" clId="{28B19D55-2B64-4018-8539-1453B0FDE5DC}" dt="2026-10-21T15:27:30.176" v="8"/>
          <pc:sldLayoutMkLst>
            <pc:docMk/>
            <pc:sldMasterMk cId="217095490" sldId="2147483670"/>
            <pc:sldLayoutMk cId="3583415931" sldId="2147483696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1T15:27:30.176" v="8"/>
        <pc:sldMasterMkLst>
          <pc:docMk/>
          <pc:sldMasterMk cId="1743180627" sldId="2147483671"/>
        </pc:sldMasterMkLst>
        <pc:sldLayoutChg chg="del">
          <pc:chgData name="Mark Huntly" userId="2f894ec6-1403-4f17-b28b-5f1f7519461e" providerId="ADAL" clId="{28B19D55-2B64-4018-8539-1453B0FDE5DC}" dt="2026-10-21T15:27:30.176" v="8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1T15:27:30.176" v="8"/>
        <pc:sldMasterMkLst>
          <pc:docMk/>
          <pc:sldMasterMk cId="130175223" sldId="2147483673"/>
        </pc:sldMasterMkLst>
        <pc:sldLayoutChg chg="del">
          <pc:chgData name="Mark Huntly" userId="2f894ec6-1403-4f17-b28b-5f1f7519461e" providerId="ADAL" clId="{28B19D55-2B64-4018-8539-1453B0FDE5DC}" dt="2026-10-21T15:27:30.176" v="8"/>
          <pc:sldLayoutMkLst>
            <pc:docMk/>
            <pc:sldMasterMk cId="130175223" sldId="2147483673"/>
            <pc:sldLayoutMk cId="324980695" sldId="2147483693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10-21T15:27:30.176" v="8"/>
        <pc:sldMasterMkLst>
          <pc:docMk/>
          <pc:sldMasterMk cId="2237523523" sldId="2147483706"/>
        </pc:sldMasterMkLst>
        <pc:sldLayoutChg chg="del">
          <pc:chgData name="Mark Huntly" userId="2f894ec6-1403-4f17-b28b-5f1f7519461e" providerId="ADAL" clId="{28B19D55-2B64-4018-8539-1453B0FDE5DC}" dt="2026-10-21T15:27:30.176" v="8"/>
          <pc:sldLayoutMkLst>
            <pc:docMk/>
            <pc:sldMasterMk cId="2237523523" sldId="2147483706"/>
            <pc:sldLayoutMk cId="2084379517" sldId="2147483707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Connect to Lecture 1, which introduced the DBMS environment and listed DBMS functions without explaining them.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lecture opens up the DBMS: how it is structured, what it must do, and where it runs.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1769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"Architecture" is used for two different questions in this lecture:</a:t>
            </a:r>
          </a:p>
          <a:p>
            <a:pPr lvl="0"/>
            <a:r>
              <a:rPr lang="en-GB" b="1" i="1" dirty="0"/>
              <a:t>Where does the software run?</a:t>
            </a:r>
            <a:r>
              <a:rPr lang="en-GB" b="1" dirty="0"/>
              <a:t> </a:t>
            </a:r>
            <a:r>
              <a:rPr lang="en-GB" dirty="0"/>
              <a:t>One machine, client and server, or several tiers. These are usually called </a:t>
            </a:r>
            <a:r>
              <a:rPr lang="en-GB" b="1" dirty="0"/>
              <a:t>tiers, shown here as one-tier and two-tier.</a:t>
            </a:r>
            <a:endParaRPr lang="en-GB" dirty="0"/>
          </a:p>
          <a:p>
            <a:pPr lvl="0"/>
            <a:r>
              <a:rPr lang="en-GB" b="1" i="1" dirty="0"/>
              <a:t>How is the data described?</a:t>
            </a:r>
            <a:r>
              <a:rPr lang="en-GB" b="1" dirty="0"/>
              <a:t> </a:t>
            </a:r>
            <a:r>
              <a:rPr lang="en-GB" dirty="0"/>
              <a:t>External, conceptual and internal. These are the ANSI-SPARC </a:t>
            </a:r>
            <a:r>
              <a:rPr lang="en-GB" b="1" dirty="0"/>
              <a:t>levels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6716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Every multi-user system has the same four parts: user interface, business logic, DBMS and database</a:t>
            </a:r>
          </a:p>
          <a:p>
            <a:r>
              <a:rPr lang="en-GB" dirty="0"/>
              <a:t>But the difference between these architectures is where each part runs.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1468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Everything runs on one machine: storage, query processing and the user interface.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9099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Fast, because there is no network hop, and simple to administer. But it is a single point of failure and can only scale </a:t>
            </a:r>
            <a:r>
              <a:rPr lang="en-GB" i="1" dirty="0"/>
              <a:t>vertically</a:t>
            </a:r>
            <a:r>
              <a:rPr lang="en-GB" dirty="0"/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Examples are SQLite inside a mobile app, or Microsoft Access on a desktop.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8815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Client applications send requests over the network; the database server runs the DBMS and returns results.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8883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server can now control concurrency centrally, which is the big gain over one-tier.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9710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1" dirty="0"/>
              <a:t>“What breaks if 5,000 clients each hold an open connection to the database?"</a:t>
            </a: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Connection limits and the cost of putting business logic in every client lead naturally to three tiers.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5579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ANSI-SPARC (the American National Standards Institute's Standards Planning and Requirements Committee) proposed the framework in the mid-1970s.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Its objective is </a:t>
            </a:r>
            <a:r>
              <a:rPr lang="en-GB" i="1" dirty="0"/>
              <a:t>abstraction</a:t>
            </a:r>
            <a:r>
              <a:rPr lang="en-GB" dirty="0"/>
              <a:t>: every user sees the same data, each user's view is unaffected by changes to others, and nobody needs to know how the data is stored.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5608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Its objective is </a:t>
            </a:r>
            <a:r>
              <a:rPr lang="en-GB" i="1" dirty="0"/>
              <a:t>abstraction</a:t>
            </a:r>
            <a:r>
              <a:rPr lang="en-GB" dirty="0"/>
              <a:t>: every user sees the same data, each user's view is unaffected by changes to others, and nobody needs to know how the data is stored.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0499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There are three separate goals here: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change storage structures without affecting users' views;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change physical storage devices without affecting the internal structure;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change the conceptual structure without affecting </a:t>
            </a:r>
            <a:r>
              <a:rPr lang="en-GB" i="1" dirty="0"/>
              <a:t>all</a:t>
            </a:r>
            <a:r>
              <a:rPr lang="en-GB" dirty="0"/>
              <a:t> users.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627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am going to be a bit anal here and differentiate between tiers and levels, of which there are three.</a:t>
            </a:r>
          </a:p>
          <a:p>
            <a:r>
              <a:rPr lang="en-GB" dirty="0"/>
              <a:t>As far as tiers they are first, second and third. Defining where the logical or physical architecture exists.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9644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three-level architecture is the conceptual levels. These are the ANSI-SPARK levels.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In fact, all three of these levels exist inside the DBMS on the database server.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There are many external views (one per user group) on the external level, but only one conceptual schema and one internal schema per database.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9172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External level:</a:t>
            </a:r>
            <a:r>
              <a:rPr lang="en-GB" dirty="0"/>
              <a:t> the users' views.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Each view shows only the data relevant to one user group, possibly renamed, combined or derived (an age calculated from a date of birth).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In SQL: </a:t>
            </a:r>
            <a:r>
              <a:rPr lang="en-GB" b="1" dirty="0"/>
              <a:t>views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65832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Conceptual level:</a:t>
            </a:r>
            <a:r>
              <a:rPr lang="en-GB" dirty="0"/>
              <a:t> the community view.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All entities, attributes, relationships and constraints, with no storage detail.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In SQL: the </a:t>
            </a:r>
            <a:r>
              <a:rPr lang="en-GB" b="1" dirty="0"/>
              <a:t>base tables</a:t>
            </a:r>
            <a:r>
              <a:rPr lang="en-GB" dirty="0"/>
              <a:t> and their constraints.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is what the ER model from Lecture 4 becomes.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76660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Internal level:</a:t>
            </a:r>
            <a:r>
              <a:rPr lang="en-GB" dirty="0"/>
              <a:t> how the DBMS stores the data.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Record layouts, indexes, storage allocation, compression and encryption.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In SQL: </a:t>
            </a:r>
            <a:r>
              <a:rPr lang="en-GB" b="1" dirty="0"/>
              <a:t>indexes, tablespaces, partitions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39419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Take a look at this slide -  Talk me through what this does… It maps: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external view 1 shows </a:t>
            </a:r>
            <a:r>
              <a:rPr lang="en-GB" sz="12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Age</a:t>
            </a:r>
            <a:r>
              <a:rPr lang="en-GB" b="1" dirty="0"/>
              <a:t> </a:t>
            </a:r>
            <a:r>
              <a:rPr lang="en-GB" dirty="0"/>
              <a:t>but the conceptual level stores </a:t>
            </a:r>
            <a:r>
              <a:rPr lang="en-GB" sz="12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DOB</a:t>
            </a:r>
            <a:r>
              <a:rPr lang="en-GB" dirty="0"/>
              <a:t>, so Age is derived by the mapping.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external view 2 calls the column </a:t>
            </a:r>
            <a:r>
              <a:rPr lang="en-GB" sz="12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Bno</a:t>
            </a:r>
            <a:r>
              <a:rPr lang="en-GB" dirty="0"/>
              <a:t>; the conceptual level calls it </a:t>
            </a:r>
            <a:r>
              <a:rPr lang="en-GB" sz="12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Branch_No</a:t>
            </a:r>
            <a:r>
              <a:rPr lang="en-GB" dirty="0"/>
              <a:t>, so the mapping also renames.</a:t>
            </a:r>
          </a:p>
          <a:p>
            <a:pPr lvl="0"/>
            <a:r>
              <a:rPr lang="en-GB" b="1" dirty="0"/>
              <a:t>External/conceptual mapping:</a:t>
            </a:r>
            <a:r>
              <a:rPr lang="en-GB" dirty="0"/>
              <a:t> translates each view into the conceptual schema.</a:t>
            </a:r>
          </a:p>
          <a:p>
            <a:pPr lvl="0"/>
            <a:r>
              <a:rPr lang="en-GB" dirty="0"/>
              <a:t>It handles renaming (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Bno</a:t>
            </a:r>
            <a:r>
              <a:rPr lang="en-GB" dirty="0"/>
              <a:t> to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Branch_No</a:t>
            </a:r>
            <a:r>
              <a:rPr lang="en-GB" dirty="0"/>
              <a:t>),</a:t>
            </a:r>
          </a:p>
          <a:p>
            <a:pPr lvl="0"/>
            <a:r>
              <a:rPr lang="en-GB" dirty="0"/>
              <a:t>derived values (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Age</a:t>
            </a:r>
            <a:r>
              <a:rPr lang="en-GB" dirty="0"/>
              <a:t> from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DOB</a:t>
            </a:r>
            <a:r>
              <a:rPr lang="en-GB" dirty="0"/>
              <a:t>) and selecting a subset of columns and rows.</a:t>
            </a:r>
          </a:p>
          <a:p>
            <a:pPr lvl="0"/>
            <a:r>
              <a:rPr lang="en-GB" dirty="0"/>
              <a:t>When the conceptual schema changes, the DBA updates this mapping and the views stay the same.</a:t>
            </a:r>
          </a:p>
          <a:p>
            <a:pPr lvl="0"/>
            <a:r>
              <a:rPr lang="en-GB" dirty="0"/>
              <a:t>That is </a:t>
            </a:r>
            <a:r>
              <a:rPr lang="en-GB" b="1" dirty="0"/>
              <a:t>logical</a:t>
            </a:r>
            <a:r>
              <a:rPr lang="en-GB" dirty="0"/>
              <a:t> data independence.</a:t>
            </a:r>
          </a:p>
          <a:p>
            <a:pPr lvl="0"/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internal level shows a C struct and indexes on </a:t>
            </a:r>
            <a:r>
              <a:rPr lang="en-GB" sz="12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Staff_No</a:t>
            </a:r>
            <a:r>
              <a:rPr lang="en-GB" b="1" dirty="0"/>
              <a:t> </a:t>
            </a:r>
            <a:r>
              <a:rPr lang="en-GB" dirty="0"/>
              <a:t>and </a:t>
            </a:r>
            <a:r>
              <a:rPr lang="en-GB" sz="12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Branch_No</a:t>
            </a:r>
            <a:r>
              <a:rPr lang="en-GB" b="1" dirty="0"/>
              <a:t>. </a:t>
            </a:r>
            <a:r>
              <a:rPr lang="en-GB" dirty="0"/>
              <a:t>Ask students to say what each mapping does.</a:t>
            </a:r>
          </a:p>
          <a:p>
            <a:pPr lvl="0"/>
            <a:r>
              <a:rPr lang="en-GB" b="1" dirty="0"/>
              <a:t>Conceptual/internal mapping:</a:t>
            </a:r>
            <a:r>
              <a:rPr lang="en-GB" dirty="0"/>
              <a:t> translates the conceptual schema into storage structures:</a:t>
            </a:r>
          </a:p>
          <a:p>
            <a:pPr lvl="0"/>
            <a:r>
              <a:rPr lang="en-GB" dirty="0"/>
              <a:t>which file, which record format, which index.</a:t>
            </a:r>
          </a:p>
          <a:p>
            <a:pPr lvl="0"/>
            <a:r>
              <a:rPr lang="en-GB" dirty="0"/>
              <a:t>When storage changes, the DBA updates this mapping and the conceptual schema stays the same.</a:t>
            </a:r>
          </a:p>
          <a:p>
            <a:pPr lvl="0"/>
            <a:r>
              <a:rPr lang="en-GB" dirty="0"/>
              <a:t>That is </a:t>
            </a:r>
            <a:r>
              <a:rPr lang="en-GB" b="1" dirty="0"/>
              <a:t>physical</a:t>
            </a:r>
            <a:r>
              <a:rPr lang="en-GB" dirty="0"/>
              <a:t> data independence.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99594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74434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 mapping goes directly from the external level to the internal level.</a:t>
            </a:r>
          </a:p>
          <a:p>
            <a:r>
              <a:rPr lang="en-GB" dirty="0"/>
              <a:t>Everything passes through the conceptual level, which is what makes the two kinds of data independence possible.</a:t>
            </a:r>
          </a:p>
          <a:p>
            <a:r>
              <a:rPr lang="en-GB" dirty="0"/>
              <a:t>If the external schemas were mapped straight to storage, a change in storage would ripple up to the users’ views, and physical data independence would be lost.</a:t>
            </a:r>
          </a:p>
          <a:p>
            <a:r>
              <a:rPr lang="en-GB" dirty="0"/>
              <a:t>One mapping per view at the top, only one at the bottom.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98220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Logical:</a:t>
            </a:r>
            <a:r>
              <a:rPr lang="en-GB" dirty="0"/>
              <a:t> the conceptual schema changes (add an attribute or an entity) and external views and programs that do not use the change keep working.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Importantly, Users who need the new data must of course see it; what matters is that </a:t>
            </a:r>
            <a:r>
              <a:rPr lang="en-GB" b="1" i="1" dirty="0"/>
              <a:t>other</a:t>
            </a:r>
            <a:r>
              <a:rPr lang="en-GB" b="1" dirty="0"/>
              <a:t> </a:t>
            </a:r>
            <a:r>
              <a:rPr lang="en-GB" dirty="0"/>
              <a:t>users are unaffected.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44123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Physical:</a:t>
            </a:r>
            <a:r>
              <a:rPr lang="en-GB" dirty="0"/>
              <a:t> the internal schema changes (add an index, move to SSD storage, partition a table) and nothing above it changes.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Physical independence is easy to achieve and almost every DBMS delivers it;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Logical independence is harder, because a removed or renamed column can still break a view.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65645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DDL defines and changes structure: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CREATE</a:t>
            </a:r>
            <a:r>
              <a:rPr lang="en-GB" dirty="0"/>
              <a:t>,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ALTER</a:t>
            </a:r>
            <a:r>
              <a:rPr lang="en-GB" dirty="0"/>
              <a:t>,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DROP</a:t>
            </a:r>
            <a:r>
              <a:rPr lang="en-GB" dirty="0"/>
              <a:t>,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RENAME</a:t>
            </a:r>
            <a:r>
              <a:rPr lang="en-GB" dirty="0"/>
              <a:t>,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TRUNCATE</a:t>
            </a:r>
            <a:r>
              <a:rPr lang="en-GB" dirty="0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(Linking back to Lecture 2's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CREATE TABLE</a:t>
            </a:r>
            <a:r>
              <a:rPr lang="en-GB" dirty="0"/>
              <a:t> with keys). Note that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TRUNCATE</a:t>
            </a:r>
            <a:r>
              <a:rPr lang="en-GB" dirty="0"/>
              <a:t> deallocates storage rather than deleting rows one at a time.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57955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Procedural is what to do and how to do.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DML works with the data: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SELECT</a:t>
            </a:r>
            <a:r>
              <a:rPr lang="en-GB" dirty="0"/>
              <a:t>,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INSERT</a:t>
            </a:r>
            <a:r>
              <a:rPr lang="en-GB" dirty="0"/>
              <a:t>,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UPDATE</a:t>
            </a:r>
            <a:r>
              <a:rPr lang="en-GB" dirty="0"/>
              <a:t>,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DELETE</a:t>
            </a:r>
            <a:r>
              <a:rPr lang="en-GB" dirty="0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procedural/non-procedural split is the key idea. SQL is non-procedural: you state </a:t>
            </a:r>
            <a:r>
              <a:rPr lang="en-GB" i="1" dirty="0"/>
              <a:t>what</a:t>
            </a:r>
            <a:r>
              <a:rPr lang="en-GB" dirty="0"/>
              <a:t> you want and the query optimiser decides </a:t>
            </a:r>
            <a:r>
              <a:rPr lang="en-GB" i="1" dirty="0"/>
              <a:t>how</a:t>
            </a:r>
            <a:r>
              <a:rPr lang="en-GB" dirty="0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 procedural equivalent would be a loop in Python or PL/SQL reading rows one at a time.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We could note at this stage that there are a further two language paradigms to be aware of:</a:t>
            </a:r>
          </a:p>
          <a:p>
            <a:pPr lvl="0"/>
            <a:r>
              <a:rPr lang="en-GB" b="1" dirty="0"/>
              <a:t>DCL (Data Control Language):</a:t>
            </a:r>
            <a:r>
              <a:rPr lang="en-GB" dirty="0"/>
              <a:t>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GRANT</a:t>
            </a:r>
            <a:r>
              <a:rPr lang="en-GB" dirty="0"/>
              <a:t> and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REVOKE</a:t>
            </a:r>
            <a:r>
              <a:rPr lang="en-GB" dirty="0"/>
              <a:t>, which deliver the authorisation function on slide 33.</a:t>
            </a:r>
          </a:p>
          <a:p>
            <a:pPr lvl="0"/>
            <a:r>
              <a:rPr lang="en-GB" b="1" dirty="0"/>
              <a:t>TCL (Transaction Control Language):</a:t>
            </a:r>
            <a:r>
              <a:rPr lang="en-GB" dirty="0"/>
              <a:t>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COMMIT</a:t>
            </a:r>
            <a:r>
              <a:rPr lang="en-GB" dirty="0"/>
              <a:t>,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ROLLBACK</a:t>
            </a:r>
            <a:r>
              <a:rPr lang="en-GB" dirty="0"/>
              <a:t> and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SAVEPOINT</a:t>
            </a:r>
            <a:r>
              <a:rPr lang="en-GB" dirty="0"/>
              <a:t>, which deliver the transaction support on slide 32.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81929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4GLs could be framed as "say what you want, not how" for whole applications, not just queries;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SQL itself is often described as a 4GL</a:t>
            </a:r>
          </a:p>
          <a:p>
            <a:endParaRPr lang="en-US" dirty="0"/>
          </a:p>
          <a:p>
            <a:r>
              <a:rPr lang="en-US" dirty="0"/>
              <a:t>4GLs are designed to increase programmer efficiency by automating the creation of computer programming code.</a:t>
            </a:r>
          </a:p>
          <a:p>
            <a:r>
              <a:rPr lang="en-US" dirty="0"/>
              <a:t>They are usually focused on the creation of databases, reports, and websites.</a:t>
            </a:r>
          </a:p>
          <a:p>
            <a:r>
              <a:rPr lang="en-US" dirty="0"/>
              <a:t>4GLs tend to be Graphical User Interface (GUI)-focused, allowing programmers to drag and drop elements to generate code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0335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Modern equivalents are low-code platforms (Microsoft Power Apps, Oracle APEX) and BI tools (Power BI, Tableau), which generate queries from drag-and-drop.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53424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Remember the relational models from previous lectures: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structure = relations;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manipulation = relational algebra and SQL;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integrity = entity and referential integrity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2521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 diagram </a:t>
            </a:r>
            <a:r>
              <a:rPr lang="en-GB" i="1" dirty="0"/>
              <a:t>depicts</a:t>
            </a:r>
            <a:r>
              <a:rPr lang="en-GB" dirty="0"/>
              <a:t> a model but is not the model.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3324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78886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12347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10 functions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98894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0441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01699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5793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Let’s follow the life of one query through the DBMS: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user's query reaches the </a:t>
            </a:r>
            <a:r>
              <a:rPr lang="en-GB" b="1" dirty="0"/>
              <a:t>query processor</a:t>
            </a:r>
            <a:r>
              <a:rPr lang="en-GB" dirty="0"/>
              <a:t>, which parses it and uses the </a:t>
            </a:r>
            <a:r>
              <a:rPr lang="en-GB" b="1" dirty="0"/>
              <a:t>catalogue (dictionary)</a:t>
            </a:r>
            <a:r>
              <a:rPr lang="en-GB" dirty="0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then gets passed to the </a:t>
            </a:r>
            <a:r>
              <a:rPr lang="en-GB" b="1" dirty="0"/>
              <a:t>Database Manager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35208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29091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Following the life of one query on through the DM specifically: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user's query reaches the </a:t>
            </a:r>
            <a:r>
              <a:rPr lang="en-GB" b="1" dirty="0"/>
              <a:t>query processor</a:t>
            </a:r>
            <a:r>
              <a:rPr lang="en-GB" dirty="0"/>
              <a:t>, which parses it and uses the </a:t>
            </a:r>
            <a:r>
              <a:rPr lang="en-GB" b="1" dirty="0"/>
              <a:t>catalogue (dictionary)</a:t>
            </a:r>
            <a:r>
              <a:rPr lang="en-GB" dirty="0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</a:t>
            </a:r>
            <a:r>
              <a:rPr lang="en-GB" b="1" dirty="0"/>
              <a:t>authorisation control</a:t>
            </a:r>
            <a:r>
              <a:rPr lang="en-GB" dirty="0"/>
              <a:t> checks permission,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</a:t>
            </a:r>
            <a:r>
              <a:rPr lang="en-GB" b="1" dirty="0"/>
              <a:t>query optimiser</a:t>
            </a:r>
            <a:r>
              <a:rPr lang="en-GB" dirty="0"/>
              <a:t> chooses a plan,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</a:t>
            </a:r>
            <a:r>
              <a:rPr lang="en-GB" b="1" dirty="0"/>
              <a:t>integrity checker</a:t>
            </a:r>
            <a:r>
              <a:rPr lang="en-GB" dirty="0"/>
              <a:t> checks constraints on updates,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and the </a:t>
            </a:r>
            <a:r>
              <a:rPr lang="en-GB" b="1" dirty="0"/>
              <a:t>transaction manager</a:t>
            </a:r>
            <a:r>
              <a:rPr lang="en-GB" dirty="0"/>
              <a:t>, </a:t>
            </a:r>
            <a:r>
              <a:rPr lang="en-GB" b="1" dirty="0"/>
              <a:t>scheduler</a:t>
            </a:r>
            <a:r>
              <a:rPr lang="en-GB" dirty="0"/>
              <a:t> and </a:t>
            </a:r>
            <a:r>
              <a:rPr lang="en-GB" b="1" dirty="0"/>
              <a:t>recovery manager</a:t>
            </a:r>
            <a:r>
              <a:rPr lang="en-GB" dirty="0"/>
              <a:t> keep concurrent work safe.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</a:t>
            </a:r>
            <a:r>
              <a:rPr lang="en-GB" b="1" dirty="0"/>
              <a:t>buffer manager</a:t>
            </a:r>
            <a:r>
              <a:rPr lang="en-GB" dirty="0"/>
              <a:t> moves pages between disk and memory.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Every component maps to a function in the table above.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33673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catalogue holds the DBMS's description of all three levels, covering </a:t>
            </a:r>
            <a:r>
              <a:rPr lang="en-GB" i="1" dirty="0"/>
              <a:t>everything</a:t>
            </a:r>
            <a:r>
              <a:rPr lang="en-GB" dirty="0"/>
              <a:t>: tables, columns, constraints, users and permissions.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r>
              <a:rPr lang="en-GB" dirty="0"/>
              <a:t>SELECT </a:t>
            </a:r>
            <a:r>
              <a:rPr lang="en-GB" dirty="0" err="1"/>
              <a:t>table_name</a:t>
            </a:r>
            <a:r>
              <a:rPr lang="en-GB" dirty="0"/>
              <a:t>, </a:t>
            </a:r>
            <a:r>
              <a:rPr lang="en-GB" dirty="0" err="1"/>
              <a:t>column_name</a:t>
            </a:r>
            <a:r>
              <a:rPr lang="en-GB" dirty="0"/>
              <a:t>, </a:t>
            </a:r>
            <a:r>
              <a:rPr lang="en-GB" dirty="0" err="1"/>
              <a:t>data_type</a:t>
            </a:r>
            <a:r>
              <a:rPr lang="en-GB" dirty="0"/>
              <a:t>, </a:t>
            </a:r>
            <a:r>
              <a:rPr lang="en-GB" dirty="0" err="1"/>
              <a:t>is_nullable</a:t>
            </a:r>
            <a:endParaRPr lang="en-GB" dirty="0"/>
          </a:p>
          <a:p>
            <a:r>
              <a:rPr lang="en-GB" dirty="0"/>
              <a:t>FROM </a:t>
            </a:r>
            <a:r>
              <a:rPr lang="en-GB" dirty="0" err="1"/>
              <a:t>information_schema.columns</a:t>
            </a:r>
            <a:endParaRPr lang="en-GB" dirty="0"/>
          </a:p>
          <a:p>
            <a:r>
              <a:rPr lang="en-GB" dirty="0"/>
              <a:t>WHERE </a:t>
            </a:r>
            <a:r>
              <a:rPr lang="en-GB" dirty="0" err="1"/>
              <a:t>table_schema</a:t>
            </a:r>
            <a:r>
              <a:rPr lang="en-GB" dirty="0"/>
              <a:t> = 'public'</a:t>
            </a:r>
          </a:p>
          <a:p>
            <a:r>
              <a:rPr lang="en-GB" dirty="0"/>
              <a:t>ORDER BY </a:t>
            </a:r>
            <a:r>
              <a:rPr lang="en-GB" dirty="0" err="1"/>
              <a:t>table_name</a:t>
            </a:r>
            <a:r>
              <a:rPr lang="en-GB" dirty="0"/>
              <a:t>, </a:t>
            </a:r>
            <a:r>
              <a:rPr lang="en-GB" dirty="0" err="1"/>
              <a:t>ordinal_position</a:t>
            </a:r>
            <a:r>
              <a:rPr lang="en-GB" dirty="0"/>
              <a:t>;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24947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catalogue holds the DBMS's description of all three levels, covering </a:t>
            </a:r>
            <a:r>
              <a:rPr lang="en-GB" i="1" dirty="0"/>
              <a:t>everything</a:t>
            </a:r>
            <a:r>
              <a:rPr lang="en-GB" dirty="0"/>
              <a:t>: tables, columns, constraints, users and permissions.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r>
              <a:rPr lang="en-GB" dirty="0"/>
              <a:t>SELECT </a:t>
            </a:r>
            <a:r>
              <a:rPr lang="en-GB" dirty="0" err="1"/>
              <a:t>table_name</a:t>
            </a:r>
            <a:r>
              <a:rPr lang="en-GB" dirty="0"/>
              <a:t>, </a:t>
            </a:r>
            <a:r>
              <a:rPr lang="en-GB" dirty="0" err="1"/>
              <a:t>column_name</a:t>
            </a:r>
            <a:r>
              <a:rPr lang="en-GB" dirty="0"/>
              <a:t>, </a:t>
            </a:r>
            <a:r>
              <a:rPr lang="en-GB" dirty="0" err="1"/>
              <a:t>data_type</a:t>
            </a:r>
            <a:r>
              <a:rPr lang="en-GB" dirty="0"/>
              <a:t>, </a:t>
            </a:r>
            <a:r>
              <a:rPr lang="en-GB" dirty="0" err="1"/>
              <a:t>is_nullable</a:t>
            </a:r>
            <a:endParaRPr lang="en-GB" dirty="0"/>
          </a:p>
          <a:p>
            <a:r>
              <a:rPr lang="en-GB" dirty="0"/>
              <a:t>FROM </a:t>
            </a:r>
            <a:r>
              <a:rPr lang="en-GB" dirty="0" err="1"/>
              <a:t>information_schema.columns</a:t>
            </a:r>
            <a:endParaRPr lang="en-GB" dirty="0"/>
          </a:p>
          <a:p>
            <a:r>
              <a:rPr lang="en-GB" dirty="0"/>
              <a:t>WHERE </a:t>
            </a:r>
            <a:r>
              <a:rPr lang="en-GB" dirty="0" err="1"/>
              <a:t>table_schema</a:t>
            </a:r>
            <a:r>
              <a:rPr lang="en-GB" dirty="0"/>
              <a:t> = 'public'</a:t>
            </a:r>
          </a:p>
          <a:p>
            <a:r>
              <a:rPr lang="en-GB" dirty="0"/>
              <a:t>ORDER BY </a:t>
            </a:r>
            <a:r>
              <a:rPr lang="en-GB" dirty="0" err="1"/>
              <a:t>table_name</a:t>
            </a:r>
            <a:r>
              <a:rPr lang="en-GB" dirty="0"/>
              <a:t>, </a:t>
            </a:r>
            <a:r>
              <a:rPr lang="en-GB" dirty="0" err="1"/>
              <a:t>ordinal_position</a:t>
            </a:r>
            <a:r>
              <a:rPr lang="en-GB" dirty="0"/>
              <a:t>;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75313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Information Resource Dictionary System was an ANSI and ISO standard from the late 1980s for exchanging data-dictionary information between tools.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It saw little adoption.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Its ideas live on in enterprise data catalogues today, such as Microsoft Purview, AWS Glue Data </a:t>
            </a:r>
            <a:r>
              <a:rPr lang="en-GB" dirty="0" err="1"/>
              <a:t>Catalog</a:t>
            </a:r>
            <a:r>
              <a:rPr lang="en-GB" dirty="0"/>
              <a:t> and Collibra,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118197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190876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349603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Middleware that sits between many clients and the database servers, queuing and routing transactions for high-volume OLTP systems.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Real examples: IBM CICS (still running much of the world's banking) and Oracle Tuxedo.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715008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352970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Every multi-user system has the same four parts: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81778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BE3735-3DCE-6861-A03D-AB1A21C789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52581E-DC72-F474-664A-23D921DD437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6EEC72-F715-EA9B-F3B1-C642AD7758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Every multi-user system has the same four parts: user interface, business logic, DBMS and database</a:t>
            </a:r>
          </a:p>
          <a:p>
            <a:r>
              <a:rPr lang="en-GB" dirty="0"/>
              <a:t>But the difference between these architectures is where each part runs.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1E2CB-B279-5913-B377-237773C4BA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244807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Where do you think you would still find this type of system?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airline and banking back-end systems, behind modern front ends.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16915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file-server only stores files; each workstation runs its </a:t>
            </a:r>
            <a:r>
              <a:rPr lang="en-GB" i="1" dirty="0"/>
              <a:t>own</a:t>
            </a:r>
            <a:r>
              <a:rPr lang="en-GB" dirty="0"/>
              <a:t> DBMS and pulls whole files across the network.</a:t>
            </a:r>
          </a:p>
          <a:p>
            <a:r>
              <a:rPr lang="en-GB" i="1" dirty="0"/>
              <a:t>What would be the problem here?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883853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1" dirty="0"/>
              <a:t>Why is concurrency control so hard here?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Because several independent DBMSs are updating the same files, with nothing central to coordinate them.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is the problem client–server solves.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611656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DBMS moves to the server, so only queries and results cross the network, and one DBMS controls concurrency.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Thin clients keep the logic on the server; thick clients run it locally.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55364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client only presents;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application server holds business logic;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database server runs the DBMS.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1" dirty="0"/>
              <a:t>The advantages? </a:t>
            </a:r>
            <a:r>
              <a:rPr lang="en-GB" dirty="0"/>
              <a:t>thin, cheap clients;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one tier can change without the others;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and the middle tier can be split again into web and application servers (n-tier).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TP monitor on slide 44 is one form of middle tier.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Bringing this up to date: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 typical web application today is a browser, an API server and a managed cloud database, which is </a:t>
            </a:r>
            <a:r>
              <a:rPr lang="en-GB" b="1" dirty="0"/>
              <a:t>three tiers.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750657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218088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013648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011747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084791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060473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990681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63469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6A95B5-AC78-913E-D190-6FE873C273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88CD207-567E-32A7-BCD4-8045D8E222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575CC6-A871-84F8-6A6F-425AD16A61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BE7662-ADE4-AE50-67EB-029555D1BD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8762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govinfo.gov/content/pkg/GOVPUB-C13-7355010ec1396439eff98483385b0de9/pdf/GOVPUB-C13-7355010ec1396439eff98483385b0de9.pdf" TargetMode="Externa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4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4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4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4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Database Systems</a:t>
            </a:r>
          </a:p>
          <a:p>
            <a:endParaRPr lang="en-GB" sz="5400" b="1" dirty="0">
              <a:solidFill>
                <a:schemeClr val="bg1"/>
              </a:solidFill>
            </a:endParaRPr>
          </a:p>
          <a:p>
            <a:r>
              <a:rPr lang="en-GB" sz="5400" b="1" dirty="0"/>
              <a:t>Database Environment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Lecture outcomes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4020301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sz="3000" dirty="0"/>
              <a:t>Distinguish the ANSI-SPARC three-level architecture from multi-tier deployment architectures.</a:t>
            </a:r>
          </a:p>
          <a:p>
            <a:pPr lvl="0"/>
            <a:r>
              <a:rPr lang="en-GB" sz="3000" dirty="0"/>
              <a:t>Explain the external, conceptual and internal levels, the mappings between them, and how they provide logical and physical data independence.</a:t>
            </a:r>
          </a:p>
          <a:p>
            <a:pPr lvl="0"/>
            <a:r>
              <a:rPr lang="en-GB" sz="3000" dirty="0"/>
              <a:t>Classify database languages (DDL, DML, DCL, procedural and non-procedural) and data models (conceptual, logical, physical).</a:t>
            </a:r>
          </a:p>
          <a:p>
            <a:pPr lvl="0"/>
            <a:r>
              <a:rPr lang="en-GB" sz="3000" dirty="0"/>
              <a:t>Describe the functions a DBMS must provide and the components that implement them.</a:t>
            </a:r>
          </a:p>
          <a:p>
            <a:pPr lvl="0"/>
            <a:r>
              <a:rPr lang="en-GB" sz="3000" dirty="0"/>
              <a:t>Evaluate teleprocessing, file-server, client–server and n-tier architectures for a given scenario.</a:t>
            </a:r>
          </a:p>
          <a:p>
            <a:endParaRPr lang="en-US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DBMS Architecture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000" dirty="0"/>
              <a:t>The DBMS is crucial for managing and arranging large volumes of data.</a:t>
            </a:r>
          </a:p>
          <a:p>
            <a:r>
              <a:rPr lang="en-US" sz="3000" dirty="0"/>
              <a:t>The level architecture refers to the way data is arranged and managed inside the system.</a:t>
            </a:r>
          </a:p>
          <a:p>
            <a:r>
              <a:rPr lang="en-US" sz="3000" dirty="0"/>
              <a:t>There are many architecture concepts, we will look at three of them:</a:t>
            </a:r>
          </a:p>
          <a:p>
            <a:pPr lvl="1"/>
            <a:r>
              <a:rPr lang="en-US" sz="2600" dirty="0"/>
              <a:t>One-level architecture</a:t>
            </a:r>
          </a:p>
          <a:p>
            <a:pPr lvl="1"/>
            <a:r>
              <a:rPr lang="en-US" sz="2600" dirty="0"/>
              <a:t>Two-level architecture</a:t>
            </a:r>
          </a:p>
          <a:p>
            <a:pPr lvl="1"/>
            <a:r>
              <a:rPr lang="en-US" sz="2600" dirty="0"/>
              <a:t>Three-level architecture (</a:t>
            </a:r>
            <a:r>
              <a:rPr lang="en-GB" sz="2800" dirty="0"/>
              <a:t>ANSI-SPARC architecture</a:t>
            </a:r>
            <a:r>
              <a:rPr lang="en-GB" sz="2600" dirty="0"/>
              <a:t>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058190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DBMS Architecture</a:t>
            </a:r>
            <a:endParaRPr lang="en-GB" sz="6000" b="1" dirty="0"/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B3BC6006-8069-3EBE-AE29-394412B94D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7496669"/>
              </p:ext>
            </p:extLst>
          </p:nvPr>
        </p:nvGraphicFramePr>
        <p:xfrm>
          <a:off x="205455" y="1368426"/>
          <a:ext cx="11781090" cy="436467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63515">
                  <a:extLst>
                    <a:ext uri="{9D8B030D-6E8A-4147-A177-3AD203B41FA5}">
                      <a16:colId xmlns:a16="http://schemas.microsoft.com/office/drawing/2014/main" val="2650554959"/>
                    </a:ext>
                  </a:extLst>
                </a:gridCol>
                <a:gridCol w="1963515">
                  <a:extLst>
                    <a:ext uri="{9D8B030D-6E8A-4147-A177-3AD203B41FA5}">
                      <a16:colId xmlns:a16="http://schemas.microsoft.com/office/drawing/2014/main" val="2465956034"/>
                    </a:ext>
                  </a:extLst>
                </a:gridCol>
                <a:gridCol w="1963515">
                  <a:extLst>
                    <a:ext uri="{9D8B030D-6E8A-4147-A177-3AD203B41FA5}">
                      <a16:colId xmlns:a16="http://schemas.microsoft.com/office/drawing/2014/main" val="4134504000"/>
                    </a:ext>
                  </a:extLst>
                </a:gridCol>
                <a:gridCol w="1963515">
                  <a:extLst>
                    <a:ext uri="{9D8B030D-6E8A-4147-A177-3AD203B41FA5}">
                      <a16:colId xmlns:a16="http://schemas.microsoft.com/office/drawing/2014/main" val="2333624107"/>
                    </a:ext>
                  </a:extLst>
                </a:gridCol>
                <a:gridCol w="1963515">
                  <a:extLst>
                    <a:ext uri="{9D8B030D-6E8A-4147-A177-3AD203B41FA5}">
                      <a16:colId xmlns:a16="http://schemas.microsoft.com/office/drawing/2014/main" val="26547232"/>
                    </a:ext>
                  </a:extLst>
                </a:gridCol>
                <a:gridCol w="1963515">
                  <a:extLst>
                    <a:ext uri="{9D8B030D-6E8A-4147-A177-3AD203B41FA5}">
                      <a16:colId xmlns:a16="http://schemas.microsoft.com/office/drawing/2014/main" val="3586061904"/>
                    </a:ext>
                  </a:extLst>
                </a:gridCol>
              </a:tblGrid>
              <a:tr h="329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effectLst/>
                        </a:rPr>
                        <a:t>Architecture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effectLst/>
                        </a:rPr>
                        <a:t>User interface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effectLst/>
                        </a:rPr>
                        <a:t>Business logic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effectLst/>
                        </a:rPr>
                        <a:t>DBMS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effectLst/>
                        </a:rPr>
                        <a:t>Database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effectLst/>
                        </a:rPr>
                        <a:t>Main weakness</a:t>
                      </a:r>
                    </a:p>
                  </a:txBody>
                  <a:tcPr marL="82285" marR="82285" marT="41143" marB="41143" anchor="ctr"/>
                </a:tc>
                <a:extLst>
                  <a:ext uri="{0D108BD9-81ED-4DB2-BD59-A6C34878D82A}">
                    <a16:rowId xmlns:a16="http://schemas.microsoft.com/office/drawing/2014/main" val="4068098685"/>
                  </a:ext>
                </a:extLst>
              </a:tr>
              <a:tr h="82285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Teleprocessing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</a:rPr>
                        <a:t>Mainframe (dumb terminals display only)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Mainframe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</a:rPr>
                        <a:t>Mainframe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Mainframe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The central machine does everything</a:t>
                      </a:r>
                    </a:p>
                  </a:txBody>
                  <a:tcPr marL="82285" marR="82285" marT="41143" marB="41143" anchor="ctr"/>
                </a:tc>
                <a:extLst>
                  <a:ext uri="{0D108BD9-81ED-4DB2-BD59-A6C34878D82A}">
                    <a16:rowId xmlns:a16="http://schemas.microsoft.com/office/drawing/2014/main" val="3424846578"/>
                  </a:ext>
                </a:extLst>
              </a:tr>
              <a:tr h="10697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File-server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Workstation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Workstation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Workstation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File-server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</a:rPr>
                        <a:t>Heavy network traffic; complex concurrency control</a:t>
                      </a:r>
                    </a:p>
                  </a:txBody>
                  <a:tcPr marL="82285" marR="82285" marT="41143" marB="41143" anchor="ctr"/>
                </a:tc>
                <a:extLst>
                  <a:ext uri="{0D108BD9-81ED-4DB2-BD59-A6C34878D82A}">
                    <a16:rowId xmlns:a16="http://schemas.microsoft.com/office/drawing/2014/main" val="3876361829"/>
                  </a:ext>
                </a:extLst>
              </a:tr>
              <a:tr h="5759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Two-tier, thick client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Client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Client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Server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Server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Logic copied to every client</a:t>
                      </a:r>
                    </a:p>
                  </a:txBody>
                  <a:tcPr marL="82285" marR="82285" marT="41143" marB="41143" anchor="ctr"/>
                </a:tc>
                <a:extLst>
                  <a:ext uri="{0D108BD9-81ED-4DB2-BD59-A6C34878D82A}">
                    <a16:rowId xmlns:a16="http://schemas.microsoft.com/office/drawing/2014/main" val="4108494599"/>
                  </a:ext>
                </a:extLst>
              </a:tr>
              <a:tr h="5759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Two-tier, thin client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Client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Server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Server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Server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Server does most of the work</a:t>
                      </a:r>
                    </a:p>
                  </a:txBody>
                  <a:tcPr marL="82285" marR="82285" marT="41143" marB="41143" anchor="ctr"/>
                </a:tc>
                <a:extLst>
                  <a:ext uri="{0D108BD9-81ED-4DB2-BD59-A6C34878D82A}">
                    <a16:rowId xmlns:a16="http://schemas.microsoft.com/office/drawing/2014/main" val="4272545826"/>
                  </a:ext>
                </a:extLst>
              </a:tr>
              <a:tr h="5759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Three-tier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Client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Application server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Database server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Database server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</a:rPr>
                        <a:t>More machines to manage</a:t>
                      </a:r>
                    </a:p>
                  </a:txBody>
                  <a:tcPr marL="82285" marR="82285" marT="41143" marB="41143" anchor="ctr"/>
                </a:tc>
                <a:extLst>
                  <a:ext uri="{0D108BD9-81ED-4DB2-BD59-A6C34878D82A}">
                    <a16:rowId xmlns:a16="http://schemas.microsoft.com/office/drawing/2014/main" val="29662665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94862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/>
              <a:t>One-Level Architecture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pPr lvl="0"/>
            <a:r>
              <a:rPr lang="en-US" sz="3200" dirty="0"/>
              <a:t>This can also be referred to as monolithic architecture or </a:t>
            </a:r>
            <a:r>
              <a:rPr lang="en-US" sz="3200" dirty="0" err="1"/>
              <a:t>centralised</a:t>
            </a:r>
            <a:r>
              <a:rPr lang="en-US" sz="3200" dirty="0"/>
              <a:t> architecture.</a:t>
            </a:r>
          </a:p>
          <a:p>
            <a:pPr lvl="0"/>
            <a:r>
              <a:rPr lang="en-GB" sz="3200" dirty="0"/>
              <a:t>The most straight-forward DBMS design.</a:t>
            </a:r>
          </a:p>
          <a:p>
            <a:pPr lvl="0"/>
            <a:r>
              <a:rPr lang="en-GB" sz="3200" dirty="0"/>
              <a:t>One single system, normally on one single machine (mainframe) integrates and houses:</a:t>
            </a:r>
          </a:p>
          <a:p>
            <a:pPr lvl="1"/>
            <a:r>
              <a:rPr lang="en-GB" sz="2800" dirty="0"/>
              <a:t>Data storage.</a:t>
            </a:r>
          </a:p>
          <a:p>
            <a:pPr lvl="1"/>
            <a:r>
              <a:rPr lang="en-GB" sz="2800" dirty="0"/>
              <a:t>Query processing</a:t>
            </a:r>
          </a:p>
          <a:p>
            <a:pPr lvl="1"/>
            <a:r>
              <a:rPr lang="en-GB" sz="2800" dirty="0"/>
              <a:t>User interfaces</a:t>
            </a:r>
          </a:p>
        </p:txBody>
      </p:sp>
    </p:spTree>
    <p:extLst>
      <p:ext uri="{BB962C8B-B14F-4D97-AF65-F5344CB8AC3E}">
        <p14:creationId xmlns:p14="http://schemas.microsoft.com/office/powerpoint/2010/main" val="3476734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3DA65C2-0E53-376D-9E69-2855A1AF581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36" t="17680" r="-2836" b="4026"/>
          <a:stretch/>
        </p:blipFill>
        <p:spPr>
          <a:xfrm>
            <a:off x="8267446" y="1964266"/>
            <a:ext cx="3924554" cy="2929468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One-Level Architecture characteristics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31917"/>
            <a:ext cx="8063886" cy="4144488"/>
          </a:xfrm>
        </p:spPr>
        <p:txBody>
          <a:bodyPr>
            <a:noAutofit/>
          </a:bodyPr>
          <a:lstStyle/>
          <a:p>
            <a:r>
              <a:rPr lang="en-US" sz="2400" dirty="0"/>
              <a:t>The DBMS's components are all closely connected and housed on a single system.</a:t>
            </a:r>
          </a:p>
          <a:p>
            <a:r>
              <a:rPr lang="en-US" sz="2400" dirty="0"/>
              <a:t>The storage, retrieval, and processing of data are all managed by the DBMS.</a:t>
            </a:r>
          </a:p>
          <a:p>
            <a:r>
              <a:rPr lang="en-US" sz="2400" dirty="0"/>
              <a:t>One point of administration and control is offered by the </a:t>
            </a:r>
            <a:r>
              <a:rPr lang="en-US" sz="2400" dirty="0" err="1"/>
              <a:t>centralised</a:t>
            </a:r>
            <a:r>
              <a:rPr lang="en-US" sz="2400" dirty="0"/>
              <a:t> architecture.</a:t>
            </a:r>
          </a:p>
          <a:p>
            <a:r>
              <a:rPr lang="en-US" sz="2400" dirty="0"/>
              <a:t>The lack of network overhead makes data access and query processing generally quick.</a:t>
            </a:r>
          </a:p>
          <a:p>
            <a:r>
              <a:rPr lang="en-US" sz="2400" dirty="0"/>
              <a:t>Due to its reliance on a single machine, the system may not be scalable or fault tolerant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26239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C794271-382D-98A9-531F-9A3B17B4D0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1457" y="842006"/>
            <a:ext cx="4486420" cy="4686844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Two-Level Architecture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7"/>
            <a:ext cx="7329514" cy="3985717"/>
          </a:xfrm>
        </p:spPr>
        <p:txBody>
          <a:bodyPr>
            <a:noAutofit/>
          </a:bodyPr>
          <a:lstStyle/>
          <a:p>
            <a:r>
              <a:rPr lang="en-US" dirty="0"/>
              <a:t>This can also be referred to as client-server architecture.</a:t>
            </a:r>
          </a:p>
          <a:p>
            <a:r>
              <a:rPr lang="en-US" dirty="0"/>
              <a:t>Divides the client applications and the database server.</a:t>
            </a:r>
          </a:p>
          <a:p>
            <a:r>
              <a:rPr lang="en-US" dirty="0"/>
              <a:t>DBMS still exists on the database server.</a:t>
            </a:r>
          </a:p>
          <a:p>
            <a:endParaRPr lang="en-US" sz="1600" dirty="0"/>
          </a:p>
          <a:p>
            <a:r>
              <a:rPr lang="en-US" dirty="0"/>
              <a:t>The database server oversees controlling data storage, handling queries, and facilitating data access.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21616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C794271-382D-98A9-531F-9A3B17B4D0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1457" y="842006"/>
            <a:ext cx="4486420" cy="4686844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Two-Level Architecture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7"/>
            <a:ext cx="7329514" cy="3985717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0000"/>
                </a:solidFill>
                <a:effectLst/>
                <a:latin typeface="inherit"/>
              </a:rPr>
              <a:t>In order to execute data operations and provide information to users, client apps, sometimes referred to as front-end applications, communicate with the database server.</a:t>
            </a:r>
          </a:p>
          <a:p>
            <a:pPr algn="just">
              <a:buFont typeface="Arial" panose="020B0604020202020204" pitchFamily="34" charset="0"/>
              <a:buChar char="•"/>
            </a:pPr>
            <a:endParaRPr lang="en-US" sz="1600" b="0" i="0" dirty="0">
              <a:solidFill>
                <a:srgbClr val="000000"/>
              </a:solidFill>
              <a:effectLst/>
              <a:latin typeface="inherit"/>
            </a:endParaRPr>
          </a:p>
          <a:p>
            <a:r>
              <a:rPr lang="en-US" dirty="0"/>
              <a:t>The database server controls concurrent access to data, preserving the accuracy and reliability of the data.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68638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C794271-382D-98A9-531F-9A3B17B4D0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1457" y="842006"/>
            <a:ext cx="4486420" cy="4686844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Two-Level Architecture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7"/>
            <a:ext cx="7329514" cy="3985717"/>
          </a:xfrm>
        </p:spPr>
        <p:txBody>
          <a:bodyPr>
            <a:noAutofit/>
          </a:bodyPr>
          <a:lstStyle/>
          <a:p>
            <a:pPr algn="just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0000"/>
                </a:solidFill>
                <a:effectLst/>
                <a:latin typeface="inherit"/>
              </a:rPr>
              <a:t>The client programs and the server communicate with one another across a network, often using a protocol like TCP/IP.</a:t>
            </a:r>
          </a:p>
          <a:p>
            <a:pPr algn="just">
              <a:buFont typeface="Arial" panose="020B0604020202020204" pitchFamily="34" charset="0"/>
              <a:buChar char="•"/>
            </a:pPr>
            <a:endParaRPr lang="en-US" b="0" i="0" dirty="0">
              <a:solidFill>
                <a:srgbClr val="000000"/>
              </a:solidFill>
              <a:effectLst/>
              <a:latin typeface="inherit"/>
            </a:endParaRPr>
          </a:p>
          <a:p>
            <a:r>
              <a:rPr lang="en-US" dirty="0"/>
              <a:t>More scalable horizontally than 1-level architecture but still limited.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91533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Three-Level Architecture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sz="3200" dirty="0"/>
              <a:t>This is the ANSI-SPARC database architecture.</a:t>
            </a:r>
          </a:p>
          <a:p>
            <a:r>
              <a:rPr lang="en-US" sz="3200" dirty="0"/>
              <a:t>Can also be known as the three-schema architecture.</a:t>
            </a:r>
          </a:p>
          <a:p>
            <a:r>
              <a:rPr lang="en-US" sz="3200" dirty="0"/>
              <a:t>It was developed in the 70s to manage complex databases.</a:t>
            </a:r>
          </a:p>
          <a:p>
            <a:r>
              <a:rPr lang="en-US" sz="3200" dirty="0"/>
              <a:t>Overall purpose is to separate the user from the physical database.</a:t>
            </a:r>
          </a:p>
          <a:p>
            <a:pPr marL="0" indent="0">
              <a:buNone/>
            </a:pPr>
            <a:endParaRPr lang="en-US" sz="3200" dirty="0"/>
          </a:p>
          <a:p>
            <a:pPr lvl="1"/>
            <a:r>
              <a:rPr lang="en-US" sz="3200" dirty="0"/>
              <a:t>This allows for flexibility and scalability.</a:t>
            </a:r>
          </a:p>
          <a:p>
            <a:pPr lvl="1"/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6146487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Three-Level Architecture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sz="3200" dirty="0"/>
              <a:t>Objective to this architecture is abstraction:</a:t>
            </a:r>
          </a:p>
          <a:p>
            <a:endParaRPr lang="en-US" sz="3200" dirty="0"/>
          </a:p>
          <a:p>
            <a:pPr lvl="1"/>
            <a:r>
              <a:rPr lang="en-US" sz="2800" dirty="0"/>
              <a:t>All users should be able to access same data. </a:t>
            </a:r>
          </a:p>
          <a:p>
            <a:pPr lvl="1"/>
            <a:endParaRPr lang="en-US" sz="2800" dirty="0"/>
          </a:p>
          <a:p>
            <a:pPr lvl="1"/>
            <a:r>
              <a:rPr lang="en-US" sz="2800" dirty="0"/>
              <a:t>A user's view is immune to changes made in other views.</a:t>
            </a:r>
          </a:p>
          <a:p>
            <a:pPr lvl="1"/>
            <a:endParaRPr lang="en-US" sz="2800" dirty="0"/>
          </a:p>
          <a:p>
            <a:pPr lvl="1"/>
            <a:r>
              <a:rPr lang="en-US" sz="2800" dirty="0"/>
              <a:t>Users should not need to know physical database storage details</a:t>
            </a:r>
            <a:r>
              <a:rPr lang="en-US" sz="2800" b="1" dirty="0"/>
              <a:t>.</a:t>
            </a:r>
          </a:p>
          <a:p>
            <a:pPr lvl="1"/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600446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Three-Level Architecture concepts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sz="3200" dirty="0"/>
              <a:t>The DBA should be able to change database storage structures without affecting the users’ views</a:t>
            </a:r>
          </a:p>
          <a:p>
            <a:r>
              <a:rPr lang="en-US" sz="3200" dirty="0"/>
              <a:t>The internal structure of the database should be unaffected by changes to physical aspects of storage.</a:t>
            </a:r>
            <a:endParaRPr lang="en-US" b="1" dirty="0"/>
          </a:p>
          <a:p>
            <a:r>
              <a:rPr lang="en-US" sz="3200" dirty="0"/>
              <a:t>The DBA should be able to change the conceptual structure of the database without affecting all users.</a:t>
            </a:r>
          </a:p>
        </p:txBody>
      </p:sp>
    </p:spTree>
    <p:extLst>
      <p:ext uri="{BB962C8B-B14F-4D97-AF65-F5344CB8AC3E}">
        <p14:creationId xmlns:p14="http://schemas.microsoft.com/office/powerpoint/2010/main" val="8155124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Three-Tier Architecture concepts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217A198-07A5-AC25-E1C2-B379C5FD2E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88722" y="1345022"/>
            <a:ext cx="6614555" cy="4381069"/>
          </a:xfrm>
        </p:spPr>
      </p:pic>
    </p:spTree>
    <p:extLst>
      <p:ext uri="{BB962C8B-B14F-4D97-AF65-F5344CB8AC3E}">
        <p14:creationId xmlns:p14="http://schemas.microsoft.com/office/powerpoint/2010/main" val="9142089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Three-Level Architecture concepts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07D56A65-3B5E-6065-8BA2-26000EEA39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314351" y="1352836"/>
            <a:ext cx="7563297" cy="4391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56766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Three-Level Architecture concepts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933"/>
            <a:ext cx="11481847" cy="4233334"/>
          </a:xfrm>
        </p:spPr>
        <p:txBody>
          <a:bodyPr>
            <a:normAutofit/>
          </a:bodyPr>
          <a:lstStyle/>
          <a:p>
            <a:r>
              <a:rPr lang="en-US" sz="3200" b="1" dirty="0"/>
              <a:t>External / View Level</a:t>
            </a:r>
          </a:p>
          <a:p>
            <a:pPr lvl="1"/>
            <a:r>
              <a:rPr lang="en-US" sz="2800" dirty="0"/>
              <a:t>User interface (UI) layer running on the client.</a:t>
            </a:r>
          </a:p>
          <a:p>
            <a:pPr lvl="1"/>
            <a:r>
              <a:rPr lang="en-US" sz="3200" dirty="0"/>
              <a:t>Users' view of the database.</a:t>
            </a:r>
          </a:p>
          <a:p>
            <a:pPr lvl="1"/>
            <a:r>
              <a:rPr lang="en-US" sz="3200" dirty="0"/>
              <a:t>Highest level of the three, closest to the end user.</a:t>
            </a:r>
          </a:p>
          <a:p>
            <a:pPr lvl="1"/>
            <a:r>
              <a:rPr lang="en-US" sz="3200" dirty="0"/>
              <a:t>Describes that part of database that is relevant to a particular user.</a:t>
            </a:r>
          </a:p>
          <a:p>
            <a:pPr lvl="1"/>
            <a:r>
              <a:rPr lang="en-US" sz="3200" dirty="0"/>
              <a:t>It only shows the relevant content to the user in the form of views and hides everything else.</a:t>
            </a:r>
          </a:p>
        </p:txBody>
      </p:sp>
    </p:spTree>
    <p:extLst>
      <p:ext uri="{BB962C8B-B14F-4D97-AF65-F5344CB8AC3E}">
        <p14:creationId xmlns:p14="http://schemas.microsoft.com/office/powerpoint/2010/main" val="11336800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Three-Level Architecture concepts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933"/>
            <a:ext cx="11481847" cy="4233334"/>
          </a:xfrm>
        </p:spPr>
        <p:txBody>
          <a:bodyPr>
            <a:normAutofit/>
          </a:bodyPr>
          <a:lstStyle/>
          <a:p>
            <a:r>
              <a:rPr lang="en-US" sz="3200" b="1" dirty="0"/>
              <a:t>Conceptual / Logical Level</a:t>
            </a:r>
          </a:p>
          <a:p>
            <a:pPr lvl="1"/>
            <a:r>
              <a:rPr lang="en-US" sz="3200" dirty="0"/>
              <a:t>Business logic layer running on the application server.</a:t>
            </a:r>
          </a:p>
          <a:p>
            <a:pPr lvl="1"/>
            <a:r>
              <a:rPr lang="en-US" sz="3200" dirty="0"/>
              <a:t>Community view of the database.</a:t>
            </a:r>
          </a:p>
          <a:p>
            <a:pPr lvl="1"/>
            <a:r>
              <a:rPr lang="en-US" sz="3200" dirty="0"/>
              <a:t>Describes how the database appears to users conceptually.</a:t>
            </a:r>
          </a:p>
          <a:p>
            <a:pPr lvl="1"/>
            <a:r>
              <a:rPr lang="en-US" sz="3200" dirty="0"/>
              <a:t>Describes what data is stored in database and relationships among the data.</a:t>
            </a:r>
          </a:p>
          <a:p>
            <a:pPr lvl="1"/>
            <a:r>
              <a:rPr lang="en-US" sz="3200" dirty="0"/>
              <a:t>Describes relationships between data tables (entities).</a:t>
            </a:r>
          </a:p>
          <a:p>
            <a:pPr lvl="1"/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2172755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Three-Level Architecture concepts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933"/>
            <a:ext cx="11481847" cy="4233334"/>
          </a:xfrm>
        </p:spPr>
        <p:txBody>
          <a:bodyPr>
            <a:normAutofit/>
          </a:bodyPr>
          <a:lstStyle/>
          <a:p>
            <a:r>
              <a:rPr lang="en-US" sz="3200" b="1" dirty="0"/>
              <a:t>Internal / Physical Level</a:t>
            </a:r>
          </a:p>
          <a:p>
            <a:pPr lvl="1"/>
            <a:r>
              <a:rPr lang="en-US" sz="3200" dirty="0"/>
              <a:t>Data storage on the database server.</a:t>
            </a:r>
          </a:p>
          <a:p>
            <a:pPr lvl="1"/>
            <a:r>
              <a:rPr lang="en-US" sz="3200" dirty="0"/>
              <a:t>Physical representation of the database on the server.</a:t>
            </a:r>
          </a:p>
          <a:p>
            <a:pPr lvl="1"/>
            <a:r>
              <a:rPr lang="en-US" sz="3200" dirty="0"/>
              <a:t>The lowest level of the three.</a:t>
            </a:r>
          </a:p>
          <a:p>
            <a:pPr lvl="1"/>
            <a:r>
              <a:rPr lang="en-US" sz="3200" dirty="0"/>
              <a:t>Describes how the data is stored in the database.</a:t>
            </a:r>
          </a:p>
          <a:p>
            <a:pPr lvl="2"/>
            <a:r>
              <a:rPr lang="en-US" sz="2800" dirty="0"/>
              <a:t>E.g. data stored in files and folders.</a:t>
            </a:r>
          </a:p>
          <a:p>
            <a:pPr lvl="1"/>
            <a:r>
              <a:rPr lang="en-US" sz="3200" dirty="0"/>
              <a:t>Also deals with compression and encryption techniques.</a:t>
            </a:r>
          </a:p>
          <a:p>
            <a:pPr lvl="1"/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9876276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6655F920-6B61-48C9-3BD1-B54B8C21CF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751451" y="0"/>
            <a:ext cx="8440550" cy="568086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46667"/>
            <a:ext cx="3912124" cy="3962399"/>
          </a:xfrm>
        </p:spPr>
        <p:txBody>
          <a:bodyPr>
            <a:normAutofit/>
          </a:bodyPr>
          <a:lstStyle/>
          <a:p>
            <a:r>
              <a:rPr lang="en-US" sz="6000" b="1" dirty="0"/>
              <a:t>Three Levels of ANSI-SPARC Architecture</a:t>
            </a:r>
            <a:endParaRPr lang="en-GB" sz="6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B9D92CC-A1C3-1362-0F99-062392D3415C}"/>
              </a:ext>
            </a:extLst>
          </p:cNvPr>
          <p:cNvSpPr/>
          <p:nvPr/>
        </p:nvSpPr>
        <p:spPr>
          <a:xfrm>
            <a:off x="3912122" y="1341912"/>
            <a:ext cx="7903825" cy="1092530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44410C7-F1F5-4E3C-EB50-98D77305FA10}"/>
              </a:ext>
            </a:extLst>
          </p:cNvPr>
          <p:cNvSpPr/>
          <p:nvPr/>
        </p:nvSpPr>
        <p:spPr>
          <a:xfrm>
            <a:off x="3912123" y="2615539"/>
            <a:ext cx="7903824" cy="2971909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3E5E05-2F88-1C27-958F-C940B5C4D399}"/>
              </a:ext>
            </a:extLst>
          </p:cNvPr>
          <p:cNvSpPr/>
          <p:nvPr/>
        </p:nvSpPr>
        <p:spPr>
          <a:xfrm>
            <a:off x="3912122" y="68284"/>
            <a:ext cx="7903825" cy="1092530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9472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Advantages to Three-Tier Architecture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E0852-50BA-E469-E7E2-3F00C4CC5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74531"/>
          </a:xfrm>
        </p:spPr>
        <p:txBody>
          <a:bodyPr>
            <a:normAutofit/>
          </a:bodyPr>
          <a:lstStyle/>
          <a:p>
            <a:pPr lvl="1"/>
            <a:r>
              <a:rPr lang="en-US" sz="2800" dirty="0"/>
              <a:t>Better overall performance.</a:t>
            </a:r>
          </a:p>
          <a:p>
            <a:pPr lvl="1"/>
            <a:r>
              <a:rPr lang="en-US" sz="2800" dirty="0"/>
              <a:t>Uses a ‘thin’ client, just providing interfaces therefore requires less expensive hardware.</a:t>
            </a:r>
          </a:p>
          <a:p>
            <a:pPr lvl="1"/>
            <a:r>
              <a:rPr lang="en-US" sz="2800" dirty="0"/>
              <a:t>Easier to modify or replace one tier without affecting the other two.</a:t>
            </a:r>
          </a:p>
          <a:p>
            <a:pPr lvl="1"/>
            <a:r>
              <a:rPr lang="en-US" sz="2800" dirty="0"/>
              <a:t>Three tiers can be extended to </a:t>
            </a:r>
            <a:r>
              <a:rPr lang="en-US" sz="2800" i="1" dirty="0"/>
              <a:t>N </a:t>
            </a:r>
            <a:r>
              <a:rPr lang="en-US" sz="2800" dirty="0"/>
              <a:t>tiers.</a:t>
            </a:r>
          </a:p>
          <a:p>
            <a:pPr lvl="2"/>
            <a:r>
              <a:rPr lang="en-US" sz="2800" dirty="0"/>
              <a:t>Additional tiers can be added to provide more scalability.</a:t>
            </a:r>
          </a:p>
          <a:p>
            <a:pPr lvl="2"/>
            <a:r>
              <a:rPr lang="en-US" sz="2800" b="1" dirty="0"/>
              <a:t>E.g. splitting the middle tier into two providing web server on one tier and application server on another.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4156184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FC1B594-AE96-E871-876F-E64939D283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1990" y="1395808"/>
            <a:ext cx="7408009" cy="4066384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 Independence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13" y="1690688"/>
            <a:ext cx="4118777" cy="4233334"/>
          </a:xfrm>
        </p:spPr>
        <p:txBody>
          <a:bodyPr>
            <a:normAutofit/>
          </a:bodyPr>
          <a:lstStyle/>
          <a:p>
            <a:r>
              <a:rPr lang="en-US" sz="3600" dirty="0"/>
              <a:t>We will consider the two types of data independence:</a:t>
            </a:r>
          </a:p>
          <a:p>
            <a:pPr lvl="1"/>
            <a:r>
              <a:rPr lang="en-US" sz="3600" dirty="0"/>
              <a:t>Logical</a:t>
            </a:r>
          </a:p>
          <a:p>
            <a:pPr lvl="1"/>
            <a:r>
              <a:rPr lang="en-US" sz="3600" dirty="0"/>
              <a:t>Physical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E4EF72A-3467-A7FC-38BF-6F5539110B03}"/>
              </a:ext>
            </a:extLst>
          </p:cNvPr>
          <p:cNvSpPr/>
          <p:nvPr/>
        </p:nvSpPr>
        <p:spPr>
          <a:xfrm>
            <a:off x="4191990" y="4369662"/>
            <a:ext cx="7408009" cy="109253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0828AB8-7209-6752-3654-63533A2EF816}"/>
              </a:ext>
            </a:extLst>
          </p:cNvPr>
          <p:cNvSpPr/>
          <p:nvPr/>
        </p:nvSpPr>
        <p:spPr>
          <a:xfrm>
            <a:off x="4191990" y="1341912"/>
            <a:ext cx="7408009" cy="1092530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3BC41FF-B9F4-183C-15ED-2778790E5B3B}"/>
              </a:ext>
            </a:extLst>
          </p:cNvPr>
          <p:cNvSpPr/>
          <p:nvPr/>
        </p:nvSpPr>
        <p:spPr>
          <a:xfrm>
            <a:off x="4191990" y="2992581"/>
            <a:ext cx="7408009" cy="855023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5477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 Independence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933"/>
            <a:ext cx="11481847" cy="4233334"/>
          </a:xfrm>
        </p:spPr>
        <p:txBody>
          <a:bodyPr>
            <a:normAutofit/>
          </a:bodyPr>
          <a:lstStyle/>
          <a:p>
            <a:r>
              <a:rPr lang="en-US" sz="3600" b="1" dirty="0"/>
              <a:t>Logical data independence</a:t>
            </a:r>
          </a:p>
          <a:p>
            <a:pPr lvl="1"/>
            <a:r>
              <a:rPr lang="en-US" sz="3200" dirty="0"/>
              <a:t>Refers to the immunity of the external schemas to changes in the conceptual schema.</a:t>
            </a:r>
          </a:p>
          <a:p>
            <a:pPr lvl="1"/>
            <a:r>
              <a:rPr lang="en-US" sz="3200" dirty="0"/>
              <a:t>This is conceptual / logical schema changes. E.g. the addition or removal of entities etc.</a:t>
            </a:r>
          </a:p>
          <a:p>
            <a:pPr lvl="1"/>
            <a:r>
              <a:rPr lang="en-US" sz="3200" dirty="0"/>
              <a:t>This should not require changes to the external schema or rewrites of application programs.</a:t>
            </a:r>
          </a:p>
        </p:txBody>
      </p:sp>
    </p:spTree>
    <p:extLst>
      <p:ext uri="{BB962C8B-B14F-4D97-AF65-F5344CB8AC3E}">
        <p14:creationId xmlns:p14="http://schemas.microsoft.com/office/powerpoint/2010/main" val="25798505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 Independence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933"/>
            <a:ext cx="11481847" cy="4233334"/>
          </a:xfrm>
        </p:spPr>
        <p:txBody>
          <a:bodyPr>
            <a:normAutofit/>
          </a:bodyPr>
          <a:lstStyle/>
          <a:p>
            <a:r>
              <a:rPr lang="en-US" sz="3600" b="1" dirty="0"/>
              <a:t>Physical data independence</a:t>
            </a:r>
          </a:p>
          <a:p>
            <a:pPr lvl="1"/>
            <a:r>
              <a:rPr lang="en-US" sz="3200" dirty="0"/>
              <a:t>Refers to the immunity of the conceptual schemas to changes in the internal schema.</a:t>
            </a:r>
          </a:p>
          <a:p>
            <a:pPr lvl="1"/>
            <a:r>
              <a:rPr lang="en-US" sz="3200" dirty="0"/>
              <a:t>This is internal / physical schema changes. E.g. using different file </a:t>
            </a:r>
            <a:r>
              <a:rPr lang="en-US" sz="3200" dirty="0" err="1"/>
              <a:t>organisations</a:t>
            </a:r>
            <a:r>
              <a:rPr lang="en-US" sz="3200" dirty="0"/>
              <a:t>, storage structures or devices.</a:t>
            </a:r>
          </a:p>
          <a:p>
            <a:pPr lvl="1"/>
            <a:r>
              <a:rPr lang="en-US" sz="3200" dirty="0"/>
              <a:t>This should not require changes to the conceptual or external schemas.</a:t>
            </a:r>
          </a:p>
        </p:txBody>
      </p:sp>
    </p:spTree>
    <p:extLst>
      <p:ext uri="{BB962C8B-B14F-4D97-AF65-F5344CB8AC3E}">
        <p14:creationId xmlns:p14="http://schemas.microsoft.com/office/powerpoint/2010/main" val="4680197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Database Language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40933"/>
            <a:ext cx="6686048" cy="4233334"/>
          </a:xfrm>
        </p:spPr>
        <p:txBody>
          <a:bodyPr>
            <a:normAutofit/>
          </a:bodyPr>
          <a:lstStyle/>
          <a:p>
            <a:r>
              <a:rPr lang="en-US" sz="3600" b="1" dirty="0"/>
              <a:t>Data Definition Language (DDL)</a:t>
            </a:r>
          </a:p>
          <a:p>
            <a:pPr lvl="1"/>
            <a:r>
              <a:rPr lang="en-US" sz="3600" dirty="0">
                <a:ea typeface="ＭＳ Ｐゴシック" charset="0"/>
              </a:rPr>
              <a:t>Allows the DBA or user to describe and name entities, attributes and relationships required for the application from the database. </a:t>
            </a:r>
          </a:p>
          <a:p>
            <a:pPr lvl="1"/>
            <a:endParaRPr lang="en-US" sz="3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ADCC2DA-CF60-8374-66DD-91C4E1577E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4269" y="0"/>
            <a:ext cx="5147732" cy="5774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7616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Database Language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40933"/>
            <a:ext cx="6752598" cy="4233334"/>
          </a:xfrm>
        </p:spPr>
        <p:txBody>
          <a:bodyPr>
            <a:normAutofit fontScale="92500" lnSpcReduction="10000"/>
          </a:bodyPr>
          <a:lstStyle/>
          <a:p>
            <a:r>
              <a:rPr lang="en-US" sz="3600" b="1" dirty="0"/>
              <a:t>Data Manipulation Language (DML)</a:t>
            </a:r>
          </a:p>
          <a:p>
            <a:pPr lvl="1"/>
            <a:r>
              <a:rPr lang="en-US" sz="3200" dirty="0"/>
              <a:t>Provides basic data manipulation operations on data held in the database.</a:t>
            </a:r>
          </a:p>
          <a:p>
            <a:pPr lvl="1"/>
            <a:r>
              <a:rPr lang="en-US" sz="3200" dirty="0"/>
              <a:t>Procedural DML - allows user to tell system exactly how to manipulate data.</a:t>
            </a:r>
          </a:p>
          <a:p>
            <a:pPr lvl="1"/>
            <a:r>
              <a:rPr lang="en-US" sz="3200" dirty="0"/>
              <a:t>Non-Procedural DML - allows user to state what data is needed rather than how it is to be retrieved.</a:t>
            </a:r>
          </a:p>
          <a:p>
            <a:pPr lvl="1"/>
            <a:endParaRPr lang="en-US" sz="3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0599AEF-43A9-B816-1EDC-532B1BE7D34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0167" r="335"/>
          <a:stretch/>
        </p:blipFill>
        <p:spPr>
          <a:xfrm>
            <a:off x="7110817" y="-1"/>
            <a:ext cx="5081184" cy="5774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5231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Database Language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933"/>
            <a:ext cx="11475561" cy="4233334"/>
          </a:xfrm>
        </p:spPr>
        <p:txBody>
          <a:bodyPr>
            <a:normAutofit/>
          </a:bodyPr>
          <a:lstStyle/>
          <a:p>
            <a:r>
              <a:rPr lang="en-US" sz="3600" b="1" dirty="0"/>
              <a:t>Fourth Generation Language (4GL)</a:t>
            </a:r>
          </a:p>
          <a:p>
            <a:pPr lvl="1"/>
            <a:r>
              <a:rPr lang="en-US" sz="3200" b="1" dirty="0"/>
              <a:t>Query Languages</a:t>
            </a:r>
          </a:p>
          <a:p>
            <a:pPr lvl="1"/>
            <a:r>
              <a:rPr lang="en-US" sz="3200" b="1" dirty="0"/>
              <a:t>Forms Generators</a:t>
            </a:r>
          </a:p>
          <a:p>
            <a:pPr lvl="1"/>
            <a:r>
              <a:rPr lang="en-US" sz="3200" b="1" dirty="0"/>
              <a:t>Report Generators</a:t>
            </a:r>
          </a:p>
          <a:p>
            <a:pPr lvl="1"/>
            <a:r>
              <a:rPr lang="en-US" sz="3200" b="1" dirty="0"/>
              <a:t>Graphics Generators</a:t>
            </a:r>
          </a:p>
          <a:p>
            <a:pPr lvl="1"/>
            <a:r>
              <a:rPr lang="en-US" sz="3200" b="1" dirty="0"/>
              <a:t>Application Generators</a:t>
            </a:r>
          </a:p>
          <a:p>
            <a:pPr lvl="1"/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13968569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Database Language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933"/>
            <a:ext cx="11475561" cy="4233334"/>
          </a:xfrm>
        </p:spPr>
        <p:txBody>
          <a:bodyPr>
            <a:normAutofit/>
          </a:bodyPr>
          <a:lstStyle/>
          <a:p>
            <a:r>
              <a:rPr lang="en-US" sz="3600" b="1" dirty="0"/>
              <a:t>Fourth Generation Language (4GL) Examples:</a:t>
            </a:r>
          </a:p>
          <a:p>
            <a:pPr lvl="1"/>
            <a:r>
              <a:rPr lang="en-US" dirty="0"/>
              <a:t>ColdFusion</a:t>
            </a:r>
          </a:p>
          <a:p>
            <a:pPr lvl="1"/>
            <a:r>
              <a:rPr lang="en-US" dirty="0"/>
              <a:t>Progress 4GL</a:t>
            </a:r>
          </a:p>
          <a:p>
            <a:pPr lvl="1"/>
            <a:r>
              <a:rPr lang="en-US" dirty="0"/>
              <a:t>Oracle Reports</a:t>
            </a:r>
          </a:p>
          <a:p>
            <a:pPr lvl="1"/>
            <a:r>
              <a:rPr lang="en-US" dirty="0"/>
              <a:t>SAS: For data manipulation, file reshaping, and more </a:t>
            </a:r>
          </a:p>
          <a:p>
            <a:pPr lvl="1"/>
            <a:r>
              <a:rPr lang="en-US" dirty="0"/>
              <a:t>SPSS: Provides coding commands for data manipulation, file reshaping, and more </a:t>
            </a:r>
          </a:p>
          <a:p>
            <a:pPr lvl="1"/>
            <a:r>
              <a:rPr lang="en-US" dirty="0"/>
              <a:t>Stata: Same as SPS</a:t>
            </a:r>
          </a:p>
          <a:p>
            <a:pPr lvl="1"/>
            <a:r>
              <a:rPr lang="en-US" dirty="0"/>
              <a:t>Oracle Apex</a:t>
            </a:r>
          </a:p>
          <a:p>
            <a:pPr lvl="1"/>
            <a:r>
              <a:rPr lang="en-US" dirty="0"/>
              <a:t>MS Power Apps</a:t>
            </a:r>
          </a:p>
          <a:p>
            <a:pPr lvl="1"/>
            <a:r>
              <a:rPr lang="en-US" dirty="0"/>
              <a:t>BI tools: </a:t>
            </a:r>
            <a:r>
              <a:rPr lang="en-US" dirty="0" err="1"/>
              <a:t>PowerBI</a:t>
            </a:r>
            <a:r>
              <a:rPr lang="en-US" dirty="0"/>
              <a:t> / Tableau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0218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 Model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933"/>
            <a:ext cx="11475561" cy="4233334"/>
          </a:xfrm>
        </p:spPr>
        <p:txBody>
          <a:bodyPr>
            <a:normAutofit/>
          </a:bodyPr>
          <a:lstStyle/>
          <a:p>
            <a:r>
              <a:rPr lang="en-US" sz="3200" dirty="0"/>
              <a:t>Collection of </a:t>
            </a:r>
            <a:r>
              <a:rPr lang="en-US" sz="3200" b="1" i="1" dirty="0"/>
              <a:t>concepts</a:t>
            </a:r>
            <a:r>
              <a:rPr lang="en-US" sz="3200" dirty="0"/>
              <a:t> for describing data, relationships between data and constraints on the data in an </a:t>
            </a:r>
            <a:r>
              <a:rPr lang="en-US" sz="3200" dirty="0" err="1"/>
              <a:t>organisation</a:t>
            </a:r>
            <a:r>
              <a:rPr lang="en-US" sz="3200" dirty="0"/>
              <a:t>.</a:t>
            </a:r>
          </a:p>
          <a:p>
            <a:endParaRPr lang="en-US" dirty="0"/>
          </a:p>
          <a:p>
            <a:r>
              <a:rPr lang="en-US" sz="3200" dirty="0"/>
              <a:t>Data Model comprises</a:t>
            </a:r>
            <a:r>
              <a:rPr lang="en-US" dirty="0"/>
              <a:t>:</a:t>
            </a:r>
          </a:p>
          <a:p>
            <a:pPr lvl="1"/>
            <a:r>
              <a:rPr lang="en-US" sz="2800" dirty="0"/>
              <a:t>A structural part</a:t>
            </a:r>
          </a:p>
          <a:p>
            <a:pPr lvl="1"/>
            <a:r>
              <a:rPr lang="en-US" sz="2800" dirty="0"/>
              <a:t>A manipulative part</a:t>
            </a:r>
          </a:p>
          <a:p>
            <a:pPr lvl="1"/>
            <a:r>
              <a:rPr lang="en-US" sz="2800" dirty="0"/>
              <a:t>Possibly a set of integrity rules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261595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 Model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933"/>
            <a:ext cx="11475561" cy="4233334"/>
          </a:xfrm>
        </p:spPr>
        <p:txBody>
          <a:bodyPr>
            <a:normAutofit/>
          </a:bodyPr>
          <a:lstStyle/>
          <a:p>
            <a:r>
              <a:rPr lang="en-US" dirty="0"/>
              <a:t>A data model is a visual representation of data elements and the relationships between them based on real-world objects.</a:t>
            </a:r>
          </a:p>
          <a:p>
            <a:r>
              <a:rPr lang="en-US" dirty="0"/>
              <a:t>Its Purpose</a:t>
            </a:r>
          </a:p>
          <a:p>
            <a:pPr lvl="1"/>
            <a:r>
              <a:rPr lang="en-US" dirty="0"/>
              <a:t>To represent the data in an understandable way.</a:t>
            </a:r>
          </a:p>
          <a:p>
            <a:pPr lvl="1"/>
            <a:endParaRPr lang="en-US" sz="1000" dirty="0"/>
          </a:p>
          <a:p>
            <a:endParaRPr 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AA20F0C-8931-3A58-0FC0-1EB3ED1688C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8391846"/>
              </p:ext>
            </p:extLst>
          </p:nvPr>
        </p:nvGraphicFramePr>
        <p:xfrm>
          <a:off x="358219" y="3373179"/>
          <a:ext cx="11480799" cy="21336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826933">
                  <a:extLst>
                    <a:ext uri="{9D8B030D-6E8A-4147-A177-3AD203B41FA5}">
                      <a16:colId xmlns:a16="http://schemas.microsoft.com/office/drawing/2014/main" val="3740215694"/>
                    </a:ext>
                  </a:extLst>
                </a:gridCol>
                <a:gridCol w="3826933">
                  <a:extLst>
                    <a:ext uri="{9D8B030D-6E8A-4147-A177-3AD203B41FA5}">
                      <a16:colId xmlns:a16="http://schemas.microsoft.com/office/drawing/2014/main" val="4148374045"/>
                    </a:ext>
                  </a:extLst>
                </a:gridCol>
                <a:gridCol w="3826933">
                  <a:extLst>
                    <a:ext uri="{9D8B030D-6E8A-4147-A177-3AD203B41FA5}">
                      <a16:colId xmlns:a16="http://schemas.microsoft.com/office/drawing/2014/main" val="306456867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effectLst/>
                        </a:rPr>
                        <a:t>Category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effectLst/>
                        </a:rPr>
                        <a:t>Examples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effectLst/>
                        </a:rPr>
                        <a:t>Typically used at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9015857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>
                          <a:effectLst/>
                        </a:rPr>
                        <a:t>Object-based (conceptual)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ER, object-oriented, semantic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Conceptual design, before choosing a DBMS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3682701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>
                          <a:effectLst/>
                        </a:rPr>
                        <a:t>Record-based (logical)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Relational, network, hierarchical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Conceptual level of a specific DBMS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4989166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>
                          <a:effectLst/>
                        </a:rPr>
                        <a:t>Physical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Record formats, indexes, access paths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Internal level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3288476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>
                          <a:effectLst/>
                        </a:rPr>
                        <a:t>Dimensional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Star and snowflake schemas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Data warehouses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114476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713770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 Model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1" cy="4083579"/>
          </a:xfrm>
        </p:spPr>
        <p:txBody>
          <a:bodyPr>
            <a:normAutofit/>
          </a:bodyPr>
          <a:lstStyle/>
          <a:p>
            <a:r>
              <a:rPr lang="en-US" sz="3200" b="1" dirty="0"/>
              <a:t>Object-based Data Models</a:t>
            </a:r>
          </a:p>
          <a:p>
            <a:endParaRPr lang="en-US" sz="3200" b="1" dirty="0"/>
          </a:p>
          <a:p>
            <a:pPr lvl="1"/>
            <a:r>
              <a:rPr lang="en-US" sz="2800" dirty="0"/>
              <a:t>Entity-Relationship</a:t>
            </a:r>
          </a:p>
          <a:p>
            <a:pPr lvl="1"/>
            <a:r>
              <a:rPr lang="en-US" sz="2800" dirty="0"/>
              <a:t>Semantic</a:t>
            </a:r>
          </a:p>
          <a:p>
            <a:pPr lvl="1"/>
            <a:r>
              <a:rPr lang="en-US" sz="2800" dirty="0"/>
              <a:t>Functional</a:t>
            </a:r>
          </a:p>
          <a:p>
            <a:pPr lvl="1"/>
            <a:r>
              <a:rPr lang="en-US" sz="2800" dirty="0"/>
              <a:t>Object-Oriented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607786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 Model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1" cy="4083579"/>
          </a:xfrm>
        </p:spPr>
        <p:txBody>
          <a:bodyPr>
            <a:normAutofit/>
          </a:bodyPr>
          <a:lstStyle/>
          <a:p>
            <a:r>
              <a:rPr lang="en-US" sz="3200" b="1" dirty="0"/>
              <a:t>Record-based Data Models</a:t>
            </a:r>
          </a:p>
          <a:p>
            <a:endParaRPr lang="en-US" sz="3200" b="1" dirty="0"/>
          </a:p>
          <a:p>
            <a:pPr lvl="1"/>
            <a:r>
              <a:rPr lang="en-US" sz="3200" dirty="0"/>
              <a:t>Relational Data Model</a:t>
            </a:r>
          </a:p>
          <a:p>
            <a:pPr lvl="1"/>
            <a:r>
              <a:rPr lang="en-US" sz="3200" dirty="0"/>
              <a:t>Network Data Model</a:t>
            </a:r>
          </a:p>
          <a:p>
            <a:pPr lvl="1"/>
            <a:r>
              <a:rPr lang="en-US" sz="3200" dirty="0"/>
              <a:t>Hierarchical Data Model</a:t>
            </a:r>
          </a:p>
          <a:p>
            <a:pPr lvl="1"/>
            <a:r>
              <a:rPr lang="en-US" sz="3200" dirty="0"/>
              <a:t>Graph-based</a:t>
            </a:r>
          </a:p>
          <a:p>
            <a:pPr lvl="1"/>
            <a:r>
              <a:rPr lang="en-US" sz="3200" dirty="0"/>
              <a:t>NoSQL Document based</a:t>
            </a:r>
          </a:p>
        </p:txBody>
      </p:sp>
    </p:spTree>
    <p:extLst>
      <p:ext uri="{BB962C8B-B14F-4D97-AF65-F5344CB8AC3E}">
        <p14:creationId xmlns:p14="http://schemas.microsoft.com/office/powerpoint/2010/main" val="27447113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Functions of a DBMS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1" cy="4083579"/>
          </a:xfrm>
        </p:spPr>
        <p:txBody>
          <a:bodyPr>
            <a:normAutofit/>
          </a:bodyPr>
          <a:lstStyle/>
          <a:p>
            <a:r>
              <a:rPr lang="en-US" b="1" dirty="0"/>
              <a:t>Data Storage, Retrieval and Update.</a:t>
            </a:r>
          </a:p>
          <a:p>
            <a:pPr lvl="1"/>
            <a:r>
              <a:rPr lang="en-US" dirty="0"/>
              <a:t>It must furnish users with the ability to store, retrieve, and update data in the database.</a:t>
            </a:r>
          </a:p>
          <a:p>
            <a:r>
              <a:rPr lang="en-US" b="1" dirty="0"/>
              <a:t>A User-Accessible Catalogue.</a:t>
            </a:r>
          </a:p>
          <a:p>
            <a:pPr lvl="1"/>
            <a:r>
              <a:rPr lang="en-US" dirty="0"/>
              <a:t>It must furnish a catalog in which descriptions of data items are stored and which is accessible to users.</a:t>
            </a:r>
          </a:p>
          <a:p>
            <a:r>
              <a:rPr lang="en-US" b="1" dirty="0"/>
              <a:t>Transaction Support</a:t>
            </a:r>
          </a:p>
          <a:p>
            <a:pPr lvl="1"/>
            <a:r>
              <a:rPr lang="en-US" dirty="0"/>
              <a:t>It must furnish a mechanism to ensure that either all the updates corresponding to a given transaction are made or that none of them are made.</a:t>
            </a:r>
            <a:endParaRPr lang="en-US" sz="2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945196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Functions of a DBMS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1" cy="4083579"/>
          </a:xfrm>
        </p:spPr>
        <p:txBody>
          <a:bodyPr>
            <a:normAutofit/>
          </a:bodyPr>
          <a:lstStyle/>
          <a:p>
            <a:r>
              <a:rPr lang="en-US" b="1" dirty="0"/>
              <a:t>Concurrency Control Services</a:t>
            </a:r>
          </a:p>
          <a:p>
            <a:pPr lvl="1"/>
            <a:r>
              <a:rPr lang="en-US" dirty="0"/>
              <a:t>It must furnish a mechanism to ensure that database is updated correctly when multiple users are updating the database concurrently.</a:t>
            </a:r>
          </a:p>
          <a:p>
            <a:r>
              <a:rPr lang="en-US" b="1" dirty="0"/>
              <a:t>Recovery Services</a:t>
            </a:r>
          </a:p>
          <a:p>
            <a:pPr lvl="1"/>
            <a:r>
              <a:rPr lang="en-US" dirty="0"/>
              <a:t>It must furnish a mechanism for recovering the database in the event that the database is damaged in any way.</a:t>
            </a:r>
          </a:p>
          <a:p>
            <a:r>
              <a:rPr lang="en-US" b="1" dirty="0" err="1"/>
              <a:t>Authorisation</a:t>
            </a:r>
            <a:r>
              <a:rPr lang="en-US" b="1" dirty="0"/>
              <a:t> Services</a:t>
            </a:r>
          </a:p>
          <a:p>
            <a:pPr lvl="1"/>
            <a:r>
              <a:rPr lang="en-US" dirty="0"/>
              <a:t>It must furnish a mechanism to ensure that only authorized users can access the database.</a:t>
            </a:r>
            <a:endParaRPr lang="en-US" sz="2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277551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Functions of a DBMS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1" cy="4083579"/>
          </a:xfrm>
        </p:spPr>
        <p:txBody>
          <a:bodyPr>
            <a:normAutofit lnSpcReduction="10000"/>
          </a:bodyPr>
          <a:lstStyle/>
          <a:p>
            <a:r>
              <a:rPr lang="en-US" b="1" dirty="0"/>
              <a:t>Support for Data Communication</a:t>
            </a:r>
          </a:p>
          <a:p>
            <a:pPr lvl="1"/>
            <a:r>
              <a:rPr lang="en-US" dirty="0"/>
              <a:t>It must be capable of integrating with communication software.</a:t>
            </a:r>
          </a:p>
          <a:p>
            <a:r>
              <a:rPr lang="en-US" b="1" dirty="0"/>
              <a:t>Integrity Services</a:t>
            </a:r>
          </a:p>
          <a:p>
            <a:pPr lvl="1"/>
            <a:r>
              <a:rPr lang="en-US" dirty="0"/>
              <a:t>It must furnish a means to ensure that both the data in the database and changes to the data follow certain rules.</a:t>
            </a:r>
          </a:p>
          <a:p>
            <a:r>
              <a:rPr lang="en-US" b="1" dirty="0"/>
              <a:t>Services to Promote Data Independence</a:t>
            </a:r>
          </a:p>
          <a:p>
            <a:pPr lvl="1"/>
            <a:r>
              <a:rPr lang="en-US" dirty="0"/>
              <a:t>It must include facilities to support the independence of programs from the actual structure of the database.</a:t>
            </a:r>
          </a:p>
          <a:p>
            <a:r>
              <a:rPr lang="en-US" b="1" dirty="0"/>
              <a:t>Utility Services</a:t>
            </a:r>
          </a:p>
          <a:p>
            <a:pPr lvl="1"/>
            <a:r>
              <a:rPr lang="en-US" dirty="0"/>
              <a:t>It should provide a set of utility services.</a:t>
            </a:r>
            <a:endParaRPr lang="en-US" sz="2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487144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Functions of a DBMS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1" cy="4083579"/>
          </a:xfrm>
        </p:spPr>
        <p:txBody>
          <a:bodyPr>
            <a:normAutofit/>
          </a:bodyPr>
          <a:lstStyle/>
          <a:p>
            <a:pPr lvl="1"/>
            <a:endParaRPr lang="en-US" sz="2800" dirty="0"/>
          </a:p>
          <a:p>
            <a:endParaRPr lang="en-US" sz="3200" dirty="0"/>
          </a:p>
          <a:p>
            <a:endParaRPr 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3AC7420-5616-6C48-7549-7053590695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2431168"/>
              </p:ext>
            </p:extLst>
          </p:nvPr>
        </p:nvGraphicFramePr>
        <p:xfrm>
          <a:off x="756745" y="1837900"/>
          <a:ext cx="11147979" cy="46824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715993">
                  <a:extLst>
                    <a:ext uri="{9D8B030D-6E8A-4147-A177-3AD203B41FA5}">
                      <a16:colId xmlns:a16="http://schemas.microsoft.com/office/drawing/2014/main" val="3460275649"/>
                    </a:ext>
                  </a:extLst>
                </a:gridCol>
                <a:gridCol w="3715993">
                  <a:extLst>
                    <a:ext uri="{9D8B030D-6E8A-4147-A177-3AD203B41FA5}">
                      <a16:colId xmlns:a16="http://schemas.microsoft.com/office/drawing/2014/main" val="4032843761"/>
                    </a:ext>
                  </a:extLst>
                </a:gridCol>
                <a:gridCol w="3715993">
                  <a:extLst>
                    <a:ext uri="{9D8B030D-6E8A-4147-A177-3AD203B41FA5}">
                      <a16:colId xmlns:a16="http://schemas.microsoft.com/office/drawing/2014/main" val="3974876234"/>
                    </a:ext>
                  </a:extLst>
                </a:gridCol>
              </a:tblGrid>
              <a:tr h="25547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effectLst/>
                        </a:rPr>
                        <a:t>Function</a:t>
                      </a:r>
                    </a:p>
                  </a:txBody>
                  <a:tcPr marL="63869" marR="63869" marT="31934" marB="319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effectLst/>
                        </a:rPr>
                        <a:t>What delivers it</a:t>
                      </a:r>
                    </a:p>
                  </a:txBody>
                  <a:tcPr marL="63869" marR="63869" marT="31934" marB="319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effectLst/>
                        </a:rPr>
                        <a:t>Seen in practice as</a:t>
                      </a:r>
                    </a:p>
                  </a:txBody>
                  <a:tcPr marL="63869" marR="63869" marT="31934" marB="31934" anchor="ctr"/>
                </a:tc>
                <a:extLst>
                  <a:ext uri="{0D108BD9-81ED-4DB2-BD59-A6C34878D82A}">
                    <a16:rowId xmlns:a16="http://schemas.microsoft.com/office/drawing/2014/main" val="172087055"/>
                  </a:ext>
                </a:extLst>
              </a:tr>
              <a:tr h="25547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</a:rPr>
                        <a:t>Storage, retrieval, update</a:t>
                      </a:r>
                    </a:p>
                  </a:txBody>
                  <a:tcPr marL="63869" marR="63869" marT="31934" marB="319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Query processor, file manager</a:t>
                      </a:r>
                    </a:p>
                  </a:txBody>
                  <a:tcPr marL="63869" marR="63869" marT="31934" marB="319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SELECT, INSERT, UPDATE, DELETE</a:t>
                      </a:r>
                    </a:p>
                  </a:txBody>
                  <a:tcPr marL="63869" marR="63869" marT="31934" marB="31934" anchor="ctr"/>
                </a:tc>
                <a:extLst>
                  <a:ext uri="{0D108BD9-81ED-4DB2-BD59-A6C34878D82A}">
                    <a16:rowId xmlns:a16="http://schemas.microsoft.com/office/drawing/2014/main" val="4005754058"/>
                  </a:ext>
                </a:extLst>
              </a:tr>
              <a:tr h="447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</a:rPr>
                        <a:t>User-accessible catalogue</a:t>
                      </a:r>
                    </a:p>
                  </a:txBody>
                  <a:tcPr marL="63869" marR="63869" marT="31934" marB="319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Catalogue manager</a:t>
                      </a:r>
                    </a:p>
                  </a:txBody>
                  <a:tcPr marL="63869" marR="63869" marT="31934" marB="319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information_schema, pg_catalog</a:t>
                      </a:r>
                    </a:p>
                  </a:txBody>
                  <a:tcPr marL="63869" marR="63869" marT="31934" marB="31934" anchor="ctr"/>
                </a:tc>
                <a:extLst>
                  <a:ext uri="{0D108BD9-81ED-4DB2-BD59-A6C34878D82A}">
                    <a16:rowId xmlns:a16="http://schemas.microsoft.com/office/drawing/2014/main" val="3105213884"/>
                  </a:ext>
                </a:extLst>
              </a:tr>
              <a:tr h="25547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</a:rPr>
                        <a:t>Transaction support</a:t>
                      </a:r>
                    </a:p>
                  </a:txBody>
                  <a:tcPr marL="63869" marR="63869" marT="31934" marB="319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Transaction manager</a:t>
                      </a:r>
                    </a:p>
                  </a:txBody>
                  <a:tcPr marL="63869" marR="63869" marT="31934" marB="319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COMMIT, ROLLBACK; the A in ACID</a:t>
                      </a:r>
                    </a:p>
                  </a:txBody>
                  <a:tcPr marL="63869" marR="63869" marT="31934" marB="31934" anchor="ctr"/>
                </a:tc>
                <a:extLst>
                  <a:ext uri="{0D108BD9-81ED-4DB2-BD59-A6C34878D82A}">
                    <a16:rowId xmlns:a16="http://schemas.microsoft.com/office/drawing/2014/main" val="4197276928"/>
                  </a:ext>
                </a:extLst>
              </a:tr>
              <a:tr h="25547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</a:rPr>
                        <a:t>Concurrency control</a:t>
                      </a:r>
                    </a:p>
                  </a:txBody>
                  <a:tcPr marL="63869" marR="63869" marT="31934" marB="319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Scheduler, lock manager</a:t>
                      </a:r>
                    </a:p>
                  </a:txBody>
                  <a:tcPr marL="63869" marR="63869" marT="31934" marB="319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Locks, isolation levels; the I in ACID</a:t>
                      </a:r>
                    </a:p>
                  </a:txBody>
                  <a:tcPr marL="63869" marR="63869" marT="31934" marB="31934" anchor="ctr"/>
                </a:tc>
                <a:extLst>
                  <a:ext uri="{0D108BD9-81ED-4DB2-BD59-A6C34878D82A}">
                    <a16:rowId xmlns:a16="http://schemas.microsoft.com/office/drawing/2014/main" val="1359056240"/>
                  </a:ext>
                </a:extLst>
              </a:tr>
              <a:tr h="447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</a:rPr>
                        <a:t>Recovery</a:t>
                      </a:r>
                    </a:p>
                  </a:txBody>
                  <a:tcPr marL="63869" marR="63869" marT="31934" marB="319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Recovery manager</a:t>
                      </a:r>
                    </a:p>
                  </a:txBody>
                  <a:tcPr marL="63869" marR="63869" marT="31934" marB="319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Write-ahead log, backup and restore; the D in ACID</a:t>
                      </a:r>
                    </a:p>
                  </a:txBody>
                  <a:tcPr marL="63869" marR="63869" marT="31934" marB="31934" anchor="ctr"/>
                </a:tc>
                <a:extLst>
                  <a:ext uri="{0D108BD9-81ED-4DB2-BD59-A6C34878D82A}">
                    <a16:rowId xmlns:a16="http://schemas.microsoft.com/office/drawing/2014/main" val="411659208"/>
                  </a:ext>
                </a:extLst>
              </a:tr>
              <a:tr h="25547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</a:rPr>
                        <a:t>Authorisation</a:t>
                      </a:r>
                    </a:p>
                  </a:txBody>
                  <a:tcPr marL="63869" marR="63869" marT="31934" marB="319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Authorisation control</a:t>
                      </a:r>
                    </a:p>
                  </a:txBody>
                  <a:tcPr marL="63869" marR="63869" marT="31934" marB="319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GRANT, REVOKE, roles</a:t>
                      </a:r>
                    </a:p>
                  </a:txBody>
                  <a:tcPr marL="63869" marR="63869" marT="31934" marB="31934" anchor="ctr"/>
                </a:tc>
                <a:extLst>
                  <a:ext uri="{0D108BD9-81ED-4DB2-BD59-A6C34878D82A}">
                    <a16:rowId xmlns:a16="http://schemas.microsoft.com/office/drawing/2014/main" val="3829089200"/>
                  </a:ext>
                </a:extLst>
              </a:tr>
              <a:tr h="25547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</a:rPr>
                        <a:t>Data communication</a:t>
                      </a:r>
                    </a:p>
                  </a:txBody>
                  <a:tcPr marL="63869" marR="63869" marT="31934" marB="319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Network interface</a:t>
                      </a:r>
                    </a:p>
                  </a:txBody>
                  <a:tcPr marL="63869" marR="63869" marT="31934" marB="319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Client drivers (ODBC, JDBC)</a:t>
                      </a:r>
                    </a:p>
                  </a:txBody>
                  <a:tcPr marL="63869" marR="63869" marT="31934" marB="31934" anchor="ctr"/>
                </a:tc>
                <a:extLst>
                  <a:ext uri="{0D108BD9-81ED-4DB2-BD59-A6C34878D82A}">
                    <a16:rowId xmlns:a16="http://schemas.microsoft.com/office/drawing/2014/main" val="2594778592"/>
                  </a:ext>
                </a:extLst>
              </a:tr>
              <a:tr h="447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</a:rPr>
                        <a:t>Integrity</a:t>
                      </a:r>
                    </a:p>
                  </a:txBody>
                  <a:tcPr marL="63869" marR="63869" marT="31934" marB="319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Integrity checker</a:t>
                      </a:r>
                    </a:p>
                  </a:txBody>
                  <a:tcPr marL="63869" marR="63869" marT="31934" marB="319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PRIMARY KEY, FOREIGN KEY, CHECK; the C in ACID</a:t>
                      </a:r>
                    </a:p>
                  </a:txBody>
                  <a:tcPr marL="63869" marR="63869" marT="31934" marB="31934" anchor="ctr"/>
                </a:tc>
                <a:extLst>
                  <a:ext uri="{0D108BD9-81ED-4DB2-BD59-A6C34878D82A}">
                    <a16:rowId xmlns:a16="http://schemas.microsoft.com/office/drawing/2014/main" val="1319513252"/>
                  </a:ext>
                </a:extLst>
              </a:tr>
              <a:tr h="25547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</a:rPr>
                        <a:t>Data independence</a:t>
                      </a:r>
                    </a:p>
                  </a:txBody>
                  <a:tcPr marL="63869" marR="63869" marT="31934" marB="319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View mechanism, catalogue</a:t>
                      </a:r>
                    </a:p>
                  </a:txBody>
                  <a:tcPr marL="63869" marR="63869" marT="31934" marB="319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Views (Part 2)</a:t>
                      </a:r>
                    </a:p>
                  </a:txBody>
                  <a:tcPr marL="63869" marR="63869" marT="31934" marB="31934" anchor="ctr"/>
                </a:tc>
                <a:extLst>
                  <a:ext uri="{0D108BD9-81ED-4DB2-BD59-A6C34878D82A}">
                    <a16:rowId xmlns:a16="http://schemas.microsoft.com/office/drawing/2014/main" val="4133963389"/>
                  </a:ext>
                </a:extLst>
              </a:tr>
              <a:tr h="447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>
                          <a:effectLst/>
                        </a:rPr>
                        <a:t>Utilities</a:t>
                      </a:r>
                    </a:p>
                  </a:txBody>
                  <a:tcPr marL="63869" marR="63869" marT="31934" marB="319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Utility programs</a:t>
                      </a:r>
                    </a:p>
                  </a:txBody>
                  <a:tcPr marL="63869" marR="63869" marT="31934" marB="319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</a:rPr>
                        <a:t>Import and export, statistics, monitoring</a:t>
                      </a:r>
                    </a:p>
                  </a:txBody>
                  <a:tcPr marL="63869" marR="63869" marT="31934" marB="31934" anchor="ctr"/>
                </a:tc>
                <a:extLst>
                  <a:ext uri="{0D108BD9-81ED-4DB2-BD59-A6C34878D82A}">
                    <a16:rowId xmlns:a16="http://schemas.microsoft.com/office/drawing/2014/main" val="6862670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67424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4653168" cy="2057441"/>
          </a:xfrm>
        </p:spPr>
        <p:txBody>
          <a:bodyPr>
            <a:normAutofit/>
          </a:bodyPr>
          <a:lstStyle/>
          <a:p>
            <a:r>
              <a:rPr lang="en-US" sz="6000" b="1" dirty="0"/>
              <a:t>Components of a DBMS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C967390-2AE1-5AB7-CD69-1496B47031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175526" y="0"/>
            <a:ext cx="6658255" cy="582001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D0BAF08-B3FA-F17C-4F3B-5CAE2DE94CC7}"/>
              </a:ext>
            </a:extLst>
          </p:cNvPr>
          <p:cNvSpPr txBox="1"/>
          <p:nvPr/>
        </p:nvSpPr>
        <p:spPr>
          <a:xfrm>
            <a:off x="358219" y="2208810"/>
            <a:ext cx="4973802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Query processor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0000"/>
                </a:solidFill>
              </a:rPr>
              <a:t>Database manager (DM)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File manager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DML preprocessor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DDL compiler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Catalogue / dictionary manager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C04776-A83C-BC23-CFF0-0AA94984CAF8}"/>
              </a:ext>
            </a:extLst>
          </p:cNvPr>
          <p:cNvSpPr/>
          <p:nvPr/>
        </p:nvSpPr>
        <p:spPr>
          <a:xfrm>
            <a:off x="7457704" y="2161309"/>
            <a:ext cx="2054431" cy="938151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76607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Database Manager (DM)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1" cy="4083579"/>
          </a:xfrm>
        </p:spPr>
        <p:txBody>
          <a:bodyPr>
            <a:normAutofit/>
          </a:bodyPr>
          <a:lstStyle/>
          <a:p>
            <a:r>
              <a:rPr lang="en-US" sz="3200" dirty="0"/>
              <a:t>Serves as the interface between the database, user and applications.</a:t>
            </a:r>
            <a:endParaRPr lang="en-US" sz="2800" dirty="0"/>
          </a:p>
          <a:p>
            <a:pPr lvl="1"/>
            <a:r>
              <a:rPr lang="en-US" sz="2800" dirty="0"/>
              <a:t>Deals with the data integrity.</a:t>
            </a:r>
          </a:p>
          <a:p>
            <a:pPr lvl="1"/>
            <a:r>
              <a:rPr lang="en-US" sz="2800" dirty="0"/>
              <a:t>Deals with </a:t>
            </a:r>
            <a:r>
              <a:rPr lang="en-US" sz="2800" dirty="0" err="1"/>
              <a:t>authorisation</a:t>
            </a:r>
            <a:r>
              <a:rPr lang="en-US" sz="2800" dirty="0"/>
              <a:t> and security.</a:t>
            </a:r>
          </a:p>
          <a:p>
            <a:pPr lvl="1"/>
            <a:r>
              <a:rPr lang="en-US" sz="2800" dirty="0"/>
              <a:t>Manages all access to the database.</a:t>
            </a:r>
          </a:p>
          <a:p>
            <a:pPr lvl="1"/>
            <a:r>
              <a:rPr lang="en-US" sz="2800" dirty="0"/>
              <a:t>Allows business users to store and modify the data.</a:t>
            </a:r>
          </a:p>
          <a:p>
            <a:pPr lvl="1"/>
            <a:r>
              <a:rPr lang="en-US" sz="2800" dirty="0"/>
              <a:t>Allows access to the </a:t>
            </a:r>
            <a:r>
              <a:rPr lang="en-US" sz="2800" dirty="0" err="1"/>
              <a:t>organisation’s</a:t>
            </a:r>
            <a:r>
              <a:rPr lang="en-US" sz="2800" dirty="0"/>
              <a:t> knowledge assets.</a:t>
            </a:r>
            <a:endParaRPr lang="en-US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03228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5EA48B2-F1E0-034F-9388-9CB138541F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8979" y="0"/>
            <a:ext cx="6859978" cy="5752463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4653168" cy="2057441"/>
          </a:xfrm>
        </p:spPr>
        <p:txBody>
          <a:bodyPr>
            <a:normAutofit/>
          </a:bodyPr>
          <a:lstStyle/>
          <a:p>
            <a:r>
              <a:rPr lang="en-US" sz="6000" b="1" dirty="0"/>
              <a:t>Components of a DM</a:t>
            </a:r>
            <a:endParaRPr lang="en-GB" sz="60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2845F26-30A9-1677-5B74-E526CF4D971F}"/>
              </a:ext>
            </a:extLst>
          </p:cNvPr>
          <p:cNvSpPr txBox="1"/>
          <p:nvPr/>
        </p:nvSpPr>
        <p:spPr>
          <a:xfrm>
            <a:off x="358220" y="2161308"/>
            <a:ext cx="4973802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/>
              <a:t>Authorisation</a:t>
            </a:r>
            <a:r>
              <a:rPr lang="en-US" sz="2800" dirty="0"/>
              <a:t> control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Command processor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Integrity checker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Query </a:t>
            </a:r>
            <a:r>
              <a:rPr lang="en-US" sz="2800" dirty="0" err="1"/>
              <a:t>optimiser</a:t>
            </a: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Transaction manager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Scheduler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Recovery manager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Buffer manager</a:t>
            </a:r>
          </a:p>
        </p:txBody>
      </p:sp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BF27CAAF-A88B-AF9D-DB0B-4660E45D59ED}"/>
              </a:ext>
            </a:extLst>
          </p:cNvPr>
          <p:cNvCxnSpPr>
            <a:cxnSpLocks/>
          </p:cNvCxnSpPr>
          <p:nvPr/>
        </p:nvCxnSpPr>
        <p:spPr>
          <a:xfrm rot="5400000">
            <a:off x="5456713" y="2084119"/>
            <a:ext cx="2683824" cy="1983181"/>
          </a:xfrm>
          <a:prstGeom prst="bentConnector3">
            <a:avLst>
              <a:gd name="adj1" fmla="val 26991"/>
            </a:avLst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ctor: Elbow 15">
            <a:extLst>
              <a:ext uri="{FF2B5EF4-FFF2-40B4-BE49-F238E27FC236}">
                <a16:creationId xmlns:a16="http://schemas.microsoft.com/office/drawing/2014/main" id="{4D21B263-7C33-DC8E-AFCE-7EF1082093B3}"/>
              </a:ext>
            </a:extLst>
          </p:cNvPr>
          <p:cNvCxnSpPr>
            <a:cxnSpLocks/>
          </p:cNvCxnSpPr>
          <p:nvPr/>
        </p:nvCxnSpPr>
        <p:spPr>
          <a:xfrm>
            <a:off x="7790216" y="1733799"/>
            <a:ext cx="2018805" cy="688767"/>
          </a:xfrm>
          <a:prstGeom prst="bentConnector3">
            <a:avLst>
              <a:gd name="adj1" fmla="val 98824"/>
            </a:avLst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nector: Elbow 20">
            <a:extLst>
              <a:ext uri="{FF2B5EF4-FFF2-40B4-BE49-F238E27FC236}">
                <a16:creationId xmlns:a16="http://schemas.microsoft.com/office/drawing/2014/main" id="{81EC8732-D6E8-A49C-3FC9-F13D3E63E328}"/>
              </a:ext>
            </a:extLst>
          </p:cNvPr>
          <p:cNvCxnSpPr>
            <a:cxnSpLocks/>
          </p:cNvCxnSpPr>
          <p:nvPr/>
        </p:nvCxnSpPr>
        <p:spPr>
          <a:xfrm>
            <a:off x="9773400" y="2422568"/>
            <a:ext cx="2149426" cy="1995054"/>
          </a:xfrm>
          <a:prstGeom prst="bentConnector3">
            <a:avLst>
              <a:gd name="adj1" fmla="val 101381"/>
            </a:avLst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D8CC891-1637-6C45-C399-18083A254A5A}"/>
              </a:ext>
            </a:extLst>
          </p:cNvPr>
          <p:cNvCxnSpPr>
            <a:cxnSpLocks/>
          </p:cNvCxnSpPr>
          <p:nvPr/>
        </p:nvCxnSpPr>
        <p:spPr>
          <a:xfrm>
            <a:off x="5807034" y="4417622"/>
            <a:ext cx="611579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>
            <a:extLst>
              <a:ext uri="{FF2B5EF4-FFF2-40B4-BE49-F238E27FC236}">
                <a16:creationId xmlns:a16="http://schemas.microsoft.com/office/drawing/2014/main" id="{908D1FBF-A02E-6C02-8DF1-1334EEF8C737}"/>
              </a:ext>
            </a:extLst>
          </p:cNvPr>
          <p:cNvSpPr/>
          <p:nvPr/>
        </p:nvSpPr>
        <p:spPr>
          <a:xfrm>
            <a:off x="5900076" y="3764478"/>
            <a:ext cx="3778313" cy="546263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54926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System Catalogue / Dictionary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E0852-50BA-E469-E7E2-3F00C4CC5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74531"/>
          </a:xfrm>
        </p:spPr>
        <p:txBody>
          <a:bodyPr>
            <a:normAutofit/>
          </a:bodyPr>
          <a:lstStyle/>
          <a:p>
            <a:r>
              <a:rPr lang="en-US" sz="3200" b="1" dirty="0"/>
              <a:t>A repository of information (metadata) describing the data in the database.</a:t>
            </a:r>
          </a:p>
          <a:p>
            <a:r>
              <a:rPr lang="en-GB" sz="3200" b="1" dirty="0"/>
              <a:t>It helps manage an organisation’s data and its governance.</a:t>
            </a:r>
          </a:p>
          <a:p>
            <a:r>
              <a:rPr lang="en-US" sz="3200" dirty="0"/>
              <a:t>It is used by modules such as:</a:t>
            </a:r>
          </a:p>
          <a:p>
            <a:pPr lvl="1"/>
            <a:r>
              <a:rPr lang="en-US" sz="2800" dirty="0" err="1"/>
              <a:t>Authorisation</a:t>
            </a:r>
            <a:r>
              <a:rPr lang="en-US" sz="2800" dirty="0"/>
              <a:t> Control.</a:t>
            </a:r>
          </a:p>
          <a:p>
            <a:pPr lvl="1"/>
            <a:r>
              <a:rPr lang="en-US" sz="2800" dirty="0"/>
              <a:t>Integrity Checker.</a:t>
            </a:r>
          </a:p>
          <a:p>
            <a:pPr lvl="1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9833445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System Catalogue / Dictionary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E0852-50BA-E469-E7E2-3F00C4CC5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74531"/>
          </a:xfrm>
        </p:spPr>
        <p:txBody>
          <a:bodyPr>
            <a:normAutofit lnSpcReduction="10000"/>
          </a:bodyPr>
          <a:lstStyle/>
          <a:p>
            <a:r>
              <a:rPr lang="en-US" sz="3200" b="1" dirty="0"/>
              <a:t>A repository of information (metadata) describing the data in the database.</a:t>
            </a:r>
          </a:p>
          <a:p>
            <a:r>
              <a:rPr lang="en-US" sz="3200" b="1" dirty="0"/>
              <a:t>It is an inventory of the data assets.</a:t>
            </a:r>
            <a:endParaRPr lang="en-GB" dirty="0"/>
          </a:p>
          <a:p>
            <a:r>
              <a:rPr lang="en-GB" sz="3200" dirty="0"/>
              <a:t>This typically stores:</a:t>
            </a:r>
          </a:p>
          <a:p>
            <a:pPr lvl="1"/>
            <a:r>
              <a:rPr lang="en-US" sz="2800" dirty="0"/>
              <a:t>Names of authorized users.</a:t>
            </a:r>
          </a:p>
          <a:p>
            <a:pPr lvl="1"/>
            <a:r>
              <a:rPr lang="en-US" sz="2800" dirty="0"/>
              <a:t>Names of data items in the database.</a:t>
            </a:r>
          </a:p>
          <a:p>
            <a:pPr lvl="1"/>
            <a:r>
              <a:rPr lang="en-US" sz="2800" dirty="0"/>
              <a:t>Constraints on each data item.</a:t>
            </a:r>
          </a:p>
          <a:p>
            <a:pPr lvl="1"/>
            <a:r>
              <a:rPr lang="en-US" sz="2800" dirty="0"/>
              <a:t>Data items accessible by a user and the type of access.</a:t>
            </a:r>
          </a:p>
          <a:p>
            <a:pPr lvl="1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3598128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Information Resource Dictionary system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E0852-50BA-E469-E7E2-3F00C4CC5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74531"/>
          </a:xfrm>
        </p:spPr>
        <p:txBody>
          <a:bodyPr>
            <a:normAutofit/>
          </a:bodyPr>
          <a:lstStyle/>
          <a:p>
            <a:r>
              <a:rPr lang="en-US" sz="3200" b="1" dirty="0"/>
              <a:t>The IRDS was an attempt to </a:t>
            </a:r>
            <a:r>
              <a:rPr lang="en-US" sz="3200" b="1" dirty="0" err="1"/>
              <a:t>standardise</a:t>
            </a:r>
            <a:r>
              <a:rPr lang="en-US" sz="3200" b="1" dirty="0"/>
              <a:t> the data dictionary interfaces.</a:t>
            </a:r>
          </a:p>
          <a:p>
            <a:pPr lvl="1"/>
            <a:r>
              <a:rPr lang="en-GB" sz="2800" dirty="0"/>
              <a:t>IRDS objectives:</a:t>
            </a:r>
          </a:p>
          <a:p>
            <a:pPr lvl="2"/>
            <a:r>
              <a:rPr lang="en-GB" sz="2800" dirty="0"/>
              <a:t>Extensibility of data.</a:t>
            </a:r>
          </a:p>
          <a:p>
            <a:pPr lvl="2"/>
            <a:r>
              <a:rPr lang="en-GB" sz="2800" dirty="0"/>
              <a:t>Integrity of data.</a:t>
            </a:r>
          </a:p>
          <a:p>
            <a:pPr lvl="2"/>
            <a:r>
              <a:rPr lang="en-GB" sz="2800" dirty="0"/>
              <a:t>Controlled access to data.</a:t>
            </a:r>
          </a:p>
          <a:p>
            <a:r>
              <a:rPr lang="en-US" b="1" dirty="0"/>
              <a:t>It provided model management and structured modeling as part of an </a:t>
            </a:r>
            <a:r>
              <a:rPr lang="en-US" b="1" dirty="0" err="1"/>
              <a:t>organisation's</a:t>
            </a:r>
            <a:r>
              <a:rPr lang="en-US" b="1" dirty="0"/>
              <a:t> information resource management environment.</a:t>
            </a:r>
            <a:endParaRPr lang="en-US" dirty="0"/>
          </a:p>
          <a:p>
            <a:pPr lvl="1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21972831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4961926" cy="3316226"/>
          </a:xfrm>
        </p:spPr>
        <p:txBody>
          <a:bodyPr>
            <a:normAutofit fontScale="90000"/>
          </a:bodyPr>
          <a:lstStyle/>
          <a:p>
            <a:r>
              <a:rPr lang="en-US" sz="6000" b="1" dirty="0"/>
              <a:t>Information Resource Dictionary system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C3586EC-4098-ED51-EA3E-9AD47234E2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417621" y="58850"/>
            <a:ext cx="7594462" cy="5664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84296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4961926" cy="3316226"/>
          </a:xfrm>
        </p:spPr>
        <p:txBody>
          <a:bodyPr>
            <a:normAutofit fontScale="90000"/>
          </a:bodyPr>
          <a:lstStyle/>
          <a:p>
            <a:r>
              <a:rPr lang="en-US" sz="6000" b="1" dirty="0"/>
              <a:t>Information Resource Dictionary system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6E18C49-D87F-F0CC-A420-1359BB61AD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997039" y="183586"/>
            <a:ext cx="6086774" cy="5457927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8ACFBAF-D868-342D-CC8F-43CD081C4F74}"/>
              </a:ext>
            </a:extLst>
          </p:cNvPr>
          <p:cNvSpPr txBox="1"/>
          <p:nvPr/>
        </p:nvSpPr>
        <p:spPr>
          <a:xfrm>
            <a:off x="358220" y="3979707"/>
            <a:ext cx="563881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https://www.govinfo.gov/content/pkg/GOVPUB-C13-7355010ec1396439eff98483385b0de9/pdf/GOVPUB-C13-7355010ec1396439eff98483385b0de9.pdf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1534907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Transaction Processing Monitor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E0852-50BA-E469-E7E2-3F00C4CC5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5923828" cy="3874531"/>
          </a:xfrm>
        </p:spPr>
        <p:txBody>
          <a:bodyPr>
            <a:normAutofit/>
          </a:bodyPr>
          <a:lstStyle/>
          <a:p>
            <a:r>
              <a:rPr lang="en-US" dirty="0"/>
              <a:t>A  middleware program</a:t>
            </a:r>
          </a:p>
          <a:p>
            <a:r>
              <a:rPr lang="en-US" dirty="0"/>
              <a:t>Controls data transfer between multiple clients and servers in order to provide a consistent environment.</a:t>
            </a:r>
          </a:p>
          <a:p>
            <a:r>
              <a:rPr lang="en-US" dirty="0"/>
              <a:t>Particularly for Online Transaction Processing (OLTP).</a:t>
            </a:r>
          </a:p>
          <a:p>
            <a:endParaRPr lang="en-GB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C5E1F8-47D9-778A-4C87-5A135495D6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2048" y="1450493"/>
            <a:ext cx="5815876" cy="4249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384573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Multi-user DBMS architectures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1" cy="4083579"/>
          </a:xfrm>
        </p:spPr>
        <p:txBody>
          <a:bodyPr>
            <a:normAutofit/>
          </a:bodyPr>
          <a:lstStyle/>
          <a:p>
            <a:r>
              <a:rPr lang="en-US" sz="3200" dirty="0"/>
              <a:t>Three main architectures to consider:</a:t>
            </a:r>
          </a:p>
          <a:p>
            <a:pPr lvl="1"/>
            <a:endParaRPr lang="en-US" sz="2800" dirty="0"/>
          </a:p>
          <a:p>
            <a:pPr lvl="1"/>
            <a:r>
              <a:rPr lang="en-US" sz="3200" dirty="0"/>
              <a:t>Teleprocessing</a:t>
            </a:r>
          </a:p>
          <a:p>
            <a:pPr lvl="1"/>
            <a:r>
              <a:rPr lang="en-US" sz="3200" dirty="0"/>
              <a:t>File – Server</a:t>
            </a:r>
          </a:p>
          <a:p>
            <a:pPr lvl="1"/>
            <a:r>
              <a:rPr lang="en-US" sz="3200" dirty="0"/>
              <a:t>Client - Server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227845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Multi-user DBMS architectures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1" cy="4083579"/>
          </a:xfrm>
        </p:spPr>
        <p:txBody>
          <a:bodyPr>
            <a:normAutofit/>
          </a:bodyPr>
          <a:lstStyle/>
          <a:p>
            <a:r>
              <a:rPr lang="en-US" sz="3200" dirty="0"/>
              <a:t>Four major components in a data-intensive environment to consider:</a:t>
            </a:r>
          </a:p>
          <a:p>
            <a:pPr lvl="1"/>
            <a:endParaRPr lang="en-US" sz="2800" dirty="0"/>
          </a:p>
          <a:p>
            <a:pPr lvl="1"/>
            <a:r>
              <a:rPr lang="en-US" sz="3200" dirty="0"/>
              <a:t>User interface</a:t>
            </a:r>
          </a:p>
          <a:p>
            <a:pPr lvl="1"/>
            <a:r>
              <a:rPr lang="en-US" sz="3200" dirty="0"/>
              <a:t>Business logic</a:t>
            </a:r>
          </a:p>
          <a:p>
            <a:pPr lvl="1"/>
            <a:r>
              <a:rPr lang="en-US" sz="3200" dirty="0"/>
              <a:t>DBMS</a:t>
            </a:r>
          </a:p>
          <a:p>
            <a:pPr lvl="1"/>
            <a:r>
              <a:rPr lang="en-US" sz="3200" dirty="0"/>
              <a:t>Database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268467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1C7D3D-A8D2-AE2F-9DAE-E5EF15B948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86FFF6C-4BB0-EE94-740C-3D2D0C375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DBMS Architecture</a:t>
            </a:r>
            <a:endParaRPr lang="en-GB" sz="6000" b="1" dirty="0"/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4D97E152-4CFB-A19F-61A3-6359727778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4260125"/>
              </p:ext>
            </p:extLst>
          </p:nvPr>
        </p:nvGraphicFramePr>
        <p:xfrm>
          <a:off x="205455" y="1368426"/>
          <a:ext cx="11781090" cy="436467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63515">
                  <a:extLst>
                    <a:ext uri="{9D8B030D-6E8A-4147-A177-3AD203B41FA5}">
                      <a16:colId xmlns:a16="http://schemas.microsoft.com/office/drawing/2014/main" val="2650554959"/>
                    </a:ext>
                  </a:extLst>
                </a:gridCol>
                <a:gridCol w="1963515">
                  <a:extLst>
                    <a:ext uri="{9D8B030D-6E8A-4147-A177-3AD203B41FA5}">
                      <a16:colId xmlns:a16="http://schemas.microsoft.com/office/drawing/2014/main" val="2465956034"/>
                    </a:ext>
                  </a:extLst>
                </a:gridCol>
                <a:gridCol w="1963515">
                  <a:extLst>
                    <a:ext uri="{9D8B030D-6E8A-4147-A177-3AD203B41FA5}">
                      <a16:colId xmlns:a16="http://schemas.microsoft.com/office/drawing/2014/main" val="4134504000"/>
                    </a:ext>
                  </a:extLst>
                </a:gridCol>
                <a:gridCol w="1963515">
                  <a:extLst>
                    <a:ext uri="{9D8B030D-6E8A-4147-A177-3AD203B41FA5}">
                      <a16:colId xmlns:a16="http://schemas.microsoft.com/office/drawing/2014/main" val="2333624107"/>
                    </a:ext>
                  </a:extLst>
                </a:gridCol>
                <a:gridCol w="1963515">
                  <a:extLst>
                    <a:ext uri="{9D8B030D-6E8A-4147-A177-3AD203B41FA5}">
                      <a16:colId xmlns:a16="http://schemas.microsoft.com/office/drawing/2014/main" val="26547232"/>
                    </a:ext>
                  </a:extLst>
                </a:gridCol>
                <a:gridCol w="1963515">
                  <a:extLst>
                    <a:ext uri="{9D8B030D-6E8A-4147-A177-3AD203B41FA5}">
                      <a16:colId xmlns:a16="http://schemas.microsoft.com/office/drawing/2014/main" val="3586061904"/>
                    </a:ext>
                  </a:extLst>
                </a:gridCol>
              </a:tblGrid>
              <a:tr h="329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effectLst/>
                        </a:rPr>
                        <a:t>Architecture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effectLst/>
                        </a:rPr>
                        <a:t>User interface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effectLst/>
                        </a:rPr>
                        <a:t>Business logic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effectLst/>
                        </a:rPr>
                        <a:t>DBMS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effectLst/>
                        </a:rPr>
                        <a:t>Database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effectLst/>
                        </a:rPr>
                        <a:t>Main weakness</a:t>
                      </a:r>
                    </a:p>
                  </a:txBody>
                  <a:tcPr marL="82285" marR="82285" marT="41143" marB="41143" anchor="ctr"/>
                </a:tc>
                <a:extLst>
                  <a:ext uri="{0D108BD9-81ED-4DB2-BD59-A6C34878D82A}">
                    <a16:rowId xmlns:a16="http://schemas.microsoft.com/office/drawing/2014/main" val="4068098685"/>
                  </a:ext>
                </a:extLst>
              </a:tr>
              <a:tr h="82285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Teleprocessing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Mainframe (dumb terminals display only)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Mainframe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Mainframe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Mainframe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The central machine does everything</a:t>
                      </a:r>
                    </a:p>
                  </a:txBody>
                  <a:tcPr marL="82285" marR="82285" marT="41143" marB="41143" anchor="ctr"/>
                </a:tc>
                <a:extLst>
                  <a:ext uri="{0D108BD9-81ED-4DB2-BD59-A6C34878D82A}">
                    <a16:rowId xmlns:a16="http://schemas.microsoft.com/office/drawing/2014/main" val="3424846578"/>
                  </a:ext>
                </a:extLst>
              </a:tr>
              <a:tr h="10697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File-server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Workstation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Workstation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Workstation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File-server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</a:rPr>
                        <a:t>Heavy network traffic; complex concurrency control</a:t>
                      </a:r>
                    </a:p>
                  </a:txBody>
                  <a:tcPr marL="82285" marR="82285" marT="41143" marB="41143" anchor="ctr"/>
                </a:tc>
                <a:extLst>
                  <a:ext uri="{0D108BD9-81ED-4DB2-BD59-A6C34878D82A}">
                    <a16:rowId xmlns:a16="http://schemas.microsoft.com/office/drawing/2014/main" val="3876361829"/>
                  </a:ext>
                </a:extLst>
              </a:tr>
              <a:tr h="5759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Two-tier, thick client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Client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Client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Server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Server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Logic copied to every client</a:t>
                      </a:r>
                    </a:p>
                  </a:txBody>
                  <a:tcPr marL="82285" marR="82285" marT="41143" marB="41143" anchor="ctr"/>
                </a:tc>
                <a:extLst>
                  <a:ext uri="{0D108BD9-81ED-4DB2-BD59-A6C34878D82A}">
                    <a16:rowId xmlns:a16="http://schemas.microsoft.com/office/drawing/2014/main" val="4108494599"/>
                  </a:ext>
                </a:extLst>
              </a:tr>
              <a:tr h="5759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Two-tier, thin client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Client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Server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Server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Server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Server does most of the work</a:t>
                      </a:r>
                    </a:p>
                  </a:txBody>
                  <a:tcPr marL="82285" marR="82285" marT="41143" marB="41143" anchor="ctr"/>
                </a:tc>
                <a:extLst>
                  <a:ext uri="{0D108BD9-81ED-4DB2-BD59-A6C34878D82A}">
                    <a16:rowId xmlns:a16="http://schemas.microsoft.com/office/drawing/2014/main" val="4272545826"/>
                  </a:ext>
                </a:extLst>
              </a:tr>
              <a:tr h="5759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Three-tier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Client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Application server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Database server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Database server</a:t>
                      </a:r>
                    </a:p>
                  </a:txBody>
                  <a:tcPr marL="82285" marR="82285" marT="41143" marB="4114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</a:rPr>
                        <a:t>More machines to manage</a:t>
                      </a:r>
                    </a:p>
                  </a:txBody>
                  <a:tcPr marL="82285" marR="82285" marT="41143" marB="41143" anchor="ctr"/>
                </a:tc>
                <a:extLst>
                  <a:ext uri="{0D108BD9-81ED-4DB2-BD59-A6C34878D82A}">
                    <a16:rowId xmlns:a16="http://schemas.microsoft.com/office/drawing/2014/main" val="29662665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147571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9D9112CE-E279-C7E4-EAFD-499072B591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689165" y="1235034"/>
            <a:ext cx="5502836" cy="4384325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Teleprocessing architecture</a:t>
            </a:r>
            <a:endParaRPr lang="en-GB" sz="6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33CCA8-871C-17D1-B85A-26DD55974101}"/>
              </a:ext>
            </a:extLst>
          </p:cNvPr>
          <p:cNvSpPr txBox="1"/>
          <p:nvPr/>
        </p:nvSpPr>
        <p:spPr>
          <a:xfrm>
            <a:off x="358219" y="1690688"/>
            <a:ext cx="6330946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This is a traditional architecture.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Typically involves a single mainframe.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One computer with a single CPU and </a:t>
            </a:r>
            <a:r>
              <a:rPr lang="en-US" sz="2400" i="1" dirty="0"/>
              <a:t>N </a:t>
            </a:r>
            <a:r>
              <a:rPr lang="en-US" sz="2400" dirty="0"/>
              <a:t>number terminals.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User terminals are ‘dumb’ and connected to the central mainframe.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Cannot scale.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Burden put on the CPU when implementing user interface, business logic and database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1277027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9D9112CE-E279-C7E4-EAFD-499072B591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6564916" y="463138"/>
            <a:ext cx="5627085" cy="5272644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File – Server architecture</a:t>
            </a:r>
            <a:endParaRPr lang="en-GB" sz="6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33CCA8-871C-17D1-B85A-26DD55974101}"/>
              </a:ext>
            </a:extLst>
          </p:cNvPr>
          <p:cNvSpPr txBox="1"/>
          <p:nvPr/>
        </p:nvSpPr>
        <p:spPr>
          <a:xfrm>
            <a:off x="351934" y="1417555"/>
            <a:ext cx="633094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File-server is connected to several workstations across a network.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Database resides on the file-server.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It runs the DBMS.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Stores the data.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Acts as a shared HDD.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Workstations: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Run the applications (interface &amp; business logic.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Run individual DBMS requesting data when needed.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78840300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File – Server architecture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1" cy="4083579"/>
          </a:xfrm>
        </p:spPr>
        <p:txBody>
          <a:bodyPr>
            <a:normAutofit/>
          </a:bodyPr>
          <a:lstStyle/>
          <a:p>
            <a:r>
              <a:rPr lang="en-US" sz="3200" dirty="0"/>
              <a:t>There are disadvantages to this architecture:</a:t>
            </a:r>
          </a:p>
          <a:p>
            <a:endParaRPr lang="en-US" sz="3200" dirty="0"/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A full copy of data / DBMS on each workstation.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Large amounts of network traffic.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Concurrency, security, recovery and integrity controls are more complex due to multiple DBMSs accessing the same data and files.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297962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Client – Server architecture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387210"/>
            <a:ext cx="8340803" cy="4372322"/>
          </a:xfrm>
        </p:spPr>
        <p:txBody>
          <a:bodyPr>
            <a:normAutofit fontScale="92500" lnSpcReduction="10000"/>
          </a:bodyPr>
          <a:lstStyle/>
          <a:p>
            <a:r>
              <a:rPr lang="en-US" sz="3200" dirty="0"/>
              <a:t>This is a two-tier architecture:</a:t>
            </a:r>
          </a:p>
          <a:p>
            <a:r>
              <a:rPr lang="en-US" sz="3200" dirty="0"/>
              <a:t>The server holds the database and DBMS.</a:t>
            </a:r>
          </a:p>
          <a:p>
            <a:r>
              <a:rPr lang="en-US" sz="3200" dirty="0"/>
              <a:t>A client requires some resource and a server provides this.</a:t>
            </a:r>
          </a:p>
          <a:p>
            <a:pPr lvl="1"/>
            <a:r>
              <a:rPr lang="en-US" sz="2800" dirty="0"/>
              <a:t>There are two types of client:</a:t>
            </a:r>
          </a:p>
          <a:p>
            <a:pPr lvl="2"/>
            <a:r>
              <a:rPr lang="en-US" sz="2800" b="1" dirty="0"/>
              <a:t>Thin Clients:</a:t>
            </a:r>
          </a:p>
          <a:p>
            <a:pPr lvl="3"/>
            <a:r>
              <a:rPr lang="en-US" sz="2600" dirty="0"/>
              <a:t>The server running the DBMS and business logic, and the client implements the interface.</a:t>
            </a:r>
          </a:p>
          <a:p>
            <a:pPr lvl="2"/>
            <a:r>
              <a:rPr lang="en-US" sz="2800" b="1" dirty="0"/>
              <a:t>Thick Clients;</a:t>
            </a:r>
          </a:p>
          <a:p>
            <a:pPr lvl="3"/>
            <a:r>
              <a:rPr lang="en-US" sz="2600" dirty="0"/>
              <a:t>Server runs the DBMS, and the client runs the business logic and implements the interface.</a:t>
            </a:r>
          </a:p>
          <a:p>
            <a:pPr lvl="2"/>
            <a:endParaRPr lang="en-US" sz="2800" dirty="0"/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A429A31-337B-3F02-D536-345ADEE6E1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2738" y="627923"/>
            <a:ext cx="3499262" cy="4984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855024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5737781" cy="2674958"/>
          </a:xfrm>
        </p:spPr>
        <p:txBody>
          <a:bodyPr>
            <a:normAutofit/>
          </a:bodyPr>
          <a:lstStyle/>
          <a:p>
            <a:r>
              <a:rPr lang="en-US" sz="6000" b="1" dirty="0"/>
              <a:t>Client – Server architecture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716E49C-17B8-ECFF-D8B8-89C6BDBC0B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096000" y="0"/>
            <a:ext cx="5023185" cy="5722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4437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Alternative Client – Server architectures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387210"/>
            <a:ext cx="8340803" cy="4372322"/>
          </a:xfrm>
        </p:spPr>
        <p:txBody>
          <a:bodyPr>
            <a:normAutofit/>
          </a:bodyPr>
          <a:lstStyle/>
          <a:p>
            <a:pPr marL="742950" indent="-742950">
              <a:buFont typeface="+mj-lt"/>
              <a:buAutoNum type="alphaLcParenR"/>
            </a:pPr>
            <a:r>
              <a:rPr lang="en-US" sz="3600" dirty="0"/>
              <a:t>Single Client.</a:t>
            </a:r>
          </a:p>
          <a:p>
            <a:pPr marL="742950" indent="-742950">
              <a:buFont typeface="+mj-lt"/>
              <a:buAutoNum type="alphaLcParenR"/>
            </a:pPr>
            <a:endParaRPr lang="en-US" sz="3600" dirty="0"/>
          </a:p>
          <a:p>
            <a:pPr marL="0" indent="0">
              <a:buNone/>
            </a:pPr>
            <a:endParaRPr lang="en-US" sz="3600" dirty="0"/>
          </a:p>
          <a:p>
            <a:pPr marL="742950" indent="-742950">
              <a:buFont typeface="+mj-lt"/>
              <a:buAutoNum type="alphaLcParenR" startAt="2"/>
            </a:pPr>
            <a:r>
              <a:rPr lang="en-US" sz="3600" dirty="0"/>
              <a:t>Multiple client – single server.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25FF9CC-2C30-D9BF-F9D9-A1A2B14588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94776" y="1387210"/>
            <a:ext cx="3439005" cy="144800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F2FBE70-81E3-4FB0-E3C0-9F5094DA05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99618" y="3211187"/>
            <a:ext cx="2829320" cy="2486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516750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Alternative Client – Server architectures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8"/>
            <a:ext cx="8340803" cy="4068844"/>
          </a:xfrm>
        </p:spPr>
        <p:txBody>
          <a:bodyPr>
            <a:normAutofit/>
          </a:bodyPr>
          <a:lstStyle/>
          <a:p>
            <a:pPr marL="742950" indent="-742950">
              <a:buFont typeface="+mj-lt"/>
              <a:buAutoNum type="alphaLcParenR" startAt="3"/>
            </a:pPr>
            <a:r>
              <a:rPr lang="en-US" sz="3600" dirty="0"/>
              <a:t>Multiple client – multiple server.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6E32AF6-1D5C-FE1E-803C-7E6C0EBDEA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0836" y="1223156"/>
            <a:ext cx="4264595" cy="4429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754973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 of Client – Server functions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0F82D67-A8AC-6C8B-C470-017464E701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44410" y="1413164"/>
            <a:ext cx="9303179" cy="4322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087653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E0852-50BA-E469-E7E2-3F00C4CC5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7453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There are three main types of architecture:</a:t>
            </a:r>
          </a:p>
          <a:p>
            <a:pPr lvl="1"/>
            <a:r>
              <a:rPr lang="en-US" dirty="0"/>
              <a:t>One-tier, Two-tier and Three-level (ANSI / SPARK).</a:t>
            </a:r>
          </a:p>
          <a:p>
            <a:r>
              <a:rPr lang="en-US" dirty="0"/>
              <a:t>Three-tier architecture allows for flexibility and scalability.</a:t>
            </a:r>
          </a:p>
          <a:p>
            <a:r>
              <a:rPr lang="en-US" dirty="0"/>
              <a:t>Three-level concepts include:</a:t>
            </a:r>
          </a:p>
          <a:p>
            <a:pPr lvl="1"/>
            <a:r>
              <a:rPr lang="en-US" dirty="0"/>
              <a:t>Abstraction and data independence.</a:t>
            </a:r>
          </a:p>
          <a:p>
            <a:pPr lvl="1"/>
            <a:r>
              <a:rPr lang="en-US" dirty="0"/>
              <a:t>Logical and physical levels.</a:t>
            </a:r>
          </a:p>
          <a:p>
            <a:pPr lvl="1"/>
            <a:r>
              <a:rPr lang="en-US" dirty="0"/>
              <a:t>Multiple users and views, same data.</a:t>
            </a:r>
          </a:p>
          <a:p>
            <a:r>
              <a:rPr lang="en-GB" b="1" dirty="0"/>
              <a:t>Tiers</a:t>
            </a:r>
            <a:r>
              <a:rPr lang="en-GB" dirty="0"/>
              <a:t> describe where software runs (one, two, three or n);</a:t>
            </a:r>
          </a:p>
          <a:p>
            <a:r>
              <a:rPr lang="en-GB" b="1" dirty="0"/>
              <a:t>Levels</a:t>
            </a:r>
            <a:r>
              <a:rPr lang="en-GB" dirty="0"/>
              <a:t> describe how the data is described (external, conceptual, internal)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50994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E0852-50BA-E469-E7E2-3F00C4CC5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5040"/>
            <a:ext cx="11481847" cy="4275116"/>
          </a:xfrm>
        </p:spPr>
        <p:txBody>
          <a:bodyPr>
            <a:normAutofit/>
          </a:bodyPr>
          <a:lstStyle/>
          <a:p>
            <a:r>
              <a:rPr lang="en-US" dirty="0"/>
              <a:t>Database languages are categorized as:</a:t>
            </a:r>
          </a:p>
          <a:p>
            <a:pPr lvl="1"/>
            <a:r>
              <a:rPr lang="en-US" sz="2800" dirty="0"/>
              <a:t>DDL – Data definition.</a:t>
            </a:r>
          </a:p>
          <a:p>
            <a:pPr lvl="1"/>
            <a:r>
              <a:rPr lang="en-US" sz="2800" dirty="0"/>
              <a:t>DML – Data manipulation.</a:t>
            </a:r>
          </a:p>
          <a:p>
            <a:pPr lvl="1"/>
            <a:endParaRPr lang="en-US" dirty="0"/>
          </a:p>
          <a:p>
            <a:r>
              <a:rPr lang="en-GB" dirty="0"/>
              <a:t>Data models provide a </a:t>
            </a:r>
            <a:r>
              <a:rPr lang="en-US" dirty="0"/>
              <a:t>collection of concepts for describing data, relationships between data and constraints on the data in an </a:t>
            </a:r>
            <a:r>
              <a:rPr lang="en-US" dirty="0" err="1"/>
              <a:t>organisation</a:t>
            </a:r>
            <a:r>
              <a:rPr lang="en-US" dirty="0"/>
              <a:t>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193821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E0852-50BA-E469-E7E2-3F00C4CC5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5040"/>
            <a:ext cx="11481847" cy="427511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DBMS provides:</a:t>
            </a:r>
          </a:p>
          <a:p>
            <a:pPr lvl="1"/>
            <a:r>
              <a:rPr lang="en-US" dirty="0"/>
              <a:t>Data Storage, Retrieval and Update.</a:t>
            </a:r>
          </a:p>
          <a:p>
            <a:pPr lvl="1"/>
            <a:r>
              <a:rPr lang="en-GB" dirty="0"/>
              <a:t>A User-Accessible Catalogue.</a:t>
            </a:r>
          </a:p>
          <a:p>
            <a:pPr lvl="1"/>
            <a:r>
              <a:rPr lang="en-GB" dirty="0"/>
              <a:t>Transaction Support.</a:t>
            </a:r>
          </a:p>
          <a:p>
            <a:pPr lvl="1"/>
            <a:r>
              <a:rPr lang="en-GB" dirty="0"/>
              <a:t>Concurrency Control Services.</a:t>
            </a:r>
          </a:p>
          <a:p>
            <a:pPr lvl="1"/>
            <a:r>
              <a:rPr lang="en-GB" dirty="0"/>
              <a:t>Recovery services.</a:t>
            </a:r>
          </a:p>
          <a:p>
            <a:pPr lvl="1"/>
            <a:r>
              <a:rPr lang="en-GB" dirty="0"/>
              <a:t>Authorisation services.</a:t>
            </a:r>
          </a:p>
          <a:p>
            <a:pPr lvl="1"/>
            <a:r>
              <a:rPr lang="en-GB" dirty="0"/>
              <a:t>Support for Data Communication.</a:t>
            </a:r>
          </a:p>
          <a:p>
            <a:pPr lvl="1"/>
            <a:r>
              <a:rPr lang="en-GB" dirty="0"/>
              <a:t>Integrity services.</a:t>
            </a:r>
          </a:p>
          <a:p>
            <a:pPr lvl="1"/>
            <a:r>
              <a:rPr lang="en-US" sz="2400" dirty="0"/>
              <a:t>Services to Promote Data Independence.</a:t>
            </a:r>
          </a:p>
          <a:p>
            <a:pPr lvl="1"/>
            <a:r>
              <a:rPr lang="en-GB" dirty="0"/>
              <a:t>Utility services.</a:t>
            </a:r>
          </a:p>
        </p:txBody>
      </p:sp>
    </p:spTree>
    <p:extLst>
      <p:ext uri="{BB962C8B-B14F-4D97-AF65-F5344CB8AC3E}">
        <p14:creationId xmlns:p14="http://schemas.microsoft.com/office/powerpoint/2010/main" val="307038938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E0852-50BA-E469-E7E2-3F00C4CC5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5040"/>
            <a:ext cx="11481847" cy="4275116"/>
          </a:xfrm>
        </p:spPr>
        <p:txBody>
          <a:bodyPr>
            <a:normAutofit/>
          </a:bodyPr>
          <a:lstStyle/>
          <a:p>
            <a:r>
              <a:rPr lang="en-GB" dirty="0"/>
              <a:t>As part of the DBMS, the database manager:</a:t>
            </a:r>
          </a:p>
          <a:p>
            <a:pPr lvl="1"/>
            <a:r>
              <a:rPr lang="en-US" dirty="0"/>
              <a:t>Deals with the data integrity.</a:t>
            </a:r>
          </a:p>
          <a:p>
            <a:pPr lvl="1"/>
            <a:r>
              <a:rPr lang="en-US" dirty="0"/>
              <a:t>Deals with </a:t>
            </a:r>
            <a:r>
              <a:rPr lang="en-US" dirty="0" err="1"/>
              <a:t>authorisation</a:t>
            </a:r>
            <a:r>
              <a:rPr lang="en-US" dirty="0"/>
              <a:t> and security.</a:t>
            </a:r>
          </a:p>
          <a:p>
            <a:pPr lvl="1"/>
            <a:r>
              <a:rPr lang="en-US" dirty="0"/>
              <a:t>Manages all access to the database.</a:t>
            </a:r>
          </a:p>
          <a:p>
            <a:pPr lvl="1"/>
            <a:r>
              <a:rPr lang="en-US" dirty="0"/>
              <a:t>Allows business users to store and modify the data.</a:t>
            </a:r>
          </a:p>
          <a:p>
            <a:pPr lvl="1"/>
            <a:r>
              <a:rPr lang="en-US" dirty="0"/>
              <a:t>Allows access to the </a:t>
            </a:r>
            <a:r>
              <a:rPr lang="en-US" dirty="0" err="1"/>
              <a:t>organisation’s</a:t>
            </a:r>
            <a:r>
              <a:rPr lang="en-US" dirty="0"/>
              <a:t> knowledge assets.</a:t>
            </a:r>
          </a:p>
          <a:p>
            <a:r>
              <a:rPr lang="en-US" dirty="0"/>
              <a:t>The data catalogue is a repository of metadata that describes the data in the database and helps manage an </a:t>
            </a:r>
            <a:r>
              <a:rPr lang="en-US" dirty="0" err="1"/>
              <a:t>organisation’s</a:t>
            </a:r>
            <a:r>
              <a:rPr lang="en-US" dirty="0"/>
              <a:t> data and its governance.</a:t>
            </a:r>
          </a:p>
          <a:p>
            <a:r>
              <a:rPr lang="en-US" dirty="0"/>
              <a:t>The IRDS provides model management and structured modeling as part of an organization's information resource management environment.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306728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96F954-3311-C3BF-6413-D9F82F9EF5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BB07C31-7ECF-54FF-00DD-862B97CCC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Further Reading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2D2EF-82B3-459F-8C35-ECEBA33473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09468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/>
              <a:t>Connolly, T. and Begg, C. (2015) </a:t>
            </a:r>
            <a:r>
              <a:rPr lang="en-GB" i="1" dirty="0"/>
              <a:t>Database Systems: A Practical Approach to Design, Implementation, and Management</a:t>
            </a:r>
            <a:r>
              <a:rPr lang="en-GB" dirty="0"/>
              <a:t>. 6th </a:t>
            </a:r>
            <a:r>
              <a:rPr lang="en-GB" dirty="0" err="1"/>
              <a:t>edn</a:t>
            </a:r>
            <a:r>
              <a:rPr lang="en-GB" dirty="0"/>
              <a:t>. Harlow: Pearson. Chapter 2, Database Environment; Chapter 3, Database Architectures and the Web. Most of the deck's structure and diagrams follow Chapter 2.</a:t>
            </a:r>
          </a:p>
          <a:p>
            <a:pPr lvl="0"/>
            <a:r>
              <a:rPr lang="en-GB" dirty="0"/>
              <a:t>Elmasri, R. and Navathe, S.B. (2016) </a:t>
            </a:r>
            <a:r>
              <a:rPr lang="en-GB" i="1" dirty="0"/>
              <a:t>Fundamentals of Database Systems</a:t>
            </a:r>
            <a:r>
              <a:rPr lang="en-GB" dirty="0"/>
              <a:t>. 7th </a:t>
            </a:r>
            <a:r>
              <a:rPr lang="en-GB" dirty="0" err="1"/>
              <a:t>edn</a:t>
            </a:r>
            <a:r>
              <a:rPr lang="en-GB" dirty="0"/>
              <a:t>. Harlow: Pearson. Chapter 2, Database System Concepts and Architecture.</a:t>
            </a:r>
          </a:p>
          <a:p>
            <a:r>
              <a:rPr lang="en-GB" dirty="0"/>
              <a:t>Codd, E.F. (1982) 'Relational database: a practical foundation for productivity', </a:t>
            </a:r>
            <a:r>
              <a:rPr lang="en-GB" i="1" dirty="0"/>
              <a:t>Communications of the ACM</a:t>
            </a:r>
            <a:r>
              <a:rPr lang="en-GB" dirty="0"/>
              <a:t>, 25(2), pp. 109–117. Codd's Turing Award lecture, the source of the DBMS services on slides 31–35.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984898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Database Systems</a:t>
            </a:r>
          </a:p>
          <a:p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6000" b="1" dirty="0"/>
              <a:t>Any Questions?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75240454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4738</Words>
  <Application>Microsoft Office PowerPoint</Application>
  <PresentationFormat>Widescreen</PresentationFormat>
  <Paragraphs>652</Paragraphs>
  <Slides>60</Slides>
  <Notes>59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60</vt:i4>
      </vt:variant>
    </vt:vector>
  </HeadingPairs>
  <TitlesOfParts>
    <vt:vector size="69" baseType="lpstr">
      <vt:lpstr>inherit</vt:lpstr>
      <vt:lpstr>ＭＳ Ｐゴシック</vt:lpstr>
      <vt:lpstr>Arial</vt:lpstr>
      <vt:lpstr>Calibri</vt:lpstr>
      <vt:lpstr>Calibri Light</vt:lpstr>
      <vt:lpstr>UWTSD 200 Holding Page</vt:lpstr>
      <vt:lpstr>UWTSD 200_Title Page 1</vt:lpstr>
      <vt:lpstr>UWTSD 200_Title Page 2</vt:lpstr>
      <vt:lpstr>UWTSD 200_Text 1</vt:lpstr>
      <vt:lpstr>PowerPoint Presentation</vt:lpstr>
      <vt:lpstr>Lecture outcomes</vt:lpstr>
      <vt:lpstr>DBMS Architecture</vt:lpstr>
      <vt:lpstr>DBMS Architecture</vt:lpstr>
      <vt:lpstr>One-Level Architecture</vt:lpstr>
      <vt:lpstr>One-Level Architecture characteristics</vt:lpstr>
      <vt:lpstr>Two-Level Architecture</vt:lpstr>
      <vt:lpstr>Two-Level Architecture</vt:lpstr>
      <vt:lpstr>Two-Level Architecture</vt:lpstr>
      <vt:lpstr>Three-Level Architecture</vt:lpstr>
      <vt:lpstr>Three-Level Architecture</vt:lpstr>
      <vt:lpstr>Three-Level Architecture concepts</vt:lpstr>
      <vt:lpstr>Three-Tier Architecture concepts</vt:lpstr>
      <vt:lpstr>Three-Level Architecture concepts</vt:lpstr>
      <vt:lpstr>Three-Level Architecture concepts</vt:lpstr>
      <vt:lpstr>Three-Level Architecture concepts</vt:lpstr>
      <vt:lpstr>Three-Level Architecture concepts</vt:lpstr>
      <vt:lpstr>Three Levels of ANSI-SPARC Architecture</vt:lpstr>
      <vt:lpstr>Advantages to Three-Tier Architecture</vt:lpstr>
      <vt:lpstr>Data Independence</vt:lpstr>
      <vt:lpstr>Data Independence</vt:lpstr>
      <vt:lpstr>Data Independence</vt:lpstr>
      <vt:lpstr>Database Language</vt:lpstr>
      <vt:lpstr>Database Language</vt:lpstr>
      <vt:lpstr>Database Language</vt:lpstr>
      <vt:lpstr>Database Language</vt:lpstr>
      <vt:lpstr>Data Model</vt:lpstr>
      <vt:lpstr>Data Model</vt:lpstr>
      <vt:lpstr>Data Model</vt:lpstr>
      <vt:lpstr>Data Model</vt:lpstr>
      <vt:lpstr>Functions of a DBMS</vt:lpstr>
      <vt:lpstr>Functions of a DBMS</vt:lpstr>
      <vt:lpstr>Functions of a DBMS</vt:lpstr>
      <vt:lpstr>Functions of a DBMS</vt:lpstr>
      <vt:lpstr>Components of a DBMS</vt:lpstr>
      <vt:lpstr>Database Manager (DM)</vt:lpstr>
      <vt:lpstr>Components of a DM</vt:lpstr>
      <vt:lpstr>System Catalogue / Dictionary</vt:lpstr>
      <vt:lpstr>System Catalogue / Dictionary</vt:lpstr>
      <vt:lpstr>Information Resource Dictionary system</vt:lpstr>
      <vt:lpstr>Information Resource Dictionary system</vt:lpstr>
      <vt:lpstr>Information Resource Dictionary system</vt:lpstr>
      <vt:lpstr>Transaction Processing Monitor</vt:lpstr>
      <vt:lpstr>Multi-user DBMS architectures</vt:lpstr>
      <vt:lpstr>Multi-user DBMS architectures</vt:lpstr>
      <vt:lpstr>DBMS Architecture</vt:lpstr>
      <vt:lpstr>Teleprocessing architecture</vt:lpstr>
      <vt:lpstr>File – Server architecture</vt:lpstr>
      <vt:lpstr>File – Server architecture</vt:lpstr>
      <vt:lpstr>Client – Server architecture</vt:lpstr>
      <vt:lpstr>Client – Server architecture</vt:lpstr>
      <vt:lpstr>Alternative Client – Server architectures</vt:lpstr>
      <vt:lpstr>Alternative Client – Server architectures</vt:lpstr>
      <vt:lpstr>Summary of Client – Server functions</vt:lpstr>
      <vt:lpstr>Summary</vt:lpstr>
      <vt:lpstr>Summary</vt:lpstr>
      <vt:lpstr>Summary</vt:lpstr>
      <vt:lpstr>Summary</vt:lpstr>
      <vt:lpstr>Further Reading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96</cp:revision>
  <dcterms:created xsi:type="dcterms:W3CDTF">2021-03-09T15:35:42Z</dcterms:created>
  <dcterms:modified xsi:type="dcterms:W3CDTF">2026-10-21T21:23:30Z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