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8"/>
  </p:notesMasterIdLst>
  <p:sldIdLst>
    <p:sldId id="256" r:id="rId3"/>
    <p:sldId id="283" r:id="rId4"/>
    <p:sldId id="284" r:id="rId5"/>
    <p:sldId id="270" r:id="rId6"/>
    <p:sldId id="271" r:id="rId7"/>
    <p:sldId id="281" r:id="rId8"/>
    <p:sldId id="272" r:id="rId9"/>
    <p:sldId id="285" r:id="rId10"/>
    <p:sldId id="275" r:id="rId11"/>
    <p:sldId id="278" r:id="rId12"/>
    <p:sldId id="279" r:id="rId13"/>
    <p:sldId id="280" r:id="rId14"/>
    <p:sldId id="287" r:id="rId15"/>
    <p:sldId id="286" r:id="rId16"/>
    <p:sldId id="28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DA189E-3327-4B99-B207-6C8D74F00D18}" v="183" dt="2026-06-18T21:52:18.7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hryn Flynn" userId="18054ee1-b04c-428b-a288-4319be13c9a0" providerId="ADAL" clId="{9EA057A3-4112-4655-B3EC-AD618A89B26C}"/>
    <pc:docChg chg="undo custSel addSld delSld modSld sldOrd">
      <pc:chgData name="Kathryn Flynn" userId="18054ee1-b04c-428b-a288-4319be13c9a0" providerId="ADAL" clId="{9EA057A3-4112-4655-B3EC-AD618A89B26C}" dt="2026-06-19T08:59:22.529" v="2794" actId="1076"/>
      <pc:docMkLst>
        <pc:docMk/>
      </pc:docMkLst>
      <pc:sldChg chg="modSp mod setBg">
        <pc:chgData name="Kathryn Flynn" userId="18054ee1-b04c-428b-a288-4319be13c9a0" providerId="ADAL" clId="{9EA057A3-4112-4655-B3EC-AD618A89B26C}" dt="2026-06-18T22:01:51.881" v="2745" actId="20577"/>
        <pc:sldMkLst>
          <pc:docMk/>
          <pc:sldMk cId="3879395428" sldId="256"/>
        </pc:sldMkLst>
        <pc:spChg chg="mod">
          <ac:chgData name="Kathryn Flynn" userId="18054ee1-b04c-428b-a288-4319be13c9a0" providerId="ADAL" clId="{9EA057A3-4112-4655-B3EC-AD618A89B26C}" dt="2026-06-18T22:01:51.881" v="2745" actId="20577"/>
          <ac:spMkLst>
            <pc:docMk/>
            <pc:sldMk cId="3879395428" sldId="256"/>
            <ac:spMk id="3" creationId="{48F73347-07A1-57D8-1B35-C380920582D6}"/>
          </ac:spMkLst>
        </pc:spChg>
      </pc:sldChg>
      <pc:sldChg chg="modSp mod">
        <pc:chgData name="Kathryn Flynn" userId="18054ee1-b04c-428b-a288-4319be13c9a0" providerId="ADAL" clId="{9EA057A3-4112-4655-B3EC-AD618A89B26C}" dt="2026-06-18T14:24:23.170" v="1523" actId="20577"/>
        <pc:sldMkLst>
          <pc:docMk/>
          <pc:sldMk cId="2031099345" sldId="270"/>
        </pc:sldMkLst>
        <pc:spChg chg="mod">
          <ac:chgData name="Kathryn Flynn" userId="18054ee1-b04c-428b-a288-4319be13c9a0" providerId="ADAL" clId="{9EA057A3-4112-4655-B3EC-AD618A89B26C}" dt="2026-06-18T12:09:38.839" v="435" actId="20577"/>
          <ac:spMkLst>
            <pc:docMk/>
            <pc:sldMk cId="2031099345" sldId="270"/>
            <ac:spMk id="2" creationId="{4543BC04-9929-48AD-BB96-B0AD226BDCAC}"/>
          </ac:spMkLst>
        </pc:spChg>
        <pc:spChg chg="mod">
          <ac:chgData name="Kathryn Flynn" userId="18054ee1-b04c-428b-a288-4319be13c9a0" providerId="ADAL" clId="{9EA057A3-4112-4655-B3EC-AD618A89B26C}" dt="2026-06-18T14:24:23.170" v="1523" actId="20577"/>
          <ac:spMkLst>
            <pc:docMk/>
            <pc:sldMk cId="2031099345" sldId="270"/>
            <ac:spMk id="4" creationId="{AEE72B4F-FDE8-4910-8443-E55F798EDD77}"/>
          </ac:spMkLst>
        </pc:spChg>
      </pc:sldChg>
      <pc:sldChg chg="modSp mod">
        <pc:chgData name="Kathryn Flynn" userId="18054ee1-b04c-428b-a288-4319be13c9a0" providerId="ADAL" clId="{9EA057A3-4112-4655-B3EC-AD618A89B26C}" dt="2026-06-18T14:25:21.265" v="1533" actId="20577"/>
        <pc:sldMkLst>
          <pc:docMk/>
          <pc:sldMk cId="4033827698" sldId="271"/>
        </pc:sldMkLst>
        <pc:spChg chg="mod">
          <ac:chgData name="Kathryn Flynn" userId="18054ee1-b04c-428b-a288-4319be13c9a0" providerId="ADAL" clId="{9EA057A3-4112-4655-B3EC-AD618A89B26C}" dt="2026-06-18T14:24:49.397" v="1527" actId="20577"/>
          <ac:spMkLst>
            <pc:docMk/>
            <pc:sldMk cId="4033827698" sldId="271"/>
            <ac:spMk id="4" creationId="{2730C95C-18F0-AA3B-1EDE-34112BB42863}"/>
          </ac:spMkLst>
        </pc:spChg>
        <pc:spChg chg="mod">
          <ac:chgData name="Kathryn Flynn" userId="18054ee1-b04c-428b-a288-4319be13c9a0" providerId="ADAL" clId="{9EA057A3-4112-4655-B3EC-AD618A89B26C}" dt="2026-06-18T14:25:21.265" v="1533" actId="20577"/>
          <ac:spMkLst>
            <pc:docMk/>
            <pc:sldMk cId="4033827698" sldId="271"/>
            <ac:spMk id="9" creationId="{28BFC7F1-2B7A-4828-AE60-4A1C9E851CC8}"/>
          </ac:spMkLst>
        </pc:spChg>
      </pc:sldChg>
      <pc:sldChg chg="modSp mod">
        <pc:chgData name="Kathryn Flynn" userId="18054ee1-b04c-428b-a288-4319be13c9a0" providerId="ADAL" clId="{9EA057A3-4112-4655-B3EC-AD618A89B26C}" dt="2026-06-18T11:59:24.071" v="73" actId="20577"/>
        <pc:sldMkLst>
          <pc:docMk/>
          <pc:sldMk cId="3918992678" sldId="272"/>
        </pc:sldMkLst>
        <pc:spChg chg="mod">
          <ac:chgData name="Kathryn Flynn" userId="18054ee1-b04c-428b-a288-4319be13c9a0" providerId="ADAL" clId="{9EA057A3-4112-4655-B3EC-AD618A89B26C}" dt="2026-06-18T11:59:24.071" v="73" actId="20577"/>
          <ac:spMkLst>
            <pc:docMk/>
            <pc:sldMk cId="3918992678" sldId="272"/>
            <ac:spMk id="2" creationId="{1BEB4967-D1CA-4510-8E9C-ABF2B69234E5}"/>
          </ac:spMkLst>
        </pc:spChg>
      </pc:sldChg>
      <pc:sldChg chg="modSp mod">
        <pc:chgData name="Kathryn Flynn" userId="18054ee1-b04c-428b-a288-4319be13c9a0" providerId="ADAL" clId="{9EA057A3-4112-4655-B3EC-AD618A89B26C}" dt="2026-06-18T21:50:21.051" v="2360" actId="20577"/>
        <pc:sldMkLst>
          <pc:docMk/>
          <pc:sldMk cId="2784568178" sldId="275"/>
        </pc:sldMkLst>
        <pc:spChg chg="mod">
          <ac:chgData name="Kathryn Flynn" userId="18054ee1-b04c-428b-a288-4319be13c9a0" providerId="ADAL" clId="{9EA057A3-4112-4655-B3EC-AD618A89B26C}" dt="2026-06-18T14:26:28.044" v="1547" actId="20577"/>
          <ac:spMkLst>
            <pc:docMk/>
            <pc:sldMk cId="2784568178" sldId="275"/>
            <ac:spMk id="2" creationId="{8B7D4535-8C3C-4135-8162-7DE110558335}"/>
          </ac:spMkLst>
        </pc:spChg>
        <pc:spChg chg="mod">
          <ac:chgData name="Kathryn Flynn" userId="18054ee1-b04c-428b-a288-4319be13c9a0" providerId="ADAL" clId="{9EA057A3-4112-4655-B3EC-AD618A89B26C}" dt="2026-06-18T21:50:21.051" v="2360" actId="20577"/>
          <ac:spMkLst>
            <pc:docMk/>
            <pc:sldMk cId="2784568178" sldId="275"/>
            <ac:spMk id="3" creationId="{32D8FF98-98FB-4512-9D85-79F2F46D2900}"/>
          </ac:spMkLst>
        </pc:spChg>
      </pc:sldChg>
      <pc:sldChg chg="modSp mod modAnim">
        <pc:chgData name="Kathryn Flynn" userId="18054ee1-b04c-428b-a288-4319be13c9a0" providerId="ADAL" clId="{9EA057A3-4112-4655-B3EC-AD618A89B26C}" dt="2026-06-18T21:51:32.420" v="2406" actId="14100"/>
        <pc:sldMkLst>
          <pc:docMk/>
          <pc:sldMk cId="943959097" sldId="278"/>
        </pc:sldMkLst>
        <pc:spChg chg="mod">
          <ac:chgData name="Kathryn Flynn" userId="18054ee1-b04c-428b-a288-4319be13c9a0" providerId="ADAL" clId="{9EA057A3-4112-4655-B3EC-AD618A89B26C}" dt="2026-06-18T21:51:26.609" v="2404" actId="27636"/>
          <ac:spMkLst>
            <pc:docMk/>
            <pc:sldMk cId="943959097" sldId="278"/>
            <ac:spMk id="3" creationId="{50CE92DF-E5A3-4BA2-A9EA-40ADAAE69AFA}"/>
          </ac:spMkLst>
        </pc:spChg>
        <pc:spChg chg="mod">
          <ac:chgData name="Kathryn Flynn" userId="18054ee1-b04c-428b-a288-4319be13c9a0" providerId="ADAL" clId="{9EA057A3-4112-4655-B3EC-AD618A89B26C}" dt="2026-06-18T21:51:32.420" v="2406" actId="14100"/>
          <ac:spMkLst>
            <pc:docMk/>
            <pc:sldMk cId="943959097" sldId="278"/>
            <ac:spMk id="4" creationId="{737E03F3-F674-490E-A924-CC22C68D4B5C}"/>
          </ac:spMkLst>
        </pc:spChg>
      </pc:sldChg>
      <pc:sldChg chg="modSp mod modAnim">
        <pc:chgData name="Kathryn Flynn" userId="18054ee1-b04c-428b-a288-4319be13c9a0" providerId="ADAL" clId="{9EA057A3-4112-4655-B3EC-AD618A89B26C}" dt="2026-06-18T21:52:18.783" v="2412" actId="20577"/>
        <pc:sldMkLst>
          <pc:docMk/>
          <pc:sldMk cId="1767349630" sldId="280"/>
        </pc:sldMkLst>
        <pc:spChg chg="mod">
          <ac:chgData name="Kathryn Flynn" userId="18054ee1-b04c-428b-a288-4319be13c9a0" providerId="ADAL" clId="{9EA057A3-4112-4655-B3EC-AD618A89B26C}" dt="2026-06-18T21:52:18.783" v="2412" actId="20577"/>
          <ac:spMkLst>
            <pc:docMk/>
            <pc:sldMk cId="1767349630" sldId="280"/>
            <ac:spMk id="3" creationId="{56752962-EA31-40E2-AA60-172A7C2A3FEE}"/>
          </ac:spMkLst>
        </pc:spChg>
        <pc:picChg chg="mod">
          <ac:chgData name="Kathryn Flynn" userId="18054ee1-b04c-428b-a288-4319be13c9a0" providerId="ADAL" clId="{9EA057A3-4112-4655-B3EC-AD618A89B26C}" dt="2026-06-18T14:28:17.394" v="1603" actId="14100"/>
          <ac:picMkLst>
            <pc:docMk/>
            <pc:sldMk cId="1767349630" sldId="280"/>
            <ac:picMk id="5" creationId="{84706393-7037-4E69-9A21-E3570FF12708}"/>
          </ac:picMkLst>
        </pc:picChg>
      </pc:sldChg>
      <pc:sldChg chg="modSp mod">
        <pc:chgData name="Kathryn Flynn" userId="18054ee1-b04c-428b-a288-4319be13c9a0" providerId="ADAL" clId="{9EA057A3-4112-4655-B3EC-AD618A89B26C}" dt="2026-06-18T14:25:29.544" v="1534" actId="14100"/>
        <pc:sldMkLst>
          <pc:docMk/>
          <pc:sldMk cId="185075237" sldId="281"/>
        </pc:sldMkLst>
        <pc:picChg chg="mod">
          <ac:chgData name="Kathryn Flynn" userId="18054ee1-b04c-428b-a288-4319be13c9a0" providerId="ADAL" clId="{9EA057A3-4112-4655-B3EC-AD618A89B26C}" dt="2026-06-18T14:25:29.544" v="1534" actId="14100"/>
          <ac:picMkLst>
            <pc:docMk/>
            <pc:sldMk cId="185075237" sldId="281"/>
            <ac:picMk id="5" creationId="{8200041B-89D6-C859-3C9E-738875F71455}"/>
          </ac:picMkLst>
        </pc:picChg>
      </pc:sldChg>
      <pc:sldChg chg="modSp new del mod">
        <pc:chgData name="Kathryn Flynn" userId="18054ee1-b04c-428b-a288-4319be13c9a0" providerId="ADAL" clId="{9EA057A3-4112-4655-B3EC-AD618A89B26C}" dt="2026-06-18T11:59:07.946" v="71" actId="47"/>
        <pc:sldMkLst>
          <pc:docMk/>
          <pc:sldMk cId="3492360048" sldId="282"/>
        </pc:sldMkLst>
        <pc:spChg chg="mod">
          <ac:chgData name="Kathryn Flynn" userId="18054ee1-b04c-428b-a288-4319be13c9a0" providerId="ADAL" clId="{9EA057A3-4112-4655-B3EC-AD618A89B26C}" dt="2026-06-18T11:57:39.073" v="28" actId="27636"/>
          <ac:spMkLst>
            <pc:docMk/>
            <pc:sldMk cId="3492360048" sldId="282"/>
            <ac:spMk id="2" creationId="{D4B2AE3E-D7F1-9A34-4595-D7946FBF3EF1}"/>
          </ac:spMkLst>
        </pc:spChg>
        <pc:spChg chg="mod">
          <ac:chgData name="Kathryn Flynn" userId="18054ee1-b04c-428b-a288-4319be13c9a0" providerId="ADAL" clId="{9EA057A3-4112-4655-B3EC-AD618A89B26C}" dt="2026-06-18T11:57:49.953" v="32" actId="20577"/>
          <ac:spMkLst>
            <pc:docMk/>
            <pc:sldMk cId="3492360048" sldId="282"/>
            <ac:spMk id="3" creationId="{1B99C605-4D65-0391-FFDB-36736CAB79A8}"/>
          </ac:spMkLst>
        </pc:spChg>
      </pc:sldChg>
      <pc:sldChg chg="addSp delSp modSp new mod ord modClrScheme chgLayout">
        <pc:chgData name="Kathryn Flynn" userId="18054ee1-b04c-428b-a288-4319be13c9a0" providerId="ADAL" clId="{9EA057A3-4112-4655-B3EC-AD618A89B26C}" dt="2026-06-18T14:23:41.223" v="1492" actId="5793"/>
        <pc:sldMkLst>
          <pc:docMk/>
          <pc:sldMk cId="1398935085" sldId="283"/>
        </pc:sldMkLst>
        <pc:spChg chg="mod ord">
          <ac:chgData name="Kathryn Flynn" userId="18054ee1-b04c-428b-a288-4319be13c9a0" providerId="ADAL" clId="{9EA057A3-4112-4655-B3EC-AD618A89B26C}" dt="2026-06-18T14:23:16.476" v="1485" actId="27636"/>
          <ac:spMkLst>
            <pc:docMk/>
            <pc:sldMk cId="1398935085" sldId="283"/>
            <ac:spMk id="2" creationId="{5FBDF5F9-BD84-133E-1B6F-425B3878C6AA}"/>
          </ac:spMkLst>
        </pc:spChg>
        <pc:spChg chg="del mod ord">
          <ac:chgData name="Kathryn Flynn" userId="18054ee1-b04c-428b-a288-4319be13c9a0" providerId="ADAL" clId="{9EA057A3-4112-4655-B3EC-AD618A89B26C}" dt="2026-06-18T11:58:29.701" v="54" actId="700"/>
          <ac:spMkLst>
            <pc:docMk/>
            <pc:sldMk cId="1398935085" sldId="283"/>
            <ac:spMk id="3" creationId="{FB605E84-59C8-A77E-6C15-070071D479B8}"/>
          </ac:spMkLst>
        </pc:spChg>
        <pc:spChg chg="del">
          <ac:chgData name="Kathryn Flynn" userId="18054ee1-b04c-428b-a288-4319be13c9a0" providerId="ADAL" clId="{9EA057A3-4112-4655-B3EC-AD618A89B26C}" dt="2026-06-18T11:58:29.701" v="54" actId="700"/>
          <ac:spMkLst>
            <pc:docMk/>
            <pc:sldMk cId="1398935085" sldId="283"/>
            <ac:spMk id="4" creationId="{F40CB81E-5760-80AF-D4E1-5CBBACB1476F}"/>
          </ac:spMkLst>
        </pc:spChg>
        <pc:spChg chg="add mod ord">
          <ac:chgData name="Kathryn Flynn" userId="18054ee1-b04c-428b-a288-4319be13c9a0" providerId="ADAL" clId="{9EA057A3-4112-4655-B3EC-AD618A89B26C}" dt="2026-06-18T14:23:41.223" v="1492" actId="5793"/>
          <ac:spMkLst>
            <pc:docMk/>
            <pc:sldMk cId="1398935085" sldId="283"/>
            <ac:spMk id="5" creationId="{9AA98173-02D0-D754-B494-FF4BF65B9EE0}"/>
          </ac:spMkLst>
        </pc:spChg>
        <pc:picChg chg="add mod">
          <ac:chgData name="Kathryn Flynn" userId="18054ee1-b04c-428b-a288-4319be13c9a0" providerId="ADAL" clId="{9EA057A3-4112-4655-B3EC-AD618A89B26C}" dt="2026-06-18T14:23:25.653" v="1488" actId="1076"/>
          <ac:picMkLst>
            <pc:docMk/>
            <pc:sldMk cId="1398935085" sldId="283"/>
            <ac:picMk id="7" creationId="{6C669394-7DC5-8D44-E4AD-1081D50F77CC}"/>
          </ac:picMkLst>
        </pc:picChg>
      </pc:sldChg>
      <pc:sldChg chg="addSp modSp new del mod ord">
        <pc:chgData name="Kathryn Flynn" userId="18054ee1-b04c-428b-a288-4319be13c9a0" providerId="ADAL" clId="{9EA057A3-4112-4655-B3EC-AD618A89B26C}" dt="2026-06-18T12:06:13.160" v="134" actId="47"/>
        <pc:sldMkLst>
          <pc:docMk/>
          <pc:sldMk cId="294635189" sldId="284"/>
        </pc:sldMkLst>
        <pc:spChg chg="mod">
          <ac:chgData name="Kathryn Flynn" userId="18054ee1-b04c-428b-a288-4319be13c9a0" providerId="ADAL" clId="{9EA057A3-4112-4655-B3EC-AD618A89B26C}" dt="2026-06-18T12:05:26.723" v="131" actId="20577"/>
          <ac:spMkLst>
            <pc:docMk/>
            <pc:sldMk cId="294635189" sldId="284"/>
            <ac:spMk id="2" creationId="{5B3C3E9A-611C-FDC9-8C86-D28CB1988B0D}"/>
          </ac:spMkLst>
        </pc:spChg>
        <pc:picChg chg="add mod">
          <ac:chgData name="Kathryn Flynn" userId="18054ee1-b04c-428b-a288-4319be13c9a0" providerId="ADAL" clId="{9EA057A3-4112-4655-B3EC-AD618A89B26C}" dt="2026-06-18T12:05:15.160" v="106" actId="14100"/>
          <ac:picMkLst>
            <pc:docMk/>
            <pc:sldMk cId="294635189" sldId="284"/>
            <ac:picMk id="6" creationId="{06D57AA2-89A6-9346-CF37-7147A80B5F6E}"/>
          </ac:picMkLst>
        </pc:picChg>
      </pc:sldChg>
      <pc:sldChg chg="addSp modSp new mod">
        <pc:chgData name="Kathryn Flynn" userId="18054ee1-b04c-428b-a288-4319be13c9a0" providerId="ADAL" clId="{9EA057A3-4112-4655-B3EC-AD618A89B26C}" dt="2026-06-18T14:23:55.631" v="1497" actId="20577"/>
        <pc:sldMkLst>
          <pc:docMk/>
          <pc:sldMk cId="3680816114" sldId="284"/>
        </pc:sldMkLst>
        <pc:spChg chg="mod">
          <ac:chgData name="Kathryn Flynn" userId="18054ee1-b04c-428b-a288-4319be13c9a0" providerId="ADAL" clId="{9EA057A3-4112-4655-B3EC-AD618A89B26C}" dt="2026-06-18T12:09:32.287" v="433" actId="27636"/>
          <ac:spMkLst>
            <pc:docMk/>
            <pc:sldMk cId="3680816114" sldId="284"/>
            <ac:spMk id="2" creationId="{38B845DE-FE35-E0CC-27B0-D05F9F0CCCF2}"/>
          </ac:spMkLst>
        </pc:spChg>
        <pc:spChg chg="mod">
          <ac:chgData name="Kathryn Flynn" userId="18054ee1-b04c-428b-a288-4319be13c9a0" providerId="ADAL" clId="{9EA057A3-4112-4655-B3EC-AD618A89B26C}" dt="2026-06-18T14:23:55.631" v="1497" actId="20577"/>
          <ac:spMkLst>
            <pc:docMk/>
            <pc:sldMk cId="3680816114" sldId="284"/>
            <ac:spMk id="3" creationId="{AA75386B-ECFF-F7DF-2A26-D27F99CB8152}"/>
          </ac:spMkLst>
        </pc:spChg>
        <pc:spChg chg="add">
          <ac:chgData name="Kathryn Flynn" userId="18054ee1-b04c-428b-a288-4319be13c9a0" providerId="ADAL" clId="{9EA057A3-4112-4655-B3EC-AD618A89B26C}" dt="2026-06-18T12:10:05.435" v="436" actId="11529"/>
          <ac:spMkLst>
            <pc:docMk/>
            <pc:sldMk cId="3680816114" sldId="284"/>
            <ac:spMk id="4" creationId="{A5C2471D-300A-F753-B883-BA359BF70B50}"/>
          </ac:spMkLst>
        </pc:spChg>
      </pc:sldChg>
      <pc:sldChg chg="addSp delSp modSp new mod modClrScheme chgLayout">
        <pc:chgData name="Kathryn Flynn" userId="18054ee1-b04c-428b-a288-4319be13c9a0" providerId="ADAL" clId="{9EA057A3-4112-4655-B3EC-AD618A89B26C}" dt="2026-06-18T21:49:47.887" v="2321" actId="1076"/>
        <pc:sldMkLst>
          <pc:docMk/>
          <pc:sldMk cId="118573822" sldId="285"/>
        </pc:sldMkLst>
        <pc:spChg chg="del mod ord">
          <ac:chgData name="Kathryn Flynn" userId="18054ee1-b04c-428b-a288-4319be13c9a0" providerId="ADAL" clId="{9EA057A3-4112-4655-B3EC-AD618A89B26C}" dt="2026-06-18T12:10:39.863" v="438" actId="700"/>
          <ac:spMkLst>
            <pc:docMk/>
            <pc:sldMk cId="118573822" sldId="285"/>
            <ac:spMk id="2" creationId="{9D3FDE56-6E31-35B9-31FD-2BE5104E233B}"/>
          </ac:spMkLst>
        </pc:spChg>
        <pc:spChg chg="del mod ord">
          <ac:chgData name="Kathryn Flynn" userId="18054ee1-b04c-428b-a288-4319be13c9a0" providerId="ADAL" clId="{9EA057A3-4112-4655-B3EC-AD618A89B26C}" dt="2026-06-18T12:10:39.863" v="438" actId="700"/>
          <ac:spMkLst>
            <pc:docMk/>
            <pc:sldMk cId="118573822" sldId="285"/>
            <ac:spMk id="3" creationId="{229E2F13-0362-2CFF-5C84-FE673D46E111}"/>
          </ac:spMkLst>
        </pc:spChg>
        <pc:spChg chg="del">
          <ac:chgData name="Kathryn Flynn" userId="18054ee1-b04c-428b-a288-4319be13c9a0" providerId="ADAL" clId="{9EA057A3-4112-4655-B3EC-AD618A89B26C}" dt="2026-06-18T12:10:39.863" v="438" actId="700"/>
          <ac:spMkLst>
            <pc:docMk/>
            <pc:sldMk cId="118573822" sldId="285"/>
            <ac:spMk id="4" creationId="{E50C6530-685F-4559-C072-43F1DD849F33}"/>
          </ac:spMkLst>
        </pc:spChg>
        <pc:spChg chg="add mod ord">
          <ac:chgData name="Kathryn Flynn" userId="18054ee1-b04c-428b-a288-4319be13c9a0" providerId="ADAL" clId="{9EA057A3-4112-4655-B3EC-AD618A89B26C}" dt="2026-06-18T14:25:57.456" v="1536" actId="115"/>
          <ac:spMkLst>
            <pc:docMk/>
            <pc:sldMk cId="118573822" sldId="285"/>
            <ac:spMk id="5" creationId="{176376D2-E8DD-5E19-5CE4-D9ADC7891633}"/>
          </ac:spMkLst>
        </pc:spChg>
        <pc:spChg chg="add mod ord">
          <ac:chgData name="Kathryn Flynn" userId="18054ee1-b04c-428b-a288-4319be13c9a0" providerId="ADAL" clId="{9EA057A3-4112-4655-B3EC-AD618A89B26C}" dt="2026-06-18T21:49:47.887" v="2321" actId="1076"/>
          <ac:spMkLst>
            <pc:docMk/>
            <pc:sldMk cId="118573822" sldId="285"/>
            <ac:spMk id="6" creationId="{82DC5C25-7F41-C587-1A2C-31696BB9EDB5}"/>
          </ac:spMkLst>
        </pc:spChg>
      </pc:sldChg>
      <pc:sldChg chg="addSp delSp modSp new mod modClrScheme chgLayout">
        <pc:chgData name="Kathryn Flynn" userId="18054ee1-b04c-428b-a288-4319be13c9a0" providerId="ADAL" clId="{9EA057A3-4112-4655-B3EC-AD618A89B26C}" dt="2026-06-18T14:30:06.467" v="1772" actId="113"/>
        <pc:sldMkLst>
          <pc:docMk/>
          <pc:sldMk cId="3268347639" sldId="286"/>
        </pc:sldMkLst>
        <pc:spChg chg="mod ord">
          <ac:chgData name="Kathryn Flynn" userId="18054ee1-b04c-428b-a288-4319be13c9a0" providerId="ADAL" clId="{9EA057A3-4112-4655-B3EC-AD618A89B26C}" dt="2026-06-18T14:29:28.079" v="1713" actId="113"/>
          <ac:spMkLst>
            <pc:docMk/>
            <pc:sldMk cId="3268347639" sldId="286"/>
            <ac:spMk id="2" creationId="{04157F92-5E3F-9718-3D49-C6A75E1823A4}"/>
          </ac:spMkLst>
        </pc:spChg>
        <pc:spChg chg="del mod ord">
          <ac:chgData name="Kathryn Flynn" userId="18054ee1-b04c-428b-a288-4319be13c9a0" providerId="ADAL" clId="{9EA057A3-4112-4655-B3EC-AD618A89B26C}" dt="2026-06-18T12:15:34.037" v="1072" actId="700"/>
          <ac:spMkLst>
            <pc:docMk/>
            <pc:sldMk cId="3268347639" sldId="286"/>
            <ac:spMk id="3" creationId="{4D0BC1A4-4A2C-9051-5D6E-BE681E1021DD}"/>
          </ac:spMkLst>
        </pc:spChg>
        <pc:spChg chg="del">
          <ac:chgData name="Kathryn Flynn" userId="18054ee1-b04c-428b-a288-4319be13c9a0" providerId="ADAL" clId="{9EA057A3-4112-4655-B3EC-AD618A89B26C}" dt="2026-06-18T12:15:34.037" v="1072" actId="700"/>
          <ac:spMkLst>
            <pc:docMk/>
            <pc:sldMk cId="3268347639" sldId="286"/>
            <ac:spMk id="4" creationId="{468A0672-4104-5C5F-4357-E636E333BFBC}"/>
          </ac:spMkLst>
        </pc:spChg>
        <pc:spChg chg="add mod ord">
          <ac:chgData name="Kathryn Flynn" userId="18054ee1-b04c-428b-a288-4319be13c9a0" providerId="ADAL" clId="{9EA057A3-4112-4655-B3EC-AD618A89B26C}" dt="2026-06-18T14:30:06.467" v="1772" actId="113"/>
          <ac:spMkLst>
            <pc:docMk/>
            <pc:sldMk cId="3268347639" sldId="286"/>
            <ac:spMk id="5" creationId="{47D1B467-ECD6-9193-76BA-1FDFA8DBAA3A}"/>
          </ac:spMkLst>
        </pc:spChg>
      </pc:sldChg>
      <pc:sldChg chg="addSp delSp modSp new mod modClrScheme chgLayout">
        <pc:chgData name="Kathryn Flynn" userId="18054ee1-b04c-428b-a288-4319be13c9a0" providerId="ADAL" clId="{9EA057A3-4112-4655-B3EC-AD618A89B26C}" dt="2026-06-19T08:59:22.529" v="2794" actId="1076"/>
        <pc:sldMkLst>
          <pc:docMk/>
          <pc:sldMk cId="4079865291" sldId="287"/>
        </pc:sldMkLst>
        <pc:spChg chg="mod ord">
          <ac:chgData name="Kathryn Flynn" userId="18054ee1-b04c-428b-a288-4319be13c9a0" providerId="ADAL" clId="{9EA057A3-4112-4655-B3EC-AD618A89B26C}" dt="2026-06-19T08:59:22.529" v="2794" actId="1076"/>
          <ac:spMkLst>
            <pc:docMk/>
            <pc:sldMk cId="4079865291" sldId="287"/>
            <ac:spMk id="2" creationId="{2912608F-999C-A16D-ADF2-12F200637E1B}"/>
          </ac:spMkLst>
        </pc:spChg>
        <pc:spChg chg="del mod ord">
          <ac:chgData name="Kathryn Flynn" userId="18054ee1-b04c-428b-a288-4319be13c9a0" providerId="ADAL" clId="{9EA057A3-4112-4655-B3EC-AD618A89B26C}" dt="2026-06-18T14:31:13.002" v="1785" actId="700"/>
          <ac:spMkLst>
            <pc:docMk/>
            <pc:sldMk cId="4079865291" sldId="287"/>
            <ac:spMk id="3" creationId="{082B1F8B-4C65-0E78-5BC9-AE823F5B06EC}"/>
          </ac:spMkLst>
        </pc:spChg>
        <pc:spChg chg="del">
          <ac:chgData name="Kathryn Flynn" userId="18054ee1-b04c-428b-a288-4319be13c9a0" providerId="ADAL" clId="{9EA057A3-4112-4655-B3EC-AD618A89B26C}" dt="2026-06-18T14:31:13.002" v="1785" actId="700"/>
          <ac:spMkLst>
            <pc:docMk/>
            <pc:sldMk cId="4079865291" sldId="287"/>
            <ac:spMk id="4" creationId="{CC7A3A4C-D91F-9DE9-F18A-C131EAB7B65D}"/>
          </ac:spMkLst>
        </pc:spChg>
        <pc:spChg chg="add mod ord">
          <ac:chgData name="Kathryn Flynn" userId="18054ee1-b04c-428b-a288-4319be13c9a0" providerId="ADAL" clId="{9EA057A3-4112-4655-B3EC-AD618A89B26C}" dt="2026-06-19T08:59:19.916" v="2793" actId="1076"/>
          <ac:spMkLst>
            <pc:docMk/>
            <pc:sldMk cId="4079865291" sldId="287"/>
            <ac:spMk id="5" creationId="{747AD3CE-6B21-7FB0-E0C8-8D0482914306}"/>
          </ac:spMkLst>
        </pc:spChg>
        <pc:spChg chg="add del mod ord">
          <ac:chgData name="Kathryn Flynn" userId="18054ee1-b04c-428b-a288-4319be13c9a0" providerId="ADAL" clId="{9EA057A3-4112-4655-B3EC-AD618A89B26C}" dt="2026-06-18T14:36:04.838" v="2222" actId="26606"/>
          <ac:spMkLst>
            <pc:docMk/>
            <pc:sldMk cId="4079865291" sldId="287"/>
            <ac:spMk id="8" creationId="{9D3593FD-E80B-9118-6190-65AB1EE1A17E}"/>
          </ac:spMkLst>
        </pc:spChg>
        <pc:picChg chg="add mod">
          <ac:chgData name="Kathryn Flynn" userId="18054ee1-b04c-428b-a288-4319be13c9a0" providerId="ADAL" clId="{9EA057A3-4112-4655-B3EC-AD618A89B26C}" dt="2026-06-18T14:36:10.879" v="2223" actId="14100"/>
          <ac:picMkLst>
            <pc:docMk/>
            <pc:sldMk cId="4079865291" sldId="287"/>
            <ac:picMk id="7" creationId="{78C82707-60A5-B661-5058-D9916E7F093A}"/>
          </ac:picMkLst>
        </pc:picChg>
      </pc:sldChg>
      <pc:sldChg chg="addSp modSp new mod">
        <pc:chgData name="Kathryn Flynn" userId="18054ee1-b04c-428b-a288-4319be13c9a0" providerId="ADAL" clId="{9EA057A3-4112-4655-B3EC-AD618A89B26C}" dt="2026-06-18T21:58:55.940" v="2741" actId="113"/>
        <pc:sldMkLst>
          <pc:docMk/>
          <pc:sldMk cId="1905822585" sldId="288"/>
        </pc:sldMkLst>
        <pc:spChg chg="mod">
          <ac:chgData name="Kathryn Flynn" userId="18054ee1-b04c-428b-a288-4319be13c9a0" providerId="ADAL" clId="{9EA057A3-4112-4655-B3EC-AD618A89B26C}" dt="2026-06-18T21:58:45.783" v="2738" actId="14100"/>
          <ac:spMkLst>
            <pc:docMk/>
            <pc:sldMk cId="1905822585" sldId="288"/>
            <ac:spMk id="2" creationId="{7BA25FD4-DCF1-4124-206C-A48AF960C428}"/>
          </ac:spMkLst>
        </pc:spChg>
        <pc:spChg chg="mod">
          <ac:chgData name="Kathryn Flynn" userId="18054ee1-b04c-428b-a288-4319be13c9a0" providerId="ADAL" clId="{9EA057A3-4112-4655-B3EC-AD618A89B26C}" dt="2026-06-18T21:58:55.940" v="2741" actId="113"/>
          <ac:spMkLst>
            <pc:docMk/>
            <pc:sldMk cId="1905822585" sldId="288"/>
            <ac:spMk id="3" creationId="{0BA67471-F081-7170-8E83-86AEB2ECDF32}"/>
          </ac:spMkLst>
        </pc:spChg>
        <pc:spChg chg="add mod">
          <ac:chgData name="Kathryn Flynn" userId="18054ee1-b04c-428b-a288-4319be13c9a0" providerId="ADAL" clId="{9EA057A3-4112-4655-B3EC-AD618A89B26C}" dt="2026-06-18T21:58:48.501" v="2739" actId="1076"/>
          <ac:spMkLst>
            <pc:docMk/>
            <pc:sldMk cId="1905822585" sldId="288"/>
            <ac:spMk id="4" creationId="{1291A0E7-0D5E-29D8-7BF8-AAD7E9EAC4E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68DEAD-664F-4322-BE72-C10796F5C48C}" type="doc">
      <dgm:prSet loTypeId="urn:microsoft.com/office/officeart/2005/8/layout/radial1" loCatId="cycle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DF31B37-A11D-4280-9CF1-558D0D521429}">
      <dgm:prSet phldrT="[Text]"/>
      <dgm:spPr/>
      <dgm:t>
        <a:bodyPr/>
        <a:lstStyle/>
        <a:p>
          <a:r>
            <a:rPr lang="en-GB" b="1" dirty="0"/>
            <a:t>Key words</a:t>
          </a:r>
        </a:p>
      </dgm:t>
    </dgm:pt>
    <dgm:pt modelId="{BFE0D424-4DC9-4A42-AD3A-6AF1781BC66D}" type="parTrans" cxnId="{B0BA9030-DCF0-4D25-93C5-EC3E08226F7F}">
      <dgm:prSet/>
      <dgm:spPr/>
      <dgm:t>
        <a:bodyPr/>
        <a:lstStyle/>
        <a:p>
          <a:endParaRPr lang="en-GB"/>
        </a:p>
      </dgm:t>
    </dgm:pt>
    <dgm:pt modelId="{8A2DCE14-6C64-4914-8882-261DE984CDCB}" type="sibTrans" cxnId="{B0BA9030-DCF0-4D25-93C5-EC3E08226F7F}">
      <dgm:prSet/>
      <dgm:spPr/>
      <dgm:t>
        <a:bodyPr/>
        <a:lstStyle/>
        <a:p>
          <a:endParaRPr lang="en-GB"/>
        </a:p>
      </dgm:t>
    </dgm:pt>
    <dgm:pt modelId="{4B62BD8D-491B-4287-BA0B-DF8FB09B62AA}">
      <dgm:prSet phldrT="[Text]"/>
      <dgm:spPr/>
      <dgm:t>
        <a:bodyPr/>
        <a:lstStyle/>
        <a:p>
          <a:r>
            <a:rPr lang="en-GB" dirty="0"/>
            <a:t>Identify</a:t>
          </a:r>
        </a:p>
      </dgm:t>
    </dgm:pt>
    <dgm:pt modelId="{0C2D558E-03B5-4EA9-85EB-EBB923707CDC}" type="sibTrans" cxnId="{E6614203-7205-452D-90F7-AE4FA85B064E}">
      <dgm:prSet/>
      <dgm:spPr/>
      <dgm:t>
        <a:bodyPr/>
        <a:lstStyle/>
        <a:p>
          <a:endParaRPr lang="en-GB"/>
        </a:p>
      </dgm:t>
    </dgm:pt>
    <dgm:pt modelId="{2D96F11D-6974-4DBC-B2A8-57181F9900E9}" type="parTrans" cxnId="{E6614203-7205-452D-90F7-AE4FA85B064E}">
      <dgm:prSet/>
      <dgm:spPr/>
      <dgm:t>
        <a:bodyPr/>
        <a:lstStyle/>
        <a:p>
          <a:endParaRPr lang="en-GB"/>
        </a:p>
      </dgm:t>
    </dgm:pt>
    <dgm:pt modelId="{3ADA7433-0CBF-4B22-9408-A2F41D5AEA3E}">
      <dgm:prSet phldrT="[Text]"/>
      <dgm:spPr/>
      <dgm:t>
        <a:bodyPr/>
        <a:lstStyle/>
        <a:p>
          <a:r>
            <a:rPr lang="en-GB" dirty="0"/>
            <a:t>Assess</a:t>
          </a:r>
        </a:p>
      </dgm:t>
    </dgm:pt>
    <dgm:pt modelId="{3F1CF5FE-16B0-4B4E-AC29-59AAFCC33779}" type="sibTrans" cxnId="{1DCCC25F-4B74-41DD-B15A-C197590558A9}">
      <dgm:prSet/>
      <dgm:spPr/>
      <dgm:t>
        <a:bodyPr/>
        <a:lstStyle/>
        <a:p>
          <a:endParaRPr lang="en-GB"/>
        </a:p>
      </dgm:t>
    </dgm:pt>
    <dgm:pt modelId="{33CC57A2-8249-45BE-B89C-A71D5063EB56}" type="parTrans" cxnId="{1DCCC25F-4B74-41DD-B15A-C197590558A9}">
      <dgm:prSet/>
      <dgm:spPr/>
      <dgm:t>
        <a:bodyPr/>
        <a:lstStyle/>
        <a:p>
          <a:endParaRPr lang="en-GB"/>
        </a:p>
      </dgm:t>
    </dgm:pt>
    <dgm:pt modelId="{E04F532E-90E5-4223-8D58-45156488CD4E}">
      <dgm:prSet phldrT="[Text]"/>
      <dgm:spPr/>
      <dgm:t>
        <a:bodyPr/>
        <a:lstStyle/>
        <a:p>
          <a:r>
            <a:rPr lang="en-GB" dirty="0"/>
            <a:t>Evaluate</a:t>
          </a:r>
        </a:p>
      </dgm:t>
    </dgm:pt>
    <dgm:pt modelId="{452B922F-8404-47FB-B3C3-7F0022B533DB}" type="sibTrans" cxnId="{15638FDB-A0D1-4626-A2B2-93D065AEFBD5}">
      <dgm:prSet/>
      <dgm:spPr/>
      <dgm:t>
        <a:bodyPr/>
        <a:lstStyle/>
        <a:p>
          <a:endParaRPr lang="en-GB"/>
        </a:p>
      </dgm:t>
    </dgm:pt>
    <dgm:pt modelId="{B09A4F67-2A39-49C0-BFCE-651A3F903217}" type="parTrans" cxnId="{15638FDB-A0D1-4626-A2B2-93D065AEFBD5}">
      <dgm:prSet/>
      <dgm:spPr/>
      <dgm:t>
        <a:bodyPr/>
        <a:lstStyle/>
        <a:p>
          <a:endParaRPr lang="en-GB"/>
        </a:p>
      </dgm:t>
    </dgm:pt>
    <dgm:pt modelId="{BD083F22-D07C-409C-A00E-2C2811E33055}">
      <dgm:prSet phldrT="[Text]"/>
      <dgm:spPr/>
      <dgm:t>
        <a:bodyPr/>
        <a:lstStyle/>
        <a:p>
          <a:r>
            <a:rPr lang="en-GB" dirty="0"/>
            <a:t>Explore</a:t>
          </a:r>
        </a:p>
      </dgm:t>
    </dgm:pt>
    <dgm:pt modelId="{0B7A37EA-DA5F-4AF1-BE2F-A1E69C51A68E}" type="sibTrans" cxnId="{9106EDD8-74A6-4913-A687-9D9CAD953590}">
      <dgm:prSet/>
      <dgm:spPr/>
      <dgm:t>
        <a:bodyPr/>
        <a:lstStyle/>
        <a:p>
          <a:endParaRPr lang="en-GB"/>
        </a:p>
      </dgm:t>
    </dgm:pt>
    <dgm:pt modelId="{E93B3BE2-12F1-404A-B0AE-D528CC7E51DD}" type="parTrans" cxnId="{9106EDD8-74A6-4913-A687-9D9CAD953590}">
      <dgm:prSet/>
      <dgm:spPr/>
      <dgm:t>
        <a:bodyPr/>
        <a:lstStyle/>
        <a:p>
          <a:endParaRPr lang="en-GB"/>
        </a:p>
      </dgm:t>
    </dgm:pt>
    <dgm:pt modelId="{0B9DFB84-C484-4C7C-828D-9BB0894EB588}">
      <dgm:prSet phldrT="[Text]"/>
      <dgm:spPr/>
      <dgm:t>
        <a:bodyPr/>
        <a:lstStyle/>
        <a:p>
          <a:r>
            <a:rPr lang="en-GB" dirty="0"/>
            <a:t>Outline</a:t>
          </a:r>
        </a:p>
      </dgm:t>
    </dgm:pt>
    <dgm:pt modelId="{50024C56-82AF-449C-A4B7-392E68E9C04B}" type="sibTrans" cxnId="{37996FAE-5F93-4FD7-9BA2-724AA0678A74}">
      <dgm:prSet/>
      <dgm:spPr/>
      <dgm:t>
        <a:bodyPr/>
        <a:lstStyle/>
        <a:p>
          <a:endParaRPr lang="en-GB"/>
        </a:p>
      </dgm:t>
    </dgm:pt>
    <dgm:pt modelId="{285D92E1-C91F-48E3-92C7-9802CFD20AB4}" type="parTrans" cxnId="{37996FAE-5F93-4FD7-9BA2-724AA0678A74}">
      <dgm:prSet/>
      <dgm:spPr/>
      <dgm:t>
        <a:bodyPr/>
        <a:lstStyle/>
        <a:p>
          <a:endParaRPr lang="en-GB"/>
        </a:p>
      </dgm:t>
    </dgm:pt>
    <dgm:pt modelId="{7DCEE537-0114-42FB-85F9-8B83521FAC4A}">
      <dgm:prSet phldrT="[Text]"/>
      <dgm:spPr/>
      <dgm:t>
        <a:bodyPr/>
        <a:lstStyle/>
        <a:p>
          <a:r>
            <a:rPr lang="en-GB" dirty="0"/>
            <a:t>Discuss</a:t>
          </a:r>
        </a:p>
      </dgm:t>
    </dgm:pt>
    <dgm:pt modelId="{D95F094E-FEA8-47D0-8332-A0D9B9EBC20B}" type="sibTrans" cxnId="{24FA9B0C-BFF3-467F-9D8E-ABA3B59C0100}">
      <dgm:prSet/>
      <dgm:spPr/>
      <dgm:t>
        <a:bodyPr/>
        <a:lstStyle/>
        <a:p>
          <a:endParaRPr lang="en-GB"/>
        </a:p>
      </dgm:t>
    </dgm:pt>
    <dgm:pt modelId="{22BDC6F3-1FD1-4811-9BCD-66EAD0EF662D}" type="parTrans" cxnId="{24FA9B0C-BFF3-467F-9D8E-ABA3B59C0100}">
      <dgm:prSet/>
      <dgm:spPr/>
      <dgm:t>
        <a:bodyPr/>
        <a:lstStyle/>
        <a:p>
          <a:endParaRPr lang="en-GB"/>
        </a:p>
      </dgm:t>
    </dgm:pt>
    <dgm:pt modelId="{B7E93479-94BC-4FDF-A1B9-7D7544FDDE61}">
      <dgm:prSet/>
      <dgm:spPr/>
      <dgm:t>
        <a:bodyPr/>
        <a:lstStyle/>
        <a:p>
          <a:r>
            <a:rPr lang="en-GB" dirty="0"/>
            <a:t>Analyse</a:t>
          </a:r>
        </a:p>
      </dgm:t>
    </dgm:pt>
    <dgm:pt modelId="{AA8321B7-9BF0-47D6-984F-95C870606A21}" type="parTrans" cxnId="{3A81BF52-70DD-47A8-B8E5-9581E26EDE62}">
      <dgm:prSet/>
      <dgm:spPr/>
      <dgm:t>
        <a:bodyPr/>
        <a:lstStyle/>
        <a:p>
          <a:endParaRPr lang="en-GB"/>
        </a:p>
      </dgm:t>
    </dgm:pt>
    <dgm:pt modelId="{6C9D1AD3-2983-4080-8935-9B537F2CABA0}" type="sibTrans" cxnId="{3A81BF52-70DD-47A8-B8E5-9581E26EDE62}">
      <dgm:prSet/>
      <dgm:spPr/>
      <dgm:t>
        <a:bodyPr/>
        <a:lstStyle/>
        <a:p>
          <a:endParaRPr lang="en-GB"/>
        </a:p>
      </dgm:t>
    </dgm:pt>
    <dgm:pt modelId="{CA30BE9F-4ECC-420F-B96A-7D883BA53E39}" type="pres">
      <dgm:prSet presAssocID="{0768DEAD-664F-4322-BE72-C10796F5C48C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FDFC93C-4CCA-4BC2-BD71-A7A7E9CE348E}" type="pres">
      <dgm:prSet presAssocID="{9DF31B37-A11D-4280-9CF1-558D0D521429}" presName="centerShape" presStyleLbl="node0" presStyleIdx="0" presStyleCnt="1"/>
      <dgm:spPr/>
    </dgm:pt>
    <dgm:pt modelId="{E5127B1B-7455-48D9-97AA-3996B61A5F4C}" type="pres">
      <dgm:prSet presAssocID="{2D96F11D-6974-4DBC-B2A8-57181F9900E9}" presName="Name9" presStyleLbl="parChTrans1D2" presStyleIdx="0" presStyleCnt="7"/>
      <dgm:spPr/>
    </dgm:pt>
    <dgm:pt modelId="{95860ABE-92FB-4E3B-952A-A44AC1D0308E}" type="pres">
      <dgm:prSet presAssocID="{2D96F11D-6974-4DBC-B2A8-57181F9900E9}" presName="connTx" presStyleLbl="parChTrans1D2" presStyleIdx="0" presStyleCnt="7"/>
      <dgm:spPr/>
    </dgm:pt>
    <dgm:pt modelId="{0FD48667-50C9-4452-A7A8-7E240ACE3F20}" type="pres">
      <dgm:prSet presAssocID="{4B62BD8D-491B-4287-BA0B-DF8FB09B62AA}" presName="node" presStyleLbl="node1" presStyleIdx="0" presStyleCnt="7">
        <dgm:presLayoutVars>
          <dgm:bulletEnabled val="1"/>
        </dgm:presLayoutVars>
      </dgm:prSet>
      <dgm:spPr/>
    </dgm:pt>
    <dgm:pt modelId="{4454CFBD-B097-4122-BE0B-5FC8CF3908B3}" type="pres">
      <dgm:prSet presAssocID="{33CC57A2-8249-45BE-B89C-A71D5063EB56}" presName="Name9" presStyleLbl="parChTrans1D2" presStyleIdx="1" presStyleCnt="7"/>
      <dgm:spPr/>
    </dgm:pt>
    <dgm:pt modelId="{7B0D42F7-9B98-4E08-81BA-2D082690F7B4}" type="pres">
      <dgm:prSet presAssocID="{33CC57A2-8249-45BE-B89C-A71D5063EB56}" presName="connTx" presStyleLbl="parChTrans1D2" presStyleIdx="1" presStyleCnt="7"/>
      <dgm:spPr/>
    </dgm:pt>
    <dgm:pt modelId="{6F8D86FE-D6BD-463A-966F-1E8096E051B2}" type="pres">
      <dgm:prSet presAssocID="{3ADA7433-0CBF-4B22-9408-A2F41D5AEA3E}" presName="node" presStyleLbl="node1" presStyleIdx="1" presStyleCnt="7">
        <dgm:presLayoutVars>
          <dgm:bulletEnabled val="1"/>
        </dgm:presLayoutVars>
      </dgm:prSet>
      <dgm:spPr/>
    </dgm:pt>
    <dgm:pt modelId="{19B2FD52-0B49-4BAB-998B-F1F94D89B0AF}" type="pres">
      <dgm:prSet presAssocID="{B09A4F67-2A39-49C0-BFCE-651A3F903217}" presName="Name9" presStyleLbl="parChTrans1D2" presStyleIdx="2" presStyleCnt="7"/>
      <dgm:spPr/>
    </dgm:pt>
    <dgm:pt modelId="{89CB2050-5F9B-4559-AFCE-BACB6FC57A83}" type="pres">
      <dgm:prSet presAssocID="{B09A4F67-2A39-49C0-BFCE-651A3F903217}" presName="connTx" presStyleLbl="parChTrans1D2" presStyleIdx="2" presStyleCnt="7"/>
      <dgm:spPr/>
    </dgm:pt>
    <dgm:pt modelId="{BD253985-38D4-4ED2-BB06-4C0121E6F25D}" type="pres">
      <dgm:prSet presAssocID="{E04F532E-90E5-4223-8D58-45156488CD4E}" presName="node" presStyleLbl="node1" presStyleIdx="2" presStyleCnt="7">
        <dgm:presLayoutVars>
          <dgm:bulletEnabled val="1"/>
        </dgm:presLayoutVars>
      </dgm:prSet>
      <dgm:spPr/>
    </dgm:pt>
    <dgm:pt modelId="{06C40D67-DA45-4B9A-AFE4-BFC859CE61EC}" type="pres">
      <dgm:prSet presAssocID="{E93B3BE2-12F1-404A-B0AE-D528CC7E51DD}" presName="Name9" presStyleLbl="parChTrans1D2" presStyleIdx="3" presStyleCnt="7"/>
      <dgm:spPr/>
    </dgm:pt>
    <dgm:pt modelId="{F91A4333-145E-4C08-B570-0BCCEA8DEEB7}" type="pres">
      <dgm:prSet presAssocID="{E93B3BE2-12F1-404A-B0AE-D528CC7E51DD}" presName="connTx" presStyleLbl="parChTrans1D2" presStyleIdx="3" presStyleCnt="7"/>
      <dgm:spPr/>
    </dgm:pt>
    <dgm:pt modelId="{1F923B4F-4A19-4762-8E94-8295C16EA0C3}" type="pres">
      <dgm:prSet presAssocID="{BD083F22-D07C-409C-A00E-2C2811E33055}" presName="node" presStyleLbl="node1" presStyleIdx="3" presStyleCnt="7">
        <dgm:presLayoutVars>
          <dgm:bulletEnabled val="1"/>
        </dgm:presLayoutVars>
      </dgm:prSet>
      <dgm:spPr/>
    </dgm:pt>
    <dgm:pt modelId="{610EBAE9-1DD5-4DDD-877D-7F94802D282B}" type="pres">
      <dgm:prSet presAssocID="{285D92E1-C91F-48E3-92C7-9802CFD20AB4}" presName="Name9" presStyleLbl="parChTrans1D2" presStyleIdx="4" presStyleCnt="7"/>
      <dgm:spPr/>
    </dgm:pt>
    <dgm:pt modelId="{CF0AC073-37FF-4149-B9E9-F5496520A99D}" type="pres">
      <dgm:prSet presAssocID="{285D92E1-C91F-48E3-92C7-9802CFD20AB4}" presName="connTx" presStyleLbl="parChTrans1D2" presStyleIdx="4" presStyleCnt="7"/>
      <dgm:spPr/>
    </dgm:pt>
    <dgm:pt modelId="{A680B663-72AC-42FE-B169-8C2C4235622C}" type="pres">
      <dgm:prSet presAssocID="{0B9DFB84-C484-4C7C-828D-9BB0894EB588}" presName="node" presStyleLbl="node1" presStyleIdx="4" presStyleCnt="7">
        <dgm:presLayoutVars>
          <dgm:bulletEnabled val="1"/>
        </dgm:presLayoutVars>
      </dgm:prSet>
      <dgm:spPr/>
    </dgm:pt>
    <dgm:pt modelId="{F8A299F0-9C66-4458-914B-0A21C0FBCF02}" type="pres">
      <dgm:prSet presAssocID="{22BDC6F3-1FD1-4811-9BCD-66EAD0EF662D}" presName="Name9" presStyleLbl="parChTrans1D2" presStyleIdx="5" presStyleCnt="7"/>
      <dgm:spPr/>
    </dgm:pt>
    <dgm:pt modelId="{C5F7DFC4-9917-407A-AC99-F56E00F290B9}" type="pres">
      <dgm:prSet presAssocID="{22BDC6F3-1FD1-4811-9BCD-66EAD0EF662D}" presName="connTx" presStyleLbl="parChTrans1D2" presStyleIdx="5" presStyleCnt="7"/>
      <dgm:spPr/>
    </dgm:pt>
    <dgm:pt modelId="{D7F0A00C-ECFC-4E7F-8A0A-F4FFC6ED3601}" type="pres">
      <dgm:prSet presAssocID="{7DCEE537-0114-42FB-85F9-8B83521FAC4A}" presName="node" presStyleLbl="node1" presStyleIdx="5" presStyleCnt="7">
        <dgm:presLayoutVars>
          <dgm:bulletEnabled val="1"/>
        </dgm:presLayoutVars>
      </dgm:prSet>
      <dgm:spPr/>
    </dgm:pt>
    <dgm:pt modelId="{EEE4DBDF-9000-41AB-80ED-147B66D8E155}" type="pres">
      <dgm:prSet presAssocID="{AA8321B7-9BF0-47D6-984F-95C870606A21}" presName="Name9" presStyleLbl="parChTrans1D2" presStyleIdx="6" presStyleCnt="7"/>
      <dgm:spPr/>
    </dgm:pt>
    <dgm:pt modelId="{1BBE3DF8-4D36-45C1-9723-D84EDE8D337B}" type="pres">
      <dgm:prSet presAssocID="{AA8321B7-9BF0-47D6-984F-95C870606A21}" presName="connTx" presStyleLbl="parChTrans1D2" presStyleIdx="6" presStyleCnt="7"/>
      <dgm:spPr/>
    </dgm:pt>
    <dgm:pt modelId="{490116A9-592C-4A04-8381-854EC88E9E1D}" type="pres">
      <dgm:prSet presAssocID="{B7E93479-94BC-4FDF-A1B9-7D7544FDDE61}" presName="node" presStyleLbl="node1" presStyleIdx="6" presStyleCnt="7">
        <dgm:presLayoutVars>
          <dgm:bulletEnabled val="1"/>
        </dgm:presLayoutVars>
      </dgm:prSet>
      <dgm:spPr/>
    </dgm:pt>
  </dgm:ptLst>
  <dgm:cxnLst>
    <dgm:cxn modelId="{8C366402-194F-4EAA-9328-F32003728487}" type="presOf" srcId="{0768DEAD-664F-4322-BE72-C10796F5C48C}" destId="{CA30BE9F-4ECC-420F-B96A-7D883BA53E39}" srcOrd="0" destOrd="0" presId="urn:microsoft.com/office/officeart/2005/8/layout/radial1"/>
    <dgm:cxn modelId="{E6614203-7205-452D-90F7-AE4FA85B064E}" srcId="{9DF31B37-A11D-4280-9CF1-558D0D521429}" destId="{4B62BD8D-491B-4287-BA0B-DF8FB09B62AA}" srcOrd="0" destOrd="0" parTransId="{2D96F11D-6974-4DBC-B2A8-57181F9900E9}" sibTransId="{0C2D558E-03B5-4EA9-85EB-EBB923707CDC}"/>
    <dgm:cxn modelId="{EA86D604-A260-490D-8E1D-468EBC982421}" type="presOf" srcId="{E04F532E-90E5-4223-8D58-45156488CD4E}" destId="{BD253985-38D4-4ED2-BB06-4C0121E6F25D}" srcOrd="0" destOrd="0" presId="urn:microsoft.com/office/officeart/2005/8/layout/radial1"/>
    <dgm:cxn modelId="{24FA9B0C-BFF3-467F-9D8E-ABA3B59C0100}" srcId="{9DF31B37-A11D-4280-9CF1-558D0D521429}" destId="{7DCEE537-0114-42FB-85F9-8B83521FAC4A}" srcOrd="5" destOrd="0" parTransId="{22BDC6F3-1FD1-4811-9BCD-66EAD0EF662D}" sibTransId="{D95F094E-FEA8-47D0-8332-A0D9B9EBC20B}"/>
    <dgm:cxn modelId="{06276C15-FEBB-4554-A0C8-79FB18AF0EE1}" type="presOf" srcId="{E93B3BE2-12F1-404A-B0AE-D528CC7E51DD}" destId="{06C40D67-DA45-4B9A-AFE4-BFC859CE61EC}" srcOrd="0" destOrd="0" presId="urn:microsoft.com/office/officeart/2005/8/layout/radial1"/>
    <dgm:cxn modelId="{A1C7831A-E32A-4F7C-86F8-E1E377D65ED6}" type="presOf" srcId="{BD083F22-D07C-409C-A00E-2C2811E33055}" destId="{1F923B4F-4A19-4762-8E94-8295C16EA0C3}" srcOrd="0" destOrd="0" presId="urn:microsoft.com/office/officeart/2005/8/layout/radial1"/>
    <dgm:cxn modelId="{A627302A-5B47-48ED-BF86-8E76B8CCF94D}" type="presOf" srcId="{22BDC6F3-1FD1-4811-9BCD-66EAD0EF662D}" destId="{C5F7DFC4-9917-407A-AC99-F56E00F290B9}" srcOrd="1" destOrd="0" presId="urn:microsoft.com/office/officeart/2005/8/layout/radial1"/>
    <dgm:cxn modelId="{39F27E2E-8A59-4A8E-ABB9-6B66C5F6E932}" type="presOf" srcId="{9DF31B37-A11D-4280-9CF1-558D0D521429}" destId="{1FDFC93C-4CCA-4BC2-BD71-A7A7E9CE348E}" srcOrd="0" destOrd="0" presId="urn:microsoft.com/office/officeart/2005/8/layout/radial1"/>
    <dgm:cxn modelId="{B0BA9030-DCF0-4D25-93C5-EC3E08226F7F}" srcId="{0768DEAD-664F-4322-BE72-C10796F5C48C}" destId="{9DF31B37-A11D-4280-9CF1-558D0D521429}" srcOrd="0" destOrd="0" parTransId="{BFE0D424-4DC9-4A42-AD3A-6AF1781BC66D}" sibTransId="{8A2DCE14-6C64-4914-8882-261DE984CDCB}"/>
    <dgm:cxn modelId="{E4D7D836-1A86-47B2-843B-071803FCCF85}" type="presOf" srcId="{AA8321B7-9BF0-47D6-984F-95C870606A21}" destId="{EEE4DBDF-9000-41AB-80ED-147B66D8E155}" srcOrd="0" destOrd="0" presId="urn:microsoft.com/office/officeart/2005/8/layout/radial1"/>
    <dgm:cxn modelId="{2AEE705F-EA6F-4D0C-AF61-1CCB9C4ECFC2}" type="presOf" srcId="{22BDC6F3-1FD1-4811-9BCD-66EAD0EF662D}" destId="{F8A299F0-9C66-4458-914B-0A21C0FBCF02}" srcOrd="0" destOrd="0" presId="urn:microsoft.com/office/officeart/2005/8/layout/radial1"/>
    <dgm:cxn modelId="{1DCCC25F-4B74-41DD-B15A-C197590558A9}" srcId="{9DF31B37-A11D-4280-9CF1-558D0D521429}" destId="{3ADA7433-0CBF-4B22-9408-A2F41D5AEA3E}" srcOrd="1" destOrd="0" parTransId="{33CC57A2-8249-45BE-B89C-A71D5063EB56}" sibTransId="{3F1CF5FE-16B0-4B4E-AC29-59AAFCC33779}"/>
    <dgm:cxn modelId="{96614A61-E59E-4ED3-AC51-6D6B695F3542}" type="presOf" srcId="{2D96F11D-6974-4DBC-B2A8-57181F9900E9}" destId="{95860ABE-92FB-4E3B-952A-A44AC1D0308E}" srcOrd="1" destOrd="0" presId="urn:microsoft.com/office/officeart/2005/8/layout/radial1"/>
    <dgm:cxn modelId="{38446D63-3D9F-423B-9DA1-FB69273632E3}" type="presOf" srcId="{B09A4F67-2A39-49C0-BFCE-651A3F903217}" destId="{19B2FD52-0B49-4BAB-998B-F1F94D89B0AF}" srcOrd="0" destOrd="0" presId="urn:microsoft.com/office/officeart/2005/8/layout/radial1"/>
    <dgm:cxn modelId="{B606B547-4CDB-4D9B-A0F9-92E459C1896E}" type="presOf" srcId="{3ADA7433-0CBF-4B22-9408-A2F41D5AEA3E}" destId="{6F8D86FE-D6BD-463A-966F-1E8096E051B2}" srcOrd="0" destOrd="0" presId="urn:microsoft.com/office/officeart/2005/8/layout/radial1"/>
    <dgm:cxn modelId="{3DDE3848-B622-4DE6-B72B-B48FFF884944}" type="presOf" srcId="{E93B3BE2-12F1-404A-B0AE-D528CC7E51DD}" destId="{F91A4333-145E-4C08-B570-0BCCEA8DEEB7}" srcOrd="1" destOrd="0" presId="urn:microsoft.com/office/officeart/2005/8/layout/radial1"/>
    <dgm:cxn modelId="{BCE7166E-1349-419F-A9AF-D06E3AB1121D}" type="presOf" srcId="{33CC57A2-8249-45BE-B89C-A71D5063EB56}" destId="{7B0D42F7-9B98-4E08-81BA-2D082690F7B4}" srcOrd="1" destOrd="0" presId="urn:microsoft.com/office/officeart/2005/8/layout/radial1"/>
    <dgm:cxn modelId="{3A81BF52-70DD-47A8-B8E5-9581E26EDE62}" srcId="{9DF31B37-A11D-4280-9CF1-558D0D521429}" destId="{B7E93479-94BC-4FDF-A1B9-7D7544FDDE61}" srcOrd="6" destOrd="0" parTransId="{AA8321B7-9BF0-47D6-984F-95C870606A21}" sibTransId="{6C9D1AD3-2983-4080-8935-9B537F2CABA0}"/>
    <dgm:cxn modelId="{F3404873-B205-43E6-B074-23F4BBCA8F11}" type="presOf" srcId="{B09A4F67-2A39-49C0-BFCE-651A3F903217}" destId="{89CB2050-5F9B-4559-AFCE-BACB6FC57A83}" srcOrd="1" destOrd="0" presId="urn:microsoft.com/office/officeart/2005/8/layout/radial1"/>
    <dgm:cxn modelId="{D137578E-620A-4481-BDC4-6AD40AED0138}" type="presOf" srcId="{4B62BD8D-491B-4287-BA0B-DF8FB09B62AA}" destId="{0FD48667-50C9-4452-A7A8-7E240ACE3F20}" srcOrd="0" destOrd="0" presId="urn:microsoft.com/office/officeart/2005/8/layout/radial1"/>
    <dgm:cxn modelId="{B6778A8F-0CE5-4B5C-A208-761ABA3DB631}" type="presOf" srcId="{2D96F11D-6974-4DBC-B2A8-57181F9900E9}" destId="{E5127B1B-7455-48D9-97AA-3996B61A5F4C}" srcOrd="0" destOrd="0" presId="urn:microsoft.com/office/officeart/2005/8/layout/radial1"/>
    <dgm:cxn modelId="{6B15F38F-C0F0-47BC-8C5B-0E0A075DFE32}" type="presOf" srcId="{AA8321B7-9BF0-47D6-984F-95C870606A21}" destId="{1BBE3DF8-4D36-45C1-9723-D84EDE8D337B}" srcOrd="1" destOrd="0" presId="urn:microsoft.com/office/officeart/2005/8/layout/radial1"/>
    <dgm:cxn modelId="{37996FAE-5F93-4FD7-9BA2-724AA0678A74}" srcId="{9DF31B37-A11D-4280-9CF1-558D0D521429}" destId="{0B9DFB84-C484-4C7C-828D-9BB0894EB588}" srcOrd="4" destOrd="0" parTransId="{285D92E1-C91F-48E3-92C7-9802CFD20AB4}" sibTransId="{50024C56-82AF-449C-A4B7-392E68E9C04B}"/>
    <dgm:cxn modelId="{FE69A7BE-9966-46A6-AE55-5DD4E17CF60B}" type="presOf" srcId="{7DCEE537-0114-42FB-85F9-8B83521FAC4A}" destId="{D7F0A00C-ECFC-4E7F-8A0A-F4FFC6ED3601}" srcOrd="0" destOrd="0" presId="urn:microsoft.com/office/officeart/2005/8/layout/radial1"/>
    <dgm:cxn modelId="{169109C0-936F-4F87-A203-F7D0BF437454}" type="presOf" srcId="{B7E93479-94BC-4FDF-A1B9-7D7544FDDE61}" destId="{490116A9-592C-4A04-8381-854EC88E9E1D}" srcOrd="0" destOrd="0" presId="urn:microsoft.com/office/officeart/2005/8/layout/radial1"/>
    <dgm:cxn modelId="{3F9751CF-9A04-4025-BF09-B693E181FB1F}" type="presOf" srcId="{285D92E1-C91F-48E3-92C7-9802CFD20AB4}" destId="{610EBAE9-1DD5-4DDD-877D-7F94802D282B}" srcOrd="0" destOrd="0" presId="urn:microsoft.com/office/officeart/2005/8/layout/radial1"/>
    <dgm:cxn modelId="{26DE6CD3-3481-42A0-9BA4-7D234B633E5B}" type="presOf" srcId="{33CC57A2-8249-45BE-B89C-A71D5063EB56}" destId="{4454CFBD-B097-4122-BE0B-5FC8CF3908B3}" srcOrd="0" destOrd="0" presId="urn:microsoft.com/office/officeart/2005/8/layout/radial1"/>
    <dgm:cxn modelId="{9106EDD8-74A6-4913-A687-9D9CAD953590}" srcId="{9DF31B37-A11D-4280-9CF1-558D0D521429}" destId="{BD083F22-D07C-409C-A00E-2C2811E33055}" srcOrd="3" destOrd="0" parTransId="{E93B3BE2-12F1-404A-B0AE-D528CC7E51DD}" sibTransId="{0B7A37EA-DA5F-4AF1-BE2F-A1E69C51A68E}"/>
    <dgm:cxn modelId="{B19F64DA-1722-4F44-8C8C-AAA4FB6882E5}" type="presOf" srcId="{0B9DFB84-C484-4C7C-828D-9BB0894EB588}" destId="{A680B663-72AC-42FE-B169-8C2C4235622C}" srcOrd="0" destOrd="0" presId="urn:microsoft.com/office/officeart/2005/8/layout/radial1"/>
    <dgm:cxn modelId="{15638FDB-A0D1-4626-A2B2-93D065AEFBD5}" srcId="{9DF31B37-A11D-4280-9CF1-558D0D521429}" destId="{E04F532E-90E5-4223-8D58-45156488CD4E}" srcOrd="2" destOrd="0" parTransId="{B09A4F67-2A39-49C0-BFCE-651A3F903217}" sibTransId="{452B922F-8404-47FB-B3C3-7F0022B533DB}"/>
    <dgm:cxn modelId="{41175BE3-B455-4B61-A7F8-EA69B1D3B194}" type="presOf" srcId="{285D92E1-C91F-48E3-92C7-9802CFD20AB4}" destId="{CF0AC073-37FF-4149-B9E9-F5496520A99D}" srcOrd="1" destOrd="0" presId="urn:microsoft.com/office/officeart/2005/8/layout/radial1"/>
    <dgm:cxn modelId="{BCADB5B5-87A7-42AD-8EF4-CD6D099CEC2B}" type="presParOf" srcId="{CA30BE9F-4ECC-420F-B96A-7D883BA53E39}" destId="{1FDFC93C-4CCA-4BC2-BD71-A7A7E9CE348E}" srcOrd="0" destOrd="0" presId="urn:microsoft.com/office/officeart/2005/8/layout/radial1"/>
    <dgm:cxn modelId="{E362B132-5036-4322-A22C-32176514EA47}" type="presParOf" srcId="{CA30BE9F-4ECC-420F-B96A-7D883BA53E39}" destId="{E5127B1B-7455-48D9-97AA-3996B61A5F4C}" srcOrd="1" destOrd="0" presId="urn:microsoft.com/office/officeart/2005/8/layout/radial1"/>
    <dgm:cxn modelId="{D7148D9C-D4B6-4050-97AC-8DCD3A29C471}" type="presParOf" srcId="{E5127B1B-7455-48D9-97AA-3996B61A5F4C}" destId="{95860ABE-92FB-4E3B-952A-A44AC1D0308E}" srcOrd="0" destOrd="0" presId="urn:microsoft.com/office/officeart/2005/8/layout/radial1"/>
    <dgm:cxn modelId="{7B914F25-177B-4EC6-8C02-EC09ACE5CC9E}" type="presParOf" srcId="{CA30BE9F-4ECC-420F-B96A-7D883BA53E39}" destId="{0FD48667-50C9-4452-A7A8-7E240ACE3F20}" srcOrd="2" destOrd="0" presId="urn:microsoft.com/office/officeart/2005/8/layout/radial1"/>
    <dgm:cxn modelId="{C85AFFC3-2CC6-4034-B593-FEA07CE4AC44}" type="presParOf" srcId="{CA30BE9F-4ECC-420F-B96A-7D883BA53E39}" destId="{4454CFBD-B097-4122-BE0B-5FC8CF3908B3}" srcOrd="3" destOrd="0" presId="urn:microsoft.com/office/officeart/2005/8/layout/radial1"/>
    <dgm:cxn modelId="{41D38EB5-F42E-42D4-BF28-E4E16460FBD9}" type="presParOf" srcId="{4454CFBD-B097-4122-BE0B-5FC8CF3908B3}" destId="{7B0D42F7-9B98-4E08-81BA-2D082690F7B4}" srcOrd="0" destOrd="0" presId="urn:microsoft.com/office/officeart/2005/8/layout/radial1"/>
    <dgm:cxn modelId="{5A4AC0E3-D896-46FE-B8E3-6EE0E27043E2}" type="presParOf" srcId="{CA30BE9F-4ECC-420F-B96A-7D883BA53E39}" destId="{6F8D86FE-D6BD-463A-966F-1E8096E051B2}" srcOrd="4" destOrd="0" presId="urn:microsoft.com/office/officeart/2005/8/layout/radial1"/>
    <dgm:cxn modelId="{B38D8A68-022A-4F33-B3D5-C64E0A14F939}" type="presParOf" srcId="{CA30BE9F-4ECC-420F-B96A-7D883BA53E39}" destId="{19B2FD52-0B49-4BAB-998B-F1F94D89B0AF}" srcOrd="5" destOrd="0" presId="urn:microsoft.com/office/officeart/2005/8/layout/radial1"/>
    <dgm:cxn modelId="{66D7F780-521A-4804-85C1-0F1DF72071B0}" type="presParOf" srcId="{19B2FD52-0B49-4BAB-998B-F1F94D89B0AF}" destId="{89CB2050-5F9B-4559-AFCE-BACB6FC57A83}" srcOrd="0" destOrd="0" presId="urn:microsoft.com/office/officeart/2005/8/layout/radial1"/>
    <dgm:cxn modelId="{83247D2E-D509-4092-B6DD-0F7DAC0D0DD3}" type="presParOf" srcId="{CA30BE9F-4ECC-420F-B96A-7D883BA53E39}" destId="{BD253985-38D4-4ED2-BB06-4C0121E6F25D}" srcOrd="6" destOrd="0" presId="urn:microsoft.com/office/officeart/2005/8/layout/radial1"/>
    <dgm:cxn modelId="{F4607F74-AC66-4F10-9F01-C579EC8A324B}" type="presParOf" srcId="{CA30BE9F-4ECC-420F-B96A-7D883BA53E39}" destId="{06C40D67-DA45-4B9A-AFE4-BFC859CE61EC}" srcOrd="7" destOrd="0" presId="urn:microsoft.com/office/officeart/2005/8/layout/radial1"/>
    <dgm:cxn modelId="{89B69160-1C71-4D05-8920-4DDA3ED88181}" type="presParOf" srcId="{06C40D67-DA45-4B9A-AFE4-BFC859CE61EC}" destId="{F91A4333-145E-4C08-B570-0BCCEA8DEEB7}" srcOrd="0" destOrd="0" presId="urn:microsoft.com/office/officeart/2005/8/layout/radial1"/>
    <dgm:cxn modelId="{76346240-F9C5-453B-8AB5-8C5CCE3021E2}" type="presParOf" srcId="{CA30BE9F-4ECC-420F-B96A-7D883BA53E39}" destId="{1F923B4F-4A19-4762-8E94-8295C16EA0C3}" srcOrd="8" destOrd="0" presId="urn:microsoft.com/office/officeart/2005/8/layout/radial1"/>
    <dgm:cxn modelId="{49471076-46F1-4BF4-A113-DD5CAF18D000}" type="presParOf" srcId="{CA30BE9F-4ECC-420F-B96A-7D883BA53E39}" destId="{610EBAE9-1DD5-4DDD-877D-7F94802D282B}" srcOrd="9" destOrd="0" presId="urn:microsoft.com/office/officeart/2005/8/layout/radial1"/>
    <dgm:cxn modelId="{9604D6AE-B02D-4F42-A3FA-B15054B7F682}" type="presParOf" srcId="{610EBAE9-1DD5-4DDD-877D-7F94802D282B}" destId="{CF0AC073-37FF-4149-B9E9-F5496520A99D}" srcOrd="0" destOrd="0" presId="urn:microsoft.com/office/officeart/2005/8/layout/radial1"/>
    <dgm:cxn modelId="{31C68B7B-37B3-4E1C-9CB0-F0C19F9FA736}" type="presParOf" srcId="{CA30BE9F-4ECC-420F-B96A-7D883BA53E39}" destId="{A680B663-72AC-42FE-B169-8C2C4235622C}" srcOrd="10" destOrd="0" presId="urn:microsoft.com/office/officeart/2005/8/layout/radial1"/>
    <dgm:cxn modelId="{2EE4290A-DBBE-4B81-8AF9-F3764199B916}" type="presParOf" srcId="{CA30BE9F-4ECC-420F-B96A-7D883BA53E39}" destId="{F8A299F0-9C66-4458-914B-0A21C0FBCF02}" srcOrd="11" destOrd="0" presId="urn:microsoft.com/office/officeart/2005/8/layout/radial1"/>
    <dgm:cxn modelId="{89D03122-93C9-4117-9E85-961AFD653653}" type="presParOf" srcId="{F8A299F0-9C66-4458-914B-0A21C0FBCF02}" destId="{C5F7DFC4-9917-407A-AC99-F56E00F290B9}" srcOrd="0" destOrd="0" presId="urn:microsoft.com/office/officeart/2005/8/layout/radial1"/>
    <dgm:cxn modelId="{5B1F8E3E-A108-49C8-B690-EA1FB48E8614}" type="presParOf" srcId="{CA30BE9F-4ECC-420F-B96A-7D883BA53E39}" destId="{D7F0A00C-ECFC-4E7F-8A0A-F4FFC6ED3601}" srcOrd="12" destOrd="0" presId="urn:microsoft.com/office/officeart/2005/8/layout/radial1"/>
    <dgm:cxn modelId="{96DF7157-0508-4D6E-AE6C-7138A3FF025D}" type="presParOf" srcId="{CA30BE9F-4ECC-420F-B96A-7D883BA53E39}" destId="{EEE4DBDF-9000-41AB-80ED-147B66D8E155}" srcOrd="13" destOrd="0" presId="urn:microsoft.com/office/officeart/2005/8/layout/radial1"/>
    <dgm:cxn modelId="{64279039-213D-4A78-970D-92E3C94E6E69}" type="presParOf" srcId="{EEE4DBDF-9000-41AB-80ED-147B66D8E155}" destId="{1BBE3DF8-4D36-45C1-9723-D84EDE8D337B}" srcOrd="0" destOrd="0" presId="urn:microsoft.com/office/officeart/2005/8/layout/radial1"/>
    <dgm:cxn modelId="{50BFA8E0-44F3-412A-AA8C-3302882D635C}" type="presParOf" srcId="{CA30BE9F-4ECC-420F-B96A-7D883BA53E39}" destId="{490116A9-592C-4A04-8381-854EC88E9E1D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6401FB-D765-439B-8440-EC57981761F2}" type="doc">
      <dgm:prSet loTypeId="urn:microsoft.com/office/officeart/2005/8/layout/pyramid2" loCatId="pyramid" qsTypeId="urn:microsoft.com/office/officeart/2005/8/quickstyle/simple1" qsCatId="simple" csTypeId="urn:microsoft.com/office/officeart/2005/8/colors/colorful3" csCatId="colorful" phldr="1"/>
      <dgm:spPr/>
    </dgm:pt>
    <dgm:pt modelId="{3183A75D-249A-427C-9E1F-DE5A05A7C6DA}">
      <dgm:prSet phldrT="[Text]"/>
      <dgm:spPr/>
      <dgm:t>
        <a:bodyPr/>
        <a:lstStyle/>
        <a:p>
          <a:r>
            <a:rPr lang="en-GB" dirty="0"/>
            <a:t>1</a:t>
          </a:r>
          <a:r>
            <a:rPr lang="en-GB" baseline="30000" dirty="0"/>
            <a:t>st</a:t>
          </a:r>
          <a:r>
            <a:rPr lang="en-GB" dirty="0"/>
            <a:t> Objective</a:t>
          </a:r>
        </a:p>
      </dgm:t>
    </dgm:pt>
    <dgm:pt modelId="{8A6862DE-3DB5-4F36-B67F-094D712F1834}" type="parTrans" cxnId="{AA0FA951-425F-478D-BA08-6EBA92E6F3A1}">
      <dgm:prSet/>
      <dgm:spPr/>
      <dgm:t>
        <a:bodyPr/>
        <a:lstStyle/>
        <a:p>
          <a:endParaRPr lang="en-GB"/>
        </a:p>
      </dgm:t>
    </dgm:pt>
    <dgm:pt modelId="{954CCCB7-805E-4A0A-A9F6-971CA97A9168}" type="sibTrans" cxnId="{AA0FA951-425F-478D-BA08-6EBA92E6F3A1}">
      <dgm:prSet/>
      <dgm:spPr/>
      <dgm:t>
        <a:bodyPr/>
        <a:lstStyle/>
        <a:p>
          <a:endParaRPr lang="en-GB"/>
        </a:p>
      </dgm:t>
    </dgm:pt>
    <dgm:pt modelId="{D339F408-101E-45C0-8BB9-AB1A8B9C6532}">
      <dgm:prSet phldrT="[Text]"/>
      <dgm:spPr/>
      <dgm:t>
        <a:bodyPr/>
        <a:lstStyle/>
        <a:p>
          <a:r>
            <a:rPr lang="en-GB" dirty="0"/>
            <a:t>2</a:t>
          </a:r>
          <a:r>
            <a:rPr lang="en-GB" baseline="30000" dirty="0"/>
            <a:t>nd</a:t>
          </a:r>
          <a:r>
            <a:rPr lang="en-GB" dirty="0"/>
            <a:t> + objectives</a:t>
          </a:r>
        </a:p>
      </dgm:t>
    </dgm:pt>
    <dgm:pt modelId="{06B5D9A4-A099-4750-B027-53B1078AB7C1}" type="parTrans" cxnId="{0B08A998-F5F0-42B3-AFA6-2CBAC8CE4782}">
      <dgm:prSet/>
      <dgm:spPr/>
      <dgm:t>
        <a:bodyPr/>
        <a:lstStyle/>
        <a:p>
          <a:endParaRPr lang="en-GB"/>
        </a:p>
      </dgm:t>
    </dgm:pt>
    <dgm:pt modelId="{703B692A-B845-491F-BCEE-47B675B33445}" type="sibTrans" cxnId="{0B08A998-F5F0-42B3-AFA6-2CBAC8CE4782}">
      <dgm:prSet/>
      <dgm:spPr/>
      <dgm:t>
        <a:bodyPr/>
        <a:lstStyle/>
        <a:p>
          <a:endParaRPr lang="en-GB"/>
        </a:p>
      </dgm:t>
    </dgm:pt>
    <dgm:pt modelId="{905A3CAB-811B-4106-A8B8-6F8EBF6CB9D0}">
      <dgm:prSet phldrT="[Text]"/>
      <dgm:spPr/>
      <dgm:t>
        <a:bodyPr/>
        <a:lstStyle/>
        <a:p>
          <a:r>
            <a:rPr lang="en-GB" dirty="0"/>
            <a:t>Final objective</a:t>
          </a:r>
        </a:p>
      </dgm:t>
    </dgm:pt>
    <dgm:pt modelId="{29055B74-099C-4C2D-A907-83C2B8B2353D}" type="parTrans" cxnId="{C84015E1-5E92-43E5-B84E-2416BE962284}">
      <dgm:prSet/>
      <dgm:spPr/>
      <dgm:t>
        <a:bodyPr/>
        <a:lstStyle/>
        <a:p>
          <a:endParaRPr lang="en-GB"/>
        </a:p>
      </dgm:t>
    </dgm:pt>
    <dgm:pt modelId="{44C9333A-8EAC-434D-8C20-1BD0108E43B5}" type="sibTrans" cxnId="{C84015E1-5E92-43E5-B84E-2416BE962284}">
      <dgm:prSet/>
      <dgm:spPr/>
      <dgm:t>
        <a:bodyPr/>
        <a:lstStyle/>
        <a:p>
          <a:endParaRPr lang="en-GB"/>
        </a:p>
      </dgm:t>
    </dgm:pt>
    <dgm:pt modelId="{DB939937-AF3A-4D9D-8EC5-6271F29AFE02}" type="pres">
      <dgm:prSet presAssocID="{D86401FB-D765-439B-8440-EC57981761F2}" presName="compositeShape" presStyleCnt="0">
        <dgm:presLayoutVars>
          <dgm:dir/>
          <dgm:resizeHandles/>
        </dgm:presLayoutVars>
      </dgm:prSet>
      <dgm:spPr/>
    </dgm:pt>
    <dgm:pt modelId="{3E9CA43C-13A0-4359-A90A-2E9EFC6A0084}" type="pres">
      <dgm:prSet presAssocID="{D86401FB-D765-439B-8440-EC57981761F2}" presName="pyramid" presStyleLbl="node1" presStyleIdx="0" presStyleCnt="1" custLinFactNeighborX="1491" custLinFactNeighborY="-12388"/>
      <dgm:spPr/>
    </dgm:pt>
    <dgm:pt modelId="{4B90CD09-4726-476C-9B4C-9ECCA0724F13}" type="pres">
      <dgm:prSet presAssocID="{D86401FB-D765-439B-8440-EC57981761F2}" presName="theList" presStyleCnt="0"/>
      <dgm:spPr/>
    </dgm:pt>
    <dgm:pt modelId="{E6E2D908-0C95-4F3D-8943-F132E0902FD0}" type="pres">
      <dgm:prSet presAssocID="{3183A75D-249A-427C-9E1F-DE5A05A7C6DA}" presName="aNode" presStyleLbl="fgAcc1" presStyleIdx="0" presStyleCnt="3">
        <dgm:presLayoutVars>
          <dgm:bulletEnabled val="1"/>
        </dgm:presLayoutVars>
      </dgm:prSet>
      <dgm:spPr/>
    </dgm:pt>
    <dgm:pt modelId="{3CF2731A-B8E9-4319-91CA-51D4ECEE439B}" type="pres">
      <dgm:prSet presAssocID="{3183A75D-249A-427C-9E1F-DE5A05A7C6DA}" presName="aSpace" presStyleCnt="0"/>
      <dgm:spPr/>
    </dgm:pt>
    <dgm:pt modelId="{6BAC3853-349A-45DD-AF2E-FAC7A28ED8EE}" type="pres">
      <dgm:prSet presAssocID="{D339F408-101E-45C0-8BB9-AB1A8B9C6532}" presName="aNode" presStyleLbl="fgAcc1" presStyleIdx="1" presStyleCnt="3">
        <dgm:presLayoutVars>
          <dgm:bulletEnabled val="1"/>
        </dgm:presLayoutVars>
      </dgm:prSet>
      <dgm:spPr/>
    </dgm:pt>
    <dgm:pt modelId="{A501F780-8E32-4C47-9360-2578196C0577}" type="pres">
      <dgm:prSet presAssocID="{D339F408-101E-45C0-8BB9-AB1A8B9C6532}" presName="aSpace" presStyleCnt="0"/>
      <dgm:spPr/>
    </dgm:pt>
    <dgm:pt modelId="{76D42B7A-38BE-4461-8921-6F00B4BA0394}" type="pres">
      <dgm:prSet presAssocID="{905A3CAB-811B-4106-A8B8-6F8EBF6CB9D0}" presName="aNode" presStyleLbl="fgAcc1" presStyleIdx="2" presStyleCnt="3">
        <dgm:presLayoutVars>
          <dgm:bulletEnabled val="1"/>
        </dgm:presLayoutVars>
      </dgm:prSet>
      <dgm:spPr/>
    </dgm:pt>
    <dgm:pt modelId="{F6931EA0-4336-4F7D-A37F-E29F0F68AE35}" type="pres">
      <dgm:prSet presAssocID="{905A3CAB-811B-4106-A8B8-6F8EBF6CB9D0}" presName="aSpace" presStyleCnt="0"/>
      <dgm:spPr/>
    </dgm:pt>
  </dgm:ptLst>
  <dgm:cxnLst>
    <dgm:cxn modelId="{9A96486B-1E1E-4C58-85CC-4393F0871542}" type="presOf" srcId="{3183A75D-249A-427C-9E1F-DE5A05A7C6DA}" destId="{E6E2D908-0C95-4F3D-8943-F132E0902FD0}" srcOrd="0" destOrd="0" presId="urn:microsoft.com/office/officeart/2005/8/layout/pyramid2"/>
    <dgm:cxn modelId="{AA0FA951-425F-478D-BA08-6EBA92E6F3A1}" srcId="{D86401FB-D765-439B-8440-EC57981761F2}" destId="{3183A75D-249A-427C-9E1F-DE5A05A7C6DA}" srcOrd="0" destOrd="0" parTransId="{8A6862DE-3DB5-4F36-B67F-094D712F1834}" sibTransId="{954CCCB7-805E-4A0A-A9F6-971CA97A9168}"/>
    <dgm:cxn modelId="{0B08A998-F5F0-42B3-AFA6-2CBAC8CE4782}" srcId="{D86401FB-D765-439B-8440-EC57981761F2}" destId="{D339F408-101E-45C0-8BB9-AB1A8B9C6532}" srcOrd="1" destOrd="0" parTransId="{06B5D9A4-A099-4750-B027-53B1078AB7C1}" sibTransId="{703B692A-B845-491F-BCEE-47B675B33445}"/>
    <dgm:cxn modelId="{5F2967A3-29D1-4A1F-AB67-0DF1AE27F580}" type="presOf" srcId="{D339F408-101E-45C0-8BB9-AB1A8B9C6532}" destId="{6BAC3853-349A-45DD-AF2E-FAC7A28ED8EE}" srcOrd="0" destOrd="0" presId="urn:microsoft.com/office/officeart/2005/8/layout/pyramid2"/>
    <dgm:cxn modelId="{EB6FD2C0-BC98-4361-9403-F10F3A3227BF}" type="presOf" srcId="{D86401FB-D765-439B-8440-EC57981761F2}" destId="{DB939937-AF3A-4D9D-8EC5-6271F29AFE02}" srcOrd="0" destOrd="0" presId="urn:microsoft.com/office/officeart/2005/8/layout/pyramid2"/>
    <dgm:cxn modelId="{CB35E9DF-5C0C-43EC-98FA-E396B2A166D3}" type="presOf" srcId="{905A3CAB-811B-4106-A8B8-6F8EBF6CB9D0}" destId="{76D42B7A-38BE-4461-8921-6F00B4BA0394}" srcOrd="0" destOrd="0" presId="urn:microsoft.com/office/officeart/2005/8/layout/pyramid2"/>
    <dgm:cxn modelId="{C84015E1-5E92-43E5-B84E-2416BE962284}" srcId="{D86401FB-D765-439B-8440-EC57981761F2}" destId="{905A3CAB-811B-4106-A8B8-6F8EBF6CB9D0}" srcOrd="2" destOrd="0" parTransId="{29055B74-099C-4C2D-A907-83C2B8B2353D}" sibTransId="{44C9333A-8EAC-434D-8C20-1BD0108E43B5}"/>
    <dgm:cxn modelId="{1CDF4BA2-6C52-4EA8-978A-9FD4B0CC1F56}" type="presParOf" srcId="{DB939937-AF3A-4D9D-8EC5-6271F29AFE02}" destId="{3E9CA43C-13A0-4359-A90A-2E9EFC6A0084}" srcOrd="0" destOrd="0" presId="urn:microsoft.com/office/officeart/2005/8/layout/pyramid2"/>
    <dgm:cxn modelId="{7E17FF4F-1B6C-4BAE-B00B-ED4305A050CB}" type="presParOf" srcId="{DB939937-AF3A-4D9D-8EC5-6271F29AFE02}" destId="{4B90CD09-4726-476C-9B4C-9ECCA0724F13}" srcOrd="1" destOrd="0" presId="urn:microsoft.com/office/officeart/2005/8/layout/pyramid2"/>
    <dgm:cxn modelId="{59B8B301-5F9C-49A1-B57A-888F00973524}" type="presParOf" srcId="{4B90CD09-4726-476C-9B4C-9ECCA0724F13}" destId="{E6E2D908-0C95-4F3D-8943-F132E0902FD0}" srcOrd="0" destOrd="0" presId="urn:microsoft.com/office/officeart/2005/8/layout/pyramid2"/>
    <dgm:cxn modelId="{F6DE08E7-284A-4B75-BDEA-87A682943500}" type="presParOf" srcId="{4B90CD09-4726-476C-9B4C-9ECCA0724F13}" destId="{3CF2731A-B8E9-4319-91CA-51D4ECEE439B}" srcOrd="1" destOrd="0" presId="urn:microsoft.com/office/officeart/2005/8/layout/pyramid2"/>
    <dgm:cxn modelId="{CBEC06F1-D5F7-4B74-9B64-53C2DB00F41F}" type="presParOf" srcId="{4B90CD09-4726-476C-9B4C-9ECCA0724F13}" destId="{6BAC3853-349A-45DD-AF2E-FAC7A28ED8EE}" srcOrd="2" destOrd="0" presId="urn:microsoft.com/office/officeart/2005/8/layout/pyramid2"/>
    <dgm:cxn modelId="{5DFDCB03-CB90-46CD-81F1-6885452DDC15}" type="presParOf" srcId="{4B90CD09-4726-476C-9B4C-9ECCA0724F13}" destId="{A501F780-8E32-4C47-9360-2578196C0577}" srcOrd="3" destOrd="0" presId="urn:microsoft.com/office/officeart/2005/8/layout/pyramid2"/>
    <dgm:cxn modelId="{7D2DBDE2-809C-4033-BECB-637C99A06F24}" type="presParOf" srcId="{4B90CD09-4726-476C-9B4C-9ECCA0724F13}" destId="{76D42B7A-38BE-4461-8921-6F00B4BA0394}" srcOrd="4" destOrd="0" presId="urn:microsoft.com/office/officeart/2005/8/layout/pyramid2"/>
    <dgm:cxn modelId="{31D6A744-3C78-4D9C-BD78-D27898E768EB}" type="presParOf" srcId="{4B90CD09-4726-476C-9B4C-9ECCA0724F13}" destId="{F6931EA0-4336-4F7D-A37F-E29F0F68AE3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F0F875-BCCD-4CB7-92FF-AF9C67CFF1D7}" type="doc">
      <dgm:prSet loTypeId="urn:microsoft.com/office/officeart/2005/8/layout/radial4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39F6F3C-3568-4125-AFB2-5DB213D0C995}">
      <dgm:prSet phldrT="[Text]"/>
      <dgm:spPr/>
      <dgm:t>
        <a:bodyPr/>
        <a:lstStyle/>
        <a:p>
          <a:r>
            <a:rPr lang="en-GB" dirty="0"/>
            <a:t>Research Ethics</a:t>
          </a:r>
        </a:p>
      </dgm:t>
    </dgm:pt>
    <dgm:pt modelId="{A319D264-CABD-4203-8472-7E5C9A020DD0}" type="parTrans" cxnId="{E281C417-03D5-4503-A47F-4809C6F727E1}">
      <dgm:prSet/>
      <dgm:spPr/>
      <dgm:t>
        <a:bodyPr/>
        <a:lstStyle/>
        <a:p>
          <a:endParaRPr lang="en-GB"/>
        </a:p>
      </dgm:t>
    </dgm:pt>
    <dgm:pt modelId="{49A6EE7F-416F-4CB8-A971-D0D361EEFDDC}" type="sibTrans" cxnId="{E281C417-03D5-4503-A47F-4809C6F727E1}">
      <dgm:prSet/>
      <dgm:spPr/>
      <dgm:t>
        <a:bodyPr/>
        <a:lstStyle/>
        <a:p>
          <a:endParaRPr lang="en-GB"/>
        </a:p>
      </dgm:t>
    </dgm:pt>
    <dgm:pt modelId="{17D328B8-2969-4726-9020-9449559ED4FF}">
      <dgm:prSet phldrT="[Text]"/>
      <dgm:spPr/>
      <dgm:t>
        <a:bodyPr/>
        <a:lstStyle/>
        <a:p>
          <a:r>
            <a:rPr lang="en-GB" dirty="0"/>
            <a:t>Transparency</a:t>
          </a:r>
        </a:p>
      </dgm:t>
    </dgm:pt>
    <dgm:pt modelId="{8D054EC4-C388-4194-B678-ABCF5A0174DD}" type="parTrans" cxnId="{A89D7642-2369-46AC-A04C-453B54D83136}">
      <dgm:prSet/>
      <dgm:spPr/>
      <dgm:t>
        <a:bodyPr/>
        <a:lstStyle/>
        <a:p>
          <a:endParaRPr lang="en-GB"/>
        </a:p>
      </dgm:t>
    </dgm:pt>
    <dgm:pt modelId="{A8938C20-E7AE-4151-A200-D0B753143D4E}" type="sibTrans" cxnId="{A89D7642-2369-46AC-A04C-453B54D83136}">
      <dgm:prSet/>
      <dgm:spPr/>
      <dgm:t>
        <a:bodyPr/>
        <a:lstStyle/>
        <a:p>
          <a:endParaRPr lang="en-GB"/>
        </a:p>
      </dgm:t>
    </dgm:pt>
    <dgm:pt modelId="{29A970A5-1DAA-4288-B5EE-21F42922B9EE}">
      <dgm:prSet phldrT="[Text]"/>
      <dgm:spPr/>
      <dgm:t>
        <a:bodyPr/>
        <a:lstStyle/>
        <a:p>
          <a:r>
            <a:rPr lang="en-GB" dirty="0"/>
            <a:t>Confidentiality</a:t>
          </a:r>
        </a:p>
      </dgm:t>
    </dgm:pt>
    <dgm:pt modelId="{E8FB1A42-0344-48EA-ACEE-77CB2E71F144}" type="parTrans" cxnId="{0DDEA7EC-DDE3-4070-A2FD-18CA08966ED5}">
      <dgm:prSet/>
      <dgm:spPr/>
      <dgm:t>
        <a:bodyPr/>
        <a:lstStyle/>
        <a:p>
          <a:endParaRPr lang="en-GB"/>
        </a:p>
      </dgm:t>
    </dgm:pt>
    <dgm:pt modelId="{C46C2D0B-A028-47E4-A66E-013EFF4A3AB3}" type="sibTrans" cxnId="{0DDEA7EC-DDE3-4070-A2FD-18CA08966ED5}">
      <dgm:prSet/>
      <dgm:spPr/>
      <dgm:t>
        <a:bodyPr/>
        <a:lstStyle/>
        <a:p>
          <a:endParaRPr lang="en-GB"/>
        </a:p>
      </dgm:t>
    </dgm:pt>
    <dgm:pt modelId="{7470C2B8-3977-42C8-9D14-FA04B743E3C5}">
      <dgm:prSet phldrT="[Text]"/>
      <dgm:spPr/>
      <dgm:t>
        <a:bodyPr/>
        <a:lstStyle/>
        <a:p>
          <a:r>
            <a:rPr lang="en-GB" dirty="0"/>
            <a:t>Voluntary</a:t>
          </a:r>
        </a:p>
      </dgm:t>
    </dgm:pt>
    <dgm:pt modelId="{454ED46F-724D-469E-BA0D-18CE60370883}" type="parTrans" cxnId="{28D84A41-9F01-419F-A55A-FFB96AB2DC25}">
      <dgm:prSet/>
      <dgm:spPr/>
      <dgm:t>
        <a:bodyPr/>
        <a:lstStyle/>
        <a:p>
          <a:endParaRPr lang="en-GB"/>
        </a:p>
      </dgm:t>
    </dgm:pt>
    <dgm:pt modelId="{FDF61CB2-C1D2-41CF-AAA9-D49CA7580C98}" type="sibTrans" cxnId="{28D84A41-9F01-419F-A55A-FFB96AB2DC25}">
      <dgm:prSet/>
      <dgm:spPr/>
      <dgm:t>
        <a:bodyPr/>
        <a:lstStyle/>
        <a:p>
          <a:endParaRPr lang="en-GB"/>
        </a:p>
      </dgm:t>
    </dgm:pt>
    <dgm:pt modelId="{7CFE1A74-5A44-42C2-BF20-81106CBCF275}">
      <dgm:prSet/>
      <dgm:spPr/>
      <dgm:t>
        <a:bodyPr/>
        <a:lstStyle/>
        <a:p>
          <a:r>
            <a:rPr lang="en-GB" dirty="0"/>
            <a:t>Do no harm</a:t>
          </a:r>
        </a:p>
      </dgm:t>
    </dgm:pt>
    <dgm:pt modelId="{595878C5-B1E6-4569-BA54-8FBEC8271B3F}" type="parTrans" cxnId="{CED72826-1C0B-4E5A-8B77-F8129E1619E5}">
      <dgm:prSet/>
      <dgm:spPr/>
      <dgm:t>
        <a:bodyPr/>
        <a:lstStyle/>
        <a:p>
          <a:endParaRPr lang="en-GB"/>
        </a:p>
      </dgm:t>
    </dgm:pt>
    <dgm:pt modelId="{0B25839E-3578-4EAB-A42F-BED2E316E86E}" type="sibTrans" cxnId="{CED72826-1C0B-4E5A-8B77-F8129E1619E5}">
      <dgm:prSet/>
      <dgm:spPr/>
      <dgm:t>
        <a:bodyPr/>
        <a:lstStyle/>
        <a:p>
          <a:endParaRPr lang="en-GB"/>
        </a:p>
      </dgm:t>
    </dgm:pt>
    <dgm:pt modelId="{13B86D87-FC1F-44A8-AEDD-0EC2DF50E636}">
      <dgm:prSet/>
      <dgm:spPr/>
      <dgm:t>
        <a:bodyPr/>
        <a:lstStyle/>
        <a:p>
          <a:r>
            <a:rPr lang="en-GB" dirty="0"/>
            <a:t>Impartial</a:t>
          </a:r>
        </a:p>
      </dgm:t>
    </dgm:pt>
    <dgm:pt modelId="{3B0B80A6-05FC-4AD8-8B79-77C6F72F05A4}" type="parTrans" cxnId="{929232AE-D27F-47EF-BB29-DBC2EFDADF03}">
      <dgm:prSet/>
      <dgm:spPr/>
      <dgm:t>
        <a:bodyPr/>
        <a:lstStyle/>
        <a:p>
          <a:endParaRPr lang="en-GB"/>
        </a:p>
      </dgm:t>
    </dgm:pt>
    <dgm:pt modelId="{09FEACB4-9E29-436A-896E-4BF7EA94C667}" type="sibTrans" cxnId="{929232AE-D27F-47EF-BB29-DBC2EFDADF03}">
      <dgm:prSet/>
      <dgm:spPr/>
      <dgm:t>
        <a:bodyPr/>
        <a:lstStyle/>
        <a:p>
          <a:endParaRPr lang="en-GB"/>
        </a:p>
      </dgm:t>
    </dgm:pt>
    <dgm:pt modelId="{3B24A47A-28FA-4D38-9E1E-E7BA17C437AA}" type="pres">
      <dgm:prSet presAssocID="{B4F0F875-BCCD-4CB7-92FF-AF9C67CFF1D7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5FCE0D5-2C3B-42C9-B378-D2510E30706C}" type="pres">
      <dgm:prSet presAssocID="{439F6F3C-3568-4125-AFB2-5DB213D0C995}" presName="centerShape" presStyleLbl="node0" presStyleIdx="0" presStyleCnt="1"/>
      <dgm:spPr/>
    </dgm:pt>
    <dgm:pt modelId="{74302B00-2B9E-4AF6-8B23-BA4AE2CC9028}" type="pres">
      <dgm:prSet presAssocID="{8D054EC4-C388-4194-B678-ABCF5A0174DD}" presName="parTrans" presStyleLbl="bgSibTrans2D1" presStyleIdx="0" presStyleCnt="5"/>
      <dgm:spPr/>
    </dgm:pt>
    <dgm:pt modelId="{C127F6C8-1F39-4CE7-8DE7-F70D708A3B87}" type="pres">
      <dgm:prSet presAssocID="{17D328B8-2969-4726-9020-9449559ED4FF}" presName="node" presStyleLbl="node1" presStyleIdx="0" presStyleCnt="5">
        <dgm:presLayoutVars>
          <dgm:bulletEnabled val="1"/>
        </dgm:presLayoutVars>
      </dgm:prSet>
      <dgm:spPr/>
    </dgm:pt>
    <dgm:pt modelId="{4A3A0960-77F8-40E8-BBB5-32923C1BF32F}" type="pres">
      <dgm:prSet presAssocID="{E8FB1A42-0344-48EA-ACEE-77CB2E71F144}" presName="parTrans" presStyleLbl="bgSibTrans2D1" presStyleIdx="1" presStyleCnt="5"/>
      <dgm:spPr/>
    </dgm:pt>
    <dgm:pt modelId="{098CB7E5-B274-423B-91D9-3987C5F09B75}" type="pres">
      <dgm:prSet presAssocID="{29A970A5-1DAA-4288-B5EE-21F42922B9EE}" presName="node" presStyleLbl="node1" presStyleIdx="1" presStyleCnt="5">
        <dgm:presLayoutVars>
          <dgm:bulletEnabled val="1"/>
        </dgm:presLayoutVars>
      </dgm:prSet>
      <dgm:spPr/>
    </dgm:pt>
    <dgm:pt modelId="{D326F3A8-502C-4DB0-8C4D-7EE60889585E}" type="pres">
      <dgm:prSet presAssocID="{454ED46F-724D-469E-BA0D-18CE60370883}" presName="parTrans" presStyleLbl="bgSibTrans2D1" presStyleIdx="2" presStyleCnt="5"/>
      <dgm:spPr/>
    </dgm:pt>
    <dgm:pt modelId="{BF760B94-A2C5-4D72-8860-A43BA0298179}" type="pres">
      <dgm:prSet presAssocID="{7470C2B8-3977-42C8-9D14-FA04B743E3C5}" presName="node" presStyleLbl="node1" presStyleIdx="2" presStyleCnt="5">
        <dgm:presLayoutVars>
          <dgm:bulletEnabled val="1"/>
        </dgm:presLayoutVars>
      </dgm:prSet>
      <dgm:spPr/>
    </dgm:pt>
    <dgm:pt modelId="{F7305B21-2AFF-495F-9A45-492BFB61BB89}" type="pres">
      <dgm:prSet presAssocID="{595878C5-B1E6-4569-BA54-8FBEC8271B3F}" presName="parTrans" presStyleLbl="bgSibTrans2D1" presStyleIdx="3" presStyleCnt="5"/>
      <dgm:spPr/>
    </dgm:pt>
    <dgm:pt modelId="{6816B50A-9A4A-4482-8C12-5DDD3B606B93}" type="pres">
      <dgm:prSet presAssocID="{7CFE1A74-5A44-42C2-BF20-81106CBCF275}" presName="node" presStyleLbl="node1" presStyleIdx="3" presStyleCnt="5">
        <dgm:presLayoutVars>
          <dgm:bulletEnabled val="1"/>
        </dgm:presLayoutVars>
      </dgm:prSet>
      <dgm:spPr/>
    </dgm:pt>
    <dgm:pt modelId="{96BB194D-4BFB-49F5-A30A-65916B7D64F7}" type="pres">
      <dgm:prSet presAssocID="{3B0B80A6-05FC-4AD8-8B79-77C6F72F05A4}" presName="parTrans" presStyleLbl="bgSibTrans2D1" presStyleIdx="4" presStyleCnt="5"/>
      <dgm:spPr/>
    </dgm:pt>
    <dgm:pt modelId="{D82CF4D7-0A95-49B1-8C5A-032CA6AAD3EA}" type="pres">
      <dgm:prSet presAssocID="{13B86D87-FC1F-44A8-AEDD-0EC2DF50E636}" presName="node" presStyleLbl="node1" presStyleIdx="4" presStyleCnt="5">
        <dgm:presLayoutVars>
          <dgm:bulletEnabled val="1"/>
        </dgm:presLayoutVars>
      </dgm:prSet>
      <dgm:spPr/>
    </dgm:pt>
  </dgm:ptLst>
  <dgm:cxnLst>
    <dgm:cxn modelId="{BD56EF05-A588-4FEB-9986-D7810A2D347A}" type="presOf" srcId="{3B0B80A6-05FC-4AD8-8B79-77C6F72F05A4}" destId="{96BB194D-4BFB-49F5-A30A-65916B7D64F7}" srcOrd="0" destOrd="0" presId="urn:microsoft.com/office/officeart/2005/8/layout/radial4"/>
    <dgm:cxn modelId="{893CA112-C138-44F1-9A1A-EFA0DDF5504E}" type="presOf" srcId="{595878C5-B1E6-4569-BA54-8FBEC8271B3F}" destId="{F7305B21-2AFF-495F-9A45-492BFB61BB89}" srcOrd="0" destOrd="0" presId="urn:microsoft.com/office/officeart/2005/8/layout/radial4"/>
    <dgm:cxn modelId="{E281C417-03D5-4503-A47F-4809C6F727E1}" srcId="{B4F0F875-BCCD-4CB7-92FF-AF9C67CFF1D7}" destId="{439F6F3C-3568-4125-AFB2-5DB213D0C995}" srcOrd="0" destOrd="0" parTransId="{A319D264-CABD-4203-8472-7E5C9A020DD0}" sibTransId="{49A6EE7F-416F-4CB8-A971-D0D361EEFDDC}"/>
    <dgm:cxn modelId="{30C75423-95E2-4745-93AB-5760D99AB123}" type="presOf" srcId="{8D054EC4-C388-4194-B678-ABCF5A0174DD}" destId="{74302B00-2B9E-4AF6-8B23-BA4AE2CC9028}" srcOrd="0" destOrd="0" presId="urn:microsoft.com/office/officeart/2005/8/layout/radial4"/>
    <dgm:cxn modelId="{CED72826-1C0B-4E5A-8B77-F8129E1619E5}" srcId="{439F6F3C-3568-4125-AFB2-5DB213D0C995}" destId="{7CFE1A74-5A44-42C2-BF20-81106CBCF275}" srcOrd="3" destOrd="0" parTransId="{595878C5-B1E6-4569-BA54-8FBEC8271B3F}" sibTransId="{0B25839E-3578-4EAB-A42F-BED2E316E86E}"/>
    <dgm:cxn modelId="{C8C6D035-F1D7-4049-B77F-3C337633EB15}" type="presOf" srcId="{454ED46F-724D-469E-BA0D-18CE60370883}" destId="{D326F3A8-502C-4DB0-8C4D-7EE60889585E}" srcOrd="0" destOrd="0" presId="urn:microsoft.com/office/officeart/2005/8/layout/radial4"/>
    <dgm:cxn modelId="{FF5FB238-3002-420E-894B-3A1B3501922E}" type="presOf" srcId="{29A970A5-1DAA-4288-B5EE-21F42922B9EE}" destId="{098CB7E5-B274-423B-91D9-3987C5F09B75}" srcOrd="0" destOrd="0" presId="urn:microsoft.com/office/officeart/2005/8/layout/radial4"/>
    <dgm:cxn modelId="{28D84A41-9F01-419F-A55A-FFB96AB2DC25}" srcId="{439F6F3C-3568-4125-AFB2-5DB213D0C995}" destId="{7470C2B8-3977-42C8-9D14-FA04B743E3C5}" srcOrd="2" destOrd="0" parTransId="{454ED46F-724D-469E-BA0D-18CE60370883}" sibTransId="{FDF61CB2-C1D2-41CF-AAA9-D49CA7580C98}"/>
    <dgm:cxn modelId="{A89D7642-2369-46AC-A04C-453B54D83136}" srcId="{439F6F3C-3568-4125-AFB2-5DB213D0C995}" destId="{17D328B8-2969-4726-9020-9449559ED4FF}" srcOrd="0" destOrd="0" parTransId="{8D054EC4-C388-4194-B678-ABCF5A0174DD}" sibTransId="{A8938C20-E7AE-4151-A200-D0B753143D4E}"/>
    <dgm:cxn modelId="{F2BF4C55-D4CB-4FB1-A343-EE88CDD8742A}" type="presOf" srcId="{17D328B8-2969-4726-9020-9449559ED4FF}" destId="{C127F6C8-1F39-4CE7-8DE7-F70D708A3B87}" srcOrd="0" destOrd="0" presId="urn:microsoft.com/office/officeart/2005/8/layout/radial4"/>
    <dgm:cxn modelId="{B9804E75-9369-4C6E-9C48-C7B50514D3AA}" type="presOf" srcId="{E8FB1A42-0344-48EA-ACEE-77CB2E71F144}" destId="{4A3A0960-77F8-40E8-BBB5-32923C1BF32F}" srcOrd="0" destOrd="0" presId="urn:microsoft.com/office/officeart/2005/8/layout/radial4"/>
    <dgm:cxn modelId="{D9151B7D-1B7B-4AA4-937F-242B082184AC}" type="presOf" srcId="{7CFE1A74-5A44-42C2-BF20-81106CBCF275}" destId="{6816B50A-9A4A-4482-8C12-5DDD3B606B93}" srcOrd="0" destOrd="0" presId="urn:microsoft.com/office/officeart/2005/8/layout/radial4"/>
    <dgm:cxn modelId="{19C57C81-33C8-4596-9824-8791ABC186E0}" type="presOf" srcId="{B4F0F875-BCCD-4CB7-92FF-AF9C67CFF1D7}" destId="{3B24A47A-28FA-4D38-9E1E-E7BA17C437AA}" srcOrd="0" destOrd="0" presId="urn:microsoft.com/office/officeart/2005/8/layout/radial4"/>
    <dgm:cxn modelId="{958BBA85-5721-4961-9D25-CD6A720EB05F}" type="presOf" srcId="{7470C2B8-3977-42C8-9D14-FA04B743E3C5}" destId="{BF760B94-A2C5-4D72-8860-A43BA0298179}" srcOrd="0" destOrd="0" presId="urn:microsoft.com/office/officeart/2005/8/layout/radial4"/>
    <dgm:cxn modelId="{E07A86AA-679E-4B7A-BBB3-1AE8AFA31059}" type="presOf" srcId="{439F6F3C-3568-4125-AFB2-5DB213D0C995}" destId="{75FCE0D5-2C3B-42C9-B378-D2510E30706C}" srcOrd="0" destOrd="0" presId="urn:microsoft.com/office/officeart/2005/8/layout/radial4"/>
    <dgm:cxn modelId="{686D3FAD-8BF7-4250-B6E6-A28E7ABB8BF0}" type="presOf" srcId="{13B86D87-FC1F-44A8-AEDD-0EC2DF50E636}" destId="{D82CF4D7-0A95-49B1-8C5A-032CA6AAD3EA}" srcOrd="0" destOrd="0" presId="urn:microsoft.com/office/officeart/2005/8/layout/radial4"/>
    <dgm:cxn modelId="{929232AE-D27F-47EF-BB29-DBC2EFDADF03}" srcId="{439F6F3C-3568-4125-AFB2-5DB213D0C995}" destId="{13B86D87-FC1F-44A8-AEDD-0EC2DF50E636}" srcOrd="4" destOrd="0" parTransId="{3B0B80A6-05FC-4AD8-8B79-77C6F72F05A4}" sibTransId="{09FEACB4-9E29-436A-896E-4BF7EA94C667}"/>
    <dgm:cxn modelId="{0DDEA7EC-DDE3-4070-A2FD-18CA08966ED5}" srcId="{439F6F3C-3568-4125-AFB2-5DB213D0C995}" destId="{29A970A5-1DAA-4288-B5EE-21F42922B9EE}" srcOrd="1" destOrd="0" parTransId="{E8FB1A42-0344-48EA-ACEE-77CB2E71F144}" sibTransId="{C46C2D0B-A028-47E4-A66E-013EFF4A3AB3}"/>
    <dgm:cxn modelId="{DDBE01AA-E524-498A-A8FC-3EA9FA95797C}" type="presParOf" srcId="{3B24A47A-28FA-4D38-9E1E-E7BA17C437AA}" destId="{75FCE0D5-2C3B-42C9-B378-D2510E30706C}" srcOrd="0" destOrd="0" presId="urn:microsoft.com/office/officeart/2005/8/layout/radial4"/>
    <dgm:cxn modelId="{5F3BA6DA-DCF7-4808-B4E6-1CF8F6E7242E}" type="presParOf" srcId="{3B24A47A-28FA-4D38-9E1E-E7BA17C437AA}" destId="{74302B00-2B9E-4AF6-8B23-BA4AE2CC9028}" srcOrd="1" destOrd="0" presId="urn:microsoft.com/office/officeart/2005/8/layout/radial4"/>
    <dgm:cxn modelId="{C527B92C-FE4A-4FED-97D2-B545E33F7A74}" type="presParOf" srcId="{3B24A47A-28FA-4D38-9E1E-E7BA17C437AA}" destId="{C127F6C8-1F39-4CE7-8DE7-F70D708A3B87}" srcOrd="2" destOrd="0" presId="urn:microsoft.com/office/officeart/2005/8/layout/radial4"/>
    <dgm:cxn modelId="{11D2E535-1D01-49E9-8778-DE3C1F9EF3D3}" type="presParOf" srcId="{3B24A47A-28FA-4D38-9E1E-E7BA17C437AA}" destId="{4A3A0960-77F8-40E8-BBB5-32923C1BF32F}" srcOrd="3" destOrd="0" presId="urn:microsoft.com/office/officeart/2005/8/layout/radial4"/>
    <dgm:cxn modelId="{BF77CBC9-2F9A-432E-B0E6-0A37C70432BB}" type="presParOf" srcId="{3B24A47A-28FA-4D38-9E1E-E7BA17C437AA}" destId="{098CB7E5-B274-423B-91D9-3987C5F09B75}" srcOrd="4" destOrd="0" presId="urn:microsoft.com/office/officeart/2005/8/layout/radial4"/>
    <dgm:cxn modelId="{90C5AF6C-9963-4AF3-A187-96418BD998BA}" type="presParOf" srcId="{3B24A47A-28FA-4D38-9E1E-E7BA17C437AA}" destId="{D326F3A8-502C-4DB0-8C4D-7EE60889585E}" srcOrd="5" destOrd="0" presId="urn:microsoft.com/office/officeart/2005/8/layout/radial4"/>
    <dgm:cxn modelId="{AD5FC5E5-A9F5-42F3-9A4E-3ABEEA53DFFC}" type="presParOf" srcId="{3B24A47A-28FA-4D38-9E1E-E7BA17C437AA}" destId="{BF760B94-A2C5-4D72-8860-A43BA0298179}" srcOrd="6" destOrd="0" presId="urn:microsoft.com/office/officeart/2005/8/layout/radial4"/>
    <dgm:cxn modelId="{C3162C08-0AD9-4AB6-8C42-7A41299CE0FD}" type="presParOf" srcId="{3B24A47A-28FA-4D38-9E1E-E7BA17C437AA}" destId="{F7305B21-2AFF-495F-9A45-492BFB61BB89}" srcOrd="7" destOrd="0" presId="urn:microsoft.com/office/officeart/2005/8/layout/radial4"/>
    <dgm:cxn modelId="{240A4EE7-52C4-43BA-9C8F-6B8B65E917D6}" type="presParOf" srcId="{3B24A47A-28FA-4D38-9E1E-E7BA17C437AA}" destId="{6816B50A-9A4A-4482-8C12-5DDD3B606B93}" srcOrd="8" destOrd="0" presId="urn:microsoft.com/office/officeart/2005/8/layout/radial4"/>
    <dgm:cxn modelId="{B5C59824-4736-400F-B770-8585DB7A18EA}" type="presParOf" srcId="{3B24A47A-28FA-4D38-9E1E-E7BA17C437AA}" destId="{96BB194D-4BFB-49F5-A30A-65916B7D64F7}" srcOrd="9" destOrd="0" presId="urn:microsoft.com/office/officeart/2005/8/layout/radial4"/>
    <dgm:cxn modelId="{E65D7759-E4C4-461C-BCD6-1C9C8C19641C}" type="presParOf" srcId="{3B24A47A-28FA-4D38-9E1E-E7BA17C437AA}" destId="{D82CF4D7-0A95-49B1-8C5A-032CA6AAD3EA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DFC93C-4CCA-4BC2-BD71-A7A7E9CE348E}">
      <dsp:nvSpPr>
        <dsp:cNvPr id="0" name=""/>
        <dsp:cNvSpPr/>
      </dsp:nvSpPr>
      <dsp:spPr>
        <a:xfrm>
          <a:off x="2178475" y="1557122"/>
          <a:ext cx="1027849" cy="10278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Key words</a:t>
          </a:r>
        </a:p>
      </dsp:txBody>
      <dsp:txXfrm>
        <a:off x="2329000" y="1707647"/>
        <a:ext cx="726799" cy="726799"/>
      </dsp:txXfrm>
    </dsp:sp>
    <dsp:sp modelId="{E5127B1B-7455-48D9-97AA-3996B61A5F4C}">
      <dsp:nvSpPr>
        <dsp:cNvPr id="0" name=""/>
        <dsp:cNvSpPr/>
      </dsp:nvSpPr>
      <dsp:spPr>
        <a:xfrm rot="16200000">
          <a:off x="2435316" y="1282860"/>
          <a:ext cx="514166" cy="34358"/>
        </a:xfrm>
        <a:custGeom>
          <a:avLst/>
          <a:gdLst/>
          <a:ahLst/>
          <a:cxnLst/>
          <a:rect l="0" t="0" r="0" b="0"/>
          <a:pathLst>
            <a:path>
              <a:moveTo>
                <a:pt x="0" y="17179"/>
              </a:moveTo>
              <a:lnTo>
                <a:pt x="514166" y="17179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679545" y="1287185"/>
        <a:ext cx="25708" cy="25708"/>
      </dsp:txXfrm>
    </dsp:sp>
    <dsp:sp modelId="{0FD48667-50C9-4452-A7A8-7E240ACE3F20}">
      <dsp:nvSpPr>
        <dsp:cNvPr id="0" name=""/>
        <dsp:cNvSpPr/>
      </dsp:nvSpPr>
      <dsp:spPr>
        <a:xfrm>
          <a:off x="2178475" y="15106"/>
          <a:ext cx="1027849" cy="10278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Identify</a:t>
          </a:r>
        </a:p>
      </dsp:txBody>
      <dsp:txXfrm>
        <a:off x="2329000" y="165631"/>
        <a:ext cx="726799" cy="726799"/>
      </dsp:txXfrm>
    </dsp:sp>
    <dsp:sp modelId="{4454CFBD-B097-4122-BE0B-5FC8CF3908B3}">
      <dsp:nvSpPr>
        <dsp:cNvPr id="0" name=""/>
        <dsp:cNvSpPr/>
      </dsp:nvSpPr>
      <dsp:spPr>
        <a:xfrm rot="19285714">
          <a:off x="3038115" y="1573152"/>
          <a:ext cx="514166" cy="34358"/>
        </a:xfrm>
        <a:custGeom>
          <a:avLst/>
          <a:gdLst/>
          <a:ahLst/>
          <a:cxnLst/>
          <a:rect l="0" t="0" r="0" b="0"/>
          <a:pathLst>
            <a:path>
              <a:moveTo>
                <a:pt x="0" y="17179"/>
              </a:moveTo>
              <a:lnTo>
                <a:pt x="514166" y="17179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82344" y="1577477"/>
        <a:ext cx="25708" cy="25708"/>
      </dsp:txXfrm>
    </dsp:sp>
    <dsp:sp modelId="{6F8D86FE-D6BD-463A-966F-1E8096E051B2}">
      <dsp:nvSpPr>
        <dsp:cNvPr id="0" name=""/>
        <dsp:cNvSpPr/>
      </dsp:nvSpPr>
      <dsp:spPr>
        <a:xfrm>
          <a:off x="3384071" y="595691"/>
          <a:ext cx="1027849" cy="1027849"/>
        </a:xfrm>
        <a:prstGeom prst="ellipse">
          <a:avLst/>
        </a:prstGeom>
        <a:solidFill>
          <a:schemeClr val="accent4">
            <a:hueOff val="-744128"/>
            <a:satOff val="4483"/>
            <a:lumOff val="359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Assess</a:t>
          </a:r>
        </a:p>
      </dsp:txBody>
      <dsp:txXfrm>
        <a:off x="3534596" y="746216"/>
        <a:ext cx="726799" cy="726799"/>
      </dsp:txXfrm>
    </dsp:sp>
    <dsp:sp modelId="{19B2FD52-0B49-4BAB-998B-F1F94D89B0AF}">
      <dsp:nvSpPr>
        <dsp:cNvPr id="0" name=""/>
        <dsp:cNvSpPr/>
      </dsp:nvSpPr>
      <dsp:spPr>
        <a:xfrm rot="771429">
          <a:off x="3186994" y="2225434"/>
          <a:ext cx="514166" cy="34358"/>
        </a:xfrm>
        <a:custGeom>
          <a:avLst/>
          <a:gdLst/>
          <a:ahLst/>
          <a:cxnLst/>
          <a:rect l="0" t="0" r="0" b="0"/>
          <a:pathLst>
            <a:path>
              <a:moveTo>
                <a:pt x="0" y="17179"/>
              </a:moveTo>
              <a:lnTo>
                <a:pt x="514166" y="17179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431223" y="2229759"/>
        <a:ext cx="25708" cy="25708"/>
      </dsp:txXfrm>
    </dsp:sp>
    <dsp:sp modelId="{BD253985-38D4-4ED2-BB06-4C0121E6F25D}">
      <dsp:nvSpPr>
        <dsp:cNvPr id="0" name=""/>
        <dsp:cNvSpPr/>
      </dsp:nvSpPr>
      <dsp:spPr>
        <a:xfrm>
          <a:off x="3681829" y="1900253"/>
          <a:ext cx="1027849" cy="1027849"/>
        </a:xfrm>
        <a:prstGeom prst="ellipse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Evaluate</a:t>
          </a:r>
        </a:p>
      </dsp:txBody>
      <dsp:txXfrm>
        <a:off x="3832354" y="2050778"/>
        <a:ext cx="726799" cy="726799"/>
      </dsp:txXfrm>
    </dsp:sp>
    <dsp:sp modelId="{06C40D67-DA45-4B9A-AFE4-BFC859CE61EC}">
      <dsp:nvSpPr>
        <dsp:cNvPr id="0" name=""/>
        <dsp:cNvSpPr/>
      </dsp:nvSpPr>
      <dsp:spPr>
        <a:xfrm rot="3857143">
          <a:off x="2769844" y="2748522"/>
          <a:ext cx="514166" cy="34358"/>
        </a:xfrm>
        <a:custGeom>
          <a:avLst/>
          <a:gdLst/>
          <a:ahLst/>
          <a:cxnLst/>
          <a:rect l="0" t="0" r="0" b="0"/>
          <a:pathLst>
            <a:path>
              <a:moveTo>
                <a:pt x="0" y="17179"/>
              </a:moveTo>
              <a:lnTo>
                <a:pt x="514166" y="17179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14073" y="2752847"/>
        <a:ext cx="25708" cy="25708"/>
      </dsp:txXfrm>
    </dsp:sp>
    <dsp:sp modelId="{1F923B4F-4A19-4762-8E94-8295C16EA0C3}">
      <dsp:nvSpPr>
        <dsp:cNvPr id="0" name=""/>
        <dsp:cNvSpPr/>
      </dsp:nvSpPr>
      <dsp:spPr>
        <a:xfrm>
          <a:off x="2847530" y="2946431"/>
          <a:ext cx="1027849" cy="1027849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Explore</a:t>
          </a:r>
        </a:p>
      </dsp:txBody>
      <dsp:txXfrm>
        <a:off x="2998055" y="3096956"/>
        <a:ext cx="726799" cy="726799"/>
      </dsp:txXfrm>
    </dsp:sp>
    <dsp:sp modelId="{610EBAE9-1DD5-4DDD-877D-7F94802D282B}">
      <dsp:nvSpPr>
        <dsp:cNvPr id="0" name=""/>
        <dsp:cNvSpPr/>
      </dsp:nvSpPr>
      <dsp:spPr>
        <a:xfrm rot="6942857">
          <a:off x="2100788" y="2748522"/>
          <a:ext cx="514166" cy="34358"/>
        </a:xfrm>
        <a:custGeom>
          <a:avLst/>
          <a:gdLst/>
          <a:ahLst/>
          <a:cxnLst/>
          <a:rect l="0" t="0" r="0" b="0"/>
          <a:pathLst>
            <a:path>
              <a:moveTo>
                <a:pt x="0" y="17179"/>
              </a:moveTo>
              <a:lnTo>
                <a:pt x="514166" y="17179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345017" y="2752847"/>
        <a:ext cx="25708" cy="25708"/>
      </dsp:txXfrm>
    </dsp:sp>
    <dsp:sp modelId="{A680B663-72AC-42FE-B169-8C2C4235622C}">
      <dsp:nvSpPr>
        <dsp:cNvPr id="0" name=""/>
        <dsp:cNvSpPr/>
      </dsp:nvSpPr>
      <dsp:spPr>
        <a:xfrm>
          <a:off x="1509419" y="2946431"/>
          <a:ext cx="1027849" cy="1027849"/>
        </a:xfrm>
        <a:prstGeom prst="ellipse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Outline</a:t>
          </a:r>
        </a:p>
      </dsp:txBody>
      <dsp:txXfrm>
        <a:off x="1659944" y="3096956"/>
        <a:ext cx="726799" cy="726799"/>
      </dsp:txXfrm>
    </dsp:sp>
    <dsp:sp modelId="{F8A299F0-9C66-4458-914B-0A21C0FBCF02}">
      <dsp:nvSpPr>
        <dsp:cNvPr id="0" name=""/>
        <dsp:cNvSpPr/>
      </dsp:nvSpPr>
      <dsp:spPr>
        <a:xfrm rot="10028571">
          <a:off x="1683639" y="2225434"/>
          <a:ext cx="514166" cy="34358"/>
        </a:xfrm>
        <a:custGeom>
          <a:avLst/>
          <a:gdLst/>
          <a:ahLst/>
          <a:cxnLst/>
          <a:rect l="0" t="0" r="0" b="0"/>
          <a:pathLst>
            <a:path>
              <a:moveTo>
                <a:pt x="0" y="17179"/>
              </a:moveTo>
              <a:lnTo>
                <a:pt x="514166" y="17179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927868" y="2229759"/>
        <a:ext cx="25708" cy="25708"/>
      </dsp:txXfrm>
    </dsp:sp>
    <dsp:sp modelId="{D7F0A00C-ECFC-4E7F-8A0A-F4FFC6ED3601}">
      <dsp:nvSpPr>
        <dsp:cNvPr id="0" name=""/>
        <dsp:cNvSpPr/>
      </dsp:nvSpPr>
      <dsp:spPr>
        <a:xfrm>
          <a:off x="675120" y="1900253"/>
          <a:ext cx="1027849" cy="1027849"/>
        </a:xfrm>
        <a:prstGeom prst="ellipse">
          <a:avLst/>
        </a:prstGeom>
        <a:solidFill>
          <a:schemeClr val="accent4">
            <a:hueOff val="-3720641"/>
            <a:satOff val="22416"/>
            <a:lumOff val="179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Discuss</a:t>
          </a:r>
        </a:p>
      </dsp:txBody>
      <dsp:txXfrm>
        <a:off x="825645" y="2050778"/>
        <a:ext cx="726799" cy="726799"/>
      </dsp:txXfrm>
    </dsp:sp>
    <dsp:sp modelId="{EEE4DBDF-9000-41AB-80ED-147B66D8E155}">
      <dsp:nvSpPr>
        <dsp:cNvPr id="0" name=""/>
        <dsp:cNvSpPr/>
      </dsp:nvSpPr>
      <dsp:spPr>
        <a:xfrm rot="13114286">
          <a:off x="1832518" y="1573152"/>
          <a:ext cx="514166" cy="34358"/>
        </a:xfrm>
        <a:custGeom>
          <a:avLst/>
          <a:gdLst/>
          <a:ahLst/>
          <a:cxnLst/>
          <a:rect l="0" t="0" r="0" b="0"/>
          <a:pathLst>
            <a:path>
              <a:moveTo>
                <a:pt x="0" y="17179"/>
              </a:moveTo>
              <a:lnTo>
                <a:pt x="514166" y="17179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076747" y="1577477"/>
        <a:ext cx="25708" cy="25708"/>
      </dsp:txXfrm>
    </dsp:sp>
    <dsp:sp modelId="{490116A9-592C-4A04-8381-854EC88E9E1D}">
      <dsp:nvSpPr>
        <dsp:cNvPr id="0" name=""/>
        <dsp:cNvSpPr/>
      </dsp:nvSpPr>
      <dsp:spPr>
        <a:xfrm>
          <a:off x="972878" y="595691"/>
          <a:ext cx="1027849" cy="1027849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Analyse</a:t>
          </a:r>
        </a:p>
      </dsp:txBody>
      <dsp:txXfrm>
        <a:off x="1123403" y="746216"/>
        <a:ext cx="726799" cy="7267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CA43C-13A0-4359-A90A-2E9EFC6A0084}">
      <dsp:nvSpPr>
        <dsp:cNvPr id="0" name=""/>
        <dsp:cNvSpPr/>
      </dsp:nvSpPr>
      <dsp:spPr>
        <a:xfrm>
          <a:off x="154881" y="0"/>
          <a:ext cx="2017761" cy="2017761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2D908-0C95-4F3D-8943-F132E0902FD0}">
      <dsp:nvSpPr>
        <dsp:cNvPr id="0" name=""/>
        <dsp:cNvSpPr/>
      </dsp:nvSpPr>
      <dsp:spPr>
        <a:xfrm>
          <a:off x="1133676" y="202859"/>
          <a:ext cx="1311544" cy="47764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1</a:t>
          </a:r>
          <a:r>
            <a:rPr lang="en-GB" sz="1300" kern="1200" baseline="30000" dirty="0"/>
            <a:t>st</a:t>
          </a:r>
          <a:r>
            <a:rPr lang="en-GB" sz="1300" kern="1200" dirty="0"/>
            <a:t> Objective</a:t>
          </a:r>
        </a:p>
      </dsp:txBody>
      <dsp:txXfrm>
        <a:off x="1156993" y="226176"/>
        <a:ext cx="1264910" cy="431007"/>
      </dsp:txXfrm>
    </dsp:sp>
    <dsp:sp modelId="{6BAC3853-349A-45DD-AF2E-FAC7A28ED8EE}">
      <dsp:nvSpPr>
        <dsp:cNvPr id="0" name=""/>
        <dsp:cNvSpPr/>
      </dsp:nvSpPr>
      <dsp:spPr>
        <a:xfrm>
          <a:off x="1133676" y="740206"/>
          <a:ext cx="1311544" cy="47764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2</a:t>
          </a:r>
          <a:r>
            <a:rPr lang="en-GB" sz="1300" kern="1200" baseline="30000" dirty="0"/>
            <a:t>nd</a:t>
          </a:r>
          <a:r>
            <a:rPr lang="en-GB" sz="1300" kern="1200" dirty="0"/>
            <a:t> + objectives</a:t>
          </a:r>
        </a:p>
      </dsp:txBody>
      <dsp:txXfrm>
        <a:off x="1156993" y="763523"/>
        <a:ext cx="1264910" cy="431007"/>
      </dsp:txXfrm>
    </dsp:sp>
    <dsp:sp modelId="{76D42B7A-38BE-4461-8921-6F00B4BA0394}">
      <dsp:nvSpPr>
        <dsp:cNvPr id="0" name=""/>
        <dsp:cNvSpPr/>
      </dsp:nvSpPr>
      <dsp:spPr>
        <a:xfrm>
          <a:off x="1133676" y="1277554"/>
          <a:ext cx="1311544" cy="47764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Final objective</a:t>
          </a:r>
        </a:p>
      </dsp:txBody>
      <dsp:txXfrm>
        <a:off x="1156993" y="1300871"/>
        <a:ext cx="1264910" cy="4310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FCE0D5-2C3B-42C9-B378-D2510E30706C}">
      <dsp:nvSpPr>
        <dsp:cNvPr id="0" name=""/>
        <dsp:cNvSpPr/>
      </dsp:nvSpPr>
      <dsp:spPr>
        <a:xfrm>
          <a:off x="4653153" y="2249405"/>
          <a:ext cx="1666493" cy="166649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Research Ethics</a:t>
          </a:r>
        </a:p>
      </dsp:txBody>
      <dsp:txXfrm>
        <a:off x="4897205" y="2493457"/>
        <a:ext cx="1178389" cy="1178389"/>
      </dsp:txXfrm>
    </dsp:sp>
    <dsp:sp modelId="{74302B00-2B9E-4AF6-8B23-BA4AE2CC9028}">
      <dsp:nvSpPr>
        <dsp:cNvPr id="0" name=""/>
        <dsp:cNvSpPr/>
      </dsp:nvSpPr>
      <dsp:spPr>
        <a:xfrm rot="10800000">
          <a:off x="3037477" y="2845177"/>
          <a:ext cx="1526812" cy="474950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27F6C8-1F39-4CE7-8DE7-F70D708A3B87}">
      <dsp:nvSpPr>
        <dsp:cNvPr id="0" name=""/>
        <dsp:cNvSpPr/>
      </dsp:nvSpPr>
      <dsp:spPr>
        <a:xfrm>
          <a:off x="2245893" y="2449385"/>
          <a:ext cx="1583169" cy="12665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Transparency</a:t>
          </a:r>
        </a:p>
      </dsp:txBody>
      <dsp:txXfrm>
        <a:off x="2282989" y="2486481"/>
        <a:ext cx="1508977" cy="1192343"/>
      </dsp:txXfrm>
    </dsp:sp>
    <dsp:sp modelId="{4A3A0960-77F8-40E8-BBB5-32923C1BF32F}">
      <dsp:nvSpPr>
        <dsp:cNvPr id="0" name=""/>
        <dsp:cNvSpPr/>
      </dsp:nvSpPr>
      <dsp:spPr>
        <a:xfrm rot="13500000">
          <a:off x="3531154" y="1653337"/>
          <a:ext cx="1526812" cy="474950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8CB7E5-B274-423B-91D9-3987C5F09B75}">
      <dsp:nvSpPr>
        <dsp:cNvPr id="0" name=""/>
        <dsp:cNvSpPr/>
      </dsp:nvSpPr>
      <dsp:spPr>
        <a:xfrm>
          <a:off x="2963165" y="717735"/>
          <a:ext cx="1583169" cy="12665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Confidentiality</a:t>
          </a:r>
        </a:p>
      </dsp:txBody>
      <dsp:txXfrm>
        <a:off x="3000261" y="754831"/>
        <a:ext cx="1508977" cy="1192343"/>
      </dsp:txXfrm>
    </dsp:sp>
    <dsp:sp modelId="{D326F3A8-502C-4DB0-8C4D-7EE60889585E}">
      <dsp:nvSpPr>
        <dsp:cNvPr id="0" name=""/>
        <dsp:cNvSpPr/>
      </dsp:nvSpPr>
      <dsp:spPr>
        <a:xfrm rot="16200000">
          <a:off x="4722993" y="1159661"/>
          <a:ext cx="1526812" cy="474950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760B94-A2C5-4D72-8860-A43BA0298179}">
      <dsp:nvSpPr>
        <dsp:cNvPr id="0" name=""/>
        <dsp:cNvSpPr/>
      </dsp:nvSpPr>
      <dsp:spPr>
        <a:xfrm>
          <a:off x="4694815" y="463"/>
          <a:ext cx="1583169" cy="12665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Voluntary</a:t>
          </a:r>
        </a:p>
      </dsp:txBody>
      <dsp:txXfrm>
        <a:off x="4731911" y="37559"/>
        <a:ext cx="1508977" cy="1192343"/>
      </dsp:txXfrm>
    </dsp:sp>
    <dsp:sp modelId="{F7305B21-2AFF-495F-9A45-492BFB61BB89}">
      <dsp:nvSpPr>
        <dsp:cNvPr id="0" name=""/>
        <dsp:cNvSpPr/>
      </dsp:nvSpPr>
      <dsp:spPr>
        <a:xfrm rot="18900000">
          <a:off x="5914833" y="1653337"/>
          <a:ext cx="1526812" cy="474950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16B50A-9A4A-4482-8C12-5DDD3B606B93}">
      <dsp:nvSpPr>
        <dsp:cNvPr id="0" name=""/>
        <dsp:cNvSpPr/>
      </dsp:nvSpPr>
      <dsp:spPr>
        <a:xfrm>
          <a:off x="6426464" y="717735"/>
          <a:ext cx="1583169" cy="12665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Do no harm</a:t>
          </a:r>
        </a:p>
      </dsp:txBody>
      <dsp:txXfrm>
        <a:off x="6463560" y="754831"/>
        <a:ext cx="1508977" cy="1192343"/>
      </dsp:txXfrm>
    </dsp:sp>
    <dsp:sp modelId="{96BB194D-4BFB-49F5-A30A-65916B7D64F7}">
      <dsp:nvSpPr>
        <dsp:cNvPr id="0" name=""/>
        <dsp:cNvSpPr/>
      </dsp:nvSpPr>
      <dsp:spPr>
        <a:xfrm>
          <a:off x="6408509" y="2845177"/>
          <a:ext cx="1526812" cy="474950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2CF4D7-0A95-49B1-8C5A-032CA6AAD3EA}">
      <dsp:nvSpPr>
        <dsp:cNvPr id="0" name=""/>
        <dsp:cNvSpPr/>
      </dsp:nvSpPr>
      <dsp:spPr>
        <a:xfrm>
          <a:off x="7143737" y="2449385"/>
          <a:ext cx="1583169" cy="12665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Impartial</a:t>
          </a:r>
        </a:p>
      </dsp:txBody>
      <dsp:txXfrm>
        <a:off x="7180833" y="2486481"/>
        <a:ext cx="1508977" cy="11923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556976-478F-4A84-9803-2EC345A9BA5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066B63-5434-43FE-96A2-4BCECE40D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591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066B63-5434-43FE-96A2-4BCECE40DA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9356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order to realise or address your overall research aim , you have to list your objectives to show how you will get there</a:t>
            </a:r>
          </a:p>
          <a:p>
            <a:endParaRPr lang="en-GB" dirty="0"/>
          </a:p>
          <a:p>
            <a:r>
              <a:rPr lang="en-GB" dirty="0"/>
              <a:t>Important to consider the key words - NOUNS that you use as these will influence the depth of study that you propose to carry out.</a:t>
            </a:r>
          </a:p>
          <a:p>
            <a:r>
              <a:rPr lang="en-GB" dirty="0"/>
              <a:t>e.g. Identify, evaluate, explore, formulate. A noun is a word of action</a:t>
            </a:r>
            <a:endParaRPr lang="en-GB" dirty="0">
              <a:cs typeface="Calibri"/>
            </a:endParaRPr>
          </a:p>
          <a:p>
            <a:r>
              <a:rPr lang="en-GB" dirty="0"/>
              <a:t> </a:t>
            </a:r>
          </a:p>
          <a:p>
            <a:r>
              <a:rPr lang="en-GB" dirty="0"/>
              <a:t>Which of these words will require more work than others?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EC847A-7DAE-4150-8492-BD754CE2926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9855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an example of the Aim and Objectives for a dissertation </a:t>
            </a:r>
          </a:p>
          <a:p>
            <a:endParaRPr lang="en-GB" dirty="0"/>
          </a:p>
          <a:p>
            <a:r>
              <a:rPr lang="en-GB" dirty="0"/>
              <a:t>Note the Key words used in the objectives ( highlighted in blue) – how deep do you think the research had to be ?</a:t>
            </a:r>
          </a:p>
          <a:p>
            <a:r>
              <a:rPr lang="en-GB" dirty="0"/>
              <a:t>Ask yourself are they ‘doable’ in the time that you have and the literature that is available to you in your chosen topic area?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EC847A-7DAE-4150-8492-BD754CE2926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858593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EC847A-7DAE-4150-8492-BD754CE2926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562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EC847A-7DAE-4150-8492-BD754CE2926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0841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we mean by ‘Ethics’?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about ‘Research Ethics’?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EC847A-7DAE-4150-8492-BD754CE2926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90784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Transparency </a:t>
            </a:r>
            <a:r>
              <a:rPr lang="en-GB" dirty="0"/>
              <a:t>– Purpose of your research should be clearly explained to your participants and also how you will conduct your primary research ( e.g. questionnaire, focus group etc) together with the intended use of the data. Always good to provide an information sheet</a:t>
            </a:r>
          </a:p>
          <a:p>
            <a:endParaRPr lang="en-GB" dirty="0"/>
          </a:p>
          <a:p>
            <a:r>
              <a:rPr lang="en-GB" b="1" dirty="0"/>
              <a:t>Confidentiality</a:t>
            </a:r>
            <a:r>
              <a:rPr lang="en-GB" dirty="0"/>
              <a:t> – you must respect confidentiality and anonymity of your participants. If you aren’t you may be in breach of Data Protection law or putting people at risk.</a:t>
            </a:r>
          </a:p>
          <a:p>
            <a:endParaRPr lang="en-GB" dirty="0"/>
          </a:p>
          <a:p>
            <a:r>
              <a:rPr lang="en-GB" b="1" dirty="0"/>
              <a:t>Voluntary </a:t>
            </a:r>
            <a:r>
              <a:rPr lang="en-GB" dirty="0"/>
              <a:t>– participants must not be coerced to become part of your research and should be free to withdraw at anytime</a:t>
            </a:r>
          </a:p>
          <a:p>
            <a:endParaRPr lang="en-GB" dirty="0"/>
          </a:p>
          <a:p>
            <a:r>
              <a:rPr lang="en-GB" b="1" dirty="0"/>
              <a:t>Do no harm </a:t>
            </a:r>
            <a:r>
              <a:rPr lang="en-GB" dirty="0"/>
              <a:t>– Your research should not put any participant in any danger or risk of harm, neither should you.</a:t>
            </a:r>
          </a:p>
          <a:p>
            <a:endParaRPr lang="en-GB" dirty="0"/>
          </a:p>
          <a:p>
            <a:r>
              <a:rPr lang="en-GB" b="1" dirty="0"/>
              <a:t>Impartiality</a:t>
            </a:r>
            <a:r>
              <a:rPr lang="en-GB" dirty="0"/>
              <a:t> – if you are connected to the research participants in any way ( </a:t>
            </a:r>
            <a:r>
              <a:rPr lang="en-GB" dirty="0" err="1"/>
              <a:t>e,g</a:t>
            </a:r>
            <a:r>
              <a:rPr lang="en-GB" dirty="0"/>
              <a:t>, fellow students or relatives)  or it could be perceived that you may be biased you need to declare your relationship.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NB - </a:t>
            </a:r>
            <a:r>
              <a:rPr lang="en-GB" b="1" dirty="0"/>
              <a:t>What ethical considerations do you think you will have? And how will you overcome them?</a:t>
            </a:r>
          </a:p>
          <a:p>
            <a:r>
              <a:rPr lang="en-GB" dirty="0"/>
              <a:t> -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EC847A-7DAE-4150-8492-BD754CE2926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47987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EC847A-7DAE-4150-8492-BD754CE2926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5977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0CB82-59F1-8380-8031-597083EE6E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C929CC-8DAC-2BF2-1F7B-40934C635C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1E42CE-96AE-3BBD-02D5-E261D200C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2C847D-422C-8667-2611-0971FA10D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5B896-4F41-39AC-4116-4F1E96A8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36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5E251-295B-5048-B85B-E0AAC5A7D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791FF-6D53-0E99-7C84-EDB7B4E786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FA158-A295-7166-4ED0-24B51E7E3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A5191E-9E7F-827D-2612-4D56A1026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CB25FD-7930-AC12-E673-550C17DD5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002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02D8D-F636-8C37-6C06-9C2832C5E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D47E3-70E7-032B-A406-31A7E64E7D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91F12-6C5F-B47C-8EDC-927F556D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A13356-D9C6-C00C-8294-F66977A17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355AA5-0F73-D1E1-C584-ED63415AC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76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F2BA6-0473-494D-FB2D-9C1789440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5D537-4A0F-4D02-C6FC-D8C69BEA1A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6FE7B1-2857-7105-3682-2D637B577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A11C0A-9EF3-87EB-6058-6F6321637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1EEC94-9AB4-EBEE-A6FA-41C6C3D85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3CA07A-DD6C-F550-AC2A-A574247B9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80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B00B7-239B-1757-3260-0F3E426F7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365FFC-7584-0012-8CAA-91A582BB85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8F3382-CBF1-276C-81B4-76A7700072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FCACEA-FE5F-801C-27E8-5F7B323991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197A4E-ED9F-3FA7-E12E-42EFD93919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C84B3D-D618-BAC9-3C38-756572D8C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2223B8-A9A3-3321-1FED-6DDB726D4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C3C91C-1E8A-8E44-A05E-9B3C8F45D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095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31D79-78A7-2417-0D28-1FBA389E8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614FFC-5BEB-AD27-36C3-89FCAE7FF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82F41B-CB9A-846A-C377-9908225FB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C1BF31-A6B3-1186-5566-5DE023B0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387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3E1180-A4AE-661B-7CF5-A3AEA9F7C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59DA7B-D0F9-AA07-BC22-9ABF04D34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43C266-5E62-2F44-E3BC-E86242A3B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488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0A597-E47C-180A-215B-7DC091955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4C963-2EA4-1817-E675-110FF9F24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FCB60-6530-9182-D803-B127AEABDD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89F39D-EDE4-3697-572E-12D662378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6CDB55-C005-DC1B-2259-30206DF67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F51337-2DFF-F261-7BFA-F574AE0BC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793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8D583-27BB-0444-F184-693E50246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09BEDD-FD96-16BA-8711-D2776966D6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B6AB3E-D2E2-C944-8A5A-9B1AB34C96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3F1C3-0FFC-FFD9-2B4F-416B64DA7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49912F-DDD3-E7DE-C9DE-F7226C918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7C315C-B7C0-B543-809A-8D3001BD4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711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A110B-39BE-6210-9CCB-6BE692C6F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EFA99F-34A9-9ED3-A25D-9C94271F64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5E0A3-F5B5-1A44-36A7-96319697F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E5658-9859-E2AE-D7F3-F3A5D9D92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B2737-63E5-44B0-08B9-FA02D1932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752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A33F15-F1CD-3D1F-9B9F-64F18362A6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7457F3-E719-E4AF-48D8-4070D243CB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CF768-3BB8-D25F-9A3D-6E1F26488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CF81A-F70C-4FFC-FF82-5C73D86C3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7FE90-4055-97E1-BCED-7A5407A23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4515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607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5878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9585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4656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3348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220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797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057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159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1691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894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E6869F-8CA1-5AE2-462C-2DE492925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15FA68-03E1-8A5D-EC58-0B10C1A683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538B5A-E4AB-FEBD-CFB3-FF47F61C9D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413B4D-ED1C-4B28-8EE3-B6E70C5D08A8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47EB4-070B-CF60-3191-B729F1BE9F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BEBB6-17DE-1E42-66E7-6F9DE6B75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EBFD01-99DB-49FE-8FC6-A5939DD7F9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265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18/06/2026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9023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DBC3D-56C1-7AAF-4907-1C4D24A0F4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 Leadership : </a:t>
            </a:r>
            <a:br>
              <a:rPr lang="en-GB" dirty="0"/>
            </a:br>
            <a:r>
              <a:rPr lang="en-GB" dirty="0"/>
              <a:t>Research Methods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F73347-07A1-57D8-1B35-C380920582D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Research Proposal - - Core Content REMINDERS…….</a:t>
            </a:r>
          </a:p>
        </p:txBody>
      </p:sp>
    </p:spTree>
    <p:extLst>
      <p:ext uri="{BB962C8B-B14F-4D97-AF65-F5344CB8AC3E}">
        <p14:creationId xmlns:p14="http://schemas.microsoft.com/office/powerpoint/2010/main" val="3879395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F5F9-BD84-133E-1B6F-425B3878C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32293"/>
          </a:xfrm>
        </p:spPr>
        <p:txBody>
          <a:bodyPr anchor="ctr">
            <a:normAutofit fontScale="90000"/>
          </a:bodyPr>
          <a:lstStyle/>
          <a:p>
            <a:r>
              <a:rPr lang="en-GB" b="1" u="sng" dirty="0"/>
              <a:t>Assessment Structure – REMINDER!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A98173-02D0-D754-B494-FF4BF65B9E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891348"/>
            <a:ext cx="6989909" cy="469789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 b="1" u="sng" dirty="0"/>
              <a:t>(Assessment Breakdown)</a:t>
            </a: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lvl="0">
              <a:lnSpc>
                <a:spcPct val="90000"/>
              </a:lnSpc>
            </a:pPr>
            <a:r>
              <a:rPr lang="en-GB" sz="1600" dirty="0"/>
              <a:t>Discuss your research topic / rationale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Present key literature/key issues/debates (contextual issues) and references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Discuss and develop your research aims and objectives and research question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Discuss your chosen/proposed paradigm and methodology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Evaluate the advantages and disadvantages of your methods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Present and evaluate effective methods for data collection.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Consider data collection tools  (specifically ; research questions for surveys / interviews…..)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Discuss resource implications and needs (costs/time etc)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Present a time plan for the research process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Consider research integrity (Ethics)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Bibliography</a:t>
            </a:r>
          </a:p>
          <a:p>
            <a:pPr>
              <a:lnSpc>
                <a:spcPct val="90000"/>
              </a:lnSpc>
            </a:pPr>
            <a:endParaRPr lang="en-GB" sz="1600" b="1" dirty="0"/>
          </a:p>
          <a:p>
            <a:pPr>
              <a:lnSpc>
                <a:spcPct val="90000"/>
              </a:lnSpc>
            </a:pPr>
            <a:r>
              <a:rPr lang="en-GB" sz="1600" b="1" dirty="0"/>
              <a:t>The above points must have strong academic underpinning. </a:t>
            </a:r>
            <a:endParaRPr lang="en-GB" sz="1600" dirty="0"/>
          </a:p>
        </p:txBody>
      </p:sp>
      <p:pic>
        <p:nvPicPr>
          <p:cNvPr id="7" name="Picture 6" descr="Stack of books">
            <a:extLst>
              <a:ext uri="{FF2B5EF4-FFF2-40B4-BE49-F238E27FC236}">
                <a16:creationId xmlns:a16="http://schemas.microsoft.com/office/drawing/2014/main" id="{6C669394-7DC5-8D44-E4AD-1081D50F77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4" r="-2" b="-2"/>
          <a:stretch>
            <a:fillRect/>
          </a:stretch>
        </p:blipFill>
        <p:spPr>
          <a:xfrm>
            <a:off x="7845399" y="1068080"/>
            <a:ext cx="3596127" cy="43444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98935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845DE-FE35-E0CC-27B0-D05F9F0CC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9762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Academic Research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5386B-ECFF-F7DF-2A26-D27F99CB8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2460"/>
            <a:ext cx="11340860" cy="42347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Ensure to have an appropriate TITLE for the research. </a:t>
            </a:r>
          </a:p>
          <a:p>
            <a:endParaRPr lang="en-GB" dirty="0"/>
          </a:p>
          <a:p>
            <a:r>
              <a:rPr lang="en-GB" dirty="0"/>
              <a:t>Use appropriate Terms ….. </a:t>
            </a:r>
          </a:p>
          <a:p>
            <a:endParaRPr lang="en-GB" dirty="0"/>
          </a:p>
          <a:p>
            <a:r>
              <a:rPr lang="en-GB" dirty="0"/>
              <a:t>An Analysis of… / An Evaluation of…  / A Critical Insight / An Investigation into… </a:t>
            </a:r>
          </a:p>
          <a:p>
            <a:endParaRPr lang="en-GB" dirty="0"/>
          </a:p>
          <a:p>
            <a:r>
              <a:rPr lang="en-GB" dirty="0"/>
              <a:t>Avoid a vague and generic title / outline! 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A5C2471D-300A-F753-B883-BA359BF70B50}"/>
              </a:ext>
            </a:extLst>
          </p:cNvPr>
          <p:cNvSpPr/>
          <p:nvPr/>
        </p:nvSpPr>
        <p:spPr>
          <a:xfrm>
            <a:off x="5894717" y="2651185"/>
            <a:ext cx="1201947" cy="77781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816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3BC04-9929-48AD-BB96-B0AD226BDCA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Research Proposal – Research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72B4F-FDE8-4910-8443-E55F798EDD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 address your ‘Research aim’</a:t>
            </a:r>
          </a:p>
          <a:p>
            <a:r>
              <a:rPr lang="en-GB" dirty="0"/>
              <a:t>Consider ‘key words’ – influence depth of study to be carried out</a:t>
            </a:r>
          </a:p>
          <a:p>
            <a:r>
              <a:rPr lang="en-GB" dirty="0"/>
              <a:t>‘Key words’ = Nouns used to indicate the type of study activity linked with the objective</a:t>
            </a:r>
          </a:p>
          <a:p>
            <a:r>
              <a:rPr lang="en-GB" dirty="0"/>
              <a:t>4/5 maximum </a:t>
            </a:r>
          </a:p>
          <a:p>
            <a:r>
              <a:rPr lang="en-GB" dirty="0"/>
              <a:t>Use them to keep you focused in your research also to guide the reader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8FC9418-E6AD-4DB5-8F3E-7FD9CBFA3F89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197600" y="1600200"/>
          <a:ext cx="53848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1099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1C00D-4DC3-4C32-A1CF-011B38984BC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Aim &amp; Objectives - Example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8BFC7F1-2B7A-4828-AE60-4A1C9E851C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Cambria"/>
                <a:ea typeface="Arial" panose="020B0604020202020204" pitchFamily="34" charset="0"/>
                <a:cs typeface="Arial"/>
              </a:rPr>
              <a:t>Aim – To assess the risk in supply chain management in rural Wales</a:t>
            </a:r>
          </a:p>
          <a:p>
            <a:pPr marL="0" indent="0">
              <a:buNone/>
            </a:pPr>
            <a:endParaRPr lang="en-GB" b="1" dirty="0">
              <a:latin typeface="+mj-lt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 err="1">
              <a:latin typeface="+mj-lt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+mj-lt"/>
                <a:ea typeface="Arial" panose="020B0604020202020204" pitchFamily="34" charset="0"/>
                <a:cs typeface="Arial"/>
              </a:rPr>
              <a:t>1</a:t>
            </a:r>
            <a:r>
              <a:rPr lang="en-GB" dirty="0">
                <a:latin typeface="+mj-lt"/>
                <a:ea typeface="Arial" panose="020B0604020202020204" pitchFamily="34" charset="0"/>
                <a:cs typeface="Arial"/>
              </a:rPr>
              <a:t>. To </a:t>
            </a:r>
            <a:r>
              <a:rPr lang="en-GB" b="1" dirty="0">
                <a:latin typeface="+mj-lt"/>
                <a:ea typeface="Arial" panose="020B0604020202020204" pitchFamily="34" charset="0"/>
                <a:cs typeface="Arial"/>
              </a:rPr>
              <a:t>identify</a:t>
            </a:r>
            <a:r>
              <a:rPr lang="en-GB" dirty="0">
                <a:latin typeface="+mj-lt"/>
                <a:ea typeface="Arial" panose="020B0604020202020204" pitchFamily="34" charset="0"/>
                <a:cs typeface="Arial"/>
              </a:rPr>
              <a:t> what risks exist in supply chain management</a:t>
            </a:r>
          </a:p>
          <a:p>
            <a:pPr marL="0" indent="0">
              <a:buNone/>
            </a:pPr>
            <a:r>
              <a:rPr lang="en-GB" dirty="0">
                <a:latin typeface="+mj-lt"/>
                <a:ea typeface="Arial" panose="020B0604020202020204" pitchFamily="34" charset="0"/>
                <a:cs typeface="Arial"/>
              </a:rPr>
              <a:t>2.To </a:t>
            </a:r>
            <a:r>
              <a:rPr lang="en-GB" b="1" dirty="0">
                <a:latin typeface="+mj-lt"/>
                <a:ea typeface="Arial" panose="020B0604020202020204" pitchFamily="34" charset="0"/>
                <a:cs typeface="Arial"/>
              </a:rPr>
              <a:t>discuss</a:t>
            </a:r>
            <a:r>
              <a:rPr lang="en-GB" dirty="0">
                <a:latin typeface="+mj-lt"/>
                <a:ea typeface="Arial" panose="020B0604020202020204" pitchFamily="34" charset="0"/>
                <a:cs typeface="Arial"/>
              </a:rPr>
              <a:t> the risks in the context of rural Wales</a:t>
            </a:r>
          </a:p>
          <a:p>
            <a:pPr marL="0" indent="0">
              <a:buNone/>
            </a:pPr>
            <a:r>
              <a:rPr lang="en-GB" dirty="0">
                <a:latin typeface="+mj-lt"/>
                <a:ea typeface="Arial" panose="020B0604020202020204" pitchFamily="34" charset="0"/>
                <a:cs typeface="Arial"/>
              </a:rPr>
              <a:t>3. To </a:t>
            </a:r>
            <a:r>
              <a:rPr lang="en-GB" b="1" dirty="0">
                <a:latin typeface="+mj-lt"/>
                <a:ea typeface="Arial" panose="020B0604020202020204" pitchFamily="34" charset="0"/>
                <a:cs typeface="Arial"/>
              </a:rPr>
              <a:t>evaluate</a:t>
            </a:r>
            <a:r>
              <a:rPr lang="en-GB" dirty="0">
                <a:latin typeface="+mj-lt"/>
                <a:ea typeface="Arial" panose="020B0604020202020204" pitchFamily="34" charset="0"/>
                <a:cs typeface="Arial"/>
              </a:rPr>
              <a:t> the control measures that can be used to mitigate such risk</a:t>
            </a:r>
          </a:p>
          <a:p>
            <a:pPr marL="0" indent="0">
              <a:buNone/>
            </a:pPr>
            <a:r>
              <a:rPr lang="en-GB" dirty="0">
                <a:latin typeface="+mj-lt"/>
                <a:ea typeface="Arial" panose="020B0604020202020204" pitchFamily="34" charset="0"/>
                <a:cs typeface="Arial"/>
              </a:rPr>
              <a:t>4. To</a:t>
            </a:r>
            <a:r>
              <a:rPr lang="en-GB" b="1" dirty="0">
                <a:latin typeface="+mj-lt"/>
                <a:ea typeface="Arial" panose="020B0604020202020204" pitchFamily="34" charset="0"/>
                <a:cs typeface="Arial"/>
              </a:rPr>
              <a:t> initiate </a:t>
            </a:r>
            <a:r>
              <a:rPr lang="en-GB" dirty="0">
                <a:latin typeface="+mj-lt"/>
                <a:ea typeface="Arial" panose="020B0604020202020204" pitchFamily="34" charset="0"/>
                <a:cs typeface="Arial"/>
              </a:rPr>
              <a:t>a training package for Welsh rural companies to assist in identifying the risk and the use of suitable control measures that could be utilised</a:t>
            </a:r>
          </a:p>
          <a:p>
            <a:pPr marL="0" indent="0">
              <a:buNone/>
            </a:pPr>
            <a:endParaRPr lang="en-GB" b="1" dirty="0">
              <a:latin typeface="Myriad Pro"/>
              <a:ea typeface="Arial" panose="020B0604020202020204" pitchFamily="34" charset="0"/>
              <a:cs typeface="Arial"/>
            </a:endParaRPr>
          </a:p>
          <a:p>
            <a:pPr marL="0" indent="0" algn="ctr">
              <a:buNone/>
            </a:pPr>
            <a:endParaRPr lang="en-GB" b="1" dirty="0">
              <a:latin typeface="Myriad Pro"/>
              <a:ea typeface="Arial" panose="020B0604020202020204" pitchFamily="34" charset="0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30C95C-18F0-AA3B-1EDE-34112BB4286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AIM - To assess the impact of bullying on employee job satisfaction in the context of culturally diverse project teams.</a:t>
            </a:r>
          </a:p>
          <a:p>
            <a:pPr marL="0" indent="0" algn="just">
              <a:buNone/>
            </a:pPr>
            <a:endParaRPr lang="en-US" b="1" dirty="0"/>
          </a:p>
          <a:p>
            <a:pPr algn="just"/>
            <a:r>
              <a:rPr lang="en-GB" b="1" dirty="0">
                <a:ea typeface="+mn-lt"/>
                <a:cs typeface="+mn-lt"/>
              </a:rPr>
              <a:t>To identify</a:t>
            </a:r>
            <a:r>
              <a:rPr lang="en-GB" dirty="0">
                <a:ea typeface="+mn-lt"/>
                <a:cs typeface="+mn-lt"/>
              </a:rPr>
              <a:t> what types of behaviour are considered as bullying in the workplace.</a:t>
            </a:r>
            <a:endParaRPr lang="en-GB" dirty="0"/>
          </a:p>
          <a:p>
            <a:pPr algn="just"/>
            <a:r>
              <a:rPr lang="en-GB" b="1" dirty="0">
                <a:ea typeface="+mn-lt"/>
                <a:cs typeface="+mn-lt"/>
              </a:rPr>
              <a:t>To explore</a:t>
            </a:r>
            <a:r>
              <a:rPr lang="en-GB" dirty="0">
                <a:ea typeface="+mn-lt"/>
                <a:cs typeface="+mn-lt"/>
              </a:rPr>
              <a:t> the factors that may trigger workplace bullying in a culturally diverse team.</a:t>
            </a:r>
            <a:endParaRPr lang="en-GB" dirty="0"/>
          </a:p>
          <a:p>
            <a:pPr algn="just"/>
            <a:r>
              <a:rPr lang="en-GB" b="1" dirty="0">
                <a:ea typeface="+mn-lt"/>
                <a:cs typeface="+mn-lt"/>
              </a:rPr>
              <a:t>To establish</a:t>
            </a:r>
            <a:r>
              <a:rPr lang="en-GB" dirty="0">
                <a:ea typeface="+mn-lt"/>
                <a:cs typeface="+mn-lt"/>
              </a:rPr>
              <a:t> the relationship between workplace bullying and employee job satisfaction in project teams with a high level of cultural diversity.</a:t>
            </a:r>
            <a:endParaRPr lang="en-GB" dirty="0"/>
          </a:p>
          <a:p>
            <a:pPr algn="just"/>
            <a:r>
              <a:rPr lang="en-GB" b="1" dirty="0">
                <a:ea typeface="+mn-lt"/>
                <a:cs typeface="+mn-lt"/>
              </a:rPr>
              <a:t>To produce</a:t>
            </a:r>
            <a:r>
              <a:rPr lang="en-GB" dirty="0">
                <a:ea typeface="+mn-lt"/>
                <a:cs typeface="+mn-lt"/>
              </a:rPr>
              <a:t> a set of recommendations on how to minimise workplace bullying in culturally diverse project teams.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82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E4055-55DF-27C0-39D3-AB55957BE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dirty="0"/>
              <a:t>Key Words : Research Objectives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200041B-89D6-C859-3C9E-738875F714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4508" y="1083449"/>
            <a:ext cx="11377492" cy="4556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752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B4967-D1CA-4510-8E9C-ABF2B69234E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Top Tip -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F5C70-50DF-445C-B6BE-6DE7D59213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objective – simple key word e.g. </a:t>
            </a:r>
            <a:r>
              <a:rPr lang="en-GB" i="1" dirty="0"/>
              <a:t>Identify, classify, outline</a:t>
            </a:r>
          </a:p>
          <a:p>
            <a:r>
              <a:rPr lang="en-GB" dirty="0"/>
              <a:t>To give background to your research area</a:t>
            </a:r>
          </a:p>
          <a:p>
            <a:r>
              <a:rPr lang="en-GB" dirty="0"/>
              <a:t>Other objectives – keywords to suggest in-depth research e.g. </a:t>
            </a:r>
            <a:r>
              <a:rPr lang="en-GB" i="1" dirty="0"/>
              <a:t>explore, evaluate, assess critically, analyse, examine, determine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C3595-0812-4EC2-B19E-8C09E1E4B0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Final objective – keyword that links easily to a concluding activity e.g. </a:t>
            </a:r>
            <a:r>
              <a:rPr lang="en-GB" i="1" dirty="0"/>
              <a:t>formulate, produce, develop, recommend, propose etc.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03B87E3-BE22-7041-2BEC-6B04751F581A}"/>
              </a:ext>
            </a:extLst>
          </p:cNvPr>
          <p:cNvGraphicFramePr/>
          <p:nvPr/>
        </p:nvGraphicFramePr>
        <p:xfrm>
          <a:off x="7920182" y="3603337"/>
          <a:ext cx="2570018" cy="20177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899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76376D2-E8DD-5E19-5CE4-D9ADC7891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Sampling Frameworks - Population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DC5C25-7F41-C587-1A2C-31696BB9E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64552"/>
            <a:ext cx="11446649" cy="485631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Population relevant to the research area.</a:t>
            </a:r>
          </a:p>
          <a:p>
            <a:endParaRPr lang="en-GB" dirty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Give due consideration to the sample  / sample size - -- small or large sample – Representative - (10%?)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Who do you need to speak to? Access? - - - Reliability + Validity…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Most appropriate </a:t>
            </a:r>
            <a:r>
              <a:rPr lang="en-GB" dirty="0">
                <a:solidFill>
                  <a:prstClr val="black"/>
                </a:solidFill>
                <a:latin typeface="Myriad Pro"/>
              </a:rPr>
              <a:t>d</a:t>
            </a:r>
            <a:r>
              <a:rPr kumimoji="0" lang="en-GB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ata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collection method? – Qual / Quan / Both?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GB" dirty="0">
              <a:solidFill>
                <a:prstClr val="black"/>
              </a:solidFill>
              <a:latin typeface="Myriad Pro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Qual = Between 10-12 Interviews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b="1" dirty="0">
                <a:solidFill>
                  <a:prstClr val="black"/>
                </a:solidFill>
                <a:latin typeface="Myriad Pro"/>
              </a:rPr>
              <a:t>Quan = Circa 150-200 Surveys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Mixed Methods = 150 Surveys / 8 Interviews..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b="1" dirty="0">
                <a:solidFill>
                  <a:prstClr val="black"/>
                </a:solidFill>
                <a:latin typeface="Myriad Pro"/>
              </a:rPr>
              <a:t>Case Study Approach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73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D4535-8C3C-4135-8162-7DE11055833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Dissertation Proposal -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8FF98-98FB-4512-9D85-79F2F46D29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23125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Estimate of how long you believe each stage of your research will take</a:t>
            </a:r>
          </a:p>
          <a:p>
            <a:r>
              <a:rPr lang="en-GB" dirty="0"/>
              <a:t>Look at the timeline provided – typically spread out over 6 months (Academic Research)</a:t>
            </a:r>
          </a:p>
          <a:p>
            <a:r>
              <a:rPr lang="en-GB" dirty="0"/>
              <a:t>Idea of time to give to each stage</a:t>
            </a:r>
          </a:p>
          <a:p>
            <a:r>
              <a:rPr lang="en-GB" dirty="0"/>
              <a:t>Key submission dates / project dates.</a:t>
            </a:r>
          </a:p>
          <a:p>
            <a:r>
              <a:rPr lang="en-GB" dirty="0"/>
              <a:t>Overlaps</a:t>
            </a:r>
          </a:p>
          <a:p>
            <a:r>
              <a:rPr lang="en-GB" dirty="0"/>
              <a:t>Not too detailed – can de-motivate you</a:t>
            </a:r>
          </a:p>
          <a:p>
            <a:r>
              <a:rPr lang="en-GB" b="1" dirty="0">
                <a:solidFill>
                  <a:srgbClr val="FF0000"/>
                </a:solidFill>
              </a:rPr>
              <a:t>EXAMPLE: GANTT CHART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166F7A-DDFF-9AB9-3E8E-66F0DB8168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2605" y="3429000"/>
            <a:ext cx="3509795" cy="1983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568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B1320-B5AA-4A22-9AC2-F9A5931AF8C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Dissertation Proposal - </a:t>
            </a:r>
            <a:r>
              <a:rPr lang="en-GB" i="1" dirty="0">
                <a:solidFill>
                  <a:schemeClr val="bg1"/>
                </a:solidFill>
              </a:rPr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E92DF-E5A3-4BA2-A9EA-40ADAAE69A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i="1" dirty="0">
                <a:solidFill>
                  <a:srgbClr val="0070C0"/>
                </a:solidFill>
              </a:rPr>
              <a:t>Ethics</a:t>
            </a:r>
            <a:r>
              <a:rPr lang="en-GB" dirty="0"/>
              <a:t> is a Code of Conduct on how we ought to lead our lives</a:t>
            </a:r>
          </a:p>
          <a:p>
            <a:r>
              <a:rPr lang="en-GB" dirty="0"/>
              <a:t>Written in Laws </a:t>
            </a:r>
          </a:p>
          <a:p>
            <a:r>
              <a:rPr lang="en-GB" dirty="0"/>
              <a:t>Unwritten in our philosophical and social beliefs – appear in everyday behaviour</a:t>
            </a:r>
          </a:p>
          <a:p>
            <a:r>
              <a:rPr lang="en-GB" dirty="0"/>
              <a:t>Popular concept that now impacts on many areas of life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7E03F3-F674-490E-A924-CC22C68D4B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599" y="1600201"/>
            <a:ext cx="5724107" cy="39890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Research Ethics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‘</a:t>
            </a:r>
            <a:r>
              <a:rPr lang="en-GB" sz="2400" dirty="0"/>
              <a:t>Application of a code of conduct when human participants are the focus of empirical research</a:t>
            </a:r>
            <a:r>
              <a:rPr lang="en-GB" dirty="0"/>
              <a:t>’ </a:t>
            </a:r>
            <a:r>
              <a:rPr lang="en-GB" sz="1200" i="1" dirty="0"/>
              <a:t>(</a:t>
            </a:r>
            <a:r>
              <a:rPr lang="en-GB" sz="1200" i="1" dirty="0" err="1"/>
              <a:t>Biggam</a:t>
            </a:r>
            <a:r>
              <a:rPr lang="en-GB" sz="1200" i="1" dirty="0"/>
              <a:t>, 2015. p.73)</a:t>
            </a:r>
          </a:p>
          <a:p>
            <a:pPr marL="0" indent="0">
              <a:buNone/>
            </a:pPr>
            <a:endParaRPr lang="en-GB" sz="2400" i="1" dirty="0"/>
          </a:p>
          <a:p>
            <a:r>
              <a:rPr lang="en-GB" sz="2400" dirty="0"/>
              <a:t>Design of empirical research : Research Ethics!</a:t>
            </a:r>
          </a:p>
          <a:p>
            <a:endParaRPr lang="en-GB" sz="2400" dirty="0"/>
          </a:p>
          <a:p>
            <a:r>
              <a:rPr lang="en-GB" sz="2400" i="1" dirty="0"/>
              <a:t>Ethics form – Dissertation Requirement.</a:t>
            </a:r>
            <a:endParaRPr lang="en-GB" sz="1200" i="1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95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1B9E8-509A-4A06-8284-644950E6FE5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Research Ethics – Core Principles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B99E02-F833-4615-99E5-60B7F4EC2F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04700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0B55E-78F5-4700-951C-085B975A261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Ethics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52962-EA31-40E2-AA60-172A7C2A3FE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Must be completed for all dissertations – template on Moodle</a:t>
            </a:r>
          </a:p>
          <a:p>
            <a:r>
              <a:rPr lang="en-GB" dirty="0"/>
              <a:t>Approval granted asap</a:t>
            </a:r>
          </a:p>
          <a:p>
            <a:r>
              <a:rPr lang="en-GB" dirty="0"/>
              <a:t>Ethics panel – if necessary where research is seen as ‘sensitive’  </a:t>
            </a:r>
            <a:r>
              <a:rPr lang="en-GB" dirty="0" err="1"/>
              <a:t>eg</a:t>
            </a:r>
            <a:r>
              <a:rPr lang="en-GB" dirty="0"/>
              <a:t> research involving ; Vulnerable adults/children; offenders ; military etc….</a:t>
            </a:r>
          </a:p>
          <a:p>
            <a:r>
              <a:rPr lang="en-GB" dirty="0"/>
              <a:t>Consent from an organisation, if necessary</a:t>
            </a:r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84706393-7037-4E69-9A21-E3570FF1270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064" y="1600200"/>
            <a:ext cx="5384800" cy="398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349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2608F-999C-A16D-ADF2-12F200637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725" y="-31629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Key Research Terms / Models..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7AD3CE-6B21-7FB0-E0C8-8D04829143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4837" y="1111371"/>
            <a:ext cx="6528867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Ensure to refer back to all lecture notes on module and where relevant, incorporate as many Terms / Models as possible to demonstrate knowledge and understanding. 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Key Terms = Secondary and Primary / Inductive-Deductive-Abductive / Positivism / Phenomenological / Qualitative / Quantitative / Parametric – Non-Parametric Testing……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Use of Visuals/imagery – </a:t>
            </a:r>
            <a:r>
              <a:rPr lang="en-GB" sz="2400" dirty="0" err="1"/>
              <a:t>eg</a:t>
            </a:r>
            <a:r>
              <a:rPr lang="en-GB" sz="2400" dirty="0"/>
              <a:t>; Research Onion (Ref: Saunders 2019)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C82707-60A5-B661-5058-D9916E7F09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829" y="1600201"/>
            <a:ext cx="4094696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798652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57F92-5E3F-9718-3D49-C6A75E182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References / </a:t>
            </a:r>
            <a:r>
              <a:rPr lang="en-GB" b="1" u="sng" dirty="0" err="1"/>
              <a:t>Bibliograhy</a:t>
            </a:r>
            <a:r>
              <a:rPr lang="en-GB" b="1" u="sng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7D1B467-ECD6-9193-76BA-1FDFA8DBA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2460"/>
            <a:ext cx="10972800" cy="423477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Check against the Module Handbook for core sources - - - Reading List</a:t>
            </a:r>
          </a:p>
          <a:p>
            <a:endParaRPr lang="en-GB" dirty="0"/>
          </a:p>
          <a:p>
            <a:r>
              <a:rPr lang="en-GB" dirty="0"/>
              <a:t>EG: Research Methods Core Refs: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  Collis &amp; Hussey / Yin / Robson / Veal / Saunders……</a:t>
            </a:r>
          </a:p>
          <a:p>
            <a:endParaRPr lang="en-GB" dirty="0"/>
          </a:p>
          <a:p>
            <a:r>
              <a:rPr lang="en-GB" dirty="0"/>
              <a:t>Wider reading required - - own independent reading surrounding the topic </a:t>
            </a:r>
            <a:r>
              <a:rPr lang="en-GB" b="1" dirty="0"/>
              <a:t>+</a:t>
            </a:r>
            <a:r>
              <a:rPr lang="en-GB" dirty="0"/>
              <a:t> methodology. </a:t>
            </a:r>
          </a:p>
          <a:p>
            <a:endParaRPr lang="en-GB" dirty="0"/>
          </a:p>
          <a:p>
            <a:r>
              <a:rPr lang="en-GB" dirty="0"/>
              <a:t>Minimum of 50 References to address the assignment brief!!</a:t>
            </a:r>
          </a:p>
        </p:txBody>
      </p:sp>
    </p:spTree>
    <p:extLst>
      <p:ext uri="{BB962C8B-B14F-4D97-AF65-F5344CB8AC3E}">
        <p14:creationId xmlns:p14="http://schemas.microsoft.com/office/powerpoint/2010/main" val="3268347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25FD4-DCF1-4124-206C-A48AF960C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23792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FINAL SUBMISSION  A2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67471-F081-7170-8E83-86AEB2ECD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Hand in Date: 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Friday 26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June 11:59.</a:t>
            </a:r>
          </a:p>
          <a:p>
            <a:endParaRPr lang="en-GB" dirty="0"/>
          </a:p>
          <a:p>
            <a:r>
              <a:rPr lang="en-GB" dirty="0"/>
              <a:t>Any final questions – email me ahead of the deadline. </a:t>
            </a:r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kathryn.flynn@uwtsd.ac.uk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291A0E7-0D5E-29D8-7BF8-AAD7E9EAC4E9}"/>
              </a:ext>
            </a:extLst>
          </p:cNvPr>
          <p:cNvSpPr/>
          <p:nvPr/>
        </p:nvSpPr>
        <p:spPr>
          <a:xfrm>
            <a:off x="3709359" y="1851803"/>
            <a:ext cx="1316966" cy="74187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822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1312</Words>
  <Application>Microsoft Office PowerPoint</Application>
  <PresentationFormat>Widescreen</PresentationFormat>
  <Paragraphs>166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Myriad Pro</vt:lpstr>
      <vt:lpstr>Aptos</vt:lpstr>
      <vt:lpstr>Aptos Display</vt:lpstr>
      <vt:lpstr>Arial</vt:lpstr>
      <vt:lpstr>Calibri</vt:lpstr>
      <vt:lpstr>Cambria</vt:lpstr>
      <vt:lpstr>Office Theme</vt:lpstr>
      <vt:lpstr>Theme1.thmx first page pp</vt:lpstr>
      <vt:lpstr>MA Leadership :  Research Methods </vt:lpstr>
      <vt:lpstr>Assessment Structure – REMINDER!</vt:lpstr>
      <vt:lpstr>Academic Research Title</vt:lpstr>
      <vt:lpstr>Research Proposal – Research Objectives</vt:lpstr>
      <vt:lpstr>Aim &amp; Objectives - Example</vt:lpstr>
      <vt:lpstr>Key Words : Research Objectives</vt:lpstr>
      <vt:lpstr>Top Tip - Objectives</vt:lpstr>
      <vt:lpstr>Sampling Frameworks - Population</vt:lpstr>
      <vt:lpstr>Dissertation Proposal - Timeline</vt:lpstr>
      <vt:lpstr>Dissertation Proposal - Ethics</vt:lpstr>
      <vt:lpstr>Research Ethics – Core Principles</vt:lpstr>
      <vt:lpstr>Ethics Form</vt:lpstr>
      <vt:lpstr>Key Research Terms / Models.. </vt:lpstr>
      <vt:lpstr>References / Bibliograhy </vt:lpstr>
      <vt:lpstr>FINAL SUBMISSION  A2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Kathryn Flynn</dc:creator>
  <cp:lastModifiedBy>Kathryn Flynn</cp:lastModifiedBy>
  <cp:revision>1</cp:revision>
  <dcterms:created xsi:type="dcterms:W3CDTF">2026-06-18T09:21:02Z</dcterms:created>
  <dcterms:modified xsi:type="dcterms:W3CDTF">2026-06-19T08:59:25Z</dcterms:modified>
</cp:coreProperties>
</file>