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19" r:id="rId1"/>
  </p:sldMasterIdLst>
  <p:sldIdLst>
    <p:sldId id="265" r:id="rId2"/>
    <p:sldId id="270" r:id="rId3"/>
    <p:sldId id="268" r:id="rId4"/>
    <p:sldId id="258" r:id="rId5"/>
    <p:sldId id="264" r:id="rId6"/>
    <p:sldId id="261" r:id="rId7"/>
    <p:sldId id="259" r:id="rId8"/>
    <p:sldId id="262" r:id="rId9"/>
    <p:sldId id="260" r:id="rId10"/>
    <p:sldId id="266" r:id="rId11"/>
    <p:sldId id="263" r:id="rId12"/>
    <p:sldId id="269"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26" dt="2026-08-31T19:03:33.383"/>
    <p1510:client id="{3F41929E-329D-A07F-A77F-EE43018AA28A}" v="237" dt="2026-08-31T18:04:31.860"/>
    <p1510:client id="{C4EB3F48-3F8F-3303-9A0B-29397F94E809}" v="120" dt="2026-08-31T18:51:27.2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3.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svg"/><Relationship Id="rId1" Type="http://schemas.openxmlformats.org/officeDocument/2006/relationships/image" Target="../media/image20.svg"/><Relationship Id="rId4" Type="http://schemas.openxmlformats.org/officeDocument/2006/relationships/image" Target="../media/image23.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svg"/><Relationship Id="rId1" Type="http://schemas.openxmlformats.org/officeDocument/2006/relationships/image" Target="../media/image20.sv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760495-59B0-4D13-9873-3C3270EFE9BF}" type="doc">
      <dgm:prSet loTypeId="urn:microsoft.com/office/officeart/2005/8/layout/vList2" loCatId="list" qsTypeId="urn:microsoft.com/office/officeart/2005/8/quickstyle/simple1#1" qsCatId="simple" csTypeId="urn:microsoft.com/office/officeart/2005/8/colors/colorful2#1" csCatId="colorful"/>
      <dgm:spPr/>
      <dgm:t>
        <a:bodyPr/>
        <a:lstStyle/>
        <a:p>
          <a:endParaRPr lang="en-US"/>
        </a:p>
      </dgm:t>
    </dgm:pt>
    <dgm:pt modelId="{31EF7BA0-EBA3-40EC-A1F1-C79CA01AC95D}">
      <dgm:prSet/>
      <dgm:spPr/>
      <dgm:t>
        <a:bodyPr/>
        <a:lstStyle/>
        <a:p>
          <a:r>
            <a:rPr lang="en-GB"/>
            <a:t>Bauket and Sons care Ltd </a:t>
          </a:r>
          <a:endParaRPr lang="en-US"/>
        </a:p>
      </dgm:t>
    </dgm:pt>
    <dgm:pt modelId="{12AC4627-8055-4761-A1F1-E4C5FEB5E98B}" type="parTrans" cxnId="{C258332A-E385-4DA8-A61D-B439E264F4DA}">
      <dgm:prSet/>
      <dgm:spPr/>
      <dgm:t>
        <a:bodyPr/>
        <a:lstStyle/>
        <a:p>
          <a:endParaRPr lang="en-US"/>
        </a:p>
      </dgm:t>
    </dgm:pt>
    <dgm:pt modelId="{6FECB199-2F0F-4F02-90E3-1E43BBAA706F}" type="sibTrans" cxnId="{C258332A-E385-4DA8-A61D-B439E264F4DA}">
      <dgm:prSet/>
      <dgm:spPr/>
      <dgm:t>
        <a:bodyPr/>
        <a:lstStyle/>
        <a:p>
          <a:endParaRPr lang="en-US"/>
        </a:p>
      </dgm:t>
    </dgm:pt>
    <dgm:pt modelId="{25BB6A8E-803B-4BF2-8777-1C020E0B1E5B}">
      <dgm:prSet/>
      <dgm:spPr/>
      <dgm:t>
        <a:bodyPr/>
        <a:lstStyle/>
        <a:p>
          <a:r>
            <a:rPr lang="en-GB"/>
            <a:t>Presented  by </a:t>
          </a:r>
          <a:endParaRPr lang="en-US"/>
        </a:p>
      </dgm:t>
    </dgm:pt>
    <dgm:pt modelId="{DFDA8F09-B4D1-4757-BD49-DEC8F23B6353}" type="parTrans" cxnId="{2DF49294-8447-49E2-A608-793E1981A344}">
      <dgm:prSet/>
      <dgm:spPr/>
      <dgm:t>
        <a:bodyPr/>
        <a:lstStyle/>
        <a:p>
          <a:endParaRPr lang="en-US"/>
        </a:p>
      </dgm:t>
    </dgm:pt>
    <dgm:pt modelId="{DBC92DB1-54C6-404E-A8AA-2826B0419B06}" type="sibTrans" cxnId="{2DF49294-8447-49E2-A608-793E1981A344}">
      <dgm:prSet/>
      <dgm:spPr/>
      <dgm:t>
        <a:bodyPr/>
        <a:lstStyle/>
        <a:p>
          <a:endParaRPr lang="en-US"/>
        </a:p>
      </dgm:t>
    </dgm:pt>
    <dgm:pt modelId="{631CE7B6-6E13-4CC3-BE1E-5558056C4069}">
      <dgm:prSet/>
      <dgm:spPr/>
      <dgm:t>
        <a:bodyPr/>
        <a:lstStyle/>
        <a:p>
          <a:r>
            <a:rPr lang="en-GB"/>
            <a:t>PATRICIA CHANDA</a:t>
          </a:r>
          <a:endParaRPr lang="en-US"/>
        </a:p>
      </dgm:t>
    </dgm:pt>
    <dgm:pt modelId="{B063CD83-1317-417D-AD52-FB6BBFCD1E2F}" type="parTrans" cxnId="{004D06FE-EBDC-49A4-8959-FAADFFEDAEDD}">
      <dgm:prSet/>
      <dgm:spPr/>
      <dgm:t>
        <a:bodyPr/>
        <a:lstStyle/>
        <a:p>
          <a:endParaRPr lang="en-US"/>
        </a:p>
      </dgm:t>
    </dgm:pt>
    <dgm:pt modelId="{492F2155-5D1D-4734-AD3C-8385EA8AC534}" type="sibTrans" cxnId="{004D06FE-EBDC-49A4-8959-FAADFFEDAEDD}">
      <dgm:prSet/>
      <dgm:spPr/>
      <dgm:t>
        <a:bodyPr/>
        <a:lstStyle/>
        <a:p>
          <a:endParaRPr lang="en-US"/>
        </a:p>
      </dgm:t>
    </dgm:pt>
    <dgm:pt modelId="{77A101EE-70C9-4B30-9A48-615C847B8634}" type="pres">
      <dgm:prSet presAssocID="{32760495-59B0-4D13-9873-3C3270EFE9BF}" presName="linear" presStyleCnt="0">
        <dgm:presLayoutVars>
          <dgm:animLvl val="lvl"/>
          <dgm:resizeHandles val="exact"/>
        </dgm:presLayoutVars>
      </dgm:prSet>
      <dgm:spPr/>
    </dgm:pt>
    <dgm:pt modelId="{44866EC0-7FB4-4132-B9C6-54A407D18A39}" type="pres">
      <dgm:prSet presAssocID="{31EF7BA0-EBA3-40EC-A1F1-C79CA01AC95D}" presName="parentText" presStyleLbl="node1" presStyleIdx="0" presStyleCnt="3">
        <dgm:presLayoutVars>
          <dgm:chMax val="0"/>
          <dgm:bulletEnabled val="1"/>
        </dgm:presLayoutVars>
      </dgm:prSet>
      <dgm:spPr/>
    </dgm:pt>
    <dgm:pt modelId="{FBF88038-E1B3-42D3-B9FD-8C5FE2BB8E22}" type="pres">
      <dgm:prSet presAssocID="{6FECB199-2F0F-4F02-90E3-1E43BBAA706F}" presName="spacer" presStyleCnt="0"/>
      <dgm:spPr/>
    </dgm:pt>
    <dgm:pt modelId="{968B4C1B-5C9C-4799-9BA5-8048996A35EB}" type="pres">
      <dgm:prSet presAssocID="{25BB6A8E-803B-4BF2-8777-1C020E0B1E5B}" presName="parentText" presStyleLbl="node1" presStyleIdx="1" presStyleCnt="3">
        <dgm:presLayoutVars>
          <dgm:chMax val="0"/>
          <dgm:bulletEnabled val="1"/>
        </dgm:presLayoutVars>
      </dgm:prSet>
      <dgm:spPr/>
    </dgm:pt>
    <dgm:pt modelId="{59C4D7CF-9E00-4220-9CA2-198E6DD3A02F}" type="pres">
      <dgm:prSet presAssocID="{DBC92DB1-54C6-404E-A8AA-2826B0419B06}" presName="spacer" presStyleCnt="0"/>
      <dgm:spPr/>
    </dgm:pt>
    <dgm:pt modelId="{B6981406-3194-4852-82AF-7F5F5398D679}" type="pres">
      <dgm:prSet presAssocID="{631CE7B6-6E13-4CC3-BE1E-5558056C4069}" presName="parentText" presStyleLbl="node1" presStyleIdx="2" presStyleCnt="3">
        <dgm:presLayoutVars>
          <dgm:chMax val="0"/>
          <dgm:bulletEnabled val="1"/>
        </dgm:presLayoutVars>
      </dgm:prSet>
      <dgm:spPr/>
    </dgm:pt>
  </dgm:ptLst>
  <dgm:cxnLst>
    <dgm:cxn modelId="{EF91D407-CA6F-4C59-B732-C8AFACD8E041}" type="presOf" srcId="{631CE7B6-6E13-4CC3-BE1E-5558056C4069}" destId="{B6981406-3194-4852-82AF-7F5F5398D679}" srcOrd="0" destOrd="0" presId="urn:microsoft.com/office/officeart/2005/8/layout/vList2"/>
    <dgm:cxn modelId="{C258332A-E385-4DA8-A61D-B439E264F4DA}" srcId="{32760495-59B0-4D13-9873-3C3270EFE9BF}" destId="{31EF7BA0-EBA3-40EC-A1F1-C79CA01AC95D}" srcOrd="0" destOrd="0" parTransId="{12AC4627-8055-4761-A1F1-E4C5FEB5E98B}" sibTransId="{6FECB199-2F0F-4F02-90E3-1E43BBAA706F}"/>
    <dgm:cxn modelId="{6902BD66-1D1D-409B-8642-B0EA7320DFF1}" type="presOf" srcId="{32760495-59B0-4D13-9873-3C3270EFE9BF}" destId="{77A101EE-70C9-4B30-9A48-615C847B8634}" srcOrd="0" destOrd="0" presId="urn:microsoft.com/office/officeart/2005/8/layout/vList2"/>
    <dgm:cxn modelId="{2DF49294-8447-49E2-A608-793E1981A344}" srcId="{32760495-59B0-4D13-9873-3C3270EFE9BF}" destId="{25BB6A8E-803B-4BF2-8777-1C020E0B1E5B}" srcOrd="1" destOrd="0" parTransId="{DFDA8F09-B4D1-4757-BD49-DEC8F23B6353}" sibTransId="{DBC92DB1-54C6-404E-A8AA-2826B0419B06}"/>
    <dgm:cxn modelId="{A1FB84C8-F3B1-4E11-BC08-C5626243C471}" type="presOf" srcId="{25BB6A8E-803B-4BF2-8777-1C020E0B1E5B}" destId="{968B4C1B-5C9C-4799-9BA5-8048996A35EB}" srcOrd="0" destOrd="0" presId="urn:microsoft.com/office/officeart/2005/8/layout/vList2"/>
    <dgm:cxn modelId="{B91E1DE7-B886-4144-9431-C53B19E7AC13}" type="presOf" srcId="{31EF7BA0-EBA3-40EC-A1F1-C79CA01AC95D}" destId="{44866EC0-7FB4-4132-B9C6-54A407D18A39}" srcOrd="0" destOrd="0" presId="urn:microsoft.com/office/officeart/2005/8/layout/vList2"/>
    <dgm:cxn modelId="{004D06FE-EBDC-49A4-8959-FAADFFEDAEDD}" srcId="{32760495-59B0-4D13-9873-3C3270EFE9BF}" destId="{631CE7B6-6E13-4CC3-BE1E-5558056C4069}" srcOrd="2" destOrd="0" parTransId="{B063CD83-1317-417D-AD52-FB6BBFCD1E2F}" sibTransId="{492F2155-5D1D-4734-AD3C-8385EA8AC534}"/>
    <dgm:cxn modelId="{9FA130E3-3FD3-485C-ADB3-67E7A8D3DE98}" type="presParOf" srcId="{77A101EE-70C9-4B30-9A48-615C847B8634}" destId="{44866EC0-7FB4-4132-B9C6-54A407D18A39}" srcOrd="0" destOrd="0" presId="urn:microsoft.com/office/officeart/2005/8/layout/vList2"/>
    <dgm:cxn modelId="{5DD528C3-0C45-4985-A877-84971402BCB9}" type="presParOf" srcId="{77A101EE-70C9-4B30-9A48-615C847B8634}" destId="{FBF88038-E1B3-42D3-B9FD-8C5FE2BB8E22}" srcOrd="1" destOrd="0" presId="urn:microsoft.com/office/officeart/2005/8/layout/vList2"/>
    <dgm:cxn modelId="{7A7DE6B1-CB28-4E05-B9D7-7ACEB9654E25}" type="presParOf" srcId="{77A101EE-70C9-4B30-9A48-615C847B8634}" destId="{968B4C1B-5C9C-4799-9BA5-8048996A35EB}" srcOrd="2" destOrd="0" presId="urn:microsoft.com/office/officeart/2005/8/layout/vList2"/>
    <dgm:cxn modelId="{3E5A0CA9-1839-483C-B88A-2B10C7B5AEC0}" type="presParOf" srcId="{77A101EE-70C9-4B30-9A48-615C847B8634}" destId="{59C4D7CF-9E00-4220-9CA2-198E6DD3A02F}" srcOrd="3" destOrd="0" presId="urn:microsoft.com/office/officeart/2005/8/layout/vList2"/>
    <dgm:cxn modelId="{41DFEB7F-FDDB-427C-8372-AEE2BFB32D32}" type="presParOf" srcId="{77A101EE-70C9-4B30-9A48-615C847B8634}" destId="{B6981406-3194-4852-82AF-7F5F5398D67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81E5325-CDEA-4346-9958-C6FC65154B41}" type="doc">
      <dgm:prSet loTypeId="urn:microsoft.com/office/officeart/2016/7/layout/RepeatingBendingProcessNew" loCatId="process" qsTypeId="urn:microsoft.com/office/officeart/2005/8/quickstyle/simple1#2" qsCatId="simple" csTypeId="urn:microsoft.com/office/officeart/2005/8/colors/colorful1#1" csCatId="colorful"/>
      <dgm:spPr/>
      <dgm:t>
        <a:bodyPr/>
        <a:lstStyle/>
        <a:p>
          <a:endParaRPr lang="en-US"/>
        </a:p>
      </dgm:t>
    </dgm:pt>
    <dgm:pt modelId="{2F8DBE28-8747-4ECA-9B73-6FAA94460B02}">
      <dgm:prSet/>
      <dgm:spPr/>
      <dgm:t>
        <a:bodyPr/>
        <a:lstStyle/>
        <a:p>
          <a:r>
            <a:rPr lang="en-GB"/>
            <a:t>Sergementation by care( Service user) individual needs  should be identified  such as bathing, dressing ,medication adminstration and meal preparation</a:t>
          </a:r>
          <a:endParaRPr lang="en-US"/>
        </a:p>
      </dgm:t>
    </dgm:pt>
    <dgm:pt modelId="{A36A673F-2A4C-4E61-904F-03C3083B7680}" type="parTrans" cxnId="{6B2C4C07-5300-40C2-9009-B38E5F56F77B}">
      <dgm:prSet/>
      <dgm:spPr/>
      <dgm:t>
        <a:bodyPr/>
        <a:lstStyle/>
        <a:p>
          <a:endParaRPr lang="en-US"/>
        </a:p>
      </dgm:t>
    </dgm:pt>
    <dgm:pt modelId="{E4B6A492-7F44-4159-8536-DE4035A8D80C}" type="sibTrans" cxnId="{6B2C4C07-5300-40C2-9009-B38E5F56F77B}">
      <dgm:prSet/>
      <dgm:spPr/>
      <dgm:t>
        <a:bodyPr/>
        <a:lstStyle/>
        <a:p>
          <a:endParaRPr lang="en-US"/>
        </a:p>
      </dgm:t>
    </dgm:pt>
    <dgm:pt modelId="{12353F2E-6B75-44F1-8B92-808E54CD93C4}">
      <dgm:prSet/>
      <dgm:spPr/>
      <dgm:t>
        <a:bodyPr/>
        <a:lstStyle/>
        <a:p>
          <a:r>
            <a:rPr lang="en-GB"/>
            <a:t>Segmentation by care buyer ( the decision makers ) as the organisation should focus on marketing  and negociating prices </a:t>
          </a:r>
          <a:endParaRPr lang="en-US"/>
        </a:p>
      </dgm:t>
    </dgm:pt>
    <dgm:pt modelId="{F9CC6B73-AFFD-4CD5-82EA-1F367B679144}" type="parTrans" cxnId="{2E08BBE2-DF9A-49D8-BB87-49A27051364E}">
      <dgm:prSet/>
      <dgm:spPr/>
      <dgm:t>
        <a:bodyPr/>
        <a:lstStyle/>
        <a:p>
          <a:endParaRPr lang="en-US"/>
        </a:p>
      </dgm:t>
    </dgm:pt>
    <dgm:pt modelId="{0286C239-5E60-4607-9700-78D1483A2909}" type="sibTrans" cxnId="{2E08BBE2-DF9A-49D8-BB87-49A27051364E}">
      <dgm:prSet/>
      <dgm:spPr/>
      <dgm:t>
        <a:bodyPr/>
        <a:lstStyle/>
        <a:p>
          <a:endParaRPr lang="en-US"/>
        </a:p>
      </dgm:t>
    </dgm:pt>
    <dgm:pt modelId="{524879AD-0E13-4146-B119-A9033205B221}">
      <dgm:prSet/>
      <dgm:spPr/>
      <dgm:t>
        <a:bodyPr/>
        <a:lstStyle/>
        <a:p>
          <a:r>
            <a:rPr lang="en-GB"/>
            <a:t>Behaviour and psysogeogrphic Segmentation</a:t>
          </a:r>
          <a:endParaRPr lang="en-US"/>
        </a:p>
      </dgm:t>
    </dgm:pt>
    <dgm:pt modelId="{AC0A1CEE-D289-4E0F-8310-A3112A4A6614}" type="parTrans" cxnId="{6B9E7C61-D06D-40C9-A6BE-1AA64F37C889}">
      <dgm:prSet/>
      <dgm:spPr/>
      <dgm:t>
        <a:bodyPr/>
        <a:lstStyle/>
        <a:p>
          <a:endParaRPr lang="en-US"/>
        </a:p>
      </dgm:t>
    </dgm:pt>
    <dgm:pt modelId="{F82BB01D-FB25-4585-8B47-A503F2904AC1}" type="sibTrans" cxnId="{6B9E7C61-D06D-40C9-A6BE-1AA64F37C889}">
      <dgm:prSet/>
      <dgm:spPr/>
      <dgm:t>
        <a:bodyPr/>
        <a:lstStyle/>
        <a:p>
          <a:endParaRPr lang="en-US"/>
        </a:p>
      </dgm:t>
    </dgm:pt>
    <dgm:pt modelId="{25E082A3-7E34-4789-9BFB-5E96F6E597DD}">
      <dgm:prSet/>
      <dgm:spPr/>
      <dgm:t>
        <a:bodyPr/>
        <a:lstStyle/>
        <a:p>
          <a:r>
            <a:rPr lang="en-GB"/>
            <a:t>Brand Awareness</a:t>
          </a:r>
          <a:endParaRPr lang="en-US"/>
        </a:p>
      </dgm:t>
    </dgm:pt>
    <dgm:pt modelId="{7C90C808-E3DB-43BD-ACB7-C69694C2FF82}" type="parTrans" cxnId="{5AC00BCE-850E-43CB-9BE0-80ED3B1A1029}">
      <dgm:prSet/>
      <dgm:spPr/>
      <dgm:t>
        <a:bodyPr/>
        <a:lstStyle/>
        <a:p>
          <a:endParaRPr lang="en-US"/>
        </a:p>
      </dgm:t>
    </dgm:pt>
    <dgm:pt modelId="{9FF31C44-DDDC-4125-9362-D719C9D25550}" type="sibTrans" cxnId="{5AC00BCE-850E-43CB-9BE0-80ED3B1A1029}">
      <dgm:prSet/>
      <dgm:spPr/>
      <dgm:t>
        <a:bodyPr/>
        <a:lstStyle/>
        <a:p>
          <a:endParaRPr lang="en-US"/>
        </a:p>
      </dgm:t>
    </dgm:pt>
    <dgm:pt modelId="{222D7815-A524-4925-A11C-9373935002B3}">
      <dgm:prSet/>
      <dgm:spPr/>
      <dgm:t>
        <a:bodyPr/>
        <a:lstStyle/>
        <a:p>
          <a:r>
            <a:rPr lang="en-GB"/>
            <a:t>Digital  channels such as search engines and social media platform are vital in this digital era. It enables  and encorage client to make informed choice when choosing service and providers( Pasaribu et al., 2022)</a:t>
          </a:r>
          <a:endParaRPr lang="en-US"/>
        </a:p>
      </dgm:t>
    </dgm:pt>
    <dgm:pt modelId="{24346F92-9481-4C7E-AA6A-91D57B367CB5}" type="parTrans" cxnId="{58EBF0C2-F0D7-4FDA-8AD0-76AAC146A534}">
      <dgm:prSet/>
      <dgm:spPr/>
      <dgm:t>
        <a:bodyPr/>
        <a:lstStyle/>
        <a:p>
          <a:endParaRPr lang="en-US"/>
        </a:p>
      </dgm:t>
    </dgm:pt>
    <dgm:pt modelId="{9C7BFC4B-9D5C-4EE0-B30A-03D6931F862B}" type="sibTrans" cxnId="{58EBF0C2-F0D7-4FDA-8AD0-76AAC146A534}">
      <dgm:prSet/>
      <dgm:spPr/>
      <dgm:t>
        <a:bodyPr/>
        <a:lstStyle/>
        <a:p>
          <a:endParaRPr lang="en-US"/>
        </a:p>
      </dgm:t>
    </dgm:pt>
    <dgm:pt modelId="{F1C9772E-0EC3-4A72-BABC-938BCFA1D14F}" type="pres">
      <dgm:prSet presAssocID="{B81E5325-CDEA-4346-9958-C6FC65154B41}" presName="Name0" presStyleCnt="0">
        <dgm:presLayoutVars>
          <dgm:dir/>
          <dgm:resizeHandles val="exact"/>
        </dgm:presLayoutVars>
      </dgm:prSet>
      <dgm:spPr/>
    </dgm:pt>
    <dgm:pt modelId="{D6335D48-6DF4-4CED-A368-DF05E435F8A8}" type="pres">
      <dgm:prSet presAssocID="{2F8DBE28-8747-4ECA-9B73-6FAA94460B02}" presName="node" presStyleLbl="node1" presStyleIdx="0" presStyleCnt="5">
        <dgm:presLayoutVars>
          <dgm:bulletEnabled val="1"/>
        </dgm:presLayoutVars>
      </dgm:prSet>
      <dgm:spPr/>
    </dgm:pt>
    <dgm:pt modelId="{98F0249F-56E9-4824-900B-E13F4E2B20F7}" type="pres">
      <dgm:prSet presAssocID="{E4B6A492-7F44-4159-8536-DE4035A8D80C}" presName="sibTrans" presStyleLbl="sibTrans1D1" presStyleIdx="0" presStyleCnt="4"/>
      <dgm:spPr/>
    </dgm:pt>
    <dgm:pt modelId="{2352AA16-E890-42D0-903B-DDEF42384A70}" type="pres">
      <dgm:prSet presAssocID="{E4B6A492-7F44-4159-8536-DE4035A8D80C}" presName="connectorText" presStyleLbl="sibTrans1D1" presStyleIdx="0" presStyleCnt="4"/>
      <dgm:spPr/>
    </dgm:pt>
    <dgm:pt modelId="{34E5683D-1B3B-4D02-852F-A2AC4DFC1667}" type="pres">
      <dgm:prSet presAssocID="{12353F2E-6B75-44F1-8B92-808E54CD93C4}" presName="node" presStyleLbl="node1" presStyleIdx="1" presStyleCnt="5">
        <dgm:presLayoutVars>
          <dgm:bulletEnabled val="1"/>
        </dgm:presLayoutVars>
      </dgm:prSet>
      <dgm:spPr/>
    </dgm:pt>
    <dgm:pt modelId="{5662DFD2-863B-48AD-A299-C18CBB262806}" type="pres">
      <dgm:prSet presAssocID="{0286C239-5E60-4607-9700-78D1483A2909}" presName="sibTrans" presStyleLbl="sibTrans1D1" presStyleIdx="1" presStyleCnt="4"/>
      <dgm:spPr/>
    </dgm:pt>
    <dgm:pt modelId="{CAB1297A-21A7-441C-A059-512D4D6F93C1}" type="pres">
      <dgm:prSet presAssocID="{0286C239-5E60-4607-9700-78D1483A2909}" presName="connectorText" presStyleLbl="sibTrans1D1" presStyleIdx="1" presStyleCnt="4"/>
      <dgm:spPr/>
    </dgm:pt>
    <dgm:pt modelId="{BECD42C0-A317-4C4C-ABC9-9ED21CBD988A}" type="pres">
      <dgm:prSet presAssocID="{524879AD-0E13-4146-B119-A9033205B221}" presName="node" presStyleLbl="node1" presStyleIdx="2" presStyleCnt="5">
        <dgm:presLayoutVars>
          <dgm:bulletEnabled val="1"/>
        </dgm:presLayoutVars>
      </dgm:prSet>
      <dgm:spPr/>
    </dgm:pt>
    <dgm:pt modelId="{302DE95A-C5D3-45A6-AC04-B7C65B1C4F8A}" type="pres">
      <dgm:prSet presAssocID="{F82BB01D-FB25-4585-8B47-A503F2904AC1}" presName="sibTrans" presStyleLbl="sibTrans1D1" presStyleIdx="2" presStyleCnt="4"/>
      <dgm:spPr/>
    </dgm:pt>
    <dgm:pt modelId="{D206ABA9-5D1E-4661-8EEC-44177120A724}" type="pres">
      <dgm:prSet presAssocID="{F82BB01D-FB25-4585-8B47-A503F2904AC1}" presName="connectorText" presStyleLbl="sibTrans1D1" presStyleIdx="2" presStyleCnt="4"/>
      <dgm:spPr/>
    </dgm:pt>
    <dgm:pt modelId="{57DBD626-7023-49CD-9A84-C2EC1B204F39}" type="pres">
      <dgm:prSet presAssocID="{25E082A3-7E34-4789-9BFB-5E96F6E597DD}" presName="node" presStyleLbl="node1" presStyleIdx="3" presStyleCnt="5">
        <dgm:presLayoutVars>
          <dgm:bulletEnabled val="1"/>
        </dgm:presLayoutVars>
      </dgm:prSet>
      <dgm:spPr/>
    </dgm:pt>
    <dgm:pt modelId="{4A6E0DF1-BF76-4C3B-B2D1-97B63908DA11}" type="pres">
      <dgm:prSet presAssocID="{9FF31C44-DDDC-4125-9362-D719C9D25550}" presName="sibTrans" presStyleLbl="sibTrans1D1" presStyleIdx="3" presStyleCnt="4"/>
      <dgm:spPr/>
    </dgm:pt>
    <dgm:pt modelId="{72DA19F7-FF44-457D-9D3E-5C5A3049F991}" type="pres">
      <dgm:prSet presAssocID="{9FF31C44-DDDC-4125-9362-D719C9D25550}" presName="connectorText" presStyleLbl="sibTrans1D1" presStyleIdx="3" presStyleCnt="4"/>
      <dgm:spPr/>
    </dgm:pt>
    <dgm:pt modelId="{1750E1D2-FE27-4E49-8E33-D4544D65E862}" type="pres">
      <dgm:prSet presAssocID="{222D7815-A524-4925-A11C-9373935002B3}" presName="node" presStyleLbl="node1" presStyleIdx="4" presStyleCnt="5">
        <dgm:presLayoutVars>
          <dgm:bulletEnabled val="1"/>
        </dgm:presLayoutVars>
      </dgm:prSet>
      <dgm:spPr/>
    </dgm:pt>
  </dgm:ptLst>
  <dgm:cxnLst>
    <dgm:cxn modelId="{6B2C4C07-5300-40C2-9009-B38E5F56F77B}" srcId="{B81E5325-CDEA-4346-9958-C6FC65154B41}" destId="{2F8DBE28-8747-4ECA-9B73-6FAA94460B02}" srcOrd="0" destOrd="0" parTransId="{A36A673F-2A4C-4E61-904F-03C3083B7680}" sibTransId="{E4B6A492-7F44-4159-8536-DE4035A8D80C}"/>
    <dgm:cxn modelId="{33C7EE13-AD65-4469-B554-61ABAFFA1912}" type="presOf" srcId="{9FF31C44-DDDC-4125-9362-D719C9D25550}" destId="{4A6E0DF1-BF76-4C3B-B2D1-97B63908DA11}" srcOrd="0" destOrd="0" presId="urn:microsoft.com/office/officeart/2016/7/layout/RepeatingBendingProcessNew"/>
    <dgm:cxn modelId="{2AA65129-FFCE-4236-8D45-5746019991F2}" type="presOf" srcId="{F82BB01D-FB25-4585-8B47-A503F2904AC1}" destId="{302DE95A-C5D3-45A6-AC04-B7C65B1C4F8A}" srcOrd="0" destOrd="0" presId="urn:microsoft.com/office/officeart/2016/7/layout/RepeatingBendingProcessNew"/>
    <dgm:cxn modelId="{A61EF12C-B67A-43AF-BCDF-19CF6F207581}" type="presOf" srcId="{B81E5325-CDEA-4346-9958-C6FC65154B41}" destId="{F1C9772E-0EC3-4A72-BABC-938BCFA1D14F}" srcOrd="0" destOrd="0" presId="urn:microsoft.com/office/officeart/2016/7/layout/RepeatingBendingProcessNew"/>
    <dgm:cxn modelId="{7EE44D2E-A124-408B-8632-3E3A27924230}" type="presOf" srcId="{12353F2E-6B75-44F1-8B92-808E54CD93C4}" destId="{34E5683D-1B3B-4D02-852F-A2AC4DFC1667}" srcOrd="0" destOrd="0" presId="urn:microsoft.com/office/officeart/2016/7/layout/RepeatingBendingProcessNew"/>
    <dgm:cxn modelId="{1BFC9D31-E5E0-4D49-B13B-C31DC0E74510}" type="presOf" srcId="{F82BB01D-FB25-4585-8B47-A503F2904AC1}" destId="{D206ABA9-5D1E-4661-8EEC-44177120A724}" srcOrd="1" destOrd="0" presId="urn:microsoft.com/office/officeart/2016/7/layout/RepeatingBendingProcessNew"/>
    <dgm:cxn modelId="{F8354D61-B833-4A8A-AE7C-F38BF643AC48}" type="presOf" srcId="{E4B6A492-7F44-4159-8536-DE4035A8D80C}" destId="{98F0249F-56E9-4824-900B-E13F4E2B20F7}" srcOrd="0" destOrd="0" presId="urn:microsoft.com/office/officeart/2016/7/layout/RepeatingBendingProcessNew"/>
    <dgm:cxn modelId="{6B9E7C61-D06D-40C9-A6BE-1AA64F37C889}" srcId="{B81E5325-CDEA-4346-9958-C6FC65154B41}" destId="{524879AD-0E13-4146-B119-A9033205B221}" srcOrd="2" destOrd="0" parTransId="{AC0A1CEE-D289-4E0F-8310-A3112A4A6614}" sibTransId="{F82BB01D-FB25-4585-8B47-A503F2904AC1}"/>
    <dgm:cxn modelId="{9978D145-1470-4EDC-936B-F7DEB2BC352F}" type="presOf" srcId="{E4B6A492-7F44-4159-8536-DE4035A8D80C}" destId="{2352AA16-E890-42D0-903B-DDEF42384A70}" srcOrd="1" destOrd="0" presId="urn:microsoft.com/office/officeart/2016/7/layout/RepeatingBendingProcessNew"/>
    <dgm:cxn modelId="{AEACE548-F3EC-44A9-BEE8-A4C831CAF39A}" type="presOf" srcId="{0286C239-5E60-4607-9700-78D1483A2909}" destId="{5662DFD2-863B-48AD-A299-C18CBB262806}" srcOrd="0" destOrd="0" presId="urn:microsoft.com/office/officeart/2016/7/layout/RepeatingBendingProcessNew"/>
    <dgm:cxn modelId="{62419477-CA0A-4E3E-B913-5ACEA49366AC}" type="presOf" srcId="{25E082A3-7E34-4789-9BFB-5E96F6E597DD}" destId="{57DBD626-7023-49CD-9A84-C2EC1B204F39}" srcOrd="0" destOrd="0" presId="urn:microsoft.com/office/officeart/2016/7/layout/RepeatingBendingProcessNew"/>
    <dgm:cxn modelId="{24DC107A-7EC4-4CA0-AEB0-9C5D31977EA1}" type="presOf" srcId="{0286C239-5E60-4607-9700-78D1483A2909}" destId="{CAB1297A-21A7-441C-A059-512D4D6F93C1}" srcOrd="1" destOrd="0" presId="urn:microsoft.com/office/officeart/2016/7/layout/RepeatingBendingProcessNew"/>
    <dgm:cxn modelId="{6F99AFB1-7F32-4F0C-81DB-A65D229186FD}" type="presOf" srcId="{9FF31C44-DDDC-4125-9362-D719C9D25550}" destId="{72DA19F7-FF44-457D-9D3E-5C5A3049F991}" srcOrd="1" destOrd="0" presId="urn:microsoft.com/office/officeart/2016/7/layout/RepeatingBendingProcessNew"/>
    <dgm:cxn modelId="{B39F5BBC-7969-4EA8-A229-A62D06399796}" type="presOf" srcId="{2F8DBE28-8747-4ECA-9B73-6FAA94460B02}" destId="{D6335D48-6DF4-4CED-A368-DF05E435F8A8}" srcOrd="0" destOrd="0" presId="urn:microsoft.com/office/officeart/2016/7/layout/RepeatingBendingProcessNew"/>
    <dgm:cxn modelId="{58EBF0C2-F0D7-4FDA-8AD0-76AAC146A534}" srcId="{B81E5325-CDEA-4346-9958-C6FC65154B41}" destId="{222D7815-A524-4925-A11C-9373935002B3}" srcOrd="4" destOrd="0" parTransId="{24346F92-9481-4C7E-AA6A-91D57B367CB5}" sibTransId="{9C7BFC4B-9D5C-4EE0-B30A-03D6931F862B}"/>
    <dgm:cxn modelId="{5AC00BCE-850E-43CB-9BE0-80ED3B1A1029}" srcId="{B81E5325-CDEA-4346-9958-C6FC65154B41}" destId="{25E082A3-7E34-4789-9BFB-5E96F6E597DD}" srcOrd="3" destOrd="0" parTransId="{7C90C808-E3DB-43BD-ACB7-C69694C2FF82}" sibTransId="{9FF31C44-DDDC-4125-9362-D719C9D25550}"/>
    <dgm:cxn modelId="{065AE9CE-540F-4DDF-9577-A0D29593E87A}" type="presOf" srcId="{524879AD-0E13-4146-B119-A9033205B221}" destId="{BECD42C0-A317-4C4C-ABC9-9ED21CBD988A}" srcOrd="0" destOrd="0" presId="urn:microsoft.com/office/officeart/2016/7/layout/RepeatingBendingProcessNew"/>
    <dgm:cxn modelId="{2E08BBE2-DF9A-49D8-BB87-49A27051364E}" srcId="{B81E5325-CDEA-4346-9958-C6FC65154B41}" destId="{12353F2E-6B75-44F1-8B92-808E54CD93C4}" srcOrd="1" destOrd="0" parTransId="{F9CC6B73-AFFD-4CD5-82EA-1F367B679144}" sibTransId="{0286C239-5E60-4607-9700-78D1483A2909}"/>
    <dgm:cxn modelId="{42151CF1-F5E2-4CAA-8F69-0822CAECFDAA}" type="presOf" srcId="{222D7815-A524-4925-A11C-9373935002B3}" destId="{1750E1D2-FE27-4E49-8E33-D4544D65E862}" srcOrd="0" destOrd="0" presId="urn:microsoft.com/office/officeart/2016/7/layout/RepeatingBendingProcessNew"/>
    <dgm:cxn modelId="{B38B38A7-B87D-4CE8-8A52-2E37F086B406}" type="presParOf" srcId="{F1C9772E-0EC3-4A72-BABC-938BCFA1D14F}" destId="{D6335D48-6DF4-4CED-A368-DF05E435F8A8}" srcOrd="0" destOrd="0" presId="urn:microsoft.com/office/officeart/2016/7/layout/RepeatingBendingProcessNew"/>
    <dgm:cxn modelId="{B7E43B87-2DFE-44EE-989F-EA40C40309C1}" type="presParOf" srcId="{F1C9772E-0EC3-4A72-BABC-938BCFA1D14F}" destId="{98F0249F-56E9-4824-900B-E13F4E2B20F7}" srcOrd="1" destOrd="0" presId="urn:microsoft.com/office/officeart/2016/7/layout/RepeatingBendingProcessNew"/>
    <dgm:cxn modelId="{A1654538-7D59-49B5-8841-4A727D59B7C0}" type="presParOf" srcId="{98F0249F-56E9-4824-900B-E13F4E2B20F7}" destId="{2352AA16-E890-42D0-903B-DDEF42384A70}" srcOrd="0" destOrd="0" presId="urn:microsoft.com/office/officeart/2016/7/layout/RepeatingBendingProcessNew"/>
    <dgm:cxn modelId="{4EAECE60-489C-4A56-B479-F91720419318}" type="presParOf" srcId="{F1C9772E-0EC3-4A72-BABC-938BCFA1D14F}" destId="{34E5683D-1B3B-4D02-852F-A2AC4DFC1667}" srcOrd="2" destOrd="0" presId="urn:microsoft.com/office/officeart/2016/7/layout/RepeatingBendingProcessNew"/>
    <dgm:cxn modelId="{DC1D6225-3E33-4F0A-A200-1B8C50176FE3}" type="presParOf" srcId="{F1C9772E-0EC3-4A72-BABC-938BCFA1D14F}" destId="{5662DFD2-863B-48AD-A299-C18CBB262806}" srcOrd="3" destOrd="0" presId="urn:microsoft.com/office/officeart/2016/7/layout/RepeatingBendingProcessNew"/>
    <dgm:cxn modelId="{E520C342-0538-4FCF-9A0A-DAD4AB000317}" type="presParOf" srcId="{5662DFD2-863B-48AD-A299-C18CBB262806}" destId="{CAB1297A-21A7-441C-A059-512D4D6F93C1}" srcOrd="0" destOrd="0" presId="urn:microsoft.com/office/officeart/2016/7/layout/RepeatingBendingProcessNew"/>
    <dgm:cxn modelId="{C55E2E06-993F-475B-BE3C-B298558C1775}" type="presParOf" srcId="{F1C9772E-0EC3-4A72-BABC-938BCFA1D14F}" destId="{BECD42C0-A317-4C4C-ABC9-9ED21CBD988A}" srcOrd="4" destOrd="0" presId="urn:microsoft.com/office/officeart/2016/7/layout/RepeatingBendingProcessNew"/>
    <dgm:cxn modelId="{3CC2B795-76BF-4475-84B0-8B188AB15CF6}" type="presParOf" srcId="{F1C9772E-0EC3-4A72-BABC-938BCFA1D14F}" destId="{302DE95A-C5D3-45A6-AC04-B7C65B1C4F8A}" srcOrd="5" destOrd="0" presId="urn:microsoft.com/office/officeart/2016/7/layout/RepeatingBendingProcessNew"/>
    <dgm:cxn modelId="{44F14D80-D5B1-4EBA-8DDB-BD80492A1571}" type="presParOf" srcId="{302DE95A-C5D3-45A6-AC04-B7C65B1C4F8A}" destId="{D206ABA9-5D1E-4661-8EEC-44177120A724}" srcOrd="0" destOrd="0" presId="urn:microsoft.com/office/officeart/2016/7/layout/RepeatingBendingProcessNew"/>
    <dgm:cxn modelId="{C3FBDD3A-710C-43EF-B680-24B676D3B93E}" type="presParOf" srcId="{F1C9772E-0EC3-4A72-BABC-938BCFA1D14F}" destId="{57DBD626-7023-49CD-9A84-C2EC1B204F39}" srcOrd="6" destOrd="0" presId="urn:microsoft.com/office/officeart/2016/7/layout/RepeatingBendingProcessNew"/>
    <dgm:cxn modelId="{7175EE8D-1715-4690-A3FC-5D9D8E83D246}" type="presParOf" srcId="{F1C9772E-0EC3-4A72-BABC-938BCFA1D14F}" destId="{4A6E0DF1-BF76-4C3B-B2D1-97B63908DA11}" srcOrd="7" destOrd="0" presId="urn:microsoft.com/office/officeart/2016/7/layout/RepeatingBendingProcessNew"/>
    <dgm:cxn modelId="{097C8498-4401-4A05-B17F-1BA663F96AB4}" type="presParOf" srcId="{4A6E0DF1-BF76-4C3B-B2D1-97B63908DA11}" destId="{72DA19F7-FF44-457D-9D3E-5C5A3049F991}" srcOrd="0" destOrd="0" presId="urn:microsoft.com/office/officeart/2016/7/layout/RepeatingBendingProcessNew"/>
    <dgm:cxn modelId="{74C69F36-6A50-42B4-AC3B-8A9AD013500C}" type="presParOf" srcId="{F1C9772E-0EC3-4A72-BABC-938BCFA1D14F}" destId="{1750E1D2-FE27-4E49-8E33-D4544D65E862}" srcOrd="8"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89EC651-EE53-4B81-A21A-E6CCF1FA3AB7}" type="doc">
      <dgm:prSet loTypeId="urn:microsoft.com/office/officeart/2018/2/layout/IconCircleList" loCatId="icon" qsTypeId="urn:microsoft.com/office/officeart/2005/8/quickstyle/simple1" qsCatId="simple" csTypeId="urn:microsoft.com/office/officeart/2005/8/colors/accent2_2" csCatId="accent2" phldr="1"/>
      <dgm:spPr/>
      <dgm:t>
        <a:bodyPr/>
        <a:lstStyle/>
        <a:p>
          <a:endParaRPr lang="en-US"/>
        </a:p>
      </dgm:t>
    </dgm:pt>
    <dgm:pt modelId="{F5829AE5-4F03-439F-A884-887EA51FA6E7}">
      <dgm:prSet/>
      <dgm:spPr/>
      <dgm:t>
        <a:bodyPr/>
        <a:lstStyle/>
        <a:p>
          <a:r>
            <a:rPr lang="en-US" baseline="0"/>
            <a:t>To be able to search the web effectively to find relevant  and vital information</a:t>
          </a:r>
          <a:endParaRPr lang="en-US"/>
        </a:p>
      </dgm:t>
    </dgm:pt>
    <dgm:pt modelId="{AA42C54F-332C-4F63-BAFA-B7677D040B31}" type="parTrans" cxnId="{6A5EFADE-2A9E-4126-B8E8-653883435C18}">
      <dgm:prSet/>
      <dgm:spPr/>
      <dgm:t>
        <a:bodyPr/>
        <a:lstStyle/>
        <a:p>
          <a:endParaRPr lang="en-US"/>
        </a:p>
      </dgm:t>
    </dgm:pt>
    <dgm:pt modelId="{83724B4B-571B-4E21-8E5C-10B993ABBBDD}" type="sibTrans" cxnId="{6A5EFADE-2A9E-4126-B8E8-653883435C18}">
      <dgm:prSet/>
      <dgm:spPr/>
      <dgm:t>
        <a:bodyPr/>
        <a:lstStyle/>
        <a:p>
          <a:endParaRPr lang="en-US"/>
        </a:p>
      </dgm:t>
    </dgm:pt>
    <dgm:pt modelId="{E30EA732-F524-4D7E-A298-DD0907A4EBDA}">
      <dgm:prSet/>
      <dgm:spPr/>
      <dgm:t>
        <a:bodyPr/>
        <a:lstStyle/>
        <a:p>
          <a:r>
            <a:rPr lang="en-US" baseline="0"/>
            <a:t>To analyse and organise information by using tools such as s preadsheet , and database exiles etc</a:t>
          </a:r>
          <a:endParaRPr lang="en-US"/>
        </a:p>
      </dgm:t>
    </dgm:pt>
    <dgm:pt modelId="{6BFA4157-9225-44BA-A1F4-97FA7CD69466}" type="parTrans" cxnId="{6B92F921-B6EB-455C-882E-11168B6F0ED1}">
      <dgm:prSet/>
      <dgm:spPr/>
      <dgm:t>
        <a:bodyPr/>
        <a:lstStyle/>
        <a:p>
          <a:endParaRPr lang="en-US"/>
        </a:p>
      </dgm:t>
    </dgm:pt>
    <dgm:pt modelId="{75E1B570-4EDD-4B63-B3B6-276B72CDB4FF}" type="sibTrans" cxnId="{6B92F921-B6EB-455C-882E-11168B6F0ED1}">
      <dgm:prSet/>
      <dgm:spPr/>
      <dgm:t>
        <a:bodyPr/>
        <a:lstStyle/>
        <a:p>
          <a:endParaRPr lang="en-US"/>
        </a:p>
      </dgm:t>
    </dgm:pt>
    <dgm:pt modelId="{F88B204D-A94D-41AE-B6A8-10F903E92A48}">
      <dgm:prSet/>
      <dgm:spPr/>
      <dgm:t>
        <a:bodyPr/>
        <a:lstStyle/>
        <a:p>
          <a:r>
            <a:rPr lang="en-US" baseline="0"/>
            <a:t>To design clear documents  </a:t>
          </a:r>
          <a:endParaRPr lang="en-US"/>
        </a:p>
      </dgm:t>
    </dgm:pt>
    <dgm:pt modelId="{CCDF3737-E6E3-42AE-9565-E8C7ADFE8626}" type="parTrans" cxnId="{C3A9C733-A405-4CDC-9193-A5BA044C4F32}">
      <dgm:prSet/>
      <dgm:spPr/>
      <dgm:t>
        <a:bodyPr/>
        <a:lstStyle/>
        <a:p>
          <a:endParaRPr lang="en-US"/>
        </a:p>
      </dgm:t>
    </dgm:pt>
    <dgm:pt modelId="{05378F15-6E62-4265-97C8-E2B08E79F607}" type="sibTrans" cxnId="{C3A9C733-A405-4CDC-9193-A5BA044C4F32}">
      <dgm:prSet/>
      <dgm:spPr/>
      <dgm:t>
        <a:bodyPr/>
        <a:lstStyle/>
        <a:p>
          <a:endParaRPr lang="en-US"/>
        </a:p>
      </dgm:t>
    </dgm:pt>
    <dgm:pt modelId="{42A151C2-EB4C-488F-88F7-258E21F422B0}">
      <dgm:prSet/>
      <dgm:spPr/>
      <dgm:t>
        <a:bodyPr/>
        <a:lstStyle/>
        <a:p>
          <a:r>
            <a:rPr lang="en-US" baseline="0"/>
            <a:t>To learn and adjust quickly to new software and technology emerges </a:t>
          </a:r>
          <a:endParaRPr lang="en-US"/>
        </a:p>
      </dgm:t>
    </dgm:pt>
    <dgm:pt modelId="{B5AC4FDA-DD8B-4CB3-AB05-AC47EEB093D2}" type="parTrans" cxnId="{00C3A67C-1A4A-49D8-97B9-E8714793C4D1}">
      <dgm:prSet/>
      <dgm:spPr/>
      <dgm:t>
        <a:bodyPr/>
        <a:lstStyle/>
        <a:p>
          <a:endParaRPr lang="en-US"/>
        </a:p>
      </dgm:t>
    </dgm:pt>
    <dgm:pt modelId="{3F4684DF-81D9-4949-A754-EDEBE8C5432D}" type="sibTrans" cxnId="{00C3A67C-1A4A-49D8-97B9-E8714793C4D1}">
      <dgm:prSet/>
      <dgm:spPr/>
      <dgm:t>
        <a:bodyPr/>
        <a:lstStyle/>
        <a:p>
          <a:endParaRPr lang="en-US"/>
        </a:p>
      </dgm:t>
    </dgm:pt>
    <dgm:pt modelId="{F8E211FC-7B75-4C8D-838D-1DF6EDFE99FF}" type="pres">
      <dgm:prSet presAssocID="{F89EC651-EE53-4B81-A21A-E6CCF1FA3AB7}" presName="root" presStyleCnt="0">
        <dgm:presLayoutVars>
          <dgm:dir/>
          <dgm:resizeHandles val="exact"/>
        </dgm:presLayoutVars>
      </dgm:prSet>
      <dgm:spPr/>
    </dgm:pt>
    <dgm:pt modelId="{E37B10B1-A3CF-45A7-8A3C-37D34AC2BA2F}" type="pres">
      <dgm:prSet presAssocID="{F89EC651-EE53-4B81-A21A-E6CCF1FA3AB7}" presName="container" presStyleCnt="0">
        <dgm:presLayoutVars>
          <dgm:dir/>
          <dgm:resizeHandles val="exact"/>
        </dgm:presLayoutVars>
      </dgm:prSet>
      <dgm:spPr/>
    </dgm:pt>
    <dgm:pt modelId="{3B8E2BA3-B051-438F-815F-DB5F9A4FB2B3}" type="pres">
      <dgm:prSet presAssocID="{F5829AE5-4F03-439F-A884-887EA51FA6E7}" presName="compNode" presStyleCnt="0"/>
      <dgm:spPr/>
    </dgm:pt>
    <dgm:pt modelId="{ACD64572-6874-4FE9-A95C-AFDAC1A22A8B}" type="pres">
      <dgm:prSet presAssocID="{F5829AE5-4F03-439F-A884-887EA51FA6E7}" presName="iconBgRect" presStyleLbl="bgShp" presStyleIdx="0" presStyleCnt="4"/>
      <dgm:spPr/>
    </dgm:pt>
    <dgm:pt modelId="{A1628501-CBF0-4A0E-B8D0-7D188950AD4E}" type="pres">
      <dgm:prSet presAssocID="{F5829AE5-4F03-439F-A884-887EA51FA6E7}"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Magnifying glass"/>
        </a:ext>
      </dgm:extLst>
    </dgm:pt>
    <dgm:pt modelId="{BEBF5612-9A66-4602-9DBA-2A935FB8A8E5}" type="pres">
      <dgm:prSet presAssocID="{F5829AE5-4F03-439F-A884-887EA51FA6E7}" presName="spaceRect" presStyleCnt="0"/>
      <dgm:spPr/>
    </dgm:pt>
    <dgm:pt modelId="{286A699E-5FD5-47F9-9729-F355B9200BFC}" type="pres">
      <dgm:prSet presAssocID="{F5829AE5-4F03-439F-A884-887EA51FA6E7}" presName="textRect" presStyleLbl="revTx" presStyleIdx="0" presStyleCnt="4">
        <dgm:presLayoutVars>
          <dgm:chMax val="1"/>
          <dgm:chPref val="1"/>
        </dgm:presLayoutVars>
      </dgm:prSet>
      <dgm:spPr/>
    </dgm:pt>
    <dgm:pt modelId="{715374D3-DE19-4B1D-92E9-A8B83D93D8E9}" type="pres">
      <dgm:prSet presAssocID="{83724B4B-571B-4E21-8E5C-10B993ABBBDD}" presName="sibTrans" presStyleLbl="sibTrans2D1" presStyleIdx="0" presStyleCnt="0"/>
      <dgm:spPr/>
    </dgm:pt>
    <dgm:pt modelId="{0518A6CB-C07F-4E51-81A8-A56299184F01}" type="pres">
      <dgm:prSet presAssocID="{E30EA732-F524-4D7E-A298-DD0907A4EBDA}" presName="compNode" presStyleCnt="0"/>
      <dgm:spPr/>
    </dgm:pt>
    <dgm:pt modelId="{AA9DDFC4-D10E-4D04-B58E-6A6F649257A3}" type="pres">
      <dgm:prSet presAssocID="{E30EA732-F524-4D7E-A298-DD0907A4EBDA}" presName="iconBgRect" presStyleLbl="bgShp" presStyleIdx="1" presStyleCnt="4"/>
      <dgm:spPr/>
    </dgm:pt>
    <dgm:pt modelId="{FBA41DEE-E55E-4AAD-AF03-56C019B51CE1}" type="pres">
      <dgm:prSet presAssocID="{E30EA732-F524-4D7E-A298-DD0907A4EBDA}"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atabase"/>
        </a:ext>
      </dgm:extLst>
    </dgm:pt>
    <dgm:pt modelId="{EC0FFC2E-3D26-47C5-B0BC-C6CF3B3A9747}" type="pres">
      <dgm:prSet presAssocID="{E30EA732-F524-4D7E-A298-DD0907A4EBDA}" presName="spaceRect" presStyleCnt="0"/>
      <dgm:spPr/>
    </dgm:pt>
    <dgm:pt modelId="{5E5936D1-7B6A-4C94-B327-47CFEB2A75E7}" type="pres">
      <dgm:prSet presAssocID="{E30EA732-F524-4D7E-A298-DD0907A4EBDA}" presName="textRect" presStyleLbl="revTx" presStyleIdx="1" presStyleCnt="4">
        <dgm:presLayoutVars>
          <dgm:chMax val="1"/>
          <dgm:chPref val="1"/>
        </dgm:presLayoutVars>
      </dgm:prSet>
      <dgm:spPr/>
    </dgm:pt>
    <dgm:pt modelId="{F774E166-EC23-4B9E-84C0-67CAA925B3D0}" type="pres">
      <dgm:prSet presAssocID="{75E1B570-4EDD-4B63-B3B6-276B72CDB4FF}" presName="sibTrans" presStyleLbl="sibTrans2D1" presStyleIdx="0" presStyleCnt="0"/>
      <dgm:spPr/>
    </dgm:pt>
    <dgm:pt modelId="{AC8BB34B-16BF-479B-A6F0-3F5E74118BE6}" type="pres">
      <dgm:prSet presAssocID="{F88B204D-A94D-41AE-B6A8-10F903E92A48}" presName="compNode" presStyleCnt="0"/>
      <dgm:spPr/>
    </dgm:pt>
    <dgm:pt modelId="{977F8A34-44DC-4DDA-B95D-8275C27FE5B1}" type="pres">
      <dgm:prSet presAssocID="{F88B204D-A94D-41AE-B6A8-10F903E92A48}" presName="iconBgRect" presStyleLbl="bgShp" presStyleIdx="2" presStyleCnt="4"/>
      <dgm:spPr/>
    </dgm:pt>
    <dgm:pt modelId="{E4CFD62F-BEE7-4BAB-BDF3-7DE1E6EA2A9D}" type="pres">
      <dgm:prSet presAssocID="{F88B204D-A94D-41AE-B6A8-10F903E92A48}"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Document"/>
        </a:ext>
      </dgm:extLst>
    </dgm:pt>
    <dgm:pt modelId="{5AC5BA39-C788-425D-BC97-CF15D19DF52B}" type="pres">
      <dgm:prSet presAssocID="{F88B204D-A94D-41AE-B6A8-10F903E92A48}" presName="spaceRect" presStyleCnt="0"/>
      <dgm:spPr/>
    </dgm:pt>
    <dgm:pt modelId="{86A21CF5-1087-489B-9124-7F9A11E00385}" type="pres">
      <dgm:prSet presAssocID="{F88B204D-A94D-41AE-B6A8-10F903E92A48}" presName="textRect" presStyleLbl="revTx" presStyleIdx="2" presStyleCnt="4">
        <dgm:presLayoutVars>
          <dgm:chMax val="1"/>
          <dgm:chPref val="1"/>
        </dgm:presLayoutVars>
      </dgm:prSet>
      <dgm:spPr/>
    </dgm:pt>
    <dgm:pt modelId="{23A4D89B-2F32-42ED-ACA7-C588B7206FA9}" type="pres">
      <dgm:prSet presAssocID="{05378F15-6E62-4265-97C8-E2B08E79F607}" presName="sibTrans" presStyleLbl="sibTrans2D1" presStyleIdx="0" presStyleCnt="0"/>
      <dgm:spPr/>
    </dgm:pt>
    <dgm:pt modelId="{DE6D9283-40C8-4685-99A0-48E58383BE55}" type="pres">
      <dgm:prSet presAssocID="{42A151C2-EB4C-488F-88F7-258E21F422B0}" presName="compNode" presStyleCnt="0"/>
      <dgm:spPr/>
    </dgm:pt>
    <dgm:pt modelId="{51349B80-EE29-4ADB-AF5B-B81C99A9D9E0}" type="pres">
      <dgm:prSet presAssocID="{42A151C2-EB4C-488F-88F7-258E21F422B0}" presName="iconBgRect" presStyleLbl="bgShp" presStyleIdx="3" presStyleCnt="4"/>
      <dgm:spPr/>
    </dgm:pt>
    <dgm:pt modelId="{B0059C7F-DAD4-44AE-9AC4-FD48F0C7E6CF}" type="pres">
      <dgm:prSet presAssocID="{42A151C2-EB4C-488F-88F7-258E21F422B0}"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mputer"/>
        </a:ext>
      </dgm:extLst>
    </dgm:pt>
    <dgm:pt modelId="{3D7D7126-2AC8-4F17-BC81-2D99AAF16F30}" type="pres">
      <dgm:prSet presAssocID="{42A151C2-EB4C-488F-88F7-258E21F422B0}" presName="spaceRect" presStyleCnt="0"/>
      <dgm:spPr/>
    </dgm:pt>
    <dgm:pt modelId="{B26EE6E2-CDB9-4ABC-A997-F8653856E90B}" type="pres">
      <dgm:prSet presAssocID="{42A151C2-EB4C-488F-88F7-258E21F422B0}" presName="textRect" presStyleLbl="revTx" presStyleIdx="3" presStyleCnt="4">
        <dgm:presLayoutVars>
          <dgm:chMax val="1"/>
          <dgm:chPref val="1"/>
        </dgm:presLayoutVars>
      </dgm:prSet>
      <dgm:spPr/>
    </dgm:pt>
  </dgm:ptLst>
  <dgm:cxnLst>
    <dgm:cxn modelId="{B2863B18-1402-461B-8B2E-11CDC2A6BCA2}" type="presOf" srcId="{E30EA732-F524-4D7E-A298-DD0907A4EBDA}" destId="{5E5936D1-7B6A-4C94-B327-47CFEB2A75E7}" srcOrd="0" destOrd="0" presId="urn:microsoft.com/office/officeart/2018/2/layout/IconCircleList"/>
    <dgm:cxn modelId="{6B92F921-B6EB-455C-882E-11168B6F0ED1}" srcId="{F89EC651-EE53-4B81-A21A-E6CCF1FA3AB7}" destId="{E30EA732-F524-4D7E-A298-DD0907A4EBDA}" srcOrd="1" destOrd="0" parTransId="{6BFA4157-9225-44BA-A1F4-97FA7CD69466}" sibTransId="{75E1B570-4EDD-4B63-B3B6-276B72CDB4FF}"/>
    <dgm:cxn modelId="{43AC4826-5E26-4DB7-85F9-06ED84BA9DC2}" type="presOf" srcId="{05378F15-6E62-4265-97C8-E2B08E79F607}" destId="{23A4D89B-2F32-42ED-ACA7-C588B7206FA9}" srcOrd="0" destOrd="0" presId="urn:microsoft.com/office/officeart/2018/2/layout/IconCircleList"/>
    <dgm:cxn modelId="{11706533-D117-466D-B1CF-595091D394CA}" type="presOf" srcId="{42A151C2-EB4C-488F-88F7-258E21F422B0}" destId="{B26EE6E2-CDB9-4ABC-A997-F8653856E90B}" srcOrd="0" destOrd="0" presId="urn:microsoft.com/office/officeart/2018/2/layout/IconCircleList"/>
    <dgm:cxn modelId="{C3A9C733-A405-4CDC-9193-A5BA044C4F32}" srcId="{F89EC651-EE53-4B81-A21A-E6CCF1FA3AB7}" destId="{F88B204D-A94D-41AE-B6A8-10F903E92A48}" srcOrd="2" destOrd="0" parTransId="{CCDF3737-E6E3-42AE-9565-E8C7ADFE8626}" sibTransId="{05378F15-6E62-4265-97C8-E2B08E79F607}"/>
    <dgm:cxn modelId="{00C3A67C-1A4A-49D8-97B9-E8714793C4D1}" srcId="{F89EC651-EE53-4B81-A21A-E6CCF1FA3AB7}" destId="{42A151C2-EB4C-488F-88F7-258E21F422B0}" srcOrd="3" destOrd="0" parTransId="{B5AC4FDA-DD8B-4CB3-AB05-AC47EEB093D2}" sibTransId="{3F4684DF-81D9-4949-A754-EDEBE8C5432D}"/>
    <dgm:cxn modelId="{87075B81-62AB-4C1F-9EB0-D187A2D048B0}" type="presOf" srcId="{75E1B570-4EDD-4B63-B3B6-276B72CDB4FF}" destId="{F774E166-EC23-4B9E-84C0-67CAA925B3D0}" srcOrd="0" destOrd="0" presId="urn:microsoft.com/office/officeart/2018/2/layout/IconCircleList"/>
    <dgm:cxn modelId="{53627781-2FBC-4EDF-8999-F694A7999749}" type="presOf" srcId="{83724B4B-571B-4E21-8E5C-10B993ABBBDD}" destId="{715374D3-DE19-4B1D-92E9-A8B83D93D8E9}" srcOrd="0" destOrd="0" presId="urn:microsoft.com/office/officeart/2018/2/layout/IconCircleList"/>
    <dgm:cxn modelId="{2E252097-A6CF-44E5-8368-589A16EFEFA2}" type="presOf" srcId="{F89EC651-EE53-4B81-A21A-E6CCF1FA3AB7}" destId="{F8E211FC-7B75-4C8D-838D-1DF6EDFE99FF}" srcOrd="0" destOrd="0" presId="urn:microsoft.com/office/officeart/2018/2/layout/IconCircleList"/>
    <dgm:cxn modelId="{71D92AA5-6ABD-425B-8EC2-CEA80BD152A5}" type="presOf" srcId="{F88B204D-A94D-41AE-B6A8-10F903E92A48}" destId="{86A21CF5-1087-489B-9124-7F9A11E00385}" srcOrd="0" destOrd="0" presId="urn:microsoft.com/office/officeart/2018/2/layout/IconCircleList"/>
    <dgm:cxn modelId="{2C6B00D6-8CB7-4970-AA17-2DC0DA356BB2}" type="presOf" srcId="{F5829AE5-4F03-439F-A884-887EA51FA6E7}" destId="{286A699E-5FD5-47F9-9729-F355B9200BFC}" srcOrd="0" destOrd="0" presId="urn:microsoft.com/office/officeart/2018/2/layout/IconCircleList"/>
    <dgm:cxn modelId="{6A5EFADE-2A9E-4126-B8E8-653883435C18}" srcId="{F89EC651-EE53-4B81-A21A-E6CCF1FA3AB7}" destId="{F5829AE5-4F03-439F-A884-887EA51FA6E7}" srcOrd="0" destOrd="0" parTransId="{AA42C54F-332C-4F63-BAFA-B7677D040B31}" sibTransId="{83724B4B-571B-4E21-8E5C-10B993ABBBDD}"/>
    <dgm:cxn modelId="{B45A7837-31C4-40BB-B74E-68C9D4645824}" type="presParOf" srcId="{F8E211FC-7B75-4C8D-838D-1DF6EDFE99FF}" destId="{E37B10B1-A3CF-45A7-8A3C-37D34AC2BA2F}" srcOrd="0" destOrd="0" presId="urn:microsoft.com/office/officeart/2018/2/layout/IconCircleList"/>
    <dgm:cxn modelId="{F23A9CE4-2F7A-4CC4-A370-B6D618B5325F}" type="presParOf" srcId="{E37B10B1-A3CF-45A7-8A3C-37D34AC2BA2F}" destId="{3B8E2BA3-B051-438F-815F-DB5F9A4FB2B3}" srcOrd="0" destOrd="0" presId="urn:microsoft.com/office/officeart/2018/2/layout/IconCircleList"/>
    <dgm:cxn modelId="{824F2613-8A62-4327-BA5D-2331751DB52A}" type="presParOf" srcId="{3B8E2BA3-B051-438F-815F-DB5F9A4FB2B3}" destId="{ACD64572-6874-4FE9-A95C-AFDAC1A22A8B}" srcOrd="0" destOrd="0" presId="urn:microsoft.com/office/officeart/2018/2/layout/IconCircleList"/>
    <dgm:cxn modelId="{4B2AD653-6B8C-443A-A388-70F2F9126F36}" type="presParOf" srcId="{3B8E2BA3-B051-438F-815F-DB5F9A4FB2B3}" destId="{A1628501-CBF0-4A0E-B8D0-7D188950AD4E}" srcOrd="1" destOrd="0" presId="urn:microsoft.com/office/officeart/2018/2/layout/IconCircleList"/>
    <dgm:cxn modelId="{3D7CD7C0-DF70-4A27-B688-31C60EC29F85}" type="presParOf" srcId="{3B8E2BA3-B051-438F-815F-DB5F9A4FB2B3}" destId="{BEBF5612-9A66-4602-9DBA-2A935FB8A8E5}" srcOrd="2" destOrd="0" presId="urn:microsoft.com/office/officeart/2018/2/layout/IconCircleList"/>
    <dgm:cxn modelId="{1FD8F646-7D1C-4C00-9A30-254A048AB994}" type="presParOf" srcId="{3B8E2BA3-B051-438F-815F-DB5F9A4FB2B3}" destId="{286A699E-5FD5-47F9-9729-F355B9200BFC}" srcOrd="3" destOrd="0" presId="urn:microsoft.com/office/officeart/2018/2/layout/IconCircleList"/>
    <dgm:cxn modelId="{4391FB57-2B4A-480C-9FA0-7CDA1F458035}" type="presParOf" srcId="{E37B10B1-A3CF-45A7-8A3C-37D34AC2BA2F}" destId="{715374D3-DE19-4B1D-92E9-A8B83D93D8E9}" srcOrd="1" destOrd="0" presId="urn:microsoft.com/office/officeart/2018/2/layout/IconCircleList"/>
    <dgm:cxn modelId="{D4F51868-F744-4E5B-AC11-28FE631A3B6C}" type="presParOf" srcId="{E37B10B1-A3CF-45A7-8A3C-37D34AC2BA2F}" destId="{0518A6CB-C07F-4E51-81A8-A56299184F01}" srcOrd="2" destOrd="0" presId="urn:microsoft.com/office/officeart/2018/2/layout/IconCircleList"/>
    <dgm:cxn modelId="{0C24B4C6-68D7-4ECD-8468-96ED51A04528}" type="presParOf" srcId="{0518A6CB-C07F-4E51-81A8-A56299184F01}" destId="{AA9DDFC4-D10E-4D04-B58E-6A6F649257A3}" srcOrd="0" destOrd="0" presId="urn:microsoft.com/office/officeart/2018/2/layout/IconCircleList"/>
    <dgm:cxn modelId="{181AE3D0-A389-40D2-A0F8-54666506D3E0}" type="presParOf" srcId="{0518A6CB-C07F-4E51-81A8-A56299184F01}" destId="{FBA41DEE-E55E-4AAD-AF03-56C019B51CE1}" srcOrd="1" destOrd="0" presId="urn:microsoft.com/office/officeart/2018/2/layout/IconCircleList"/>
    <dgm:cxn modelId="{CFFC33F7-FC94-4595-B2C8-2286FDAE987D}" type="presParOf" srcId="{0518A6CB-C07F-4E51-81A8-A56299184F01}" destId="{EC0FFC2E-3D26-47C5-B0BC-C6CF3B3A9747}" srcOrd="2" destOrd="0" presId="urn:microsoft.com/office/officeart/2018/2/layout/IconCircleList"/>
    <dgm:cxn modelId="{F027C349-D0E4-4B64-8696-9E7B3537085A}" type="presParOf" srcId="{0518A6CB-C07F-4E51-81A8-A56299184F01}" destId="{5E5936D1-7B6A-4C94-B327-47CFEB2A75E7}" srcOrd="3" destOrd="0" presId="urn:microsoft.com/office/officeart/2018/2/layout/IconCircleList"/>
    <dgm:cxn modelId="{B62460C2-DE10-489A-8D34-C11403D4558A}" type="presParOf" srcId="{E37B10B1-A3CF-45A7-8A3C-37D34AC2BA2F}" destId="{F774E166-EC23-4B9E-84C0-67CAA925B3D0}" srcOrd="3" destOrd="0" presId="urn:microsoft.com/office/officeart/2018/2/layout/IconCircleList"/>
    <dgm:cxn modelId="{69DBC9AA-62F3-4279-BDBA-B39DEBBAC800}" type="presParOf" srcId="{E37B10B1-A3CF-45A7-8A3C-37D34AC2BA2F}" destId="{AC8BB34B-16BF-479B-A6F0-3F5E74118BE6}" srcOrd="4" destOrd="0" presId="urn:microsoft.com/office/officeart/2018/2/layout/IconCircleList"/>
    <dgm:cxn modelId="{2C4449D1-4343-4F2F-B999-9E04194D07B3}" type="presParOf" srcId="{AC8BB34B-16BF-479B-A6F0-3F5E74118BE6}" destId="{977F8A34-44DC-4DDA-B95D-8275C27FE5B1}" srcOrd="0" destOrd="0" presId="urn:microsoft.com/office/officeart/2018/2/layout/IconCircleList"/>
    <dgm:cxn modelId="{37E52967-44F4-4707-9A37-8CCBF4F5EAE4}" type="presParOf" srcId="{AC8BB34B-16BF-479B-A6F0-3F5E74118BE6}" destId="{E4CFD62F-BEE7-4BAB-BDF3-7DE1E6EA2A9D}" srcOrd="1" destOrd="0" presId="urn:microsoft.com/office/officeart/2018/2/layout/IconCircleList"/>
    <dgm:cxn modelId="{A979AA78-70B9-4A08-B1C7-43F1A2742AB4}" type="presParOf" srcId="{AC8BB34B-16BF-479B-A6F0-3F5E74118BE6}" destId="{5AC5BA39-C788-425D-BC97-CF15D19DF52B}" srcOrd="2" destOrd="0" presId="urn:microsoft.com/office/officeart/2018/2/layout/IconCircleList"/>
    <dgm:cxn modelId="{C6AB24A3-4417-4D3E-94FE-F312DC422BB0}" type="presParOf" srcId="{AC8BB34B-16BF-479B-A6F0-3F5E74118BE6}" destId="{86A21CF5-1087-489B-9124-7F9A11E00385}" srcOrd="3" destOrd="0" presId="urn:microsoft.com/office/officeart/2018/2/layout/IconCircleList"/>
    <dgm:cxn modelId="{4E875F5C-1696-40F0-AFF3-76AADE384475}" type="presParOf" srcId="{E37B10B1-A3CF-45A7-8A3C-37D34AC2BA2F}" destId="{23A4D89B-2F32-42ED-ACA7-C588B7206FA9}" srcOrd="5" destOrd="0" presId="urn:microsoft.com/office/officeart/2018/2/layout/IconCircleList"/>
    <dgm:cxn modelId="{D8882481-E465-4149-AA36-4E0EE0C27710}" type="presParOf" srcId="{E37B10B1-A3CF-45A7-8A3C-37D34AC2BA2F}" destId="{DE6D9283-40C8-4685-99A0-48E58383BE55}" srcOrd="6" destOrd="0" presId="urn:microsoft.com/office/officeart/2018/2/layout/IconCircleList"/>
    <dgm:cxn modelId="{13C0040F-365E-41FC-81BD-BA62F38DB297}" type="presParOf" srcId="{DE6D9283-40C8-4685-99A0-48E58383BE55}" destId="{51349B80-EE29-4ADB-AF5B-B81C99A9D9E0}" srcOrd="0" destOrd="0" presId="urn:microsoft.com/office/officeart/2018/2/layout/IconCircleList"/>
    <dgm:cxn modelId="{E87BE173-43E1-4364-9A7E-3E1CA5C06144}" type="presParOf" srcId="{DE6D9283-40C8-4685-99A0-48E58383BE55}" destId="{B0059C7F-DAD4-44AE-9AC4-FD48F0C7E6CF}" srcOrd="1" destOrd="0" presId="urn:microsoft.com/office/officeart/2018/2/layout/IconCircleList"/>
    <dgm:cxn modelId="{9BDD923D-32F0-4757-9DAB-5152E146BF76}" type="presParOf" srcId="{DE6D9283-40C8-4685-99A0-48E58383BE55}" destId="{3D7D7126-2AC8-4F17-BC81-2D99AAF16F30}" srcOrd="2" destOrd="0" presId="urn:microsoft.com/office/officeart/2018/2/layout/IconCircleList"/>
    <dgm:cxn modelId="{EAFE68AA-8480-453B-9B70-4B17045587CA}" type="presParOf" srcId="{DE6D9283-40C8-4685-99A0-48E58383BE55}" destId="{B26EE6E2-CDB9-4ABC-A997-F8653856E90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866EC0-7FB4-4132-B9C6-54A407D18A39}">
      <dsp:nvSpPr>
        <dsp:cNvPr id="0" name=""/>
        <dsp:cNvSpPr/>
      </dsp:nvSpPr>
      <dsp:spPr>
        <a:xfrm>
          <a:off x="0" y="439812"/>
          <a:ext cx="6148333" cy="8634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Bauket and Sons care Ltd </a:t>
          </a:r>
          <a:endParaRPr lang="en-US" sz="3600" kern="1200"/>
        </a:p>
      </dsp:txBody>
      <dsp:txXfrm>
        <a:off x="42151" y="481963"/>
        <a:ext cx="6064031" cy="779158"/>
      </dsp:txXfrm>
    </dsp:sp>
    <dsp:sp modelId="{968B4C1B-5C9C-4799-9BA5-8048996A35EB}">
      <dsp:nvSpPr>
        <dsp:cNvPr id="0" name=""/>
        <dsp:cNvSpPr/>
      </dsp:nvSpPr>
      <dsp:spPr>
        <a:xfrm>
          <a:off x="0" y="1406952"/>
          <a:ext cx="6148333" cy="863460"/>
        </a:xfrm>
        <a:prstGeom prst="roundRect">
          <a:avLst/>
        </a:prstGeom>
        <a:solidFill>
          <a:schemeClr val="accent2">
            <a:hueOff val="67083"/>
            <a:satOff val="2362"/>
            <a:lumOff val="-9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Presented  by </a:t>
          </a:r>
          <a:endParaRPr lang="en-US" sz="3600" kern="1200"/>
        </a:p>
      </dsp:txBody>
      <dsp:txXfrm>
        <a:off x="42151" y="1449103"/>
        <a:ext cx="6064031" cy="779158"/>
      </dsp:txXfrm>
    </dsp:sp>
    <dsp:sp modelId="{B6981406-3194-4852-82AF-7F5F5398D679}">
      <dsp:nvSpPr>
        <dsp:cNvPr id="0" name=""/>
        <dsp:cNvSpPr/>
      </dsp:nvSpPr>
      <dsp:spPr>
        <a:xfrm>
          <a:off x="0" y="2374093"/>
          <a:ext cx="6148333" cy="863460"/>
        </a:xfrm>
        <a:prstGeom prst="roundRect">
          <a:avLst/>
        </a:prstGeom>
        <a:solidFill>
          <a:schemeClr val="accent2">
            <a:hueOff val="134165"/>
            <a:satOff val="4725"/>
            <a:lumOff val="-1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GB" sz="3600" kern="1200"/>
            <a:t>PATRICIA CHANDA</a:t>
          </a:r>
          <a:endParaRPr lang="en-US" sz="3600" kern="1200"/>
        </a:p>
      </dsp:txBody>
      <dsp:txXfrm>
        <a:off x="42151" y="2416244"/>
        <a:ext cx="6064031" cy="7791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F0249F-56E9-4824-900B-E13F4E2B20F7}">
      <dsp:nvSpPr>
        <dsp:cNvPr id="0" name=""/>
        <dsp:cNvSpPr/>
      </dsp:nvSpPr>
      <dsp:spPr>
        <a:xfrm>
          <a:off x="2992396" y="715179"/>
          <a:ext cx="552420" cy="91440"/>
        </a:xfrm>
        <a:custGeom>
          <a:avLst/>
          <a:gdLst/>
          <a:ahLst/>
          <a:cxnLst/>
          <a:rect l="0" t="0" r="0" b="0"/>
          <a:pathLst>
            <a:path>
              <a:moveTo>
                <a:pt x="0" y="45720"/>
              </a:moveTo>
              <a:lnTo>
                <a:pt x="552420"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54030" y="757984"/>
        <a:ext cx="29151" cy="5830"/>
      </dsp:txXfrm>
    </dsp:sp>
    <dsp:sp modelId="{D6335D48-6DF4-4CED-A368-DF05E435F8A8}">
      <dsp:nvSpPr>
        <dsp:cNvPr id="0" name=""/>
        <dsp:cNvSpPr/>
      </dsp:nvSpPr>
      <dsp:spPr>
        <a:xfrm>
          <a:off x="459325" y="438"/>
          <a:ext cx="2534871" cy="152092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4211" tIns="130381" rIns="124211" bIns="130381" numCol="1" spcCol="1270" anchor="ctr" anchorCtr="0">
          <a:noAutofit/>
        </a:bodyPr>
        <a:lstStyle/>
        <a:p>
          <a:pPr marL="0" lvl="0" indent="0" algn="ctr" defTabSz="533400">
            <a:lnSpc>
              <a:spcPct val="90000"/>
            </a:lnSpc>
            <a:spcBef>
              <a:spcPct val="0"/>
            </a:spcBef>
            <a:spcAft>
              <a:spcPct val="35000"/>
            </a:spcAft>
            <a:buNone/>
          </a:pPr>
          <a:r>
            <a:rPr lang="en-GB" sz="1200" kern="1200"/>
            <a:t>Sergementation by care( Service user) individual needs  should be identified  such as bathing, dressing ,medication adminstration and meal preparation</a:t>
          </a:r>
          <a:endParaRPr lang="en-US" sz="1200" kern="1200"/>
        </a:p>
      </dsp:txBody>
      <dsp:txXfrm>
        <a:off x="459325" y="438"/>
        <a:ext cx="2534871" cy="1520922"/>
      </dsp:txXfrm>
    </dsp:sp>
    <dsp:sp modelId="{5662DFD2-863B-48AD-A299-C18CBB262806}">
      <dsp:nvSpPr>
        <dsp:cNvPr id="0" name=""/>
        <dsp:cNvSpPr/>
      </dsp:nvSpPr>
      <dsp:spPr>
        <a:xfrm>
          <a:off x="1726760" y="1519561"/>
          <a:ext cx="3117891" cy="552420"/>
        </a:xfrm>
        <a:custGeom>
          <a:avLst/>
          <a:gdLst/>
          <a:ahLst/>
          <a:cxnLst/>
          <a:rect l="0" t="0" r="0" b="0"/>
          <a:pathLst>
            <a:path>
              <a:moveTo>
                <a:pt x="3117891" y="0"/>
              </a:moveTo>
              <a:lnTo>
                <a:pt x="3117891" y="293310"/>
              </a:lnTo>
              <a:lnTo>
                <a:pt x="0" y="293310"/>
              </a:lnTo>
              <a:lnTo>
                <a:pt x="0" y="5524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06408" y="1792856"/>
        <a:ext cx="158596" cy="5830"/>
      </dsp:txXfrm>
    </dsp:sp>
    <dsp:sp modelId="{34E5683D-1B3B-4D02-852F-A2AC4DFC1667}">
      <dsp:nvSpPr>
        <dsp:cNvPr id="0" name=""/>
        <dsp:cNvSpPr/>
      </dsp:nvSpPr>
      <dsp:spPr>
        <a:xfrm>
          <a:off x="3577216" y="438"/>
          <a:ext cx="2534871" cy="152092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4211" tIns="130381" rIns="124211" bIns="130381" numCol="1" spcCol="1270" anchor="ctr" anchorCtr="0">
          <a:noAutofit/>
        </a:bodyPr>
        <a:lstStyle/>
        <a:p>
          <a:pPr marL="0" lvl="0" indent="0" algn="ctr" defTabSz="533400">
            <a:lnSpc>
              <a:spcPct val="90000"/>
            </a:lnSpc>
            <a:spcBef>
              <a:spcPct val="0"/>
            </a:spcBef>
            <a:spcAft>
              <a:spcPct val="35000"/>
            </a:spcAft>
            <a:buNone/>
          </a:pPr>
          <a:r>
            <a:rPr lang="en-GB" sz="1200" kern="1200"/>
            <a:t>Segmentation by care buyer ( the decision makers ) as the organisation should focus on marketing  and negociating prices </a:t>
          </a:r>
          <a:endParaRPr lang="en-US" sz="1200" kern="1200"/>
        </a:p>
      </dsp:txBody>
      <dsp:txXfrm>
        <a:off x="3577216" y="438"/>
        <a:ext cx="2534871" cy="1520922"/>
      </dsp:txXfrm>
    </dsp:sp>
    <dsp:sp modelId="{302DE95A-C5D3-45A6-AC04-B7C65B1C4F8A}">
      <dsp:nvSpPr>
        <dsp:cNvPr id="0" name=""/>
        <dsp:cNvSpPr/>
      </dsp:nvSpPr>
      <dsp:spPr>
        <a:xfrm>
          <a:off x="2992396" y="2819123"/>
          <a:ext cx="552420" cy="91440"/>
        </a:xfrm>
        <a:custGeom>
          <a:avLst/>
          <a:gdLst/>
          <a:ahLst/>
          <a:cxnLst/>
          <a:rect l="0" t="0" r="0" b="0"/>
          <a:pathLst>
            <a:path>
              <a:moveTo>
                <a:pt x="0" y="45720"/>
              </a:moveTo>
              <a:lnTo>
                <a:pt x="552420" y="45720"/>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54030" y="2861927"/>
        <a:ext cx="29151" cy="5830"/>
      </dsp:txXfrm>
    </dsp:sp>
    <dsp:sp modelId="{BECD42C0-A317-4C4C-ABC9-9ED21CBD988A}">
      <dsp:nvSpPr>
        <dsp:cNvPr id="0" name=""/>
        <dsp:cNvSpPr/>
      </dsp:nvSpPr>
      <dsp:spPr>
        <a:xfrm>
          <a:off x="459325" y="2104381"/>
          <a:ext cx="2534871" cy="152092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4211" tIns="130381" rIns="124211" bIns="130381" numCol="1" spcCol="1270" anchor="ctr" anchorCtr="0">
          <a:noAutofit/>
        </a:bodyPr>
        <a:lstStyle/>
        <a:p>
          <a:pPr marL="0" lvl="0" indent="0" algn="ctr" defTabSz="533400">
            <a:lnSpc>
              <a:spcPct val="90000"/>
            </a:lnSpc>
            <a:spcBef>
              <a:spcPct val="0"/>
            </a:spcBef>
            <a:spcAft>
              <a:spcPct val="35000"/>
            </a:spcAft>
            <a:buNone/>
          </a:pPr>
          <a:r>
            <a:rPr lang="en-GB" sz="1200" kern="1200"/>
            <a:t>Behaviour and psysogeogrphic Segmentation</a:t>
          </a:r>
          <a:endParaRPr lang="en-US" sz="1200" kern="1200"/>
        </a:p>
      </dsp:txBody>
      <dsp:txXfrm>
        <a:off x="459325" y="2104381"/>
        <a:ext cx="2534871" cy="1520922"/>
      </dsp:txXfrm>
    </dsp:sp>
    <dsp:sp modelId="{4A6E0DF1-BF76-4C3B-B2D1-97B63908DA11}">
      <dsp:nvSpPr>
        <dsp:cNvPr id="0" name=""/>
        <dsp:cNvSpPr/>
      </dsp:nvSpPr>
      <dsp:spPr>
        <a:xfrm>
          <a:off x="1726760" y="3623504"/>
          <a:ext cx="3117891" cy="552420"/>
        </a:xfrm>
        <a:custGeom>
          <a:avLst/>
          <a:gdLst/>
          <a:ahLst/>
          <a:cxnLst/>
          <a:rect l="0" t="0" r="0" b="0"/>
          <a:pathLst>
            <a:path>
              <a:moveTo>
                <a:pt x="3117891" y="0"/>
              </a:moveTo>
              <a:lnTo>
                <a:pt x="3117891" y="293310"/>
              </a:lnTo>
              <a:lnTo>
                <a:pt x="0" y="293310"/>
              </a:lnTo>
              <a:lnTo>
                <a:pt x="0" y="5524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06408" y="3896799"/>
        <a:ext cx="158596" cy="5830"/>
      </dsp:txXfrm>
    </dsp:sp>
    <dsp:sp modelId="{57DBD626-7023-49CD-9A84-C2EC1B204F39}">
      <dsp:nvSpPr>
        <dsp:cNvPr id="0" name=""/>
        <dsp:cNvSpPr/>
      </dsp:nvSpPr>
      <dsp:spPr>
        <a:xfrm>
          <a:off x="3577216" y="2104381"/>
          <a:ext cx="2534871" cy="152092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4211" tIns="130381" rIns="124211" bIns="130381" numCol="1" spcCol="1270" anchor="ctr" anchorCtr="0">
          <a:noAutofit/>
        </a:bodyPr>
        <a:lstStyle/>
        <a:p>
          <a:pPr marL="0" lvl="0" indent="0" algn="ctr" defTabSz="533400">
            <a:lnSpc>
              <a:spcPct val="90000"/>
            </a:lnSpc>
            <a:spcBef>
              <a:spcPct val="0"/>
            </a:spcBef>
            <a:spcAft>
              <a:spcPct val="35000"/>
            </a:spcAft>
            <a:buNone/>
          </a:pPr>
          <a:r>
            <a:rPr lang="en-GB" sz="1200" kern="1200"/>
            <a:t>Brand Awareness</a:t>
          </a:r>
          <a:endParaRPr lang="en-US" sz="1200" kern="1200"/>
        </a:p>
      </dsp:txBody>
      <dsp:txXfrm>
        <a:off x="3577216" y="2104381"/>
        <a:ext cx="2534871" cy="1520922"/>
      </dsp:txXfrm>
    </dsp:sp>
    <dsp:sp modelId="{1750E1D2-FE27-4E49-8E33-D4544D65E862}">
      <dsp:nvSpPr>
        <dsp:cNvPr id="0" name=""/>
        <dsp:cNvSpPr/>
      </dsp:nvSpPr>
      <dsp:spPr>
        <a:xfrm>
          <a:off x="459325" y="4208324"/>
          <a:ext cx="2534871" cy="152092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4211" tIns="130381" rIns="124211" bIns="130381" numCol="1" spcCol="1270" anchor="ctr" anchorCtr="0">
          <a:noAutofit/>
        </a:bodyPr>
        <a:lstStyle/>
        <a:p>
          <a:pPr marL="0" lvl="0" indent="0" algn="ctr" defTabSz="533400">
            <a:lnSpc>
              <a:spcPct val="90000"/>
            </a:lnSpc>
            <a:spcBef>
              <a:spcPct val="0"/>
            </a:spcBef>
            <a:spcAft>
              <a:spcPct val="35000"/>
            </a:spcAft>
            <a:buNone/>
          </a:pPr>
          <a:r>
            <a:rPr lang="en-GB" sz="1200" kern="1200"/>
            <a:t>Digital  channels such as search engines and social media platform are vital in this digital era. It enables  and encorage client to make informed choice when choosing service and providers( Pasaribu et al., 2022)</a:t>
          </a:r>
          <a:endParaRPr lang="en-US" sz="1200" kern="1200"/>
        </a:p>
      </dsp:txBody>
      <dsp:txXfrm>
        <a:off x="459325" y="4208324"/>
        <a:ext cx="2534871" cy="152092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D64572-6874-4FE9-A95C-AFDAC1A22A8B}">
      <dsp:nvSpPr>
        <dsp:cNvPr id="0" name=""/>
        <dsp:cNvSpPr/>
      </dsp:nvSpPr>
      <dsp:spPr>
        <a:xfrm>
          <a:off x="4187" y="390412"/>
          <a:ext cx="1456965" cy="1456965"/>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628501-CBF0-4A0E-B8D0-7D188950AD4E}">
      <dsp:nvSpPr>
        <dsp:cNvPr id="0" name=""/>
        <dsp:cNvSpPr/>
      </dsp:nvSpPr>
      <dsp:spPr>
        <a:xfrm>
          <a:off x="310150" y="696375"/>
          <a:ext cx="845040" cy="84504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86A699E-5FD5-47F9-9729-F355B9200BFC}">
      <dsp:nvSpPr>
        <dsp:cNvPr id="0" name=""/>
        <dsp:cNvSpPr/>
      </dsp:nvSpPr>
      <dsp:spPr>
        <a:xfrm>
          <a:off x="1773360" y="390412"/>
          <a:ext cx="3434276" cy="1456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US" sz="2200" kern="1200" baseline="0"/>
            <a:t>To be able to search the web effectively to find relevant  and vital information</a:t>
          </a:r>
          <a:endParaRPr lang="en-US" sz="2200" kern="1200"/>
        </a:p>
      </dsp:txBody>
      <dsp:txXfrm>
        <a:off x="1773360" y="390412"/>
        <a:ext cx="3434276" cy="1456965"/>
      </dsp:txXfrm>
    </dsp:sp>
    <dsp:sp modelId="{AA9DDFC4-D10E-4D04-B58E-6A6F649257A3}">
      <dsp:nvSpPr>
        <dsp:cNvPr id="0" name=""/>
        <dsp:cNvSpPr/>
      </dsp:nvSpPr>
      <dsp:spPr>
        <a:xfrm>
          <a:off x="5806033" y="390412"/>
          <a:ext cx="1456965" cy="1456965"/>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A41DEE-E55E-4AAD-AF03-56C019B51CE1}">
      <dsp:nvSpPr>
        <dsp:cNvPr id="0" name=""/>
        <dsp:cNvSpPr/>
      </dsp:nvSpPr>
      <dsp:spPr>
        <a:xfrm>
          <a:off x="6111996" y="696375"/>
          <a:ext cx="845040" cy="84504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5936D1-7B6A-4C94-B327-47CFEB2A75E7}">
      <dsp:nvSpPr>
        <dsp:cNvPr id="0" name=""/>
        <dsp:cNvSpPr/>
      </dsp:nvSpPr>
      <dsp:spPr>
        <a:xfrm>
          <a:off x="7575206" y="390412"/>
          <a:ext cx="3434276" cy="1456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US" sz="2200" kern="1200" baseline="0"/>
            <a:t>To analyse and organise information by using tools such as s preadsheet , and database exiles etc</a:t>
          </a:r>
          <a:endParaRPr lang="en-US" sz="2200" kern="1200"/>
        </a:p>
      </dsp:txBody>
      <dsp:txXfrm>
        <a:off x="7575206" y="390412"/>
        <a:ext cx="3434276" cy="1456965"/>
      </dsp:txXfrm>
    </dsp:sp>
    <dsp:sp modelId="{977F8A34-44DC-4DDA-B95D-8275C27FE5B1}">
      <dsp:nvSpPr>
        <dsp:cNvPr id="0" name=""/>
        <dsp:cNvSpPr/>
      </dsp:nvSpPr>
      <dsp:spPr>
        <a:xfrm>
          <a:off x="4187" y="2604135"/>
          <a:ext cx="1456965" cy="1456965"/>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CFD62F-BEE7-4BAB-BDF3-7DE1E6EA2A9D}">
      <dsp:nvSpPr>
        <dsp:cNvPr id="0" name=""/>
        <dsp:cNvSpPr/>
      </dsp:nvSpPr>
      <dsp:spPr>
        <a:xfrm>
          <a:off x="310150" y="2910098"/>
          <a:ext cx="845040" cy="84504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A21CF5-1087-489B-9124-7F9A11E00385}">
      <dsp:nvSpPr>
        <dsp:cNvPr id="0" name=""/>
        <dsp:cNvSpPr/>
      </dsp:nvSpPr>
      <dsp:spPr>
        <a:xfrm>
          <a:off x="1773360" y="2604135"/>
          <a:ext cx="3434276" cy="1456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US" sz="2200" kern="1200" baseline="0"/>
            <a:t>To design clear documents  </a:t>
          </a:r>
          <a:endParaRPr lang="en-US" sz="2200" kern="1200"/>
        </a:p>
      </dsp:txBody>
      <dsp:txXfrm>
        <a:off x="1773360" y="2604135"/>
        <a:ext cx="3434276" cy="1456965"/>
      </dsp:txXfrm>
    </dsp:sp>
    <dsp:sp modelId="{51349B80-EE29-4ADB-AF5B-B81C99A9D9E0}">
      <dsp:nvSpPr>
        <dsp:cNvPr id="0" name=""/>
        <dsp:cNvSpPr/>
      </dsp:nvSpPr>
      <dsp:spPr>
        <a:xfrm>
          <a:off x="5806033" y="2604135"/>
          <a:ext cx="1456965" cy="1456965"/>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059C7F-DAD4-44AE-9AC4-FD48F0C7E6CF}">
      <dsp:nvSpPr>
        <dsp:cNvPr id="0" name=""/>
        <dsp:cNvSpPr/>
      </dsp:nvSpPr>
      <dsp:spPr>
        <a:xfrm>
          <a:off x="6111996" y="2910098"/>
          <a:ext cx="845040" cy="84504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26EE6E2-CDB9-4ABC-A997-F8653856E90B}">
      <dsp:nvSpPr>
        <dsp:cNvPr id="0" name=""/>
        <dsp:cNvSpPr/>
      </dsp:nvSpPr>
      <dsp:spPr>
        <a:xfrm>
          <a:off x="7575206" y="2604135"/>
          <a:ext cx="3434276" cy="14569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77900">
            <a:lnSpc>
              <a:spcPct val="90000"/>
            </a:lnSpc>
            <a:spcBef>
              <a:spcPct val="0"/>
            </a:spcBef>
            <a:spcAft>
              <a:spcPct val="35000"/>
            </a:spcAft>
            <a:buNone/>
          </a:pPr>
          <a:r>
            <a:rPr lang="en-US" sz="2200" kern="1200" baseline="0"/>
            <a:t>To learn and adjust quickly to new software and technology emerges </a:t>
          </a:r>
          <a:endParaRPr lang="en-US" sz="2200" kern="1200"/>
        </a:p>
      </dsp:txBody>
      <dsp:txXfrm>
        <a:off x="7575206" y="2604135"/>
        <a:ext cx="3434276" cy="145696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0" y="4939257"/>
            <a:ext cx="5898630" cy="480373"/>
          </a:xfrm>
        </p:spPr>
        <p:txBody>
          <a:bodyPr vert="horz" lIns="91440" tIns="45720" rIns="91440" bIns="45720" rtlCol="0" anchor="t">
            <a:normAutofit/>
          </a:bodyPr>
          <a:lstStyle>
            <a:lvl1pPr>
              <a:defRPr lang="en-US" dirty="0"/>
            </a:lvl1pPr>
          </a:lstStyle>
          <a:p>
            <a:pPr lvl="0"/>
            <a:r>
              <a:rPr lang="en-US" dirty="0"/>
              <a:t>Click to edit Master subtitle style</a:t>
            </a:r>
          </a:p>
        </p:txBody>
      </p:sp>
      <p:sp>
        <p:nvSpPr>
          <p:cNvPr id="6" name="Picture Placeholder 10">
            <a:extLst>
              <a:ext uri="{FF2B5EF4-FFF2-40B4-BE49-F238E27FC236}">
                <a16:creationId xmlns:a16="http://schemas.microsoft.com/office/drawing/2014/main" id="{C58F7861-05FC-CC70-0C94-F3BAE39E54EB}"/>
              </a:ext>
            </a:extLst>
          </p:cNvPr>
          <p:cNvSpPr>
            <a:spLocks noGrp="1" noChangeAspect="1"/>
          </p:cNvSpPr>
          <p:nvPr>
            <p:ph type="pic" sz="quarter" idx="13" hasCustomPrompt="1"/>
          </p:nvPr>
        </p:nvSpPr>
        <p:spPr>
          <a:xfrm>
            <a:off x="0" y="-1"/>
            <a:ext cx="12192000" cy="4784036"/>
          </a:xfrm>
          <a:blipFill>
            <a:blip r:embed="rId2">
              <a:alphaModFix amt="70000"/>
            </a:blip>
            <a:stretch>
              <a:fillRect/>
            </a:stretch>
          </a:blipFill>
        </p:spPr>
        <p:txBody>
          <a:bodyPr anchor="t"/>
          <a:lstStyle>
            <a:lvl1pPr>
              <a:defRPr/>
            </a:lvl1pPr>
          </a:lstStyle>
          <a:p>
            <a:endParaRPr/>
          </a:p>
        </p:txBody>
      </p:sp>
      <p:sp>
        <p:nvSpPr>
          <p:cNvPr id="5" name="Footer Placeholder 4">
            <a:extLst>
              <a:ext uri="{FF2B5EF4-FFF2-40B4-BE49-F238E27FC236}">
                <a16:creationId xmlns:a16="http://schemas.microsoft.com/office/drawing/2014/main" id="{FDEC7B0B-C375-9D64-1424-3B07B71AF1FE}"/>
              </a:ext>
            </a:extLst>
          </p:cNvPr>
          <p:cNvSpPr>
            <a:spLocks noGrp="1"/>
          </p:cNvSpPr>
          <p:nvPr>
            <p:ph type="ftr" sz="quarter" idx="15"/>
          </p:nvPr>
        </p:nvSpPr>
        <p:spPr>
          <a:xfrm>
            <a:off x="6205927" y="4939715"/>
            <a:ext cx="4420031" cy="479458"/>
          </a:xfrm>
        </p:spPr>
        <p:txBody>
          <a:bodyPr anchor="t"/>
          <a:lstStyle>
            <a:lvl1pPr>
              <a:defRPr sz="1400"/>
            </a:lvl1pPr>
          </a:lstStyle>
          <a:p>
            <a:r>
              <a:rPr lang="en-US" dirty="0"/>
              <a:t>
              </a:t>
            </a:r>
          </a:p>
        </p:txBody>
      </p:sp>
      <p:sp>
        <p:nvSpPr>
          <p:cNvPr id="8" name="Slide Number Placeholder 7">
            <a:extLst>
              <a:ext uri="{FF2B5EF4-FFF2-40B4-BE49-F238E27FC236}">
                <a16:creationId xmlns:a16="http://schemas.microsoft.com/office/drawing/2014/main" id="{A9117021-C08A-0E4F-5F64-FC1A870E4815}"/>
              </a:ext>
            </a:extLst>
          </p:cNvPr>
          <p:cNvSpPr>
            <a:spLocks noGrp="1"/>
          </p:cNvSpPr>
          <p:nvPr>
            <p:ph type="sldNum" sz="quarter" idx="16"/>
          </p:nvPr>
        </p:nvSpPr>
        <p:spPr>
          <a:xfrm>
            <a:off x="11762792" y="4939257"/>
            <a:ext cx="429207" cy="365125"/>
          </a:xfrm>
        </p:spPr>
        <p:txBody>
          <a:bodyPr/>
          <a:lstStyle/>
          <a:p>
            <a:fld id="{CC057153-B650-4DEB-B370-79DDCFDCE934}" type="slidenum">
              <a:rPr lang="en-US" dirty="0"/>
              <a:pPr/>
              <a:t>‹#›</a:t>
            </a:fld>
            <a:endParaRPr lang="en-US" dirty="0"/>
          </a:p>
        </p:txBody>
      </p:sp>
      <p:pic>
        <p:nvPicPr>
          <p:cNvPr id="12" name="Graphic 11">
            <a:extLst>
              <a:ext uri="{FF2B5EF4-FFF2-40B4-BE49-F238E27FC236}">
                <a16:creationId xmlns:a16="http://schemas.microsoft.com/office/drawing/2014/main" id="{9001D668-DD9C-F5B4-B191-51BDD0B3082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1103035" y="5873424"/>
            <a:ext cx="1005840" cy="1005840"/>
          </a:xfrm>
          <a:prstGeom prst="rect">
            <a:avLst/>
          </a:prstGeom>
        </p:spPr>
      </p:pic>
      <p:sp>
        <p:nvSpPr>
          <p:cNvPr id="4" name="Title 3">
            <a:extLst>
              <a:ext uri="{FF2B5EF4-FFF2-40B4-BE49-F238E27FC236}">
                <a16:creationId xmlns:a16="http://schemas.microsoft.com/office/drawing/2014/main" id="{009A08CF-24F0-EC7D-277D-CB831E7E7930}"/>
              </a:ext>
            </a:extLst>
          </p:cNvPr>
          <p:cNvSpPr>
            <a:spLocks noGrp="1"/>
          </p:cNvSpPr>
          <p:nvPr>
            <p:ph type="title"/>
          </p:nvPr>
        </p:nvSpPr>
        <p:spPr>
          <a:xfrm>
            <a:off x="-19847" y="5718869"/>
            <a:ext cx="5916168" cy="1143000"/>
          </a:xfrm>
        </p:spPr>
        <p:txBody>
          <a:bodyPr anchor="b">
            <a:normAutofit/>
          </a:bodyPr>
          <a:lstStyle>
            <a:lvl1pPr>
              <a:lnSpc>
                <a:spcPct val="60000"/>
              </a:lnSpc>
              <a:defRPr sz="5200"/>
            </a:lvl1pPr>
          </a:lstStyle>
          <a:p>
            <a:r>
              <a:rPr lang="en-US" dirty="0"/>
              <a:t>Click to edit Master title style</a:t>
            </a:r>
          </a:p>
        </p:txBody>
      </p:sp>
    </p:spTree>
    <p:extLst>
      <p:ext uri="{BB962C8B-B14F-4D97-AF65-F5344CB8AC3E}">
        <p14:creationId xmlns:p14="http://schemas.microsoft.com/office/powerpoint/2010/main" val="391335519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406F310-2B8D-3C32-560C-686817E6B487}"/>
              </a:ext>
            </a:extLst>
          </p:cNvPr>
          <p:cNvSpPr>
            <a:spLocks noGrp="1"/>
          </p:cNvSpPr>
          <p:nvPr>
            <p:ph type="title"/>
          </p:nvPr>
        </p:nvSpPr>
        <p:spPr>
          <a:xfrm>
            <a:off x="516249" y="1012175"/>
            <a:ext cx="11113008" cy="849793"/>
          </a:xfrm>
        </p:spPr>
        <p:txBody>
          <a:bodyPr/>
          <a:lstStyle/>
          <a:p>
            <a:r>
              <a:rPr lang="en-US" dirty="0"/>
              <a:t>Click to edit Master title style</a:t>
            </a:r>
          </a:p>
        </p:txBody>
      </p:sp>
      <p:sp>
        <p:nvSpPr>
          <p:cNvPr id="7" name="Footer Placeholder 6">
            <a:extLst>
              <a:ext uri="{FF2B5EF4-FFF2-40B4-BE49-F238E27FC236}">
                <a16:creationId xmlns:a16="http://schemas.microsoft.com/office/drawing/2014/main" id="{64FD1A6D-2D8E-1FD1-C1AC-CB5E9D5A15CD}"/>
              </a:ext>
            </a:extLst>
          </p:cNvPr>
          <p:cNvSpPr>
            <a:spLocks noGrp="1"/>
          </p:cNvSpPr>
          <p:nvPr>
            <p:ph type="ftr" sz="quarter" idx="11"/>
          </p:nvPr>
        </p:nvSpPr>
        <p:spPr>
          <a:xfrm>
            <a:off x="542375" y="110364"/>
            <a:ext cx="5276852" cy="365125"/>
          </a:xfrm>
        </p:spPr>
        <p:txBody>
          <a:bodyPr/>
          <a:lstStyle/>
          <a:p>
            <a:r>
              <a:rPr lang="en-US" dirty="0"/>
              <a:t>
              </a:t>
            </a:r>
          </a:p>
        </p:txBody>
      </p:sp>
      <p:sp>
        <p:nvSpPr>
          <p:cNvPr id="2" name="Date Placeholder 1">
            <a:extLst>
              <a:ext uri="{FF2B5EF4-FFF2-40B4-BE49-F238E27FC236}">
                <a16:creationId xmlns:a16="http://schemas.microsoft.com/office/drawing/2014/main" id="{1FADE430-EE65-B675-F031-7651DE9D69AC}"/>
              </a:ext>
            </a:extLst>
          </p:cNvPr>
          <p:cNvSpPr>
            <a:spLocks noGrp="1"/>
          </p:cNvSpPr>
          <p:nvPr>
            <p:ph type="dt" sz="half" idx="10"/>
          </p:nvPr>
        </p:nvSpPr>
        <p:spPr/>
        <p:txBody>
          <a:bodyPr/>
          <a:lstStyle/>
          <a:p>
            <a:endParaRPr lang="en-US" dirty="0"/>
          </a:p>
        </p:txBody>
      </p:sp>
      <p:sp>
        <p:nvSpPr>
          <p:cNvPr id="9" name="Slide Number Placeholder 8">
            <a:extLst>
              <a:ext uri="{FF2B5EF4-FFF2-40B4-BE49-F238E27FC236}">
                <a16:creationId xmlns:a16="http://schemas.microsoft.com/office/drawing/2014/main" id="{27305BC9-1670-00D4-5A66-F52444DA9C94}"/>
              </a:ext>
            </a:extLst>
          </p:cNvPr>
          <p:cNvSpPr>
            <a:spLocks noGrp="1"/>
          </p:cNvSpPr>
          <p:nvPr>
            <p:ph type="sldNum" sz="quarter" idx="12"/>
          </p:nvPr>
        </p:nvSpPr>
        <p:spPr>
          <a:xfrm>
            <a:off x="11123959" y="104649"/>
            <a:ext cx="429207" cy="365125"/>
          </a:xfrm>
        </p:spPr>
        <p:txBody>
          <a:bodyPr/>
          <a:lstStyle/>
          <a:p>
            <a:fld id="{CC057153-B650-4DEB-B370-79DDCFDCE934}" type="slidenum">
              <a:rPr lang="en-US" dirty="0"/>
              <a:pPr/>
              <a:t>‹#›</a:t>
            </a:fld>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539496" y="2115542"/>
            <a:ext cx="11013670" cy="445151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12017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0" y="5457214"/>
            <a:ext cx="4206240" cy="1380744"/>
          </a:xfrm>
        </p:spPr>
        <p:txBody>
          <a:bodyPr vert="horz" lIns="91440" tIns="45720" rIns="91440" bIns="45720" rtlCol="0" anchor="b">
            <a:normAutofit/>
          </a:bodyPr>
          <a:lstStyle>
            <a:lvl1pPr>
              <a:defRPr lang="en-US" dirty="0"/>
            </a:lvl1pPr>
          </a:lstStyle>
          <a:p>
            <a:pPr lvl="0"/>
            <a:r>
              <a:rPr lang="en-US" dirty="0"/>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noChangeAspect="1"/>
          </p:cNvSpPr>
          <p:nvPr>
            <p:ph type="pic" sz="quarter" idx="13" hasCustomPrompt="1"/>
          </p:nvPr>
        </p:nvSpPr>
        <p:spPr>
          <a:xfrm>
            <a:off x="6096000" y="0"/>
            <a:ext cx="6096000" cy="6858000"/>
          </a:xfrm>
          <a:blipFill>
            <a:blip r:embed="rId2">
              <a:alphaModFix amt="70000"/>
            </a:blip>
            <a:stretch>
              <a:fillRect/>
            </a:stretch>
          </a:blipFill>
        </p:spPr>
        <p:txBody>
          <a:bodyPr anchor="t"/>
          <a:lstStyle>
            <a:lvl1pPr>
              <a:defRPr/>
            </a:lvl1pPr>
          </a:lstStyle>
          <a:p>
            <a:endParaRPr/>
          </a:p>
        </p:txBody>
      </p:sp>
      <p:sp>
        <p:nvSpPr>
          <p:cNvPr id="4" name="Title 3">
            <a:extLst>
              <a:ext uri="{FF2B5EF4-FFF2-40B4-BE49-F238E27FC236}">
                <a16:creationId xmlns:a16="http://schemas.microsoft.com/office/drawing/2014/main" id="{E9134185-2980-312E-60AF-F360D16FB9EB}"/>
              </a:ext>
            </a:extLst>
          </p:cNvPr>
          <p:cNvSpPr>
            <a:spLocks noGrp="1"/>
          </p:cNvSpPr>
          <p:nvPr>
            <p:ph type="title"/>
          </p:nvPr>
        </p:nvSpPr>
        <p:spPr>
          <a:xfrm>
            <a:off x="-18288" y="81290"/>
            <a:ext cx="4654296" cy="3739896"/>
          </a:xfrm>
        </p:spPr>
        <p:txBody>
          <a:bodyPr/>
          <a:lstStyle/>
          <a:p>
            <a:r>
              <a:rPr lang="en-US" dirty="0"/>
              <a:t>Click to edit Master title style</a:t>
            </a:r>
          </a:p>
        </p:txBody>
      </p:sp>
    </p:spTree>
    <p:extLst>
      <p:ext uri="{BB962C8B-B14F-4D97-AF65-F5344CB8AC3E}">
        <p14:creationId xmlns:p14="http://schemas.microsoft.com/office/powerpoint/2010/main" val="183365301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 y="6174463"/>
            <a:ext cx="5891134" cy="654839"/>
          </a:xfrm>
        </p:spPr>
        <p:txBody>
          <a:bodyPr vert="horz" lIns="91440" tIns="45720" rIns="91440" bIns="45720" rtlCol="0" anchor="b">
            <a:normAutofit/>
          </a:bodyPr>
          <a:lstStyle>
            <a:lvl1pPr>
              <a:defRPr lang="en-US" dirty="0"/>
            </a:lvl1pPr>
          </a:lstStyle>
          <a:p>
            <a:pPr lvl="0"/>
            <a:r>
              <a:rPr lang="en-US" dirty="0"/>
              <a:t>Click to edit Master subtitle style</a:t>
            </a:r>
          </a:p>
        </p:txBody>
      </p:sp>
      <p:pic>
        <p:nvPicPr>
          <p:cNvPr id="7" name="Graphic 6">
            <a:extLst>
              <a:ext uri="{FF2B5EF4-FFF2-40B4-BE49-F238E27FC236}">
                <a16:creationId xmlns:a16="http://schemas.microsoft.com/office/drawing/2014/main" id="{D29E0058-93A2-5291-6ACA-A0430862664F}"/>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103035" y="5873424"/>
            <a:ext cx="1005840" cy="1005840"/>
          </a:xfrm>
          <a:prstGeom prst="rect">
            <a:avLst/>
          </a:prstGeom>
        </p:spPr>
      </p:pic>
      <p:sp>
        <p:nvSpPr>
          <p:cNvPr id="5" name="Footer Placeholder 4">
            <a:extLst>
              <a:ext uri="{FF2B5EF4-FFF2-40B4-BE49-F238E27FC236}">
                <a16:creationId xmlns:a16="http://schemas.microsoft.com/office/drawing/2014/main" id="{AA3F14EE-EFB3-D2DC-CEAA-621D66627158}"/>
              </a:ext>
            </a:extLst>
          </p:cNvPr>
          <p:cNvSpPr>
            <a:spLocks noGrp="1"/>
          </p:cNvSpPr>
          <p:nvPr>
            <p:ph type="ftr" sz="quarter" idx="11"/>
          </p:nvPr>
        </p:nvSpPr>
        <p:spPr/>
        <p:txBody>
          <a:bodyPr/>
          <a:lstStyle/>
          <a:p>
            <a:r>
              <a:rPr lang="en-US" dirty="0"/>
              <a:t>
              </a:t>
            </a:r>
          </a:p>
        </p:txBody>
      </p:sp>
      <p:sp>
        <p:nvSpPr>
          <p:cNvPr id="4" name="Date Placeholder 3">
            <a:extLst>
              <a:ext uri="{FF2B5EF4-FFF2-40B4-BE49-F238E27FC236}">
                <a16:creationId xmlns:a16="http://schemas.microsoft.com/office/drawing/2014/main" id="{7D33E0DC-DE5C-286F-36BD-6985F4A6C3DB}"/>
              </a:ext>
            </a:extLst>
          </p:cNvPr>
          <p:cNvSpPr>
            <a:spLocks noGrp="1"/>
          </p:cNvSpPr>
          <p:nvPr>
            <p:ph type="dt" sz="half" idx="10"/>
          </p:nvPr>
        </p:nvSpPr>
        <p:spPr/>
        <p:txBody>
          <a:bodyPr/>
          <a:lstStyle/>
          <a:p>
            <a:endParaRPr lang="en-US" dirty="0"/>
          </a:p>
        </p:txBody>
      </p:sp>
      <p:sp>
        <p:nvSpPr>
          <p:cNvPr id="10" name="Slide Number Placeholder 9">
            <a:extLst>
              <a:ext uri="{FF2B5EF4-FFF2-40B4-BE49-F238E27FC236}">
                <a16:creationId xmlns:a16="http://schemas.microsoft.com/office/drawing/2014/main" id="{1207AF81-9CDB-689F-CE00-62257104ECAA}"/>
              </a:ext>
            </a:extLst>
          </p:cNvPr>
          <p:cNvSpPr>
            <a:spLocks noGrp="1"/>
          </p:cNvSpPr>
          <p:nvPr>
            <p:ph type="sldNum" sz="quarter" idx="12"/>
          </p:nvPr>
        </p:nvSpPr>
        <p:spPr/>
        <p:txBody>
          <a:bodyPr/>
          <a:lstStyle/>
          <a:p>
            <a:fld id="{CC057153-B650-4DEB-B370-79DDCFDCE934}" type="slidenum">
              <a:rPr lang="en-US" dirty="0"/>
              <a:pPr/>
              <a:t>‹#›</a:t>
            </a:fld>
            <a:endParaRPr lang="en-US" dirty="0"/>
          </a:p>
        </p:txBody>
      </p:sp>
      <p:sp>
        <p:nvSpPr>
          <p:cNvPr id="6" name="Title 5">
            <a:extLst>
              <a:ext uri="{FF2B5EF4-FFF2-40B4-BE49-F238E27FC236}">
                <a16:creationId xmlns:a16="http://schemas.microsoft.com/office/drawing/2014/main" id="{570B1373-40A5-190F-BE9F-8FC310F7B0D2}"/>
              </a:ext>
            </a:extLst>
          </p:cNvPr>
          <p:cNvSpPr>
            <a:spLocks noGrp="1"/>
          </p:cNvSpPr>
          <p:nvPr>
            <p:ph type="title"/>
          </p:nvPr>
        </p:nvSpPr>
        <p:spPr>
          <a:xfrm>
            <a:off x="-18288" y="2159632"/>
            <a:ext cx="9683496" cy="3776472"/>
          </a:xfrm>
        </p:spPr>
        <p:txBody>
          <a:bodyPr anchor="b"/>
          <a:lstStyle/>
          <a:p>
            <a:r>
              <a:rPr lang="en-US" dirty="0"/>
              <a:t>Click to edit Master title style</a:t>
            </a:r>
          </a:p>
        </p:txBody>
      </p:sp>
    </p:spTree>
    <p:extLst>
      <p:ext uri="{BB962C8B-B14F-4D97-AF65-F5344CB8AC3E}">
        <p14:creationId xmlns:p14="http://schemas.microsoft.com/office/powerpoint/2010/main" val="236413651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4E7A70C-B49B-5779-BA11-88AE4939E04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377355" y="83125"/>
            <a:ext cx="731520" cy="731520"/>
          </a:xfrm>
          <a:prstGeom prst="rect">
            <a:avLst/>
          </a:prstGeom>
        </p:spPr>
      </p:pic>
      <p:sp>
        <p:nvSpPr>
          <p:cNvPr id="3" name="Title 2">
            <a:extLst>
              <a:ext uri="{FF2B5EF4-FFF2-40B4-BE49-F238E27FC236}">
                <a16:creationId xmlns:a16="http://schemas.microsoft.com/office/drawing/2014/main" id="{68197F50-0DC4-261A-813C-264E7361D716}"/>
              </a:ext>
            </a:extLst>
          </p:cNvPr>
          <p:cNvSpPr>
            <a:spLocks noGrp="1"/>
          </p:cNvSpPr>
          <p:nvPr>
            <p:ph type="title"/>
          </p:nvPr>
        </p:nvSpPr>
        <p:spPr>
          <a:xfrm>
            <a:off x="-18288" y="2184032"/>
            <a:ext cx="8074152" cy="4718304"/>
          </a:xfrm>
        </p:spPr>
        <p:txBody>
          <a:bodyPr anchor="b"/>
          <a:lstStyle/>
          <a:p>
            <a:r>
              <a:rPr lang="en-US" dirty="0"/>
              <a:t>Click to edit Master title style</a:t>
            </a:r>
          </a:p>
        </p:txBody>
      </p:sp>
    </p:spTree>
    <p:extLst>
      <p:ext uri="{BB962C8B-B14F-4D97-AF65-F5344CB8AC3E}">
        <p14:creationId xmlns:p14="http://schemas.microsoft.com/office/powerpoint/2010/main" val="1297943757"/>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8288" y="82296"/>
            <a:ext cx="8139659" cy="1554480"/>
          </a:xfrm>
        </p:spPr>
        <p:txBody>
          <a:bodyPr anchor="t">
            <a:normAutofit/>
          </a:bodyPr>
          <a:lstStyle>
            <a:lvl1pPr>
              <a:defRPr sz="5600"/>
            </a:lvl1pPr>
          </a:lstStyle>
          <a:p>
            <a:r>
              <a:rPr lang="en-US" dirty="0"/>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1" y="1896472"/>
            <a:ext cx="8139660" cy="3557904"/>
          </a:xfrm>
        </p:spPr>
        <p:txBody>
          <a:bodyPr>
            <a:normAutofit/>
          </a:bodyPr>
          <a:lstStyle>
            <a:lvl1pPr marL="342900" indent="-342900">
              <a:buFont typeface="+mj-lt"/>
              <a:buAutoNum type="arabicPeriod"/>
              <a:defRPr sz="1400"/>
            </a:lvl1pPr>
            <a:lvl2pPr marL="571500" indent="-342900">
              <a:buFont typeface="+mj-lt"/>
              <a:buAutoNum type="arabicPeriod"/>
              <a:defRPr sz="1400"/>
            </a:lvl2pPr>
            <a:lvl3pPr marL="800100" indent="-342900">
              <a:buFont typeface="+mj-lt"/>
              <a:buAutoNum type="arabicPeriod"/>
              <a:defRPr sz="1400"/>
            </a:lvl3pPr>
            <a:lvl4pPr marL="1028700" indent="-342900">
              <a:buFont typeface="+mj-lt"/>
              <a:buAutoNum type="arabicPeriod"/>
              <a:defRPr sz="1400"/>
            </a:lvl4pPr>
            <a:lvl5pPr marL="1257300" indent="-342900">
              <a:buFont typeface="+mj-lt"/>
              <a:buAutoNum type="arabi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Oval 7">
            <a:extLst>
              <a:ext uri="{FF2B5EF4-FFF2-40B4-BE49-F238E27FC236}">
                <a16:creationId xmlns:a16="http://schemas.microsoft.com/office/drawing/2014/main" id="{175C8E38-E957-9E3C-9A05-717C0F009AB9}"/>
              </a:ext>
            </a:extLst>
          </p:cNvPr>
          <p:cNvSpPr/>
          <p:nvPr/>
        </p:nvSpPr>
        <p:spPr>
          <a:xfrm>
            <a:off x="8552512" y="3218512"/>
            <a:ext cx="3557904" cy="3557904"/>
          </a:xfrm>
          <a:prstGeom prst="ellipse">
            <a:avLst/>
          </a:prstGeom>
          <a:noFill/>
          <a:ln w="15875"/>
        </p:spPr>
        <p:style>
          <a:lnRef idx="2">
            <a:schemeClr val="accent1">
              <a:shade val="15000"/>
            </a:schemeClr>
          </a:lnRef>
          <a:fillRef idx="1">
            <a:schemeClr val="accent1"/>
          </a:fillRef>
          <a:effectRef idx="0">
            <a:schemeClr val="accent1"/>
          </a:effectRef>
          <a:fontRef idx="minor">
            <a:schemeClr val="lt1"/>
          </a:fontRef>
        </p:style>
      </p:sp>
      <p:sp>
        <p:nvSpPr>
          <p:cNvPr id="5" name="Slide Number Placeholder 5">
            <a:extLst>
              <a:ext uri="{FF2B5EF4-FFF2-40B4-BE49-F238E27FC236}">
                <a16:creationId xmlns:a16="http://schemas.microsoft.com/office/drawing/2014/main" id="{01E193C2-09EC-BB41-5A34-007D34EB8B49}"/>
              </a:ext>
            </a:extLst>
          </p:cNvPr>
          <p:cNvSpPr>
            <a:spLocks noGrp="1"/>
          </p:cNvSpPr>
          <p:nvPr>
            <p:ph type="sldNum" sz="quarter" idx="12"/>
          </p:nvPr>
        </p:nvSpPr>
        <p:spPr>
          <a:xfrm>
            <a:off x="11762793" y="100701"/>
            <a:ext cx="429207" cy="365125"/>
          </a:xfrm>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1083309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166396" y="621792"/>
            <a:ext cx="5386715" cy="1816898"/>
          </a:xfrm>
        </p:spPr>
        <p:txBody>
          <a:bodyPr anchor="t">
            <a:noAutofit/>
          </a:bodyPr>
          <a:lstStyle>
            <a:lvl1pPr>
              <a:defRPr sz="5600"/>
            </a:lvl1pPr>
          </a:lstStyle>
          <a:p>
            <a:r>
              <a:rPr lang="en-US" dirty="0"/>
              <a:t>Click to edit Master title style</a:t>
            </a:r>
          </a:p>
        </p:txBody>
      </p:sp>
      <p:sp>
        <p:nvSpPr>
          <p:cNvPr id="8" name="Picture Placeholder 7">
            <a:extLst>
              <a:ext uri="{FF2B5EF4-FFF2-40B4-BE49-F238E27FC236}">
                <a16:creationId xmlns:a16="http://schemas.microsoft.com/office/drawing/2014/main" id="{9AC20259-235D-F9C3-3788-C1457976F5AC}"/>
              </a:ext>
            </a:extLst>
          </p:cNvPr>
          <p:cNvSpPr>
            <a:spLocks noGrp="1" noChangeAspect="1"/>
          </p:cNvSpPr>
          <p:nvPr>
            <p:ph type="pic" sz="quarter" idx="14" hasCustomPrompt="1"/>
          </p:nvPr>
        </p:nvSpPr>
        <p:spPr>
          <a:xfrm>
            <a:off x="0" y="0"/>
            <a:ext cx="5906642" cy="6858000"/>
          </a:xfrm>
          <a:blipFill>
            <a:blip r:embed="rId2">
              <a:alphaModFix amt="70000"/>
            </a:blip>
            <a:stretch>
              <a:fillRect/>
            </a:stretch>
          </a:blipFill>
        </p:spPr>
        <p:txBody>
          <a:bodyPr anchor="t"/>
          <a:lstStyle>
            <a:lvl1pPr>
              <a:defRPr/>
            </a:lvl1pPr>
          </a:lstStyle>
          <a:p>
            <a:endParaRP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6190488" y="110364"/>
            <a:ext cx="5349239" cy="365125"/>
          </a:xfrm>
        </p:spPr>
        <p:txBody>
          <a:bodyPr/>
          <a:lstStyle/>
          <a:p>
            <a:r>
              <a:rPr lang="en-US" dirty="0"/>
              <a:t>
              </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762793" y="110364"/>
            <a:ext cx="429207" cy="365125"/>
          </a:xfrm>
        </p:spPr>
        <p:txBody>
          <a:bodyPr/>
          <a:lstStyle/>
          <a:p>
            <a:fld id="{CC057153-B650-4DEB-B370-79DDCFDCE934}" type="slidenum">
              <a:rPr lang="en-US" dirty="0"/>
              <a:t>‹#›</a:t>
            </a:fld>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190488" y="2740228"/>
            <a:ext cx="5906642" cy="4096512"/>
          </a:xfrm>
        </p:spPr>
        <p:txBody>
          <a:bodyPr anchor="b">
            <a:normAutofit/>
          </a:bodyPr>
          <a:lstStyle>
            <a:lvl1pPr marL="342900" indent="-342900">
              <a:buFont typeface="+mj-lt"/>
              <a:buAutoNum type="arabicPeriod"/>
              <a:defRPr sz="1400"/>
            </a:lvl1pPr>
            <a:lvl2pPr marL="571500" indent="-342900">
              <a:buFont typeface="+mj-lt"/>
              <a:buAutoNum type="arabicPeriod"/>
              <a:defRPr sz="1400"/>
            </a:lvl2pPr>
            <a:lvl3pPr marL="800100" indent="-342900">
              <a:buFont typeface="+mj-lt"/>
              <a:buAutoNum type="arabicPeriod"/>
              <a:defRPr sz="1400"/>
            </a:lvl3pPr>
            <a:lvl4pPr marL="1028700" indent="-342900">
              <a:buFont typeface="+mj-lt"/>
              <a:buAutoNum type="arabicPeriod"/>
              <a:defRPr sz="1400"/>
            </a:lvl4pPr>
            <a:lvl5pPr marL="1257300" indent="-342900">
              <a:buFont typeface="+mj-lt"/>
              <a:buAutoNum type="arabi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627393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178B15-836F-D50E-D616-40C9373248FF}"/>
              </a:ext>
            </a:extLst>
          </p:cNvPr>
          <p:cNvSpPr>
            <a:spLocks noGrp="1"/>
          </p:cNvSpPr>
          <p:nvPr>
            <p:ph type="title"/>
          </p:nvPr>
        </p:nvSpPr>
        <p:spPr>
          <a:xfrm>
            <a:off x="539645" y="987552"/>
            <a:ext cx="5366480" cy="4044508"/>
          </a:xfrm>
        </p:spPr>
        <p:txBody>
          <a:bodyPr>
            <a:normAutofit/>
          </a:bodyPr>
          <a:lstStyle>
            <a:lvl1pPr>
              <a:defRPr sz="5600"/>
            </a:lvl1pPr>
          </a:lstStyle>
          <a:p>
            <a:r>
              <a:rPr lang="en-US" dirty="0"/>
              <a:t>Click to edit Master title style</a:t>
            </a:r>
          </a:p>
        </p:txBody>
      </p:sp>
      <p:sp>
        <p:nvSpPr>
          <p:cNvPr id="3" name="Footer Placeholder 4">
            <a:extLst>
              <a:ext uri="{FF2B5EF4-FFF2-40B4-BE49-F238E27FC236}">
                <a16:creationId xmlns:a16="http://schemas.microsoft.com/office/drawing/2014/main" id="{83A196D4-110B-6911-7AF5-9149D3FFF8BC}"/>
              </a:ext>
            </a:extLst>
          </p:cNvPr>
          <p:cNvSpPr>
            <a:spLocks noGrp="1"/>
          </p:cNvSpPr>
          <p:nvPr>
            <p:ph type="ftr" sz="quarter" idx="11"/>
          </p:nvPr>
        </p:nvSpPr>
        <p:spPr>
          <a:xfrm>
            <a:off x="532150" y="100701"/>
            <a:ext cx="5366480" cy="365125"/>
          </a:xfrm>
        </p:spPr>
        <p:txBody>
          <a:bodyPr/>
          <a:lstStyle/>
          <a:p>
            <a:r>
              <a:rPr lang="en-US" dirty="0"/>
              <a:t>
              </a:t>
            </a:r>
          </a:p>
        </p:txBody>
      </p:sp>
      <p:sp>
        <p:nvSpPr>
          <p:cNvPr id="2" name="Date Placeholder 3">
            <a:extLst>
              <a:ext uri="{FF2B5EF4-FFF2-40B4-BE49-F238E27FC236}">
                <a16:creationId xmlns:a16="http://schemas.microsoft.com/office/drawing/2014/main" id="{A8D9253F-93F3-9EB9-BFA6-49C9461DE0DB}"/>
              </a:ext>
            </a:extLst>
          </p:cNvPr>
          <p:cNvSpPr>
            <a:spLocks noGrp="1"/>
          </p:cNvSpPr>
          <p:nvPr>
            <p:ph type="dt" sz="half" idx="10"/>
          </p:nvPr>
        </p:nvSpPr>
        <p:spPr>
          <a:xfrm>
            <a:off x="6190488" y="100701"/>
            <a:ext cx="2940449" cy="365125"/>
          </a:xfrm>
        </p:spPr>
        <p:txBody>
          <a:bodyPr/>
          <a:lstStyle/>
          <a:p>
            <a:endParaRPr lang="en-US" dirty="0"/>
          </a:p>
        </p:txBody>
      </p:sp>
      <p:sp>
        <p:nvSpPr>
          <p:cNvPr id="9" name="Slide Number Placeholder 5">
            <a:extLst>
              <a:ext uri="{FF2B5EF4-FFF2-40B4-BE49-F238E27FC236}">
                <a16:creationId xmlns:a16="http://schemas.microsoft.com/office/drawing/2014/main" id="{B94C6C96-D651-5D6B-830B-07E5A35424C7}"/>
              </a:ext>
            </a:extLst>
          </p:cNvPr>
          <p:cNvSpPr>
            <a:spLocks noGrp="1"/>
          </p:cNvSpPr>
          <p:nvPr>
            <p:ph type="sldNum" sz="quarter" idx="12"/>
          </p:nvPr>
        </p:nvSpPr>
        <p:spPr>
          <a:xfrm>
            <a:off x="11105731" y="100701"/>
            <a:ext cx="429207" cy="365125"/>
          </a:xfrm>
        </p:spPr>
        <p:txBody>
          <a:bodyPr/>
          <a:lstStyle/>
          <a:p>
            <a:fld id="{CC057153-B650-4DEB-B370-79DDCFDCE934}" type="slidenum">
              <a:rPr lang="en-US" dirty="0"/>
              <a:t>‹#›</a:t>
            </a:fld>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6190488" y="969264"/>
            <a:ext cx="5336753" cy="481806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70026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39496" y="988979"/>
            <a:ext cx="3462878" cy="2942419"/>
          </a:xfrm>
        </p:spPr>
        <p:txBody>
          <a:bodyPr>
            <a:normAutofit/>
          </a:bodyPr>
          <a:lstStyle>
            <a:lvl1pPr>
              <a:defRPr sz="5600"/>
            </a:lvl1pPr>
          </a:lstStyle>
          <a:p>
            <a:r>
              <a:rPr lang="en-US" dirty="0"/>
              <a:t>Click to edit Master title style</a:t>
            </a:r>
          </a:p>
        </p:txBody>
      </p:sp>
      <p:sp>
        <p:nvSpPr>
          <p:cNvPr id="5" name="Footer Placeholder 4">
            <a:extLst>
              <a:ext uri="{FF2B5EF4-FFF2-40B4-BE49-F238E27FC236}">
                <a16:creationId xmlns:a16="http://schemas.microsoft.com/office/drawing/2014/main" id="{37A9910B-18FC-4A92-025A-A88AC7CD6B13}"/>
              </a:ext>
            </a:extLst>
          </p:cNvPr>
          <p:cNvSpPr>
            <a:spLocks noGrp="1"/>
          </p:cNvSpPr>
          <p:nvPr>
            <p:ph type="ftr" sz="quarter" idx="11"/>
          </p:nvPr>
        </p:nvSpPr>
        <p:spPr>
          <a:xfrm>
            <a:off x="532150" y="100701"/>
            <a:ext cx="3470224" cy="365125"/>
          </a:xfrm>
        </p:spPr>
        <p:txBody>
          <a:bodyPr/>
          <a:lstStyle/>
          <a:p>
            <a:r>
              <a:rPr lang="en-US" dirty="0"/>
              <a:t>
              </a:t>
            </a:r>
          </a:p>
        </p:txBody>
      </p:sp>
      <p:sp>
        <p:nvSpPr>
          <p:cNvPr id="4" name="Date Placeholder 3">
            <a:extLst>
              <a:ext uri="{FF2B5EF4-FFF2-40B4-BE49-F238E27FC236}">
                <a16:creationId xmlns:a16="http://schemas.microsoft.com/office/drawing/2014/main" id="{10752728-D41A-655E-871F-F76147E0E991}"/>
              </a:ext>
            </a:extLst>
          </p:cNvPr>
          <p:cNvSpPr>
            <a:spLocks noGrp="1"/>
          </p:cNvSpPr>
          <p:nvPr>
            <p:ph type="dt" sz="half" idx="10"/>
          </p:nvPr>
        </p:nvSpPr>
        <p:spPr>
          <a:xfrm>
            <a:off x="4317167" y="100701"/>
            <a:ext cx="2940449" cy="365125"/>
          </a:xfrm>
        </p:spPr>
        <p:txBody>
          <a:bodyPr/>
          <a:lstStyle/>
          <a:p>
            <a:endParaRPr lang="en-US" dirty="0"/>
          </a:p>
        </p:txBody>
      </p:sp>
      <p:sp>
        <p:nvSpPr>
          <p:cNvPr id="9" name="Slide Number Placeholder 5">
            <a:extLst>
              <a:ext uri="{FF2B5EF4-FFF2-40B4-BE49-F238E27FC236}">
                <a16:creationId xmlns:a16="http://schemas.microsoft.com/office/drawing/2014/main" id="{EE07CC96-728B-298D-B2D6-54C4E9F0E9CA}"/>
              </a:ext>
            </a:extLst>
          </p:cNvPr>
          <p:cNvSpPr>
            <a:spLocks noGrp="1"/>
          </p:cNvSpPr>
          <p:nvPr>
            <p:ph type="sldNum" sz="quarter" idx="12"/>
          </p:nvPr>
        </p:nvSpPr>
        <p:spPr>
          <a:xfrm>
            <a:off x="11105731" y="100701"/>
            <a:ext cx="429207" cy="365125"/>
          </a:xfrm>
        </p:spPr>
        <p:txBody>
          <a:bodyPr/>
          <a:lstStyle/>
          <a:p>
            <a:fld id="{CC057153-B650-4DEB-B370-79DDCFDCE934}" type="slidenum">
              <a:rPr lang="en-US" dirty="0"/>
              <a:t>‹#›</a:t>
            </a:fld>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317167" y="967689"/>
            <a:ext cx="7217771" cy="523716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853900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B7D0064E-1F0E-2DDF-C6B5-9CE196C4B560}"/>
              </a:ext>
            </a:extLst>
          </p:cNvPr>
          <p:cNvSpPr>
            <a:spLocks noGrp="1"/>
          </p:cNvSpPr>
          <p:nvPr>
            <p:ph type="title"/>
          </p:nvPr>
        </p:nvSpPr>
        <p:spPr>
          <a:xfrm>
            <a:off x="5045804" y="612140"/>
            <a:ext cx="6499655" cy="1519612"/>
          </a:xfrm>
        </p:spPr>
        <p:txBody>
          <a:bodyPr anchor="t"/>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0" y="1"/>
            <a:ext cx="4804012" cy="6858000"/>
          </a:xfrm>
          <a:blipFill>
            <a:blip r:embed="rId2">
              <a:alphaModFix amt="70000"/>
            </a:blip>
            <a:stretch>
              <a:fillRect/>
            </a:stretch>
          </a:blipFill>
        </p:spPr>
        <p:txBody>
          <a:bodyPr anchor="t"/>
          <a:lstStyle>
            <a:lvl1pPr>
              <a:defRPr lang="en-US" dirty="0"/>
            </a:lvl1pPr>
          </a:lstStyle>
          <a:p>
            <a:endParaRPr/>
          </a:p>
        </p:txBody>
      </p:sp>
      <p:sp>
        <p:nvSpPr>
          <p:cNvPr id="7" name="Content Placeholder 7">
            <a:extLst>
              <a:ext uri="{FF2B5EF4-FFF2-40B4-BE49-F238E27FC236}">
                <a16:creationId xmlns:a16="http://schemas.microsoft.com/office/drawing/2014/main" id="{D478DAE4-13AB-5772-07E6-B3264F1E3141}"/>
              </a:ext>
            </a:extLst>
          </p:cNvPr>
          <p:cNvSpPr>
            <a:spLocks noGrp="1"/>
          </p:cNvSpPr>
          <p:nvPr>
            <p:ph sz="quarter" idx="14"/>
          </p:nvPr>
        </p:nvSpPr>
        <p:spPr>
          <a:xfrm>
            <a:off x="5104122" y="2457406"/>
            <a:ext cx="6441338" cy="3778977"/>
          </a:xfrm>
        </p:spPr>
        <p:txBody>
          <a:bodyPr anchor="t"/>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5104122" y="6452990"/>
            <a:ext cx="1968375" cy="365125"/>
          </a:xfrm>
        </p:spPr>
        <p:txBody>
          <a:bodyPr anchor="b"/>
          <a:lstStyle/>
          <a:p>
            <a:r>
              <a:rPr lang="en-US" dirty="0"/>
              <a:t>
              </a:t>
            </a:r>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116252" y="6452989"/>
            <a:ext cx="429207" cy="365125"/>
          </a:xfrm>
        </p:spPr>
        <p:txBody>
          <a:bodyPr anchor="b"/>
          <a:lstStyle/>
          <a:p>
            <a:fld id="{CC057153-B650-4DEB-B370-79DDCFDCE934}" type="slidenum">
              <a:rPr lang="en-US" dirty="0"/>
              <a:t>‹#›</a:t>
            </a:fld>
            <a:endParaRPr lang="en-US" dirty="0"/>
          </a:p>
        </p:txBody>
      </p:sp>
    </p:spTree>
    <p:extLst>
      <p:ext uri="{BB962C8B-B14F-4D97-AF65-F5344CB8AC3E}">
        <p14:creationId xmlns:p14="http://schemas.microsoft.com/office/powerpoint/2010/main" val="3228359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3CDF6858-35EF-4C90-B3F5-339B7EF1F60F}"/>
              </a:ext>
            </a:extLst>
          </p:cNvPr>
          <p:cNvSpPr>
            <a:spLocks noGrp="1"/>
          </p:cNvSpPr>
          <p:nvPr>
            <p:ph type="title"/>
          </p:nvPr>
        </p:nvSpPr>
        <p:spPr>
          <a:xfrm>
            <a:off x="4281793" y="621792"/>
            <a:ext cx="7252710" cy="1138769"/>
          </a:xfrm>
        </p:spPr>
        <p:txBody>
          <a:bodyPr anchor="t"/>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0" y="1"/>
            <a:ext cx="4023360" cy="6858000"/>
          </a:xfrm>
          <a:blipFill>
            <a:blip r:embed="rId2">
              <a:alphaModFix amt="70000"/>
            </a:blip>
            <a:stretch>
              <a:fillRect/>
            </a:stretch>
          </a:blipFill>
        </p:spPr>
        <p:txBody>
          <a:bodyPr anchor="t"/>
          <a:lstStyle>
            <a:lvl1pPr>
              <a:defRPr/>
            </a:lvl1pPr>
          </a:lstStyle>
          <a:p>
            <a:endParaRPr/>
          </a:p>
        </p:txBody>
      </p:sp>
      <p:sp>
        <p:nvSpPr>
          <p:cNvPr id="6" name="Content Placeholder 7">
            <a:extLst>
              <a:ext uri="{FF2B5EF4-FFF2-40B4-BE49-F238E27FC236}">
                <a16:creationId xmlns:a16="http://schemas.microsoft.com/office/drawing/2014/main" id="{72FCF01F-6AD4-FD29-865E-65BD55CF89DF}"/>
              </a:ext>
            </a:extLst>
          </p:cNvPr>
          <p:cNvSpPr>
            <a:spLocks noGrp="1"/>
          </p:cNvSpPr>
          <p:nvPr>
            <p:ph sz="quarter" idx="14"/>
          </p:nvPr>
        </p:nvSpPr>
        <p:spPr>
          <a:xfrm>
            <a:off x="4309088" y="2115404"/>
            <a:ext cx="7225415" cy="4212926"/>
          </a:xfrm>
        </p:spPr>
        <p:txBody>
          <a:bodyPr anchor="t" anchorCtr="0"/>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8">
            <a:extLst>
              <a:ext uri="{FF2B5EF4-FFF2-40B4-BE49-F238E27FC236}">
                <a16:creationId xmlns:a16="http://schemas.microsoft.com/office/drawing/2014/main" id="{4F9B8FC8-8820-A655-2A18-E8F8FC2C72DE}"/>
              </a:ext>
            </a:extLst>
          </p:cNvPr>
          <p:cNvSpPr>
            <a:spLocks noGrp="1"/>
          </p:cNvSpPr>
          <p:nvPr>
            <p:ph type="ftr" sz="quarter" idx="16"/>
          </p:nvPr>
        </p:nvSpPr>
        <p:spPr>
          <a:xfrm>
            <a:off x="4281793" y="6492875"/>
            <a:ext cx="1968375" cy="365125"/>
          </a:xfrm>
        </p:spPr>
        <p:txBody>
          <a:bodyPr anchor="b"/>
          <a:lstStyle/>
          <a:p>
            <a:r>
              <a:rPr lang="en-US" dirty="0"/>
              <a:t>
              </a:t>
            </a:r>
          </a:p>
        </p:txBody>
      </p:sp>
      <p:sp>
        <p:nvSpPr>
          <p:cNvPr id="13" name="Date Placeholder 2">
            <a:extLst>
              <a:ext uri="{FF2B5EF4-FFF2-40B4-BE49-F238E27FC236}">
                <a16:creationId xmlns:a16="http://schemas.microsoft.com/office/drawing/2014/main" id="{A8C032E2-BBA3-EA74-8FE1-5AFC46A21AE1}"/>
              </a:ext>
            </a:extLst>
          </p:cNvPr>
          <p:cNvSpPr>
            <a:spLocks noGrp="1"/>
          </p:cNvSpPr>
          <p:nvPr>
            <p:ph type="dt" sz="half" idx="18"/>
          </p:nvPr>
        </p:nvSpPr>
        <p:spPr>
          <a:xfrm>
            <a:off x="9023903" y="6492875"/>
            <a:ext cx="1596200" cy="365125"/>
          </a:xfrm>
        </p:spPr>
        <p:txBody>
          <a:bodyPr anchor="b"/>
          <a:lstStyle/>
          <a:p>
            <a:endParaRPr lang="en-US" dirty="0"/>
          </a:p>
        </p:txBody>
      </p:sp>
      <p:sp>
        <p:nvSpPr>
          <p:cNvPr id="12" name="Slide Number Placeholder 9">
            <a:extLst>
              <a:ext uri="{FF2B5EF4-FFF2-40B4-BE49-F238E27FC236}">
                <a16:creationId xmlns:a16="http://schemas.microsoft.com/office/drawing/2014/main" id="{D28087CA-07B9-D0D2-3AA7-C34B5C9645B8}"/>
              </a:ext>
            </a:extLst>
          </p:cNvPr>
          <p:cNvSpPr>
            <a:spLocks noGrp="1"/>
          </p:cNvSpPr>
          <p:nvPr>
            <p:ph type="sldNum" sz="quarter" idx="17"/>
          </p:nvPr>
        </p:nvSpPr>
        <p:spPr>
          <a:xfrm>
            <a:off x="11105296" y="6492875"/>
            <a:ext cx="429207" cy="365125"/>
          </a:xfrm>
        </p:spPr>
        <p:txBody>
          <a:bodyPr anchor="b"/>
          <a:lstStyle/>
          <a:p>
            <a:fld id="{CC057153-B650-4DEB-B370-79DDCFDCE934}" type="slidenum">
              <a:rPr lang="en-US" dirty="0"/>
              <a:t>‹#›</a:t>
            </a:fld>
            <a:endParaRPr lang="en-US" dirty="0"/>
          </a:p>
        </p:txBody>
      </p:sp>
    </p:spTree>
    <p:extLst>
      <p:ext uri="{BB962C8B-B14F-4D97-AF65-F5344CB8AC3E}">
        <p14:creationId xmlns:p14="http://schemas.microsoft.com/office/powerpoint/2010/main" val="28099497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4" name="Title 5">
            <a:extLst>
              <a:ext uri="{FF2B5EF4-FFF2-40B4-BE49-F238E27FC236}">
                <a16:creationId xmlns:a16="http://schemas.microsoft.com/office/drawing/2014/main" id="{7A932ED1-5750-0D24-8D58-961B6F20FA21}"/>
              </a:ext>
            </a:extLst>
          </p:cNvPr>
          <p:cNvSpPr>
            <a:spLocks noGrp="1"/>
          </p:cNvSpPr>
          <p:nvPr>
            <p:ph type="title"/>
          </p:nvPr>
        </p:nvSpPr>
        <p:spPr>
          <a:xfrm>
            <a:off x="542307" y="621792"/>
            <a:ext cx="7252710" cy="1138769"/>
          </a:xfrm>
        </p:spPr>
        <p:txBody>
          <a:bodyPr/>
          <a:lstStyle/>
          <a:p>
            <a:r>
              <a:rPr lang="en-US" dirty="0"/>
              <a:t>Click to edit Master title style</a:t>
            </a:r>
          </a:p>
        </p:txBody>
      </p:sp>
      <p:sp>
        <p:nvSpPr>
          <p:cNvPr id="9" name="Content Placeholder 7">
            <a:extLst>
              <a:ext uri="{FF2B5EF4-FFF2-40B4-BE49-F238E27FC236}">
                <a16:creationId xmlns:a16="http://schemas.microsoft.com/office/drawing/2014/main" id="{01598DB3-17DB-7EDD-0F42-9866A753C2DD}"/>
              </a:ext>
            </a:extLst>
          </p:cNvPr>
          <p:cNvSpPr>
            <a:spLocks noGrp="1"/>
          </p:cNvSpPr>
          <p:nvPr>
            <p:ph sz="quarter" idx="19"/>
          </p:nvPr>
        </p:nvSpPr>
        <p:spPr>
          <a:xfrm>
            <a:off x="569602" y="2115404"/>
            <a:ext cx="7225415" cy="4212926"/>
          </a:xfrm>
        </p:spPr>
        <p:txBody>
          <a:bodyPr anchor="t" anchorCtr="0"/>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Picture Placeholder 10">
            <a:extLst>
              <a:ext uri="{FF2B5EF4-FFF2-40B4-BE49-F238E27FC236}">
                <a16:creationId xmlns:a16="http://schemas.microsoft.com/office/drawing/2014/main" id="{6C5AB1A9-786B-C92B-C6EA-63CE0AACFB1E}"/>
              </a:ext>
            </a:extLst>
          </p:cNvPr>
          <p:cNvSpPr>
            <a:spLocks noGrp="1" noChangeAspect="1"/>
          </p:cNvSpPr>
          <p:nvPr>
            <p:ph type="pic" sz="quarter" idx="13" hasCustomPrompt="1"/>
          </p:nvPr>
        </p:nvSpPr>
        <p:spPr>
          <a:xfrm>
            <a:off x="8168640" y="1"/>
            <a:ext cx="4023360" cy="6858000"/>
          </a:xfrm>
          <a:blipFill>
            <a:blip r:embed="rId2">
              <a:alphaModFix amt="70000"/>
            </a:blip>
            <a:stretch>
              <a:fillRect/>
            </a:stretch>
          </a:blipFill>
        </p:spPr>
        <p:txBody>
          <a:bodyPr anchor="t"/>
          <a:lstStyle>
            <a:lvl1pPr>
              <a:defRPr/>
            </a:lvl1pPr>
          </a:lstStyle>
          <a:p>
            <a:endParaRPr/>
          </a:p>
        </p:txBody>
      </p:sp>
      <p:sp>
        <p:nvSpPr>
          <p:cNvPr id="5" name="Footer Placeholder 2">
            <a:extLst>
              <a:ext uri="{FF2B5EF4-FFF2-40B4-BE49-F238E27FC236}">
                <a16:creationId xmlns:a16="http://schemas.microsoft.com/office/drawing/2014/main" id="{C6115057-015C-DC83-074A-D22D9E0B6CD2}"/>
              </a:ext>
            </a:extLst>
          </p:cNvPr>
          <p:cNvSpPr>
            <a:spLocks noGrp="1"/>
          </p:cNvSpPr>
          <p:nvPr>
            <p:ph type="ftr" sz="quarter" idx="16"/>
          </p:nvPr>
        </p:nvSpPr>
        <p:spPr>
          <a:xfrm>
            <a:off x="542307" y="6492875"/>
            <a:ext cx="1968375" cy="365125"/>
          </a:xfrm>
        </p:spPr>
        <p:txBody>
          <a:bodyPr/>
          <a:lstStyle/>
          <a:p>
            <a:r>
              <a:rPr lang="en-US" dirty="0"/>
              <a:t>
              </a:t>
            </a:r>
          </a:p>
        </p:txBody>
      </p:sp>
      <p:sp>
        <p:nvSpPr>
          <p:cNvPr id="8" name="Date Placeholder 1">
            <a:extLst>
              <a:ext uri="{FF2B5EF4-FFF2-40B4-BE49-F238E27FC236}">
                <a16:creationId xmlns:a16="http://schemas.microsoft.com/office/drawing/2014/main" id="{42028964-5597-F5F0-6AEA-C79255C9BCE9}"/>
              </a:ext>
            </a:extLst>
          </p:cNvPr>
          <p:cNvSpPr>
            <a:spLocks noGrp="1"/>
          </p:cNvSpPr>
          <p:nvPr>
            <p:ph type="dt" sz="half" idx="18"/>
          </p:nvPr>
        </p:nvSpPr>
        <p:spPr>
          <a:xfrm>
            <a:off x="5284417" y="6492875"/>
            <a:ext cx="1596200" cy="365125"/>
          </a:xfrm>
        </p:spPr>
        <p:txBody>
          <a:bodyPr/>
          <a:lstStyle/>
          <a:p>
            <a:endParaRPr lang="en-US" dirty="0"/>
          </a:p>
        </p:txBody>
      </p:sp>
      <p:sp>
        <p:nvSpPr>
          <p:cNvPr id="6" name="Slide Number Placeholder 3">
            <a:extLst>
              <a:ext uri="{FF2B5EF4-FFF2-40B4-BE49-F238E27FC236}">
                <a16:creationId xmlns:a16="http://schemas.microsoft.com/office/drawing/2014/main" id="{B6324527-5F82-8213-FFB9-A5E6BEB2314F}"/>
              </a:ext>
            </a:extLst>
          </p:cNvPr>
          <p:cNvSpPr>
            <a:spLocks noGrp="1"/>
          </p:cNvSpPr>
          <p:nvPr>
            <p:ph type="sldNum" sz="quarter" idx="17"/>
          </p:nvPr>
        </p:nvSpPr>
        <p:spPr>
          <a:xfrm>
            <a:off x="7365810" y="6492875"/>
            <a:ext cx="429207" cy="365125"/>
          </a:xfrm>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21431043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15000-16D8-B5F1-E35B-BAE97B4E6EE4}"/>
              </a:ext>
            </a:extLst>
          </p:cNvPr>
          <p:cNvSpPr>
            <a:spLocks noGrp="1"/>
          </p:cNvSpPr>
          <p:nvPr>
            <p:ph type="title"/>
          </p:nvPr>
        </p:nvSpPr>
        <p:spPr>
          <a:xfrm>
            <a:off x="518615" y="621793"/>
            <a:ext cx="5326684" cy="1507454"/>
          </a:xfrm>
        </p:spPr>
        <p:txBody>
          <a:bodyPr anchor="t" anchorCtr="0"/>
          <a:lstStyle/>
          <a:p>
            <a:r>
              <a:rPr lang="en-US" dirty="0"/>
              <a:t>Click to edit Master title style</a:t>
            </a:r>
          </a:p>
        </p:txBody>
      </p:sp>
      <p:sp>
        <p:nvSpPr>
          <p:cNvPr id="3" name="Content Placeholder 7">
            <a:extLst>
              <a:ext uri="{FF2B5EF4-FFF2-40B4-BE49-F238E27FC236}">
                <a16:creationId xmlns:a16="http://schemas.microsoft.com/office/drawing/2014/main" id="{B022A1E6-0A6D-9476-5034-0BDE3EE38B91}"/>
              </a:ext>
            </a:extLst>
          </p:cNvPr>
          <p:cNvSpPr>
            <a:spLocks noGrp="1"/>
          </p:cNvSpPr>
          <p:nvPr>
            <p:ph sz="quarter" idx="19"/>
          </p:nvPr>
        </p:nvSpPr>
        <p:spPr>
          <a:xfrm>
            <a:off x="518616" y="2513110"/>
            <a:ext cx="5326683" cy="3568006"/>
          </a:xfrm>
        </p:spPr>
        <p:txBody>
          <a:bodyPr anchor="t" anchorCtr="0"/>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7">
            <a:extLst>
              <a:ext uri="{FF2B5EF4-FFF2-40B4-BE49-F238E27FC236}">
                <a16:creationId xmlns:a16="http://schemas.microsoft.com/office/drawing/2014/main" id="{6B8D4096-4B0D-5226-C004-475A83BE8BFE}"/>
              </a:ext>
            </a:extLst>
          </p:cNvPr>
          <p:cNvSpPr>
            <a:spLocks noGrp="1" noChangeAspect="1"/>
          </p:cNvSpPr>
          <p:nvPr>
            <p:ph type="pic" sz="quarter" idx="18" hasCustomPrompt="1"/>
          </p:nvPr>
        </p:nvSpPr>
        <p:spPr>
          <a:xfrm>
            <a:off x="6308842" y="0"/>
            <a:ext cx="5883158" cy="6858000"/>
          </a:xfrm>
          <a:blipFill>
            <a:blip r:embed="rId2">
              <a:alphaModFix amt="70000"/>
            </a:blip>
            <a:stretch>
              <a:fillRect/>
            </a:stretch>
          </a:blipFill>
        </p:spPr>
        <p:txBody>
          <a:bodyPr anchor="t"/>
          <a:lstStyle>
            <a:lvl1pPr>
              <a:defRPr/>
            </a:lvl1pPr>
          </a:lstStyle>
          <a:p>
            <a:endParaRPr/>
          </a:p>
        </p:txBody>
      </p:sp>
      <p:sp>
        <p:nvSpPr>
          <p:cNvPr id="9" name="Footer Placeholder 8">
            <a:extLst>
              <a:ext uri="{FF2B5EF4-FFF2-40B4-BE49-F238E27FC236}">
                <a16:creationId xmlns:a16="http://schemas.microsoft.com/office/drawing/2014/main" id="{8917C8CF-AEBF-835D-4503-06A0208049F0}"/>
              </a:ext>
            </a:extLst>
          </p:cNvPr>
          <p:cNvSpPr>
            <a:spLocks noGrp="1"/>
          </p:cNvSpPr>
          <p:nvPr>
            <p:ph type="ftr" sz="quarter" idx="16"/>
          </p:nvPr>
        </p:nvSpPr>
        <p:spPr>
          <a:xfrm>
            <a:off x="518615" y="6450237"/>
            <a:ext cx="1968375" cy="365125"/>
          </a:xfrm>
        </p:spPr>
        <p:txBody>
          <a:bodyPr anchor="b"/>
          <a:lstStyle/>
          <a:p>
            <a:r>
              <a:rPr lang="en-US" dirty="0"/>
              <a:t>
              </a:t>
            </a:r>
          </a:p>
        </p:txBody>
      </p:sp>
      <p:sp>
        <p:nvSpPr>
          <p:cNvPr id="10" name="Slide Number Placeholder 9">
            <a:extLst>
              <a:ext uri="{FF2B5EF4-FFF2-40B4-BE49-F238E27FC236}">
                <a16:creationId xmlns:a16="http://schemas.microsoft.com/office/drawing/2014/main" id="{13662962-C2D0-E99D-BD6A-C97F4798F261}"/>
              </a:ext>
            </a:extLst>
          </p:cNvPr>
          <p:cNvSpPr>
            <a:spLocks noGrp="1"/>
          </p:cNvSpPr>
          <p:nvPr>
            <p:ph type="sldNum" sz="quarter" idx="17"/>
          </p:nvPr>
        </p:nvSpPr>
        <p:spPr>
          <a:xfrm>
            <a:off x="5453953" y="6464979"/>
            <a:ext cx="429207" cy="365125"/>
          </a:xfrm>
        </p:spPr>
        <p:txBody>
          <a:bodyPr anchor="b"/>
          <a:lstStyle/>
          <a:p>
            <a:fld id="{CC057153-B650-4DEB-B370-79DDCFDCE934}" type="slidenum">
              <a:rPr lang="en-US" dirty="0"/>
              <a:t>‹#›</a:t>
            </a:fld>
            <a:endParaRPr lang="en-US" dirty="0"/>
          </a:p>
        </p:txBody>
      </p:sp>
    </p:spTree>
    <p:extLst>
      <p:ext uri="{BB962C8B-B14F-4D97-AF65-F5344CB8AC3E}">
        <p14:creationId xmlns:p14="http://schemas.microsoft.com/office/powerpoint/2010/main" val="14190639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98B87BE0-867D-AF74-02DD-6F5420BC6D61}"/>
              </a:ext>
            </a:extLst>
          </p:cNvPr>
          <p:cNvSpPr>
            <a:spLocks noGrp="1"/>
          </p:cNvSpPr>
          <p:nvPr>
            <p:ph type="title"/>
          </p:nvPr>
        </p:nvSpPr>
        <p:spPr>
          <a:xfrm>
            <a:off x="518965" y="621792"/>
            <a:ext cx="4446871" cy="1867629"/>
          </a:xfrm>
        </p:spPr>
        <p:txBody>
          <a:bodyPr anchor="t">
            <a:noAutofit/>
          </a:bodyPr>
          <a:lstStyle>
            <a:lvl1pPr>
              <a:defRPr sz="5600"/>
            </a:lvl1pPr>
          </a:lstStyle>
          <a:p>
            <a:r>
              <a:rPr lang="en-US" dirty="0"/>
              <a:t>Click to edit Master title style</a:t>
            </a:r>
          </a:p>
        </p:txBody>
      </p:sp>
      <p:sp>
        <p:nvSpPr>
          <p:cNvPr id="9" name="Content Placeholder 7">
            <a:extLst>
              <a:ext uri="{FF2B5EF4-FFF2-40B4-BE49-F238E27FC236}">
                <a16:creationId xmlns:a16="http://schemas.microsoft.com/office/drawing/2014/main" id="{7B86FDEC-359F-20D5-12F6-5CBA3DC009EA}"/>
              </a:ext>
            </a:extLst>
          </p:cNvPr>
          <p:cNvSpPr>
            <a:spLocks noGrp="1"/>
          </p:cNvSpPr>
          <p:nvPr>
            <p:ph sz="quarter" idx="14"/>
          </p:nvPr>
        </p:nvSpPr>
        <p:spPr>
          <a:xfrm>
            <a:off x="543940" y="2890729"/>
            <a:ext cx="4449227" cy="3138438"/>
          </a:xfrm>
        </p:spPr>
        <p:txBody>
          <a:bodyPr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Picture Placeholder 10">
            <a:extLst>
              <a:ext uri="{FF2B5EF4-FFF2-40B4-BE49-F238E27FC236}">
                <a16:creationId xmlns:a16="http://schemas.microsoft.com/office/drawing/2014/main" id="{FBEF9CB2-E8D7-8869-9B11-C58F1606DFE0}"/>
              </a:ext>
            </a:extLst>
          </p:cNvPr>
          <p:cNvSpPr>
            <a:spLocks noGrp="1" noChangeAspect="1"/>
          </p:cNvSpPr>
          <p:nvPr>
            <p:ph type="pic" sz="quarter" idx="13" hasCustomPrompt="1"/>
          </p:nvPr>
        </p:nvSpPr>
        <p:spPr>
          <a:xfrm>
            <a:off x="5363570" y="0"/>
            <a:ext cx="6828430" cy="6858000"/>
          </a:xfrm>
          <a:blipFill>
            <a:blip r:embed="rId2">
              <a:alphaModFix amt="70000"/>
            </a:blip>
            <a:stretch>
              <a:fillRect/>
            </a:stretch>
          </a:blipFill>
        </p:spPr>
        <p:txBody>
          <a:bodyPr anchor="t"/>
          <a:lstStyle>
            <a:lvl1pPr>
              <a:defRPr/>
            </a:lvl1pPr>
          </a:lstStyle>
          <a:p>
            <a:endParaRPr/>
          </a:p>
        </p:txBody>
      </p:sp>
      <p:sp>
        <p:nvSpPr>
          <p:cNvPr id="10" name="Footer Placeholder 8">
            <a:extLst>
              <a:ext uri="{FF2B5EF4-FFF2-40B4-BE49-F238E27FC236}">
                <a16:creationId xmlns:a16="http://schemas.microsoft.com/office/drawing/2014/main" id="{4784CE43-81E9-3B12-CB65-9B5FC6ECE9ED}"/>
              </a:ext>
            </a:extLst>
          </p:cNvPr>
          <p:cNvSpPr>
            <a:spLocks noGrp="1"/>
          </p:cNvSpPr>
          <p:nvPr>
            <p:ph type="ftr" sz="quarter" idx="16"/>
          </p:nvPr>
        </p:nvSpPr>
        <p:spPr>
          <a:xfrm>
            <a:off x="515618" y="6430476"/>
            <a:ext cx="1968375" cy="379867"/>
          </a:xfrm>
        </p:spPr>
        <p:txBody>
          <a:bodyPr anchor="b"/>
          <a:lstStyle/>
          <a:p>
            <a:r>
              <a:rPr lang="en-US" dirty="0"/>
              <a:t>
              </a:t>
            </a:r>
          </a:p>
        </p:txBody>
      </p:sp>
      <p:sp>
        <p:nvSpPr>
          <p:cNvPr id="11" name="Slide Number Placeholder 9">
            <a:extLst>
              <a:ext uri="{FF2B5EF4-FFF2-40B4-BE49-F238E27FC236}">
                <a16:creationId xmlns:a16="http://schemas.microsoft.com/office/drawing/2014/main" id="{779F1775-5104-9F86-4A61-07F914947CC9}"/>
              </a:ext>
            </a:extLst>
          </p:cNvPr>
          <p:cNvSpPr>
            <a:spLocks noGrp="1"/>
          </p:cNvSpPr>
          <p:nvPr>
            <p:ph type="sldNum" sz="quarter" idx="17"/>
          </p:nvPr>
        </p:nvSpPr>
        <p:spPr>
          <a:xfrm>
            <a:off x="4563960" y="6430476"/>
            <a:ext cx="429207" cy="379867"/>
          </a:xfrm>
        </p:spPr>
        <p:txBody>
          <a:bodyPr anchor="b"/>
          <a:lstStyle/>
          <a:p>
            <a:fld id="{CC057153-B650-4DEB-B370-79DDCFDCE934}" type="slidenum">
              <a:rPr lang="en-US" dirty="0"/>
              <a:t>‹#›</a:t>
            </a:fld>
            <a:endParaRPr lang="en-US" dirty="0"/>
          </a:p>
        </p:txBody>
      </p:sp>
    </p:spTree>
    <p:extLst>
      <p:ext uri="{BB962C8B-B14F-4D97-AF65-F5344CB8AC3E}">
        <p14:creationId xmlns:p14="http://schemas.microsoft.com/office/powerpoint/2010/main" val="42490891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49733" y="621792"/>
            <a:ext cx="3884546" cy="2280501"/>
          </a:xfrm>
        </p:spPr>
        <p:txBody>
          <a:bodyPr anchor="t">
            <a:noAutofit/>
          </a:bodyPr>
          <a:lstStyle>
            <a:lvl1pPr>
              <a:defRPr sz="5600"/>
            </a:lvl1pPr>
          </a:lstStyle>
          <a:p>
            <a:r>
              <a:rPr lang="en-US" dirty="0"/>
              <a:t>Click to edit Master title style</a:t>
            </a:r>
          </a:p>
        </p:txBody>
      </p:sp>
      <p:sp>
        <p:nvSpPr>
          <p:cNvPr id="3" name="Picture Placeholder 10">
            <a:extLst>
              <a:ext uri="{FF2B5EF4-FFF2-40B4-BE49-F238E27FC236}">
                <a16:creationId xmlns:a16="http://schemas.microsoft.com/office/drawing/2014/main" id="{74736F65-8A7D-D535-AAD0-31480F8AD318}"/>
              </a:ext>
            </a:extLst>
          </p:cNvPr>
          <p:cNvSpPr>
            <a:spLocks noGrp="1" noChangeAspect="1"/>
          </p:cNvSpPr>
          <p:nvPr>
            <p:ph type="pic" sz="quarter" idx="13" hasCustomPrompt="1"/>
          </p:nvPr>
        </p:nvSpPr>
        <p:spPr>
          <a:xfrm>
            <a:off x="-1" y="0"/>
            <a:ext cx="7260609" cy="6858000"/>
          </a:xfrm>
          <a:blipFill>
            <a:blip r:embed="rId2">
              <a:alphaModFix amt="70000"/>
            </a:blip>
            <a:stretch>
              <a:fillRect/>
            </a:stretch>
          </a:blipFill>
        </p:spPr>
        <p:txBody>
          <a:bodyPr anchor="t"/>
          <a:lstStyle>
            <a:lvl1pPr>
              <a:defRPr/>
            </a:lvl1pPr>
          </a:lstStyle>
          <a:p>
            <a:endParaRP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687521" y="3211512"/>
            <a:ext cx="3884547" cy="2743200"/>
          </a:xfrm>
        </p:spPr>
        <p:txBody>
          <a:bodyPr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8">
            <a:extLst>
              <a:ext uri="{FF2B5EF4-FFF2-40B4-BE49-F238E27FC236}">
                <a16:creationId xmlns:a16="http://schemas.microsoft.com/office/drawing/2014/main" id="{C64245F1-97E2-FD23-26A5-03067F464698}"/>
              </a:ext>
            </a:extLst>
          </p:cNvPr>
          <p:cNvSpPr>
            <a:spLocks noGrp="1"/>
          </p:cNvSpPr>
          <p:nvPr>
            <p:ph type="ftr" sz="quarter" idx="16"/>
          </p:nvPr>
        </p:nvSpPr>
        <p:spPr>
          <a:xfrm>
            <a:off x="7649733" y="6456384"/>
            <a:ext cx="1968375" cy="379867"/>
          </a:xfrm>
        </p:spPr>
        <p:txBody>
          <a:bodyPr anchor="b"/>
          <a:lstStyle/>
          <a:p>
            <a:r>
              <a:rPr lang="en-US" dirty="0"/>
              <a:t>
              </a:t>
            </a:r>
          </a:p>
        </p:txBody>
      </p:sp>
      <p:sp>
        <p:nvSpPr>
          <p:cNvPr id="5" name="Slide Number Placeholder 9">
            <a:extLst>
              <a:ext uri="{FF2B5EF4-FFF2-40B4-BE49-F238E27FC236}">
                <a16:creationId xmlns:a16="http://schemas.microsoft.com/office/drawing/2014/main" id="{15E75D5B-F407-F4DD-192B-D56CF168CDA4}"/>
              </a:ext>
            </a:extLst>
          </p:cNvPr>
          <p:cNvSpPr>
            <a:spLocks noGrp="1"/>
          </p:cNvSpPr>
          <p:nvPr>
            <p:ph type="sldNum" sz="quarter" idx="17"/>
          </p:nvPr>
        </p:nvSpPr>
        <p:spPr>
          <a:xfrm>
            <a:off x="11134152" y="6456385"/>
            <a:ext cx="429207" cy="379867"/>
          </a:xfrm>
        </p:spPr>
        <p:txBody>
          <a:bodyPr anchor="b"/>
          <a:lstStyle/>
          <a:p>
            <a:fld id="{CC057153-B650-4DEB-B370-79DDCFDCE934}" type="slidenum">
              <a:rPr lang="en-US" dirty="0"/>
              <a:t>‹#›</a:t>
            </a:fld>
            <a:endParaRPr lang="en-US" dirty="0"/>
          </a:p>
        </p:txBody>
      </p:sp>
    </p:spTree>
    <p:extLst>
      <p:ext uri="{BB962C8B-B14F-4D97-AF65-F5344CB8AC3E}">
        <p14:creationId xmlns:p14="http://schemas.microsoft.com/office/powerpoint/2010/main" val="42864201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B686070-85E7-EB57-8965-F95F2692CC62}"/>
              </a:ext>
            </a:extLst>
          </p:cNvPr>
          <p:cNvSpPr>
            <a:spLocks noGrp="1"/>
          </p:cNvSpPr>
          <p:nvPr>
            <p:ph type="title"/>
          </p:nvPr>
        </p:nvSpPr>
        <p:spPr>
          <a:xfrm>
            <a:off x="512064" y="3608276"/>
            <a:ext cx="4428700" cy="2620587"/>
          </a:xfrm>
        </p:spPr>
        <p:txBody>
          <a:bodyPr anchor="t">
            <a:noAutofit/>
          </a:bodyPr>
          <a:lstStyle>
            <a:lvl1pPr>
              <a:defRPr sz="5600"/>
            </a:lvl1pPr>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1" y="0"/>
            <a:ext cx="12192000" cy="3429000"/>
          </a:xfrm>
          <a:blipFill>
            <a:blip r:embed="rId2">
              <a:alphaModFix amt="70000"/>
            </a:blip>
            <a:stretch>
              <a:fillRect/>
            </a:stretch>
          </a:blipFill>
        </p:spPr>
        <p:txBody>
          <a:bodyPr anchor="t"/>
          <a:lstStyle>
            <a:lvl1pPr>
              <a:defRPr/>
            </a:lvl1pPr>
          </a:lstStyle>
          <a:p>
            <a:endParaRPr/>
          </a:p>
        </p:txBody>
      </p:sp>
      <p:sp>
        <p:nvSpPr>
          <p:cNvPr id="2" name="Content Placeholder 7">
            <a:extLst>
              <a:ext uri="{FF2B5EF4-FFF2-40B4-BE49-F238E27FC236}">
                <a16:creationId xmlns:a16="http://schemas.microsoft.com/office/drawing/2014/main" id="{4546533B-13A8-961D-BD05-8DE715F63409}"/>
              </a:ext>
            </a:extLst>
          </p:cNvPr>
          <p:cNvSpPr>
            <a:spLocks noGrp="1"/>
          </p:cNvSpPr>
          <p:nvPr>
            <p:ph sz="quarter" idx="14"/>
          </p:nvPr>
        </p:nvSpPr>
        <p:spPr>
          <a:xfrm>
            <a:off x="5268036" y="3579702"/>
            <a:ext cx="6298442" cy="2620587"/>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8">
            <a:extLst>
              <a:ext uri="{FF2B5EF4-FFF2-40B4-BE49-F238E27FC236}">
                <a16:creationId xmlns:a16="http://schemas.microsoft.com/office/drawing/2014/main" id="{9349FD65-108E-79AD-A9C8-91429963386F}"/>
              </a:ext>
            </a:extLst>
          </p:cNvPr>
          <p:cNvSpPr>
            <a:spLocks noGrp="1"/>
          </p:cNvSpPr>
          <p:nvPr>
            <p:ph type="ftr" sz="quarter" idx="16"/>
          </p:nvPr>
        </p:nvSpPr>
        <p:spPr>
          <a:xfrm>
            <a:off x="5262666" y="6442872"/>
            <a:ext cx="1968375" cy="379867"/>
          </a:xfrm>
        </p:spPr>
        <p:txBody>
          <a:bodyPr anchor="b"/>
          <a:lstStyle/>
          <a:p>
            <a:r>
              <a:rPr lang="en-US" dirty="0"/>
              <a:t>
              </a:t>
            </a:r>
          </a:p>
        </p:txBody>
      </p:sp>
      <p:sp>
        <p:nvSpPr>
          <p:cNvPr id="12" name="Date Placeholder 2">
            <a:extLst>
              <a:ext uri="{FF2B5EF4-FFF2-40B4-BE49-F238E27FC236}">
                <a16:creationId xmlns:a16="http://schemas.microsoft.com/office/drawing/2014/main" id="{547B7542-C2BA-4322-9FF4-E2713B917492}"/>
              </a:ext>
            </a:extLst>
          </p:cNvPr>
          <p:cNvSpPr>
            <a:spLocks noGrp="1"/>
          </p:cNvSpPr>
          <p:nvPr>
            <p:ph type="dt" sz="half" idx="18"/>
          </p:nvPr>
        </p:nvSpPr>
        <p:spPr>
          <a:xfrm>
            <a:off x="7697040" y="6442872"/>
            <a:ext cx="2295997" cy="379867"/>
          </a:xfrm>
        </p:spPr>
        <p:txBody>
          <a:bodyPr anchor="b"/>
          <a:lstStyle/>
          <a:p>
            <a:endParaRPr lang="en-US" dirty="0"/>
          </a:p>
        </p:txBody>
      </p:sp>
      <p:sp>
        <p:nvSpPr>
          <p:cNvPr id="7" name="Slide Number Placeholder 9">
            <a:extLst>
              <a:ext uri="{FF2B5EF4-FFF2-40B4-BE49-F238E27FC236}">
                <a16:creationId xmlns:a16="http://schemas.microsoft.com/office/drawing/2014/main" id="{EB058DA4-9F6F-CC80-D1C5-728E096806C3}"/>
              </a:ext>
            </a:extLst>
          </p:cNvPr>
          <p:cNvSpPr>
            <a:spLocks noGrp="1"/>
          </p:cNvSpPr>
          <p:nvPr>
            <p:ph type="sldNum" sz="quarter" idx="17"/>
          </p:nvPr>
        </p:nvSpPr>
        <p:spPr>
          <a:xfrm>
            <a:off x="11137271" y="6442873"/>
            <a:ext cx="429207" cy="379867"/>
          </a:xfrm>
        </p:spPr>
        <p:txBody>
          <a:bodyPr anchor="b"/>
          <a:lstStyle/>
          <a:p>
            <a:fld id="{CC057153-B650-4DEB-B370-79DDCFDCE934}" type="slidenum">
              <a:rPr lang="en-US" dirty="0"/>
              <a:t>‹#›</a:t>
            </a:fld>
            <a:endParaRPr lang="en-US" dirty="0"/>
          </a:p>
        </p:txBody>
      </p:sp>
    </p:spTree>
    <p:extLst>
      <p:ext uri="{BB962C8B-B14F-4D97-AF65-F5344CB8AC3E}">
        <p14:creationId xmlns:p14="http://schemas.microsoft.com/office/powerpoint/2010/main" val="35655629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B0F469B-7972-C862-3265-20EC44D749C7}"/>
              </a:ext>
            </a:extLst>
          </p:cNvPr>
          <p:cNvSpPr>
            <a:spLocks noGrp="1"/>
          </p:cNvSpPr>
          <p:nvPr>
            <p:ph type="title"/>
          </p:nvPr>
        </p:nvSpPr>
        <p:spPr>
          <a:xfrm>
            <a:off x="512064" y="631710"/>
            <a:ext cx="11032239" cy="1115203"/>
          </a:xfrm>
        </p:spPr>
        <p:txBody>
          <a:bodyPr anchor="t">
            <a:noAutofit/>
          </a:bodyPr>
          <a:lstStyle>
            <a:lvl1pPr>
              <a:defRPr sz="5600"/>
            </a:lvl1pPr>
          </a:lstStyle>
          <a:p>
            <a:r>
              <a:rPr lang="en-US" dirty="0"/>
              <a:t>Click to edit Master title style</a:t>
            </a:r>
          </a:p>
        </p:txBody>
      </p:sp>
      <p:sp>
        <p:nvSpPr>
          <p:cNvPr id="13" name="Picture Placeholder 10">
            <a:extLst>
              <a:ext uri="{FF2B5EF4-FFF2-40B4-BE49-F238E27FC236}">
                <a16:creationId xmlns:a16="http://schemas.microsoft.com/office/drawing/2014/main" id="{1A9091ED-65DB-CA4C-BC68-EC773138EFA0}"/>
              </a:ext>
            </a:extLst>
          </p:cNvPr>
          <p:cNvSpPr>
            <a:spLocks noGrp="1" noChangeAspect="1"/>
          </p:cNvSpPr>
          <p:nvPr>
            <p:ph type="pic" sz="quarter" idx="18" hasCustomPrompt="1"/>
          </p:nvPr>
        </p:nvSpPr>
        <p:spPr>
          <a:xfrm>
            <a:off x="109181" y="2115403"/>
            <a:ext cx="5786651" cy="4671431"/>
          </a:xfrm>
          <a:blipFill>
            <a:blip r:embed="rId2">
              <a:alphaModFix amt="70000"/>
            </a:blip>
            <a:stretch>
              <a:fillRect/>
            </a:stretch>
          </a:blipFill>
        </p:spPr>
        <p:txBody>
          <a:bodyPr anchor="t"/>
          <a:lstStyle>
            <a:lvl1pPr>
              <a:defRPr/>
            </a:lvl1pPr>
          </a:lstStyle>
          <a:p>
            <a:endParaRPr/>
          </a:p>
        </p:txBody>
      </p:sp>
      <p:sp>
        <p:nvSpPr>
          <p:cNvPr id="10" name="Content Placeholder 7">
            <a:extLst>
              <a:ext uri="{FF2B5EF4-FFF2-40B4-BE49-F238E27FC236}">
                <a16:creationId xmlns:a16="http://schemas.microsoft.com/office/drawing/2014/main" id="{A3F07A79-5344-FA17-3625-1266EFAA87FD}"/>
              </a:ext>
            </a:extLst>
          </p:cNvPr>
          <p:cNvSpPr>
            <a:spLocks noGrp="1"/>
          </p:cNvSpPr>
          <p:nvPr>
            <p:ph sz="quarter" idx="14"/>
          </p:nvPr>
        </p:nvSpPr>
        <p:spPr>
          <a:xfrm>
            <a:off x="6190488" y="2115403"/>
            <a:ext cx="5353815" cy="4110888"/>
          </a:xfrm>
        </p:spPr>
        <p:txBody>
          <a:bodyPr anchor="t">
            <a:noAutofit/>
          </a:bodyPr>
          <a:lstStyle>
            <a:lvl1pPr marL="0" indent="0">
              <a:buFont typeface="Arial" panose="020B0604020202020204" pitchFamily="34" charset="0"/>
              <a:buNone/>
              <a:defRPr sz="14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Footer Placeholder 6">
            <a:extLst>
              <a:ext uri="{FF2B5EF4-FFF2-40B4-BE49-F238E27FC236}">
                <a16:creationId xmlns:a16="http://schemas.microsoft.com/office/drawing/2014/main" id="{AC0D704B-E4D2-B261-890F-35C54C94C6EE}"/>
              </a:ext>
            </a:extLst>
          </p:cNvPr>
          <p:cNvSpPr>
            <a:spLocks noGrp="1"/>
          </p:cNvSpPr>
          <p:nvPr>
            <p:ph type="ftr" sz="quarter" idx="20"/>
          </p:nvPr>
        </p:nvSpPr>
        <p:spPr>
          <a:xfrm>
            <a:off x="6177425" y="6428984"/>
            <a:ext cx="4467829" cy="365125"/>
          </a:xfrm>
        </p:spPr>
        <p:txBody>
          <a:bodyPr anchor="b"/>
          <a:lstStyle/>
          <a:p>
            <a:r>
              <a:rPr lang="en-US" dirty="0"/>
              <a:t>
              </a:t>
            </a:r>
          </a:p>
        </p:txBody>
      </p:sp>
      <p:sp>
        <p:nvSpPr>
          <p:cNvPr id="8" name="Slide Number Placeholder 7">
            <a:extLst>
              <a:ext uri="{FF2B5EF4-FFF2-40B4-BE49-F238E27FC236}">
                <a16:creationId xmlns:a16="http://schemas.microsoft.com/office/drawing/2014/main" id="{C5932FFD-B632-F7EE-B653-9A621348C003}"/>
              </a:ext>
            </a:extLst>
          </p:cNvPr>
          <p:cNvSpPr>
            <a:spLocks noGrp="1"/>
          </p:cNvSpPr>
          <p:nvPr>
            <p:ph type="sldNum" sz="quarter" idx="21"/>
          </p:nvPr>
        </p:nvSpPr>
        <p:spPr>
          <a:xfrm>
            <a:off x="10926847" y="6421709"/>
            <a:ext cx="617457" cy="365125"/>
          </a:xfrm>
        </p:spPr>
        <p:txBody>
          <a:bodyPr anchor="b"/>
          <a:lstStyle/>
          <a:p>
            <a:fld id="{CC057153-B650-4DEB-B370-79DDCFDCE934}" type="slidenum">
              <a:rPr lang="en-US" dirty="0"/>
              <a:pPr/>
              <a:t>‹#›</a:t>
            </a:fld>
            <a:endParaRPr lang="en-US" dirty="0"/>
          </a:p>
        </p:txBody>
      </p:sp>
    </p:spTree>
    <p:extLst>
      <p:ext uri="{BB962C8B-B14F-4D97-AF65-F5344CB8AC3E}">
        <p14:creationId xmlns:p14="http://schemas.microsoft.com/office/powerpoint/2010/main" val="7108632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01348" y="644000"/>
            <a:ext cx="2594550" cy="1877132"/>
          </a:xfrm>
        </p:spPr>
        <p:txBody>
          <a:bodyPr anchor="t" anchorCtr="0">
            <a:noAutofit/>
          </a:bodyPr>
          <a:lstStyle>
            <a:lvl1pPr>
              <a:defRPr sz="5600"/>
            </a:lvl1pPr>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noChangeAspect="1"/>
          </p:cNvSpPr>
          <p:nvPr>
            <p:ph type="pic" sz="quarter" idx="13" hasCustomPrompt="1"/>
          </p:nvPr>
        </p:nvSpPr>
        <p:spPr>
          <a:xfrm>
            <a:off x="606740" y="2899954"/>
            <a:ext cx="3610418" cy="3314046"/>
          </a:xfrm>
          <a:blipFill>
            <a:blip r:embed="rId2">
              <a:alphaModFix amt="70000"/>
            </a:blip>
            <a:stretch>
              <a:fillRect/>
            </a:stretch>
          </a:blipFill>
        </p:spPr>
        <p:txBody>
          <a:bodyPr anchor="t"/>
          <a:lstStyle>
            <a:lvl1pPr marL="0" indent="0">
              <a:buNone/>
              <a:defRPr/>
            </a:lvl1pPr>
          </a:lstStyle>
          <a:p>
            <a:endParaRP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402183" y="644000"/>
            <a:ext cx="7183078" cy="5570000"/>
          </a:xfrm>
        </p:spPr>
        <p:txBody>
          <a:bodyPr anchor="b"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Footer Placeholder 6">
            <a:extLst>
              <a:ext uri="{FF2B5EF4-FFF2-40B4-BE49-F238E27FC236}">
                <a16:creationId xmlns:a16="http://schemas.microsoft.com/office/drawing/2014/main" id="{E471EB04-B63C-4629-0688-E2CC8C576A5A}"/>
              </a:ext>
            </a:extLst>
          </p:cNvPr>
          <p:cNvSpPr>
            <a:spLocks noGrp="1"/>
          </p:cNvSpPr>
          <p:nvPr>
            <p:ph type="ftr" sz="quarter" idx="16"/>
          </p:nvPr>
        </p:nvSpPr>
        <p:spPr>
          <a:xfrm>
            <a:off x="545926" y="6438284"/>
            <a:ext cx="5276852" cy="365125"/>
          </a:xfrm>
        </p:spPr>
        <p:txBody>
          <a:bodyPr anchor="b"/>
          <a:lstStyle/>
          <a:p>
            <a:r>
              <a:rPr lang="en-US" dirty="0"/>
              <a:t>
              </a:t>
            </a:r>
          </a:p>
        </p:txBody>
      </p:sp>
      <p:sp>
        <p:nvSpPr>
          <p:cNvPr id="12" name="Date Placeholder 5">
            <a:extLst>
              <a:ext uri="{FF2B5EF4-FFF2-40B4-BE49-F238E27FC236}">
                <a16:creationId xmlns:a16="http://schemas.microsoft.com/office/drawing/2014/main" id="{A4924D77-E18C-D84A-F550-9B0188FEBF87}"/>
              </a:ext>
            </a:extLst>
          </p:cNvPr>
          <p:cNvSpPr>
            <a:spLocks noGrp="1"/>
          </p:cNvSpPr>
          <p:nvPr>
            <p:ph type="dt" sz="half" idx="15"/>
          </p:nvPr>
        </p:nvSpPr>
        <p:spPr>
          <a:xfrm>
            <a:off x="6190488" y="6432496"/>
            <a:ext cx="2544079" cy="365125"/>
          </a:xfrm>
        </p:spPr>
        <p:txBody>
          <a:bodyPr anchor="b"/>
          <a:lstStyle/>
          <a:p>
            <a:endParaRPr lang="en-US" dirty="0"/>
          </a:p>
        </p:txBody>
      </p:sp>
      <p:sp>
        <p:nvSpPr>
          <p:cNvPr id="14" name="Slide Number Placeholder 8">
            <a:extLst>
              <a:ext uri="{FF2B5EF4-FFF2-40B4-BE49-F238E27FC236}">
                <a16:creationId xmlns:a16="http://schemas.microsoft.com/office/drawing/2014/main" id="{38B4B455-40D3-EF76-D860-2A6FFBF69836}"/>
              </a:ext>
            </a:extLst>
          </p:cNvPr>
          <p:cNvSpPr>
            <a:spLocks noGrp="1"/>
          </p:cNvSpPr>
          <p:nvPr>
            <p:ph type="sldNum" sz="quarter" idx="17"/>
          </p:nvPr>
        </p:nvSpPr>
        <p:spPr>
          <a:xfrm>
            <a:off x="11099128" y="6438284"/>
            <a:ext cx="429207" cy="365125"/>
          </a:xfrm>
        </p:spPr>
        <p:txBody>
          <a:bodyPr anchor="b"/>
          <a:lstStyle/>
          <a:p>
            <a:fld id="{CC057153-B650-4DEB-B370-79DDCFDCE934}" type="slidenum">
              <a:rPr lang="en-US" dirty="0"/>
              <a:pPr/>
              <a:t>‹#›</a:t>
            </a:fld>
            <a:endParaRPr lang="en-US" dirty="0"/>
          </a:p>
        </p:txBody>
      </p:sp>
    </p:spTree>
    <p:extLst>
      <p:ext uri="{BB962C8B-B14F-4D97-AF65-F5344CB8AC3E}">
        <p14:creationId xmlns:p14="http://schemas.microsoft.com/office/powerpoint/2010/main" val="32836000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0" y="5504688"/>
            <a:ext cx="5902657" cy="1353312"/>
          </a:xfrm>
        </p:spPr>
        <p:txBody>
          <a:bodyPr anchor="b">
            <a:normAutofit/>
          </a:bodyPr>
          <a:lstStyle>
            <a:lvl1pPr>
              <a:lnSpc>
                <a:spcPct val="120000"/>
              </a:lnSpc>
              <a:defRPr sz="2000" b="0" spc="0" baseline="0">
                <a:solidFill>
                  <a:schemeClr val="tx1"/>
                </a:solidFill>
                <a:latin typeface="+mn-lt"/>
              </a:defRPr>
            </a:lvl1pPr>
          </a:lstStyle>
          <a:p>
            <a:r>
              <a:rPr lang="en-US" dirty="0"/>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54591" y="-156950"/>
            <a:ext cx="5957248" cy="4510586"/>
          </a:xfrm>
        </p:spPr>
        <p:txBody>
          <a:bodyPr anchor="t">
            <a:normAutofit/>
          </a:bodyPr>
          <a:lstStyle>
            <a:lvl1pPr marL="0" indent="0">
              <a:lnSpc>
                <a:spcPct val="90000"/>
              </a:lnSpc>
              <a:spcBef>
                <a:spcPts val="0"/>
              </a:spcBef>
              <a:buNone/>
              <a:defRPr sz="15000" b="0" i="0">
                <a:solidFill>
                  <a:schemeClr val="tx1"/>
                </a:solidFill>
                <a:latin typeface="+mj-lt"/>
              </a:defRPr>
            </a:lvl1pPr>
          </a:lstStyle>
          <a:p>
            <a:pPr lvl="0"/>
            <a:r>
              <a:rPr lang="en-US" dirty="0"/>
              <a:t>##%</a:t>
            </a:r>
          </a:p>
        </p:txBody>
      </p:sp>
      <p:pic>
        <p:nvPicPr>
          <p:cNvPr id="6" name="Graphic 5">
            <a:extLst>
              <a:ext uri="{FF2B5EF4-FFF2-40B4-BE49-F238E27FC236}">
                <a16:creationId xmlns:a16="http://schemas.microsoft.com/office/drawing/2014/main" id="{BB98C21E-A9AF-D3FB-3F6A-06088553C6F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110101" y="5852160"/>
            <a:ext cx="1005840" cy="1005840"/>
          </a:xfrm>
          <a:prstGeom prst="rect">
            <a:avLst/>
          </a:prstGeom>
        </p:spPr>
      </p:pic>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a:xfrm>
            <a:off x="11762793" y="100701"/>
            <a:ext cx="429207" cy="365125"/>
          </a:xfrm>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39753874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005840"/>
          </a:xfrm>
        </p:spPr>
        <p:txBody>
          <a:bodyPr/>
          <a:lstStyle/>
          <a:p>
            <a:r>
              <a:rPr lang="en-US" dirty="0"/>
              <a:t>Click to edit Master title style</a:t>
            </a:r>
          </a:p>
        </p:txBody>
      </p:sp>
      <p:pic>
        <p:nvPicPr>
          <p:cNvPr id="3" name="Graphic 2">
            <a:extLst>
              <a:ext uri="{FF2B5EF4-FFF2-40B4-BE49-F238E27FC236}">
                <a16:creationId xmlns:a16="http://schemas.microsoft.com/office/drawing/2014/main" id="{832976E3-E745-9DF8-C3E3-53A778D9502E}"/>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096453" y="5852160"/>
            <a:ext cx="1005840" cy="1005840"/>
          </a:xfrm>
          <a:prstGeom prst="rect">
            <a:avLst/>
          </a:prstGeom>
        </p:spPr>
      </p:pic>
      <p:sp>
        <p:nvSpPr>
          <p:cNvPr id="12" name="Footer Placeholder 11">
            <a:extLst>
              <a:ext uri="{FF2B5EF4-FFF2-40B4-BE49-F238E27FC236}">
                <a16:creationId xmlns:a16="http://schemas.microsoft.com/office/drawing/2014/main" id="{6F777942-A24A-16CB-2115-A16E397BBB01}"/>
              </a:ext>
            </a:extLst>
          </p:cNvPr>
          <p:cNvSpPr>
            <a:spLocks noGrp="1"/>
          </p:cNvSpPr>
          <p:nvPr>
            <p:ph type="ftr" sz="quarter" idx="15"/>
          </p:nvPr>
        </p:nvSpPr>
        <p:spPr/>
        <p:txBody>
          <a:bodyPr/>
          <a:lstStyle/>
          <a:p>
            <a:r>
              <a:rPr lang="en-US" dirty="0"/>
              <a:t>
              </a:t>
            </a:r>
          </a:p>
        </p:txBody>
      </p:sp>
      <p:sp>
        <p:nvSpPr>
          <p:cNvPr id="11" name="Date Placeholder 10">
            <a:extLst>
              <a:ext uri="{FF2B5EF4-FFF2-40B4-BE49-F238E27FC236}">
                <a16:creationId xmlns:a16="http://schemas.microsoft.com/office/drawing/2014/main" id="{91D0C3F1-69CA-2A45-33F7-9AF4B8FFEDBC}"/>
              </a:ext>
            </a:extLst>
          </p:cNvPr>
          <p:cNvSpPr>
            <a:spLocks noGrp="1"/>
          </p:cNvSpPr>
          <p:nvPr>
            <p:ph type="dt" sz="half" idx="14"/>
          </p:nvPr>
        </p:nvSpPr>
        <p:spPr/>
        <p:txBody>
          <a:bodyPr/>
          <a:lstStyle/>
          <a:p>
            <a:endParaRPr lang="en-US" dirty="0"/>
          </a:p>
        </p:txBody>
      </p:sp>
      <p:sp>
        <p:nvSpPr>
          <p:cNvPr id="13" name="Slide Number Placeholder 12">
            <a:extLst>
              <a:ext uri="{FF2B5EF4-FFF2-40B4-BE49-F238E27FC236}">
                <a16:creationId xmlns:a16="http://schemas.microsoft.com/office/drawing/2014/main" id="{8DB65802-3866-05DF-F96B-15A117F7C76C}"/>
              </a:ext>
            </a:extLst>
          </p:cNvPr>
          <p:cNvSpPr>
            <a:spLocks noGrp="1"/>
          </p:cNvSpPr>
          <p:nvPr>
            <p:ph type="sldNum" sz="quarter" idx="16"/>
          </p:nvPr>
        </p:nvSpPr>
        <p:spPr/>
        <p:txBody>
          <a:bodyPr/>
          <a:lstStyle/>
          <a:p>
            <a:fld id="{CC057153-B650-4DEB-B370-79DDCFDCE934}" type="slidenum">
              <a:rPr lang="en-US" dirty="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470" y="1016759"/>
            <a:ext cx="10082693" cy="5841242"/>
          </a:xfrm>
        </p:spPr>
        <p:txBody>
          <a:bodyPr anchor="b" anchorCtr="0">
            <a:noAutofit/>
          </a:bodyPr>
          <a:lstStyle>
            <a:lvl1pPr marL="0" indent="0">
              <a:lnSpc>
                <a:spcPct val="80000"/>
              </a:lnSpc>
              <a:buNone/>
              <a:defRPr sz="5600" b="0" spc="-200" baseline="0"/>
            </a:lvl1pPr>
            <a:lvl2pPr marL="228600" indent="0">
              <a:lnSpc>
                <a:spcPct val="80000"/>
              </a:lnSpc>
              <a:buNone/>
              <a:defRPr sz="5600" b="0" spc="-200" baseline="0"/>
            </a:lvl2pPr>
            <a:lvl3pPr marL="457200" indent="0">
              <a:lnSpc>
                <a:spcPct val="80000"/>
              </a:lnSpc>
              <a:buNone/>
              <a:defRPr sz="5600" b="0" spc="-200" baseline="0"/>
            </a:lvl3pPr>
            <a:lvl4pPr marL="685800" indent="0">
              <a:lnSpc>
                <a:spcPct val="80000"/>
              </a:lnSpc>
              <a:buNone/>
              <a:defRPr sz="5600" b="0" spc="-200" baseline="0"/>
            </a:lvl4pPr>
            <a:lvl5pPr marL="914400" indent="0">
              <a:lnSpc>
                <a:spcPct val="80000"/>
              </a:lnSpc>
              <a:buNone/>
              <a:defRPr sz="5600" b="0" spc="-200" baseline="0"/>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06675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5DC095FD-8C32-C2DB-3F1D-105AFD1518B8}"/>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11083347" y="5852160"/>
            <a:ext cx="1005840" cy="1005840"/>
          </a:xfrm>
          <a:prstGeom prst="rect">
            <a:avLst/>
          </a:prstGeom>
        </p:spPr>
      </p:pic>
      <p:sp>
        <p:nvSpPr>
          <p:cNvPr id="4" name="Title 1">
            <a:extLst>
              <a:ext uri="{FF2B5EF4-FFF2-40B4-BE49-F238E27FC236}">
                <a16:creationId xmlns:a16="http://schemas.microsoft.com/office/drawing/2014/main" id="{CA0FBB42-F049-CCA6-45E1-D60DC58A76F0}"/>
              </a:ext>
            </a:extLst>
          </p:cNvPr>
          <p:cNvSpPr>
            <a:spLocks noGrp="1"/>
          </p:cNvSpPr>
          <p:nvPr>
            <p:ph type="title" hasCustomPrompt="1"/>
          </p:nvPr>
        </p:nvSpPr>
        <p:spPr>
          <a:xfrm>
            <a:off x="-1" y="5899926"/>
            <a:ext cx="5902657" cy="958073"/>
          </a:xfrm>
        </p:spPr>
        <p:txBody>
          <a:bodyPr anchor="b">
            <a:normAutofit/>
          </a:bodyPr>
          <a:lstStyle>
            <a:lvl1pPr>
              <a:lnSpc>
                <a:spcPct val="80000"/>
              </a:lnSpc>
              <a:defRPr sz="2000" spc="0" baseline="0">
                <a:solidFill>
                  <a:schemeClr val="tx1"/>
                </a:solidFill>
                <a:latin typeface="+mn-lt"/>
              </a:defRPr>
            </a:lvl1pPr>
          </a:lstStyle>
          <a:p>
            <a:r>
              <a:rPr lang="en-US" dirty="0"/>
              <a:t>Quote Author</a:t>
            </a:r>
          </a:p>
        </p:txBody>
      </p:sp>
      <p:sp>
        <p:nvSpPr>
          <p:cNvPr id="5" name="Content Placeholder 6">
            <a:extLst>
              <a:ext uri="{FF2B5EF4-FFF2-40B4-BE49-F238E27FC236}">
                <a16:creationId xmlns:a16="http://schemas.microsoft.com/office/drawing/2014/main" id="{2B5E50A9-B175-CA38-A22A-468AE7533B54}"/>
              </a:ext>
            </a:extLst>
          </p:cNvPr>
          <p:cNvSpPr>
            <a:spLocks noGrp="1"/>
          </p:cNvSpPr>
          <p:nvPr>
            <p:ph sz="quarter" idx="13" hasCustomPrompt="1"/>
          </p:nvPr>
        </p:nvSpPr>
        <p:spPr>
          <a:xfrm>
            <a:off x="-18288" y="95534"/>
            <a:ext cx="8961120" cy="4476466"/>
          </a:xfrm>
        </p:spPr>
        <p:txBody>
          <a:bodyPr anchor="t">
            <a:normAutofit/>
          </a:bodyPr>
          <a:lstStyle>
            <a:lvl1pPr marL="164592" indent="-164592">
              <a:lnSpc>
                <a:spcPct val="80000"/>
              </a:lnSpc>
              <a:spcBef>
                <a:spcPts val="0"/>
              </a:spcBef>
              <a:buNone/>
              <a:defRPr sz="5600" spc="-200" baseline="0">
                <a:solidFill>
                  <a:schemeClr val="tx1"/>
                </a:solidFill>
                <a:latin typeface="+mj-lt"/>
              </a:defRPr>
            </a:lvl1pPr>
          </a:lstStyle>
          <a:p>
            <a:pPr lvl="0"/>
            <a:r>
              <a:rPr lang="en-US" dirty="0"/>
              <a:t>Click to add Quote</a:t>
            </a:r>
          </a:p>
        </p:txBody>
      </p:sp>
      <p:sp>
        <p:nvSpPr>
          <p:cNvPr id="8" name="Slide Number Placeholder 9">
            <a:extLst>
              <a:ext uri="{FF2B5EF4-FFF2-40B4-BE49-F238E27FC236}">
                <a16:creationId xmlns:a16="http://schemas.microsoft.com/office/drawing/2014/main" id="{84D7E47A-F89A-8F43-C300-185AD1461C07}"/>
              </a:ext>
            </a:extLst>
          </p:cNvPr>
          <p:cNvSpPr>
            <a:spLocks noGrp="1"/>
          </p:cNvSpPr>
          <p:nvPr>
            <p:ph type="sldNum" sz="quarter" idx="16"/>
          </p:nvPr>
        </p:nvSpPr>
        <p:spPr>
          <a:xfrm>
            <a:off x="11762793" y="110364"/>
            <a:ext cx="429207" cy="365125"/>
          </a:xfrm>
        </p:spPr>
        <p:txBody>
          <a:bodyPr/>
          <a:lstStyle/>
          <a:p>
            <a:fld id="{CC057153-B650-4DEB-B370-79DDCFDCE934}" type="slidenum">
              <a:rPr lang="en-US" dirty="0"/>
              <a:pPr/>
              <a:t>‹#›</a:t>
            </a:fld>
            <a:endParaRPr lang="en-US" dirty="0"/>
          </a:p>
        </p:txBody>
      </p:sp>
      <p:sp>
        <p:nvSpPr>
          <p:cNvPr id="10" name="Footer Placeholder 3">
            <a:extLst>
              <a:ext uri="{FF2B5EF4-FFF2-40B4-BE49-F238E27FC236}">
                <a16:creationId xmlns:a16="http://schemas.microsoft.com/office/drawing/2014/main" id="{1CA01B7F-0CDC-9F0A-6B3B-A87674D14D6B}"/>
              </a:ext>
            </a:extLst>
          </p:cNvPr>
          <p:cNvSpPr>
            <a:spLocks noGrp="1"/>
          </p:cNvSpPr>
          <p:nvPr>
            <p:ph type="ftr" sz="quarter" idx="17"/>
          </p:nvPr>
        </p:nvSpPr>
        <p:spPr>
          <a:xfrm>
            <a:off x="6193030" y="6392564"/>
            <a:ext cx="3104866" cy="365125"/>
          </a:xfrm>
        </p:spPr>
        <p:txBody>
          <a:bodyPr anchor="b"/>
          <a:lstStyle/>
          <a:p>
            <a:r>
              <a:rPr lang="en-US" dirty="0"/>
              <a:t>
              </a:t>
            </a:r>
          </a:p>
        </p:txBody>
      </p:sp>
    </p:spTree>
    <p:extLst>
      <p:ext uri="{BB962C8B-B14F-4D97-AF65-F5344CB8AC3E}">
        <p14:creationId xmlns:p14="http://schemas.microsoft.com/office/powerpoint/2010/main" val="23640419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A74F0-5415-CAD7-98B3-4A75913F44B5}"/>
              </a:ext>
            </a:extLst>
          </p:cNvPr>
          <p:cNvSpPr>
            <a:spLocks noGrp="1"/>
          </p:cNvSpPr>
          <p:nvPr>
            <p:ph type="title"/>
          </p:nvPr>
        </p:nvSpPr>
        <p:spPr>
          <a:xfrm>
            <a:off x="512064" y="987552"/>
            <a:ext cx="3465576" cy="2944368"/>
          </a:xfrm>
        </p:spPr>
        <p:txBody>
          <a:bodyPr/>
          <a:lstStyle/>
          <a:p>
            <a:r>
              <a:rPr lang="en-US" dirty="0"/>
              <a:t>Click to edit Master title style</a:t>
            </a:r>
          </a:p>
        </p:txBody>
      </p:sp>
      <p:sp>
        <p:nvSpPr>
          <p:cNvPr id="4" name="Footer Placeholder 3">
            <a:extLst>
              <a:ext uri="{FF2B5EF4-FFF2-40B4-BE49-F238E27FC236}">
                <a16:creationId xmlns:a16="http://schemas.microsoft.com/office/drawing/2014/main" id="{5151E178-0505-15CE-6ACB-7BE1FB1E52EC}"/>
              </a:ext>
            </a:extLst>
          </p:cNvPr>
          <p:cNvSpPr>
            <a:spLocks noGrp="1"/>
          </p:cNvSpPr>
          <p:nvPr>
            <p:ph type="ftr" sz="quarter" idx="11"/>
          </p:nvPr>
        </p:nvSpPr>
        <p:spPr>
          <a:xfrm>
            <a:off x="530353" y="110364"/>
            <a:ext cx="3474720" cy="365125"/>
          </a:xfrm>
        </p:spPr>
        <p:txBody>
          <a:bodyPr/>
          <a:lstStyle/>
          <a:p>
            <a:r>
              <a:rPr lang="en-US" dirty="0"/>
              <a:t>
              </a:t>
            </a:r>
          </a:p>
        </p:txBody>
      </p:sp>
      <p:sp>
        <p:nvSpPr>
          <p:cNvPr id="3" name="Date Placeholder 2">
            <a:extLst>
              <a:ext uri="{FF2B5EF4-FFF2-40B4-BE49-F238E27FC236}">
                <a16:creationId xmlns:a16="http://schemas.microsoft.com/office/drawing/2014/main" id="{9B82246E-2BFA-5BAA-F22D-A2618C05A0B2}"/>
              </a:ext>
            </a:extLst>
          </p:cNvPr>
          <p:cNvSpPr>
            <a:spLocks noGrp="1"/>
          </p:cNvSpPr>
          <p:nvPr>
            <p:ph type="dt" sz="half" idx="10"/>
          </p:nvPr>
        </p:nvSpPr>
        <p:spPr>
          <a:xfrm>
            <a:off x="4315968" y="104576"/>
            <a:ext cx="4836883" cy="365125"/>
          </a:xfrm>
        </p:spPr>
        <p:txBody>
          <a:bodyPr/>
          <a:lstStyle/>
          <a:p>
            <a:endParaRPr lang="en-US" dirty="0"/>
          </a:p>
        </p:txBody>
      </p:sp>
      <p:sp>
        <p:nvSpPr>
          <p:cNvPr id="5" name="Slide Number Placeholder 4">
            <a:extLst>
              <a:ext uri="{FF2B5EF4-FFF2-40B4-BE49-F238E27FC236}">
                <a16:creationId xmlns:a16="http://schemas.microsoft.com/office/drawing/2014/main" id="{BD4BA02B-433E-FB95-6E96-11393CDBD0CB}"/>
              </a:ext>
            </a:extLst>
          </p:cNvPr>
          <p:cNvSpPr>
            <a:spLocks noGrp="1"/>
          </p:cNvSpPr>
          <p:nvPr>
            <p:ph type="sldNum" sz="quarter" idx="12"/>
          </p:nvPr>
        </p:nvSpPr>
        <p:spPr/>
        <p:txBody>
          <a:bodyPr/>
          <a:lstStyle/>
          <a:p>
            <a:fld id="{CC057153-B650-4DEB-B370-79DDCFDCE934}" type="slidenum">
              <a:rPr lang="en-US" dirty="0"/>
              <a:pPr/>
              <a:t>‹#›</a:t>
            </a:fld>
            <a:endParaRPr lang="en-US" dirty="0"/>
          </a:p>
        </p:txBody>
      </p:sp>
      <p:sp>
        <p:nvSpPr>
          <p:cNvPr id="8" name="Content Placeholder 3">
            <a:extLst>
              <a:ext uri="{FF2B5EF4-FFF2-40B4-BE49-F238E27FC236}">
                <a16:creationId xmlns:a16="http://schemas.microsoft.com/office/drawing/2014/main" id="{F74B4B98-ABA0-9FD3-485A-984EDEEB4469}"/>
              </a:ext>
            </a:extLst>
          </p:cNvPr>
          <p:cNvSpPr>
            <a:spLocks noGrp="1"/>
          </p:cNvSpPr>
          <p:nvPr>
            <p:ph sz="quarter" idx="17"/>
          </p:nvPr>
        </p:nvSpPr>
        <p:spPr>
          <a:xfrm>
            <a:off x="4315966" y="987552"/>
            <a:ext cx="7446825" cy="256032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9">
            <a:extLst>
              <a:ext uri="{FF2B5EF4-FFF2-40B4-BE49-F238E27FC236}">
                <a16:creationId xmlns:a16="http://schemas.microsoft.com/office/drawing/2014/main" id="{3822067E-4B47-03C7-3636-0C6F8324E1E9}"/>
              </a:ext>
            </a:extLst>
          </p:cNvPr>
          <p:cNvSpPr>
            <a:spLocks noGrp="1"/>
          </p:cNvSpPr>
          <p:nvPr>
            <p:ph sz="quarter" idx="18"/>
          </p:nvPr>
        </p:nvSpPr>
        <p:spPr>
          <a:xfrm>
            <a:off x="4315967" y="3931920"/>
            <a:ext cx="7446824" cy="256032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532818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EF29C1-2D4D-0529-EAD3-926838F41BF8}"/>
              </a:ext>
            </a:extLst>
          </p:cNvPr>
          <p:cNvSpPr>
            <a:spLocks noGrp="1"/>
          </p:cNvSpPr>
          <p:nvPr>
            <p:ph type="title"/>
          </p:nvPr>
        </p:nvSpPr>
        <p:spPr>
          <a:xfrm>
            <a:off x="512064" y="630936"/>
            <a:ext cx="11018520" cy="1088358"/>
          </a:xfrm>
        </p:spPr>
        <p:txBody>
          <a:bodyPr/>
          <a:lstStyle/>
          <a:p>
            <a:r>
              <a:rPr lang="en-US" dirty="0"/>
              <a:t>Click to edit Master title style</a:t>
            </a:r>
          </a:p>
        </p:txBody>
      </p:sp>
      <p:sp>
        <p:nvSpPr>
          <p:cNvPr id="4" name="Footer Placeholder 3">
            <a:extLst>
              <a:ext uri="{FF2B5EF4-FFF2-40B4-BE49-F238E27FC236}">
                <a16:creationId xmlns:a16="http://schemas.microsoft.com/office/drawing/2014/main" id="{9A6A1D5A-FFC5-5F10-90D2-A3FBCC3129EF}"/>
              </a:ext>
            </a:extLst>
          </p:cNvPr>
          <p:cNvSpPr>
            <a:spLocks noGrp="1"/>
          </p:cNvSpPr>
          <p:nvPr>
            <p:ph type="ftr" sz="quarter" idx="11"/>
          </p:nvPr>
        </p:nvSpPr>
        <p:spPr>
          <a:xfrm>
            <a:off x="530352" y="110364"/>
            <a:ext cx="5276852" cy="365125"/>
          </a:xfrm>
        </p:spPr>
        <p:txBody>
          <a:bodyPr/>
          <a:lstStyle/>
          <a:p>
            <a:r>
              <a:rPr lang="en-US" dirty="0"/>
              <a:t>
              </a:t>
            </a:r>
          </a:p>
        </p:txBody>
      </p:sp>
      <p:sp>
        <p:nvSpPr>
          <p:cNvPr id="3" name="Date Placeholder 2">
            <a:extLst>
              <a:ext uri="{FF2B5EF4-FFF2-40B4-BE49-F238E27FC236}">
                <a16:creationId xmlns:a16="http://schemas.microsoft.com/office/drawing/2014/main" id="{FE1BD63D-FC9C-D946-5560-869AEDE315EA}"/>
              </a:ext>
            </a:extLst>
          </p:cNvPr>
          <p:cNvSpPr>
            <a:spLocks noGrp="1"/>
          </p:cNvSpPr>
          <p:nvPr>
            <p:ph type="dt" sz="half" idx="10"/>
          </p:nvPr>
        </p:nvSpPr>
        <p:spPr>
          <a:xfrm>
            <a:off x="6190488" y="104576"/>
            <a:ext cx="4836883" cy="365125"/>
          </a:xfrm>
        </p:spPr>
        <p:txBody>
          <a:bodyPr/>
          <a:lstStyle/>
          <a:p>
            <a:endParaRPr lang="en-US" dirty="0"/>
          </a:p>
        </p:txBody>
      </p:sp>
      <p:sp>
        <p:nvSpPr>
          <p:cNvPr id="5" name="Slide Number Placeholder 4">
            <a:extLst>
              <a:ext uri="{FF2B5EF4-FFF2-40B4-BE49-F238E27FC236}">
                <a16:creationId xmlns:a16="http://schemas.microsoft.com/office/drawing/2014/main" id="{822EF08D-93E2-AF7A-F559-DDB0B35B8781}"/>
              </a:ext>
            </a:extLst>
          </p:cNvPr>
          <p:cNvSpPr>
            <a:spLocks noGrp="1"/>
          </p:cNvSpPr>
          <p:nvPr>
            <p:ph type="sldNum" sz="quarter" idx="12"/>
          </p:nvPr>
        </p:nvSpPr>
        <p:spPr/>
        <p:txBody>
          <a:bodyPr/>
          <a:lstStyle/>
          <a:p>
            <a:fld id="{CC057153-B650-4DEB-B370-79DDCFDCE934}" type="slidenum">
              <a:rPr lang="en-US" dirty="0"/>
              <a:pPr/>
              <a:t>‹#›</a:t>
            </a:fld>
            <a:endParaRPr lang="en-US" dirty="0"/>
          </a:p>
        </p:txBody>
      </p:sp>
      <p:sp>
        <p:nvSpPr>
          <p:cNvPr id="6" name="Text Placeholder 2">
            <a:extLst>
              <a:ext uri="{FF2B5EF4-FFF2-40B4-BE49-F238E27FC236}">
                <a16:creationId xmlns:a16="http://schemas.microsoft.com/office/drawing/2014/main" id="{148CB9E0-8B46-6608-0C37-7C5ABA9B47A8}"/>
              </a:ext>
            </a:extLst>
          </p:cNvPr>
          <p:cNvSpPr>
            <a:spLocks noGrp="1"/>
          </p:cNvSpPr>
          <p:nvPr>
            <p:ph type="body" idx="1"/>
          </p:nvPr>
        </p:nvSpPr>
        <p:spPr>
          <a:xfrm>
            <a:off x="530352" y="2286000"/>
            <a:ext cx="5184648" cy="534033"/>
          </a:xfrm>
        </p:spPr>
        <p:txBody>
          <a:bodyPr/>
          <a:lstStyle/>
          <a:p>
            <a:endParaRPr lang="en-US" dirty="0"/>
          </a:p>
        </p:txBody>
      </p:sp>
      <p:sp>
        <p:nvSpPr>
          <p:cNvPr id="10" name="Content Placeholder 5">
            <a:extLst>
              <a:ext uri="{FF2B5EF4-FFF2-40B4-BE49-F238E27FC236}">
                <a16:creationId xmlns:a16="http://schemas.microsoft.com/office/drawing/2014/main" id="{C2C05A59-CCEE-1225-7022-B1DA682C7041}"/>
              </a:ext>
            </a:extLst>
          </p:cNvPr>
          <p:cNvSpPr>
            <a:spLocks noGrp="1"/>
          </p:cNvSpPr>
          <p:nvPr>
            <p:ph sz="quarter" idx="17"/>
          </p:nvPr>
        </p:nvSpPr>
        <p:spPr>
          <a:xfrm>
            <a:off x="530351" y="2980943"/>
            <a:ext cx="5183188" cy="358611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ext Placeholder 4">
            <a:extLst>
              <a:ext uri="{FF2B5EF4-FFF2-40B4-BE49-F238E27FC236}">
                <a16:creationId xmlns:a16="http://schemas.microsoft.com/office/drawing/2014/main" id="{86471C19-5F51-6595-B72A-4BFC1E553DC0}"/>
              </a:ext>
            </a:extLst>
          </p:cNvPr>
          <p:cNvSpPr>
            <a:spLocks noGrp="1"/>
          </p:cNvSpPr>
          <p:nvPr>
            <p:ph type="body" sz="quarter" idx="3"/>
          </p:nvPr>
        </p:nvSpPr>
        <p:spPr>
          <a:xfrm>
            <a:off x="6190488" y="2286000"/>
            <a:ext cx="5183188" cy="534033"/>
          </a:xfrm>
        </p:spPr>
        <p:txBody>
          <a:bodyPr/>
          <a:lstStyle/>
          <a:p>
            <a:endParaRPr lang="en-US" dirty="0"/>
          </a:p>
        </p:txBody>
      </p:sp>
      <p:sp>
        <p:nvSpPr>
          <p:cNvPr id="11" name="Content Placeholder 11">
            <a:extLst>
              <a:ext uri="{FF2B5EF4-FFF2-40B4-BE49-F238E27FC236}">
                <a16:creationId xmlns:a16="http://schemas.microsoft.com/office/drawing/2014/main" id="{0AB20C10-A144-EF5E-8276-7E736CE87590}"/>
              </a:ext>
            </a:extLst>
          </p:cNvPr>
          <p:cNvSpPr>
            <a:spLocks noGrp="1"/>
          </p:cNvSpPr>
          <p:nvPr>
            <p:ph sz="quarter" idx="18"/>
          </p:nvPr>
        </p:nvSpPr>
        <p:spPr>
          <a:xfrm>
            <a:off x="6190488" y="2980944"/>
            <a:ext cx="5183188" cy="358611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533251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6D1F904E-1F4C-373E-2E2B-D7478F70F195}"/>
              </a:ext>
            </a:extLst>
          </p:cNvPr>
          <p:cNvSpPr>
            <a:spLocks noGrp="1"/>
          </p:cNvSpPr>
          <p:nvPr>
            <p:ph type="title"/>
          </p:nvPr>
        </p:nvSpPr>
        <p:spPr>
          <a:xfrm>
            <a:off x="502920" y="644663"/>
            <a:ext cx="11045952" cy="1088358"/>
          </a:xfrm>
        </p:spPr>
        <p:txBody>
          <a:bodyPr/>
          <a:lstStyle/>
          <a:p>
            <a:r>
              <a:rPr lang="en-US" dirty="0"/>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a:xfrm>
            <a:off x="530352" y="109728"/>
            <a:ext cx="5276852" cy="365125"/>
          </a:xfrm>
        </p:spPr>
        <p:txBody>
          <a:bodyPr/>
          <a:lstStyle/>
          <a:p>
            <a:r>
              <a:rPr lang="en-US" dirty="0"/>
              <a:t>
              </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a:xfrm>
            <a:off x="11231928" y="110364"/>
            <a:ext cx="429207" cy="365125"/>
          </a:xfrm>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36507323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Empty">
    <p:spTree>
      <p:nvGrpSpPr>
        <p:cNvPr id="1" name=""/>
        <p:cNvGrpSpPr/>
        <p:nvPr/>
      </p:nvGrpSpPr>
      <p:grpSpPr>
        <a:xfrm>
          <a:off x="0" y="0"/>
          <a:ext cx="0" cy="0"/>
          <a:chOff x="0" y="0"/>
          <a:chExt cx="0" cy="0"/>
        </a:xfrm>
      </p:grpSpPr>
      <p:sp>
        <p:nvSpPr>
          <p:cNvPr id="6" name="Footer Placeholder 4">
            <a:extLst>
              <a:ext uri="{FF2B5EF4-FFF2-40B4-BE49-F238E27FC236}">
                <a16:creationId xmlns:a16="http://schemas.microsoft.com/office/drawing/2014/main" id="{1AD1B27E-1142-7BB8-1DE8-D31FA8AA8F10}"/>
              </a:ext>
            </a:extLst>
          </p:cNvPr>
          <p:cNvSpPr>
            <a:spLocks noGrp="1"/>
          </p:cNvSpPr>
          <p:nvPr>
            <p:ph type="ftr" sz="quarter" idx="11"/>
          </p:nvPr>
        </p:nvSpPr>
        <p:spPr>
          <a:xfrm>
            <a:off x="0" y="100701"/>
            <a:ext cx="5898630" cy="365125"/>
          </a:xfrm>
        </p:spPr>
        <p:txBody>
          <a:bodyPr/>
          <a:lstStyle/>
          <a:p>
            <a:r>
              <a:rPr lang="en-US" dirty="0"/>
              <a:t>
              </a:t>
            </a:r>
          </a:p>
        </p:txBody>
      </p:sp>
      <p:sp>
        <p:nvSpPr>
          <p:cNvPr id="5" name="Date Placeholder 3">
            <a:extLst>
              <a:ext uri="{FF2B5EF4-FFF2-40B4-BE49-F238E27FC236}">
                <a16:creationId xmlns:a16="http://schemas.microsoft.com/office/drawing/2014/main" id="{D900E2BC-FCC7-E994-4648-A42CDE518612}"/>
              </a:ext>
            </a:extLst>
          </p:cNvPr>
          <p:cNvSpPr>
            <a:spLocks noGrp="1"/>
          </p:cNvSpPr>
          <p:nvPr>
            <p:ph type="dt" sz="half" idx="10"/>
          </p:nvPr>
        </p:nvSpPr>
        <p:spPr>
          <a:xfrm>
            <a:off x="6217920" y="100701"/>
            <a:ext cx="5332001" cy="365125"/>
          </a:xfrm>
        </p:spPr>
        <p:txBody>
          <a:bodyPr/>
          <a:lstStyle/>
          <a:p>
            <a:endParaRPr lang="en-US" dirty="0"/>
          </a:p>
        </p:txBody>
      </p:sp>
      <p:sp>
        <p:nvSpPr>
          <p:cNvPr id="7" name="Slide Number Placeholder 5">
            <a:extLst>
              <a:ext uri="{FF2B5EF4-FFF2-40B4-BE49-F238E27FC236}">
                <a16:creationId xmlns:a16="http://schemas.microsoft.com/office/drawing/2014/main" id="{9E211A59-CFA8-A0B1-4A4C-E446F90726C5}"/>
              </a:ext>
            </a:extLst>
          </p:cNvPr>
          <p:cNvSpPr>
            <a:spLocks noGrp="1"/>
          </p:cNvSpPr>
          <p:nvPr>
            <p:ph type="sldNum" sz="quarter" idx="12"/>
          </p:nvPr>
        </p:nvSpPr>
        <p:spPr>
          <a:xfrm>
            <a:off x="11762793" y="100701"/>
            <a:ext cx="429207" cy="365125"/>
          </a:xfrm>
        </p:spPr>
        <p:txBody>
          <a:bodyPr/>
          <a:lstStyle/>
          <a:p>
            <a:fld id="{CC057153-B650-4DEB-B370-79DDCFDCE934}" type="slidenum">
              <a:rPr lang="en-US" dirty="0"/>
              <a:t>‹#›</a:t>
            </a:fld>
            <a:endParaRPr lang="en-US" dirty="0"/>
          </a:p>
        </p:txBody>
      </p:sp>
    </p:spTree>
    <p:extLst>
      <p:ext uri="{BB962C8B-B14F-4D97-AF65-F5344CB8AC3E}">
        <p14:creationId xmlns:p14="http://schemas.microsoft.com/office/powerpoint/2010/main" val="269066963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45926" y="655093"/>
            <a:ext cx="10982409" cy="1528549"/>
          </a:xfrm>
        </p:spPr>
        <p:txBody>
          <a:bodyPr anchor="t">
            <a:noAutofit/>
          </a:bodyPr>
          <a:lstStyle>
            <a:lvl1pPr>
              <a:defRPr sz="5600"/>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545926" y="2497540"/>
            <a:ext cx="10982409" cy="3384645"/>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5">
            <a:extLst>
              <a:ext uri="{FF2B5EF4-FFF2-40B4-BE49-F238E27FC236}">
                <a16:creationId xmlns:a16="http://schemas.microsoft.com/office/drawing/2014/main" id="{BD7A9B30-35AB-D437-5276-473CFE5169DF}"/>
              </a:ext>
            </a:extLst>
          </p:cNvPr>
          <p:cNvSpPr>
            <a:spLocks noGrp="1"/>
          </p:cNvSpPr>
          <p:nvPr>
            <p:ph type="ftr" sz="quarter" idx="16"/>
          </p:nvPr>
        </p:nvSpPr>
        <p:spPr>
          <a:xfrm>
            <a:off x="545926" y="6438284"/>
            <a:ext cx="5276852" cy="365125"/>
          </a:xfrm>
        </p:spPr>
        <p:txBody>
          <a:bodyPr/>
          <a:lstStyle/>
          <a:p>
            <a:r>
              <a:rPr lang="en-US" dirty="0"/>
              <a:t>
              </a:t>
            </a:r>
          </a:p>
        </p:txBody>
      </p:sp>
      <p:sp>
        <p:nvSpPr>
          <p:cNvPr id="4" name="Date Placeholder 4">
            <a:extLst>
              <a:ext uri="{FF2B5EF4-FFF2-40B4-BE49-F238E27FC236}">
                <a16:creationId xmlns:a16="http://schemas.microsoft.com/office/drawing/2014/main" id="{0D033E8C-C8B6-A9F1-6B99-0610AEC435CB}"/>
              </a:ext>
            </a:extLst>
          </p:cNvPr>
          <p:cNvSpPr>
            <a:spLocks noGrp="1"/>
          </p:cNvSpPr>
          <p:nvPr>
            <p:ph type="dt" sz="half" idx="15"/>
          </p:nvPr>
        </p:nvSpPr>
        <p:spPr>
          <a:xfrm>
            <a:off x="6190488" y="6432496"/>
            <a:ext cx="2544079" cy="365125"/>
          </a:xfrm>
        </p:spPr>
        <p:txBody>
          <a:bodyPr/>
          <a:lstStyle/>
          <a:p>
            <a:endParaRPr lang="en-US" dirty="0"/>
          </a:p>
        </p:txBody>
      </p:sp>
      <p:sp>
        <p:nvSpPr>
          <p:cNvPr id="6" name="Slide Number Placeholder 6">
            <a:extLst>
              <a:ext uri="{FF2B5EF4-FFF2-40B4-BE49-F238E27FC236}">
                <a16:creationId xmlns:a16="http://schemas.microsoft.com/office/drawing/2014/main" id="{09C00759-43C5-D4A5-6597-C9F31C4DA2AA}"/>
              </a:ext>
            </a:extLst>
          </p:cNvPr>
          <p:cNvSpPr>
            <a:spLocks noGrp="1"/>
          </p:cNvSpPr>
          <p:nvPr>
            <p:ph type="sldNum" sz="quarter" idx="17"/>
          </p:nvPr>
        </p:nvSpPr>
        <p:spPr>
          <a:xfrm>
            <a:off x="11099128" y="6438284"/>
            <a:ext cx="429207" cy="365125"/>
          </a:xfrm>
        </p:spPr>
        <p:txBody>
          <a:bodyPr/>
          <a:lstStyle/>
          <a:p>
            <a:fld id="{CC057153-B650-4DEB-B370-79DDCFDCE934}" type="slidenum">
              <a:rPr lang="en-US" dirty="0"/>
              <a:pPr/>
              <a:t>‹#›</a:t>
            </a:fld>
            <a:endParaRPr lang="en-US" dirty="0"/>
          </a:p>
        </p:txBody>
      </p:sp>
    </p:spTree>
    <p:extLst>
      <p:ext uri="{BB962C8B-B14F-4D97-AF65-F5344CB8AC3E}">
        <p14:creationId xmlns:p14="http://schemas.microsoft.com/office/powerpoint/2010/main" val="1912673437"/>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18615" y="2883090"/>
            <a:ext cx="7741851" cy="1842020"/>
          </a:xfrm>
        </p:spPr>
        <p:txBody>
          <a:bodyPr anchor="b">
            <a:noAutofit/>
          </a:bodyPr>
          <a:lstStyle>
            <a:lvl1pPr>
              <a:defRPr sz="5600"/>
            </a:lvl1pPr>
          </a:lstStyle>
          <a:p>
            <a:r>
              <a:rPr lang="en-US" dirty="0"/>
              <a:t>Click to edit Master title style</a:t>
            </a:r>
          </a:p>
        </p:txBody>
      </p:sp>
      <p:sp>
        <p:nvSpPr>
          <p:cNvPr id="9" name="Footer Placeholder 4">
            <a:extLst>
              <a:ext uri="{FF2B5EF4-FFF2-40B4-BE49-F238E27FC236}">
                <a16:creationId xmlns:a16="http://schemas.microsoft.com/office/drawing/2014/main" id="{C9D34928-44CA-ACCE-36AD-37689020A379}"/>
              </a:ext>
            </a:extLst>
          </p:cNvPr>
          <p:cNvSpPr>
            <a:spLocks noGrp="1"/>
          </p:cNvSpPr>
          <p:nvPr>
            <p:ph type="ftr" sz="quarter" idx="11"/>
          </p:nvPr>
        </p:nvSpPr>
        <p:spPr>
          <a:xfrm>
            <a:off x="536906" y="100701"/>
            <a:ext cx="5361724" cy="365125"/>
          </a:xfrm>
        </p:spPr>
        <p:txBody>
          <a:bodyPr/>
          <a:lstStyle/>
          <a:p>
            <a:r>
              <a:rPr lang="en-US" dirty="0"/>
              <a:t>
              </a:t>
            </a:r>
          </a:p>
        </p:txBody>
      </p:sp>
      <p:sp>
        <p:nvSpPr>
          <p:cNvPr id="8" name="Date Placeholder 3">
            <a:extLst>
              <a:ext uri="{FF2B5EF4-FFF2-40B4-BE49-F238E27FC236}">
                <a16:creationId xmlns:a16="http://schemas.microsoft.com/office/drawing/2014/main" id="{B6F43E62-A9B0-571B-E3BD-354206A884CF}"/>
              </a:ext>
            </a:extLst>
          </p:cNvPr>
          <p:cNvSpPr>
            <a:spLocks noGrp="1"/>
          </p:cNvSpPr>
          <p:nvPr>
            <p:ph type="dt" sz="half" idx="10"/>
          </p:nvPr>
        </p:nvSpPr>
        <p:spPr>
          <a:xfrm>
            <a:off x="6217921" y="100701"/>
            <a:ext cx="2526030" cy="365125"/>
          </a:xfrm>
        </p:spPr>
        <p:txBody>
          <a:bodyPr/>
          <a:lstStyle/>
          <a:p>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536905" y="4922111"/>
            <a:ext cx="7741850" cy="1279615"/>
          </a:xfrm>
        </p:spPr>
        <p:txBody>
          <a:bodyPr anchor="t">
            <a:no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762793" y="6392174"/>
            <a:ext cx="429207" cy="365125"/>
          </a:xfrm>
        </p:spPr>
        <p:txBody>
          <a:bodyPr anchor="b"/>
          <a:lstStyle/>
          <a:p>
            <a:fld id="{CC057153-B650-4DEB-B370-79DDCFDCE934}" type="slidenum">
              <a:rPr lang="en-US" dirty="0"/>
              <a:t>‹#›</a:t>
            </a:fld>
            <a:endParaRPr lang="en-US" dirty="0"/>
          </a:p>
        </p:txBody>
      </p:sp>
      <p:sp>
        <p:nvSpPr>
          <p:cNvPr id="3" name="Oval 2">
            <a:extLst>
              <a:ext uri="{FF2B5EF4-FFF2-40B4-BE49-F238E27FC236}">
                <a16:creationId xmlns:a16="http://schemas.microsoft.com/office/drawing/2014/main" id="{D3CF16D9-01F3-6CE6-7291-C344E099BBD0}"/>
              </a:ext>
            </a:extLst>
          </p:cNvPr>
          <p:cNvSpPr/>
          <p:nvPr/>
        </p:nvSpPr>
        <p:spPr>
          <a:xfrm>
            <a:off x="8454179" y="100701"/>
            <a:ext cx="3557904" cy="3557904"/>
          </a:xfrm>
          <a:prstGeom prst="ellipse">
            <a:avLst/>
          </a:prstGeom>
          <a:noFill/>
          <a:ln w="15875">
            <a:solidFill>
              <a:schemeClr val="tx1"/>
            </a:solidFill>
          </a:ln>
        </p:spPr>
        <p:style>
          <a:lnRef idx="2">
            <a:schemeClr val="accent1">
              <a:shade val="15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96151783"/>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BF7AE-3892-4896-8C15-7A35A41EFD9C}"/>
              </a:ext>
            </a:extLst>
          </p:cNvPr>
          <p:cNvSpPr>
            <a:spLocks noGrp="1"/>
          </p:cNvSpPr>
          <p:nvPr>
            <p:ph type="title"/>
          </p:nvPr>
        </p:nvSpPr>
        <p:spPr>
          <a:xfrm>
            <a:off x="1088136" y="1119132"/>
            <a:ext cx="9890066" cy="1204593"/>
          </a:xfrm>
        </p:spPr>
        <p:txBody>
          <a:bodyPr>
            <a:normAutofit/>
          </a:bodyPr>
          <a:lstStyle>
            <a:lvl1pPr>
              <a:defRPr sz="3600"/>
            </a:lvl1pPr>
          </a:lstStyle>
          <a:p>
            <a:r>
              <a:rPr lang="en-US" dirty="0"/>
              <a:t>Click to edit Master title style</a:t>
            </a:r>
          </a:p>
        </p:txBody>
      </p:sp>
      <p:sp>
        <p:nvSpPr>
          <p:cNvPr id="3" name="Content Placeholder 2">
            <a:extLst>
              <a:ext uri="{FF2B5EF4-FFF2-40B4-BE49-F238E27FC236}">
                <a16:creationId xmlns:a16="http://schemas.microsoft.com/office/drawing/2014/main" id="{F2FD9A26-86F1-4817-B243-4DE63B4F182F}"/>
              </a:ext>
            </a:extLst>
          </p:cNvPr>
          <p:cNvSpPr>
            <a:spLocks noGrp="1"/>
          </p:cNvSpPr>
          <p:nvPr>
            <p:ph sz="half" idx="1"/>
          </p:nvPr>
        </p:nvSpPr>
        <p:spPr>
          <a:xfrm>
            <a:off x="1082185" y="2440568"/>
            <a:ext cx="4841505" cy="3801284"/>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D454BF9B-EA16-48C8-96B9-7A66051BE768}"/>
              </a:ext>
            </a:extLst>
          </p:cNvPr>
          <p:cNvSpPr>
            <a:spLocks noGrp="1"/>
          </p:cNvSpPr>
          <p:nvPr>
            <p:ph sz="half" idx="2"/>
          </p:nvPr>
        </p:nvSpPr>
        <p:spPr>
          <a:xfrm>
            <a:off x="6172200" y="2440568"/>
            <a:ext cx="4806002" cy="3801283"/>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40629E05-3F6C-40BF-9324-118588B6CAE6}"/>
              </a:ext>
            </a:extLst>
          </p:cNvPr>
          <p:cNvSpPr>
            <a:spLocks noGrp="1"/>
          </p:cNvSpPr>
          <p:nvPr>
            <p:ph type="ftr" sz="quarter" idx="11"/>
          </p:nvPr>
        </p:nvSpPr>
        <p:spPr/>
        <p:txBody>
          <a:bodyPr/>
          <a:lstStyle/>
          <a:p>
            <a:endParaRPr lang="en-US" dirty="0"/>
          </a:p>
        </p:txBody>
      </p:sp>
      <p:sp>
        <p:nvSpPr>
          <p:cNvPr id="5" name="Date Placeholder 4">
            <a:extLst>
              <a:ext uri="{FF2B5EF4-FFF2-40B4-BE49-F238E27FC236}">
                <a16:creationId xmlns:a16="http://schemas.microsoft.com/office/drawing/2014/main" id="{D16E2D9F-1FCE-4A1C-996E-DB05777A8994}"/>
              </a:ext>
            </a:extLst>
          </p:cNvPr>
          <p:cNvSpPr>
            <a:spLocks noGrp="1"/>
          </p:cNvSpPr>
          <p:nvPr>
            <p:ph type="dt" sz="half" idx="10"/>
          </p:nvPr>
        </p:nvSpPr>
        <p:spPr/>
        <p:txBody>
          <a:bodyPr/>
          <a:lstStyle/>
          <a:p>
            <a:fld id="{2ABAD28B-DD56-4B56-883A-96608C765E28}" type="datetimeFigureOut">
              <a:rPr lang="en-US" dirty="0"/>
              <a:t>8/31/2026</a:t>
            </a:fld>
            <a:endParaRPr lang="en-US" dirty="0"/>
          </a:p>
        </p:txBody>
      </p:sp>
      <p:sp>
        <p:nvSpPr>
          <p:cNvPr id="7" name="Slide Number Placeholder 6">
            <a:extLst>
              <a:ext uri="{FF2B5EF4-FFF2-40B4-BE49-F238E27FC236}">
                <a16:creationId xmlns:a16="http://schemas.microsoft.com/office/drawing/2014/main" id="{069BE013-C5C0-4CBD-982E-36F037F7366F}"/>
              </a:ext>
            </a:extLst>
          </p:cNvPr>
          <p:cNvSpPr>
            <a:spLocks noGrp="1"/>
          </p:cNvSpPr>
          <p:nvPr>
            <p:ph type="sldNum" sz="quarter" idx="12"/>
          </p:nvPr>
        </p:nvSpPr>
        <p:spPr/>
        <p:txBody>
          <a:bodyPr/>
          <a:lstStyle/>
          <a:p>
            <a:fld id="{7DF5BAF5-ABAB-4575-8E56-D109A3D17F9F}" type="slidenum">
              <a:rPr lang="en-US" dirty="0"/>
              <a:t>‹#›</a:t>
            </a:fld>
            <a:endParaRPr lang="en-US" dirty="0"/>
          </a:p>
        </p:txBody>
      </p:sp>
      <p:cxnSp>
        <p:nvCxnSpPr>
          <p:cNvPr id="8" name="Straight Connector 7">
            <a:extLst>
              <a:ext uri="{FF2B5EF4-FFF2-40B4-BE49-F238E27FC236}">
                <a16:creationId xmlns:a16="http://schemas.microsoft.com/office/drawing/2014/main" id="{AB20CA7A-449A-6AC2-BFC5-17AF5007E7E1}"/>
              </a:ext>
              <a:ext uri="{C183D7F6-B498-43B3-948B-1728B52AA6E4}">
                <adec:decorative xmlns:adec="http://schemas.microsoft.com/office/drawing/2017/decorative" val="1"/>
              </a:ext>
            </a:extLst>
          </p:cNvPr>
          <p:cNvCxnSpPr>
            <a:cxnSpLocks/>
          </p:cNvCxnSpPr>
          <p:nvPr/>
        </p:nvCxnSpPr>
        <p:spPr>
          <a:xfrm>
            <a:off x="0" y="1206128"/>
            <a:ext cx="804195" cy="0"/>
          </a:xfrm>
          <a:prstGeom prst="line">
            <a:avLst/>
          </a:prstGeom>
          <a:ln w="1206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58546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2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A74F0-5415-CAD7-98B3-4A75913F44B5}"/>
              </a:ext>
            </a:extLst>
          </p:cNvPr>
          <p:cNvSpPr>
            <a:spLocks noGrp="1"/>
          </p:cNvSpPr>
          <p:nvPr>
            <p:ph type="title"/>
          </p:nvPr>
        </p:nvSpPr>
        <p:spPr>
          <a:xfrm>
            <a:off x="512064" y="987552"/>
            <a:ext cx="3465576" cy="2944368"/>
          </a:xfrm>
        </p:spPr>
        <p:txBody>
          <a:bodyPr/>
          <a:lstStyle/>
          <a:p>
            <a:r>
              <a:rPr lang="en-US" dirty="0"/>
              <a:t>Click to edit Master title style</a:t>
            </a:r>
          </a:p>
        </p:txBody>
      </p:sp>
      <p:sp>
        <p:nvSpPr>
          <p:cNvPr id="4" name="Footer Placeholder 3">
            <a:extLst>
              <a:ext uri="{FF2B5EF4-FFF2-40B4-BE49-F238E27FC236}">
                <a16:creationId xmlns:a16="http://schemas.microsoft.com/office/drawing/2014/main" id="{5151E178-0505-15CE-6ACB-7BE1FB1E52EC}"/>
              </a:ext>
            </a:extLst>
          </p:cNvPr>
          <p:cNvSpPr>
            <a:spLocks noGrp="1"/>
          </p:cNvSpPr>
          <p:nvPr>
            <p:ph type="ftr" sz="quarter" idx="11"/>
          </p:nvPr>
        </p:nvSpPr>
        <p:spPr>
          <a:xfrm>
            <a:off x="530353" y="110364"/>
            <a:ext cx="3474720" cy="365125"/>
          </a:xfrm>
        </p:spPr>
        <p:txBody>
          <a:bodyPr/>
          <a:lstStyle/>
          <a:p>
            <a:r>
              <a:rPr lang="en-US" dirty="0"/>
              <a:t>
              </a:t>
            </a:r>
          </a:p>
        </p:txBody>
      </p:sp>
      <p:sp>
        <p:nvSpPr>
          <p:cNvPr id="3" name="Date Placeholder 2">
            <a:extLst>
              <a:ext uri="{FF2B5EF4-FFF2-40B4-BE49-F238E27FC236}">
                <a16:creationId xmlns:a16="http://schemas.microsoft.com/office/drawing/2014/main" id="{9B82246E-2BFA-5BAA-F22D-A2618C05A0B2}"/>
              </a:ext>
            </a:extLst>
          </p:cNvPr>
          <p:cNvSpPr>
            <a:spLocks noGrp="1"/>
          </p:cNvSpPr>
          <p:nvPr>
            <p:ph type="dt" sz="half" idx="10"/>
          </p:nvPr>
        </p:nvSpPr>
        <p:spPr>
          <a:xfrm>
            <a:off x="4315968" y="104576"/>
            <a:ext cx="4836883" cy="365125"/>
          </a:xfrm>
        </p:spPr>
        <p:txBody>
          <a:bodyPr/>
          <a:lstStyle/>
          <a:p>
            <a:endParaRPr lang="en-US" dirty="0"/>
          </a:p>
        </p:txBody>
      </p:sp>
      <p:sp>
        <p:nvSpPr>
          <p:cNvPr id="5" name="Slide Number Placeholder 4">
            <a:extLst>
              <a:ext uri="{FF2B5EF4-FFF2-40B4-BE49-F238E27FC236}">
                <a16:creationId xmlns:a16="http://schemas.microsoft.com/office/drawing/2014/main" id="{BD4BA02B-433E-FB95-6E96-11393CDBD0CB}"/>
              </a:ext>
            </a:extLst>
          </p:cNvPr>
          <p:cNvSpPr>
            <a:spLocks noGrp="1"/>
          </p:cNvSpPr>
          <p:nvPr>
            <p:ph type="sldNum" sz="quarter" idx="12"/>
          </p:nvPr>
        </p:nvSpPr>
        <p:spPr/>
        <p:txBody>
          <a:bodyPr/>
          <a:lstStyle/>
          <a:p>
            <a:fld id="{CC057153-B650-4DEB-B370-79DDCFDCE934}" type="slidenum">
              <a:rPr lang="en-US" dirty="0"/>
              <a:pPr/>
              <a:t>‹#›</a:t>
            </a:fld>
            <a:endParaRPr lang="en-US" dirty="0"/>
          </a:p>
        </p:txBody>
      </p:sp>
      <p:sp>
        <p:nvSpPr>
          <p:cNvPr id="8" name="Content Placeholder 3">
            <a:extLst>
              <a:ext uri="{FF2B5EF4-FFF2-40B4-BE49-F238E27FC236}">
                <a16:creationId xmlns:a16="http://schemas.microsoft.com/office/drawing/2014/main" id="{F74B4B98-ABA0-9FD3-485A-984EDEEB4469}"/>
              </a:ext>
            </a:extLst>
          </p:cNvPr>
          <p:cNvSpPr>
            <a:spLocks noGrp="1"/>
          </p:cNvSpPr>
          <p:nvPr>
            <p:ph sz="quarter" idx="17"/>
          </p:nvPr>
        </p:nvSpPr>
        <p:spPr>
          <a:xfrm>
            <a:off x="4315966" y="987552"/>
            <a:ext cx="7446825" cy="256032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9">
            <a:extLst>
              <a:ext uri="{FF2B5EF4-FFF2-40B4-BE49-F238E27FC236}">
                <a16:creationId xmlns:a16="http://schemas.microsoft.com/office/drawing/2014/main" id="{3822067E-4B47-03C7-3636-0C6F8324E1E9}"/>
              </a:ext>
            </a:extLst>
          </p:cNvPr>
          <p:cNvSpPr>
            <a:spLocks noGrp="1"/>
          </p:cNvSpPr>
          <p:nvPr>
            <p:ph sz="quarter" idx="18"/>
          </p:nvPr>
        </p:nvSpPr>
        <p:spPr>
          <a:xfrm>
            <a:off x="4315967" y="3931920"/>
            <a:ext cx="7446824" cy="256032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368261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88500-1605-41EA-A15F-9B79DF7E405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9B14AC8-25A5-4D7F-BF23-CB20AA2ECF5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8" name="Graphic 185">
            <a:extLst>
              <a:ext uri="{FF2B5EF4-FFF2-40B4-BE49-F238E27FC236}">
                <a16:creationId xmlns:a16="http://schemas.microsoft.com/office/drawing/2014/main" id="{8997F1B7-1EE7-4EA5-A5A4-866F9A810C9F}"/>
              </a:ext>
            </a:extLst>
          </p:cNvPr>
          <p:cNvGrpSpPr/>
          <p:nvPr/>
        </p:nvGrpSpPr>
        <p:grpSpPr>
          <a:xfrm>
            <a:off x="10999563" y="5987064"/>
            <a:ext cx="1054467" cy="469689"/>
            <a:chOff x="9841624" y="4115729"/>
            <a:chExt cx="602170" cy="268223"/>
          </a:xfrm>
          <a:solidFill>
            <a:schemeClr val="tx1"/>
          </a:solidFill>
        </p:grpSpPr>
        <p:sp>
          <p:nvSpPr>
            <p:cNvPr id="9" name="Freeform: Shape 8">
              <a:extLst>
                <a:ext uri="{FF2B5EF4-FFF2-40B4-BE49-F238E27FC236}">
                  <a16:creationId xmlns:a16="http://schemas.microsoft.com/office/drawing/2014/main" id="{B5E13483-2FB6-4753-8402-06FDC3498E06}"/>
                </a:ext>
              </a:extLst>
            </p:cNvPr>
            <p:cNvSpPr/>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88F0DF22-F640-4002-B783-DF1C6A9473F6}"/>
                </a:ext>
              </a:extLst>
            </p:cNvPr>
            <p:cNvSpPr/>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9C2787B8-7984-4332-B611-D3D3DE898FE0}"/>
                </a:ext>
              </a:extLst>
            </p:cNvPr>
            <p:cNvSpPr/>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5AF3646C-B3D7-4F57-8FD2-CD93CEB39214}"/>
                </a:ext>
              </a:extLst>
            </p:cNvPr>
            <p:cNvSpPr/>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C65FA7DA-93A0-43A4-834C-0F1BB9806A8C}"/>
                </a:ext>
              </a:extLst>
            </p:cNvPr>
            <p:cNvSpPr/>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
        <p:nvSpPr>
          <p:cNvPr id="4" name="Date Placeholder 3">
            <a:extLst>
              <a:ext uri="{FF2B5EF4-FFF2-40B4-BE49-F238E27FC236}">
                <a16:creationId xmlns:a16="http://schemas.microsoft.com/office/drawing/2014/main" id="{21995D22-0146-4DE2-9E78-4C00333D499A}"/>
              </a:ext>
            </a:extLst>
          </p:cNvPr>
          <p:cNvSpPr>
            <a:spLocks noGrp="1"/>
          </p:cNvSpPr>
          <p:nvPr>
            <p:ph type="dt" sz="half" idx="10"/>
          </p:nvPr>
        </p:nvSpPr>
        <p:spPr/>
        <p:txBody>
          <a:bodyPr/>
          <a:lstStyle/>
          <a:p>
            <a:fld id="{5A87773D-8987-489A-A650-3D6F7D5C7C38}" type="datetime1">
              <a:rPr lang="en-US" smtClean="0"/>
              <a:t>8/31/2026</a:t>
            </a:fld>
            <a:endParaRPr lang="en-US"/>
          </a:p>
        </p:txBody>
      </p:sp>
      <p:sp>
        <p:nvSpPr>
          <p:cNvPr id="5" name="Footer Placeholder 4">
            <a:extLst>
              <a:ext uri="{FF2B5EF4-FFF2-40B4-BE49-F238E27FC236}">
                <a16:creationId xmlns:a16="http://schemas.microsoft.com/office/drawing/2014/main" id="{6459717A-A1FE-485D-AFFF-2C7026C710AA}"/>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076DB88B-64CF-4100-8F07-D191DD7939F9}"/>
              </a:ext>
            </a:extLst>
          </p:cNvPr>
          <p:cNvSpPr>
            <a:spLocks noGrp="1"/>
          </p:cNvSpPr>
          <p:nvPr>
            <p:ph type="sldNum" sz="quarter" idx="12"/>
          </p:nvPr>
        </p:nvSpPr>
        <p:spPr/>
        <p:txBody>
          <a:bodyPr/>
          <a:lstStyle/>
          <a:p>
            <a:fld id="{F3450C42-9A0B-4425-92C2-70FCF7C45734}" type="slidenum">
              <a:rPr lang="en-US" smtClean="0"/>
              <a:t>‹#›</a:t>
            </a:fld>
            <a:endParaRPr lang="en-US"/>
          </a:p>
        </p:txBody>
      </p:sp>
      <p:sp>
        <p:nvSpPr>
          <p:cNvPr id="14" name="Oval 13">
            <a:extLst>
              <a:ext uri="{FF2B5EF4-FFF2-40B4-BE49-F238E27FC236}">
                <a16:creationId xmlns:a16="http://schemas.microsoft.com/office/drawing/2014/main" id="{104332FF-8349-42A5-B5C8-5EE3825CE252}"/>
              </a:ext>
            </a:extLst>
          </p:cNvPr>
          <p:cNvSpPr/>
          <p:nvPr/>
        </p:nvSpPr>
        <p:spPr>
          <a:xfrm>
            <a:off x="320736" y="652894"/>
            <a:ext cx="319941" cy="319941"/>
          </a:xfrm>
          <a:prstGeom prst="ellipse">
            <a:avLst/>
          </a:prstGeom>
          <a:solidFill>
            <a:schemeClr val="accent3">
              <a:lumMod val="20000"/>
              <a:lumOff val="8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21561636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99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18288" y="644663"/>
            <a:ext cx="12001592" cy="1088358"/>
          </a:xfrm>
          <a:prstGeom prst="rect">
            <a:avLst/>
          </a:prstGeom>
        </p:spPr>
        <p:txBody>
          <a:bodyPr vert="horz" lIns="91440" tIns="45720" rIns="91440" bIns="45720" rtlCol="0" anchor="t">
            <a:normAutofit/>
          </a:bodyPr>
          <a:lstStyle/>
          <a:p>
            <a:r>
              <a:rPr lang="en-US" dirty="0"/>
              <a:t>Click to edit Master title style</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6190488" y="104576"/>
            <a:ext cx="4836883" cy="365125"/>
          </a:xfrm>
          <a:prstGeom prst="rect">
            <a:avLst/>
          </a:prstGeom>
        </p:spPr>
        <p:txBody>
          <a:bodyPr vert="horz" lIns="91440" tIns="45720" rIns="91440" bIns="45720" rtlCol="0" anchor="t"/>
          <a:lstStyle>
            <a:lvl1pPr algn="l" rtl="0">
              <a:lnSpc>
                <a:spcPct val="80000"/>
              </a:lnSpc>
              <a:defRPr sz="1000">
                <a:solidFill>
                  <a:schemeClr val="tx1"/>
                </a:solidFill>
                <a:latin typeface="+mn-lt"/>
              </a:defRPr>
            </a:lvl1pPr>
          </a:lstStyle>
          <a:p>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14501" y="110364"/>
            <a:ext cx="5276852" cy="365125"/>
          </a:xfrm>
          <a:prstGeom prst="rect">
            <a:avLst/>
          </a:prstGeom>
        </p:spPr>
        <p:txBody>
          <a:bodyPr vert="horz" lIns="91440" tIns="45720" rIns="91440" bIns="45720" rtlCol="0" anchor="t"/>
          <a:lstStyle>
            <a:lvl1pPr algn="l" rtl="0">
              <a:lnSpc>
                <a:spcPct val="80000"/>
              </a:lnSpc>
              <a:defRPr sz="1000">
                <a:solidFill>
                  <a:schemeClr val="tx1"/>
                </a:solidFill>
                <a:latin typeface="+mn-lt"/>
              </a:defRPr>
            </a:lvl1pPr>
          </a:lstStyle>
          <a:p>
            <a:r>
              <a:rPr lang="en-US" dirty="0"/>
              <a:t>
              </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762792" y="110364"/>
            <a:ext cx="429207" cy="365125"/>
          </a:xfrm>
          <a:prstGeom prst="rect">
            <a:avLst/>
          </a:prstGeom>
        </p:spPr>
        <p:txBody>
          <a:bodyPr vert="horz" lIns="91440" tIns="45720" rIns="91440" bIns="45720" rtlCol="0" anchor="t"/>
          <a:lstStyle>
            <a:lvl1pPr algn="r" rtl="0">
              <a:lnSpc>
                <a:spcPct val="80000"/>
              </a:lnSpc>
              <a:defRPr sz="1000">
                <a:solidFill>
                  <a:schemeClr val="tx1"/>
                </a:solidFill>
                <a:latin typeface="+mn-lt"/>
              </a:defRPr>
            </a:lvl1pPr>
          </a:lstStyle>
          <a:p>
            <a:fld id="{CC057153-B650-4DEB-B370-79DDCFDCE934}" type="slidenum">
              <a:rPr lang="en-US" dirty="0"/>
              <a:pPr/>
              <a:t>‹#›</a:t>
            </a:fld>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0" y="1907521"/>
            <a:ext cx="12001592" cy="484011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28226077"/>
      </p:ext>
    </p:extLst>
  </p:cSld>
  <p:clrMap bg1="lt1" tx1="dk1" bg2="lt2" tx2="dk2" accent1="accent1" accent2="accent2" accent3="accent3" accent4="accent4" accent5="accent5" accent6="accent6" hlink="hlink" folHlink="folHlink"/>
  <p:sldLayoutIdLst>
    <p:sldLayoutId id="2147484120" r:id="rId1"/>
    <p:sldLayoutId id="2147484121" r:id="rId2"/>
    <p:sldLayoutId id="2147484122" r:id="rId3"/>
    <p:sldLayoutId id="2147484123" r:id="rId4"/>
    <p:sldLayoutId id="2147484124" r:id="rId5"/>
    <p:sldLayoutId id="2147484125" r:id="rId6"/>
    <p:sldLayoutId id="2147484126" r:id="rId7"/>
    <p:sldLayoutId id="2147484127" r:id="rId8"/>
    <p:sldLayoutId id="2147484128" r:id="rId9"/>
    <p:sldLayoutId id="2147484129" r:id="rId10"/>
    <p:sldLayoutId id="2147484130" r:id="rId11"/>
    <p:sldLayoutId id="2147484131" r:id="rId12"/>
    <p:sldLayoutId id="2147484132" r:id="rId13"/>
    <p:sldLayoutId id="2147484133" r:id="rId14"/>
    <p:sldLayoutId id="2147484134" r:id="rId15"/>
    <p:sldLayoutId id="2147484135" r:id="rId16"/>
    <p:sldLayoutId id="2147484136" r:id="rId17"/>
    <p:sldLayoutId id="2147484137" r:id="rId18"/>
    <p:sldLayoutId id="2147484138" r:id="rId19"/>
    <p:sldLayoutId id="2147484139" r:id="rId20"/>
    <p:sldLayoutId id="2147484140" r:id="rId21"/>
    <p:sldLayoutId id="2147484141" r:id="rId22"/>
    <p:sldLayoutId id="2147484142" r:id="rId23"/>
    <p:sldLayoutId id="2147484143" r:id="rId24"/>
    <p:sldLayoutId id="2147484144" r:id="rId25"/>
    <p:sldLayoutId id="2147484145" r:id="rId26"/>
    <p:sldLayoutId id="2147484146" r:id="rId27"/>
    <p:sldLayoutId id="2147484147" r:id="rId28"/>
    <p:sldLayoutId id="2147484148" r:id="rId29"/>
    <p:sldLayoutId id="2147484149" r:id="rId30"/>
  </p:sldLayoutIdLst>
  <p:hf sldNum="0" hdr="0" ftr="0" dt="0"/>
  <p:txStyles>
    <p:titleStyle>
      <a:lvl1pPr algn="l" defTabSz="914400" rtl="0" eaLnBrk="1" latinLnBrk="0" hangingPunct="1">
        <a:lnSpc>
          <a:spcPct val="80000"/>
        </a:lnSpc>
        <a:spcBef>
          <a:spcPct val="0"/>
        </a:spcBef>
        <a:buNone/>
        <a:defRPr sz="5600" b="0" i="0" kern="1200" spc="-200" baseline="0">
          <a:solidFill>
            <a:schemeClr val="tx1"/>
          </a:solidFill>
          <a:latin typeface="+mj-lt"/>
          <a:ea typeface="+mj-ea"/>
          <a:cs typeface="+mj-cs"/>
        </a:defRPr>
      </a:lvl1pPr>
    </p:titleStyle>
    <p:bodyStyle>
      <a:lvl1pPr marL="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1pPr>
      <a:lvl2pPr marL="2286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2pPr>
      <a:lvl3pPr marL="4572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3pPr>
      <a:lvl4pPr marL="6858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4pPr>
      <a:lvl5pPr marL="914400" indent="0" algn="l" defTabSz="914400" rtl="0" eaLnBrk="1" latinLnBrk="0" hangingPunct="1">
        <a:lnSpc>
          <a:spcPct val="80000"/>
        </a:lnSpc>
        <a:spcBef>
          <a:spcPts val="1000"/>
        </a:spcBef>
        <a:buFont typeface="Arial" panose="020B0604020202020204" pitchFamily="34" charset="0"/>
        <a:buNone/>
        <a:defRPr sz="1400" kern="120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8.jpeg"/><Relationship Id="rId1" Type="http://schemas.openxmlformats.org/officeDocument/2006/relationships/slideLayout" Target="../slideLayouts/slideLayout2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svg"/><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jpe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0.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8.jpeg"/><Relationship Id="rId2" Type="http://schemas.openxmlformats.org/officeDocument/2006/relationships/diagramData" Target="../diagrams/data2.xml"/><Relationship Id="rId1" Type="http://schemas.openxmlformats.org/officeDocument/2006/relationships/slideLayout" Target="../slideLayouts/slideLayout3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hyperlink" Target="https://accredilinkcare.co.uk/compliance" TargetMode="Externa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84938-1AA3-3E2F-F1D7-78953832ACBF}"/>
              </a:ext>
            </a:extLst>
          </p:cNvPr>
          <p:cNvSpPr>
            <a:spLocks noGrp="1"/>
          </p:cNvSpPr>
          <p:nvPr>
            <p:ph type="title"/>
          </p:nvPr>
        </p:nvSpPr>
        <p:spPr/>
        <p:txBody>
          <a:bodyPr vert="horz" lIns="91440" tIns="45720" rIns="91440" bIns="45720" rtlCol="0" anchor="t">
            <a:normAutofit/>
          </a:bodyPr>
          <a:lstStyle/>
          <a:p>
            <a:r>
              <a:rPr lang="en-US" cap="all" spc="1500"/>
              <a:t>Managing enterprise</a:t>
            </a:r>
            <a:br>
              <a:rPr lang="en-US" cap="all" spc="1500"/>
            </a:br>
            <a:r>
              <a:rPr lang="en-US" cap="all" spc="1500"/>
              <a:t>PRESENTATION</a:t>
            </a:r>
          </a:p>
        </p:txBody>
      </p:sp>
      <p:sp>
        <p:nvSpPr>
          <p:cNvPr id="5" name="Content Placeholder 2">
            <a:extLst>
              <a:ext uri="{FF2B5EF4-FFF2-40B4-BE49-F238E27FC236}">
                <a16:creationId xmlns:a16="http://schemas.microsoft.com/office/drawing/2014/main" id="{627EE002-C9B0-B6FF-9AAB-5CBB5BD81A4E}"/>
              </a:ext>
            </a:extLst>
          </p:cNvPr>
          <p:cNvSpPr>
            <a:spLocks noGrp="1"/>
          </p:cNvSpPr>
          <p:nvPr>
            <p:ph sz="half" idx="1"/>
          </p:nvPr>
        </p:nvSpPr>
        <p:spPr/>
        <p:txBody>
          <a:bodyPr vert="horz" lIns="91440" tIns="45720" rIns="91440" bIns="45720" rtlCol="0" anchor="t">
            <a:normAutofit/>
          </a:bodyPr>
          <a:lstStyle/>
          <a:p>
            <a:r>
              <a:rPr lang="en-GB" sz="3600" b="1" cap="all"/>
              <a:t>Domiciliary Care</a:t>
            </a:r>
            <a:r>
              <a:rPr lang="en-GB" sz="3600" b="1" cap="all" dirty="0"/>
              <a:t> </a:t>
            </a:r>
            <a:endParaRPr lang="en-US" sz="3600" dirty="0"/>
          </a:p>
          <a:p>
            <a:endParaRPr lang="en-US" dirty="0"/>
          </a:p>
        </p:txBody>
      </p:sp>
      <p:pic>
        <p:nvPicPr>
          <p:cNvPr id="3" name="Picture 2" descr="Domiciliary Care Package | Start a Home Care Agency">
            <a:extLst>
              <a:ext uri="{FF2B5EF4-FFF2-40B4-BE49-F238E27FC236}">
                <a16:creationId xmlns:a16="http://schemas.microsoft.com/office/drawing/2014/main" id="{EF22CB2D-EE62-FE8A-4825-C71772C69DA7}"/>
              </a:ext>
            </a:extLst>
          </p:cNvPr>
          <p:cNvPicPr>
            <a:picLocks noChangeAspect="1"/>
          </p:cNvPicPr>
          <p:nvPr/>
        </p:nvPicPr>
        <p:blipFill>
          <a:blip r:embed="rId2"/>
          <a:srcRect l="7549" r="7548" b="-1"/>
          <a:stretch>
            <a:fillRect/>
          </a:stretch>
        </p:blipFill>
        <p:spPr>
          <a:xfrm>
            <a:off x="7777480" y="2156088"/>
            <a:ext cx="4064322" cy="3801283"/>
          </a:xfrm>
          <a:prstGeom prst="rect">
            <a:avLst/>
          </a:prstGeom>
          <a:noFill/>
        </p:spPr>
      </p:pic>
      <p:graphicFrame>
        <p:nvGraphicFramePr>
          <p:cNvPr id="7" name="Content Placeholder 2">
            <a:extLst>
              <a:ext uri="{FF2B5EF4-FFF2-40B4-BE49-F238E27FC236}">
                <a16:creationId xmlns:a16="http://schemas.microsoft.com/office/drawing/2014/main" id="{D0D4958F-4D45-4EB4-5EB1-521F92734005}"/>
              </a:ext>
            </a:extLst>
          </p:cNvPr>
          <p:cNvGraphicFramePr>
            <a:graphicFrameLocks/>
          </p:cNvGraphicFramePr>
          <p:nvPr>
            <p:extLst>
              <p:ext uri="{D42A27DB-BD31-4B8C-83A1-F6EECF244321}">
                <p14:modId xmlns:p14="http://schemas.microsoft.com/office/powerpoint/2010/main" val="2738026996"/>
              </p:ext>
            </p:extLst>
          </p:nvPr>
        </p:nvGraphicFramePr>
        <p:xfrm>
          <a:off x="856986" y="2794237"/>
          <a:ext cx="6148333" cy="367736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81651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ubtitle 1">
            <a:extLst>
              <a:ext uri="{FF2B5EF4-FFF2-40B4-BE49-F238E27FC236}">
                <a16:creationId xmlns:a16="http://schemas.microsoft.com/office/drawing/2014/main" id="{5E223E44-CF80-9D60-2EB7-3CE5942DBA57}"/>
              </a:ext>
            </a:extLst>
          </p:cNvPr>
          <p:cNvSpPr>
            <a:spLocks noGrp="1"/>
          </p:cNvSpPr>
          <p:nvPr>
            <p:ph type="subTitle" idx="1"/>
          </p:nvPr>
        </p:nvSpPr>
        <p:spPr>
          <a:xfrm>
            <a:off x="0" y="1967458"/>
            <a:ext cx="6192544" cy="2886115"/>
          </a:xfrm>
        </p:spPr>
        <p:txBody>
          <a:bodyPr/>
          <a:lstStyle/>
          <a:p>
            <a:pPr algn="just"/>
            <a:r>
              <a:rPr lang="en-US" sz="2000" b="1">
                <a:solidFill>
                  <a:srgbClr val="231F20"/>
                </a:solidFill>
                <a:highlight>
                  <a:srgbClr val="FFFFFF"/>
                </a:highlight>
                <a:latin typeface="Arial"/>
                <a:cs typeface="Arial"/>
              </a:rPr>
              <a:t>Module </a:t>
            </a:r>
            <a:r>
              <a:rPr lang="en-US" sz="2000">
                <a:highlight>
                  <a:srgbClr val="FFFFFF"/>
                </a:highlight>
                <a:latin typeface="Arial"/>
                <a:cs typeface="Arial"/>
              </a:rPr>
              <a:t>Name: Managing</a:t>
            </a:r>
            <a:r>
              <a:rPr lang="en-US" sz="2000" b="1">
                <a:solidFill>
                  <a:srgbClr val="231F20"/>
                </a:solidFill>
                <a:highlight>
                  <a:srgbClr val="FFFFFF"/>
                </a:highlight>
                <a:latin typeface="Arial"/>
                <a:cs typeface="Arial"/>
              </a:rPr>
              <a:t> Enterprise </a:t>
            </a:r>
            <a:r>
              <a:rPr lang="en-US" sz="2000" dirty="0">
                <a:solidFill>
                  <a:srgbClr val="231F20"/>
                </a:solidFill>
                <a:highlight>
                  <a:srgbClr val="C6C6C6"/>
                </a:highlight>
                <a:latin typeface="Arial"/>
                <a:cs typeface="Arial"/>
              </a:rPr>
              <a:t> </a:t>
            </a:r>
            <a:endParaRPr lang="en-US" sz="2000" dirty="0">
              <a:latin typeface="Arial"/>
              <a:cs typeface="Arial"/>
            </a:endParaRPr>
          </a:p>
          <a:p>
            <a:pPr algn="just"/>
            <a:r>
              <a:rPr lang="en-US" sz="2000" b="1">
                <a:solidFill>
                  <a:srgbClr val="231F20"/>
                </a:solidFill>
                <a:highlight>
                  <a:srgbClr val="FFFFFF"/>
                </a:highlight>
                <a:latin typeface="Arial"/>
                <a:cs typeface="Arial"/>
              </a:rPr>
              <a:t> Module Code: BMSW4011</a:t>
            </a:r>
            <a:r>
              <a:rPr lang="en-US" sz="2000" dirty="0">
                <a:solidFill>
                  <a:srgbClr val="231F20"/>
                </a:solidFill>
                <a:highlight>
                  <a:srgbClr val="C6C6C6"/>
                </a:highlight>
                <a:latin typeface="Arial"/>
                <a:cs typeface="Arial"/>
              </a:rPr>
              <a:t> </a:t>
            </a:r>
            <a:endParaRPr lang="en-US" sz="2000" dirty="0">
              <a:latin typeface="Arial"/>
              <a:cs typeface="Arial"/>
            </a:endParaRPr>
          </a:p>
          <a:p>
            <a:pPr algn="just"/>
            <a:r>
              <a:rPr lang="en-US" sz="2000" b="1">
                <a:solidFill>
                  <a:srgbClr val="231F20"/>
                </a:solidFill>
                <a:highlight>
                  <a:srgbClr val="FFFFFF"/>
                </a:highlight>
                <a:latin typeface="Arial"/>
                <a:cs typeface="Arial"/>
              </a:rPr>
              <a:t>Assignment Name: Business Plan</a:t>
            </a:r>
            <a:r>
              <a:rPr lang="en-US" sz="2000">
                <a:solidFill>
                  <a:srgbClr val="231F20"/>
                </a:solidFill>
                <a:highlight>
                  <a:srgbClr val="C6C6C6"/>
                </a:highlight>
                <a:latin typeface="Arial"/>
                <a:cs typeface="Arial"/>
              </a:rPr>
              <a:t>  Presentation</a:t>
            </a:r>
            <a:endParaRPr lang="en-US" sz="2000">
              <a:latin typeface="Arial"/>
              <a:cs typeface="Arial"/>
            </a:endParaRPr>
          </a:p>
          <a:p>
            <a:pPr algn="just"/>
            <a:r>
              <a:rPr lang="en-US" sz="2000" b="1">
                <a:solidFill>
                  <a:srgbClr val="231F20"/>
                </a:solidFill>
                <a:highlight>
                  <a:srgbClr val="FFFFFF"/>
                </a:highlight>
                <a:latin typeface="Arial"/>
                <a:cs typeface="Arial"/>
              </a:rPr>
              <a:t>Student Name: Patricia Chanda  </a:t>
            </a:r>
            <a:r>
              <a:rPr lang="en-US" sz="2000" dirty="0">
                <a:solidFill>
                  <a:srgbClr val="231F20"/>
                </a:solidFill>
                <a:highlight>
                  <a:srgbClr val="FFFFFF"/>
                </a:highlight>
                <a:latin typeface="Arial"/>
                <a:cs typeface="Arial"/>
              </a:rPr>
              <a:t> </a:t>
            </a:r>
            <a:r>
              <a:rPr lang="en-US" sz="2000" dirty="0">
                <a:solidFill>
                  <a:srgbClr val="231F20"/>
                </a:solidFill>
                <a:highlight>
                  <a:srgbClr val="C6C6C6"/>
                </a:highlight>
                <a:latin typeface="Arial"/>
                <a:cs typeface="Arial"/>
              </a:rPr>
              <a:t> </a:t>
            </a:r>
            <a:endParaRPr lang="en-US" sz="2000" dirty="0">
              <a:latin typeface="Arial"/>
              <a:cs typeface="Arial"/>
            </a:endParaRPr>
          </a:p>
          <a:p>
            <a:pPr algn="just"/>
            <a:r>
              <a:rPr lang="en-US" sz="2000">
                <a:solidFill>
                  <a:srgbClr val="231F20"/>
                </a:solidFill>
                <a:highlight>
                  <a:srgbClr val="FFFFFF"/>
                </a:highlight>
                <a:latin typeface="Arial"/>
                <a:cs typeface="Arial"/>
              </a:rPr>
              <a:t>Student number 1350365</a:t>
            </a:r>
            <a:r>
              <a:rPr lang="en-US" sz="2000">
                <a:solidFill>
                  <a:srgbClr val="231F20"/>
                </a:solidFill>
                <a:highlight>
                  <a:srgbClr val="C6C6C6"/>
                </a:highlight>
                <a:latin typeface="Arial"/>
                <a:cs typeface="Arial"/>
              </a:rPr>
              <a:t> </a:t>
            </a:r>
            <a:endParaRPr lang="en-US" sz="2000">
              <a:solidFill>
                <a:srgbClr val="000000"/>
              </a:solidFill>
              <a:latin typeface="Arial"/>
              <a:cs typeface="Arial"/>
            </a:endParaRPr>
          </a:p>
          <a:p>
            <a:pPr algn="just"/>
            <a:r>
              <a:rPr lang="en-US" sz="2000">
                <a:solidFill>
                  <a:srgbClr val="231F20"/>
                </a:solidFill>
                <a:highlight>
                  <a:srgbClr val="FFFFFF"/>
                </a:highlight>
                <a:latin typeface="Arial"/>
                <a:cs typeface="Arial"/>
              </a:rPr>
              <a:t>Lecture: Melanie Squire.</a:t>
            </a:r>
            <a:r>
              <a:rPr lang="en-US" sz="2000">
                <a:solidFill>
                  <a:srgbClr val="231F20"/>
                </a:solidFill>
                <a:highlight>
                  <a:srgbClr val="C6C6C6"/>
                </a:highlight>
                <a:latin typeface="Arial"/>
                <a:cs typeface="Arial"/>
              </a:rPr>
              <a:t> </a:t>
            </a:r>
            <a:endParaRPr lang="en-US" sz="2000">
              <a:solidFill>
                <a:srgbClr val="000000"/>
              </a:solidFill>
              <a:latin typeface="Arial"/>
              <a:cs typeface="Arial"/>
            </a:endParaRPr>
          </a:p>
          <a:p>
            <a:pPr algn="just"/>
            <a:r>
              <a:rPr lang="en-US" sz="2000">
                <a:solidFill>
                  <a:srgbClr val="231F20"/>
                </a:solidFill>
                <a:highlight>
                  <a:srgbClr val="FFFFFF"/>
                </a:highlight>
                <a:latin typeface="Arial"/>
                <a:cs typeface="Arial"/>
              </a:rPr>
              <a:t>Deadline: 31/08/2026</a:t>
            </a:r>
            <a:r>
              <a:rPr lang="en-US" sz="2000" dirty="0">
                <a:solidFill>
                  <a:srgbClr val="231F20"/>
                </a:solidFill>
                <a:highlight>
                  <a:srgbClr val="C6C6C6"/>
                </a:highlight>
                <a:latin typeface="Arial"/>
                <a:cs typeface="Arial"/>
              </a:rPr>
              <a:t> </a:t>
            </a:r>
            <a:endParaRPr lang="en-US" sz="2000">
              <a:latin typeface="Arial"/>
              <a:cs typeface="Arial"/>
            </a:endParaRPr>
          </a:p>
          <a:p>
            <a:endParaRPr lang="en-US" dirty="0"/>
          </a:p>
        </p:txBody>
      </p:sp>
      <p:pic>
        <p:nvPicPr>
          <p:cNvPr id="5" name="Picture Placeholder 4" descr="university-of-wales-trinity-saint-david-logo-vector | ESRC ...">
            <a:extLst>
              <a:ext uri="{FF2B5EF4-FFF2-40B4-BE49-F238E27FC236}">
                <a16:creationId xmlns:a16="http://schemas.microsoft.com/office/drawing/2014/main" id="{65553061-BE86-7B4F-D52E-60F5A28F947D}"/>
              </a:ext>
            </a:extLst>
          </p:cNvPr>
          <p:cNvPicPr>
            <a:picLocks noGrp="1" noChangeAspect="1"/>
          </p:cNvPicPr>
          <p:nvPr>
            <p:ph type="pic" sz="quarter" idx="13"/>
          </p:nvPr>
        </p:nvPicPr>
        <p:blipFill>
          <a:blip r:embed="rId2"/>
          <a:srcRect b="2511"/>
          <a:stretch>
            <a:fillRect/>
          </a:stretch>
        </p:blipFill>
        <p:spPr>
          <a:xfrm>
            <a:off x="7630904" y="195941"/>
            <a:ext cx="4114783" cy="4076466"/>
          </a:xfrm>
          <a:prstGeom prst="rect">
            <a:avLst/>
          </a:prstGeom>
          <a:noFill/>
        </p:spPr>
      </p:pic>
      <p:sp>
        <p:nvSpPr>
          <p:cNvPr id="12" name="Title 3">
            <a:extLst>
              <a:ext uri="{FF2B5EF4-FFF2-40B4-BE49-F238E27FC236}">
                <a16:creationId xmlns:a16="http://schemas.microsoft.com/office/drawing/2014/main" id="{2C311B2C-CDCA-3EB0-CDC1-042DA1FA0339}"/>
              </a:ext>
            </a:extLst>
          </p:cNvPr>
          <p:cNvSpPr>
            <a:spLocks noGrp="1"/>
          </p:cNvSpPr>
          <p:nvPr>
            <p:ph type="title"/>
          </p:nvPr>
        </p:nvSpPr>
        <p:spPr>
          <a:xfrm>
            <a:off x="1923" y="5087498"/>
            <a:ext cx="9998312" cy="1774371"/>
          </a:xfrm>
        </p:spPr>
        <p:txBody>
          <a:bodyPr>
            <a:normAutofit/>
          </a:bodyPr>
          <a:lstStyle/>
          <a:p>
            <a:pPr>
              <a:lnSpc>
                <a:spcPct val="80000"/>
              </a:lnSpc>
              <a:spcBef>
                <a:spcPts val="1000"/>
              </a:spcBef>
            </a:pPr>
            <a:r>
              <a:rPr lang="en-US" sz="1300">
                <a:latin typeface="Arial"/>
                <a:cs typeface="Arial"/>
              </a:rPr>
              <a:t>AI     Acknowledgement:</a:t>
            </a:r>
          </a:p>
          <a:p>
            <a:pPr>
              <a:lnSpc>
                <a:spcPct val="80000"/>
              </a:lnSpc>
              <a:spcBef>
                <a:spcPts val="1000"/>
              </a:spcBef>
            </a:pPr>
            <a:r>
              <a:rPr lang="en-US" sz="1300">
                <a:latin typeface="Arial"/>
                <a:cs typeface="Arial"/>
              </a:rPr>
              <a:t>I have not submitted work generated by artificial intelligence as my own.</a:t>
            </a:r>
          </a:p>
          <a:p>
            <a:pPr>
              <a:lnSpc>
                <a:spcPct val="80000"/>
              </a:lnSpc>
              <a:spcBef>
                <a:spcPts val="1000"/>
              </a:spcBef>
            </a:pPr>
            <a:br>
              <a:rPr lang="en-US" sz="1400" dirty="0"/>
            </a:br>
            <a:endParaRPr lang="en-US" sz="1400"/>
          </a:p>
          <a:p>
            <a:pPr>
              <a:lnSpc>
                <a:spcPct val="80000"/>
              </a:lnSpc>
              <a:spcBef>
                <a:spcPts val="1000"/>
              </a:spcBef>
            </a:pPr>
            <a:r>
              <a:rPr lang="en-US" sz="1300" dirty="0">
                <a:latin typeface="Arial"/>
                <a:cs typeface="Arial"/>
              </a:rPr>
              <a:t>I confirm that I have copies of drafts, notes and other materials used that may be required </a:t>
            </a:r>
            <a:r>
              <a:rPr lang="en-US" sz="1300" dirty="0" err="1">
                <a:latin typeface="Arial"/>
                <a:cs typeface="Arial"/>
              </a:rPr>
              <a:t>asevidence</a:t>
            </a:r>
            <a:r>
              <a:rPr lang="en-US" sz="1300" dirty="0">
                <a:latin typeface="Arial"/>
                <a:cs typeface="Arial"/>
              </a:rPr>
              <a:t>. </a:t>
            </a:r>
          </a:p>
          <a:p>
            <a:endParaRPr lang="en-US" dirty="0"/>
          </a:p>
        </p:txBody>
      </p:sp>
    </p:spTree>
    <p:extLst>
      <p:ext uri="{BB962C8B-B14F-4D97-AF65-F5344CB8AC3E}">
        <p14:creationId xmlns:p14="http://schemas.microsoft.com/office/powerpoint/2010/main" val="1077264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9EDA0-B406-0A44-A964-69CCE848B456}"/>
              </a:ext>
            </a:extLst>
          </p:cNvPr>
          <p:cNvSpPr>
            <a:spLocks noGrp="1"/>
          </p:cNvSpPr>
          <p:nvPr>
            <p:ph type="title"/>
          </p:nvPr>
        </p:nvSpPr>
        <p:spPr>
          <a:xfrm>
            <a:off x="518615" y="621793"/>
            <a:ext cx="5326684" cy="1507454"/>
          </a:xfrm>
        </p:spPr>
        <p:txBody>
          <a:bodyPr>
            <a:normAutofit/>
          </a:bodyPr>
          <a:lstStyle/>
          <a:p>
            <a:r>
              <a:rPr lang="en-GB"/>
              <a:t>contents</a:t>
            </a:r>
          </a:p>
        </p:txBody>
      </p:sp>
      <p:sp>
        <p:nvSpPr>
          <p:cNvPr id="3" name="Content Placeholder 2">
            <a:extLst>
              <a:ext uri="{FF2B5EF4-FFF2-40B4-BE49-F238E27FC236}">
                <a16:creationId xmlns:a16="http://schemas.microsoft.com/office/drawing/2014/main" id="{867D689D-03F5-CDDB-3963-4458A327A0A5}"/>
              </a:ext>
            </a:extLst>
          </p:cNvPr>
          <p:cNvSpPr>
            <a:spLocks noGrp="1"/>
          </p:cNvSpPr>
          <p:nvPr>
            <p:ph sz="quarter" idx="19"/>
          </p:nvPr>
        </p:nvSpPr>
        <p:spPr>
          <a:xfrm>
            <a:off x="518616" y="1994527"/>
            <a:ext cx="5326683" cy="4086589"/>
          </a:xfrm>
        </p:spPr>
        <p:txBody>
          <a:bodyPr vert="horz" lIns="91440" tIns="45720" rIns="91440" bIns="45720" rtlCol="0" anchor="t">
            <a:normAutofit/>
          </a:bodyPr>
          <a:lstStyle/>
          <a:p>
            <a:r>
              <a:rPr lang="en-GB" i="1"/>
              <a:t>  1. </a:t>
            </a:r>
            <a:r>
              <a:rPr lang="en-GB"/>
              <a:t>I</a:t>
            </a:r>
            <a:r>
              <a:rPr lang="en-GB" i="1"/>
              <a:t>ntroduction</a:t>
            </a:r>
          </a:p>
          <a:p>
            <a:r>
              <a:rPr lang="en-GB" i="1"/>
              <a:t>2. IA Acknowledgement</a:t>
            </a:r>
          </a:p>
          <a:p>
            <a:r>
              <a:rPr lang="en-GB" i="1"/>
              <a:t>3. Definition</a:t>
            </a:r>
          </a:p>
          <a:p>
            <a:r>
              <a:rPr lang="en-GB" i="1"/>
              <a:t>4. Types of services </a:t>
            </a:r>
          </a:p>
          <a:p>
            <a:r>
              <a:rPr lang="en-GB" i="1"/>
              <a:t>5. Operational services </a:t>
            </a:r>
          </a:p>
          <a:p>
            <a:r>
              <a:rPr lang="en-GB" i="1"/>
              <a:t>6. Types of payments</a:t>
            </a:r>
          </a:p>
          <a:p>
            <a:r>
              <a:rPr lang="en-GB" i="1"/>
              <a:t>7. Types of </a:t>
            </a:r>
            <a:r>
              <a:rPr lang="en-GB" i="1" err="1"/>
              <a:t>Sergmentations</a:t>
            </a:r>
            <a:endParaRPr lang="en-GB" i="1"/>
          </a:p>
          <a:p>
            <a:r>
              <a:rPr lang="en-GB"/>
              <a:t>8. Target Market Segmentations</a:t>
            </a:r>
          </a:p>
          <a:p>
            <a:r>
              <a:rPr lang="en-GB"/>
              <a:t>9. Conclusion</a:t>
            </a:r>
          </a:p>
          <a:p>
            <a:r>
              <a:rPr lang="en-GB"/>
              <a:t> 10. References</a:t>
            </a:r>
          </a:p>
          <a:p>
            <a:endParaRPr lang="en-GB" i="1"/>
          </a:p>
          <a:p>
            <a:endParaRPr lang="en-GB" i="1"/>
          </a:p>
        </p:txBody>
      </p:sp>
      <p:pic>
        <p:nvPicPr>
          <p:cNvPr id="4" name="Picture 3" descr="Services – Care Wales | Gofal Cymru">
            <a:extLst>
              <a:ext uri="{FF2B5EF4-FFF2-40B4-BE49-F238E27FC236}">
                <a16:creationId xmlns:a16="http://schemas.microsoft.com/office/drawing/2014/main" id="{032951D8-9AA4-B805-5192-34C15DC9CC01}"/>
              </a:ext>
            </a:extLst>
          </p:cNvPr>
          <p:cNvPicPr>
            <a:picLocks noChangeAspect="1"/>
          </p:cNvPicPr>
          <p:nvPr/>
        </p:nvPicPr>
        <p:blipFill>
          <a:blip r:embed="rId2"/>
          <a:stretch>
            <a:fillRect/>
          </a:stretch>
        </p:blipFill>
        <p:spPr>
          <a:xfrm>
            <a:off x="6308842" y="973102"/>
            <a:ext cx="5883158" cy="4911795"/>
          </a:xfrm>
          <a:prstGeom prst="rect">
            <a:avLst/>
          </a:prstGeom>
          <a:noFill/>
        </p:spPr>
      </p:pic>
    </p:spTree>
    <p:extLst>
      <p:ext uri="{BB962C8B-B14F-4D97-AF65-F5344CB8AC3E}">
        <p14:creationId xmlns:p14="http://schemas.microsoft.com/office/powerpoint/2010/main" val="917194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A5535-0321-29C5-20BD-0EE4AD08A017}"/>
              </a:ext>
            </a:extLst>
          </p:cNvPr>
          <p:cNvSpPr>
            <a:spLocks noGrp="1"/>
          </p:cNvSpPr>
          <p:nvPr>
            <p:ph type="title"/>
          </p:nvPr>
        </p:nvSpPr>
        <p:spPr>
          <a:xfrm>
            <a:off x="1861854" y="633046"/>
            <a:ext cx="4834021" cy="1314996"/>
          </a:xfrm>
        </p:spPr>
        <p:txBody>
          <a:bodyPr anchor="b">
            <a:normAutofit/>
          </a:bodyPr>
          <a:lstStyle/>
          <a:p>
            <a:r>
              <a:rPr lang="en-GB"/>
              <a:t>Definition</a:t>
            </a:r>
          </a:p>
        </p:txBody>
      </p:sp>
      <p:sp>
        <p:nvSpPr>
          <p:cNvPr id="3" name="Content Placeholder 2">
            <a:extLst>
              <a:ext uri="{FF2B5EF4-FFF2-40B4-BE49-F238E27FC236}">
                <a16:creationId xmlns:a16="http://schemas.microsoft.com/office/drawing/2014/main" id="{274B1280-36C9-69EB-CC99-22BFE763AB5C}"/>
              </a:ext>
            </a:extLst>
          </p:cNvPr>
          <p:cNvSpPr>
            <a:spLocks noGrp="1"/>
          </p:cNvSpPr>
          <p:nvPr>
            <p:ph idx="1"/>
          </p:nvPr>
        </p:nvSpPr>
        <p:spPr>
          <a:xfrm>
            <a:off x="1734854" y="2178654"/>
            <a:ext cx="7500174" cy="4278143"/>
          </a:xfrm>
        </p:spPr>
        <p:txBody>
          <a:bodyPr vert="horz" lIns="91440" tIns="45720" rIns="91440" bIns="45720" rtlCol="0" anchor="t">
            <a:normAutofit/>
          </a:bodyPr>
          <a:lstStyle/>
          <a:p>
            <a:pPr marL="0" indent="0" algn="just">
              <a:buNone/>
            </a:pPr>
            <a:r>
              <a:rPr lang="en-GB" sz="2000">
                <a:latin typeface="Arial"/>
                <a:cs typeface="Arial"/>
              </a:rPr>
              <a:t>Domiciliary care is the provision of personal, practical and social health care services to individual in their homes . </a:t>
            </a:r>
          </a:p>
          <a:p>
            <a:pPr marL="0" indent="0" algn="just">
              <a:buNone/>
            </a:pPr>
            <a:endParaRPr lang="en-GB" sz="2000">
              <a:latin typeface="Arial"/>
              <a:cs typeface="Arial"/>
            </a:endParaRPr>
          </a:p>
          <a:p>
            <a:pPr marL="0" indent="0" algn="just">
              <a:buNone/>
            </a:pPr>
            <a:r>
              <a:rPr lang="en-GB" sz="2000">
                <a:latin typeface="Arial"/>
                <a:cs typeface="Arial"/>
              </a:rPr>
              <a:t>The aim is to encourage individuals such as elderly, people with disabilities and people recovering from illness to stay in their homes.</a:t>
            </a:r>
          </a:p>
          <a:p>
            <a:pPr marL="0" indent="0" algn="just">
              <a:lnSpc>
                <a:spcPct val="150000"/>
              </a:lnSpc>
              <a:buNone/>
            </a:pPr>
            <a:r>
              <a:rPr lang="en-GB" sz="2000">
                <a:latin typeface="Arial"/>
                <a:cs typeface="Arial"/>
              </a:rPr>
              <a:t>               Department of Health 2024</a:t>
            </a:r>
          </a:p>
          <a:p>
            <a:pPr marL="0" indent="0">
              <a:buNone/>
            </a:pPr>
            <a:endParaRPr lang="en-GB"/>
          </a:p>
        </p:txBody>
      </p:sp>
      <p:pic>
        <p:nvPicPr>
          <p:cNvPr id="45" name="Graphic 44" descr="House">
            <a:extLst>
              <a:ext uri="{FF2B5EF4-FFF2-40B4-BE49-F238E27FC236}">
                <a16:creationId xmlns:a16="http://schemas.microsoft.com/office/drawing/2014/main" id="{9101910F-0D07-B228-34F4-77663A2B712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9236993" y="2353806"/>
            <a:ext cx="2071295" cy="2919232"/>
          </a:xfrm>
          <a:prstGeom prst="rect">
            <a:avLst/>
          </a:prstGeom>
        </p:spPr>
      </p:pic>
      <p:pic>
        <p:nvPicPr>
          <p:cNvPr id="4" name="Picture 3" descr="Home Care / Domiciliary Services | WeCare Wales">
            <a:extLst>
              <a:ext uri="{FF2B5EF4-FFF2-40B4-BE49-F238E27FC236}">
                <a16:creationId xmlns:a16="http://schemas.microsoft.com/office/drawing/2014/main" id="{204DBE4A-00D4-8FBF-3F6C-7AFD4093BD33}"/>
              </a:ext>
            </a:extLst>
          </p:cNvPr>
          <p:cNvPicPr>
            <a:picLocks noChangeAspect="1"/>
          </p:cNvPicPr>
          <p:nvPr/>
        </p:nvPicPr>
        <p:blipFill>
          <a:blip r:embed="rId3"/>
          <a:stretch>
            <a:fillRect/>
          </a:stretch>
        </p:blipFill>
        <p:spPr>
          <a:xfrm>
            <a:off x="9240837" y="1950085"/>
            <a:ext cx="2742565" cy="3008630"/>
          </a:xfrm>
          <a:prstGeom prst="rect">
            <a:avLst/>
          </a:prstGeom>
        </p:spPr>
      </p:pic>
    </p:spTree>
    <p:extLst>
      <p:ext uri="{BB962C8B-B14F-4D97-AF65-F5344CB8AC3E}">
        <p14:creationId xmlns:p14="http://schemas.microsoft.com/office/powerpoint/2010/main" val="2148093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96F7F-BBDD-E11C-2DDA-B62F1034109E}"/>
              </a:ext>
            </a:extLst>
          </p:cNvPr>
          <p:cNvSpPr>
            <a:spLocks noGrp="1"/>
          </p:cNvSpPr>
          <p:nvPr>
            <p:ph type="title"/>
          </p:nvPr>
        </p:nvSpPr>
        <p:spPr>
          <a:xfrm>
            <a:off x="2020185" y="-226925"/>
            <a:ext cx="4593817" cy="2185852"/>
          </a:xfrm>
        </p:spPr>
        <p:txBody>
          <a:bodyPr anchor="b">
            <a:normAutofit/>
          </a:bodyPr>
          <a:lstStyle/>
          <a:p>
            <a:r>
              <a:rPr lang="en-GB" sz="4800">
                <a:latin typeface="Arial"/>
                <a:cs typeface="Arial"/>
              </a:rPr>
              <a:t>Type of Service provision</a:t>
            </a:r>
          </a:p>
        </p:txBody>
      </p:sp>
      <p:sp>
        <p:nvSpPr>
          <p:cNvPr id="3" name="Content Placeholder 2">
            <a:extLst>
              <a:ext uri="{FF2B5EF4-FFF2-40B4-BE49-F238E27FC236}">
                <a16:creationId xmlns:a16="http://schemas.microsoft.com/office/drawing/2014/main" id="{7D5BDB21-4278-5DA2-B22B-F58890BC5E8C}"/>
              </a:ext>
            </a:extLst>
          </p:cNvPr>
          <p:cNvSpPr>
            <a:spLocks noGrp="1"/>
          </p:cNvSpPr>
          <p:nvPr>
            <p:ph idx="1"/>
          </p:nvPr>
        </p:nvSpPr>
        <p:spPr>
          <a:xfrm>
            <a:off x="800985" y="1963177"/>
            <a:ext cx="6879816" cy="4207023"/>
          </a:xfrm>
        </p:spPr>
        <p:txBody>
          <a:bodyPr vert="horz" lIns="91440" tIns="45720" rIns="91440" bIns="45720" rtlCol="0" anchor="t">
            <a:noAutofit/>
          </a:bodyPr>
          <a:lstStyle/>
          <a:p>
            <a:pPr>
              <a:lnSpc>
                <a:spcPct val="100000"/>
              </a:lnSpc>
            </a:pPr>
            <a:endParaRPr lang="en-GB" sz="1800" b="1" dirty="0">
              <a:latin typeface="Arial"/>
              <a:cs typeface="Arial"/>
            </a:endParaRPr>
          </a:p>
          <a:p>
            <a:pPr>
              <a:lnSpc>
                <a:spcPct val="100000"/>
              </a:lnSpc>
            </a:pPr>
            <a:r>
              <a:rPr lang="en-GB" sz="1800" b="1">
                <a:latin typeface="Arial"/>
                <a:cs typeface="Arial"/>
              </a:rPr>
              <a:t>Personal Daily Assistance</a:t>
            </a:r>
            <a:r>
              <a:rPr lang="en-GB" sz="1800">
                <a:latin typeface="Arial"/>
                <a:cs typeface="Arial"/>
              </a:rPr>
              <a:t>: </a:t>
            </a:r>
            <a:endParaRPr lang="en-US" sz="1800"/>
          </a:p>
          <a:p>
            <a:pPr>
              <a:lnSpc>
                <a:spcPct val="100000"/>
              </a:lnSpc>
            </a:pPr>
            <a:r>
              <a:rPr lang="en-GB" sz="1800">
                <a:latin typeface="Arial"/>
                <a:cs typeface="Arial"/>
              </a:rPr>
              <a:t>Hands-on assistance with basic daily activities, such as grooming, bathing, dressing, toileting, and physical mobility.</a:t>
            </a:r>
            <a:endParaRPr lang="en-GB" sz="1800"/>
          </a:p>
          <a:p>
            <a:pPr>
              <a:lnSpc>
                <a:spcPct val="100000"/>
              </a:lnSpc>
            </a:pPr>
            <a:r>
              <a:rPr lang="en-GB" sz="1800" b="1">
                <a:latin typeface="Arial"/>
                <a:cs typeface="Arial"/>
              </a:rPr>
              <a:t>Household Management Support</a:t>
            </a:r>
            <a:r>
              <a:rPr lang="en-GB" sz="1800">
                <a:latin typeface="Arial"/>
                <a:cs typeface="Arial"/>
              </a:rPr>
              <a:t>: </a:t>
            </a:r>
            <a:endParaRPr lang="en-GB" sz="1800" dirty="0">
              <a:latin typeface="Arial"/>
              <a:cs typeface="Arial"/>
            </a:endParaRPr>
          </a:p>
          <a:p>
            <a:pPr>
              <a:lnSpc>
                <a:spcPct val="100000"/>
              </a:lnSpc>
            </a:pPr>
            <a:r>
              <a:rPr lang="en-GB" sz="1800">
                <a:latin typeface="Arial"/>
                <a:cs typeface="Arial"/>
              </a:rPr>
              <a:t>Help with routine domestic chores, including cooking, light cleaning, laundering, and grocery running.</a:t>
            </a:r>
            <a:endParaRPr lang="en-GB" sz="1800"/>
          </a:p>
          <a:p>
            <a:pPr>
              <a:lnSpc>
                <a:spcPct val="100000"/>
              </a:lnSpc>
            </a:pPr>
            <a:r>
              <a:rPr lang="en-GB" sz="1800" b="1">
                <a:latin typeface="Arial"/>
                <a:cs typeface="Arial"/>
              </a:rPr>
              <a:t>Social and Emotional Companionship:</a:t>
            </a:r>
          </a:p>
          <a:p>
            <a:pPr>
              <a:lnSpc>
                <a:spcPct val="100000"/>
              </a:lnSpc>
            </a:pPr>
            <a:r>
              <a:rPr lang="en-GB" sz="1800">
                <a:latin typeface="Arial"/>
                <a:cs typeface="Arial"/>
              </a:rPr>
              <a:t> Non-clinical visitation aimed at mitigating social isolation, accompanying individuals to appointments, and engaging them in recreational activities.</a:t>
            </a:r>
            <a:endParaRPr lang="en-GB" sz="1800"/>
          </a:p>
          <a:p>
            <a:pPr>
              <a:lnSpc>
                <a:spcPct val="100000"/>
              </a:lnSpc>
            </a:pPr>
            <a:endParaRPr lang="en-GB" sz="1800" dirty="0">
              <a:latin typeface="Arial"/>
              <a:cs typeface="Arial"/>
            </a:endParaRPr>
          </a:p>
          <a:p>
            <a:pPr>
              <a:lnSpc>
                <a:spcPct val="100000"/>
              </a:lnSpc>
            </a:pPr>
            <a:r>
              <a:rPr lang="en-GB" sz="1800" b="1">
                <a:latin typeface="Arial"/>
                <a:cs typeface="Arial"/>
              </a:rPr>
              <a:t>Residential 24/7 Care: Continuous,</a:t>
            </a:r>
          </a:p>
          <a:p>
            <a:pPr>
              <a:lnSpc>
                <a:spcPct val="100000"/>
              </a:lnSpc>
            </a:pPr>
            <a:endParaRPr lang="en-GB" sz="1800" dirty="0">
              <a:latin typeface="Arial"/>
              <a:cs typeface="Arial"/>
            </a:endParaRPr>
          </a:p>
          <a:p>
            <a:pPr>
              <a:lnSpc>
                <a:spcPct val="100000"/>
              </a:lnSpc>
            </a:pPr>
            <a:r>
              <a:rPr lang="en-GB" sz="1800">
                <a:latin typeface="Arial"/>
                <a:cs typeface="Arial"/>
              </a:rPr>
              <a:t> Full-time assistance provided by a live-in care practitioner who resides on-</a:t>
            </a:r>
            <a:r>
              <a:rPr lang="en-GB" sz="1800" dirty="0">
                <a:latin typeface="Arial"/>
                <a:cs typeface="Arial"/>
              </a:rPr>
              <a:t>site to offer ongoing aid.</a:t>
            </a:r>
            <a:endParaRPr lang="en-GB" sz="1800"/>
          </a:p>
          <a:p>
            <a:pPr>
              <a:lnSpc>
                <a:spcPct val="100000"/>
              </a:lnSpc>
            </a:pPr>
            <a:endParaRPr lang="en-GB" sz="1800" dirty="0">
              <a:latin typeface="Arial"/>
              <a:cs typeface="Arial"/>
            </a:endParaRPr>
          </a:p>
          <a:p>
            <a:pPr>
              <a:lnSpc>
                <a:spcPct val="100000"/>
              </a:lnSpc>
            </a:pPr>
            <a:r>
              <a:rPr lang="en-GB" sz="1800" b="1">
                <a:latin typeface="Arial"/>
                <a:cs typeface="Arial"/>
              </a:rPr>
              <a:t>Carer Respite Services:</a:t>
            </a:r>
          </a:p>
          <a:p>
            <a:pPr>
              <a:lnSpc>
                <a:spcPct val="100000"/>
              </a:lnSpc>
            </a:pPr>
            <a:endParaRPr lang="en-GB" sz="1800" dirty="0">
              <a:latin typeface="Arial"/>
              <a:cs typeface="Arial"/>
            </a:endParaRPr>
          </a:p>
          <a:p>
            <a:pPr>
              <a:lnSpc>
                <a:spcPct val="100000"/>
              </a:lnSpc>
            </a:pPr>
            <a:r>
              <a:rPr lang="en-GB" sz="1800">
                <a:latin typeface="Arial"/>
                <a:cs typeface="Arial"/>
              </a:rPr>
              <a:t>Short-term, interim coverage intended to provide primary informal carers with temporary relief from daily caregiving duties.</a:t>
            </a:r>
            <a:endParaRPr lang="en-GB" sz="1800"/>
          </a:p>
          <a:p>
            <a:pPr marL="0" indent="0">
              <a:lnSpc>
                <a:spcPct val="100000"/>
              </a:lnSpc>
              <a:buNone/>
            </a:pPr>
            <a:endParaRPr lang="en-GB" sz="1300"/>
          </a:p>
          <a:p>
            <a:pPr>
              <a:lnSpc>
                <a:spcPct val="100000"/>
              </a:lnSpc>
            </a:pPr>
            <a:endParaRPr lang="en-GB" sz="1300"/>
          </a:p>
        </p:txBody>
      </p:sp>
      <p:pic>
        <p:nvPicPr>
          <p:cNvPr id="4" name="Picture 3" descr="What's the Differences Between Domiciliary Care and Home Care?">
            <a:extLst>
              <a:ext uri="{FF2B5EF4-FFF2-40B4-BE49-F238E27FC236}">
                <a16:creationId xmlns:a16="http://schemas.microsoft.com/office/drawing/2014/main" id="{B8B36711-4550-AA29-D39D-C22D3CD7DB5D}"/>
              </a:ext>
            </a:extLst>
          </p:cNvPr>
          <p:cNvPicPr>
            <a:picLocks noChangeAspect="1"/>
          </p:cNvPicPr>
          <p:nvPr/>
        </p:nvPicPr>
        <p:blipFill>
          <a:blip r:embed="rId2"/>
          <a:srcRect/>
          <a:stretch>
            <a:fillRect/>
          </a:stretch>
        </p:blipFill>
        <p:spPr>
          <a:xfrm>
            <a:off x="8062387" y="3098124"/>
            <a:ext cx="3454390" cy="3454390"/>
          </a:xfrm>
          <a:custGeom>
            <a:avLst/>
            <a:gdLst/>
            <a:ahLst/>
            <a:cxnLst/>
            <a:rect l="l" t="t" r="r" b="b"/>
            <a:pathLst>
              <a:path w="2452978" h="2452978">
                <a:moveTo>
                  <a:pt x="1226489" y="0"/>
                </a:moveTo>
                <a:cubicBezTo>
                  <a:pt x="1903860" y="0"/>
                  <a:pt x="2452978" y="549118"/>
                  <a:pt x="2452978" y="1226489"/>
                </a:cubicBezTo>
                <a:cubicBezTo>
                  <a:pt x="2452978" y="1903860"/>
                  <a:pt x="1903860" y="2452978"/>
                  <a:pt x="1226489" y="2452978"/>
                </a:cubicBezTo>
                <a:cubicBezTo>
                  <a:pt x="549118" y="2452978"/>
                  <a:pt x="0" y="1903860"/>
                  <a:pt x="0" y="1226489"/>
                </a:cubicBezTo>
                <a:cubicBezTo>
                  <a:pt x="0" y="549118"/>
                  <a:pt x="549118" y="0"/>
                  <a:pt x="1226489" y="0"/>
                </a:cubicBezTo>
                <a:close/>
              </a:path>
            </a:pathLst>
          </a:custGeom>
        </p:spPr>
      </p:pic>
      <p:pic>
        <p:nvPicPr>
          <p:cNvPr id="5" name="Picture 4" descr="Meal Provision | My Homecare">
            <a:extLst>
              <a:ext uri="{FF2B5EF4-FFF2-40B4-BE49-F238E27FC236}">
                <a16:creationId xmlns:a16="http://schemas.microsoft.com/office/drawing/2014/main" id="{DF41236F-ADC1-D8E6-11D4-1D7432E0C7BF}"/>
              </a:ext>
            </a:extLst>
          </p:cNvPr>
          <p:cNvPicPr>
            <a:picLocks noChangeAspect="1"/>
          </p:cNvPicPr>
          <p:nvPr/>
        </p:nvPicPr>
        <p:blipFill>
          <a:blip r:embed="rId3"/>
          <a:srcRect r="1" b="14404"/>
          <a:stretch>
            <a:fillRect/>
          </a:stretch>
        </p:blipFill>
        <p:spPr>
          <a:xfrm>
            <a:off x="8437420" y="152912"/>
            <a:ext cx="2952748" cy="2952748"/>
          </a:xfrm>
          <a:custGeom>
            <a:avLst/>
            <a:gdLst/>
            <a:ahLst/>
            <a:cxnLst/>
            <a:rect l="l" t="t" r="r" b="b"/>
            <a:pathLst>
              <a:path w="2361890" h="2361890">
                <a:moveTo>
                  <a:pt x="1180945" y="0"/>
                </a:moveTo>
                <a:cubicBezTo>
                  <a:pt x="1833163" y="0"/>
                  <a:pt x="2361890" y="528727"/>
                  <a:pt x="2361890" y="1180945"/>
                </a:cubicBezTo>
                <a:cubicBezTo>
                  <a:pt x="2361890" y="1833163"/>
                  <a:pt x="1833163" y="2361890"/>
                  <a:pt x="1180945" y="2361890"/>
                </a:cubicBezTo>
                <a:cubicBezTo>
                  <a:pt x="528727" y="2361890"/>
                  <a:pt x="0" y="1833163"/>
                  <a:pt x="0" y="1180945"/>
                </a:cubicBezTo>
                <a:cubicBezTo>
                  <a:pt x="0" y="528727"/>
                  <a:pt x="528727" y="0"/>
                  <a:pt x="1180945" y="0"/>
                </a:cubicBezTo>
                <a:close/>
              </a:path>
            </a:pathLst>
          </a:custGeom>
        </p:spPr>
      </p:pic>
    </p:spTree>
    <p:extLst>
      <p:ext uri="{BB962C8B-B14F-4D97-AF65-F5344CB8AC3E}">
        <p14:creationId xmlns:p14="http://schemas.microsoft.com/office/powerpoint/2010/main" val="14249572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86989-EAEF-835B-7662-EB4D6E7FCD22}"/>
              </a:ext>
            </a:extLst>
          </p:cNvPr>
          <p:cNvSpPr>
            <a:spLocks noGrp="1"/>
          </p:cNvSpPr>
          <p:nvPr>
            <p:ph type="title"/>
          </p:nvPr>
        </p:nvSpPr>
        <p:spPr>
          <a:xfrm>
            <a:off x="938907" y="282800"/>
            <a:ext cx="5217172" cy="1288673"/>
          </a:xfrm>
        </p:spPr>
        <p:txBody>
          <a:bodyPr anchor="b">
            <a:noAutofit/>
          </a:bodyPr>
          <a:lstStyle/>
          <a:p>
            <a:r>
              <a:rPr lang="en-GB" sz="4100"/>
              <a:t>Operation Service Management</a:t>
            </a:r>
          </a:p>
        </p:txBody>
      </p:sp>
      <p:sp>
        <p:nvSpPr>
          <p:cNvPr id="3" name="Content Placeholder 2">
            <a:extLst>
              <a:ext uri="{FF2B5EF4-FFF2-40B4-BE49-F238E27FC236}">
                <a16:creationId xmlns:a16="http://schemas.microsoft.com/office/drawing/2014/main" id="{48DC6A56-D864-23C9-6131-73041D0A1D29}"/>
              </a:ext>
            </a:extLst>
          </p:cNvPr>
          <p:cNvSpPr>
            <a:spLocks noGrp="1"/>
          </p:cNvSpPr>
          <p:nvPr>
            <p:ph idx="1"/>
          </p:nvPr>
        </p:nvSpPr>
        <p:spPr>
          <a:xfrm>
            <a:off x="938906" y="1715151"/>
            <a:ext cx="5685258" cy="4351338"/>
          </a:xfrm>
        </p:spPr>
        <p:txBody>
          <a:bodyPr vert="horz" lIns="91440" tIns="45720" rIns="91440" bIns="45720" rtlCol="0" anchor="t">
            <a:normAutofit fontScale="70000" lnSpcReduction="20000"/>
          </a:bodyPr>
          <a:lstStyle/>
          <a:p>
            <a:pPr>
              <a:lnSpc>
                <a:spcPct val="100000"/>
              </a:lnSpc>
            </a:pPr>
            <a:br>
              <a:rPr lang="en-GB" sz="2000" dirty="0">
                <a:highlight>
                  <a:srgbClr val="FFFFFF"/>
                </a:highlight>
                <a:latin typeface="Arial"/>
                <a:cs typeface="Arial"/>
              </a:rPr>
            </a:br>
            <a:r>
              <a:rPr lang="en-GB" sz="2000">
                <a:highlight>
                  <a:srgbClr val="FFFFFF"/>
                </a:highlight>
                <a:latin typeface="Arial"/>
                <a:cs typeface="Arial"/>
              </a:rPr>
              <a:t> Responsible Individual (RI)Directs strategic alignment, corporate compliance, and official communications with CIW.</a:t>
            </a:r>
            <a:endParaRPr lang="en-US" sz="2000">
              <a:latin typeface="Arial"/>
              <a:cs typeface="Arial"/>
            </a:endParaRPr>
          </a:p>
          <a:p>
            <a:pPr>
              <a:lnSpc>
                <a:spcPct val="100000"/>
              </a:lnSpc>
            </a:pPr>
            <a:br>
              <a:rPr lang="en-GB" sz="2000" dirty="0">
                <a:highlight>
                  <a:srgbClr val="FFFFFF"/>
                </a:highlight>
                <a:latin typeface="Arial"/>
                <a:cs typeface="Arial"/>
              </a:rPr>
            </a:br>
            <a:r>
              <a:rPr lang="en-GB" sz="2000">
                <a:highlight>
                  <a:srgbClr val="FFFFFF"/>
                </a:highlight>
                <a:latin typeface="Arial"/>
                <a:cs typeface="Arial"/>
              </a:rPr>
              <a:t> Registered Manager: Manages daily operations, regulatory standards, staff supervision, and safeguarding protocols (Welsh Government 2019).</a:t>
            </a:r>
            <a:endParaRPr lang="en-US" sz="2000">
              <a:latin typeface="Arial"/>
              <a:cs typeface="Arial"/>
            </a:endParaRPr>
          </a:p>
          <a:p>
            <a:pPr>
              <a:lnSpc>
                <a:spcPct val="100000"/>
              </a:lnSpc>
            </a:pPr>
            <a:br>
              <a:rPr lang="en-GB" sz="2000" dirty="0">
                <a:highlight>
                  <a:srgbClr val="FFFFFF"/>
                </a:highlight>
                <a:latin typeface="Arial"/>
                <a:cs typeface="Arial"/>
              </a:rPr>
            </a:br>
            <a:r>
              <a:rPr lang="en-GB" sz="2000">
                <a:highlight>
                  <a:srgbClr val="FFFFFF"/>
                </a:highlight>
                <a:latin typeface="Arial"/>
                <a:cs typeface="Arial"/>
              </a:rPr>
              <a:t>Field Care Supervisors:  Team leader) Executes initial needs assessments, field observations, care plan adjustments, and operational mentoring </a:t>
            </a:r>
            <a:endParaRPr lang="en-GB" sz="2000">
              <a:latin typeface="Arial"/>
              <a:cs typeface="Arial"/>
            </a:endParaRPr>
          </a:p>
          <a:p>
            <a:pPr>
              <a:lnSpc>
                <a:spcPct val="100000"/>
              </a:lnSpc>
            </a:pPr>
            <a:r>
              <a:rPr lang="en-GB" sz="2000" dirty="0">
                <a:highlight>
                  <a:srgbClr val="FFFFFF"/>
                </a:highlight>
                <a:latin typeface="Arial"/>
                <a:cs typeface="Arial"/>
              </a:rPr>
              <a:t>Domiciliary Care Workers: Frontline care delivery personnel registered with Social Care Wales (Welsh Government 2020).</a:t>
            </a:r>
            <a:br>
              <a:rPr lang="en-GB" sz="2000" dirty="0">
                <a:highlight>
                  <a:srgbClr val="FFFFFF"/>
                </a:highlight>
                <a:latin typeface="Arial"/>
                <a:cs typeface="Arial"/>
              </a:rPr>
            </a:br>
            <a:r>
              <a:rPr lang="en-GB" sz="2000" dirty="0">
                <a:highlight>
                  <a:srgbClr val="FFFFFF"/>
                </a:highlight>
                <a:latin typeface="Arial"/>
                <a:cs typeface="Arial"/>
              </a:rPr>
              <a:t>Quality Control &amp; Safeguarding Mechanisms</a:t>
            </a:r>
            <a:br>
              <a:rPr lang="en-GB" sz="2000" dirty="0">
                <a:highlight>
                  <a:srgbClr val="FFFFFF"/>
                </a:highlight>
                <a:latin typeface="Arial"/>
                <a:cs typeface="Arial"/>
              </a:rPr>
            </a:br>
            <a:br>
              <a:rPr lang="en-GB" sz="2000" dirty="0">
                <a:highlight>
                  <a:srgbClr val="FFFFFF"/>
                </a:highlight>
                <a:latin typeface="Arial"/>
                <a:cs typeface="Arial"/>
              </a:rPr>
            </a:br>
            <a:r>
              <a:rPr lang="en-GB" sz="2000" dirty="0">
                <a:highlight>
                  <a:srgbClr val="FFFFFF"/>
                </a:highlight>
                <a:latin typeface="Arial"/>
                <a:cs typeface="Arial"/>
              </a:rPr>
              <a:t>Quality Assurance Monitoring: Unannounced field supervisory audits, regular care plan evaluations conducted with clients and families, and electronic medication management systems (</a:t>
            </a:r>
            <a:r>
              <a:rPr lang="en-GB" sz="2000" dirty="0" err="1">
                <a:highlight>
                  <a:srgbClr val="FFFFFF"/>
                </a:highlight>
                <a:latin typeface="Arial"/>
                <a:cs typeface="Arial"/>
              </a:rPr>
              <a:t>eMAR</a:t>
            </a:r>
            <a:r>
              <a:rPr lang="en-GB" sz="2000" dirty="0">
                <a:highlight>
                  <a:srgbClr val="FFFFFF"/>
                </a:highlight>
                <a:latin typeface="Arial"/>
                <a:cs typeface="Arial"/>
              </a:rPr>
              <a:t>) </a:t>
            </a:r>
            <a:r>
              <a:rPr lang="en-GB" sz="2000" dirty="0" err="1">
                <a:highlight>
                  <a:srgbClr val="FFFFFF"/>
                </a:highlight>
                <a:latin typeface="Arial"/>
                <a:cs typeface="Arial"/>
              </a:rPr>
              <a:t>Accredilink</a:t>
            </a:r>
            <a:r>
              <a:rPr lang="en-GB" sz="2000" dirty="0">
                <a:highlight>
                  <a:srgbClr val="FFFFFF"/>
                </a:highlight>
                <a:latin typeface="Arial"/>
                <a:cs typeface="Arial"/>
              </a:rPr>
              <a:t> Care 2024).</a:t>
            </a:r>
            <a:endParaRPr lang="en-GB" sz="2000" dirty="0">
              <a:latin typeface="Arial"/>
              <a:cs typeface="Arial"/>
            </a:endParaRPr>
          </a:p>
        </p:txBody>
      </p:sp>
      <p:pic>
        <p:nvPicPr>
          <p:cNvPr id="4" name="Picture 3" descr="[Featured Image] A team working for a company that uses a matrix organization structure discusses a project together to come up with a common consensus on a solution.">
            <a:extLst>
              <a:ext uri="{FF2B5EF4-FFF2-40B4-BE49-F238E27FC236}">
                <a16:creationId xmlns:a16="http://schemas.microsoft.com/office/drawing/2014/main" id="{003D9EE7-F956-B94F-FA77-45D283BDE056}"/>
              </a:ext>
            </a:extLst>
          </p:cNvPr>
          <p:cNvPicPr>
            <a:picLocks noChangeAspect="1"/>
          </p:cNvPicPr>
          <p:nvPr/>
        </p:nvPicPr>
        <p:blipFill>
          <a:blip r:embed="rId2"/>
          <a:srcRect l="-494" t="-544" r="494" b="1087"/>
          <a:stretch>
            <a:fillRect/>
          </a:stretch>
        </p:blipFill>
        <p:spPr>
          <a:xfrm>
            <a:off x="7082989" y="3890383"/>
            <a:ext cx="4114805" cy="1851829"/>
          </a:xfrm>
          <a:prstGeom prst="rect">
            <a:avLst/>
          </a:prstGeom>
        </p:spPr>
      </p:pic>
      <p:pic>
        <p:nvPicPr>
          <p:cNvPr id="5" name="Graphic 206" descr="Hierarchy">
            <a:extLst>
              <a:ext uri="{FF2B5EF4-FFF2-40B4-BE49-F238E27FC236}">
                <a16:creationId xmlns:a16="http://schemas.microsoft.com/office/drawing/2014/main" id="{B5E944B9-F8D8-807E-9344-D82920BEE2EA}"/>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21312" y="474904"/>
            <a:ext cx="3276477" cy="2961517"/>
          </a:xfrm>
          <a:prstGeom prst="rect">
            <a:avLst/>
          </a:prstGeom>
        </p:spPr>
      </p:pic>
    </p:spTree>
    <p:extLst>
      <p:ext uri="{BB962C8B-B14F-4D97-AF65-F5344CB8AC3E}">
        <p14:creationId xmlns:p14="http://schemas.microsoft.com/office/powerpoint/2010/main" val="3572821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174D9-1F51-EF53-00FC-7739B1D00082}"/>
              </a:ext>
            </a:extLst>
          </p:cNvPr>
          <p:cNvSpPr>
            <a:spLocks noGrp="1"/>
          </p:cNvSpPr>
          <p:nvPr>
            <p:ph type="title"/>
          </p:nvPr>
        </p:nvSpPr>
        <p:spPr>
          <a:xfrm>
            <a:off x="2232252" y="633046"/>
            <a:ext cx="4463623" cy="1314996"/>
          </a:xfrm>
        </p:spPr>
        <p:txBody>
          <a:bodyPr anchor="b">
            <a:normAutofit/>
          </a:bodyPr>
          <a:lstStyle/>
          <a:p>
            <a:r>
              <a:rPr lang="en-GB" sz="4000">
                <a:latin typeface="Arial"/>
                <a:cs typeface="Arial"/>
              </a:rPr>
              <a:t>Types of payments</a:t>
            </a:r>
            <a:r>
              <a:rPr lang="en-GB" dirty="0"/>
              <a:t> </a:t>
            </a:r>
          </a:p>
        </p:txBody>
      </p:sp>
      <p:sp>
        <p:nvSpPr>
          <p:cNvPr id="3" name="Content Placeholder 2">
            <a:extLst>
              <a:ext uri="{FF2B5EF4-FFF2-40B4-BE49-F238E27FC236}">
                <a16:creationId xmlns:a16="http://schemas.microsoft.com/office/drawing/2014/main" id="{65E7CD0A-24D7-0D29-45A9-10B0BAE77E87}"/>
              </a:ext>
            </a:extLst>
          </p:cNvPr>
          <p:cNvSpPr>
            <a:spLocks noGrp="1"/>
          </p:cNvSpPr>
          <p:nvPr>
            <p:ph idx="1"/>
          </p:nvPr>
        </p:nvSpPr>
        <p:spPr>
          <a:xfrm>
            <a:off x="1297725" y="2125737"/>
            <a:ext cx="5858225" cy="4418273"/>
          </a:xfrm>
        </p:spPr>
        <p:txBody>
          <a:bodyPr vert="horz" lIns="91440" tIns="45720" rIns="91440" bIns="45720" rtlCol="0" anchor="t">
            <a:noAutofit/>
          </a:bodyPr>
          <a:lstStyle/>
          <a:p>
            <a:pPr>
              <a:lnSpc>
                <a:spcPct val="100000"/>
              </a:lnSpc>
            </a:pPr>
            <a:r>
              <a:rPr lang="en-GB" sz="2000" b="1">
                <a:highlight>
                  <a:srgbClr val="FFFFFF"/>
                </a:highlight>
                <a:latin typeface="Arial"/>
                <a:cs typeface="Arial"/>
              </a:rPr>
              <a:t>Direct Payment Beneficiaries:</a:t>
            </a:r>
            <a:endParaRPr lang="en-GB" sz="2000" b="1">
              <a:latin typeface="Arial"/>
              <a:cs typeface="Arial"/>
            </a:endParaRPr>
          </a:p>
          <a:p>
            <a:pPr marL="0" indent="0">
              <a:lnSpc>
                <a:spcPct val="100000"/>
              </a:lnSpc>
              <a:buNone/>
            </a:pPr>
            <a:r>
              <a:rPr lang="en-GB" sz="2000">
                <a:highlight>
                  <a:srgbClr val="FFFFFF"/>
                </a:highlight>
                <a:latin typeface="Arial"/>
                <a:cs typeface="Arial"/>
              </a:rPr>
              <a:t> Service users allocated direct funding from their local authority to arrange personalised care, allowing them to make informed choices about the service provision.</a:t>
            </a:r>
            <a:endParaRPr lang="en-GB" sz="2000">
              <a:latin typeface="Arial"/>
              <a:cs typeface="Arial"/>
            </a:endParaRPr>
          </a:p>
          <a:p>
            <a:pPr>
              <a:lnSpc>
                <a:spcPct val="100000"/>
              </a:lnSpc>
            </a:pPr>
            <a:br>
              <a:rPr lang="en-GB" sz="2000">
                <a:highlight>
                  <a:srgbClr val="FFFFFF"/>
                </a:highlight>
                <a:latin typeface="Arial"/>
                <a:cs typeface="Arial"/>
              </a:rPr>
            </a:br>
            <a:r>
              <a:rPr lang="en-GB" sz="2000" b="1">
                <a:highlight>
                  <a:srgbClr val="FFFFFF"/>
                </a:highlight>
                <a:latin typeface="Arial"/>
                <a:cs typeface="Arial"/>
              </a:rPr>
              <a:t>Private Self-funded clients:</a:t>
            </a:r>
            <a:endParaRPr lang="en-GB" sz="2000" b="1">
              <a:latin typeface="Arial"/>
              <a:cs typeface="Arial"/>
            </a:endParaRPr>
          </a:p>
          <a:p>
            <a:pPr marL="0" indent="0">
              <a:lnSpc>
                <a:spcPct val="100000"/>
              </a:lnSpc>
              <a:buNone/>
            </a:pPr>
            <a:r>
              <a:rPr lang="en-GB" sz="2000">
                <a:highlight>
                  <a:srgbClr val="FFFFFF"/>
                </a:highlight>
                <a:latin typeface="Arial"/>
                <a:cs typeface="Arial"/>
              </a:rPr>
              <a:t>These are  Self-funded clients  who uses   their  personal funds to pay for the service provision.  sometime Self-funded individuals seeking bespoke, premium, or extended care hours that exceed local authority assistance thresholds.</a:t>
            </a:r>
            <a:br>
              <a:rPr lang="en-GB" sz="2000">
                <a:highlight>
                  <a:srgbClr val="FFFFFF"/>
                </a:highlight>
                <a:latin typeface="Arial"/>
                <a:cs typeface="Arial"/>
              </a:rPr>
            </a:br>
            <a:r>
              <a:rPr lang="en-GB" sz="2000">
                <a:highlight>
                  <a:srgbClr val="FFFFFF"/>
                </a:highlight>
                <a:latin typeface="Arial"/>
                <a:cs typeface="Arial"/>
              </a:rPr>
              <a:t>(Welsh Government 2019) 2019)</a:t>
            </a:r>
          </a:p>
        </p:txBody>
      </p:sp>
      <p:pic>
        <p:nvPicPr>
          <p:cNvPr id="5" name="Picture 4">
            <a:extLst>
              <a:ext uri="{FF2B5EF4-FFF2-40B4-BE49-F238E27FC236}">
                <a16:creationId xmlns:a16="http://schemas.microsoft.com/office/drawing/2014/main" id="{9466138F-EC71-44D6-AD8F-EC3168DD7E5B}"/>
              </a:ext>
            </a:extLst>
          </p:cNvPr>
          <p:cNvPicPr>
            <a:picLocks noChangeAspect="1"/>
          </p:cNvPicPr>
          <p:nvPr/>
        </p:nvPicPr>
        <p:blipFill>
          <a:blip r:embed="rId2"/>
          <a:srcRect l="7403" t="2586" r="39806" b="3879"/>
          <a:stretch>
            <a:fillRect/>
          </a:stretch>
        </p:blipFill>
        <p:spPr>
          <a:xfrm>
            <a:off x="7782480" y="799393"/>
            <a:ext cx="4420871" cy="4405964"/>
          </a:xfrm>
          <a:custGeom>
            <a:avLst/>
            <a:gdLst/>
            <a:ahLst/>
            <a:cxnLst/>
            <a:rect l="l" t="t" r="r" b="b"/>
            <a:pathLst>
              <a:path w="2452978" h="2452978">
                <a:moveTo>
                  <a:pt x="1226489" y="0"/>
                </a:moveTo>
                <a:cubicBezTo>
                  <a:pt x="1903860" y="0"/>
                  <a:pt x="2452978" y="549118"/>
                  <a:pt x="2452978" y="1226489"/>
                </a:cubicBezTo>
                <a:cubicBezTo>
                  <a:pt x="2452978" y="1903860"/>
                  <a:pt x="1903860" y="2452978"/>
                  <a:pt x="1226489" y="2452978"/>
                </a:cubicBezTo>
                <a:cubicBezTo>
                  <a:pt x="549118" y="2452978"/>
                  <a:pt x="0" y="1903860"/>
                  <a:pt x="0" y="1226489"/>
                </a:cubicBezTo>
                <a:cubicBezTo>
                  <a:pt x="0" y="549118"/>
                  <a:pt x="549118" y="0"/>
                  <a:pt x="1226489" y="0"/>
                </a:cubicBezTo>
                <a:close/>
              </a:path>
            </a:pathLst>
          </a:custGeom>
        </p:spPr>
      </p:pic>
    </p:spTree>
    <p:extLst>
      <p:ext uri="{BB962C8B-B14F-4D97-AF65-F5344CB8AC3E}">
        <p14:creationId xmlns:p14="http://schemas.microsoft.com/office/powerpoint/2010/main" val="3715719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64326-1C91-DF69-187E-E05E7B2E134D}"/>
              </a:ext>
            </a:extLst>
          </p:cNvPr>
          <p:cNvSpPr>
            <a:spLocks noGrp="1"/>
          </p:cNvSpPr>
          <p:nvPr>
            <p:ph type="title"/>
          </p:nvPr>
        </p:nvSpPr>
        <p:spPr>
          <a:xfrm>
            <a:off x="446618" y="1195697"/>
            <a:ext cx="4312823" cy="2735285"/>
          </a:xfrm>
        </p:spPr>
        <p:txBody>
          <a:bodyPr>
            <a:normAutofit/>
          </a:bodyPr>
          <a:lstStyle/>
          <a:p>
            <a:r>
              <a:rPr lang="en-GB" sz="3400"/>
              <a:t>     Types of</a:t>
            </a:r>
            <a:br>
              <a:rPr lang="en-GB" sz="3400"/>
            </a:br>
            <a:br>
              <a:rPr lang="en-GB" sz="3400"/>
            </a:br>
            <a:r>
              <a:rPr lang="en-GB" sz="3400"/>
              <a:t> Segmentations</a:t>
            </a:r>
          </a:p>
        </p:txBody>
      </p:sp>
      <p:graphicFrame>
        <p:nvGraphicFramePr>
          <p:cNvPr id="388" name="Content Placeholder 385">
            <a:extLst>
              <a:ext uri="{FF2B5EF4-FFF2-40B4-BE49-F238E27FC236}">
                <a16:creationId xmlns:a16="http://schemas.microsoft.com/office/drawing/2014/main" id="{4A9BC0F8-1989-6E52-F649-A82999A5FEA0}"/>
              </a:ext>
            </a:extLst>
          </p:cNvPr>
          <p:cNvGraphicFramePr>
            <a:graphicFrameLocks noGrp="1"/>
          </p:cNvGraphicFramePr>
          <p:nvPr>
            <p:ph idx="1"/>
            <p:extLst>
              <p:ext uri="{D42A27DB-BD31-4B8C-83A1-F6EECF244321}">
                <p14:modId xmlns:p14="http://schemas.microsoft.com/office/powerpoint/2010/main" val="3252595848"/>
              </p:ext>
            </p:extLst>
          </p:nvPr>
        </p:nvGraphicFramePr>
        <p:xfrm>
          <a:off x="4782386" y="447277"/>
          <a:ext cx="6571413" cy="572968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3" name="Picture 12" descr="At Home Service - Cwmaman Surgery">
            <a:extLst>
              <a:ext uri="{FF2B5EF4-FFF2-40B4-BE49-F238E27FC236}">
                <a16:creationId xmlns:a16="http://schemas.microsoft.com/office/drawing/2014/main" id="{98804408-1B4A-CFA5-C8D6-F600BAD9EDC8}"/>
              </a:ext>
            </a:extLst>
          </p:cNvPr>
          <p:cNvPicPr>
            <a:picLocks noChangeAspect="1"/>
          </p:cNvPicPr>
          <p:nvPr/>
        </p:nvPicPr>
        <p:blipFill>
          <a:blip r:embed="rId7"/>
          <a:stretch>
            <a:fillRect/>
          </a:stretch>
        </p:blipFill>
        <p:spPr>
          <a:xfrm>
            <a:off x="640821" y="3316817"/>
            <a:ext cx="3057525" cy="2552700"/>
          </a:xfrm>
          <a:prstGeom prst="rect">
            <a:avLst/>
          </a:prstGeom>
        </p:spPr>
      </p:pic>
    </p:spTree>
    <p:extLst>
      <p:ext uri="{BB962C8B-B14F-4D97-AF65-F5344CB8AC3E}">
        <p14:creationId xmlns:p14="http://schemas.microsoft.com/office/powerpoint/2010/main" val="3200710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D098E-4CB0-7CD2-7F9D-C07F8D27907A}"/>
              </a:ext>
            </a:extLst>
          </p:cNvPr>
          <p:cNvSpPr>
            <a:spLocks noGrp="1"/>
          </p:cNvSpPr>
          <p:nvPr>
            <p:ph type="title"/>
          </p:nvPr>
        </p:nvSpPr>
        <p:spPr>
          <a:xfrm>
            <a:off x="1847477" y="-13935"/>
            <a:ext cx="4848398" cy="1961977"/>
          </a:xfrm>
        </p:spPr>
        <p:txBody>
          <a:bodyPr anchor="b">
            <a:normAutofit fontScale="90000"/>
          </a:bodyPr>
          <a:lstStyle/>
          <a:p>
            <a:pPr marL="228600" indent="-228600">
              <a:spcBef>
                <a:spcPts val="1000"/>
              </a:spcBef>
            </a:pPr>
            <a:br>
              <a:rPr lang="en-GB" dirty="0">
                <a:latin typeface="Google Sans"/>
              </a:rPr>
            </a:br>
            <a:br>
              <a:rPr lang="en-GB" dirty="0">
                <a:latin typeface="Google Sans"/>
              </a:rPr>
            </a:br>
            <a:br>
              <a:rPr lang="en-GB" dirty="0">
                <a:latin typeface="Google Sans"/>
              </a:rPr>
            </a:br>
            <a:br>
              <a:rPr lang="en-GB" dirty="0">
                <a:latin typeface="Google Sans"/>
              </a:rPr>
            </a:br>
            <a:r>
              <a:rPr lang="en-GB">
                <a:latin typeface="Google Sans"/>
              </a:rPr>
              <a:t>Target Market </a:t>
            </a:r>
            <a:r>
              <a:rPr lang="en-GB" sz="4800">
                <a:latin typeface="Arial"/>
                <a:cs typeface="Arial"/>
              </a:rPr>
              <a:t>Segmentation</a:t>
            </a:r>
          </a:p>
          <a:p>
            <a:endParaRPr lang="en-GB"/>
          </a:p>
        </p:txBody>
      </p:sp>
      <p:sp>
        <p:nvSpPr>
          <p:cNvPr id="3" name="Content Placeholder 2">
            <a:extLst>
              <a:ext uri="{FF2B5EF4-FFF2-40B4-BE49-F238E27FC236}">
                <a16:creationId xmlns:a16="http://schemas.microsoft.com/office/drawing/2014/main" id="{EEFBE2C0-9743-134A-EED6-AFC84DFE111E}"/>
              </a:ext>
            </a:extLst>
          </p:cNvPr>
          <p:cNvSpPr>
            <a:spLocks noGrp="1"/>
          </p:cNvSpPr>
          <p:nvPr>
            <p:ph idx="1"/>
          </p:nvPr>
        </p:nvSpPr>
        <p:spPr>
          <a:xfrm>
            <a:off x="194995" y="1714230"/>
            <a:ext cx="5911706" cy="4704863"/>
          </a:xfrm>
        </p:spPr>
        <p:txBody>
          <a:bodyPr vert="horz" lIns="91440" tIns="45720" rIns="91440" bIns="45720" rtlCol="0" anchor="t">
            <a:normAutofit fontScale="92500" lnSpcReduction="10000"/>
          </a:bodyPr>
          <a:lstStyle/>
          <a:p>
            <a:pPr marL="0" indent="0">
              <a:lnSpc>
                <a:spcPct val="100000"/>
              </a:lnSpc>
              <a:buNone/>
            </a:pPr>
            <a:endParaRPr lang="en-GB" sz="1300">
              <a:latin typeface="Google Sans"/>
            </a:endParaRPr>
          </a:p>
          <a:p>
            <a:pPr algn="just">
              <a:lnSpc>
                <a:spcPct val="100000"/>
              </a:lnSpc>
            </a:pPr>
            <a:r>
              <a:rPr lang="en-GB" sz="1300">
                <a:latin typeface="Arial"/>
                <a:cs typeface="Arial"/>
              </a:rPr>
              <a:t>Local Government Contracted Services: </a:t>
            </a:r>
            <a:endParaRPr lang="en-GB" sz="1300">
              <a:highlight>
                <a:srgbClr val="C6C6C6"/>
              </a:highlight>
              <a:latin typeface="Arial"/>
              <a:cs typeface="Arial"/>
            </a:endParaRPr>
          </a:p>
          <a:p>
            <a:pPr algn="just">
              <a:lnSpc>
                <a:spcPct val="100000"/>
              </a:lnSpc>
            </a:pPr>
            <a:endParaRPr lang="en-GB" sz="1300">
              <a:latin typeface="Arial"/>
              <a:cs typeface="Arial"/>
            </a:endParaRPr>
          </a:p>
          <a:p>
            <a:pPr algn="just">
              <a:lnSpc>
                <a:spcPct val="100000"/>
              </a:lnSpc>
            </a:pPr>
            <a:r>
              <a:rPr lang="en-GB" sz="1300">
                <a:latin typeface="Arial"/>
                <a:cs typeface="Arial"/>
              </a:rPr>
              <a:t>The local authority provides Framework agreements alongside block and spot-purchase contracts. Eligible clients can also use their Attendance Allowance awards (up to £108.55 per week in 2024/25) to pay for supplemental support services. • </a:t>
            </a:r>
            <a:endParaRPr lang="en-GB" sz="1300">
              <a:highlight>
                <a:srgbClr val="C6C6C6"/>
              </a:highlight>
              <a:latin typeface="Arial"/>
              <a:cs typeface="Arial"/>
            </a:endParaRPr>
          </a:p>
          <a:p>
            <a:pPr algn="just">
              <a:lnSpc>
                <a:spcPct val="100000"/>
              </a:lnSpc>
            </a:pPr>
            <a:endParaRPr lang="en-GB" sz="1300">
              <a:latin typeface="Arial"/>
              <a:cs typeface="Arial"/>
            </a:endParaRPr>
          </a:p>
          <a:p>
            <a:pPr algn="just">
              <a:lnSpc>
                <a:spcPct val="100000"/>
              </a:lnSpc>
            </a:pPr>
            <a:r>
              <a:rPr lang="en-GB" sz="1300">
                <a:latin typeface="Arial"/>
                <a:cs typeface="Arial"/>
              </a:rPr>
              <a:t>Direct Payment Beneficiaries: • </a:t>
            </a:r>
            <a:endParaRPr lang="en-GB" sz="1300">
              <a:highlight>
                <a:srgbClr val="C6C6C6"/>
              </a:highlight>
              <a:latin typeface="Arial"/>
              <a:cs typeface="Arial"/>
            </a:endParaRPr>
          </a:p>
          <a:p>
            <a:pPr algn="just">
              <a:lnSpc>
                <a:spcPct val="100000"/>
              </a:lnSpc>
            </a:pPr>
            <a:endParaRPr lang="en-GB" sz="1300">
              <a:latin typeface="Arial"/>
              <a:cs typeface="Arial"/>
            </a:endParaRPr>
          </a:p>
          <a:p>
            <a:pPr algn="just">
              <a:lnSpc>
                <a:spcPct val="100000"/>
              </a:lnSpc>
            </a:pPr>
            <a:r>
              <a:rPr lang="en-GB" sz="1300">
                <a:latin typeface="Arial"/>
                <a:cs typeface="Arial"/>
              </a:rPr>
              <a:t>Service users are given direct funding from their local authority to arrange personalised care, giving them autonomy when contracting independently. Pendent care organisations (Welsh Government, 2019). </a:t>
            </a:r>
            <a:endParaRPr lang="en-GB" sz="1300">
              <a:highlight>
                <a:srgbClr val="C6C6C6"/>
              </a:highlight>
              <a:latin typeface="Arial"/>
              <a:cs typeface="Arial"/>
            </a:endParaRPr>
          </a:p>
          <a:p>
            <a:pPr algn="just">
              <a:lnSpc>
                <a:spcPct val="100000"/>
              </a:lnSpc>
            </a:pPr>
            <a:endParaRPr lang="en-GB" sz="1300">
              <a:latin typeface="Arial"/>
              <a:cs typeface="Arial"/>
            </a:endParaRPr>
          </a:p>
          <a:p>
            <a:pPr>
              <a:lnSpc>
                <a:spcPct val="100000"/>
              </a:lnSpc>
            </a:pPr>
            <a:r>
              <a:rPr lang="en-GB" sz="1300">
                <a:latin typeface="Arial"/>
                <a:cs typeface="Arial"/>
              </a:rPr>
              <a:t>Private self-funded clients: • </a:t>
            </a:r>
            <a:endParaRPr lang="en-GB" sz="1300">
              <a:highlight>
                <a:srgbClr val="C6C6C6"/>
              </a:highlight>
              <a:latin typeface="Arial"/>
              <a:cs typeface="Arial"/>
            </a:endParaRPr>
          </a:p>
          <a:p>
            <a:pPr>
              <a:lnSpc>
                <a:spcPct val="100000"/>
              </a:lnSpc>
            </a:pPr>
            <a:endParaRPr lang="en-GB" sz="1300">
              <a:latin typeface="Arial"/>
              <a:cs typeface="Arial"/>
            </a:endParaRPr>
          </a:p>
          <a:p>
            <a:pPr>
              <a:lnSpc>
                <a:spcPct val="100000"/>
              </a:lnSpc>
            </a:pPr>
            <a:r>
              <a:rPr lang="en-GB" sz="1300">
                <a:latin typeface="Arial"/>
                <a:cs typeface="Arial"/>
              </a:rPr>
              <a:t>Individuals who are self-funded and require bespoke, premium, or extended care hours that exceed the local authority assistance thresholds, or extended care hours that exceed local authority assistance thresholds.</a:t>
            </a:r>
            <a:endParaRPr lang="en-GB" sz="1800">
              <a:highlight>
                <a:srgbClr val="C6C6C6"/>
              </a:highlight>
              <a:latin typeface="Arial"/>
              <a:cs typeface="Arial"/>
            </a:endParaRPr>
          </a:p>
        </p:txBody>
      </p:sp>
      <p:pic>
        <p:nvPicPr>
          <p:cNvPr id="5" name="Picture 4" descr="Target Market and Audiences – Foundations in Digital Marketing">
            <a:extLst>
              <a:ext uri="{FF2B5EF4-FFF2-40B4-BE49-F238E27FC236}">
                <a16:creationId xmlns:a16="http://schemas.microsoft.com/office/drawing/2014/main" id="{03A17721-856B-458A-C619-D766E5EDC138}"/>
              </a:ext>
            </a:extLst>
          </p:cNvPr>
          <p:cNvPicPr>
            <a:picLocks noChangeAspect="1"/>
          </p:cNvPicPr>
          <p:nvPr/>
        </p:nvPicPr>
        <p:blipFill>
          <a:blip r:embed="rId2"/>
          <a:stretch>
            <a:fillRect/>
          </a:stretch>
        </p:blipFill>
        <p:spPr>
          <a:xfrm>
            <a:off x="7235473" y="2483161"/>
            <a:ext cx="4345984" cy="2789877"/>
          </a:xfrm>
          <a:prstGeom prst="rect">
            <a:avLst/>
          </a:prstGeom>
        </p:spPr>
      </p:pic>
    </p:spTree>
    <p:extLst>
      <p:ext uri="{BB962C8B-B14F-4D97-AF65-F5344CB8AC3E}">
        <p14:creationId xmlns:p14="http://schemas.microsoft.com/office/powerpoint/2010/main" val="3162288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3DF23-31C7-454E-DEFC-CD3DC05DB35A}"/>
              </a:ext>
            </a:extLst>
          </p:cNvPr>
          <p:cNvSpPr>
            <a:spLocks noGrp="1"/>
          </p:cNvSpPr>
          <p:nvPr>
            <p:ph type="title"/>
          </p:nvPr>
        </p:nvSpPr>
        <p:spPr>
          <a:xfrm>
            <a:off x="516249" y="1012175"/>
            <a:ext cx="11113008" cy="849793"/>
          </a:xfrm>
        </p:spPr>
        <p:txBody>
          <a:bodyPr>
            <a:normAutofit/>
          </a:bodyPr>
          <a:lstStyle/>
          <a:p>
            <a:r>
              <a:rPr lang="en-US"/>
              <a:t>Conclusion</a:t>
            </a:r>
          </a:p>
        </p:txBody>
      </p:sp>
      <p:graphicFrame>
        <p:nvGraphicFramePr>
          <p:cNvPr id="5" name="Content Placeholder 2">
            <a:extLst>
              <a:ext uri="{FF2B5EF4-FFF2-40B4-BE49-F238E27FC236}">
                <a16:creationId xmlns:a16="http://schemas.microsoft.com/office/drawing/2014/main" id="{AD625565-8D1F-7D86-5BAB-A261456525A6}"/>
              </a:ext>
            </a:extLst>
          </p:cNvPr>
          <p:cNvGraphicFramePr>
            <a:graphicFrameLocks noGrp="1"/>
          </p:cNvGraphicFramePr>
          <p:nvPr>
            <p:ph idx="1"/>
            <p:extLst>
              <p:ext uri="{D42A27DB-BD31-4B8C-83A1-F6EECF244321}">
                <p14:modId xmlns:p14="http://schemas.microsoft.com/office/powerpoint/2010/main" val="2704389189"/>
              </p:ext>
            </p:extLst>
          </p:nvPr>
        </p:nvGraphicFramePr>
        <p:xfrm>
          <a:off x="539496" y="2115542"/>
          <a:ext cx="11013670" cy="44515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7520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C8DBBE-EC2D-FEE0-9C8E-5013591E2074}"/>
              </a:ext>
            </a:extLst>
          </p:cNvPr>
          <p:cNvSpPr>
            <a:spLocks noGrp="1"/>
          </p:cNvSpPr>
          <p:nvPr>
            <p:ph type="title"/>
          </p:nvPr>
        </p:nvSpPr>
        <p:spPr>
          <a:xfrm>
            <a:off x="838200" y="365125"/>
            <a:ext cx="10515600" cy="665163"/>
          </a:xfrm>
        </p:spPr>
        <p:txBody>
          <a:bodyPr>
            <a:normAutofit fontScale="90000"/>
          </a:bodyPr>
          <a:lstStyle/>
          <a:p>
            <a:r>
              <a:rPr lang="en-GB"/>
              <a:t>Reference </a:t>
            </a:r>
          </a:p>
        </p:txBody>
      </p:sp>
      <p:sp>
        <p:nvSpPr>
          <p:cNvPr id="3" name="Content Placeholder 2">
            <a:extLst>
              <a:ext uri="{FF2B5EF4-FFF2-40B4-BE49-F238E27FC236}">
                <a16:creationId xmlns:a16="http://schemas.microsoft.com/office/drawing/2014/main" id="{FE0816FE-6BC6-2422-25E2-515C3E24C841}"/>
              </a:ext>
            </a:extLst>
          </p:cNvPr>
          <p:cNvSpPr>
            <a:spLocks noGrp="1"/>
          </p:cNvSpPr>
          <p:nvPr>
            <p:ph idx="1"/>
          </p:nvPr>
        </p:nvSpPr>
        <p:spPr>
          <a:xfrm>
            <a:off x="838200" y="841830"/>
            <a:ext cx="10515600" cy="6015086"/>
          </a:xfrm>
        </p:spPr>
        <p:txBody>
          <a:bodyPr vert="horz" lIns="91440" tIns="45720" rIns="91440" bIns="45720" rtlCol="0" anchor="t">
            <a:noAutofit/>
          </a:bodyPr>
          <a:lstStyle/>
          <a:p>
            <a:pPr marL="285750" indent="-285750"/>
            <a:r>
              <a:rPr lang="en-GB" sz="1400">
                <a:latin typeface="Arial"/>
                <a:cs typeface="Arial"/>
              </a:rPr>
              <a:t>Accredilink Care, 2024. Compliance, Regulation and Care Funding in Wales. Available at: </a:t>
            </a:r>
            <a:r>
              <a:rPr lang="en-GB" sz="1400">
                <a:latin typeface="Arial"/>
                <a:cs typeface="Arial"/>
                <a:hlinkClick r:id="rId2"/>
              </a:rPr>
              <a:t>https://accredilinkcare.co.uk/compliance</a:t>
            </a:r>
            <a:r>
              <a:rPr lang="en-GB" sz="1400">
                <a:latin typeface="Arial"/>
                <a:cs typeface="Arial"/>
              </a:rPr>
              <a:t> [Accessed August 2026].</a:t>
            </a:r>
            <a:endParaRPr lang="en-GB">
              <a:latin typeface="Avenir Next LT Pro"/>
              <a:cs typeface="Arial"/>
            </a:endParaRPr>
          </a:p>
          <a:p>
            <a:pPr>
              <a:lnSpc>
                <a:spcPct val="170000"/>
              </a:lnSpc>
              <a:buFont typeface="Arial"/>
              <a:buChar char="•"/>
            </a:pPr>
            <a:r>
              <a:rPr lang="en-GB" sz="1400">
                <a:latin typeface="Arial"/>
                <a:cs typeface="Arial"/>
              </a:rPr>
              <a:t>Care Inspectorate Wales (CIW), 2020. Code of Practice for Inspection of Regulated Services under the Regulation and Inspection of Social Care (Wales) Act 2016. Merthyr Tydfil: Care Inspectorate Wales.</a:t>
            </a:r>
          </a:p>
          <a:p>
            <a:pPr>
              <a:lnSpc>
                <a:spcPct val="170000"/>
              </a:lnSpc>
              <a:buFont typeface="Arial"/>
              <a:buChar char="•"/>
            </a:pPr>
            <a:r>
              <a:rPr lang="en-GB" sz="1400">
                <a:latin typeface="Arial"/>
                <a:cs typeface="Arial"/>
              </a:rPr>
              <a:t>National Assembly for Wales, 2016. Regulation and Inspection of Social Care (Wales) Act 2016. Cardiff: Welsh Government.</a:t>
            </a:r>
          </a:p>
          <a:p>
            <a:pPr>
              <a:lnSpc>
                <a:spcPct val="170000"/>
              </a:lnSpc>
              <a:buFont typeface="Arial"/>
              <a:buChar char="•"/>
            </a:pPr>
            <a:r>
              <a:rPr lang="en-GB" sz="1400" err="1">
                <a:latin typeface="Arial"/>
                <a:cs typeface="Arial"/>
              </a:rPr>
              <a:t>Pasaribu</a:t>
            </a:r>
            <a:r>
              <a:rPr lang="en-GB" sz="1400">
                <a:latin typeface="Arial"/>
                <a:cs typeface="Arial"/>
              </a:rPr>
              <a:t>, S.B.; </a:t>
            </a:r>
            <a:r>
              <a:rPr lang="en-GB" sz="1400" err="1">
                <a:latin typeface="Arial"/>
                <a:cs typeface="Arial"/>
              </a:rPr>
              <a:t>Novitasari</a:t>
            </a:r>
            <a:r>
              <a:rPr lang="en-GB" sz="1400">
                <a:latin typeface="Arial"/>
                <a:cs typeface="Arial"/>
              </a:rPr>
              <a:t>, D.; </a:t>
            </a:r>
            <a:r>
              <a:rPr lang="en-GB" sz="1400" err="1">
                <a:latin typeface="Arial"/>
                <a:cs typeface="Arial"/>
              </a:rPr>
              <a:t>Goestjahjanti</a:t>
            </a:r>
            <a:r>
              <a:rPr lang="en-GB" sz="1400">
                <a:latin typeface="Arial"/>
                <a:cs typeface="Arial"/>
              </a:rPr>
              <a:t>, F.S.; and </a:t>
            </a:r>
            <a:r>
              <a:rPr lang="en-GB" sz="1400" err="1">
                <a:latin typeface="Arial"/>
                <a:cs typeface="Arial"/>
              </a:rPr>
              <a:t>Hendratono</a:t>
            </a:r>
            <a:r>
              <a:rPr lang="en-GB" sz="1400">
                <a:latin typeface="Arial"/>
                <a:cs typeface="Arial"/>
              </a:rPr>
              <a:t>, T. (2022). The Impact and Challenges of Digital Marketing in the Healthcare Industry During the COVID-19 Pandemic, Frontiers in Public Health, 10. DOI is 10.3389/fpubh.2022.969523</a:t>
            </a:r>
            <a:endParaRPr lang="en-US" sz="1400">
              <a:latin typeface="Arial"/>
              <a:cs typeface="Arial"/>
            </a:endParaRPr>
          </a:p>
          <a:p>
            <a:pPr>
              <a:lnSpc>
                <a:spcPct val="170000"/>
              </a:lnSpc>
              <a:buFont typeface="Arial"/>
              <a:buChar char="•"/>
            </a:pPr>
            <a:r>
              <a:rPr lang="en-GB" sz="1400">
                <a:latin typeface="Arial"/>
                <a:cs typeface="Arial"/>
              </a:rPr>
              <a:t>Social Care Wales, 2024. Social Care Workforce Report 2024. Cardiff: Social Care Wales.</a:t>
            </a:r>
          </a:p>
          <a:p>
            <a:pPr>
              <a:lnSpc>
                <a:spcPct val="170000"/>
              </a:lnSpc>
              <a:buFont typeface="Arial"/>
              <a:buChar char="•"/>
            </a:pPr>
            <a:r>
              <a:rPr lang="en-GB" sz="1400">
                <a:latin typeface="Arial"/>
                <a:cs typeface="Arial"/>
              </a:rPr>
              <a:t>Welsh Government, 2014. Social Services and Well-being (Wales) Act 2014. Cardiff: Welsh Government.</a:t>
            </a:r>
          </a:p>
          <a:p>
            <a:pPr>
              <a:lnSpc>
                <a:spcPct val="170000"/>
              </a:lnSpc>
              <a:buFont typeface="Arial"/>
              <a:buChar char="•"/>
            </a:pPr>
            <a:r>
              <a:rPr lang="en-GB" sz="1400">
                <a:latin typeface="Arial"/>
                <a:cs typeface="Arial"/>
              </a:rPr>
              <a:t>Welsh Government, 2017. The Regulated Services (Service Providers and Responsible Individuals) (Wales) Regulations 2017. Cardiff: Welsh Government.</a:t>
            </a:r>
          </a:p>
          <a:p>
            <a:pPr>
              <a:lnSpc>
                <a:spcPct val="170000"/>
              </a:lnSpc>
              <a:buFont typeface="Arial"/>
              <a:buChar char="•"/>
            </a:pPr>
            <a:r>
              <a:rPr lang="en-GB" sz="1400">
                <a:latin typeface="Arial"/>
                <a:cs typeface="Arial"/>
              </a:rPr>
              <a:t>Welsh Government, 2019. The Regulated Services (Service Providers and Responsible Individuals) (Wales) Amendment Regulations 2019. Cardiff: Welsh Government.</a:t>
            </a:r>
          </a:p>
          <a:p>
            <a:pPr>
              <a:lnSpc>
                <a:spcPct val="170000"/>
              </a:lnSpc>
              <a:buFont typeface="Arial"/>
              <a:buChar char="•"/>
            </a:pPr>
            <a:r>
              <a:rPr lang="en-GB" sz="1400">
                <a:latin typeface="Arial"/>
                <a:cs typeface="Arial"/>
              </a:rPr>
              <a:t>Welsh Government, 2020. Registration and Inspection of Social Care (Wales) Act 2016: Regulatory Impact Assessment and Service Provider Guidance. Cardiff: Welsh Government</a:t>
            </a:r>
          </a:p>
          <a:p>
            <a:pPr marL="0" indent="0">
              <a:lnSpc>
                <a:spcPct val="170000"/>
              </a:lnSpc>
              <a:buNone/>
            </a:pPr>
            <a:endParaRPr lang="en-GB" sz="1400">
              <a:latin typeface="Arial"/>
              <a:cs typeface="Arial"/>
            </a:endParaRPr>
          </a:p>
          <a:p>
            <a:pPr marL="0" indent="0">
              <a:lnSpc>
                <a:spcPct val="170000"/>
              </a:lnSpc>
              <a:buNone/>
            </a:pPr>
            <a:endParaRPr lang="en-GB" sz="1400">
              <a:latin typeface="Arial"/>
              <a:cs typeface="Arial"/>
            </a:endParaRPr>
          </a:p>
          <a:p>
            <a:pPr marL="0" indent="0">
              <a:lnSpc>
                <a:spcPct val="170000"/>
              </a:lnSpc>
              <a:buNone/>
            </a:pPr>
            <a:endParaRPr lang="en-GB" sz="1400">
              <a:latin typeface="Arial"/>
              <a:cs typeface="Arial"/>
            </a:endParaRPr>
          </a:p>
          <a:p>
            <a:pPr marL="0" indent="0">
              <a:lnSpc>
                <a:spcPct val="170000"/>
              </a:lnSpc>
              <a:buNone/>
            </a:pPr>
            <a:endParaRPr lang="en-GB" sz="1400">
              <a:latin typeface="Arial"/>
              <a:cs typeface="Arial"/>
            </a:endParaRPr>
          </a:p>
          <a:p>
            <a:pPr marL="0" indent="0">
              <a:lnSpc>
                <a:spcPct val="170000"/>
              </a:lnSpc>
              <a:buNone/>
            </a:pPr>
            <a:endParaRPr lang="en-US" sz="1400">
              <a:latin typeface="Arial"/>
              <a:cs typeface="Arial"/>
            </a:endParaRPr>
          </a:p>
        </p:txBody>
      </p:sp>
    </p:spTree>
    <p:extLst>
      <p:ext uri="{BB962C8B-B14F-4D97-AF65-F5344CB8AC3E}">
        <p14:creationId xmlns:p14="http://schemas.microsoft.com/office/powerpoint/2010/main" val="1670330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1">
            <a:extLst>
              <a:ext uri="{FF2B5EF4-FFF2-40B4-BE49-F238E27FC236}">
                <a16:creationId xmlns:a16="http://schemas.microsoft.com/office/drawing/2014/main" id="{1CD3FBA3-B8AC-547C-76E5-F02C887DF38E}"/>
              </a:ext>
            </a:extLst>
          </p:cNvPr>
          <p:cNvSpPr>
            <a:spLocks noGrp="1"/>
          </p:cNvSpPr>
          <p:nvPr>
            <p:ph type="subTitle" idx="1"/>
          </p:nvPr>
        </p:nvSpPr>
        <p:spPr>
          <a:xfrm>
            <a:off x="0" y="5457214"/>
            <a:ext cx="4206240" cy="1380744"/>
          </a:xfrm>
        </p:spPr>
        <p:txBody>
          <a:bodyPr/>
          <a:lstStyle/>
          <a:p>
            <a:endParaRPr lang="en-US"/>
          </a:p>
        </p:txBody>
      </p:sp>
      <p:sp>
        <p:nvSpPr>
          <p:cNvPr id="13" name="Picture Placeholder 2">
            <a:extLst>
              <a:ext uri="{FF2B5EF4-FFF2-40B4-BE49-F238E27FC236}">
                <a16:creationId xmlns:a16="http://schemas.microsoft.com/office/drawing/2014/main" id="{2BDA073D-8EF4-5B3F-57F1-6111A172C65C}"/>
              </a:ext>
            </a:extLst>
          </p:cNvPr>
          <p:cNvSpPr>
            <a:spLocks noGrp="1"/>
          </p:cNvSpPr>
          <p:nvPr>
            <p:ph type="pic" sz="quarter" idx="13"/>
          </p:nvPr>
        </p:nvSpPr>
        <p:spPr>
          <a:xfrm>
            <a:off x="6096000" y="0"/>
            <a:ext cx="6096000" cy="6858000"/>
          </a:xfrm>
        </p:spPr>
      </p:sp>
      <p:sp>
        <p:nvSpPr>
          <p:cNvPr id="3" name="Content Placeholder 2">
            <a:extLst>
              <a:ext uri="{FF2B5EF4-FFF2-40B4-BE49-F238E27FC236}">
                <a16:creationId xmlns:a16="http://schemas.microsoft.com/office/drawing/2014/main" id="{A283596B-2F8C-C5F0-C3CE-06B9BC64DF91}"/>
              </a:ext>
            </a:extLst>
          </p:cNvPr>
          <p:cNvSpPr>
            <a:spLocks noGrp="1"/>
          </p:cNvSpPr>
          <p:nvPr>
            <p:ph type="title"/>
          </p:nvPr>
        </p:nvSpPr>
        <p:spPr>
          <a:xfrm>
            <a:off x="-18288" y="81290"/>
            <a:ext cx="4654296" cy="3739896"/>
          </a:xfrm>
        </p:spPr>
        <p:txBody>
          <a:bodyPr>
            <a:normAutofit/>
          </a:bodyPr>
          <a:lstStyle/>
          <a:p>
            <a:r>
              <a:rPr lang="en-GB"/>
              <a:t>Thank you</a:t>
            </a:r>
          </a:p>
        </p:txBody>
      </p:sp>
    </p:spTree>
    <p:extLst>
      <p:ext uri="{BB962C8B-B14F-4D97-AF65-F5344CB8AC3E}">
        <p14:creationId xmlns:p14="http://schemas.microsoft.com/office/powerpoint/2010/main" val="311461037"/>
      </p:ext>
    </p:extLst>
  </p:cSld>
  <p:clrMapOvr>
    <a:masterClrMapping/>
  </p:clrMapOvr>
</p:sld>
</file>

<file path=ppt/theme/theme1.xml><?xml version="1.0" encoding="utf-8"?>
<a:theme xmlns:a="http://schemas.openxmlformats.org/drawingml/2006/main" name="Axis">
  <a:themeElements>
    <a:clrScheme name="Axis">
      <a:dk1>
        <a:srgbClr val="000000"/>
      </a:dk1>
      <a:lt1>
        <a:srgbClr val="FFFFFF"/>
      </a:lt1>
      <a:dk2>
        <a:srgbClr val="0E2841"/>
      </a:dk2>
      <a:lt2>
        <a:srgbClr val="E8E8E8"/>
      </a:lt2>
      <a:accent1>
        <a:srgbClr val="A8BABF"/>
      </a:accent1>
      <a:accent2>
        <a:srgbClr val="C16A38"/>
      </a:accent2>
      <a:accent3>
        <a:srgbClr val="7B441F"/>
      </a:accent3>
      <a:accent4>
        <a:srgbClr val="DAC68B"/>
      </a:accent4>
      <a:accent5>
        <a:srgbClr val="B6BAA5"/>
      </a:accent5>
      <a:accent6>
        <a:srgbClr val="716C34"/>
      </a:accent6>
      <a:hlink>
        <a:srgbClr val="467886"/>
      </a:hlink>
      <a:folHlink>
        <a:srgbClr val="96607D"/>
      </a:folHlink>
    </a:clrScheme>
    <a:fontScheme name="Axis">
      <a:majorFont>
        <a:latin typeface="Neue Haas Grotesk Text Pro"/>
        <a:ea typeface=""/>
        <a:cs typeface=""/>
      </a:majorFont>
      <a:minorFont>
        <a:latin typeface="Neue Haas Grotesk Text Pro"/>
        <a:ea typeface=""/>
        <a:cs typeface=""/>
      </a:minorFont>
    </a:fontScheme>
    <a:fmtScheme name="Axis">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xis" id="{626E1DE4-363E-4A1A-A3CD-C79E498A714F}" vid="{3530EF86-100D-4C27-9316-4189EFA98A4F}"/>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12</Slides>
  <Notes>0</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Axis</vt:lpstr>
      <vt:lpstr>Managing enterprise PRESENTATION</vt:lpstr>
      <vt:lpstr>AI     Acknowledgement: I have not submitted work generated by artificial intelligence as my own.   I confirm that I have copies of drafts, notes and other materials used that may be required asevidence.  </vt:lpstr>
      <vt:lpstr>contents</vt:lpstr>
      <vt:lpstr>Definition</vt:lpstr>
      <vt:lpstr>Type of Service provision</vt:lpstr>
      <vt:lpstr>Operation Service Management</vt:lpstr>
      <vt:lpstr>Types of payments </vt:lpstr>
      <vt:lpstr>     Types of   Segmentations</vt:lpstr>
      <vt:lpstr>    Target Market Segmentation </vt:lpstr>
      <vt:lpstr>Conclusion</vt:lpstr>
      <vt:lpstr>Reference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251</cp:revision>
  <dcterms:created xsi:type="dcterms:W3CDTF">2013-07-15T20:26:40Z</dcterms:created>
  <dcterms:modified xsi:type="dcterms:W3CDTF">2026-08-31T19:04:02Z</dcterms:modified>
</cp:coreProperties>
</file>