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8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D6F0B822-6A47-4D87-93C4-687F5957EA04}">
          <p14:sldIdLst>
            <p14:sldId id="256"/>
            <p14:sldId id="257"/>
          </p14:sldIdLst>
        </p14:section>
        <p14:section name="Untitled Section" id="{0015DC7C-E345-4B95-9305-A19569772740}">
          <p14:sldIdLst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E7491BD-B464-4433-90D7-6EBF2670ACEE}" v="7" dt="2026-06-13T09:46:11.03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die Chanel Dickinson (2309200)" userId="5c778732-ae06-4c68-bcda-e9fa68afd65c" providerId="ADAL" clId="{C13D5475-4F0D-4A1D-8A11-E5F4FFD1CB53}"/>
    <pc:docChg chg="undo custSel modSld addSection">
      <pc:chgData name="Jodie Chanel Dickinson (2309200)" userId="5c778732-ae06-4c68-bcda-e9fa68afd65c" providerId="ADAL" clId="{C13D5475-4F0D-4A1D-8A11-E5F4FFD1CB53}" dt="2026-06-13T09:51:01.787" v="290" actId="5793"/>
      <pc:docMkLst>
        <pc:docMk/>
      </pc:docMkLst>
      <pc:sldChg chg="addSp delSp modSp mod">
        <pc:chgData name="Jodie Chanel Dickinson (2309200)" userId="5c778732-ae06-4c68-bcda-e9fa68afd65c" providerId="ADAL" clId="{C13D5475-4F0D-4A1D-8A11-E5F4FFD1CB53}" dt="2026-06-13T09:49:31.348" v="268" actId="14100"/>
        <pc:sldMkLst>
          <pc:docMk/>
          <pc:sldMk cId="3803798335" sldId="256"/>
        </pc:sldMkLst>
        <pc:spChg chg="mod">
          <ac:chgData name="Jodie Chanel Dickinson (2309200)" userId="5c778732-ae06-4c68-bcda-e9fa68afd65c" providerId="ADAL" clId="{C13D5475-4F0D-4A1D-8A11-E5F4FFD1CB53}" dt="2026-06-13T09:49:31.348" v="268" actId="14100"/>
          <ac:spMkLst>
            <pc:docMk/>
            <pc:sldMk cId="3803798335" sldId="256"/>
            <ac:spMk id="2" creationId="{A0AD07EA-51BF-9792-ED9E-DBD3AF79612A}"/>
          </ac:spMkLst>
        </pc:spChg>
        <pc:spChg chg="del">
          <ac:chgData name="Jodie Chanel Dickinson (2309200)" userId="5c778732-ae06-4c68-bcda-e9fa68afd65c" providerId="ADAL" clId="{C13D5475-4F0D-4A1D-8A11-E5F4FFD1CB53}" dt="2026-06-13T09:14:43.650" v="71" actId="26606"/>
          <ac:spMkLst>
            <pc:docMk/>
            <pc:sldMk cId="3803798335" sldId="256"/>
            <ac:spMk id="7" creationId="{1A3C89F8-0D2F-47FF-B903-151248265F47}"/>
          </ac:spMkLst>
        </pc:spChg>
        <pc:spChg chg="del">
          <ac:chgData name="Jodie Chanel Dickinson (2309200)" userId="5c778732-ae06-4c68-bcda-e9fa68afd65c" providerId="ADAL" clId="{C13D5475-4F0D-4A1D-8A11-E5F4FFD1CB53}" dt="2026-06-13T09:14:43.650" v="71" actId="26606"/>
          <ac:spMkLst>
            <pc:docMk/>
            <pc:sldMk cId="3803798335" sldId="256"/>
            <ac:spMk id="11" creationId="{712D4376-A578-4FF1-94FC-245E7A6A489F}"/>
          </ac:spMkLst>
        </pc:spChg>
        <pc:spChg chg="del">
          <ac:chgData name="Jodie Chanel Dickinson (2309200)" userId="5c778732-ae06-4c68-bcda-e9fa68afd65c" providerId="ADAL" clId="{C13D5475-4F0D-4A1D-8A11-E5F4FFD1CB53}" dt="2026-06-13T09:14:43.650" v="71" actId="26606"/>
          <ac:spMkLst>
            <pc:docMk/>
            <pc:sldMk cId="3803798335" sldId="256"/>
            <ac:spMk id="13" creationId="{AEA7509D-F04F-40CB-A0B3-EEF16499CC9F}"/>
          </ac:spMkLst>
        </pc:spChg>
        <pc:spChg chg="del">
          <ac:chgData name="Jodie Chanel Dickinson (2309200)" userId="5c778732-ae06-4c68-bcda-e9fa68afd65c" providerId="ADAL" clId="{C13D5475-4F0D-4A1D-8A11-E5F4FFD1CB53}" dt="2026-06-13T09:14:43.650" v="71" actId="26606"/>
          <ac:spMkLst>
            <pc:docMk/>
            <pc:sldMk cId="3803798335" sldId="256"/>
            <ac:spMk id="17" creationId="{508BEF50-7B1E-49A4-BC19-5F4F1D755E64}"/>
          </ac:spMkLst>
        </pc:spChg>
        <pc:spChg chg="del">
          <ac:chgData name="Jodie Chanel Dickinson (2309200)" userId="5c778732-ae06-4c68-bcda-e9fa68afd65c" providerId="ADAL" clId="{C13D5475-4F0D-4A1D-8A11-E5F4FFD1CB53}" dt="2026-06-13T09:14:43.650" v="71" actId="26606"/>
          <ac:spMkLst>
            <pc:docMk/>
            <pc:sldMk cId="3803798335" sldId="256"/>
            <ac:spMk id="19" creationId="{3FBAD350-5664-4811-A208-657FB882D350}"/>
          </ac:spMkLst>
        </pc:spChg>
        <pc:spChg chg="del">
          <ac:chgData name="Jodie Chanel Dickinson (2309200)" userId="5c778732-ae06-4c68-bcda-e9fa68afd65c" providerId="ADAL" clId="{C13D5475-4F0D-4A1D-8A11-E5F4FFD1CB53}" dt="2026-06-13T09:14:43.650" v="71" actId="26606"/>
          <ac:spMkLst>
            <pc:docMk/>
            <pc:sldMk cId="3803798335" sldId="256"/>
            <ac:spMk id="21" creationId="{C39ADB8F-D187-49D7-BDCF-C1B6DC727068}"/>
          </ac:spMkLst>
        </pc:spChg>
        <pc:spChg chg="add del">
          <ac:chgData name="Jodie Chanel Dickinson (2309200)" userId="5c778732-ae06-4c68-bcda-e9fa68afd65c" providerId="ADAL" clId="{C13D5475-4F0D-4A1D-8A11-E5F4FFD1CB53}" dt="2026-06-13T09:15:47.440" v="73" actId="26606"/>
          <ac:spMkLst>
            <pc:docMk/>
            <pc:sldMk cId="3803798335" sldId="256"/>
            <ac:spMk id="26" creationId="{934F1179-B481-4F9E-BCA3-AFB972070F83}"/>
          </ac:spMkLst>
        </pc:spChg>
        <pc:spChg chg="add del">
          <ac:chgData name="Jodie Chanel Dickinson (2309200)" userId="5c778732-ae06-4c68-bcda-e9fa68afd65c" providerId="ADAL" clId="{C13D5475-4F0D-4A1D-8A11-E5F4FFD1CB53}" dt="2026-06-13T09:15:47.440" v="73" actId="26606"/>
          <ac:spMkLst>
            <pc:docMk/>
            <pc:sldMk cId="3803798335" sldId="256"/>
            <ac:spMk id="28" creationId="{827DC2C4-B485-428A-BF4A-472D2967F47F}"/>
          </ac:spMkLst>
        </pc:spChg>
        <pc:spChg chg="add del">
          <ac:chgData name="Jodie Chanel Dickinson (2309200)" userId="5c778732-ae06-4c68-bcda-e9fa68afd65c" providerId="ADAL" clId="{C13D5475-4F0D-4A1D-8A11-E5F4FFD1CB53}" dt="2026-06-13T09:15:47.440" v="73" actId="26606"/>
          <ac:spMkLst>
            <pc:docMk/>
            <pc:sldMk cId="3803798335" sldId="256"/>
            <ac:spMk id="30" creationId="{EE04B5EB-F158-4507-90DD-BD23620C7CC9}"/>
          </ac:spMkLst>
        </pc:spChg>
        <pc:spChg chg="add">
          <ac:chgData name="Jodie Chanel Dickinson (2309200)" userId="5c778732-ae06-4c68-bcda-e9fa68afd65c" providerId="ADAL" clId="{C13D5475-4F0D-4A1D-8A11-E5F4FFD1CB53}" dt="2026-06-13T09:15:47.440" v="73" actId="26606"/>
          <ac:spMkLst>
            <pc:docMk/>
            <pc:sldMk cId="3803798335" sldId="256"/>
            <ac:spMk id="37" creationId="{A3363022-C969-41E9-8EB2-E4C94908C1FA}"/>
          </ac:spMkLst>
        </pc:spChg>
        <pc:spChg chg="add">
          <ac:chgData name="Jodie Chanel Dickinson (2309200)" userId="5c778732-ae06-4c68-bcda-e9fa68afd65c" providerId="ADAL" clId="{C13D5475-4F0D-4A1D-8A11-E5F4FFD1CB53}" dt="2026-06-13T09:15:47.440" v="73" actId="26606"/>
          <ac:spMkLst>
            <pc:docMk/>
            <pc:sldMk cId="3803798335" sldId="256"/>
            <ac:spMk id="39" creationId="{8D1AD6B3-BE88-4CEB-BA17-790657CC4729}"/>
          </ac:spMkLst>
        </pc:spChg>
        <pc:grpChg chg="add">
          <ac:chgData name="Jodie Chanel Dickinson (2309200)" userId="5c778732-ae06-4c68-bcda-e9fa68afd65c" providerId="ADAL" clId="{C13D5475-4F0D-4A1D-8A11-E5F4FFD1CB53}" dt="2026-06-13T09:15:47.440" v="73" actId="26606"/>
          <ac:grpSpMkLst>
            <pc:docMk/>
            <pc:sldMk cId="3803798335" sldId="256"/>
            <ac:grpSpMk id="41" creationId="{89D1390B-7E13-4B4F-9CB2-391063412E54}"/>
          </ac:grpSpMkLst>
        </pc:grpChg>
        <pc:picChg chg="add">
          <ac:chgData name="Jodie Chanel Dickinson (2309200)" userId="5c778732-ae06-4c68-bcda-e9fa68afd65c" providerId="ADAL" clId="{C13D5475-4F0D-4A1D-8A11-E5F4FFD1CB53}" dt="2026-06-13T09:15:47.440" v="73" actId="26606"/>
          <ac:picMkLst>
            <pc:docMk/>
            <pc:sldMk cId="3803798335" sldId="256"/>
            <ac:picMk id="34" creationId="{FA132363-C5C0-936E-9233-0AE3CB3B1C17}"/>
          </ac:picMkLst>
        </pc:picChg>
      </pc:sldChg>
      <pc:sldChg chg="addSp delSp modSp mod">
        <pc:chgData name="Jodie Chanel Dickinson (2309200)" userId="5c778732-ae06-4c68-bcda-e9fa68afd65c" providerId="ADAL" clId="{C13D5475-4F0D-4A1D-8A11-E5F4FFD1CB53}" dt="2026-06-13T09:16:22.841" v="78" actId="26606"/>
        <pc:sldMkLst>
          <pc:docMk/>
          <pc:sldMk cId="3531552631" sldId="257"/>
        </pc:sldMkLst>
        <pc:spChg chg="add del mod">
          <ac:chgData name="Jodie Chanel Dickinson (2309200)" userId="5c778732-ae06-4c68-bcda-e9fa68afd65c" providerId="ADAL" clId="{C13D5475-4F0D-4A1D-8A11-E5F4FFD1CB53}" dt="2026-06-13T09:16:22.841" v="78" actId="26606"/>
          <ac:spMkLst>
            <pc:docMk/>
            <pc:sldMk cId="3531552631" sldId="257"/>
            <ac:spMk id="3" creationId="{506717E7-17A8-CDEF-EBB7-3F14B6CACBC3}"/>
          </ac:spMkLst>
        </pc:spChg>
        <pc:spChg chg="del">
          <ac:chgData name="Jodie Chanel Dickinson (2309200)" userId="5c778732-ae06-4c68-bcda-e9fa68afd65c" providerId="ADAL" clId="{C13D5475-4F0D-4A1D-8A11-E5F4FFD1CB53}" dt="2026-06-13T09:14:54.203" v="72" actId="26606"/>
          <ac:spMkLst>
            <pc:docMk/>
            <pc:sldMk cId="3531552631" sldId="257"/>
            <ac:spMk id="8" creationId="{A2679492-7988-4050-9056-542444452411}"/>
          </ac:spMkLst>
        </pc:spChg>
        <pc:spChg chg="del">
          <ac:chgData name="Jodie Chanel Dickinson (2309200)" userId="5c778732-ae06-4c68-bcda-e9fa68afd65c" providerId="ADAL" clId="{C13D5475-4F0D-4A1D-8A11-E5F4FFD1CB53}" dt="2026-06-13T09:14:54.203" v="72" actId="26606"/>
          <ac:spMkLst>
            <pc:docMk/>
            <pc:sldMk cId="3531552631" sldId="257"/>
            <ac:spMk id="10" creationId="{B091B163-7D61-4891-ABCF-5C13D9C418D0}"/>
          </ac:spMkLst>
        </pc:spChg>
        <pc:spChg chg="add del">
          <ac:chgData name="Jodie Chanel Dickinson (2309200)" userId="5c778732-ae06-4c68-bcda-e9fa68afd65c" providerId="ADAL" clId="{C13D5475-4F0D-4A1D-8A11-E5F4FFD1CB53}" dt="2026-06-13T09:16:22.841" v="78" actId="26606"/>
          <ac:spMkLst>
            <pc:docMk/>
            <pc:sldMk cId="3531552631" sldId="257"/>
            <ac:spMk id="22" creationId="{081EA652-8C6A-4E69-BEB9-170809474553}"/>
          </ac:spMkLst>
        </pc:spChg>
        <pc:spChg chg="add del">
          <ac:chgData name="Jodie Chanel Dickinson (2309200)" userId="5c778732-ae06-4c68-bcda-e9fa68afd65c" providerId="ADAL" clId="{C13D5475-4F0D-4A1D-8A11-E5F4FFD1CB53}" dt="2026-06-13T09:16:22.841" v="78" actId="26606"/>
          <ac:spMkLst>
            <pc:docMk/>
            <pc:sldMk cId="3531552631" sldId="257"/>
            <ac:spMk id="24" creationId="{5298780A-33B9-4EA2-8F67-DE68AD62841B}"/>
          </ac:spMkLst>
        </pc:spChg>
        <pc:spChg chg="add del">
          <ac:chgData name="Jodie Chanel Dickinson (2309200)" userId="5c778732-ae06-4c68-bcda-e9fa68afd65c" providerId="ADAL" clId="{C13D5475-4F0D-4A1D-8A11-E5F4FFD1CB53}" dt="2026-06-13T09:16:22.841" v="78" actId="26606"/>
          <ac:spMkLst>
            <pc:docMk/>
            <pc:sldMk cId="3531552631" sldId="257"/>
            <ac:spMk id="26" creationId="{7F488E8B-4E1E-4402-8935-D4E6C02615C7}"/>
          </ac:spMkLst>
        </pc:spChg>
        <pc:spChg chg="add del">
          <ac:chgData name="Jodie Chanel Dickinson (2309200)" userId="5c778732-ae06-4c68-bcda-e9fa68afd65c" providerId="ADAL" clId="{C13D5475-4F0D-4A1D-8A11-E5F4FFD1CB53}" dt="2026-06-13T09:16:22.793" v="77" actId="26606"/>
          <ac:spMkLst>
            <pc:docMk/>
            <pc:sldMk cId="3531552631" sldId="257"/>
            <ac:spMk id="31" creationId="{18873D23-2DCF-4B31-A009-95721C06E8E1}"/>
          </ac:spMkLst>
        </pc:spChg>
        <pc:spChg chg="add del">
          <ac:chgData name="Jodie Chanel Dickinson (2309200)" userId="5c778732-ae06-4c68-bcda-e9fa68afd65c" providerId="ADAL" clId="{C13D5475-4F0D-4A1D-8A11-E5F4FFD1CB53}" dt="2026-06-13T09:16:02.333" v="75" actId="26606"/>
          <ac:spMkLst>
            <pc:docMk/>
            <pc:sldMk cId="3531552631" sldId="257"/>
            <ac:spMk id="33" creationId="{B50AB553-2A96-4A92-96F2-93548E096954}"/>
          </ac:spMkLst>
        </pc:spChg>
        <pc:spChg chg="add del">
          <ac:chgData name="Jodie Chanel Dickinson (2309200)" userId="5c778732-ae06-4c68-bcda-e9fa68afd65c" providerId="ADAL" clId="{C13D5475-4F0D-4A1D-8A11-E5F4FFD1CB53}" dt="2026-06-13T09:16:22.793" v="77" actId="26606"/>
          <ac:spMkLst>
            <pc:docMk/>
            <pc:sldMk cId="3531552631" sldId="257"/>
            <ac:spMk id="40" creationId="{C13EF075-D4EF-4929-ADBC-91B27DA19955}"/>
          </ac:spMkLst>
        </pc:spChg>
        <pc:spChg chg="add del">
          <ac:chgData name="Jodie Chanel Dickinson (2309200)" userId="5c778732-ae06-4c68-bcda-e9fa68afd65c" providerId="ADAL" clId="{C13D5475-4F0D-4A1D-8A11-E5F4FFD1CB53}" dt="2026-06-13T09:16:22.793" v="77" actId="26606"/>
          <ac:spMkLst>
            <pc:docMk/>
            <pc:sldMk cId="3531552631" sldId="257"/>
            <ac:spMk id="41" creationId="{506717E7-17A8-CDEF-EBB7-3F14B6CACBC3}"/>
          </ac:spMkLst>
        </pc:spChg>
        <pc:spChg chg="add">
          <ac:chgData name="Jodie Chanel Dickinson (2309200)" userId="5c778732-ae06-4c68-bcda-e9fa68afd65c" providerId="ADAL" clId="{C13D5475-4F0D-4A1D-8A11-E5F4FFD1CB53}" dt="2026-06-13T09:16:22.841" v="78" actId="26606"/>
          <ac:spMkLst>
            <pc:docMk/>
            <pc:sldMk cId="3531552631" sldId="257"/>
            <ac:spMk id="43" creationId="{081EA652-8C6A-4E69-BEB9-170809474553}"/>
          </ac:spMkLst>
        </pc:spChg>
        <pc:spChg chg="add">
          <ac:chgData name="Jodie Chanel Dickinson (2309200)" userId="5c778732-ae06-4c68-bcda-e9fa68afd65c" providerId="ADAL" clId="{C13D5475-4F0D-4A1D-8A11-E5F4FFD1CB53}" dt="2026-06-13T09:16:22.841" v="78" actId="26606"/>
          <ac:spMkLst>
            <pc:docMk/>
            <pc:sldMk cId="3531552631" sldId="257"/>
            <ac:spMk id="44" creationId="{5298780A-33B9-4EA2-8F67-DE68AD62841B}"/>
          </ac:spMkLst>
        </pc:spChg>
        <pc:spChg chg="add">
          <ac:chgData name="Jodie Chanel Dickinson (2309200)" userId="5c778732-ae06-4c68-bcda-e9fa68afd65c" providerId="ADAL" clId="{C13D5475-4F0D-4A1D-8A11-E5F4FFD1CB53}" dt="2026-06-13T09:16:22.841" v="78" actId="26606"/>
          <ac:spMkLst>
            <pc:docMk/>
            <pc:sldMk cId="3531552631" sldId="257"/>
            <ac:spMk id="45" creationId="{7F488E8B-4E1E-4402-8935-D4E6C02615C7}"/>
          </ac:spMkLst>
        </pc:spChg>
        <pc:grpChg chg="del">
          <ac:chgData name="Jodie Chanel Dickinson (2309200)" userId="5c778732-ae06-4c68-bcda-e9fa68afd65c" providerId="ADAL" clId="{C13D5475-4F0D-4A1D-8A11-E5F4FFD1CB53}" dt="2026-06-13T09:14:54.203" v="72" actId="26606"/>
          <ac:grpSpMkLst>
            <pc:docMk/>
            <pc:sldMk cId="3531552631" sldId="257"/>
            <ac:grpSpMk id="12" creationId="{0474DF76-993E-44DE-AFB0-C416182ACECF}"/>
          </ac:grpSpMkLst>
        </pc:grpChg>
        <pc:grpChg chg="add del">
          <ac:chgData name="Jodie Chanel Dickinson (2309200)" userId="5c778732-ae06-4c68-bcda-e9fa68afd65c" providerId="ADAL" clId="{C13D5475-4F0D-4A1D-8A11-E5F4FFD1CB53}" dt="2026-06-13T09:16:22.793" v="77" actId="26606"/>
          <ac:grpSpMkLst>
            <pc:docMk/>
            <pc:sldMk cId="3531552631" sldId="257"/>
            <ac:grpSpMk id="35" creationId="{DAA26DFA-AAB2-4973-9C17-16D587C7B198}"/>
          </ac:grpSpMkLst>
        </pc:grpChg>
        <pc:graphicFrameChg chg="add del">
          <ac:chgData name="Jodie Chanel Dickinson (2309200)" userId="5c778732-ae06-4c68-bcda-e9fa68afd65c" providerId="ADAL" clId="{C13D5475-4F0D-4A1D-8A11-E5F4FFD1CB53}" dt="2026-06-13T09:16:02.333" v="75" actId="26606"/>
          <ac:graphicFrameMkLst>
            <pc:docMk/>
            <pc:sldMk cId="3531552631" sldId="257"/>
            <ac:graphicFrameMk id="28" creationId="{68595151-18B1-9CAE-02DC-D71AD06FB2BA}"/>
          </ac:graphicFrameMkLst>
        </pc:graphicFrameChg>
        <pc:graphicFrameChg chg="add">
          <ac:chgData name="Jodie Chanel Dickinson (2309200)" userId="5c778732-ae06-4c68-bcda-e9fa68afd65c" providerId="ADAL" clId="{C13D5475-4F0D-4A1D-8A11-E5F4FFD1CB53}" dt="2026-06-13T09:16:22.841" v="78" actId="26606"/>
          <ac:graphicFrameMkLst>
            <pc:docMk/>
            <pc:sldMk cId="3531552631" sldId="257"/>
            <ac:graphicFrameMk id="46" creationId="{8DA448A1-F2FF-BB5B-5F89-3028E5418E3A}"/>
          </ac:graphicFrameMkLst>
        </pc:graphicFrameChg>
        <pc:picChg chg="add del">
          <ac:chgData name="Jodie Chanel Dickinson (2309200)" userId="5c778732-ae06-4c68-bcda-e9fa68afd65c" providerId="ADAL" clId="{C13D5475-4F0D-4A1D-8A11-E5F4FFD1CB53}" dt="2026-06-13T09:16:02.333" v="75" actId="26606"/>
          <ac:picMkLst>
            <pc:docMk/>
            <pc:sldMk cId="3531552631" sldId="257"/>
            <ac:picMk id="29" creationId="{99429C3A-D055-51A5-03CB-81D1840E606A}"/>
          </ac:picMkLst>
        </pc:picChg>
        <pc:cxnChg chg="del">
          <ac:chgData name="Jodie Chanel Dickinson (2309200)" userId="5c778732-ae06-4c68-bcda-e9fa68afd65c" providerId="ADAL" clId="{C13D5475-4F0D-4A1D-8A11-E5F4FFD1CB53}" dt="2026-06-13T09:14:54.203" v="72" actId="26606"/>
          <ac:cxnSpMkLst>
            <pc:docMk/>
            <pc:sldMk cId="3531552631" sldId="257"/>
            <ac:cxnSpMk id="17" creationId="{C49DA8F6-BCC1-4447-B54C-57856834B94B}"/>
          </ac:cxnSpMkLst>
        </pc:cxnChg>
      </pc:sldChg>
      <pc:sldChg chg="addSp delSp modSp mod">
        <pc:chgData name="Jodie Chanel Dickinson (2309200)" userId="5c778732-ae06-4c68-bcda-e9fa68afd65c" providerId="ADAL" clId="{C13D5475-4F0D-4A1D-8A11-E5F4FFD1CB53}" dt="2026-06-13T09:17:48.780" v="92" actId="26606"/>
        <pc:sldMkLst>
          <pc:docMk/>
          <pc:sldMk cId="1344054074" sldId="258"/>
        </pc:sldMkLst>
        <pc:spChg chg="add del mod">
          <ac:chgData name="Jodie Chanel Dickinson (2309200)" userId="5c778732-ae06-4c68-bcda-e9fa68afd65c" providerId="ADAL" clId="{C13D5475-4F0D-4A1D-8A11-E5F4FFD1CB53}" dt="2026-06-13T09:17:48.780" v="92" actId="26606"/>
          <ac:spMkLst>
            <pc:docMk/>
            <pc:sldMk cId="1344054074" sldId="258"/>
            <ac:spMk id="3" creationId="{CE9FDDEE-CB28-CC8D-9DC3-4FA8C265B2EA}"/>
          </ac:spMkLst>
        </pc:spChg>
        <pc:spChg chg="add mod">
          <ac:chgData name="Jodie Chanel Dickinson (2309200)" userId="5c778732-ae06-4c68-bcda-e9fa68afd65c" providerId="ADAL" clId="{C13D5475-4F0D-4A1D-8A11-E5F4FFD1CB53}" dt="2026-06-13T08:51:18.347" v="1" actId="571"/>
          <ac:spMkLst>
            <pc:docMk/>
            <pc:sldMk cId="1344054074" sldId="258"/>
            <ac:spMk id="6" creationId="{2C3B25AD-B98E-9514-EEAE-131E41FAB3B6}"/>
          </ac:spMkLst>
        </pc:spChg>
        <pc:spChg chg="add mod">
          <ac:chgData name="Jodie Chanel Dickinson (2309200)" userId="5c778732-ae06-4c68-bcda-e9fa68afd65c" providerId="ADAL" clId="{C13D5475-4F0D-4A1D-8A11-E5F4FFD1CB53}" dt="2026-06-13T08:51:37.117" v="3" actId="571"/>
          <ac:spMkLst>
            <pc:docMk/>
            <pc:sldMk cId="1344054074" sldId="258"/>
            <ac:spMk id="7" creationId="{A270540E-D51E-F882-DE17-4DCFCA3C274E}"/>
          </ac:spMkLst>
        </pc:spChg>
        <pc:spChg chg="add mod">
          <ac:chgData name="Jodie Chanel Dickinson (2309200)" userId="5c778732-ae06-4c68-bcda-e9fa68afd65c" providerId="ADAL" clId="{C13D5475-4F0D-4A1D-8A11-E5F4FFD1CB53}" dt="2026-06-13T09:14:05.833" v="67" actId="1076"/>
          <ac:spMkLst>
            <pc:docMk/>
            <pc:sldMk cId="1344054074" sldId="258"/>
            <ac:spMk id="10" creationId="{B7AC96AB-E083-227F-F094-BF6E98776670}"/>
          </ac:spMkLst>
        </pc:spChg>
        <pc:graphicFrameChg chg="add del">
          <ac:chgData name="Jodie Chanel Dickinson (2309200)" userId="5c778732-ae06-4c68-bcda-e9fa68afd65c" providerId="ADAL" clId="{C13D5475-4F0D-4A1D-8A11-E5F4FFD1CB53}" dt="2026-06-13T09:16:59.504" v="80" actId="26606"/>
          <ac:graphicFrameMkLst>
            <pc:docMk/>
            <pc:sldMk cId="1344054074" sldId="258"/>
            <ac:graphicFrameMk id="12" creationId="{300DD269-C138-8277-EE41-2D05BDBF590C}"/>
          </ac:graphicFrameMkLst>
        </pc:graphicFrameChg>
        <pc:graphicFrameChg chg="add del">
          <ac:chgData name="Jodie Chanel Dickinson (2309200)" userId="5c778732-ae06-4c68-bcda-e9fa68afd65c" providerId="ADAL" clId="{C13D5475-4F0D-4A1D-8A11-E5F4FFD1CB53}" dt="2026-06-13T09:17:10.944" v="82" actId="26606"/>
          <ac:graphicFrameMkLst>
            <pc:docMk/>
            <pc:sldMk cId="1344054074" sldId="258"/>
            <ac:graphicFrameMk id="14" creationId="{5B5320B2-6341-56CF-2C6E-57CCE7D94B75}"/>
          </ac:graphicFrameMkLst>
        </pc:graphicFrameChg>
        <pc:graphicFrameChg chg="add del">
          <ac:chgData name="Jodie Chanel Dickinson (2309200)" userId="5c778732-ae06-4c68-bcda-e9fa68afd65c" providerId="ADAL" clId="{C13D5475-4F0D-4A1D-8A11-E5F4FFD1CB53}" dt="2026-06-13T09:17:20.748" v="84" actId="26606"/>
          <ac:graphicFrameMkLst>
            <pc:docMk/>
            <pc:sldMk cId="1344054074" sldId="258"/>
            <ac:graphicFrameMk id="16" creationId="{19F8592F-DDC0-3BFD-28C4-D5FC3A0644AF}"/>
          </ac:graphicFrameMkLst>
        </pc:graphicFrameChg>
        <pc:graphicFrameChg chg="add del">
          <ac:chgData name="Jodie Chanel Dickinson (2309200)" userId="5c778732-ae06-4c68-bcda-e9fa68afd65c" providerId="ADAL" clId="{C13D5475-4F0D-4A1D-8A11-E5F4FFD1CB53}" dt="2026-06-13T09:17:30.572" v="86" actId="26606"/>
          <ac:graphicFrameMkLst>
            <pc:docMk/>
            <pc:sldMk cId="1344054074" sldId="258"/>
            <ac:graphicFrameMk id="18" creationId="{5B5320B2-6341-56CF-2C6E-57CCE7D94B75}"/>
          </ac:graphicFrameMkLst>
        </pc:graphicFrameChg>
        <pc:graphicFrameChg chg="add del">
          <ac:chgData name="Jodie Chanel Dickinson (2309200)" userId="5c778732-ae06-4c68-bcda-e9fa68afd65c" providerId="ADAL" clId="{C13D5475-4F0D-4A1D-8A11-E5F4FFD1CB53}" dt="2026-06-13T09:17:36.941" v="88" actId="26606"/>
          <ac:graphicFrameMkLst>
            <pc:docMk/>
            <pc:sldMk cId="1344054074" sldId="258"/>
            <ac:graphicFrameMk id="20" creationId="{A9A41CC7-2FD3-1C76-3EAD-92168DFFF179}"/>
          </ac:graphicFrameMkLst>
        </pc:graphicFrameChg>
        <pc:graphicFrameChg chg="add del">
          <ac:chgData name="Jodie Chanel Dickinson (2309200)" userId="5c778732-ae06-4c68-bcda-e9fa68afd65c" providerId="ADAL" clId="{C13D5475-4F0D-4A1D-8A11-E5F4FFD1CB53}" dt="2026-06-13T09:17:39.538" v="90" actId="26606"/>
          <ac:graphicFrameMkLst>
            <pc:docMk/>
            <pc:sldMk cId="1344054074" sldId="258"/>
            <ac:graphicFrameMk id="22" creationId="{300DD269-C138-8277-EE41-2D05BDBF590C}"/>
          </ac:graphicFrameMkLst>
        </pc:graphicFrameChg>
        <pc:graphicFrameChg chg="add del">
          <ac:chgData name="Jodie Chanel Dickinson (2309200)" userId="5c778732-ae06-4c68-bcda-e9fa68afd65c" providerId="ADAL" clId="{C13D5475-4F0D-4A1D-8A11-E5F4FFD1CB53}" dt="2026-06-13T09:17:48.780" v="92" actId="26606"/>
          <ac:graphicFrameMkLst>
            <pc:docMk/>
            <pc:sldMk cId="1344054074" sldId="258"/>
            <ac:graphicFrameMk id="24" creationId="{5B5320B2-6341-56CF-2C6E-57CCE7D94B75}"/>
          </ac:graphicFrameMkLst>
        </pc:graphicFrameChg>
        <pc:picChg chg="add mod">
          <ac:chgData name="Jodie Chanel Dickinson (2309200)" userId="5c778732-ae06-4c68-bcda-e9fa68afd65c" providerId="ADAL" clId="{C13D5475-4F0D-4A1D-8A11-E5F4FFD1CB53}" dt="2026-06-13T09:14:15.234" v="70" actId="14100"/>
          <ac:picMkLst>
            <pc:docMk/>
            <pc:sldMk cId="1344054074" sldId="258"/>
            <ac:picMk id="9" creationId="{C70F4098-33AC-E065-A5FD-85DB952D91B6}"/>
          </ac:picMkLst>
        </pc:picChg>
      </pc:sldChg>
      <pc:sldChg chg="addSp modSp mod setBg">
        <pc:chgData name="Jodie Chanel Dickinson (2309200)" userId="5c778732-ae06-4c68-bcda-e9fa68afd65c" providerId="ADAL" clId="{C13D5475-4F0D-4A1D-8A11-E5F4FFD1CB53}" dt="2026-06-13T09:51:01.787" v="290" actId="5793"/>
        <pc:sldMkLst>
          <pc:docMk/>
          <pc:sldMk cId="857256248" sldId="259"/>
        </pc:sldMkLst>
        <pc:spChg chg="mod">
          <ac:chgData name="Jodie Chanel Dickinson (2309200)" userId="5c778732-ae06-4c68-bcda-e9fa68afd65c" providerId="ADAL" clId="{C13D5475-4F0D-4A1D-8A11-E5F4FFD1CB53}" dt="2026-06-13T09:51:01.787" v="290" actId="5793"/>
          <ac:spMkLst>
            <pc:docMk/>
            <pc:sldMk cId="857256248" sldId="259"/>
            <ac:spMk id="3" creationId="{BEE20AAA-7498-9855-8D69-6981F89A5688}"/>
          </ac:spMkLst>
        </pc:spChg>
        <pc:spChg chg="add">
          <ac:chgData name="Jodie Chanel Dickinson (2309200)" userId="5c778732-ae06-4c68-bcda-e9fa68afd65c" providerId="ADAL" clId="{C13D5475-4F0D-4A1D-8A11-E5F4FFD1CB53}" dt="2026-06-13T09:18:24.935" v="93" actId="26606"/>
          <ac:spMkLst>
            <pc:docMk/>
            <pc:sldMk cId="857256248" sldId="259"/>
            <ac:spMk id="8" creationId="{081EA652-8C6A-4E69-BEB9-170809474553}"/>
          </ac:spMkLst>
        </pc:spChg>
        <pc:spChg chg="add">
          <ac:chgData name="Jodie Chanel Dickinson (2309200)" userId="5c778732-ae06-4c68-bcda-e9fa68afd65c" providerId="ADAL" clId="{C13D5475-4F0D-4A1D-8A11-E5F4FFD1CB53}" dt="2026-06-13T09:18:24.935" v="93" actId="26606"/>
          <ac:spMkLst>
            <pc:docMk/>
            <pc:sldMk cId="857256248" sldId="259"/>
            <ac:spMk id="10" creationId="{5298780A-33B9-4EA2-8F67-DE68AD62841B}"/>
          </ac:spMkLst>
        </pc:spChg>
        <pc:spChg chg="add">
          <ac:chgData name="Jodie Chanel Dickinson (2309200)" userId="5c778732-ae06-4c68-bcda-e9fa68afd65c" providerId="ADAL" clId="{C13D5475-4F0D-4A1D-8A11-E5F4FFD1CB53}" dt="2026-06-13T09:18:24.935" v="93" actId="26606"/>
          <ac:spMkLst>
            <pc:docMk/>
            <pc:sldMk cId="857256248" sldId="259"/>
            <ac:spMk id="12" creationId="{7F488E8B-4E1E-4402-8935-D4E6C02615C7}"/>
          </ac:spMkLst>
        </pc:spChg>
        <pc:cxnChg chg="add">
          <ac:chgData name="Jodie Chanel Dickinson (2309200)" userId="5c778732-ae06-4c68-bcda-e9fa68afd65c" providerId="ADAL" clId="{C13D5475-4F0D-4A1D-8A11-E5F4FFD1CB53}" dt="2026-06-13T09:18:24.935" v="93" actId="26606"/>
          <ac:cxnSpMkLst>
            <pc:docMk/>
            <pc:sldMk cId="857256248" sldId="259"/>
            <ac:cxnSpMk id="14" creationId="{23AAC9B5-8015-485C-ACF9-A750390E9A56}"/>
          </ac:cxnSpMkLst>
        </pc:cxnChg>
      </pc:sldChg>
      <pc:sldChg chg="addSp delSp modSp mod setBg">
        <pc:chgData name="Jodie Chanel Dickinson (2309200)" userId="5c778732-ae06-4c68-bcda-e9fa68afd65c" providerId="ADAL" clId="{C13D5475-4F0D-4A1D-8A11-E5F4FFD1CB53}" dt="2026-06-13T09:21:34.465" v="111" actId="1076"/>
        <pc:sldMkLst>
          <pc:docMk/>
          <pc:sldMk cId="3252989314" sldId="260"/>
        </pc:sldMkLst>
        <pc:spChg chg="add del mod">
          <ac:chgData name="Jodie Chanel Dickinson (2309200)" userId="5c778732-ae06-4c68-bcda-e9fa68afd65c" providerId="ADAL" clId="{C13D5475-4F0D-4A1D-8A11-E5F4FFD1CB53}" dt="2026-06-13T09:21:34.465" v="111" actId="1076"/>
          <ac:spMkLst>
            <pc:docMk/>
            <pc:sldMk cId="3252989314" sldId="260"/>
            <ac:spMk id="3" creationId="{B91379F3-379F-43A0-02E8-F67C9528189A}"/>
          </ac:spMkLst>
        </pc:spChg>
        <pc:spChg chg="add">
          <ac:chgData name="Jodie Chanel Dickinson (2309200)" userId="5c778732-ae06-4c68-bcda-e9fa68afd65c" providerId="ADAL" clId="{C13D5475-4F0D-4A1D-8A11-E5F4FFD1CB53}" dt="2026-06-13T09:20:44.286" v="105" actId="26606"/>
          <ac:spMkLst>
            <pc:docMk/>
            <pc:sldMk cId="3252989314" sldId="260"/>
            <ac:spMk id="6" creationId="{9F7D5CDA-D291-4307-BF55-1381FED29634}"/>
          </ac:spMkLst>
        </pc:spChg>
        <pc:spChg chg="add del">
          <ac:chgData name="Jodie Chanel Dickinson (2309200)" userId="5c778732-ae06-4c68-bcda-e9fa68afd65c" providerId="ADAL" clId="{C13D5475-4F0D-4A1D-8A11-E5F4FFD1CB53}" dt="2026-06-13T09:19:50.267" v="98" actId="26606"/>
          <ac:spMkLst>
            <pc:docMk/>
            <pc:sldMk cId="3252989314" sldId="260"/>
            <ac:spMk id="9" creationId="{BACC6370-2D7E-4714-9D71-7542949D7D5D}"/>
          </ac:spMkLst>
        </pc:spChg>
        <pc:spChg chg="add del">
          <ac:chgData name="Jodie Chanel Dickinson (2309200)" userId="5c778732-ae06-4c68-bcda-e9fa68afd65c" providerId="ADAL" clId="{C13D5475-4F0D-4A1D-8A11-E5F4FFD1CB53}" dt="2026-06-13T09:19:50.267" v="98" actId="26606"/>
          <ac:spMkLst>
            <pc:docMk/>
            <pc:sldMk cId="3252989314" sldId="260"/>
            <ac:spMk id="11" creationId="{F68B3F68-107C-434F-AA38-110D5EA91B85}"/>
          </ac:spMkLst>
        </pc:spChg>
        <pc:spChg chg="add del">
          <ac:chgData name="Jodie Chanel Dickinson (2309200)" userId="5c778732-ae06-4c68-bcda-e9fa68afd65c" providerId="ADAL" clId="{C13D5475-4F0D-4A1D-8A11-E5F4FFD1CB53}" dt="2026-06-13T09:19:50.267" v="98" actId="26606"/>
          <ac:spMkLst>
            <pc:docMk/>
            <pc:sldMk cId="3252989314" sldId="260"/>
            <ac:spMk id="13" creationId="{AAD0DBB9-1A4B-4391-81D4-CB19F9AB918A}"/>
          </ac:spMkLst>
        </pc:spChg>
        <pc:spChg chg="add del">
          <ac:chgData name="Jodie Chanel Dickinson (2309200)" userId="5c778732-ae06-4c68-bcda-e9fa68afd65c" providerId="ADAL" clId="{C13D5475-4F0D-4A1D-8A11-E5F4FFD1CB53}" dt="2026-06-13T09:19:50.267" v="98" actId="26606"/>
          <ac:spMkLst>
            <pc:docMk/>
            <pc:sldMk cId="3252989314" sldId="260"/>
            <ac:spMk id="15" creationId="{063BBA22-50EA-4C4D-BE05-F1CE4E63AA56}"/>
          </ac:spMkLst>
        </pc:spChg>
        <pc:spChg chg="add del">
          <ac:chgData name="Jodie Chanel Dickinson (2309200)" userId="5c778732-ae06-4c68-bcda-e9fa68afd65c" providerId="ADAL" clId="{C13D5475-4F0D-4A1D-8A11-E5F4FFD1CB53}" dt="2026-06-13T09:20:12.662" v="100" actId="26606"/>
          <ac:spMkLst>
            <pc:docMk/>
            <pc:sldMk cId="3252989314" sldId="260"/>
            <ac:spMk id="17" creationId="{081EA652-8C6A-4E69-BEB9-170809474553}"/>
          </ac:spMkLst>
        </pc:spChg>
        <pc:spChg chg="add del">
          <ac:chgData name="Jodie Chanel Dickinson (2309200)" userId="5c778732-ae06-4c68-bcda-e9fa68afd65c" providerId="ADAL" clId="{C13D5475-4F0D-4A1D-8A11-E5F4FFD1CB53}" dt="2026-06-13T09:20:12.662" v="100" actId="26606"/>
          <ac:spMkLst>
            <pc:docMk/>
            <pc:sldMk cId="3252989314" sldId="260"/>
            <ac:spMk id="18" creationId="{79FCBE05-E963-41B2-97FD-8631A61EB2A9}"/>
          </ac:spMkLst>
        </pc:spChg>
        <pc:spChg chg="add del">
          <ac:chgData name="Jodie Chanel Dickinson (2309200)" userId="5c778732-ae06-4c68-bcda-e9fa68afd65c" providerId="ADAL" clId="{C13D5475-4F0D-4A1D-8A11-E5F4FFD1CB53}" dt="2026-06-13T09:20:12.662" v="100" actId="26606"/>
          <ac:spMkLst>
            <pc:docMk/>
            <pc:sldMk cId="3252989314" sldId="260"/>
            <ac:spMk id="19" creationId="{5298780A-33B9-4EA2-8F67-DE68AD62841B}"/>
          </ac:spMkLst>
        </pc:spChg>
        <pc:spChg chg="add del">
          <ac:chgData name="Jodie Chanel Dickinson (2309200)" userId="5c778732-ae06-4c68-bcda-e9fa68afd65c" providerId="ADAL" clId="{C13D5475-4F0D-4A1D-8A11-E5F4FFD1CB53}" dt="2026-06-13T09:20:12.662" v="100" actId="26606"/>
          <ac:spMkLst>
            <pc:docMk/>
            <pc:sldMk cId="3252989314" sldId="260"/>
            <ac:spMk id="20" creationId="{4D233ACE-F3A1-4543-B9F4-425DDA579332}"/>
          </ac:spMkLst>
        </pc:spChg>
        <pc:spChg chg="add del">
          <ac:chgData name="Jodie Chanel Dickinson (2309200)" userId="5c778732-ae06-4c68-bcda-e9fa68afd65c" providerId="ADAL" clId="{C13D5475-4F0D-4A1D-8A11-E5F4FFD1CB53}" dt="2026-06-13T09:20:40.449" v="104" actId="26606"/>
          <ac:spMkLst>
            <pc:docMk/>
            <pc:sldMk cId="3252989314" sldId="260"/>
            <ac:spMk id="23" creationId="{3ECBE1F1-D69B-4AFA-ABD5-8E41720EF6DE}"/>
          </ac:spMkLst>
        </pc:spChg>
        <pc:spChg chg="add del">
          <ac:chgData name="Jodie Chanel Dickinson (2309200)" userId="5c778732-ae06-4c68-bcda-e9fa68afd65c" providerId="ADAL" clId="{C13D5475-4F0D-4A1D-8A11-E5F4FFD1CB53}" dt="2026-06-13T09:20:40.449" v="104" actId="26606"/>
          <ac:spMkLst>
            <pc:docMk/>
            <pc:sldMk cId="3252989314" sldId="260"/>
            <ac:spMk id="25" creationId="{603A6265-E10C-4B85-9C20-E75FCAF9CC63}"/>
          </ac:spMkLst>
        </pc:spChg>
        <pc:spChg chg="add del mod">
          <ac:chgData name="Jodie Chanel Dickinson (2309200)" userId="5c778732-ae06-4c68-bcda-e9fa68afd65c" providerId="ADAL" clId="{C13D5475-4F0D-4A1D-8A11-E5F4FFD1CB53}" dt="2026-06-13T09:20:40.449" v="104" actId="26606"/>
          <ac:spMkLst>
            <pc:docMk/>
            <pc:sldMk cId="3252989314" sldId="260"/>
            <ac:spMk id="26" creationId="{B91379F3-379F-43A0-02E8-F67C9528189A}"/>
          </ac:spMkLst>
        </pc:spChg>
        <pc:graphicFrameChg chg="add del">
          <ac:chgData name="Jodie Chanel Dickinson (2309200)" userId="5c778732-ae06-4c68-bcda-e9fa68afd65c" providerId="ADAL" clId="{C13D5475-4F0D-4A1D-8A11-E5F4FFD1CB53}" dt="2026-06-13T09:19:50.267" v="98" actId="26606"/>
          <ac:graphicFrameMkLst>
            <pc:docMk/>
            <pc:sldMk cId="3252989314" sldId="260"/>
            <ac:graphicFrameMk id="5" creationId="{879BF555-D5CA-0643-7774-2A639301D6D1}"/>
          </ac:graphicFrameMkLst>
        </pc:graphicFrameChg>
        <pc:graphicFrameChg chg="add del">
          <ac:chgData name="Jodie Chanel Dickinson (2309200)" userId="5c778732-ae06-4c68-bcda-e9fa68afd65c" providerId="ADAL" clId="{C13D5475-4F0D-4A1D-8A11-E5F4FFD1CB53}" dt="2026-06-13T09:20:12.662" v="100" actId="26606"/>
          <ac:graphicFrameMkLst>
            <pc:docMk/>
            <pc:sldMk cId="3252989314" sldId="260"/>
            <ac:graphicFrameMk id="21" creationId="{07E7F20B-1428-87F6-DD8A-06A4161D58F4}"/>
          </ac:graphicFrameMkLst>
        </pc:graphicFrameChg>
        <pc:picChg chg="add">
          <ac:chgData name="Jodie Chanel Dickinson (2309200)" userId="5c778732-ae06-4c68-bcda-e9fa68afd65c" providerId="ADAL" clId="{C13D5475-4F0D-4A1D-8A11-E5F4FFD1CB53}" dt="2026-06-13T09:20:44.286" v="105" actId="26606"/>
          <ac:picMkLst>
            <pc:docMk/>
            <pc:sldMk cId="3252989314" sldId="260"/>
            <ac:picMk id="7" creationId="{80B22A4F-A690-0A78-0EAE-EA767820A332}"/>
          </ac:picMkLst>
        </pc:picChg>
        <pc:picChg chg="add del">
          <ac:chgData name="Jodie Chanel Dickinson (2309200)" userId="5c778732-ae06-4c68-bcda-e9fa68afd65c" providerId="ADAL" clId="{C13D5475-4F0D-4A1D-8A11-E5F4FFD1CB53}" dt="2026-06-13T09:20:40.449" v="104" actId="26606"/>
          <ac:picMkLst>
            <pc:docMk/>
            <pc:sldMk cId="3252989314" sldId="260"/>
            <ac:picMk id="24" creationId="{04DC7DBD-CD13-C1E4-8F11-1A21B0B7384E}"/>
          </ac:picMkLst>
        </pc:picChg>
      </pc:sldChg>
      <pc:sldChg chg="addSp modSp mod setBg">
        <pc:chgData name="Jodie Chanel Dickinson (2309200)" userId="5c778732-ae06-4c68-bcda-e9fa68afd65c" providerId="ADAL" clId="{C13D5475-4F0D-4A1D-8A11-E5F4FFD1CB53}" dt="2026-06-13T09:23:29.772" v="123" actId="14100"/>
        <pc:sldMkLst>
          <pc:docMk/>
          <pc:sldMk cId="1038275714" sldId="261"/>
        </pc:sldMkLst>
        <pc:spChg chg="mod">
          <ac:chgData name="Jodie Chanel Dickinson (2309200)" userId="5c778732-ae06-4c68-bcda-e9fa68afd65c" providerId="ADAL" clId="{C13D5475-4F0D-4A1D-8A11-E5F4FFD1CB53}" dt="2026-06-13T09:23:29.772" v="123" actId="14100"/>
          <ac:spMkLst>
            <pc:docMk/>
            <pc:sldMk cId="1038275714" sldId="261"/>
            <ac:spMk id="3" creationId="{46B5C051-2DCF-0BC0-C8D1-D13989D4B440}"/>
          </ac:spMkLst>
        </pc:spChg>
        <pc:spChg chg="add">
          <ac:chgData name="Jodie Chanel Dickinson (2309200)" userId="5c778732-ae06-4c68-bcda-e9fa68afd65c" providerId="ADAL" clId="{C13D5475-4F0D-4A1D-8A11-E5F4FFD1CB53}" dt="2026-06-13T09:22:52.044" v="119" actId="26606"/>
          <ac:spMkLst>
            <pc:docMk/>
            <pc:sldMk cId="1038275714" sldId="261"/>
            <ac:spMk id="8" creationId="{1BB867FF-FC45-48F7-8104-F89BE54909F1}"/>
          </ac:spMkLst>
        </pc:spChg>
        <pc:spChg chg="add">
          <ac:chgData name="Jodie Chanel Dickinson (2309200)" userId="5c778732-ae06-4c68-bcda-e9fa68afd65c" providerId="ADAL" clId="{C13D5475-4F0D-4A1D-8A11-E5F4FFD1CB53}" dt="2026-06-13T09:22:52.044" v="119" actId="26606"/>
          <ac:spMkLst>
            <pc:docMk/>
            <pc:sldMk cId="1038275714" sldId="261"/>
            <ac:spMk id="10" creationId="{8BB56887-D0D5-4F0C-9E19-7247EB83C8B7}"/>
          </ac:spMkLst>
        </pc:spChg>
        <pc:spChg chg="add">
          <ac:chgData name="Jodie Chanel Dickinson (2309200)" userId="5c778732-ae06-4c68-bcda-e9fa68afd65c" providerId="ADAL" clId="{C13D5475-4F0D-4A1D-8A11-E5F4FFD1CB53}" dt="2026-06-13T09:22:52.044" v="119" actId="26606"/>
          <ac:spMkLst>
            <pc:docMk/>
            <pc:sldMk cId="1038275714" sldId="261"/>
            <ac:spMk id="12" creationId="{081E4A58-353D-44AE-B2FC-2A74E2E400F7}"/>
          </ac:spMkLst>
        </pc:spChg>
      </pc:sldChg>
      <pc:sldChg chg="addSp modSp mod setBg">
        <pc:chgData name="Jodie Chanel Dickinson (2309200)" userId="5c778732-ae06-4c68-bcda-e9fa68afd65c" providerId="ADAL" clId="{C13D5475-4F0D-4A1D-8A11-E5F4FFD1CB53}" dt="2026-06-13T09:24:31.817" v="126" actId="255"/>
        <pc:sldMkLst>
          <pc:docMk/>
          <pc:sldMk cId="1798368826" sldId="262"/>
        </pc:sldMkLst>
        <pc:spChg chg="mod">
          <ac:chgData name="Jodie Chanel Dickinson (2309200)" userId="5c778732-ae06-4c68-bcda-e9fa68afd65c" providerId="ADAL" clId="{C13D5475-4F0D-4A1D-8A11-E5F4FFD1CB53}" dt="2026-06-13T09:24:31.817" v="126" actId="255"/>
          <ac:spMkLst>
            <pc:docMk/>
            <pc:sldMk cId="1798368826" sldId="262"/>
            <ac:spMk id="3" creationId="{2A01AADA-C92E-7586-D994-41967F3446B0}"/>
          </ac:spMkLst>
        </pc:spChg>
        <pc:spChg chg="add">
          <ac:chgData name="Jodie Chanel Dickinson (2309200)" userId="5c778732-ae06-4c68-bcda-e9fa68afd65c" providerId="ADAL" clId="{C13D5475-4F0D-4A1D-8A11-E5F4FFD1CB53}" dt="2026-06-13T09:24:11.032" v="124" actId="26606"/>
          <ac:spMkLst>
            <pc:docMk/>
            <pc:sldMk cId="1798368826" sldId="262"/>
            <ac:spMk id="8" creationId="{DEE2AD96-B495-4E06-9291-B71706F728CB}"/>
          </ac:spMkLst>
        </pc:spChg>
        <pc:spChg chg="add">
          <ac:chgData name="Jodie Chanel Dickinson (2309200)" userId="5c778732-ae06-4c68-bcda-e9fa68afd65c" providerId="ADAL" clId="{C13D5475-4F0D-4A1D-8A11-E5F4FFD1CB53}" dt="2026-06-13T09:24:11.032" v="124" actId="26606"/>
          <ac:spMkLst>
            <pc:docMk/>
            <pc:sldMk cId="1798368826" sldId="262"/>
            <ac:spMk id="10" creationId="{53CF6D67-C5A8-4ADD-9E8E-1E38CA1D3166}"/>
          </ac:spMkLst>
        </pc:spChg>
        <pc:spChg chg="add">
          <ac:chgData name="Jodie Chanel Dickinson (2309200)" userId="5c778732-ae06-4c68-bcda-e9fa68afd65c" providerId="ADAL" clId="{C13D5475-4F0D-4A1D-8A11-E5F4FFD1CB53}" dt="2026-06-13T09:24:11.032" v="124" actId="26606"/>
          <ac:spMkLst>
            <pc:docMk/>
            <pc:sldMk cId="1798368826" sldId="262"/>
            <ac:spMk id="12" creationId="{86909FA0-B515-4681-B7A8-FA281D133B94}"/>
          </ac:spMkLst>
        </pc:spChg>
        <pc:spChg chg="add">
          <ac:chgData name="Jodie Chanel Dickinson (2309200)" userId="5c778732-ae06-4c68-bcda-e9fa68afd65c" providerId="ADAL" clId="{C13D5475-4F0D-4A1D-8A11-E5F4FFD1CB53}" dt="2026-06-13T09:24:11.032" v="124" actId="26606"/>
          <ac:spMkLst>
            <pc:docMk/>
            <pc:sldMk cId="1798368826" sldId="262"/>
            <ac:spMk id="14" creationId="{21C9FE86-FCC3-4A31-AA1C-C882262B7FE7}"/>
          </ac:spMkLst>
        </pc:spChg>
        <pc:spChg chg="add">
          <ac:chgData name="Jodie Chanel Dickinson (2309200)" userId="5c778732-ae06-4c68-bcda-e9fa68afd65c" providerId="ADAL" clId="{C13D5475-4F0D-4A1D-8A11-E5F4FFD1CB53}" dt="2026-06-13T09:24:11.032" v="124" actId="26606"/>
          <ac:spMkLst>
            <pc:docMk/>
            <pc:sldMk cId="1798368826" sldId="262"/>
            <ac:spMk id="16" creationId="{7D96243B-ECED-4B71-8E06-AE9A285EAD20}"/>
          </ac:spMkLst>
        </pc:spChg>
        <pc:spChg chg="add">
          <ac:chgData name="Jodie Chanel Dickinson (2309200)" userId="5c778732-ae06-4c68-bcda-e9fa68afd65c" providerId="ADAL" clId="{C13D5475-4F0D-4A1D-8A11-E5F4FFD1CB53}" dt="2026-06-13T09:24:11.032" v="124" actId="26606"/>
          <ac:spMkLst>
            <pc:docMk/>
            <pc:sldMk cId="1798368826" sldId="262"/>
            <ac:spMk id="18" creationId="{A09989E4-EFDC-4A90-A633-E0525FB4139E}"/>
          </ac:spMkLst>
        </pc:spChg>
      </pc:sldChg>
      <pc:sldChg chg="addSp delSp modSp mod setBg setClrOvrMap">
        <pc:chgData name="Jodie Chanel Dickinson (2309200)" userId="5c778732-ae06-4c68-bcda-e9fa68afd65c" providerId="ADAL" clId="{C13D5475-4F0D-4A1D-8A11-E5F4FFD1CB53}" dt="2026-06-13T09:26:13.044" v="149" actId="5793"/>
        <pc:sldMkLst>
          <pc:docMk/>
          <pc:sldMk cId="17735291" sldId="263"/>
        </pc:sldMkLst>
        <pc:spChg chg="add del mod">
          <ac:chgData name="Jodie Chanel Dickinson (2309200)" userId="5c778732-ae06-4c68-bcda-e9fa68afd65c" providerId="ADAL" clId="{C13D5475-4F0D-4A1D-8A11-E5F4FFD1CB53}" dt="2026-06-13T09:24:58.763" v="129" actId="26606"/>
          <ac:spMkLst>
            <pc:docMk/>
            <pc:sldMk cId="17735291" sldId="263"/>
            <ac:spMk id="3" creationId="{AA6AE92F-F3BC-4208-7CF5-5BB3AF8D73E0}"/>
          </ac:spMkLst>
        </pc:spChg>
        <pc:spChg chg="add">
          <ac:chgData name="Jodie Chanel Dickinson (2309200)" userId="5c778732-ae06-4c68-bcda-e9fa68afd65c" providerId="ADAL" clId="{C13D5475-4F0D-4A1D-8A11-E5F4FFD1CB53}" dt="2026-06-13T09:24:58.763" v="129" actId="26606"/>
          <ac:spMkLst>
            <pc:docMk/>
            <pc:sldMk cId="17735291" sldId="263"/>
            <ac:spMk id="8" creationId="{09588DA8-065E-4F6F-8EFD-43104AB2E0CF}"/>
          </ac:spMkLst>
        </pc:spChg>
        <pc:spChg chg="add del">
          <ac:chgData name="Jodie Chanel Dickinson (2309200)" userId="5c778732-ae06-4c68-bcda-e9fa68afd65c" providerId="ADAL" clId="{C13D5475-4F0D-4A1D-8A11-E5F4FFD1CB53}" dt="2026-06-13T09:24:58.728" v="128" actId="26606"/>
          <ac:spMkLst>
            <pc:docMk/>
            <pc:sldMk cId="17735291" sldId="263"/>
            <ac:spMk id="10" creationId="{9228552E-C8B1-4A80-8448-0787CE0FC704}"/>
          </ac:spMkLst>
        </pc:spChg>
        <pc:spChg chg="add">
          <ac:chgData name="Jodie Chanel Dickinson (2309200)" userId="5c778732-ae06-4c68-bcda-e9fa68afd65c" providerId="ADAL" clId="{C13D5475-4F0D-4A1D-8A11-E5F4FFD1CB53}" dt="2026-06-13T09:24:58.763" v="129" actId="26606"/>
          <ac:spMkLst>
            <pc:docMk/>
            <pc:sldMk cId="17735291" sldId="263"/>
            <ac:spMk id="12" creationId="{CD9FE4EF-C4D8-49A0-B2FF-81D8DB7D8A24}"/>
          </ac:spMkLst>
        </pc:spChg>
        <pc:spChg chg="add">
          <ac:chgData name="Jodie Chanel Dickinson (2309200)" userId="5c778732-ae06-4c68-bcda-e9fa68afd65c" providerId="ADAL" clId="{C13D5475-4F0D-4A1D-8A11-E5F4FFD1CB53}" dt="2026-06-13T09:24:58.763" v="129" actId="26606"/>
          <ac:spMkLst>
            <pc:docMk/>
            <pc:sldMk cId="17735291" sldId="263"/>
            <ac:spMk id="13" creationId="{C4285719-470E-454C-AF62-8323075F1F5B}"/>
          </ac:spMkLst>
        </pc:spChg>
        <pc:spChg chg="add">
          <ac:chgData name="Jodie Chanel Dickinson (2309200)" userId="5c778732-ae06-4c68-bcda-e9fa68afd65c" providerId="ADAL" clId="{C13D5475-4F0D-4A1D-8A11-E5F4FFD1CB53}" dt="2026-06-13T09:24:58.763" v="129" actId="26606"/>
          <ac:spMkLst>
            <pc:docMk/>
            <pc:sldMk cId="17735291" sldId="263"/>
            <ac:spMk id="14" creationId="{4300840D-0A0B-4512-BACA-B439D5B9C57C}"/>
          </ac:spMkLst>
        </pc:spChg>
        <pc:spChg chg="add mod">
          <ac:chgData name="Jodie Chanel Dickinson (2309200)" userId="5c778732-ae06-4c68-bcda-e9fa68afd65c" providerId="ADAL" clId="{C13D5475-4F0D-4A1D-8A11-E5F4FFD1CB53}" dt="2026-06-13T09:26:13.044" v="149" actId="5793"/>
          <ac:spMkLst>
            <pc:docMk/>
            <pc:sldMk cId="17735291" sldId="263"/>
            <ac:spMk id="15" creationId="{AA6AE92F-F3BC-4208-7CF5-5BB3AF8D73E0}"/>
          </ac:spMkLst>
        </pc:spChg>
        <pc:spChg chg="add">
          <ac:chgData name="Jodie Chanel Dickinson (2309200)" userId="5c778732-ae06-4c68-bcda-e9fa68afd65c" providerId="ADAL" clId="{C13D5475-4F0D-4A1D-8A11-E5F4FFD1CB53}" dt="2026-06-13T09:24:58.763" v="129" actId="26606"/>
          <ac:spMkLst>
            <pc:docMk/>
            <pc:sldMk cId="17735291" sldId="263"/>
            <ac:spMk id="16" creationId="{D2B78728-A580-49A7-84F9-6EF6F583ADE0}"/>
          </ac:spMkLst>
        </pc:spChg>
        <pc:spChg chg="add">
          <ac:chgData name="Jodie Chanel Dickinson (2309200)" userId="5c778732-ae06-4c68-bcda-e9fa68afd65c" providerId="ADAL" clId="{C13D5475-4F0D-4A1D-8A11-E5F4FFD1CB53}" dt="2026-06-13T09:24:58.763" v="129" actId="26606"/>
          <ac:spMkLst>
            <pc:docMk/>
            <pc:sldMk cId="17735291" sldId="263"/>
            <ac:spMk id="18" creationId="{38FAA1A1-D861-433F-88FA-1E9D6FD31D11}"/>
          </ac:spMkLst>
        </pc:spChg>
        <pc:spChg chg="add">
          <ac:chgData name="Jodie Chanel Dickinson (2309200)" userId="5c778732-ae06-4c68-bcda-e9fa68afd65c" providerId="ADAL" clId="{C13D5475-4F0D-4A1D-8A11-E5F4FFD1CB53}" dt="2026-06-13T09:24:58.763" v="129" actId="26606"/>
          <ac:spMkLst>
            <pc:docMk/>
            <pc:sldMk cId="17735291" sldId="263"/>
            <ac:spMk id="20" creationId="{8D71EDA1-87BF-4D5D-AB79-F346FD19278A}"/>
          </ac:spMkLst>
        </pc:spChg>
        <pc:graphicFrameChg chg="add del">
          <ac:chgData name="Jodie Chanel Dickinson (2309200)" userId="5c778732-ae06-4c68-bcda-e9fa68afd65c" providerId="ADAL" clId="{C13D5475-4F0D-4A1D-8A11-E5F4FFD1CB53}" dt="2026-06-13T09:24:58.728" v="128" actId="26606"/>
          <ac:graphicFrameMkLst>
            <pc:docMk/>
            <pc:sldMk cId="17735291" sldId="263"/>
            <ac:graphicFrameMk id="5" creationId="{ED920C77-CB71-9A44-8C6A-4706E691BADA}"/>
          </ac:graphicFrameMkLst>
        </pc:graphicFrameChg>
        <pc:picChg chg="add del">
          <ac:chgData name="Jodie Chanel Dickinson (2309200)" userId="5c778732-ae06-4c68-bcda-e9fa68afd65c" providerId="ADAL" clId="{C13D5475-4F0D-4A1D-8A11-E5F4FFD1CB53}" dt="2026-06-13T09:24:58.728" v="128" actId="26606"/>
          <ac:picMkLst>
            <pc:docMk/>
            <pc:sldMk cId="17735291" sldId="263"/>
            <ac:picMk id="6" creationId="{E4EA84CA-A151-B37D-A033-979081514D08}"/>
          </ac:picMkLst>
        </pc:picChg>
      </pc:sldChg>
      <pc:sldChg chg="addSp delSp modSp mod setBg">
        <pc:chgData name="Jodie Chanel Dickinson (2309200)" userId="5c778732-ae06-4c68-bcda-e9fa68afd65c" providerId="ADAL" clId="{C13D5475-4F0D-4A1D-8A11-E5F4FFD1CB53}" dt="2026-06-13T09:39:07.196" v="220" actId="2711"/>
        <pc:sldMkLst>
          <pc:docMk/>
          <pc:sldMk cId="427613463" sldId="264"/>
        </pc:sldMkLst>
        <pc:spChg chg="mod">
          <ac:chgData name="Jodie Chanel Dickinson (2309200)" userId="5c778732-ae06-4c68-bcda-e9fa68afd65c" providerId="ADAL" clId="{C13D5475-4F0D-4A1D-8A11-E5F4FFD1CB53}" dt="2026-06-13T09:39:07.196" v="220" actId="2711"/>
          <ac:spMkLst>
            <pc:docMk/>
            <pc:sldMk cId="427613463" sldId="264"/>
            <ac:spMk id="3" creationId="{BA5A47D9-2DCA-85A0-C8A9-FB3C41073A61}"/>
          </ac:spMkLst>
        </pc:spChg>
        <pc:spChg chg="add">
          <ac:chgData name="Jodie Chanel Dickinson (2309200)" userId="5c778732-ae06-4c68-bcda-e9fa68afd65c" providerId="ADAL" clId="{C13D5475-4F0D-4A1D-8A11-E5F4FFD1CB53}" dt="2026-06-13T09:26:55.871" v="153" actId="26606"/>
          <ac:spMkLst>
            <pc:docMk/>
            <pc:sldMk cId="427613463" sldId="264"/>
            <ac:spMk id="11" creationId="{DC39DE25-0E4E-0AA7-0932-1D78C2372786}"/>
          </ac:spMkLst>
        </pc:spChg>
        <pc:spChg chg="add">
          <ac:chgData name="Jodie Chanel Dickinson (2309200)" userId="5c778732-ae06-4c68-bcda-e9fa68afd65c" providerId="ADAL" clId="{C13D5475-4F0D-4A1D-8A11-E5F4FFD1CB53}" dt="2026-06-13T09:26:55.871" v="153" actId="26606"/>
          <ac:spMkLst>
            <pc:docMk/>
            <pc:sldMk cId="427613463" sldId="264"/>
            <ac:spMk id="13" creationId="{8D6EA299-0840-6DEA-E670-C49AEBC87E89}"/>
          </ac:spMkLst>
        </pc:spChg>
        <pc:spChg chg="add">
          <ac:chgData name="Jodie Chanel Dickinson (2309200)" userId="5c778732-ae06-4c68-bcda-e9fa68afd65c" providerId="ADAL" clId="{C13D5475-4F0D-4A1D-8A11-E5F4FFD1CB53}" dt="2026-06-13T09:26:55.871" v="153" actId="26606"/>
          <ac:spMkLst>
            <pc:docMk/>
            <pc:sldMk cId="427613463" sldId="264"/>
            <ac:spMk id="14" creationId="{AE3A741D-C19B-960A-5803-1C5887147820}"/>
          </ac:spMkLst>
        </pc:spChg>
        <pc:picChg chg="add del">
          <ac:chgData name="Jodie Chanel Dickinson (2309200)" userId="5c778732-ae06-4c68-bcda-e9fa68afd65c" providerId="ADAL" clId="{C13D5475-4F0D-4A1D-8A11-E5F4FFD1CB53}" dt="2026-06-13T09:26:55.859" v="152" actId="26606"/>
          <ac:picMkLst>
            <pc:docMk/>
            <pc:sldMk cId="427613463" sldId="264"/>
            <ac:picMk id="5" creationId="{25761A39-C10A-266E-E18D-889E9A8B66E4}"/>
          </ac:picMkLst>
        </pc:picChg>
        <pc:picChg chg="add">
          <ac:chgData name="Jodie Chanel Dickinson (2309200)" userId="5c778732-ae06-4c68-bcda-e9fa68afd65c" providerId="ADAL" clId="{C13D5475-4F0D-4A1D-8A11-E5F4FFD1CB53}" dt="2026-06-13T09:26:55.871" v="153" actId="26606"/>
          <ac:picMkLst>
            <pc:docMk/>
            <pc:sldMk cId="427613463" sldId="264"/>
            <ac:picMk id="12" creationId="{A7139636-1798-48E1-F4E6-7B26ADC93FB1}"/>
          </ac:picMkLst>
        </pc:picChg>
        <pc:cxnChg chg="add del">
          <ac:chgData name="Jodie Chanel Dickinson (2309200)" userId="5c778732-ae06-4c68-bcda-e9fa68afd65c" providerId="ADAL" clId="{C13D5475-4F0D-4A1D-8A11-E5F4FFD1CB53}" dt="2026-06-13T09:26:55.859" v="152" actId="26606"/>
          <ac:cxnSpMkLst>
            <pc:docMk/>
            <pc:sldMk cId="427613463" sldId="264"/>
            <ac:cxnSpMk id="9" creationId="{249EDD1B-F94D-B4E6-ACAA-566B9A26FDE3}"/>
          </ac:cxnSpMkLst>
        </pc:cxnChg>
      </pc:sldChg>
      <pc:sldChg chg="addSp delSp modSp mod setBg">
        <pc:chgData name="Jodie Chanel Dickinson (2309200)" userId="5c778732-ae06-4c68-bcda-e9fa68afd65c" providerId="ADAL" clId="{C13D5475-4F0D-4A1D-8A11-E5F4FFD1CB53}" dt="2026-06-13T09:38:44.238" v="219" actId="2711"/>
        <pc:sldMkLst>
          <pc:docMk/>
          <pc:sldMk cId="1631880290" sldId="265"/>
        </pc:sldMkLst>
        <pc:spChg chg="mod">
          <ac:chgData name="Jodie Chanel Dickinson (2309200)" userId="5c778732-ae06-4c68-bcda-e9fa68afd65c" providerId="ADAL" clId="{C13D5475-4F0D-4A1D-8A11-E5F4FFD1CB53}" dt="2026-06-13T09:38:44.238" v="219" actId="2711"/>
          <ac:spMkLst>
            <pc:docMk/>
            <pc:sldMk cId="1631880290" sldId="265"/>
            <ac:spMk id="3" creationId="{1E9BA101-697A-BC9A-EF14-0C35E7D3A74B}"/>
          </ac:spMkLst>
        </pc:spChg>
        <pc:spChg chg="add del">
          <ac:chgData name="Jodie Chanel Dickinson (2309200)" userId="5c778732-ae06-4c68-bcda-e9fa68afd65c" providerId="ADAL" clId="{C13D5475-4F0D-4A1D-8A11-E5F4FFD1CB53}" dt="2026-06-13T09:34:51.946" v="182" actId="22"/>
          <ac:spMkLst>
            <pc:docMk/>
            <pc:sldMk cId="1631880290" sldId="265"/>
            <ac:spMk id="6" creationId="{47C344EB-17BC-85EF-85B0-7567B6148123}"/>
          </ac:spMkLst>
        </pc:spChg>
        <pc:spChg chg="add">
          <ac:chgData name="Jodie Chanel Dickinson (2309200)" userId="5c778732-ae06-4c68-bcda-e9fa68afd65c" providerId="ADAL" clId="{C13D5475-4F0D-4A1D-8A11-E5F4FFD1CB53}" dt="2026-06-13T09:33:36.298" v="173" actId="26606"/>
          <ac:spMkLst>
            <pc:docMk/>
            <pc:sldMk cId="1631880290" sldId="265"/>
            <ac:spMk id="9" creationId="{04812C46-200A-4DEB-A05E-3ED6C68C2387}"/>
          </ac:spMkLst>
        </pc:spChg>
        <pc:picChg chg="add">
          <ac:chgData name="Jodie Chanel Dickinson (2309200)" userId="5c778732-ae06-4c68-bcda-e9fa68afd65c" providerId="ADAL" clId="{C13D5475-4F0D-4A1D-8A11-E5F4FFD1CB53}" dt="2026-06-13T09:33:36.298" v="173" actId="26606"/>
          <ac:picMkLst>
            <pc:docMk/>
            <pc:sldMk cId="1631880290" sldId="265"/>
            <ac:picMk id="5" creationId="{79682ABC-3F0C-782E-3A99-2DB87626E588}"/>
          </ac:picMkLst>
        </pc:picChg>
      </pc:sldChg>
      <pc:sldChg chg="addSp modSp mod setBg">
        <pc:chgData name="Jodie Chanel Dickinson (2309200)" userId="5c778732-ae06-4c68-bcda-e9fa68afd65c" providerId="ADAL" clId="{C13D5475-4F0D-4A1D-8A11-E5F4FFD1CB53}" dt="2026-06-13T09:41:37.820" v="234" actId="5793"/>
        <pc:sldMkLst>
          <pc:docMk/>
          <pc:sldMk cId="2937916469" sldId="266"/>
        </pc:sldMkLst>
        <pc:spChg chg="mod">
          <ac:chgData name="Jodie Chanel Dickinson (2309200)" userId="5c778732-ae06-4c68-bcda-e9fa68afd65c" providerId="ADAL" clId="{C13D5475-4F0D-4A1D-8A11-E5F4FFD1CB53}" dt="2026-06-13T09:41:37.820" v="234" actId="5793"/>
          <ac:spMkLst>
            <pc:docMk/>
            <pc:sldMk cId="2937916469" sldId="266"/>
            <ac:spMk id="3" creationId="{7AA7C80F-5E18-BB51-D859-F68043795F93}"/>
          </ac:spMkLst>
        </pc:spChg>
        <pc:spChg chg="add">
          <ac:chgData name="Jodie Chanel Dickinson (2309200)" userId="5c778732-ae06-4c68-bcda-e9fa68afd65c" providerId="ADAL" clId="{C13D5475-4F0D-4A1D-8A11-E5F4FFD1CB53}" dt="2026-06-13T09:39:53.805" v="221" actId="26606"/>
          <ac:spMkLst>
            <pc:docMk/>
            <pc:sldMk cId="2937916469" sldId="266"/>
            <ac:spMk id="12" creationId="{5D7F64A8-D625-4F61-A290-B499BB62ACFF}"/>
          </ac:spMkLst>
        </pc:spChg>
        <pc:picChg chg="add">
          <ac:chgData name="Jodie Chanel Dickinson (2309200)" userId="5c778732-ae06-4c68-bcda-e9fa68afd65c" providerId="ADAL" clId="{C13D5475-4F0D-4A1D-8A11-E5F4FFD1CB53}" dt="2026-06-13T09:39:53.805" v="221" actId="26606"/>
          <ac:picMkLst>
            <pc:docMk/>
            <pc:sldMk cId="2937916469" sldId="266"/>
            <ac:picMk id="7" creationId="{964047C4-0917-B80E-3F27-59E2118441A8}"/>
          </ac:picMkLst>
        </pc:picChg>
        <pc:picChg chg="add">
          <ac:chgData name="Jodie Chanel Dickinson (2309200)" userId="5c778732-ae06-4c68-bcda-e9fa68afd65c" providerId="ADAL" clId="{C13D5475-4F0D-4A1D-8A11-E5F4FFD1CB53}" dt="2026-06-13T09:39:53.805" v="221" actId="26606"/>
          <ac:picMkLst>
            <pc:docMk/>
            <pc:sldMk cId="2937916469" sldId="266"/>
            <ac:picMk id="9" creationId="{14B4577F-E9C8-4F0B-A729-C0544C1D42A8}"/>
          </ac:picMkLst>
        </pc:picChg>
      </pc:sldChg>
      <pc:sldChg chg="addSp modSp mod setBg">
        <pc:chgData name="Jodie Chanel Dickinson (2309200)" userId="5c778732-ae06-4c68-bcda-e9fa68afd65c" providerId="ADAL" clId="{C13D5475-4F0D-4A1D-8A11-E5F4FFD1CB53}" dt="2026-06-13T09:44:34.198" v="248" actId="255"/>
        <pc:sldMkLst>
          <pc:docMk/>
          <pc:sldMk cId="1619664367" sldId="267"/>
        </pc:sldMkLst>
        <pc:spChg chg="mod">
          <ac:chgData name="Jodie Chanel Dickinson (2309200)" userId="5c778732-ae06-4c68-bcda-e9fa68afd65c" providerId="ADAL" clId="{C13D5475-4F0D-4A1D-8A11-E5F4FFD1CB53}" dt="2026-06-13T09:44:34.198" v="248" actId="255"/>
          <ac:spMkLst>
            <pc:docMk/>
            <pc:sldMk cId="1619664367" sldId="267"/>
            <ac:spMk id="3" creationId="{83439AB0-B196-3C33-02E5-1443035EFE21}"/>
          </ac:spMkLst>
        </pc:spChg>
        <pc:spChg chg="add">
          <ac:chgData name="Jodie Chanel Dickinson (2309200)" userId="5c778732-ae06-4c68-bcda-e9fa68afd65c" providerId="ADAL" clId="{C13D5475-4F0D-4A1D-8A11-E5F4FFD1CB53}" dt="2026-06-13T09:42:20.472" v="235" actId="26606"/>
          <ac:spMkLst>
            <pc:docMk/>
            <pc:sldMk cId="1619664367" sldId="267"/>
            <ac:spMk id="8" creationId="{1B15ED52-F352-441B-82BF-E0EA34836D08}"/>
          </ac:spMkLst>
        </pc:spChg>
        <pc:spChg chg="add">
          <ac:chgData name="Jodie Chanel Dickinson (2309200)" userId="5c778732-ae06-4c68-bcda-e9fa68afd65c" providerId="ADAL" clId="{C13D5475-4F0D-4A1D-8A11-E5F4FFD1CB53}" dt="2026-06-13T09:42:20.472" v="235" actId="26606"/>
          <ac:spMkLst>
            <pc:docMk/>
            <pc:sldMk cId="1619664367" sldId="267"/>
            <ac:spMk id="10" creationId="{3B2E3793-BFE6-45A2-9B7B-E18844431C99}"/>
          </ac:spMkLst>
        </pc:spChg>
        <pc:spChg chg="add">
          <ac:chgData name="Jodie Chanel Dickinson (2309200)" userId="5c778732-ae06-4c68-bcda-e9fa68afd65c" providerId="ADAL" clId="{C13D5475-4F0D-4A1D-8A11-E5F4FFD1CB53}" dt="2026-06-13T09:42:20.472" v="235" actId="26606"/>
          <ac:spMkLst>
            <pc:docMk/>
            <pc:sldMk cId="1619664367" sldId="267"/>
            <ac:spMk id="12" creationId="{BC4C4868-CB8F-4AF9-9CDB-8108F2C19B67}"/>
          </ac:spMkLst>
        </pc:spChg>
        <pc:spChg chg="add">
          <ac:chgData name="Jodie Chanel Dickinson (2309200)" userId="5c778732-ae06-4c68-bcda-e9fa68afd65c" providerId="ADAL" clId="{C13D5475-4F0D-4A1D-8A11-E5F4FFD1CB53}" dt="2026-06-13T09:42:20.472" v="235" actId="26606"/>
          <ac:spMkLst>
            <pc:docMk/>
            <pc:sldMk cId="1619664367" sldId="267"/>
            <ac:spMk id="14" creationId="{375E0459-6403-40CD-989D-56A4407CA12E}"/>
          </ac:spMkLst>
        </pc:spChg>
        <pc:spChg chg="add">
          <ac:chgData name="Jodie Chanel Dickinson (2309200)" userId="5c778732-ae06-4c68-bcda-e9fa68afd65c" providerId="ADAL" clId="{C13D5475-4F0D-4A1D-8A11-E5F4FFD1CB53}" dt="2026-06-13T09:42:20.472" v="235" actId="26606"/>
          <ac:spMkLst>
            <pc:docMk/>
            <pc:sldMk cId="1619664367" sldId="267"/>
            <ac:spMk id="16" creationId="{53E5B1A8-3AC9-4BD1-9BBC-78CA94F2D1BA}"/>
          </ac:spMkLst>
        </pc:spChg>
        <pc:spChg chg="add">
          <ac:chgData name="Jodie Chanel Dickinson (2309200)" userId="5c778732-ae06-4c68-bcda-e9fa68afd65c" providerId="ADAL" clId="{C13D5475-4F0D-4A1D-8A11-E5F4FFD1CB53}" dt="2026-06-13T09:42:20.472" v="235" actId="26606"/>
          <ac:spMkLst>
            <pc:docMk/>
            <pc:sldMk cId="1619664367" sldId="267"/>
            <ac:spMk id="18" creationId="{B3FA1AAC-C1ED-4F77-BFA4-BE80FC0AC795}"/>
          </ac:spMkLst>
        </pc:spChg>
      </pc:sldChg>
      <pc:sldChg chg="addSp modSp mod setBg">
        <pc:chgData name="Jodie Chanel Dickinson (2309200)" userId="5c778732-ae06-4c68-bcda-e9fa68afd65c" providerId="ADAL" clId="{C13D5475-4F0D-4A1D-8A11-E5F4FFD1CB53}" dt="2026-06-13T09:47:48.025" v="264" actId="14100"/>
        <pc:sldMkLst>
          <pc:docMk/>
          <pc:sldMk cId="252170459" sldId="268"/>
        </pc:sldMkLst>
        <pc:spChg chg="mod">
          <ac:chgData name="Jodie Chanel Dickinson (2309200)" userId="5c778732-ae06-4c68-bcda-e9fa68afd65c" providerId="ADAL" clId="{C13D5475-4F0D-4A1D-8A11-E5F4FFD1CB53}" dt="2026-06-13T09:47:48.025" v="264" actId="14100"/>
          <ac:spMkLst>
            <pc:docMk/>
            <pc:sldMk cId="252170459" sldId="268"/>
            <ac:spMk id="3" creationId="{192BCE9C-7CEE-3EA6-E449-822B1BDE8843}"/>
          </ac:spMkLst>
        </pc:spChg>
        <pc:spChg chg="add">
          <ac:chgData name="Jodie Chanel Dickinson (2309200)" userId="5c778732-ae06-4c68-bcda-e9fa68afd65c" providerId="ADAL" clId="{C13D5475-4F0D-4A1D-8A11-E5F4FFD1CB53}" dt="2026-06-13T09:44:49.478" v="249" actId="26606"/>
          <ac:spMkLst>
            <pc:docMk/>
            <pc:sldMk cId="252170459" sldId="268"/>
            <ac:spMk id="8" creationId="{979E27D9-03C7-44E2-9FF8-15D0C8506AF7}"/>
          </ac:spMkLst>
        </pc:spChg>
        <pc:spChg chg="add">
          <ac:chgData name="Jodie Chanel Dickinson (2309200)" userId="5c778732-ae06-4c68-bcda-e9fa68afd65c" providerId="ADAL" clId="{C13D5475-4F0D-4A1D-8A11-E5F4FFD1CB53}" dt="2026-06-13T09:44:49.478" v="249" actId="26606"/>
          <ac:spMkLst>
            <pc:docMk/>
            <pc:sldMk cId="252170459" sldId="268"/>
            <ac:spMk id="10" creationId="{EEBF1590-3B36-48EE-A89D-3B6F3CB256AB}"/>
          </ac:spMkLst>
        </pc:spChg>
        <pc:spChg chg="add">
          <ac:chgData name="Jodie Chanel Dickinson (2309200)" userId="5c778732-ae06-4c68-bcda-e9fa68afd65c" providerId="ADAL" clId="{C13D5475-4F0D-4A1D-8A11-E5F4FFD1CB53}" dt="2026-06-13T09:44:49.478" v="249" actId="26606"/>
          <ac:spMkLst>
            <pc:docMk/>
            <pc:sldMk cId="252170459" sldId="268"/>
            <ac:spMk id="12" creationId="{AC8F6C8C-AB5A-4548-942D-E3FD40ACBC49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37460AD-776E-4799-A852-4ADC11BEB813}" type="doc">
      <dgm:prSet loTypeId="urn:microsoft.com/office/officeart/2005/8/layout/bProcess4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E69BAAA9-8C7C-4C4A-A6B9-A2994B8CDADB}">
      <dgm:prSet/>
      <dgm:spPr/>
      <dgm:t>
        <a:bodyPr/>
        <a:lstStyle/>
        <a:p>
          <a:r>
            <a:rPr lang="en-US"/>
            <a:t>Isaac is a 4-year-old child who:</a:t>
          </a:r>
        </a:p>
      </dgm:t>
    </dgm:pt>
    <dgm:pt modelId="{1E445FBF-4D82-4C5B-BA9B-FFA40363A424}" type="parTrans" cxnId="{C7A221C2-DD2E-4465-9E61-483E97D69F5A}">
      <dgm:prSet/>
      <dgm:spPr/>
      <dgm:t>
        <a:bodyPr/>
        <a:lstStyle/>
        <a:p>
          <a:endParaRPr lang="en-US"/>
        </a:p>
      </dgm:t>
    </dgm:pt>
    <dgm:pt modelId="{C9253207-4415-4B43-B151-3A85A2F053AA}" type="sibTrans" cxnId="{C7A221C2-DD2E-4465-9E61-483E97D69F5A}">
      <dgm:prSet/>
      <dgm:spPr/>
      <dgm:t>
        <a:bodyPr/>
        <a:lstStyle/>
        <a:p>
          <a:endParaRPr lang="en-US"/>
        </a:p>
      </dgm:t>
    </dgm:pt>
    <dgm:pt modelId="{43525BE7-75E1-4A1B-B186-6A13D43D985B}">
      <dgm:prSet/>
      <dgm:spPr/>
      <dgm:t>
        <a:bodyPr/>
        <a:lstStyle/>
        <a:p>
          <a:r>
            <a:rPr lang="en-US"/>
            <a:t>Becomes distressed when separated from his mother </a:t>
          </a:r>
        </a:p>
      </dgm:t>
    </dgm:pt>
    <dgm:pt modelId="{4184B4E2-EEB5-4F3C-9D1E-B71ED39F42F1}" type="parTrans" cxnId="{7B057D28-77C4-476C-AB07-AC1ACBDF2F2D}">
      <dgm:prSet/>
      <dgm:spPr/>
      <dgm:t>
        <a:bodyPr/>
        <a:lstStyle/>
        <a:p>
          <a:endParaRPr lang="en-US"/>
        </a:p>
      </dgm:t>
    </dgm:pt>
    <dgm:pt modelId="{62BD42B5-619B-4A6D-A571-26D875328AE7}" type="sibTrans" cxnId="{7B057D28-77C4-476C-AB07-AC1ACBDF2F2D}">
      <dgm:prSet/>
      <dgm:spPr/>
      <dgm:t>
        <a:bodyPr/>
        <a:lstStyle/>
        <a:p>
          <a:endParaRPr lang="en-US"/>
        </a:p>
      </dgm:t>
    </dgm:pt>
    <dgm:pt modelId="{12925A17-020F-4BB1-A128-F12B277D4BC9}">
      <dgm:prSet/>
      <dgm:spPr/>
      <dgm:t>
        <a:bodyPr/>
        <a:lstStyle/>
        <a:p>
          <a:r>
            <a:rPr lang="en-US"/>
            <a:t>Is quiet and withdrawn during play </a:t>
          </a:r>
        </a:p>
      </dgm:t>
    </dgm:pt>
    <dgm:pt modelId="{401E09A7-632B-4D32-8500-34DF21ACA851}" type="parTrans" cxnId="{99E819D2-B54B-481B-895A-3122EFCFEF2F}">
      <dgm:prSet/>
      <dgm:spPr/>
      <dgm:t>
        <a:bodyPr/>
        <a:lstStyle/>
        <a:p>
          <a:endParaRPr lang="en-US"/>
        </a:p>
      </dgm:t>
    </dgm:pt>
    <dgm:pt modelId="{D20EDCDE-D384-4EED-B587-0298096B6900}" type="sibTrans" cxnId="{99E819D2-B54B-481B-895A-3122EFCFEF2F}">
      <dgm:prSet/>
      <dgm:spPr/>
      <dgm:t>
        <a:bodyPr/>
        <a:lstStyle/>
        <a:p>
          <a:endParaRPr lang="en-US"/>
        </a:p>
      </dgm:t>
    </dgm:pt>
    <dgm:pt modelId="{FE7FCEEF-025A-430D-A06B-3ECACFA92957}">
      <dgm:prSet/>
      <dgm:spPr/>
      <dgm:t>
        <a:bodyPr/>
        <a:lstStyle/>
        <a:p>
          <a:r>
            <a:rPr lang="en-US"/>
            <a:t>Has delayed language development </a:t>
          </a:r>
        </a:p>
      </dgm:t>
    </dgm:pt>
    <dgm:pt modelId="{FF7E5EA4-F743-4F09-B388-A034E2717E7F}" type="parTrans" cxnId="{1FC17755-03CB-47F3-B0D0-511160F70276}">
      <dgm:prSet/>
      <dgm:spPr/>
      <dgm:t>
        <a:bodyPr/>
        <a:lstStyle/>
        <a:p>
          <a:endParaRPr lang="en-US"/>
        </a:p>
      </dgm:t>
    </dgm:pt>
    <dgm:pt modelId="{1F684DAA-7816-410A-938C-8D2EF09CA558}" type="sibTrans" cxnId="{1FC17755-03CB-47F3-B0D0-511160F70276}">
      <dgm:prSet/>
      <dgm:spPr/>
      <dgm:t>
        <a:bodyPr/>
        <a:lstStyle/>
        <a:p>
          <a:endParaRPr lang="en-US"/>
        </a:p>
      </dgm:t>
    </dgm:pt>
    <dgm:pt modelId="{E4B97B40-72AD-46FA-876A-CFFE27A72771}">
      <dgm:prSet/>
      <dgm:spPr/>
      <dgm:t>
        <a:bodyPr/>
        <a:lstStyle/>
        <a:p>
          <a:r>
            <a:rPr lang="en-US"/>
            <a:t>Struggles with group activities </a:t>
          </a:r>
        </a:p>
      </dgm:t>
    </dgm:pt>
    <dgm:pt modelId="{1B70BA5B-D928-4633-A22E-874490EF5B0C}" type="parTrans" cxnId="{64529E90-B170-4D13-976E-A47B239A3086}">
      <dgm:prSet/>
      <dgm:spPr/>
      <dgm:t>
        <a:bodyPr/>
        <a:lstStyle/>
        <a:p>
          <a:endParaRPr lang="en-US"/>
        </a:p>
      </dgm:t>
    </dgm:pt>
    <dgm:pt modelId="{3CDBC824-AD24-4DD6-875E-009F91D8074C}" type="sibTrans" cxnId="{64529E90-B170-4D13-976E-A47B239A3086}">
      <dgm:prSet/>
      <dgm:spPr/>
      <dgm:t>
        <a:bodyPr/>
        <a:lstStyle/>
        <a:p>
          <a:endParaRPr lang="en-US"/>
        </a:p>
      </dgm:t>
    </dgm:pt>
    <dgm:pt modelId="{CCE8CA96-5D99-4B99-B4D6-799F70A8A625}">
      <dgm:prSet/>
      <dgm:spPr/>
      <dgm:t>
        <a:bodyPr/>
        <a:lstStyle/>
        <a:p>
          <a:r>
            <a:rPr lang="en-US"/>
            <a:t>Has disrupted childcare experiences </a:t>
          </a:r>
        </a:p>
      </dgm:t>
    </dgm:pt>
    <dgm:pt modelId="{B09AE85C-B6DC-4985-98E4-38AC3F5AEE05}" type="parTrans" cxnId="{EDDCC0C7-8542-473D-87F5-3FEB9CE34DBE}">
      <dgm:prSet/>
      <dgm:spPr/>
      <dgm:t>
        <a:bodyPr/>
        <a:lstStyle/>
        <a:p>
          <a:endParaRPr lang="en-US"/>
        </a:p>
      </dgm:t>
    </dgm:pt>
    <dgm:pt modelId="{23C5FDC9-ABBC-4DB0-ACB2-8CC0CD5D5263}" type="sibTrans" cxnId="{EDDCC0C7-8542-473D-87F5-3FEB9CE34DBE}">
      <dgm:prSet/>
      <dgm:spPr/>
      <dgm:t>
        <a:bodyPr/>
        <a:lstStyle/>
        <a:p>
          <a:endParaRPr lang="en-US"/>
        </a:p>
      </dgm:t>
    </dgm:pt>
    <dgm:pt modelId="{CA809C03-95B5-4161-AA53-142C217AE21A}">
      <dgm:prSet/>
      <dgm:spPr/>
      <dgm:t>
        <a:bodyPr/>
        <a:lstStyle/>
        <a:p>
          <a:r>
            <a:rPr lang="en-US"/>
            <a:t>Lives with a mother experiencing post-natal depression </a:t>
          </a:r>
        </a:p>
      </dgm:t>
    </dgm:pt>
    <dgm:pt modelId="{1BF484DD-383E-4169-9373-3389C352C68D}" type="parTrans" cxnId="{9E0F75CE-B075-4E25-9291-D9A544150FA2}">
      <dgm:prSet/>
      <dgm:spPr/>
      <dgm:t>
        <a:bodyPr/>
        <a:lstStyle/>
        <a:p>
          <a:endParaRPr lang="en-US"/>
        </a:p>
      </dgm:t>
    </dgm:pt>
    <dgm:pt modelId="{195D979D-EF4A-4506-95ED-9CB0B51E8B02}" type="sibTrans" cxnId="{9E0F75CE-B075-4E25-9291-D9A544150FA2}">
      <dgm:prSet/>
      <dgm:spPr/>
      <dgm:t>
        <a:bodyPr/>
        <a:lstStyle/>
        <a:p>
          <a:endParaRPr lang="en-US"/>
        </a:p>
      </dgm:t>
    </dgm:pt>
    <dgm:pt modelId="{A4F8D1F0-2A7D-4CFE-A6DE-04F26F593517}">
      <dgm:prSet/>
      <dgm:spPr/>
      <dgm:t>
        <a:bodyPr/>
        <a:lstStyle/>
        <a:p>
          <a:r>
            <a:rPr lang="en-US" b="1"/>
            <a:t>Aim</a:t>
          </a:r>
          <a:endParaRPr lang="en-US"/>
        </a:p>
      </dgm:t>
    </dgm:pt>
    <dgm:pt modelId="{219BAE61-3203-497A-AF36-327A07948581}" type="parTrans" cxnId="{85A9289A-69CE-4922-B98E-4C4A85998965}">
      <dgm:prSet/>
      <dgm:spPr/>
      <dgm:t>
        <a:bodyPr/>
        <a:lstStyle/>
        <a:p>
          <a:endParaRPr lang="en-US"/>
        </a:p>
      </dgm:t>
    </dgm:pt>
    <dgm:pt modelId="{657B1E0A-3971-44C3-9B9B-F489C9639B7A}" type="sibTrans" cxnId="{85A9289A-69CE-4922-B98E-4C4A85998965}">
      <dgm:prSet/>
      <dgm:spPr/>
      <dgm:t>
        <a:bodyPr/>
        <a:lstStyle/>
        <a:p>
          <a:endParaRPr lang="en-US"/>
        </a:p>
      </dgm:t>
    </dgm:pt>
    <dgm:pt modelId="{FF25E5B7-D6D6-4F58-A394-A0094748FE1D}">
      <dgm:prSet/>
      <dgm:spPr/>
      <dgm:t>
        <a:bodyPr/>
        <a:lstStyle/>
        <a:p>
          <a:r>
            <a:rPr lang="en-US"/>
            <a:t>To analyse Isaac's development using </a:t>
          </a:r>
          <a:r>
            <a:rPr lang="en-US" b="1"/>
            <a:t>Bowlby's Attachment Theory</a:t>
          </a:r>
          <a:r>
            <a:rPr lang="en-US"/>
            <a:t> and propose suitable support strategies.</a:t>
          </a:r>
        </a:p>
      </dgm:t>
    </dgm:pt>
    <dgm:pt modelId="{35AE4E73-9C39-4ABE-8C51-399C6DECDC46}" type="parTrans" cxnId="{F6E180CD-DF42-4D4E-B40B-5DFC0B294F6D}">
      <dgm:prSet/>
      <dgm:spPr/>
      <dgm:t>
        <a:bodyPr/>
        <a:lstStyle/>
        <a:p>
          <a:endParaRPr lang="en-US"/>
        </a:p>
      </dgm:t>
    </dgm:pt>
    <dgm:pt modelId="{749C3BE3-8E2B-4D64-B017-1571E4A2B4A0}" type="sibTrans" cxnId="{F6E180CD-DF42-4D4E-B40B-5DFC0B294F6D}">
      <dgm:prSet/>
      <dgm:spPr/>
      <dgm:t>
        <a:bodyPr/>
        <a:lstStyle/>
        <a:p>
          <a:endParaRPr lang="en-US"/>
        </a:p>
      </dgm:t>
    </dgm:pt>
    <dgm:pt modelId="{C670FDCC-AFCB-4504-A0E0-B36DE17ADCB3}" type="pres">
      <dgm:prSet presAssocID="{837460AD-776E-4799-A852-4ADC11BEB813}" presName="Name0" presStyleCnt="0">
        <dgm:presLayoutVars>
          <dgm:dir/>
          <dgm:resizeHandles/>
        </dgm:presLayoutVars>
      </dgm:prSet>
      <dgm:spPr/>
    </dgm:pt>
    <dgm:pt modelId="{3D9B8BCA-EC3F-4227-BF9C-C5FE30E942DB}" type="pres">
      <dgm:prSet presAssocID="{E69BAAA9-8C7C-4C4A-A6B9-A2994B8CDADB}" presName="compNode" presStyleCnt="0"/>
      <dgm:spPr/>
    </dgm:pt>
    <dgm:pt modelId="{BF4A6C89-6B19-4AC8-89D8-31ABD5133CF8}" type="pres">
      <dgm:prSet presAssocID="{E69BAAA9-8C7C-4C4A-A6B9-A2994B8CDADB}" presName="dummyConnPt" presStyleCnt="0"/>
      <dgm:spPr/>
    </dgm:pt>
    <dgm:pt modelId="{732CEED0-D4EC-427D-ACA7-414F9EBF0ECD}" type="pres">
      <dgm:prSet presAssocID="{E69BAAA9-8C7C-4C4A-A6B9-A2994B8CDADB}" presName="node" presStyleLbl="node1" presStyleIdx="0" presStyleCnt="9">
        <dgm:presLayoutVars>
          <dgm:bulletEnabled val="1"/>
        </dgm:presLayoutVars>
      </dgm:prSet>
      <dgm:spPr/>
    </dgm:pt>
    <dgm:pt modelId="{237F95E7-BA80-452C-89C2-F703D63A3C52}" type="pres">
      <dgm:prSet presAssocID="{C9253207-4415-4B43-B151-3A85A2F053AA}" presName="sibTrans" presStyleLbl="bgSibTrans2D1" presStyleIdx="0" presStyleCnt="8"/>
      <dgm:spPr/>
    </dgm:pt>
    <dgm:pt modelId="{3750458A-51E3-44B3-9675-B1B1809F37D4}" type="pres">
      <dgm:prSet presAssocID="{43525BE7-75E1-4A1B-B186-6A13D43D985B}" presName="compNode" presStyleCnt="0"/>
      <dgm:spPr/>
    </dgm:pt>
    <dgm:pt modelId="{3C3D0518-99BC-45FF-A8CE-50BDF0CCBD53}" type="pres">
      <dgm:prSet presAssocID="{43525BE7-75E1-4A1B-B186-6A13D43D985B}" presName="dummyConnPt" presStyleCnt="0"/>
      <dgm:spPr/>
    </dgm:pt>
    <dgm:pt modelId="{5D52EAA5-1682-477B-B016-AA94EAA90BFA}" type="pres">
      <dgm:prSet presAssocID="{43525BE7-75E1-4A1B-B186-6A13D43D985B}" presName="node" presStyleLbl="node1" presStyleIdx="1" presStyleCnt="9">
        <dgm:presLayoutVars>
          <dgm:bulletEnabled val="1"/>
        </dgm:presLayoutVars>
      </dgm:prSet>
      <dgm:spPr/>
    </dgm:pt>
    <dgm:pt modelId="{40A6DC25-CDC0-42D1-B1E8-63E80EA89854}" type="pres">
      <dgm:prSet presAssocID="{62BD42B5-619B-4A6D-A571-26D875328AE7}" presName="sibTrans" presStyleLbl="bgSibTrans2D1" presStyleIdx="1" presStyleCnt="8"/>
      <dgm:spPr/>
    </dgm:pt>
    <dgm:pt modelId="{E51648F1-946C-42E6-B51B-292EE8B790E9}" type="pres">
      <dgm:prSet presAssocID="{12925A17-020F-4BB1-A128-F12B277D4BC9}" presName="compNode" presStyleCnt="0"/>
      <dgm:spPr/>
    </dgm:pt>
    <dgm:pt modelId="{62276CEF-F75A-42B0-8876-19A6C9B42E0F}" type="pres">
      <dgm:prSet presAssocID="{12925A17-020F-4BB1-A128-F12B277D4BC9}" presName="dummyConnPt" presStyleCnt="0"/>
      <dgm:spPr/>
    </dgm:pt>
    <dgm:pt modelId="{D21164E9-92E8-4447-A2AB-570AA77E905F}" type="pres">
      <dgm:prSet presAssocID="{12925A17-020F-4BB1-A128-F12B277D4BC9}" presName="node" presStyleLbl="node1" presStyleIdx="2" presStyleCnt="9">
        <dgm:presLayoutVars>
          <dgm:bulletEnabled val="1"/>
        </dgm:presLayoutVars>
      </dgm:prSet>
      <dgm:spPr/>
    </dgm:pt>
    <dgm:pt modelId="{C7413F02-329F-4BA3-8B0D-4D3098BA8F2D}" type="pres">
      <dgm:prSet presAssocID="{D20EDCDE-D384-4EED-B587-0298096B6900}" presName="sibTrans" presStyleLbl="bgSibTrans2D1" presStyleIdx="2" presStyleCnt="8"/>
      <dgm:spPr/>
    </dgm:pt>
    <dgm:pt modelId="{2F9DF6DE-3DB9-4021-B6B1-31D9CCE37C87}" type="pres">
      <dgm:prSet presAssocID="{FE7FCEEF-025A-430D-A06B-3ECACFA92957}" presName="compNode" presStyleCnt="0"/>
      <dgm:spPr/>
    </dgm:pt>
    <dgm:pt modelId="{56E5BCD6-FD29-4FC7-A70E-83A78C88E948}" type="pres">
      <dgm:prSet presAssocID="{FE7FCEEF-025A-430D-A06B-3ECACFA92957}" presName="dummyConnPt" presStyleCnt="0"/>
      <dgm:spPr/>
    </dgm:pt>
    <dgm:pt modelId="{3A96CFDE-ECCC-45E9-897F-84B186521C28}" type="pres">
      <dgm:prSet presAssocID="{FE7FCEEF-025A-430D-A06B-3ECACFA92957}" presName="node" presStyleLbl="node1" presStyleIdx="3" presStyleCnt="9">
        <dgm:presLayoutVars>
          <dgm:bulletEnabled val="1"/>
        </dgm:presLayoutVars>
      </dgm:prSet>
      <dgm:spPr/>
    </dgm:pt>
    <dgm:pt modelId="{0EFC1098-90DE-4B3A-831F-11D012C838B0}" type="pres">
      <dgm:prSet presAssocID="{1F684DAA-7816-410A-938C-8D2EF09CA558}" presName="sibTrans" presStyleLbl="bgSibTrans2D1" presStyleIdx="3" presStyleCnt="8"/>
      <dgm:spPr/>
    </dgm:pt>
    <dgm:pt modelId="{52725DEB-3213-48F2-A0EC-F6CBDC92CADB}" type="pres">
      <dgm:prSet presAssocID="{E4B97B40-72AD-46FA-876A-CFFE27A72771}" presName="compNode" presStyleCnt="0"/>
      <dgm:spPr/>
    </dgm:pt>
    <dgm:pt modelId="{7DC8CBD2-1117-409E-9311-8A8372D1C0E2}" type="pres">
      <dgm:prSet presAssocID="{E4B97B40-72AD-46FA-876A-CFFE27A72771}" presName="dummyConnPt" presStyleCnt="0"/>
      <dgm:spPr/>
    </dgm:pt>
    <dgm:pt modelId="{81C25EE0-B23B-4863-9A26-EDAE99D675C8}" type="pres">
      <dgm:prSet presAssocID="{E4B97B40-72AD-46FA-876A-CFFE27A72771}" presName="node" presStyleLbl="node1" presStyleIdx="4" presStyleCnt="9">
        <dgm:presLayoutVars>
          <dgm:bulletEnabled val="1"/>
        </dgm:presLayoutVars>
      </dgm:prSet>
      <dgm:spPr/>
    </dgm:pt>
    <dgm:pt modelId="{E9C1606D-D997-4C1C-8B51-EC3D3376234A}" type="pres">
      <dgm:prSet presAssocID="{3CDBC824-AD24-4DD6-875E-009F91D8074C}" presName="sibTrans" presStyleLbl="bgSibTrans2D1" presStyleIdx="4" presStyleCnt="8"/>
      <dgm:spPr/>
    </dgm:pt>
    <dgm:pt modelId="{96BDEBFB-160E-4221-BD02-789F011F7168}" type="pres">
      <dgm:prSet presAssocID="{CCE8CA96-5D99-4B99-B4D6-799F70A8A625}" presName="compNode" presStyleCnt="0"/>
      <dgm:spPr/>
    </dgm:pt>
    <dgm:pt modelId="{4061EB23-2A2E-43FA-B81E-E9B0E21C5C3C}" type="pres">
      <dgm:prSet presAssocID="{CCE8CA96-5D99-4B99-B4D6-799F70A8A625}" presName="dummyConnPt" presStyleCnt="0"/>
      <dgm:spPr/>
    </dgm:pt>
    <dgm:pt modelId="{BAEFE9BC-BB0F-4E78-BF6B-DB814431D1FF}" type="pres">
      <dgm:prSet presAssocID="{CCE8CA96-5D99-4B99-B4D6-799F70A8A625}" presName="node" presStyleLbl="node1" presStyleIdx="5" presStyleCnt="9">
        <dgm:presLayoutVars>
          <dgm:bulletEnabled val="1"/>
        </dgm:presLayoutVars>
      </dgm:prSet>
      <dgm:spPr/>
    </dgm:pt>
    <dgm:pt modelId="{A9CC59A5-B315-4CDC-AB19-C4FB94331E09}" type="pres">
      <dgm:prSet presAssocID="{23C5FDC9-ABBC-4DB0-ACB2-8CC0CD5D5263}" presName="sibTrans" presStyleLbl="bgSibTrans2D1" presStyleIdx="5" presStyleCnt="8"/>
      <dgm:spPr/>
    </dgm:pt>
    <dgm:pt modelId="{6C1C645E-84FA-4EB5-9559-433EDD0E563F}" type="pres">
      <dgm:prSet presAssocID="{CA809C03-95B5-4161-AA53-142C217AE21A}" presName="compNode" presStyleCnt="0"/>
      <dgm:spPr/>
    </dgm:pt>
    <dgm:pt modelId="{33CE160C-8D76-43BE-82AA-6D0F87F2534B}" type="pres">
      <dgm:prSet presAssocID="{CA809C03-95B5-4161-AA53-142C217AE21A}" presName="dummyConnPt" presStyleCnt="0"/>
      <dgm:spPr/>
    </dgm:pt>
    <dgm:pt modelId="{2D67FD64-64EB-4330-9662-45585F0EAC05}" type="pres">
      <dgm:prSet presAssocID="{CA809C03-95B5-4161-AA53-142C217AE21A}" presName="node" presStyleLbl="node1" presStyleIdx="6" presStyleCnt="9">
        <dgm:presLayoutVars>
          <dgm:bulletEnabled val="1"/>
        </dgm:presLayoutVars>
      </dgm:prSet>
      <dgm:spPr/>
    </dgm:pt>
    <dgm:pt modelId="{7EBE4FD0-0375-49B5-8913-BF77ECBEFF8B}" type="pres">
      <dgm:prSet presAssocID="{195D979D-EF4A-4506-95ED-9CB0B51E8B02}" presName="sibTrans" presStyleLbl="bgSibTrans2D1" presStyleIdx="6" presStyleCnt="8"/>
      <dgm:spPr/>
    </dgm:pt>
    <dgm:pt modelId="{87B2E4AE-12C8-46BD-B42B-965C78F53854}" type="pres">
      <dgm:prSet presAssocID="{A4F8D1F0-2A7D-4CFE-A6DE-04F26F593517}" presName="compNode" presStyleCnt="0"/>
      <dgm:spPr/>
    </dgm:pt>
    <dgm:pt modelId="{7853A6D6-C770-436D-960F-B1B557DFA580}" type="pres">
      <dgm:prSet presAssocID="{A4F8D1F0-2A7D-4CFE-A6DE-04F26F593517}" presName="dummyConnPt" presStyleCnt="0"/>
      <dgm:spPr/>
    </dgm:pt>
    <dgm:pt modelId="{01BFFE19-2675-4928-9F41-D7A8BCD93A1B}" type="pres">
      <dgm:prSet presAssocID="{A4F8D1F0-2A7D-4CFE-A6DE-04F26F593517}" presName="node" presStyleLbl="node1" presStyleIdx="7" presStyleCnt="9">
        <dgm:presLayoutVars>
          <dgm:bulletEnabled val="1"/>
        </dgm:presLayoutVars>
      </dgm:prSet>
      <dgm:spPr/>
    </dgm:pt>
    <dgm:pt modelId="{F78299D8-9326-4BA1-96C9-DA922F5267F7}" type="pres">
      <dgm:prSet presAssocID="{657B1E0A-3971-44C3-9B9B-F489C9639B7A}" presName="sibTrans" presStyleLbl="bgSibTrans2D1" presStyleIdx="7" presStyleCnt="8"/>
      <dgm:spPr/>
    </dgm:pt>
    <dgm:pt modelId="{5F28A1DB-EC90-4434-8EC6-1B3F84AC202B}" type="pres">
      <dgm:prSet presAssocID="{FF25E5B7-D6D6-4F58-A394-A0094748FE1D}" presName="compNode" presStyleCnt="0"/>
      <dgm:spPr/>
    </dgm:pt>
    <dgm:pt modelId="{896947C4-4DCE-417D-A4E8-9DDD6B6BF149}" type="pres">
      <dgm:prSet presAssocID="{FF25E5B7-D6D6-4F58-A394-A0094748FE1D}" presName="dummyConnPt" presStyleCnt="0"/>
      <dgm:spPr/>
    </dgm:pt>
    <dgm:pt modelId="{CBF5B7B3-B1C1-448D-9130-3B29FF2B17BE}" type="pres">
      <dgm:prSet presAssocID="{FF25E5B7-D6D6-4F58-A394-A0094748FE1D}" presName="node" presStyleLbl="node1" presStyleIdx="8" presStyleCnt="9">
        <dgm:presLayoutVars>
          <dgm:bulletEnabled val="1"/>
        </dgm:presLayoutVars>
      </dgm:prSet>
      <dgm:spPr/>
    </dgm:pt>
  </dgm:ptLst>
  <dgm:cxnLst>
    <dgm:cxn modelId="{5FB87E25-EF47-4F7D-9ABF-6767C922EC8C}" type="presOf" srcId="{C9253207-4415-4B43-B151-3A85A2F053AA}" destId="{237F95E7-BA80-452C-89C2-F703D63A3C52}" srcOrd="0" destOrd="0" presId="urn:microsoft.com/office/officeart/2005/8/layout/bProcess4"/>
    <dgm:cxn modelId="{7B057D28-77C4-476C-AB07-AC1ACBDF2F2D}" srcId="{837460AD-776E-4799-A852-4ADC11BEB813}" destId="{43525BE7-75E1-4A1B-B186-6A13D43D985B}" srcOrd="1" destOrd="0" parTransId="{4184B4E2-EEB5-4F3C-9D1E-B71ED39F42F1}" sibTransId="{62BD42B5-619B-4A6D-A571-26D875328AE7}"/>
    <dgm:cxn modelId="{8C0D4932-977A-44DA-80EE-AA66271EA092}" type="presOf" srcId="{3CDBC824-AD24-4DD6-875E-009F91D8074C}" destId="{E9C1606D-D997-4C1C-8B51-EC3D3376234A}" srcOrd="0" destOrd="0" presId="urn:microsoft.com/office/officeart/2005/8/layout/bProcess4"/>
    <dgm:cxn modelId="{46153A41-3F60-4207-8EA4-B7862D75A317}" type="presOf" srcId="{CA809C03-95B5-4161-AA53-142C217AE21A}" destId="{2D67FD64-64EB-4330-9662-45585F0EAC05}" srcOrd="0" destOrd="0" presId="urn:microsoft.com/office/officeart/2005/8/layout/bProcess4"/>
    <dgm:cxn modelId="{74B71662-B79A-4DB0-99D3-332A733475EB}" type="presOf" srcId="{43525BE7-75E1-4A1B-B186-6A13D43D985B}" destId="{5D52EAA5-1682-477B-B016-AA94EAA90BFA}" srcOrd="0" destOrd="0" presId="urn:microsoft.com/office/officeart/2005/8/layout/bProcess4"/>
    <dgm:cxn modelId="{3DBDB94D-7268-461C-BAFD-62FC47CE8C59}" type="presOf" srcId="{657B1E0A-3971-44C3-9B9B-F489C9639B7A}" destId="{F78299D8-9326-4BA1-96C9-DA922F5267F7}" srcOrd="0" destOrd="0" presId="urn:microsoft.com/office/officeart/2005/8/layout/bProcess4"/>
    <dgm:cxn modelId="{1FC17755-03CB-47F3-B0D0-511160F70276}" srcId="{837460AD-776E-4799-A852-4ADC11BEB813}" destId="{FE7FCEEF-025A-430D-A06B-3ECACFA92957}" srcOrd="3" destOrd="0" parTransId="{FF7E5EA4-F743-4F09-B388-A034E2717E7F}" sibTransId="{1F684DAA-7816-410A-938C-8D2EF09CA558}"/>
    <dgm:cxn modelId="{8936E67F-6536-49C9-9A90-2D03D675925C}" type="presOf" srcId="{62BD42B5-619B-4A6D-A571-26D875328AE7}" destId="{40A6DC25-CDC0-42D1-B1E8-63E80EA89854}" srcOrd="0" destOrd="0" presId="urn:microsoft.com/office/officeart/2005/8/layout/bProcess4"/>
    <dgm:cxn modelId="{7CE3D181-D387-4DD5-8D61-253804B1CBB1}" type="presOf" srcId="{23C5FDC9-ABBC-4DB0-ACB2-8CC0CD5D5263}" destId="{A9CC59A5-B315-4CDC-AB19-C4FB94331E09}" srcOrd="0" destOrd="0" presId="urn:microsoft.com/office/officeart/2005/8/layout/bProcess4"/>
    <dgm:cxn modelId="{1E7A1387-59D4-49B3-A183-62653483CCA7}" type="presOf" srcId="{FE7FCEEF-025A-430D-A06B-3ECACFA92957}" destId="{3A96CFDE-ECCC-45E9-897F-84B186521C28}" srcOrd="0" destOrd="0" presId="urn:microsoft.com/office/officeart/2005/8/layout/bProcess4"/>
    <dgm:cxn modelId="{64529E90-B170-4D13-976E-A47B239A3086}" srcId="{837460AD-776E-4799-A852-4ADC11BEB813}" destId="{E4B97B40-72AD-46FA-876A-CFFE27A72771}" srcOrd="4" destOrd="0" parTransId="{1B70BA5B-D928-4633-A22E-874490EF5B0C}" sibTransId="{3CDBC824-AD24-4DD6-875E-009F91D8074C}"/>
    <dgm:cxn modelId="{85A9289A-69CE-4922-B98E-4C4A85998965}" srcId="{837460AD-776E-4799-A852-4ADC11BEB813}" destId="{A4F8D1F0-2A7D-4CFE-A6DE-04F26F593517}" srcOrd="7" destOrd="0" parTransId="{219BAE61-3203-497A-AF36-327A07948581}" sibTransId="{657B1E0A-3971-44C3-9B9B-F489C9639B7A}"/>
    <dgm:cxn modelId="{8446899A-4100-4F2F-85B7-3F2F0DACB925}" type="presOf" srcId="{A4F8D1F0-2A7D-4CFE-A6DE-04F26F593517}" destId="{01BFFE19-2675-4928-9F41-D7A8BCD93A1B}" srcOrd="0" destOrd="0" presId="urn:microsoft.com/office/officeart/2005/8/layout/bProcess4"/>
    <dgm:cxn modelId="{10BCC09C-D92C-4FB1-9934-120A38A51FF9}" type="presOf" srcId="{FF25E5B7-D6D6-4F58-A394-A0094748FE1D}" destId="{CBF5B7B3-B1C1-448D-9130-3B29FF2B17BE}" srcOrd="0" destOrd="0" presId="urn:microsoft.com/office/officeart/2005/8/layout/bProcess4"/>
    <dgm:cxn modelId="{3B6098A7-F24C-4FE5-A657-2D50B878DAA7}" type="presOf" srcId="{E69BAAA9-8C7C-4C4A-A6B9-A2994B8CDADB}" destId="{732CEED0-D4EC-427D-ACA7-414F9EBF0ECD}" srcOrd="0" destOrd="0" presId="urn:microsoft.com/office/officeart/2005/8/layout/bProcess4"/>
    <dgm:cxn modelId="{CF6484B0-C79E-4F88-BBA3-DABB71EC36F8}" type="presOf" srcId="{12925A17-020F-4BB1-A128-F12B277D4BC9}" destId="{D21164E9-92E8-4447-A2AB-570AA77E905F}" srcOrd="0" destOrd="0" presId="urn:microsoft.com/office/officeart/2005/8/layout/bProcess4"/>
    <dgm:cxn modelId="{6C31F3C0-4706-4EC3-98D1-AAB7B21BEFE7}" type="presOf" srcId="{CCE8CA96-5D99-4B99-B4D6-799F70A8A625}" destId="{BAEFE9BC-BB0F-4E78-BF6B-DB814431D1FF}" srcOrd="0" destOrd="0" presId="urn:microsoft.com/office/officeart/2005/8/layout/bProcess4"/>
    <dgm:cxn modelId="{C7A221C2-DD2E-4465-9E61-483E97D69F5A}" srcId="{837460AD-776E-4799-A852-4ADC11BEB813}" destId="{E69BAAA9-8C7C-4C4A-A6B9-A2994B8CDADB}" srcOrd="0" destOrd="0" parTransId="{1E445FBF-4D82-4C5B-BA9B-FFA40363A424}" sibTransId="{C9253207-4415-4B43-B151-3A85A2F053AA}"/>
    <dgm:cxn modelId="{EDDCC0C7-8542-473D-87F5-3FEB9CE34DBE}" srcId="{837460AD-776E-4799-A852-4ADC11BEB813}" destId="{CCE8CA96-5D99-4B99-B4D6-799F70A8A625}" srcOrd="5" destOrd="0" parTransId="{B09AE85C-B6DC-4985-98E4-38AC3F5AEE05}" sibTransId="{23C5FDC9-ABBC-4DB0-ACB2-8CC0CD5D5263}"/>
    <dgm:cxn modelId="{F6E180CD-DF42-4D4E-B40B-5DFC0B294F6D}" srcId="{837460AD-776E-4799-A852-4ADC11BEB813}" destId="{FF25E5B7-D6D6-4F58-A394-A0094748FE1D}" srcOrd="8" destOrd="0" parTransId="{35AE4E73-9C39-4ABE-8C51-399C6DECDC46}" sibTransId="{749C3BE3-8E2B-4D64-B017-1571E4A2B4A0}"/>
    <dgm:cxn modelId="{9E0F75CE-B075-4E25-9291-D9A544150FA2}" srcId="{837460AD-776E-4799-A852-4ADC11BEB813}" destId="{CA809C03-95B5-4161-AA53-142C217AE21A}" srcOrd="6" destOrd="0" parTransId="{1BF484DD-383E-4169-9373-3389C352C68D}" sibTransId="{195D979D-EF4A-4506-95ED-9CB0B51E8B02}"/>
    <dgm:cxn modelId="{99E819D2-B54B-481B-895A-3122EFCFEF2F}" srcId="{837460AD-776E-4799-A852-4ADC11BEB813}" destId="{12925A17-020F-4BB1-A128-F12B277D4BC9}" srcOrd="2" destOrd="0" parTransId="{401E09A7-632B-4D32-8500-34DF21ACA851}" sibTransId="{D20EDCDE-D384-4EED-B587-0298096B6900}"/>
    <dgm:cxn modelId="{5CF47DF1-3BD2-4CB6-A8E6-D2695BBB3ACE}" type="presOf" srcId="{D20EDCDE-D384-4EED-B587-0298096B6900}" destId="{C7413F02-329F-4BA3-8B0D-4D3098BA8F2D}" srcOrd="0" destOrd="0" presId="urn:microsoft.com/office/officeart/2005/8/layout/bProcess4"/>
    <dgm:cxn modelId="{D2030FF3-2C80-4457-8CCF-ABC10FA2A723}" type="presOf" srcId="{837460AD-776E-4799-A852-4ADC11BEB813}" destId="{C670FDCC-AFCB-4504-A0E0-B36DE17ADCB3}" srcOrd="0" destOrd="0" presId="urn:microsoft.com/office/officeart/2005/8/layout/bProcess4"/>
    <dgm:cxn modelId="{B3DBB4F5-4785-44F2-B8BA-3131228092DF}" type="presOf" srcId="{195D979D-EF4A-4506-95ED-9CB0B51E8B02}" destId="{7EBE4FD0-0375-49B5-8913-BF77ECBEFF8B}" srcOrd="0" destOrd="0" presId="urn:microsoft.com/office/officeart/2005/8/layout/bProcess4"/>
    <dgm:cxn modelId="{100DC1FA-59D5-4DDC-96FE-EFE4D2D1C0A8}" type="presOf" srcId="{1F684DAA-7816-410A-938C-8D2EF09CA558}" destId="{0EFC1098-90DE-4B3A-831F-11D012C838B0}" srcOrd="0" destOrd="0" presId="urn:microsoft.com/office/officeart/2005/8/layout/bProcess4"/>
    <dgm:cxn modelId="{0135F7FF-B847-465D-A878-7518FD94AE7F}" type="presOf" srcId="{E4B97B40-72AD-46FA-876A-CFFE27A72771}" destId="{81C25EE0-B23B-4863-9A26-EDAE99D675C8}" srcOrd="0" destOrd="0" presId="urn:microsoft.com/office/officeart/2005/8/layout/bProcess4"/>
    <dgm:cxn modelId="{577A5E1D-B5F4-46B8-9C1D-24C8120EFF63}" type="presParOf" srcId="{C670FDCC-AFCB-4504-A0E0-B36DE17ADCB3}" destId="{3D9B8BCA-EC3F-4227-BF9C-C5FE30E942DB}" srcOrd="0" destOrd="0" presId="urn:microsoft.com/office/officeart/2005/8/layout/bProcess4"/>
    <dgm:cxn modelId="{BCD106A3-700D-4A0D-B148-CCF21CE177EC}" type="presParOf" srcId="{3D9B8BCA-EC3F-4227-BF9C-C5FE30E942DB}" destId="{BF4A6C89-6B19-4AC8-89D8-31ABD5133CF8}" srcOrd="0" destOrd="0" presId="urn:microsoft.com/office/officeart/2005/8/layout/bProcess4"/>
    <dgm:cxn modelId="{AC01B0AE-52A6-4FAC-88F5-09BA9095CFCF}" type="presParOf" srcId="{3D9B8BCA-EC3F-4227-BF9C-C5FE30E942DB}" destId="{732CEED0-D4EC-427D-ACA7-414F9EBF0ECD}" srcOrd="1" destOrd="0" presId="urn:microsoft.com/office/officeart/2005/8/layout/bProcess4"/>
    <dgm:cxn modelId="{252E567B-B510-488C-A91E-CCFBC2AFD8C3}" type="presParOf" srcId="{C670FDCC-AFCB-4504-A0E0-B36DE17ADCB3}" destId="{237F95E7-BA80-452C-89C2-F703D63A3C52}" srcOrd="1" destOrd="0" presId="urn:microsoft.com/office/officeart/2005/8/layout/bProcess4"/>
    <dgm:cxn modelId="{E7E08C28-C1E1-4DA8-8260-0BC683BE23EF}" type="presParOf" srcId="{C670FDCC-AFCB-4504-A0E0-B36DE17ADCB3}" destId="{3750458A-51E3-44B3-9675-B1B1809F37D4}" srcOrd="2" destOrd="0" presId="urn:microsoft.com/office/officeart/2005/8/layout/bProcess4"/>
    <dgm:cxn modelId="{ED43AB3F-BE12-402A-A230-5748FB330B8F}" type="presParOf" srcId="{3750458A-51E3-44B3-9675-B1B1809F37D4}" destId="{3C3D0518-99BC-45FF-A8CE-50BDF0CCBD53}" srcOrd="0" destOrd="0" presId="urn:microsoft.com/office/officeart/2005/8/layout/bProcess4"/>
    <dgm:cxn modelId="{51C2516C-3C76-4594-8E5C-062A959A911A}" type="presParOf" srcId="{3750458A-51E3-44B3-9675-B1B1809F37D4}" destId="{5D52EAA5-1682-477B-B016-AA94EAA90BFA}" srcOrd="1" destOrd="0" presId="urn:microsoft.com/office/officeart/2005/8/layout/bProcess4"/>
    <dgm:cxn modelId="{DAD26349-5767-404E-B2D7-1E1E543E3ADF}" type="presParOf" srcId="{C670FDCC-AFCB-4504-A0E0-B36DE17ADCB3}" destId="{40A6DC25-CDC0-42D1-B1E8-63E80EA89854}" srcOrd="3" destOrd="0" presId="urn:microsoft.com/office/officeart/2005/8/layout/bProcess4"/>
    <dgm:cxn modelId="{8936F4A4-C49C-41B8-8CE7-5987DD672C7F}" type="presParOf" srcId="{C670FDCC-AFCB-4504-A0E0-B36DE17ADCB3}" destId="{E51648F1-946C-42E6-B51B-292EE8B790E9}" srcOrd="4" destOrd="0" presId="urn:microsoft.com/office/officeart/2005/8/layout/bProcess4"/>
    <dgm:cxn modelId="{61FD32D2-01A0-434C-9FC3-8D52A5741F20}" type="presParOf" srcId="{E51648F1-946C-42E6-B51B-292EE8B790E9}" destId="{62276CEF-F75A-42B0-8876-19A6C9B42E0F}" srcOrd="0" destOrd="0" presId="urn:microsoft.com/office/officeart/2005/8/layout/bProcess4"/>
    <dgm:cxn modelId="{F859A8AF-47E3-4757-995B-BD9A6B419D68}" type="presParOf" srcId="{E51648F1-946C-42E6-B51B-292EE8B790E9}" destId="{D21164E9-92E8-4447-A2AB-570AA77E905F}" srcOrd="1" destOrd="0" presId="urn:microsoft.com/office/officeart/2005/8/layout/bProcess4"/>
    <dgm:cxn modelId="{C381E598-3C71-4518-B18B-F706BDB81375}" type="presParOf" srcId="{C670FDCC-AFCB-4504-A0E0-B36DE17ADCB3}" destId="{C7413F02-329F-4BA3-8B0D-4D3098BA8F2D}" srcOrd="5" destOrd="0" presId="urn:microsoft.com/office/officeart/2005/8/layout/bProcess4"/>
    <dgm:cxn modelId="{E2F27E48-ACF0-406A-B159-3B1156116901}" type="presParOf" srcId="{C670FDCC-AFCB-4504-A0E0-B36DE17ADCB3}" destId="{2F9DF6DE-3DB9-4021-B6B1-31D9CCE37C87}" srcOrd="6" destOrd="0" presId="urn:microsoft.com/office/officeart/2005/8/layout/bProcess4"/>
    <dgm:cxn modelId="{EA3E2EB3-562A-4924-9B65-1E8DC40A1408}" type="presParOf" srcId="{2F9DF6DE-3DB9-4021-B6B1-31D9CCE37C87}" destId="{56E5BCD6-FD29-4FC7-A70E-83A78C88E948}" srcOrd="0" destOrd="0" presId="urn:microsoft.com/office/officeart/2005/8/layout/bProcess4"/>
    <dgm:cxn modelId="{EDC2E584-EE2D-4B38-A603-5F1CB3799A4E}" type="presParOf" srcId="{2F9DF6DE-3DB9-4021-B6B1-31D9CCE37C87}" destId="{3A96CFDE-ECCC-45E9-897F-84B186521C28}" srcOrd="1" destOrd="0" presId="urn:microsoft.com/office/officeart/2005/8/layout/bProcess4"/>
    <dgm:cxn modelId="{028FEDCF-8B79-4477-9645-F52049091542}" type="presParOf" srcId="{C670FDCC-AFCB-4504-A0E0-B36DE17ADCB3}" destId="{0EFC1098-90DE-4B3A-831F-11D012C838B0}" srcOrd="7" destOrd="0" presId="urn:microsoft.com/office/officeart/2005/8/layout/bProcess4"/>
    <dgm:cxn modelId="{44766AA0-6072-4120-BAB6-E61F87844395}" type="presParOf" srcId="{C670FDCC-AFCB-4504-A0E0-B36DE17ADCB3}" destId="{52725DEB-3213-48F2-A0EC-F6CBDC92CADB}" srcOrd="8" destOrd="0" presId="urn:microsoft.com/office/officeart/2005/8/layout/bProcess4"/>
    <dgm:cxn modelId="{33FE56FD-BB2E-47FC-8D52-DCE133441730}" type="presParOf" srcId="{52725DEB-3213-48F2-A0EC-F6CBDC92CADB}" destId="{7DC8CBD2-1117-409E-9311-8A8372D1C0E2}" srcOrd="0" destOrd="0" presId="urn:microsoft.com/office/officeart/2005/8/layout/bProcess4"/>
    <dgm:cxn modelId="{8F9D0CC4-2BBE-46DA-9B8D-A71618904B90}" type="presParOf" srcId="{52725DEB-3213-48F2-A0EC-F6CBDC92CADB}" destId="{81C25EE0-B23B-4863-9A26-EDAE99D675C8}" srcOrd="1" destOrd="0" presId="urn:microsoft.com/office/officeart/2005/8/layout/bProcess4"/>
    <dgm:cxn modelId="{7C6CCCF1-DB3D-46B0-9F83-CE700977A72A}" type="presParOf" srcId="{C670FDCC-AFCB-4504-A0E0-B36DE17ADCB3}" destId="{E9C1606D-D997-4C1C-8B51-EC3D3376234A}" srcOrd="9" destOrd="0" presId="urn:microsoft.com/office/officeart/2005/8/layout/bProcess4"/>
    <dgm:cxn modelId="{0055A72D-9318-4AEA-9C97-71C5AB043973}" type="presParOf" srcId="{C670FDCC-AFCB-4504-A0E0-B36DE17ADCB3}" destId="{96BDEBFB-160E-4221-BD02-789F011F7168}" srcOrd="10" destOrd="0" presId="urn:microsoft.com/office/officeart/2005/8/layout/bProcess4"/>
    <dgm:cxn modelId="{3F3F9717-396B-4982-9A67-C0FE9CD27309}" type="presParOf" srcId="{96BDEBFB-160E-4221-BD02-789F011F7168}" destId="{4061EB23-2A2E-43FA-B81E-E9B0E21C5C3C}" srcOrd="0" destOrd="0" presId="urn:microsoft.com/office/officeart/2005/8/layout/bProcess4"/>
    <dgm:cxn modelId="{45308184-C528-4A5D-A4CC-09C9B832242F}" type="presParOf" srcId="{96BDEBFB-160E-4221-BD02-789F011F7168}" destId="{BAEFE9BC-BB0F-4E78-BF6B-DB814431D1FF}" srcOrd="1" destOrd="0" presId="urn:microsoft.com/office/officeart/2005/8/layout/bProcess4"/>
    <dgm:cxn modelId="{E37FCB75-515E-4909-8A8D-209BD41E08B0}" type="presParOf" srcId="{C670FDCC-AFCB-4504-A0E0-B36DE17ADCB3}" destId="{A9CC59A5-B315-4CDC-AB19-C4FB94331E09}" srcOrd="11" destOrd="0" presId="urn:microsoft.com/office/officeart/2005/8/layout/bProcess4"/>
    <dgm:cxn modelId="{C57B49E6-80A5-42B2-BB3D-62CC2CEC78A4}" type="presParOf" srcId="{C670FDCC-AFCB-4504-A0E0-B36DE17ADCB3}" destId="{6C1C645E-84FA-4EB5-9559-433EDD0E563F}" srcOrd="12" destOrd="0" presId="urn:microsoft.com/office/officeart/2005/8/layout/bProcess4"/>
    <dgm:cxn modelId="{4E69C21C-095C-4F62-ADDD-49E01B57607D}" type="presParOf" srcId="{6C1C645E-84FA-4EB5-9559-433EDD0E563F}" destId="{33CE160C-8D76-43BE-82AA-6D0F87F2534B}" srcOrd="0" destOrd="0" presId="urn:microsoft.com/office/officeart/2005/8/layout/bProcess4"/>
    <dgm:cxn modelId="{6A135F42-66B4-4B68-A272-9C04FCADF00E}" type="presParOf" srcId="{6C1C645E-84FA-4EB5-9559-433EDD0E563F}" destId="{2D67FD64-64EB-4330-9662-45585F0EAC05}" srcOrd="1" destOrd="0" presId="urn:microsoft.com/office/officeart/2005/8/layout/bProcess4"/>
    <dgm:cxn modelId="{20E5558E-3DFF-42AB-B787-28C79C807F14}" type="presParOf" srcId="{C670FDCC-AFCB-4504-A0E0-B36DE17ADCB3}" destId="{7EBE4FD0-0375-49B5-8913-BF77ECBEFF8B}" srcOrd="13" destOrd="0" presId="urn:microsoft.com/office/officeart/2005/8/layout/bProcess4"/>
    <dgm:cxn modelId="{EA97A1FF-0B21-407A-B294-E6FF132BABFF}" type="presParOf" srcId="{C670FDCC-AFCB-4504-A0E0-B36DE17ADCB3}" destId="{87B2E4AE-12C8-46BD-B42B-965C78F53854}" srcOrd="14" destOrd="0" presId="urn:microsoft.com/office/officeart/2005/8/layout/bProcess4"/>
    <dgm:cxn modelId="{D3EBCEA6-AD5E-4965-BA5A-E3BF149DD802}" type="presParOf" srcId="{87B2E4AE-12C8-46BD-B42B-965C78F53854}" destId="{7853A6D6-C770-436D-960F-B1B557DFA580}" srcOrd="0" destOrd="0" presId="urn:microsoft.com/office/officeart/2005/8/layout/bProcess4"/>
    <dgm:cxn modelId="{0CA3CE9E-8310-4CD7-9A5F-125971529ABE}" type="presParOf" srcId="{87B2E4AE-12C8-46BD-B42B-965C78F53854}" destId="{01BFFE19-2675-4928-9F41-D7A8BCD93A1B}" srcOrd="1" destOrd="0" presId="urn:microsoft.com/office/officeart/2005/8/layout/bProcess4"/>
    <dgm:cxn modelId="{4D11A6A2-ED84-49F4-BBEB-3E4CB551A2F0}" type="presParOf" srcId="{C670FDCC-AFCB-4504-A0E0-B36DE17ADCB3}" destId="{F78299D8-9326-4BA1-96C9-DA922F5267F7}" srcOrd="15" destOrd="0" presId="urn:microsoft.com/office/officeart/2005/8/layout/bProcess4"/>
    <dgm:cxn modelId="{FC86555E-1EAB-4CA2-B555-E43BD891B54B}" type="presParOf" srcId="{C670FDCC-AFCB-4504-A0E0-B36DE17ADCB3}" destId="{5F28A1DB-EC90-4434-8EC6-1B3F84AC202B}" srcOrd="16" destOrd="0" presId="urn:microsoft.com/office/officeart/2005/8/layout/bProcess4"/>
    <dgm:cxn modelId="{CDBDDFCF-ADD5-4771-AC89-19054B2CA8C4}" type="presParOf" srcId="{5F28A1DB-EC90-4434-8EC6-1B3F84AC202B}" destId="{896947C4-4DCE-417D-A4E8-9DDD6B6BF149}" srcOrd="0" destOrd="0" presId="urn:microsoft.com/office/officeart/2005/8/layout/bProcess4"/>
    <dgm:cxn modelId="{D0066D82-D02E-49BA-8AAE-287B64F786E6}" type="presParOf" srcId="{5F28A1DB-EC90-4434-8EC6-1B3F84AC202B}" destId="{CBF5B7B3-B1C1-448D-9130-3B29FF2B17BE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7F95E7-BA80-452C-89C2-F703D63A3C52}">
      <dsp:nvSpPr>
        <dsp:cNvPr id="0" name=""/>
        <dsp:cNvSpPr/>
      </dsp:nvSpPr>
      <dsp:spPr>
        <a:xfrm rot="5400000">
          <a:off x="1371365" y="636888"/>
          <a:ext cx="993553" cy="119939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2CEED0-D4EC-427D-ACA7-414F9EBF0ECD}">
      <dsp:nvSpPr>
        <dsp:cNvPr id="0" name=""/>
        <dsp:cNvSpPr/>
      </dsp:nvSpPr>
      <dsp:spPr>
        <a:xfrm>
          <a:off x="1598639" y="904"/>
          <a:ext cx="1332659" cy="7995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/>
            <a:t>Isaac is a 4-year-old child who:</a:t>
          </a:r>
        </a:p>
      </dsp:txBody>
      <dsp:txXfrm>
        <a:off x="1622058" y="24323"/>
        <a:ext cx="1285821" cy="752757"/>
      </dsp:txXfrm>
    </dsp:sp>
    <dsp:sp modelId="{40A6DC25-CDC0-42D1-B1E8-63E80EA89854}">
      <dsp:nvSpPr>
        <dsp:cNvPr id="0" name=""/>
        <dsp:cNvSpPr/>
      </dsp:nvSpPr>
      <dsp:spPr>
        <a:xfrm rot="5400000">
          <a:off x="1371365" y="1636383"/>
          <a:ext cx="993553" cy="119939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52EAA5-1682-477B-B016-AA94EAA90BFA}">
      <dsp:nvSpPr>
        <dsp:cNvPr id="0" name=""/>
        <dsp:cNvSpPr/>
      </dsp:nvSpPr>
      <dsp:spPr>
        <a:xfrm>
          <a:off x="1598639" y="1000399"/>
          <a:ext cx="1332659" cy="7995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/>
            <a:t>Becomes distressed when separated from his mother </a:t>
          </a:r>
        </a:p>
      </dsp:txBody>
      <dsp:txXfrm>
        <a:off x="1622058" y="1023818"/>
        <a:ext cx="1285821" cy="752757"/>
      </dsp:txXfrm>
    </dsp:sp>
    <dsp:sp modelId="{C7413F02-329F-4BA3-8B0D-4D3098BA8F2D}">
      <dsp:nvSpPr>
        <dsp:cNvPr id="0" name=""/>
        <dsp:cNvSpPr/>
      </dsp:nvSpPr>
      <dsp:spPr>
        <a:xfrm>
          <a:off x="1871113" y="2136131"/>
          <a:ext cx="1766496" cy="119939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1164E9-92E8-4447-A2AB-570AA77E905F}">
      <dsp:nvSpPr>
        <dsp:cNvPr id="0" name=""/>
        <dsp:cNvSpPr/>
      </dsp:nvSpPr>
      <dsp:spPr>
        <a:xfrm>
          <a:off x="1598639" y="1999894"/>
          <a:ext cx="1332659" cy="7995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/>
            <a:t>Is quiet and withdrawn during play </a:t>
          </a:r>
        </a:p>
      </dsp:txBody>
      <dsp:txXfrm>
        <a:off x="1622058" y="2023313"/>
        <a:ext cx="1285821" cy="752757"/>
      </dsp:txXfrm>
    </dsp:sp>
    <dsp:sp modelId="{0EFC1098-90DE-4B3A-831F-11D012C838B0}">
      <dsp:nvSpPr>
        <dsp:cNvPr id="0" name=""/>
        <dsp:cNvSpPr/>
      </dsp:nvSpPr>
      <dsp:spPr>
        <a:xfrm rot="16200000">
          <a:off x="3143803" y="1636383"/>
          <a:ext cx="993553" cy="119939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96CFDE-ECCC-45E9-897F-84B186521C28}">
      <dsp:nvSpPr>
        <dsp:cNvPr id="0" name=""/>
        <dsp:cNvSpPr/>
      </dsp:nvSpPr>
      <dsp:spPr>
        <a:xfrm>
          <a:off x="3371077" y="1999894"/>
          <a:ext cx="1332659" cy="7995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/>
            <a:t>Has delayed language development </a:t>
          </a:r>
        </a:p>
      </dsp:txBody>
      <dsp:txXfrm>
        <a:off x="3394496" y="2023313"/>
        <a:ext cx="1285821" cy="752757"/>
      </dsp:txXfrm>
    </dsp:sp>
    <dsp:sp modelId="{E9C1606D-D997-4C1C-8B51-EC3D3376234A}">
      <dsp:nvSpPr>
        <dsp:cNvPr id="0" name=""/>
        <dsp:cNvSpPr/>
      </dsp:nvSpPr>
      <dsp:spPr>
        <a:xfrm rot="16200000">
          <a:off x="3143803" y="636888"/>
          <a:ext cx="993553" cy="119939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C25EE0-B23B-4863-9A26-EDAE99D675C8}">
      <dsp:nvSpPr>
        <dsp:cNvPr id="0" name=""/>
        <dsp:cNvSpPr/>
      </dsp:nvSpPr>
      <dsp:spPr>
        <a:xfrm>
          <a:off x="3371077" y="1000399"/>
          <a:ext cx="1332659" cy="7995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/>
            <a:t>Struggles with group activities </a:t>
          </a:r>
        </a:p>
      </dsp:txBody>
      <dsp:txXfrm>
        <a:off x="3394496" y="1023818"/>
        <a:ext cx="1285821" cy="752757"/>
      </dsp:txXfrm>
    </dsp:sp>
    <dsp:sp modelId="{A9CC59A5-B315-4CDC-AB19-C4FB94331E09}">
      <dsp:nvSpPr>
        <dsp:cNvPr id="0" name=""/>
        <dsp:cNvSpPr/>
      </dsp:nvSpPr>
      <dsp:spPr>
        <a:xfrm>
          <a:off x="3643550" y="137141"/>
          <a:ext cx="1766496" cy="119939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EFE9BC-BB0F-4E78-BF6B-DB814431D1FF}">
      <dsp:nvSpPr>
        <dsp:cNvPr id="0" name=""/>
        <dsp:cNvSpPr/>
      </dsp:nvSpPr>
      <dsp:spPr>
        <a:xfrm>
          <a:off x="3371077" y="904"/>
          <a:ext cx="1332659" cy="7995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/>
            <a:t>Has disrupted childcare experiences </a:t>
          </a:r>
        </a:p>
      </dsp:txBody>
      <dsp:txXfrm>
        <a:off x="3394496" y="24323"/>
        <a:ext cx="1285821" cy="752757"/>
      </dsp:txXfrm>
    </dsp:sp>
    <dsp:sp modelId="{7EBE4FD0-0375-49B5-8913-BF77ECBEFF8B}">
      <dsp:nvSpPr>
        <dsp:cNvPr id="0" name=""/>
        <dsp:cNvSpPr/>
      </dsp:nvSpPr>
      <dsp:spPr>
        <a:xfrm rot="5400000">
          <a:off x="4916241" y="636888"/>
          <a:ext cx="993553" cy="119939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67FD64-64EB-4330-9662-45585F0EAC05}">
      <dsp:nvSpPr>
        <dsp:cNvPr id="0" name=""/>
        <dsp:cNvSpPr/>
      </dsp:nvSpPr>
      <dsp:spPr>
        <a:xfrm>
          <a:off x="5143515" y="904"/>
          <a:ext cx="1332659" cy="7995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/>
            <a:t>Lives with a mother experiencing post-natal depression </a:t>
          </a:r>
        </a:p>
      </dsp:txBody>
      <dsp:txXfrm>
        <a:off x="5166934" y="24323"/>
        <a:ext cx="1285821" cy="752757"/>
      </dsp:txXfrm>
    </dsp:sp>
    <dsp:sp modelId="{F78299D8-9326-4BA1-96C9-DA922F5267F7}">
      <dsp:nvSpPr>
        <dsp:cNvPr id="0" name=""/>
        <dsp:cNvSpPr/>
      </dsp:nvSpPr>
      <dsp:spPr>
        <a:xfrm rot="5400000">
          <a:off x="4916241" y="1636383"/>
          <a:ext cx="993553" cy="119939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BFFE19-2675-4928-9F41-D7A8BCD93A1B}">
      <dsp:nvSpPr>
        <dsp:cNvPr id="0" name=""/>
        <dsp:cNvSpPr/>
      </dsp:nvSpPr>
      <dsp:spPr>
        <a:xfrm>
          <a:off x="5143515" y="1000399"/>
          <a:ext cx="1332659" cy="7995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b="1" kern="1200"/>
            <a:t>Aim</a:t>
          </a:r>
          <a:endParaRPr lang="en-US" sz="800" kern="1200"/>
        </a:p>
      </dsp:txBody>
      <dsp:txXfrm>
        <a:off x="5166934" y="1023818"/>
        <a:ext cx="1285821" cy="752757"/>
      </dsp:txXfrm>
    </dsp:sp>
    <dsp:sp modelId="{CBF5B7B3-B1C1-448D-9130-3B29FF2B17BE}">
      <dsp:nvSpPr>
        <dsp:cNvPr id="0" name=""/>
        <dsp:cNvSpPr/>
      </dsp:nvSpPr>
      <dsp:spPr>
        <a:xfrm>
          <a:off x="5143515" y="1999894"/>
          <a:ext cx="1332659" cy="7995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/>
            <a:t>To analyse Isaac's development using </a:t>
          </a:r>
          <a:r>
            <a:rPr lang="en-US" sz="800" b="1" kern="1200"/>
            <a:t>Bowlby's Attachment Theory</a:t>
          </a:r>
          <a:r>
            <a:rPr lang="en-US" sz="800" kern="1200"/>
            <a:t> and propose suitable support strategies.</a:t>
          </a:r>
        </a:p>
      </dsp:txBody>
      <dsp:txXfrm>
        <a:off x="5166934" y="2023313"/>
        <a:ext cx="1285821" cy="7527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943868-0F0E-464E-88FA-9FE3209F012D}" type="datetimeFigureOut">
              <a:rPr lang="en-GB" smtClean="0"/>
              <a:t>13/06/2026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ED49FC-5DB0-4506-AA0E-4248A181A9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3424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ED49FC-5DB0-4506-AA0E-4248A181A9A6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30293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ED49FC-5DB0-4506-AA0E-4248A181A9A6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32069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9E01F5-CBD0-BB06-74E7-3F8EB0CBDE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01B6E73-E09E-1E6D-AA18-20C31A7139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7A9EA2-F621-C379-E884-7D5523A79F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EC546-2194-4261-81EE-74B2C6A06A0C}" type="datetimeFigureOut">
              <a:rPr lang="en-GB" smtClean="0"/>
              <a:t>13/06/2026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6E16C4-89AE-8FBA-10E8-1EDBDABF2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75C42E-15A7-7C1F-591C-CA23641A1E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4508-02C9-4424-9223-A93DBC0CBF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58801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FB6121-02A1-9440-C644-CC5EB52546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63CAF9-D5DB-1BF2-B3FB-1317DFEA58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10D386-684D-5A46-15F2-19838305CA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EC546-2194-4261-81EE-74B2C6A06A0C}" type="datetimeFigureOut">
              <a:rPr lang="en-GB" smtClean="0"/>
              <a:t>13/06/2026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26000A-D24B-A373-379A-7DC76DFD4C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3FF41B-D00B-F928-F3C7-10A59489F8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4508-02C9-4424-9223-A93DBC0CBF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34230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AECF35-8CAE-6292-8B5D-F42C72FB64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2D037F-ED8F-E2F9-6ECB-B886DC13B2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300E3A-D075-6358-C55D-544CE570BA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EC546-2194-4261-81EE-74B2C6A06A0C}" type="datetimeFigureOut">
              <a:rPr lang="en-GB" smtClean="0"/>
              <a:t>13/06/2026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77733A-B573-3F42-BA08-BB35C6592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FABC17-6F10-BA1F-07B0-39C39085AC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4508-02C9-4424-9223-A93DBC0CBF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20488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9B06E3-1ECA-2BB7-6731-04E50834C7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37BEFD-E77D-05CA-DB6C-02616BFEFE0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335B6BF-7C27-979D-42A1-5BA3616E11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B52D9A-F6AF-4239-2B1D-0D39A97210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EC546-2194-4261-81EE-74B2C6A06A0C}" type="datetimeFigureOut">
              <a:rPr lang="en-GB" smtClean="0"/>
              <a:t>13/06/2026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8BD6DB-2B59-CE18-1BCF-A192FE80B7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3D7847-067E-CE28-3F7E-99E8A4E0E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4508-02C9-4424-9223-A93DBC0CBF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69950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4B6DE-5B13-CEEE-B3BF-F1B74A725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6723C6-568C-62A6-AF15-F387F66416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069BBA-BAAD-44D2-2F24-80113CFA00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76E014F-2F7E-C908-927C-9C5CE2285CA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AD8569B-741C-0CBC-15C5-97EA7D4E7F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C3E3415-2C23-78D9-3BF8-B10A9A1EDA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EC546-2194-4261-81EE-74B2C6A06A0C}" type="datetimeFigureOut">
              <a:rPr lang="en-GB" smtClean="0"/>
              <a:t>13/06/2026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2C2595E-8E14-0E98-2E10-758455C58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E8E5AE5-A544-2DB8-D776-2E811468F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4508-02C9-4424-9223-A93DBC0CBF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10063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79CD06-868A-9EF2-3D45-F07AFC62A6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F04A67-3B5E-5528-19FB-009B3BA5F3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EC546-2194-4261-81EE-74B2C6A06A0C}" type="datetimeFigureOut">
              <a:rPr lang="en-GB" smtClean="0"/>
              <a:t>13/06/2026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B7CEACE-0598-DC1C-89BF-EEB64CA56D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51A5AF2-3103-F13C-D682-6E1458F373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4508-02C9-4424-9223-A93DBC0CBF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56141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CFBB862-B088-AB32-6121-CBE24AA3E3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EC546-2194-4261-81EE-74B2C6A06A0C}" type="datetimeFigureOut">
              <a:rPr lang="en-GB" smtClean="0"/>
              <a:t>13/06/2026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C053DC3-C995-31DD-C924-B811BB23D0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89FD2E-EB3C-0F7F-DF7A-6284BC9D5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4508-02C9-4424-9223-A93DBC0CBF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1659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94029D-DFF9-A019-9159-B56F757201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88E434-F1FE-16D3-A3E1-3E84CF9CD4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D5D26D-B32C-E379-405C-CB2ED8F940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9F27C1-429D-EEC3-8CB4-645A9A292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EC546-2194-4261-81EE-74B2C6A06A0C}" type="datetimeFigureOut">
              <a:rPr lang="en-GB" smtClean="0"/>
              <a:t>13/06/2026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160927-A315-E63E-9E22-45EE49C040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695A74-9514-943E-0A10-0199C87353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4508-02C9-4424-9223-A93DBC0CBF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1015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689370-B012-5B42-4206-E44D141FC3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40502AA-F56E-7D63-9522-9DC33D219BF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1DE781B-B833-67B8-C229-5A7907AF2E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7B3CAD-0459-F402-E2F9-DFF8416E8A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EC546-2194-4261-81EE-74B2C6A06A0C}" type="datetimeFigureOut">
              <a:rPr lang="en-GB" smtClean="0"/>
              <a:t>13/06/2026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B073DA-0C5C-FB2F-2C1A-07EF730E63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9DB25D-DB5D-2DD1-FB48-70999A5DDA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4508-02C9-4424-9223-A93DBC0CBF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206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668EF0-0A18-51E9-8FB9-02353282C4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FC04786-9EB7-107B-5A9C-83BDD59FE0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580BE9-8D5D-4E4B-CC1E-94A088B830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EC546-2194-4261-81EE-74B2C6A06A0C}" type="datetimeFigureOut">
              <a:rPr lang="en-GB" smtClean="0"/>
              <a:t>13/06/2026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3B4F53-6FF3-2763-3AB2-A95CCAA40C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B4C0D8-B5DD-3A78-61C9-E149DC2CB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4508-02C9-4424-9223-A93DBC0CBF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9314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2E99C95-FDCE-801D-70C3-25A9C7ECAC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85689C-AD50-CB6A-5042-B33B1B4C34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2625CE-2438-97F0-CAD3-095A0CB72D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EC546-2194-4261-81EE-74B2C6A06A0C}" type="datetimeFigureOut">
              <a:rPr lang="en-GB" smtClean="0"/>
              <a:t>13/06/2026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CCCBDD-AE99-1A09-0F9B-EE8FEA5B25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1BBDB8-333C-EFED-9CA7-D0D75C0373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4508-02C9-4424-9223-A93DBC0CBF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4809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D5487C9-5CC4-BDD3-2DAF-9ECA6CA3AB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83FF4E-C46A-29F1-AFF3-88EF4431AC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D6AD5A-E6AE-7418-C279-9B69AAE776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1AEC546-2194-4261-81EE-74B2C6A06A0C}" type="datetimeFigureOut">
              <a:rPr lang="en-GB" smtClean="0"/>
              <a:t>13/06/2026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236AE4-3E55-5487-5091-7F3787FFAD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FF0FF5-7AF2-CB78-8E83-DF1DFF6A95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7F24508-02C9-4424-9223-A93DBC0CBF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3198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implypsychology.org/bowlby.html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implypsychology.org/bowlby.html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A3363022-C969-41E9-8EB2-E4C94908C1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1695" cy="68520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8D1AD6B3-BE88-4CEB-BA17-790657CC47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AD07EA-51BF-9792-ED9E-DBD3AF7961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90662" y="471949"/>
            <a:ext cx="4805996" cy="2487561"/>
          </a:xfrm>
        </p:spPr>
        <p:txBody>
          <a:bodyPr anchor="t">
            <a:normAutofit/>
          </a:bodyPr>
          <a:lstStyle/>
          <a:p>
            <a:pPr algn="l"/>
            <a:r>
              <a:rPr lang="en-GB" sz="2800" b="1" dirty="0">
                <a:solidFill>
                  <a:schemeClr val="tx2"/>
                </a:solidFill>
                <a:latin typeface="Comic Sans MS" panose="030F0702030302020204" pitchFamily="66" charset="0"/>
              </a:rPr>
              <a:t>Jodie Dickinson</a:t>
            </a:r>
            <a:br>
              <a:rPr lang="en-GB" sz="2800" b="1" dirty="0">
                <a:solidFill>
                  <a:schemeClr val="tx2"/>
                </a:solidFill>
                <a:latin typeface="Comic Sans MS" panose="030F0702030302020204" pitchFamily="66" charset="0"/>
              </a:rPr>
            </a:br>
            <a:r>
              <a:rPr lang="en-GB" sz="2800" b="1" dirty="0">
                <a:solidFill>
                  <a:schemeClr val="tx2"/>
                </a:solidFill>
                <a:latin typeface="Comic Sans MS" panose="030F0702030302020204" pitchFamily="66" charset="0"/>
              </a:rPr>
              <a:t>LCHS4010</a:t>
            </a:r>
            <a:br>
              <a:rPr lang="en-GB" sz="2800" b="1" dirty="0">
                <a:solidFill>
                  <a:schemeClr val="tx2"/>
                </a:solidFill>
                <a:latin typeface="Comic Sans MS" panose="030F0702030302020204" pitchFamily="66" charset="0"/>
              </a:rPr>
            </a:br>
            <a:r>
              <a:rPr lang="en-GB" sz="2800" b="1" dirty="0">
                <a:solidFill>
                  <a:schemeClr val="tx2"/>
                </a:solidFill>
                <a:latin typeface="Comic Sans MS" panose="030F0702030302020204" pitchFamily="66" charset="0"/>
              </a:rPr>
              <a:t>Neale Haddon</a:t>
            </a:r>
            <a:br>
              <a:rPr lang="en-GB" sz="2800" b="1" dirty="0">
                <a:solidFill>
                  <a:schemeClr val="tx2"/>
                </a:solidFill>
                <a:latin typeface="Comic Sans MS" panose="030F0702030302020204" pitchFamily="66" charset="0"/>
              </a:rPr>
            </a:br>
            <a:r>
              <a:rPr lang="en-GB" sz="2800" b="1" dirty="0">
                <a:solidFill>
                  <a:schemeClr val="tx2"/>
                </a:solidFill>
                <a:latin typeface="Comic Sans MS" panose="030F0702030302020204" pitchFamily="66" charset="0"/>
              </a:rPr>
              <a:t>Psychology in Health and Social Care</a:t>
            </a:r>
            <a:br>
              <a:rPr lang="en-GB" sz="2800" b="1" dirty="0">
                <a:solidFill>
                  <a:schemeClr val="tx2"/>
                </a:solidFill>
                <a:latin typeface="Comic Sans MS" panose="030F0702030302020204" pitchFamily="66" charset="0"/>
              </a:rPr>
            </a:br>
            <a:r>
              <a:rPr lang="en-GB" sz="2800" b="1" dirty="0">
                <a:solidFill>
                  <a:schemeClr val="tx2"/>
                </a:solidFill>
                <a:latin typeface="Comic Sans MS" panose="030F0702030302020204" pitchFamily="66" charset="0"/>
              </a:rPr>
              <a:t>Bowlby’s Theory for Issac</a:t>
            </a:r>
          </a:p>
        </p:txBody>
      </p:sp>
      <p:pic>
        <p:nvPicPr>
          <p:cNvPr id="34" name="Graphic 33" descr="Brain in head">
            <a:extLst>
              <a:ext uri="{FF2B5EF4-FFF2-40B4-BE49-F238E27FC236}">
                <a16:creationId xmlns:a16="http://schemas.microsoft.com/office/drawing/2014/main" id="{FA132363-C5C0-936E-9233-0AE3CB3B1C1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340470" y="1815320"/>
            <a:ext cx="4141760" cy="4141760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grpSp>
        <p:nvGrpSpPr>
          <p:cNvPr id="41" name="Group 40">
            <a:extLst>
              <a:ext uri="{FF2B5EF4-FFF2-40B4-BE49-F238E27FC236}">
                <a16:creationId xmlns:a16="http://schemas.microsoft.com/office/drawing/2014/main" id="{89D1390B-7E13-4B4F-9CB2-391063412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253" y="-5977"/>
            <a:ext cx="6238675" cy="6863979"/>
            <a:chOff x="305" y="-5977"/>
            <a:chExt cx="6238675" cy="6863979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9E720206-AA49-4786-A932-A2650DE091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34854"/>
              <a:ext cx="6028697" cy="6817170"/>
            </a:xfrm>
            <a:custGeom>
              <a:avLst/>
              <a:gdLst>
                <a:gd name="connsiteX0" fmla="*/ 6028697 w 6028697"/>
                <a:gd name="connsiteY0" fmla="*/ 6155323 h 6817170"/>
                <a:gd name="connsiteX1" fmla="*/ 6028697 w 6028697"/>
                <a:gd name="connsiteY1" fmla="*/ 6817170 h 6817170"/>
                <a:gd name="connsiteX2" fmla="*/ 5157862 w 6028697"/>
                <a:gd name="connsiteY2" fmla="*/ 6817170 h 6817170"/>
                <a:gd name="connsiteX3" fmla="*/ 5347156 w 6028697"/>
                <a:gd name="connsiteY3" fmla="*/ 6687553 h 6817170"/>
                <a:gd name="connsiteX4" fmla="*/ 5487470 w 6028697"/>
                <a:gd name="connsiteY4" fmla="*/ 6581714 h 6817170"/>
                <a:gd name="connsiteX5" fmla="*/ 5627642 w 6028697"/>
                <a:gd name="connsiteY5" fmla="*/ 6472328 h 6817170"/>
                <a:gd name="connsiteX6" fmla="*/ 5911392 w 6028697"/>
                <a:gd name="connsiteY6" fmla="*/ 6245328 h 6817170"/>
                <a:gd name="connsiteX7" fmla="*/ 4481066 w 6028697"/>
                <a:gd name="connsiteY7" fmla="*/ 478 h 6817170"/>
                <a:gd name="connsiteX8" fmla="*/ 4672258 w 6028697"/>
                <a:gd name="connsiteY8" fmla="*/ 7519 h 6817170"/>
                <a:gd name="connsiteX9" fmla="*/ 5429869 w 6028697"/>
                <a:gd name="connsiteY9" fmla="*/ 125134 h 6817170"/>
                <a:gd name="connsiteX10" fmla="*/ 5976319 w 6028697"/>
                <a:gd name="connsiteY10" fmla="*/ 314893 h 6817170"/>
                <a:gd name="connsiteX11" fmla="*/ 6028697 w 6028697"/>
                <a:gd name="connsiteY11" fmla="*/ 339901 h 6817170"/>
                <a:gd name="connsiteX12" fmla="*/ 6028697 w 6028697"/>
                <a:gd name="connsiteY12" fmla="*/ 732458 h 6817170"/>
                <a:gd name="connsiteX13" fmla="*/ 5990985 w 6028697"/>
                <a:gd name="connsiteY13" fmla="*/ 712211 h 6817170"/>
                <a:gd name="connsiteX14" fmla="*/ 5341339 w 6028697"/>
                <a:gd name="connsiteY14" fmla="*/ 475281 h 6817170"/>
                <a:gd name="connsiteX15" fmla="*/ 4651969 w 6028697"/>
                <a:gd name="connsiteY15" fmla="*/ 377104 h 6817170"/>
                <a:gd name="connsiteX16" fmla="*/ 3953093 w 6028697"/>
                <a:gd name="connsiteY16" fmla="*/ 402498 h 6817170"/>
                <a:gd name="connsiteX17" fmla="*/ 3267413 w 6028697"/>
                <a:gd name="connsiteY17" fmla="*/ 546643 h 6817170"/>
                <a:gd name="connsiteX18" fmla="*/ 1439498 w 6028697"/>
                <a:gd name="connsiteY18" fmla="*/ 1568141 h 6817170"/>
                <a:gd name="connsiteX19" fmla="*/ 960671 w 6028697"/>
                <a:gd name="connsiteY19" fmla="*/ 2082013 h 6817170"/>
                <a:gd name="connsiteX20" fmla="*/ 581866 w 6028697"/>
                <a:gd name="connsiteY20" fmla="*/ 2672638 h 6817170"/>
                <a:gd name="connsiteX21" fmla="*/ 324789 w 6028697"/>
                <a:gd name="connsiteY21" fmla="*/ 3325262 h 6817170"/>
                <a:gd name="connsiteX22" fmla="*/ 231151 w 6028697"/>
                <a:gd name="connsiteY22" fmla="*/ 4022292 h 6817170"/>
                <a:gd name="connsiteX23" fmla="*/ 270592 w 6028697"/>
                <a:gd name="connsiteY23" fmla="*/ 4362792 h 6817170"/>
                <a:gd name="connsiteX24" fmla="*/ 387213 w 6028697"/>
                <a:gd name="connsiteY24" fmla="*/ 4681585 h 6817170"/>
                <a:gd name="connsiteX25" fmla="*/ 468507 w 6028697"/>
                <a:gd name="connsiteY25" fmla="*/ 4831546 h 6817170"/>
                <a:gd name="connsiteX26" fmla="*/ 561862 w 6028697"/>
                <a:gd name="connsiteY26" fmla="*/ 4976826 h 6817170"/>
                <a:gd name="connsiteX27" fmla="*/ 777511 w 6028697"/>
                <a:gd name="connsiteY27" fmla="*/ 5257597 h 6817170"/>
                <a:gd name="connsiteX28" fmla="*/ 1010895 w 6028697"/>
                <a:gd name="connsiteY28" fmla="*/ 5540494 h 6817170"/>
                <a:gd name="connsiteX29" fmla="*/ 1126948 w 6028697"/>
                <a:gd name="connsiteY29" fmla="*/ 5688186 h 6817170"/>
                <a:gd name="connsiteX30" fmla="*/ 1182706 w 6028697"/>
                <a:gd name="connsiteY30" fmla="*/ 5760543 h 6817170"/>
                <a:gd name="connsiteX31" fmla="*/ 1237327 w 6028697"/>
                <a:gd name="connsiteY31" fmla="*/ 5830060 h 6817170"/>
                <a:gd name="connsiteX32" fmla="*/ 1706649 w 6028697"/>
                <a:gd name="connsiteY32" fmla="*/ 6342797 h 6817170"/>
                <a:gd name="connsiteX33" fmla="*/ 1956207 w 6028697"/>
                <a:gd name="connsiteY33" fmla="*/ 6573484 h 6817170"/>
                <a:gd name="connsiteX34" fmla="*/ 2217681 w 6028697"/>
                <a:gd name="connsiteY34" fmla="*/ 6786297 h 6817170"/>
                <a:gd name="connsiteX35" fmla="*/ 2260820 w 6028697"/>
                <a:gd name="connsiteY35" fmla="*/ 6817170 h 6817170"/>
                <a:gd name="connsiteX36" fmla="*/ 1429497 w 6028697"/>
                <a:gd name="connsiteY36" fmla="*/ 6817170 h 6817170"/>
                <a:gd name="connsiteX37" fmla="*/ 1327275 w 6028697"/>
                <a:gd name="connsiteY37" fmla="*/ 6713800 h 6817170"/>
                <a:gd name="connsiteX38" fmla="*/ 1080556 w 6028697"/>
                <a:gd name="connsiteY38" fmla="*/ 6414443 h 6817170"/>
                <a:gd name="connsiteX39" fmla="*/ 865189 w 6028697"/>
                <a:gd name="connsiteY39" fmla="*/ 6097496 h 6817170"/>
                <a:gd name="connsiteX40" fmla="*/ 814823 w 6028697"/>
                <a:gd name="connsiteY40" fmla="*/ 6016911 h 6817170"/>
                <a:gd name="connsiteX41" fmla="*/ 766729 w 6028697"/>
                <a:gd name="connsiteY41" fmla="*/ 5938453 h 6817170"/>
                <a:gd name="connsiteX42" fmla="*/ 671672 w 6028697"/>
                <a:gd name="connsiteY42" fmla="*/ 5786648 h 6817170"/>
                <a:gd name="connsiteX43" fmla="*/ 474608 w 6028697"/>
                <a:gd name="connsiteY43" fmla="*/ 5474664 h 6817170"/>
                <a:gd name="connsiteX44" fmla="*/ 282652 w 6028697"/>
                <a:gd name="connsiteY44" fmla="*/ 5146508 h 6817170"/>
                <a:gd name="connsiteX45" fmla="*/ 196108 w 6028697"/>
                <a:gd name="connsiteY45" fmla="*/ 4972712 h 6817170"/>
                <a:gd name="connsiteX46" fmla="*/ 122474 w 6028697"/>
                <a:gd name="connsiteY46" fmla="*/ 4791821 h 6817170"/>
                <a:gd name="connsiteX47" fmla="*/ 65724 w 6028697"/>
                <a:gd name="connsiteY47" fmla="*/ 4603129 h 6817170"/>
                <a:gd name="connsiteX48" fmla="*/ 44727 w 6028697"/>
                <a:gd name="connsiteY48" fmla="*/ 4506937 h 6817170"/>
                <a:gd name="connsiteX49" fmla="*/ 35505 w 6028697"/>
                <a:gd name="connsiteY49" fmla="*/ 4458699 h 6817170"/>
                <a:gd name="connsiteX50" fmla="*/ 27845 w 6028697"/>
                <a:gd name="connsiteY50" fmla="*/ 4410320 h 6817170"/>
                <a:gd name="connsiteX51" fmla="*/ 37 w 6028697"/>
                <a:gd name="connsiteY51" fmla="*/ 4022292 h 6817170"/>
                <a:gd name="connsiteX52" fmla="*/ 78777 w 6028697"/>
                <a:gd name="connsiteY52" fmla="*/ 3267236 h 6817170"/>
                <a:gd name="connsiteX53" fmla="*/ 315424 w 6028697"/>
                <a:gd name="connsiteY53" fmla="*/ 2543673 h 6817170"/>
                <a:gd name="connsiteX54" fmla="*/ 1202710 w 6028697"/>
                <a:gd name="connsiteY54" fmla="*/ 1314895 h 6817170"/>
                <a:gd name="connsiteX55" fmla="*/ 1791065 w 6028697"/>
                <a:gd name="connsiteY55" fmla="*/ 833514 h 6817170"/>
                <a:gd name="connsiteX56" fmla="*/ 3908404 w 6028697"/>
                <a:gd name="connsiteY56" fmla="*/ 29794 h 6817170"/>
                <a:gd name="connsiteX57" fmla="*/ 4481066 w 6028697"/>
                <a:gd name="connsiteY57" fmla="*/ 478 h 68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28697" h="6817170">
                  <a:moveTo>
                    <a:pt x="6028697" y="6155323"/>
                  </a:moveTo>
                  <a:lnTo>
                    <a:pt x="6028697" y="6817170"/>
                  </a:lnTo>
                  <a:lnTo>
                    <a:pt x="5157862" y="6817170"/>
                  </a:lnTo>
                  <a:lnTo>
                    <a:pt x="5347156" y="6687553"/>
                  </a:lnTo>
                  <a:cubicBezTo>
                    <a:pt x="5394117" y="6653219"/>
                    <a:pt x="5440793" y="6617608"/>
                    <a:pt x="5487470" y="6581714"/>
                  </a:cubicBezTo>
                  <a:cubicBezTo>
                    <a:pt x="5534147" y="6545820"/>
                    <a:pt x="5580966" y="6509358"/>
                    <a:pt x="5627642" y="6472328"/>
                  </a:cubicBezTo>
                  <a:lnTo>
                    <a:pt x="5911392" y="6245328"/>
                  </a:lnTo>
                  <a:close/>
                  <a:moveTo>
                    <a:pt x="4481066" y="478"/>
                  </a:moveTo>
                  <a:cubicBezTo>
                    <a:pt x="4544817" y="1422"/>
                    <a:pt x="4608563" y="3769"/>
                    <a:pt x="4672258" y="7519"/>
                  </a:cubicBezTo>
                  <a:cubicBezTo>
                    <a:pt x="4927973" y="22364"/>
                    <a:pt x="5181687" y="61751"/>
                    <a:pt x="5429869" y="125134"/>
                  </a:cubicBezTo>
                  <a:cubicBezTo>
                    <a:pt x="5617090" y="173104"/>
                    <a:pt x="5799867" y="236595"/>
                    <a:pt x="5976319" y="314893"/>
                  </a:cubicBezTo>
                  <a:lnTo>
                    <a:pt x="6028697" y="339901"/>
                  </a:lnTo>
                  <a:lnTo>
                    <a:pt x="6028697" y="732458"/>
                  </a:lnTo>
                  <a:lnTo>
                    <a:pt x="5990985" y="712211"/>
                  </a:lnTo>
                  <a:cubicBezTo>
                    <a:pt x="5783917" y="609342"/>
                    <a:pt x="5566013" y="529876"/>
                    <a:pt x="5341339" y="475281"/>
                  </a:cubicBezTo>
                  <a:cubicBezTo>
                    <a:pt x="5115233" y="420503"/>
                    <a:pt x="4884375" y="387624"/>
                    <a:pt x="4651969" y="377104"/>
                  </a:cubicBezTo>
                  <a:cubicBezTo>
                    <a:pt x="4418713" y="365171"/>
                    <a:pt x="4184861" y="373670"/>
                    <a:pt x="3953093" y="402498"/>
                  </a:cubicBezTo>
                  <a:cubicBezTo>
                    <a:pt x="3721001" y="431832"/>
                    <a:pt x="3491675" y="480040"/>
                    <a:pt x="3267413" y="546643"/>
                  </a:cubicBezTo>
                  <a:cubicBezTo>
                    <a:pt x="2591323" y="750761"/>
                    <a:pt x="1967642" y="1099289"/>
                    <a:pt x="1439498" y="1568141"/>
                  </a:cubicBezTo>
                  <a:cubicBezTo>
                    <a:pt x="1265589" y="1725523"/>
                    <a:pt x="1105393" y="1897434"/>
                    <a:pt x="960671" y="2082013"/>
                  </a:cubicBezTo>
                  <a:cubicBezTo>
                    <a:pt x="815775" y="2266294"/>
                    <a:pt x="688923" y="2464081"/>
                    <a:pt x="581866" y="2672638"/>
                  </a:cubicBezTo>
                  <a:cubicBezTo>
                    <a:pt x="473765" y="2880669"/>
                    <a:pt x="387610" y="3099397"/>
                    <a:pt x="324789" y="3325262"/>
                  </a:cubicBezTo>
                  <a:cubicBezTo>
                    <a:pt x="262714" y="3552403"/>
                    <a:pt x="231223" y="3786822"/>
                    <a:pt x="231151" y="4022292"/>
                  </a:cubicBezTo>
                  <a:cubicBezTo>
                    <a:pt x="231413" y="4136912"/>
                    <a:pt x="244645" y="4251136"/>
                    <a:pt x="270592" y="4362792"/>
                  </a:cubicBezTo>
                  <a:cubicBezTo>
                    <a:pt x="297885" y="4472943"/>
                    <a:pt x="336983" y="4579833"/>
                    <a:pt x="387213" y="4681585"/>
                  </a:cubicBezTo>
                  <a:cubicBezTo>
                    <a:pt x="412042" y="4732517"/>
                    <a:pt x="439423" y="4782457"/>
                    <a:pt x="468507" y="4831546"/>
                  </a:cubicBezTo>
                  <a:cubicBezTo>
                    <a:pt x="497591" y="4880636"/>
                    <a:pt x="529230" y="4929015"/>
                    <a:pt x="561862" y="4976826"/>
                  </a:cubicBezTo>
                  <a:cubicBezTo>
                    <a:pt x="627975" y="5072166"/>
                    <a:pt x="701466" y="5164668"/>
                    <a:pt x="777511" y="5257597"/>
                  </a:cubicBezTo>
                  <a:cubicBezTo>
                    <a:pt x="853556" y="5350524"/>
                    <a:pt x="933574" y="5443594"/>
                    <a:pt x="1010895" y="5540494"/>
                  </a:cubicBezTo>
                  <a:cubicBezTo>
                    <a:pt x="1049957" y="5588732"/>
                    <a:pt x="1088642" y="5637963"/>
                    <a:pt x="1126948" y="5688186"/>
                  </a:cubicBezTo>
                  <a:lnTo>
                    <a:pt x="1182706" y="5760543"/>
                  </a:lnTo>
                  <a:cubicBezTo>
                    <a:pt x="1201007" y="5783669"/>
                    <a:pt x="1218458" y="5807503"/>
                    <a:pt x="1237327" y="5830060"/>
                  </a:cubicBezTo>
                  <a:cubicBezTo>
                    <a:pt x="1383714" y="6009916"/>
                    <a:pt x="1540413" y="6181116"/>
                    <a:pt x="1706649" y="6342797"/>
                  </a:cubicBezTo>
                  <a:cubicBezTo>
                    <a:pt x="1788084" y="6422531"/>
                    <a:pt x="1871265" y="6499427"/>
                    <a:pt x="1956207" y="6573484"/>
                  </a:cubicBezTo>
                  <a:cubicBezTo>
                    <a:pt x="2041332" y="6647402"/>
                    <a:pt x="2127733" y="6718907"/>
                    <a:pt x="2217681" y="6786297"/>
                  </a:cubicBezTo>
                  <a:lnTo>
                    <a:pt x="2260820" y="6817170"/>
                  </a:lnTo>
                  <a:lnTo>
                    <a:pt x="1429497" y="6817170"/>
                  </a:lnTo>
                  <a:lnTo>
                    <a:pt x="1327275" y="6713800"/>
                  </a:lnTo>
                  <a:cubicBezTo>
                    <a:pt x="1239186" y="6618984"/>
                    <a:pt x="1156797" y="6519019"/>
                    <a:pt x="1080556" y="6414443"/>
                  </a:cubicBezTo>
                  <a:cubicBezTo>
                    <a:pt x="1004653" y="6310734"/>
                    <a:pt x="932439" y="6205177"/>
                    <a:pt x="865189" y="6097496"/>
                  </a:cubicBezTo>
                  <a:cubicBezTo>
                    <a:pt x="847881" y="6070823"/>
                    <a:pt x="831565" y="6043725"/>
                    <a:pt x="814823" y="6016911"/>
                  </a:cubicBezTo>
                  <a:lnTo>
                    <a:pt x="766729" y="5938453"/>
                  </a:lnTo>
                  <a:cubicBezTo>
                    <a:pt x="735941" y="5887947"/>
                    <a:pt x="703878" y="5837581"/>
                    <a:pt x="671672" y="5786648"/>
                  </a:cubicBezTo>
                  <a:lnTo>
                    <a:pt x="474608" y="5474664"/>
                  </a:lnTo>
                  <a:cubicBezTo>
                    <a:pt x="408778" y="5368968"/>
                    <a:pt x="343516" y="5260008"/>
                    <a:pt x="282652" y="5146508"/>
                  </a:cubicBezTo>
                  <a:cubicBezTo>
                    <a:pt x="252290" y="5089759"/>
                    <a:pt x="223065" y="5032015"/>
                    <a:pt x="196108" y="4972712"/>
                  </a:cubicBezTo>
                  <a:cubicBezTo>
                    <a:pt x="169152" y="4913408"/>
                    <a:pt x="144607" y="4853111"/>
                    <a:pt x="122474" y="4791821"/>
                  </a:cubicBezTo>
                  <a:cubicBezTo>
                    <a:pt x="100342" y="4730532"/>
                    <a:pt x="81757" y="4666830"/>
                    <a:pt x="65724" y="4603129"/>
                  </a:cubicBezTo>
                  <a:cubicBezTo>
                    <a:pt x="58205" y="4571064"/>
                    <a:pt x="50828" y="4539143"/>
                    <a:pt x="44727" y="4506937"/>
                  </a:cubicBezTo>
                  <a:lnTo>
                    <a:pt x="35505" y="4458699"/>
                  </a:lnTo>
                  <a:lnTo>
                    <a:pt x="27845" y="4410320"/>
                  </a:lnTo>
                  <a:cubicBezTo>
                    <a:pt x="8635" y="4281881"/>
                    <a:pt x="-661" y="4152150"/>
                    <a:pt x="37" y="4022292"/>
                  </a:cubicBezTo>
                  <a:cubicBezTo>
                    <a:pt x="712" y="3768592"/>
                    <a:pt x="27094" y="3515615"/>
                    <a:pt x="78777" y="3267236"/>
                  </a:cubicBezTo>
                  <a:cubicBezTo>
                    <a:pt x="130048" y="3017876"/>
                    <a:pt x="209439" y="2775142"/>
                    <a:pt x="315424" y="2543673"/>
                  </a:cubicBezTo>
                  <a:cubicBezTo>
                    <a:pt x="528236" y="2081161"/>
                    <a:pt x="838234" y="1667312"/>
                    <a:pt x="1202710" y="1314895"/>
                  </a:cubicBezTo>
                  <a:cubicBezTo>
                    <a:pt x="1385514" y="1138814"/>
                    <a:pt x="1582282" y="977831"/>
                    <a:pt x="1791065" y="833514"/>
                  </a:cubicBezTo>
                  <a:cubicBezTo>
                    <a:pt x="2420037" y="395614"/>
                    <a:pt x="3147288" y="119557"/>
                    <a:pt x="3908404" y="29794"/>
                  </a:cubicBezTo>
                  <a:cubicBezTo>
                    <a:pt x="4098509" y="7429"/>
                    <a:pt x="4289811" y="-2355"/>
                    <a:pt x="4481066" y="47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C72F6EE6-EDE9-45A5-8F6D-02B9B7CB2C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1"/>
              <a:ext cx="6165116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C093DC50-3BD7-46B1-A300-CD207E152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-5977"/>
              <a:ext cx="6238675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803798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42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ight Triangle 43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6" name="TextBox 2">
            <a:extLst>
              <a:ext uri="{FF2B5EF4-FFF2-40B4-BE49-F238E27FC236}">
                <a16:creationId xmlns:a16="http://schemas.microsoft.com/office/drawing/2014/main" id="{8DA448A1-F2FF-BB5B-5F89-3028E5418E3A}"/>
              </a:ext>
            </a:extLst>
          </p:cNvPr>
          <p:cNvGraphicFramePr/>
          <p:nvPr/>
        </p:nvGraphicFramePr>
        <p:xfrm>
          <a:off x="1285240" y="2969469"/>
          <a:ext cx="8074815" cy="2800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315526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E9FDDEE-CB28-CC8D-9DC3-4FA8C265B2EA}"/>
              </a:ext>
            </a:extLst>
          </p:cNvPr>
          <p:cNvSpPr txBox="1"/>
          <p:nvPr/>
        </p:nvSpPr>
        <p:spPr>
          <a:xfrm>
            <a:off x="155349" y="197346"/>
            <a:ext cx="6096000" cy="64633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i="1" dirty="0">
                <a:latin typeface="Comic Sans MS" panose="030F0702030302020204" pitchFamily="66" charset="0"/>
              </a:rPr>
              <a:t>Developed by John Bowlby (1969).</a:t>
            </a:r>
          </a:p>
          <a:p>
            <a:pPr>
              <a:buNone/>
            </a:pPr>
            <a:r>
              <a:rPr lang="en-GB" b="1" i="1" dirty="0">
                <a:latin typeface="Comic Sans MS" panose="030F0702030302020204" pitchFamily="66" charset="0"/>
              </a:rPr>
              <a:t>Attachment is:</a:t>
            </a:r>
          </a:p>
          <a:p>
            <a:pPr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>
              <a:buNone/>
            </a:pPr>
            <a:r>
              <a:rPr lang="en-GB" dirty="0">
                <a:latin typeface="Comic Sans MS" panose="030F0702030302020204" pitchFamily="66" charset="0"/>
              </a:rPr>
              <a:t>"A lasting psychological connection between a child and caregiver.“</a:t>
            </a:r>
          </a:p>
          <a:p>
            <a:pPr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>
              <a:buNone/>
            </a:pPr>
            <a:r>
              <a:rPr lang="en-GB" b="1" dirty="0">
                <a:latin typeface="Comic Sans MS" panose="030F0702030302020204" pitchFamily="66" charset="0"/>
              </a:rPr>
              <a:t>Key ideas:</a:t>
            </a:r>
          </a:p>
          <a:p>
            <a:pPr>
              <a:buNone/>
            </a:pPr>
            <a:endParaRPr lang="en-GB" b="1" dirty="0">
              <a:latin typeface="Comic Sans MS" panose="030F0702030302020204" pitchFamily="66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Attachment is biologically driven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Infants seek proximity to caregivers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Early relationships influence future development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Secure attachment promotes healthy emotional development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pPr>
              <a:buNone/>
            </a:pPr>
            <a:r>
              <a:rPr lang="en-GB" b="1" dirty="0">
                <a:latin typeface="Comic Sans MS" panose="030F0702030302020204" pitchFamily="66" charset="0"/>
              </a:rPr>
              <a:t>Core Concepts:</a:t>
            </a:r>
          </a:p>
          <a:p>
            <a:pPr>
              <a:buNone/>
            </a:pPr>
            <a:endParaRPr lang="en-GB" b="1" dirty="0">
              <a:latin typeface="Comic Sans MS" panose="030F0702030302020204" pitchFamily="66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Monotropy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Internal Working Model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Secure Attachment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Separation Anxiety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Critical Period 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>
              <a:buNone/>
            </a:pPr>
            <a:r>
              <a:rPr lang="en-GB" dirty="0">
                <a:latin typeface="Comic Sans MS" panose="030F0702030302020204" pitchFamily="66" charset="0"/>
              </a:rPr>
              <a:t>Bowlby (1969)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70F4098-33AC-E065-A5FD-85DB952D91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1349" y="422030"/>
            <a:ext cx="5785302" cy="468091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7AC96AB-E083-227F-F094-BF6E98776670}"/>
              </a:ext>
            </a:extLst>
          </p:cNvPr>
          <p:cNvSpPr txBox="1"/>
          <p:nvPr/>
        </p:nvSpPr>
        <p:spPr>
          <a:xfrm>
            <a:off x="7185803" y="5235640"/>
            <a:ext cx="48508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McLeod, S. (2025) </a:t>
            </a:r>
            <a:r>
              <a:rPr lang="en-GB" i="1" dirty="0"/>
              <a:t>John Bowlby's Attachment Theory</a:t>
            </a:r>
            <a:r>
              <a:rPr lang="en-GB" dirty="0"/>
              <a:t>. Available at: </a:t>
            </a:r>
            <a:r>
              <a:rPr lang="en-GB" dirty="0">
                <a:hlinkClick r:id="rId3"/>
              </a:rPr>
              <a:t>https://www.simplypsychology.org/bowlby.html</a:t>
            </a:r>
            <a:r>
              <a:rPr lang="en-GB" dirty="0"/>
              <a:t> (Accessed: 13 June 2026).</a:t>
            </a:r>
          </a:p>
        </p:txBody>
      </p:sp>
    </p:spTree>
    <p:extLst>
      <p:ext uri="{BB962C8B-B14F-4D97-AF65-F5344CB8AC3E}">
        <p14:creationId xmlns:p14="http://schemas.microsoft.com/office/powerpoint/2010/main" val="13440540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3AAC9B5-8015-485C-ACF9-A750390E9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852863"/>
            <a:ext cx="0" cy="3236495"/>
          </a:xfrm>
          <a:prstGeom prst="line">
            <a:avLst/>
          </a:prstGeom>
          <a:ln w="19050" cap="sq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BEE20AAA-7498-9855-8D69-6981F89A5688}"/>
              </a:ext>
            </a:extLst>
          </p:cNvPr>
          <p:cNvSpPr txBox="1"/>
          <p:nvPr/>
        </p:nvSpPr>
        <p:spPr>
          <a:xfrm>
            <a:off x="954566" y="1553497"/>
            <a:ext cx="4702848" cy="36977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1" i="1" dirty="0">
                <a:latin typeface="Comic Sans MS" panose="030F0702030302020204" pitchFamily="66" charset="0"/>
              </a:rPr>
              <a:t>Developmental Assumptions Bowlby Believed: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100" b="1" dirty="0">
              <a:latin typeface="Comic Sans MS" panose="030F0702030302020204" pitchFamily="66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latin typeface="Comic Sans MS" panose="030F0702030302020204" pitchFamily="66" charset="0"/>
              </a:rPr>
              <a:t>Children need: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latin typeface="Comic Sans MS" panose="030F0702030302020204" pitchFamily="66" charset="0"/>
              </a:rPr>
              <a:t>Consistent caregiving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latin typeface="Comic Sans MS" panose="030F0702030302020204" pitchFamily="66" charset="0"/>
              </a:rPr>
              <a:t>Emotional warmth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latin typeface="Comic Sans MS" panose="030F0702030302020204" pitchFamily="66" charset="0"/>
              </a:rPr>
              <a:t>Reliable responses to distress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latin typeface="Comic Sans MS" panose="030F0702030302020204" pitchFamily="66" charset="0"/>
              </a:rPr>
              <a:t>When attachment needs are met: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latin typeface="Comic Sans MS" panose="030F0702030302020204" pitchFamily="66" charset="0"/>
              </a:rPr>
              <a:t>Emotional security develops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latin typeface="Comic Sans MS" panose="030F0702030302020204" pitchFamily="66" charset="0"/>
              </a:rPr>
              <a:t>Confidence increases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latin typeface="Comic Sans MS" panose="030F0702030302020204" pitchFamily="66" charset="0"/>
              </a:rPr>
              <a:t>Social relationships improve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latin typeface="Comic Sans MS" panose="030F0702030302020204" pitchFamily="66" charset="0"/>
              </a:rPr>
              <a:t>When attachment is disrupted: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latin typeface="Comic Sans MS" panose="030F0702030302020204" pitchFamily="66" charset="0"/>
              </a:rPr>
              <a:t>Anxiety may increase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latin typeface="Comic Sans MS" panose="030F0702030302020204" pitchFamily="66" charset="0"/>
              </a:rPr>
              <a:t>Behavioral difficulties may occur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latin typeface="Comic Sans MS" panose="030F0702030302020204" pitchFamily="66" charset="0"/>
              </a:rPr>
              <a:t>Social and emotional development can be affected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1100" dirty="0">
              <a:latin typeface="Comic Sans MS" panose="030F0702030302020204" pitchFamily="66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1" i="1" dirty="0">
                <a:latin typeface="Comic Sans MS" panose="030F0702030302020204" pitchFamily="66" charset="0"/>
              </a:rPr>
              <a:t>Relevance to Early Childhood: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100" b="1" dirty="0">
              <a:latin typeface="Comic Sans MS" panose="030F0702030302020204" pitchFamily="66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latin typeface="Comic Sans MS" panose="030F0702030302020204" pitchFamily="66" charset="0"/>
              </a:rPr>
              <a:t>Ages 0–5 are critical for attachment formation and emotional development.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1100" b="1" dirty="0">
              <a:latin typeface="Comic Sans MS" panose="030F0702030302020204" pitchFamily="66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dirty="0">
                <a:latin typeface="Comic Sans MS" panose="030F0702030302020204" pitchFamily="66" charset="0"/>
              </a:rPr>
              <a:t>Bowlby (1969)</a:t>
            </a:r>
          </a:p>
        </p:txBody>
      </p:sp>
    </p:spTree>
    <p:extLst>
      <p:ext uri="{BB962C8B-B14F-4D97-AF65-F5344CB8AC3E}">
        <p14:creationId xmlns:p14="http://schemas.microsoft.com/office/powerpoint/2010/main" val="8572562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91379F3-379F-43A0-02E8-F67C9528189A}"/>
              </a:ext>
            </a:extLst>
          </p:cNvPr>
          <p:cNvSpPr txBox="1"/>
          <p:nvPr/>
        </p:nvSpPr>
        <p:spPr>
          <a:xfrm>
            <a:off x="369914" y="1304635"/>
            <a:ext cx="5334197" cy="376983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1" i="1" dirty="0">
                <a:latin typeface="Comic Sans MS" panose="030F0702030302020204" pitchFamily="66" charset="0"/>
              </a:rPr>
              <a:t>Applying Bowlby to Isaac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1" i="1" dirty="0">
                <a:latin typeface="Comic Sans MS" panose="030F0702030302020204" pitchFamily="66" charset="0"/>
              </a:rPr>
              <a:t>Disrupted Childcare Arrangements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 dirty="0">
              <a:latin typeface="Comic Sans MS" panose="030F0702030302020204" pitchFamily="66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omic Sans MS" panose="030F0702030302020204" pitchFamily="66" charset="0"/>
              </a:rPr>
              <a:t>Isaac has experienced: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omic Sans MS" panose="030F0702030302020204" pitchFamily="66" charset="0"/>
              </a:rPr>
              <a:t>Frequent changes in childcare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omic Sans MS" panose="030F0702030302020204" pitchFamily="66" charset="0"/>
              </a:rPr>
              <a:t>Family relocation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omic Sans MS" panose="030F0702030302020204" pitchFamily="66" charset="0"/>
              </a:rPr>
              <a:t>Reduced stability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omic Sans MS" panose="030F0702030302020204" pitchFamily="66" charset="0"/>
              </a:rPr>
              <a:t>According to Bowlby: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omic Sans MS" panose="030F0702030302020204" pitchFamily="66" charset="0"/>
              </a:rPr>
              <a:t>Repeated separations can create insecurity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omic Sans MS" panose="030F0702030302020204" pitchFamily="66" charset="0"/>
              </a:rPr>
              <a:t>Children may struggle to trust unfamiliar adults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omic Sans MS" panose="030F0702030302020204" pitchFamily="66" charset="0"/>
              </a:rPr>
              <a:t>Anxiety during transitions may increase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dirty="0">
              <a:latin typeface="Comic Sans MS" panose="030F0702030302020204" pitchFamily="66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1" i="1" dirty="0">
                <a:latin typeface="Comic Sans MS" panose="030F0702030302020204" pitchFamily="66" charset="0"/>
              </a:rPr>
              <a:t>Evidence from Isaac: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 dirty="0">
              <a:latin typeface="Comic Sans MS" panose="030F0702030302020204" pitchFamily="66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omic Sans MS" panose="030F0702030302020204" pitchFamily="66" charset="0"/>
              </a:rPr>
              <a:t>Distress during separation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omic Sans MS" panose="030F0702030302020204" pitchFamily="66" charset="0"/>
              </a:rPr>
              <a:t>Reluctance to join activities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omic Sans MS" panose="030F0702030302020204" pitchFamily="66" charset="0"/>
              </a:rPr>
              <a:t>Dependence on his mother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1400" dirty="0">
              <a:latin typeface="Comic Sans MS" panose="030F0702030302020204" pitchFamily="66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400" dirty="0">
                <a:latin typeface="Comic Sans MS" panose="030F0702030302020204" pitchFamily="66" charset="0"/>
              </a:rPr>
              <a:t>Bowlby (1969)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0B22A4F-A690-0A78-0EAE-EA767820A33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0794" r="25523" b="-1"/>
          <a:stretch>
            <a:fillRect/>
          </a:stretch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529893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B867FF-FC45-48F7-8104-F89BE54909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BB56887-D0D5-4F0C-9E19-7247EB83C8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V="1">
            <a:off x="555710" y="2183223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6B5C051-2DCF-0BC0-C8D1-D13989D4B440}"/>
              </a:ext>
            </a:extLst>
          </p:cNvPr>
          <p:cNvSpPr txBox="1"/>
          <p:nvPr/>
        </p:nvSpPr>
        <p:spPr>
          <a:xfrm>
            <a:off x="1752600" y="238999"/>
            <a:ext cx="7170336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i="1" dirty="0">
                <a:latin typeface="Comic Sans MS" panose="030F0702030302020204" pitchFamily="66" charset="0"/>
              </a:rPr>
              <a:t>Maternal Mental Health and Attachment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b="1" dirty="0">
              <a:latin typeface="Comic Sans MS" panose="030F0702030302020204" pitchFamily="66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Comic Sans MS" panose="030F0702030302020204" pitchFamily="66" charset="0"/>
              </a:rPr>
              <a:t>Isaac's mother experiences: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Comic Sans MS" panose="030F0702030302020204" pitchFamily="66" charset="0"/>
              </a:rPr>
              <a:t>Post-natal depression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Comic Sans MS" panose="030F0702030302020204" pitchFamily="66" charset="0"/>
              </a:rPr>
              <a:t>Low confidence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Comic Sans MS" panose="030F0702030302020204" pitchFamily="66" charset="0"/>
              </a:rPr>
              <a:t>Limited support networks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Comic Sans MS" panose="030F0702030302020204" pitchFamily="66" charset="0"/>
              </a:rPr>
              <a:t>Research suggests maternal depression can affect: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Comic Sans MS" panose="030F0702030302020204" pitchFamily="66" charset="0"/>
              </a:rPr>
              <a:t>Emotional availability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Comic Sans MS" panose="030F0702030302020204" pitchFamily="66" charset="0"/>
              </a:rPr>
              <a:t>Sensitive caregiving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Comic Sans MS" panose="030F0702030302020204" pitchFamily="66" charset="0"/>
              </a:rPr>
              <a:t>Child attachment security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Comic Sans MS" panose="030F0702030302020204" pitchFamily="66" charset="0"/>
              </a:rPr>
              <a:t>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i="1" dirty="0">
                <a:latin typeface="Comic Sans MS" panose="030F0702030302020204" pitchFamily="66" charset="0"/>
              </a:rPr>
              <a:t>Impact on Isaac: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b="1" dirty="0">
              <a:latin typeface="Comic Sans MS" panose="030F0702030302020204" pitchFamily="66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Comic Sans MS" panose="030F0702030302020204" pitchFamily="66" charset="0"/>
              </a:rPr>
              <a:t>Possible outcomes: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Comic Sans MS" panose="030F0702030302020204" pitchFamily="66" charset="0"/>
              </a:rPr>
              <a:t>Clinginess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Comic Sans MS" panose="030F0702030302020204" pitchFamily="66" charset="0"/>
              </a:rPr>
              <a:t>Emotional insecurity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Comic Sans MS" panose="030F0702030302020204" pitchFamily="66" charset="0"/>
              </a:rPr>
              <a:t>Difficulty regulating emotions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Comic Sans MS" panose="030F0702030302020204" pitchFamily="66" charset="0"/>
              </a:rPr>
              <a:t>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Comic Sans MS" panose="030F0702030302020204" pitchFamily="66" charset="0"/>
              </a:rPr>
              <a:t>Bowlby (1969); Murray &amp; Cooper (1997)</a:t>
            </a:r>
          </a:p>
        </p:txBody>
      </p:sp>
    </p:spTree>
    <p:extLst>
      <p:ext uri="{BB962C8B-B14F-4D97-AF65-F5344CB8AC3E}">
        <p14:creationId xmlns:p14="http://schemas.microsoft.com/office/powerpoint/2010/main" val="10382757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638515" y="639280"/>
            <a:ext cx="6858000" cy="557944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393206" y="395206"/>
            <a:ext cx="6346209" cy="557608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1528907" y="2818967"/>
            <a:ext cx="2501979" cy="557608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425002" y="852793"/>
            <a:ext cx="6858001" cy="5152412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818753" y="1128497"/>
            <a:ext cx="4318303" cy="4318303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01AADA-C92E-7586-D994-41967F3446B0}"/>
              </a:ext>
            </a:extLst>
          </p:cNvPr>
          <p:cNvSpPr txBox="1"/>
          <p:nvPr/>
        </p:nvSpPr>
        <p:spPr>
          <a:xfrm>
            <a:off x="6503158" y="649480"/>
            <a:ext cx="4862447" cy="554604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1" i="1" dirty="0">
                <a:latin typeface="Comic Sans MS" panose="030F0702030302020204" pitchFamily="66" charset="0"/>
              </a:rPr>
              <a:t>Language and Social Development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1" i="1" dirty="0">
                <a:latin typeface="Comic Sans MS" panose="030F0702030302020204" pitchFamily="66" charset="0"/>
              </a:rPr>
              <a:t>Attachment and Communication: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 dirty="0">
              <a:latin typeface="Comic Sans MS" panose="030F0702030302020204" pitchFamily="66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omic Sans MS" panose="030F0702030302020204" pitchFamily="66" charset="0"/>
              </a:rPr>
              <a:t>Secure attachment supports: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omic Sans MS" panose="030F0702030302020204" pitchFamily="66" charset="0"/>
              </a:rPr>
              <a:t>Exploration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omic Sans MS" panose="030F0702030302020204" pitchFamily="66" charset="0"/>
              </a:rPr>
              <a:t>Communication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omic Sans MS" panose="030F0702030302020204" pitchFamily="66" charset="0"/>
              </a:rPr>
              <a:t>Social interaction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omic Sans MS" panose="030F0702030302020204" pitchFamily="66" charset="0"/>
              </a:rPr>
              <a:t>Isaac shows: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omic Sans MS" panose="030F0702030302020204" pitchFamily="66" charset="0"/>
              </a:rPr>
              <a:t>Language delay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omic Sans MS" panose="030F0702030302020204" pitchFamily="66" charset="0"/>
              </a:rPr>
              <a:t>Withdrawal from peers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omic Sans MS" panose="030F0702030302020204" pitchFamily="66" charset="0"/>
              </a:rPr>
              <a:t>Difficulty joining groups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omic Sans MS" panose="030F0702030302020204" pitchFamily="66" charset="0"/>
              </a:rPr>
              <a:t>Bowlby would argue emotional insecurity may reduce confidence to explore and interact.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dirty="0">
              <a:latin typeface="Comic Sans MS" panose="030F0702030302020204" pitchFamily="66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1" i="1" dirty="0">
                <a:latin typeface="Comic Sans MS" panose="030F0702030302020204" pitchFamily="66" charset="0"/>
              </a:rPr>
              <a:t>Possible Consequences: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 dirty="0">
              <a:latin typeface="Comic Sans MS" panose="030F0702030302020204" pitchFamily="66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omic Sans MS" panose="030F0702030302020204" pitchFamily="66" charset="0"/>
              </a:rPr>
              <a:t>Delayed language acquisition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omic Sans MS" panose="030F0702030302020204" pitchFamily="66" charset="0"/>
              </a:rPr>
              <a:t>Reduced social competence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omic Sans MS" panose="030F0702030302020204" pitchFamily="66" charset="0"/>
              </a:rPr>
              <a:t>Lower self-confidence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dirty="0">
              <a:latin typeface="Comic Sans MS" panose="030F0702030302020204" pitchFamily="66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omic Sans MS" panose="030F0702030302020204" pitchFamily="66" charset="0"/>
              </a:rPr>
              <a:t>Bowlby (1969)</a:t>
            </a:r>
          </a:p>
        </p:txBody>
      </p:sp>
    </p:spTree>
    <p:extLst>
      <p:ext uri="{BB962C8B-B14F-4D97-AF65-F5344CB8AC3E}">
        <p14:creationId xmlns:p14="http://schemas.microsoft.com/office/powerpoint/2010/main" val="17983688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A6AE92F-F3BC-4208-7CF5-5BB3AF8D73E0}"/>
              </a:ext>
            </a:extLst>
          </p:cNvPr>
          <p:cNvSpPr txBox="1"/>
          <p:nvPr/>
        </p:nvSpPr>
        <p:spPr>
          <a:xfrm>
            <a:off x="4810259" y="649480"/>
            <a:ext cx="6555347" cy="554604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600" b="1" i="1" dirty="0">
                <a:latin typeface="Comic Sans MS" panose="030F0702030302020204" pitchFamily="66" charset="0"/>
              </a:rPr>
              <a:t>Nature and Nurture (Biological Influences)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b="1" dirty="0">
              <a:latin typeface="Comic Sans MS" panose="030F0702030302020204" pitchFamily="66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Comic Sans MS" panose="030F0702030302020204" pitchFamily="66" charset="0"/>
              </a:rPr>
              <a:t>Temperament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Comic Sans MS" panose="030F0702030302020204" pitchFamily="66" charset="0"/>
              </a:rPr>
              <a:t>Genetic factors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Comic Sans MS" panose="030F0702030302020204" pitchFamily="66" charset="0"/>
              </a:rPr>
              <a:t>Brain development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Comic Sans MS" panose="030F0702030302020204" pitchFamily="66" charset="0"/>
              </a:rPr>
              <a:t>Some children are naturally more cautious or sensitive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dirty="0">
              <a:latin typeface="Comic Sans MS" panose="030F0702030302020204" pitchFamily="66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600" b="1" i="1" dirty="0">
                <a:latin typeface="Comic Sans MS" panose="030F0702030302020204" pitchFamily="66" charset="0"/>
              </a:rPr>
              <a:t>Nurture (Environmental Influences)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b="1" dirty="0">
              <a:latin typeface="Comic Sans MS" panose="030F0702030302020204" pitchFamily="66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Comic Sans MS" panose="030F0702030302020204" pitchFamily="66" charset="0"/>
              </a:rPr>
              <a:t>Quality of caregiving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Comic Sans MS" panose="030F0702030302020204" pitchFamily="66" charset="0"/>
              </a:rPr>
              <a:t>Maternal mental health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Comic Sans MS" panose="030F0702030302020204" pitchFamily="66" charset="0"/>
              </a:rPr>
              <a:t>Social experiences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Comic Sans MS" panose="030F0702030302020204" pitchFamily="66" charset="0"/>
              </a:rPr>
              <a:t>Childcare stability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dirty="0">
              <a:latin typeface="Comic Sans MS" panose="030F0702030302020204" pitchFamily="66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600" b="1" i="1" dirty="0">
                <a:latin typeface="Comic Sans MS" panose="030F0702030302020204" pitchFamily="66" charset="0"/>
              </a:rPr>
              <a:t>Isaac's Development: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b="1" dirty="0">
              <a:latin typeface="Comic Sans MS" panose="030F0702030302020204" pitchFamily="66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Comic Sans MS" panose="030F0702030302020204" pitchFamily="66" charset="0"/>
              </a:rPr>
              <a:t>His development is likely influenced by an interaction between biological predispositions and environmental experiences.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b="1" dirty="0">
              <a:latin typeface="Comic Sans MS" panose="030F0702030302020204" pitchFamily="66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600" dirty="0">
                <a:latin typeface="Comic Sans MS" panose="030F0702030302020204" pitchFamily="66" charset="0"/>
              </a:rPr>
              <a:t>Bowlby (1969); Bronfenbrenner (1979)</a:t>
            </a:r>
          </a:p>
        </p:txBody>
      </p:sp>
    </p:spTree>
    <p:extLst>
      <p:ext uri="{BB962C8B-B14F-4D97-AF65-F5344CB8AC3E}">
        <p14:creationId xmlns:p14="http://schemas.microsoft.com/office/powerpoint/2010/main" val="177352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Drawings on colorful paper">
            <a:extLst>
              <a:ext uri="{FF2B5EF4-FFF2-40B4-BE49-F238E27FC236}">
                <a16:creationId xmlns:a16="http://schemas.microsoft.com/office/drawing/2014/main" id="{A7139636-1798-48E1-F4E6-7B26ADC93FB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906" r="24163" b="-1"/>
          <a:stretch>
            <a:fillRect/>
          </a:stretch>
        </p:blipFill>
        <p:spPr>
          <a:xfrm>
            <a:off x="20" y="10"/>
            <a:ext cx="7390243" cy="685799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AE3A741D-C19B-960A-5803-1C58871478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879677" y="2347416"/>
            <a:ext cx="1630908" cy="7390262"/>
          </a:xfrm>
          <a:prstGeom prst="rect">
            <a:avLst/>
          </a:prstGeom>
          <a:gradFill>
            <a:gsLst>
              <a:gs pos="0">
                <a:schemeClr val="accent5"/>
              </a:gs>
              <a:gs pos="47000">
                <a:schemeClr val="accent2"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C39DE25-0E4E-0AA7-0932-1D78C23727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 flipV="1">
            <a:off x="-1919061" y="1919060"/>
            <a:ext cx="6854280" cy="3016159"/>
          </a:xfrm>
          <a:prstGeom prst="rect">
            <a:avLst/>
          </a:prstGeom>
          <a:gradFill flip="none" rotWithShape="1">
            <a:gsLst>
              <a:gs pos="0">
                <a:schemeClr val="accent5"/>
              </a:gs>
              <a:gs pos="47000">
                <a:schemeClr val="accent2">
                  <a:alpha val="0"/>
                </a:schemeClr>
              </a:gs>
            </a:gsLst>
            <a:lin ang="4200000" scaled="0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D6EA299-0840-6DEA-E670-C49AEBC87E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461657" y="4425055"/>
            <a:ext cx="2928605" cy="2432945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51000">
                <a:schemeClr val="accent5">
                  <a:lumMod val="60000"/>
                  <a:lumOff val="40000"/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A5A47D9-2DCA-85A0-C8A9-FB3C41073A61}"/>
              </a:ext>
            </a:extLst>
          </p:cNvPr>
          <p:cNvSpPr txBox="1"/>
          <p:nvPr/>
        </p:nvSpPr>
        <p:spPr>
          <a:xfrm>
            <a:off x="7638018" y="331560"/>
            <a:ext cx="3369234" cy="65227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b="1" i="1" dirty="0">
                <a:latin typeface="Comic Sans MS" panose="030F0702030302020204" pitchFamily="66" charset="0"/>
              </a:rPr>
              <a:t>Support Plan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b="1" i="1" dirty="0">
                <a:latin typeface="Comic Sans MS" panose="030F0702030302020204" pitchFamily="66" charset="0"/>
              </a:rPr>
              <a:t>Attachment-Based Strategies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b="1" i="1" dirty="0">
                <a:latin typeface="Comic Sans MS" panose="030F0702030302020204" pitchFamily="66" charset="0"/>
              </a:rPr>
              <a:t>Key Person Approach: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200" b="1" dirty="0">
              <a:latin typeface="Comic Sans MS" panose="030F0702030302020204" pitchFamily="66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latin typeface="Comic Sans MS" panose="030F0702030302020204" pitchFamily="66" charset="0"/>
              </a:rPr>
              <a:t>Consistent trusted adult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latin typeface="Comic Sans MS" panose="030F0702030302020204" pitchFamily="66" charset="0"/>
              </a:rPr>
              <a:t>Predictable routines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latin typeface="Comic Sans MS" panose="030F0702030302020204" pitchFamily="66" charset="0"/>
              </a:rPr>
              <a:t>Emotional reassurance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200" b="1" i="1" dirty="0">
              <a:latin typeface="Comic Sans MS" panose="030F0702030302020204" pitchFamily="66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200" b="1" i="1" dirty="0">
                <a:latin typeface="Comic Sans MS" panose="030F0702030302020204" pitchFamily="66" charset="0"/>
              </a:rPr>
              <a:t>Gradual Separation Support: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200" b="1" dirty="0">
              <a:latin typeface="Comic Sans MS" panose="030F0702030302020204" pitchFamily="66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latin typeface="Comic Sans MS" panose="030F0702030302020204" pitchFamily="66" charset="0"/>
              </a:rPr>
              <a:t>Short separations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latin typeface="Comic Sans MS" panose="030F0702030302020204" pitchFamily="66" charset="0"/>
              </a:rPr>
              <a:t>Visual timetables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latin typeface="Comic Sans MS" panose="030F0702030302020204" pitchFamily="66" charset="0"/>
              </a:rPr>
              <a:t>Comfort objects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200" dirty="0">
              <a:latin typeface="Comic Sans MS" panose="030F0702030302020204" pitchFamily="66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200" b="1" i="1" dirty="0">
                <a:latin typeface="Comic Sans MS" panose="030F0702030302020204" pitchFamily="66" charset="0"/>
              </a:rPr>
              <a:t>Parent Support: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200" b="1" dirty="0">
              <a:latin typeface="Comic Sans MS" panose="030F0702030302020204" pitchFamily="66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latin typeface="Comic Sans MS" panose="030F0702030302020204" pitchFamily="66" charset="0"/>
              </a:rPr>
              <a:t>Parenting </a:t>
            </a:r>
            <a:r>
              <a:rPr lang="en-US" sz="1200" dirty="0" err="1">
                <a:latin typeface="Comic Sans MS" panose="030F0702030302020204" pitchFamily="66" charset="0"/>
              </a:rPr>
              <a:t>programmes</a:t>
            </a:r>
            <a:r>
              <a:rPr lang="en-US" sz="1200" dirty="0">
                <a:latin typeface="Comic Sans MS" panose="030F0702030302020204" pitchFamily="66" charset="0"/>
              </a:rPr>
              <a:t>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latin typeface="Comic Sans MS" panose="030F0702030302020204" pitchFamily="66" charset="0"/>
              </a:rPr>
              <a:t>Mental health support referrals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latin typeface="Comic Sans MS" panose="030F0702030302020204" pitchFamily="66" charset="0"/>
              </a:rPr>
              <a:t>Positive interaction coaching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200" dirty="0">
              <a:latin typeface="Comic Sans MS" panose="030F0702030302020204" pitchFamily="66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200" b="1" i="1" dirty="0">
                <a:latin typeface="Comic Sans MS" panose="030F0702030302020204" pitchFamily="66" charset="0"/>
              </a:rPr>
              <a:t>Theory Link: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200" b="1" i="1" dirty="0">
              <a:latin typeface="Comic Sans MS" panose="030F0702030302020204" pitchFamily="66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200" dirty="0">
                <a:latin typeface="Comic Sans MS" panose="030F0702030302020204" pitchFamily="66" charset="0"/>
              </a:rPr>
              <a:t>These strategies strengthen secure attachment relationships.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200" b="1" dirty="0">
              <a:latin typeface="Comic Sans MS" panose="030F0702030302020204" pitchFamily="66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200" dirty="0">
                <a:latin typeface="Comic Sans MS" panose="030F0702030302020204" pitchFamily="66" charset="0"/>
              </a:rPr>
              <a:t>Bowlby (1969)</a:t>
            </a:r>
          </a:p>
        </p:txBody>
      </p:sp>
    </p:spTree>
    <p:extLst>
      <p:ext uri="{BB962C8B-B14F-4D97-AF65-F5344CB8AC3E}">
        <p14:creationId xmlns:p14="http://schemas.microsoft.com/office/powerpoint/2010/main" val="4276134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9682ABC-3F0C-782E-3A99-2DB87626E58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3854" r="19254"/>
          <a:stretch>
            <a:fillRect/>
          </a:stretch>
        </p:blipFill>
        <p:spPr>
          <a:xfrm>
            <a:off x="1" y="10"/>
            <a:ext cx="6936390" cy="685799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E9BA101-697A-BC9A-EF14-0C35E7D3A74B}"/>
              </a:ext>
            </a:extLst>
          </p:cNvPr>
          <p:cNvSpPr txBox="1"/>
          <p:nvPr/>
        </p:nvSpPr>
        <p:spPr>
          <a:xfrm>
            <a:off x="7207518" y="277792"/>
            <a:ext cx="3822189" cy="64008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050" b="1" i="1" dirty="0">
                <a:latin typeface="Comic Sans MS" panose="030F0702030302020204" pitchFamily="66" charset="0"/>
              </a:rPr>
              <a:t>Further Interventions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050" b="1" dirty="0">
              <a:latin typeface="Comic Sans MS" panose="030F0702030302020204" pitchFamily="66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50" dirty="0">
                <a:latin typeface="Comic Sans MS" panose="030F0702030302020204" pitchFamily="66" charset="0"/>
              </a:rPr>
              <a:t>Storytelling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50" dirty="0">
                <a:latin typeface="Comic Sans MS" panose="030F0702030302020204" pitchFamily="66" charset="0"/>
              </a:rPr>
              <a:t>Singing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50" dirty="0">
                <a:latin typeface="Comic Sans MS" panose="030F0702030302020204" pitchFamily="66" charset="0"/>
              </a:rPr>
              <a:t>Small group conversations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050" dirty="0">
              <a:latin typeface="Comic Sans MS" panose="030F0702030302020204" pitchFamily="66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050" b="1" i="1" dirty="0">
                <a:latin typeface="Comic Sans MS" panose="030F0702030302020204" pitchFamily="66" charset="0"/>
              </a:rPr>
              <a:t>Play-Based Learning: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050" b="1" dirty="0">
              <a:latin typeface="Comic Sans MS" panose="030F0702030302020204" pitchFamily="66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50" dirty="0">
                <a:latin typeface="Comic Sans MS" panose="030F0702030302020204" pitchFamily="66" charset="0"/>
              </a:rPr>
              <a:t>Child-led play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50" dirty="0">
                <a:latin typeface="Comic Sans MS" panose="030F0702030302020204" pitchFamily="66" charset="0"/>
              </a:rPr>
              <a:t>Role-play opportunities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50" dirty="0">
                <a:latin typeface="Comic Sans MS" panose="030F0702030302020204" pitchFamily="66" charset="0"/>
              </a:rPr>
              <a:t>Social interaction activities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1050" dirty="0">
              <a:latin typeface="Comic Sans MS" panose="030F0702030302020204" pitchFamily="66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050" b="1" i="1" dirty="0">
                <a:latin typeface="Comic Sans MS" panose="030F0702030302020204" pitchFamily="66" charset="0"/>
              </a:rPr>
              <a:t>Multi-Agency Working: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050" b="1" dirty="0">
              <a:latin typeface="Comic Sans MS" panose="030F0702030302020204" pitchFamily="66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50" dirty="0">
                <a:latin typeface="Comic Sans MS" panose="030F0702030302020204" pitchFamily="66" charset="0"/>
              </a:rPr>
              <a:t>Collaboration between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050" dirty="0">
              <a:latin typeface="Comic Sans MS" panose="030F0702030302020204" pitchFamily="66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50" dirty="0">
                <a:latin typeface="Comic Sans MS" panose="030F0702030302020204" pitchFamily="66" charset="0"/>
              </a:rPr>
              <a:t>Children's Centre staff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50" dirty="0">
                <a:latin typeface="Comic Sans MS" panose="030F0702030302020204" pitchFamily="66" charset="0"/>
              </a:rPr>
              <a:t>Speech and Language Therapy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50" dirty="0">
                <a:latin typeface="Comic Sans MS" panose="030F0702030302020204" pitchFamily="66" charset="0"/>
              </a:rPr>
              <a:t>Health Visitor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50" dirty="0">
                <a:latin typeface="Comic Sans MS" panose="030F0702030302020204" pitchFamily="66" charset="0"/>
              </a:rPr>
              <a:t>Family Support Services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050" i="1" dirty="0">
              <a:latin typeface="Comic Sans MS" panose="030F0702030302020204" pitchFamily="66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050" b="1" i="1" dirty="0">
                <a:latin typeface="Comic Sans MS" panose="030F0702030302020204" pitchFamily="66" charset="0"/>
              </a:rPr>
              <a:t>Emotional Regulation: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050" b="1" dirty="0">
              <a:latin typeface="Comic Sans MS" panose="030F0702030302020204" pitchFamily="66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50" dirty="0">
                <a:latin typeface="Comic Sans MS" panose="030F0702030302020204" pitchFamily="66" charset="0"/>
              </a:rPr>
              <a:t>Feelings charts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50" dirty="0">
                <a:latin typeface="Comic Sans MS" panose="030F0702030302020204" pitchFamily="66" charset="0"/>
              </a:rPr>
              <a:t>Emotion coaching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50" dirty="0">
                <a:latin typeface="Comic Sans MS" panose="030F0702030302020204" pitchFamily="66" charset="0"/>
              </a:rPr>
              <a:t>Calm spaces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050" b="1" dirty="0">
              <a:latin typeface="Comic Sans MS" panose="030F0702030302020204" pitchFamily="66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050" dirty="0">
                <a:latin typeface="Comic Sans MS" panose="030F0702030302020204" pitchFamily="66" charset="0"/>
              </a:rPr>
              <a:t>Department for Education (2024); Bowlby (1969</a:t>
            </a:r>
            <a:r>
              <a:rPr lang="en-US" sz="105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6318802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5D7F64A8-D625-4F61-A290-B499BB62AC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6" descr="Questions">
            <a:extLst>
              <a:ext uri="{FF2B5EF4-FFF2-40B4-BE49-F238E27FC236}">
                <a16:creationId xmlns:a16="http://schemas.microsoft.com/office/drawing/2014/main" id="{964047C4-0917-B80E-3F27-59E2118441A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36948" y="2694018"/>
            <a:ext cx="1198532" cy="119853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AA7C80F-5E18-BB51-D859-F68043795F93}"/>
              </a:ext>
            </a:extLst>
          </p:cNvPr>
          <p:cNvSpPr txBox="1"/>
          <p:nvPr/>
        </p:nvSpPr>
        <p:spPr>
          <a:xfrm>
            <a:off x="2187365" y="261258"/>
            <a:ext cx="4796240" cy="63807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400" b="1" i="1" dirty="0">
                <a:latin typeface="Comic Sans MS" panose="030F0702030302020204" pitchFamily="66" charset="0"/>
              </a:rPr>
              <a:t>Critical Evaluation Strengths: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 dirty="0">
              <a:latin typeface="Comic Sans MS" panose="030F0702030302020204" pitchFamily="66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omic Sans MS" panose="030F0702030302020204" pitchFamily="66" charset="0"/>
              </a:rPr>
              <a:t>✔ Highlights importance of early relationships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omic Sans MS" panose="030F0702030302020204" pitchFamily="66" charset="0"/>
              </a:rPr>
              <a:t>✔ Widely used in early years practice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omic Sans MS" panose="030F0702030302020204" pitchFamily="66" charset="0"/>
              </a:rPr>
              <a:t>✔ Supported by attachment research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omic Sans MS" panose="030F0702030302020204" pitchFamily="66" charset="0"/>
              </a:rPr>
              <a:t>✔ Helps explain Isaac's </a:t>
            </a:r>
            <a:r>
              <a:rPr lang="en-US" sz="1400" dirty="0" err="1">
                <a:latin typeface="Comic Sans MS" panose="030F0702030302020204" pitchFamily="66" charset="0"/>
              </a:rPr>
              <a:t>behaviour</a:t>
            </a:r>
            <a:endParaRPr lang="en-US" sz="1400" dirty="0">
              <a:latin typeface="Comic Sans MS" panose="030F0702030302020204" pitchFamily="66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dirty="0">
              <a:latin typeface="Comic Sans MS" panose="030F0702030302020204" pitchFamily="66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400" b="1" i="1" dirty="0">
                <a:latin typeface="Comic Sans MS" panose="030F0702030302020204" pitchFamily="66" charset="0"/>
              </a:rPr>
              <a:t>Limitations: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 dirty="0">
              <a:latin typeface="Comic Sans MS" panose="030F0702030302020204" pitchFamily="66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omic Sans MS" panose="030F0702030302020204" pitchFamily="66" charset="0"/>
              </a:rPr>
              <a:t>✘ </a:t>
            </a:r>
            <a:r>
              <a:rPr lang="en-US" sz="1400" dirty="0" err="1">
                <a:latin typeface="Comic Sans MS" panose="030F0702030302020204" pitchFamily="66" charset="0"/>
              </a:rPr>
              <a:t>Overemphasises</a:t>
            </a:r>
            <a:r>
              <a:rPr lang="en-US" sz="1400" dirty="0">
                <a:latin typeface="Comic Sans MS" panose="030F0702030302020204" pitchFamily="66" charset="0"/>
              </a:rPr>
              <a:t> the mother-child relationship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omic Sans MS" panose="030F0702030302020204" pitchFamily="66" charset="0"/>
              </a:rPr>
              <a:t>✘ Underestimates role of fathers and wider family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omic Sans MS" panose="030F0702030302020204" pitchFamily="66" charset="0"/>
              </a:rPr>
              <a:t>✘ May not reflect all cultures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omic Sans MS" panose="030F0702030302020204" pitchFamily="66" charset="0"/>
              </a:rPr>
              <a:t>✘ Some children form multiple secure attachments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dirty="0">
              <a:latin typeface="Comic Sans MS" panose="030F0702030302020204" pitchFamily="66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400" b="1" i="1" dirty="0">
                <a:latin typeface="Comic Sans MS" panose="030F0702030302020204" pitchFamily="66" charset="0"/>
              </a:rPr>
              <a:t>Relevance to London's Diverse Communities: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 dirty="0">
              <a:latin typeface="Comic Sans MS" panose="030F0702030302020204" pitchFamily="66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400" b="1" dirty="0">
                <a:latin typeface="Comic Sans MS" panose="030F0702030302020204" pitchFamily="66" charset="0"/>
              </a:rPr>
              <a:t>Practitioners must </a:t>
            </a:r>
            <a:r>
              <a:rPr lang="en-US" sz="1400" b="1" dirty="0" err="1">
                <a:latin typeface="Comic Sans MS" panose="030F0702030302020204" pitchFamily="66" charset="0"/>
              </a:rPr>
              <a:t>recognise</a:t>
            </a:r>
            <a:r>
              <a:rPr lang="en-US" sz="1400" b="1" dirty="0">
                <a:latin typeface="Comic Sans MS" panose="030F0702030302020204" pitchFamily="66" charset="0"/>
              </a:rPr>
              <a:t>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dirty="0">
              <a:latin typeface="Comic Sans MS" panose="030F0702030302020204" pitchFamily="66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omic Sans MS" panose="030F0702030302020204" pitchFamily="66" charset="0"/>
              </a:rPr>
              <a:t>Different family structures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omic Sans MS" panose="030F0702030302020204" pitchFamily="66" charset="0"/>
              </a:rPr>
              <a:t>Cultural variations in caregiving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omic Sans MS" panose="030F0702030302020204" pitchFamily="66" charset="0"/>
              </a:rPr>
              <a:t>Extended family support systems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 dirty="0">
              <a:latin typeface="Comic Sans MS" panose="030F0702030302020204" pitchFamily="66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400" dirty="0">
                <a:latin typeface="Comic Sans MS" panose="030F0702030302020204" pitchFamily="66" charset="0"/>
              </a:rPr>
              <a:t>Rutter (1995); Van </a:t>
            </a:r>
            <a:r>
              <a:rPr lang="en-US" sz="1400" dirty="0" err="1">
                <a:latin typeface="Comic Sans MS" panose="030F0702030302020204" pitchFamily="66" charset="0"/>
              </a:rPr>
              <a:t>IJzendoorn</a:t>
            </a:r>
            <a:r>
              <a:rPr lang="en-US" sz="1400" dirty="0">
                <a:latin typeface="Comic Sans MS" panose="030F0702030302020204" pitchFamily="66" charset="0"/>
              </a:rPr>
              <a:t> &amp; Sagi-Schwartz (2008)</a:t>
            </a:r>
          </a:p>
        </p:txBody>
      </p:sp>
      <p:pic>
        <p:nvPicPr>
          <p:cNvPr id="9" name="Graphic 8" descr="Questions">
            <a:extLst>
              <a:ext uri="{FF2B5EF4-FFF2-40B4-BE49-F238E27FC236}">
                <a16:creationId xmlns:a16="http://schemas.microsoft.com/office/drawing/2014/main" id="{14B4577F-E9C8-4F0B-A729-C0544C1D42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>
            <a:alphaModFix amt="15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641431" y="816337"/>
            <a:ext cx="5225327" cy="522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9164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269283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54000">
                <a:schemeClr val="accent1">
                  <a:lumMod val="50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6610" y="5269283"/>
            <a:ext cx="12208610" cy="1590742"/>
          </a:xfrm>
          <a:prstGeom prst="rect">
            <a:avLst/>
          </a:prstGeom>
          <a:gradFill>
            <a:gsLst>
              <a:gs pos="18000">
                <a:schemeClr val="accent1">
                  <a:lumMod val="75000"/>
                  <a:alpha val="0"/>
                </a:schemeClr>
              </a:gs>
              <a:gs pos="100000">
                <a:schemeClr val="accent1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98694" y="5267258"/>
            <a:ext cx="4093306" cy="1590742"/>
          </a:xfrm>
          <a:prstGeom prst="rect">
            <a:avLst/>
          </a:prstGeom>
          <a:gradFill>
            <a:gsLst>
              <a:gs pos="23000">
                <a:schemeClr val="accent1">
                  <a:lumMod val="50000"/>
                  <a:alpha val="61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669" y="5267258"/>
            <a:ext cx="12198669" cy="1131515"/>
          </a:xfrm>
          <a:prstGeom prst="rect">
            <a:avLst/>
          </a:prstGeom>
          <a:gradFill>
            <a:gsLst>
              <a:gs pos="18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5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3FA1AAC-C1ED-4F77-BFA4-BE80FC0AC7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16607" y="5278400"/>
            <a:ext cx="7736926" cy="1590741"/>
          </a:xfrm>
          <a:prstGeom prst="rect">
            <a:avLst/>
          </a:prstGeom>
          <a:gradFill>
            <a:gsLst>
              <a:gs pos="50000">
                <a:schemeClr val="accent1">
                  <a:alpha val="0"/>
                </a:schemeClr>
              </a:gs>
              <a:gs pos="100000">
                <a:schemeClr val="accent1">
                  <a:lumMod val="75000"/>
                  <a:alpha val="41000"/>
                </a:schemeClr>
              </a:gs>
            </a:gsLst>
            <a:lin ang="21594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3439AB0-B196-3C33-02E5-1443035EFE21}"/>
              </a:ext>
            </a:extLst>
          </p:cNvPr>
          <p:cNvSpPr txBox="1"/>
          <p:nvPr/>
        </p:nvSpPr>
        <p:spPr>
          <a:xfrm>
            <a:off x="150725" y="160774"/>
            <a:ext cx="10891561" cy="50973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400" b="1" dirty="0">
                <a:latin typeface="Comic Sans MS" panose="030F0702030302020204" pitchFamily="66" charset="0"/>
              </a:rPr>
              <a:t>Conclusion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 dirty="0">
              <a:latin typeface="Comic Sans MS" panose="030F0702030302020204" pitchFamily="66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400" b="1" i="1" dirty="0">
                <a:latin typeface="Comic Sans MS" panose="030F0702030302020204" pitchFamily="66" charset="0"/>
              </a:rPr>
              <a:t>Bowlby's Attachment Theory helps explain: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dirty="0">
              <a:latin typeface="Comic Sans MS" panose="030F0702030302020204" pitchFamily="66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omic Sans MS" panose="030F0702030302020204" pitchFamily="66" charset="0"/>
              </a:rPr>
              <a:t>Isaac's separation anxiety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omic Sans MS" panose="030F0702030302020204" pitchFamily="66" charset="0"/>
              </a:rPr>
              <a:t>Emotional insecurity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omic Sans MS" panose="030F0702030302020204" pitchFamily="66" charset="0"/>
              </a:rPr>
              <a:t>Social withdrawal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omic Sans MS" panose="030F0702030302020204" pitchFamily="66" charset="0"/>
              </a:rPr>
              <a:t>Language difficulties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dirty="0">
              <a:latin typeface="Comic Sans MS" panose="030F0702030302020204" pitchFamily="66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400" b="1" i="1" dirty="0">
                <a:latin typeface="Comic Sans MS" panose="030F0702030302020204" pitchFamily="66" charset="0"/>
              </a:rPr>
              <a:t>Early intervention should focus on: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dirty="0">
              <a:latin typeface="Comic Sans MS" panose="030F0702030302020204" pitchFamily="66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omic Sans MS" panose="030F0702030302020204" pitchFamily="66" charset="0"/>
              </a:rPr>
              <a:t>Building secure relationships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omic Sans MS" panose="030F0702030302020204" pitchFamily="66" charset="0"/>
              </a:rPr>
              <a:t>Supporting his mother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omic Sans MS" panose="030F0702030302020204" pitchFamily="66" charset="0"/>
              </a:rPr>
              <a:t>Encouraging communication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omic Sans MS" panose="030F0702030302020204" pitchFamily="66" charset="0"/>
              </a:rPr>
              <a:t>Multi-agency collaboration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dirty="0">
              <a:latin typeface="Comic Sans MS" panose="030F0702030302020204" pitchFamily="66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omic Sans MS" panose="030F0702030302020204" pitchFamily="66" charset="0"/>
              </a:rPr>
              <a:t>Through attachment-informed practice, Isaac's emotional wellbeing and developmental outcomes can be improved</a:t>
            </a:r>
            <a:r>
              <a:rPr lang="en-US" sz="1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196643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79E27D9-03C7-44E2-9FF8-15D0C8506A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2BCE9C-7CEE-3EA6-E449-822B1BDE8843}"/>
              </a:ext>
            </a:extLst>
          </p:cNvPr>
          <p:cNvSpPr txBox="1"/>
          <p:nvPr/>
        </p:nvSpPr>
        <p:spPr>
          <a:xfrm>
            <a:off x="255639" y="690092"/>
            <a:ext cx="9925960" cy="42260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700" b="1" dirty="0"/>
              <a:t>Reference List: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b="1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/>
              <a:t>Bowlby, J. (1969) </a:t>
            </a:r>
            <a:r>
              <a:rPr lang="en-US" sz="1700" i="1" dirty="0"/>
              <a:t>Attachment and Loss: Volume 1. Attachment</a:t>
            </a:r>
            <a:r>
              <a:rPr lang="en-US" sz="1700" dirty="0"/>
              <a:t>. London: Hogarth Press.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/>
              <a:t>Bronfenbrenner, U. (1979) </a:t>
            </a:r>
            <a:r>
              <a:rPr lang="en-US" sz="1700" i="1" dirty="0"/>
              <a:t>The Ecology of Human Development</a:t>
            </a:r>
            <a:r>
              <a:rPr lang="en-US" sz="1700" dirty="0"/>
              <a:t>. Cambridge, MA: Harvard University Press.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/>
              <a:t>Department for Education (2024) </a:t>
            </a:r>
            <a:r>
              <a:rPr lang="en-US" sz="1700" i="1" dirty="0"/>
              <a:t>Early Years Foundation Stage Framework</a:t>
            </a:r>
            <a:r>
              <a:rPr lang="en-US" sz="1700" dirty="0"/>
              <a:t>. London: DfE.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/>
              <a:t>Murray, L. and Cooper, P.J. (1997) </a:t>
            </a:r>
            <a:r>
              <a:rPr lang="en-US" sz="1700" i="1" dirty="0"/>
              <a:t>Postpartum Depression and Child Development</a:t>
            </a:r>
            <a:r>
              <a:rPr lang="en-US" sz="1700" dirty="0"/>
              <a:t>. New York: Guilford Press.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/>
              <a:t>Rutter, M. (1995) 'Clinical implications of attachment concepts', </a:t>
            </a:r>
            <a:r>
              <a:rPr lang="en-US" sz="1700" i="1" dirty="0"/>
              <a:t>Journal of Child Psychology and Psychiatry</a:t>
            </a:r>
            <a:r>
              <a:rPr lang="en-US" sz="1700" dirty="0"/>
              <a:t>, 36(4), pp. 549–571.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/>
              <a:t>Van </a:t>
            </a:r>
            <a:r>
              <a:rPr lang="en-US" sz="1700" dirty="0" err="1"/>
              <a:t>IJzendoorn</a:t>
            </a:r>
            <a:r>
              <a:rPr lang="en-US" sz="1700" dirty="0"/>
              <a:t>, M.H. and Sagi-Schwartz, A. (2008) 'Cross-cultural patterns of attachment', in Cassidy, J. and Shaver, P.R. (eds.) </a:t>
            </a:r>
            <a:r>
              <a:rPr lang="en-US" sz="1700" i="1" dirty="0"/>
              <a:t>Handbook of Attachment</a:t>
            </a:r>
            <a:r>
              <a:rPr lang="en-US" sz="1700" dirty="0"/>
              <a:t>. 2nd </a:t>
            </a:r>
            <a:r>
              <a:rPr lang="en-US" sz="1700" dirty="0" err="1"/>
              <a:t>edn</a:t>
            </a:r>
            <a:r>
              <a:rPr lang="en-US" sz="1700" dirty="0"/>
              <a:t>. New York: Guilford Press.</a:t>
            </a:r>
            <a:r>
              <a:rPr lang="en-GB" sz="1600" dirty="0"/>
              <a:t>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dirty="0"/>
              <a:t>McLeod, S. (2025) </a:t>
            </a:r>
            <a:r>
              <a:rPr lang="en-GB" sz="1600" i="1" dirty="0"/>
              <a:t>John Bowlby's Attachment Theory</a:t>
            </a:r>
            <a:r>
              <a:rPr lang="en-GB" sz="1600" dirty="0"/>
              <a:t>. Available at: </a:t>
            </a:r>
            <a:r>
              <a:rPr lang="en-GB" sz="1600" dirty="0">
                <a:hlinkClick r:id="rId2"/>
              </a:rPr>
              <a:t>https://www.simplypsychology.org/bowlby.html</a:t>
            </a:r>
            <a:r>
              <a:rPr lang="en-GB" sz="1600" dirty="0"/>
              <a:t> (Accessed: 13 June 2026).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17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EBF1590-3B36-48EE-A89D-3B6F3CB256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8F6C8C-AB5A-4548-942D-E3FD40ACBC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704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97C9F88D65DB74786271CFA0B86C30A" ma:contentTypeVersion="9" ma:contentTypeDescription="Create a new document." ma:contentTypeScope="" ma:versionID="a6bba9aef662e9e3941467b7a3e346c3">
  <xsd:schema xmlns:xsd="http://www.w3.org/2001/XMLSchema" xmlns:xs="http://www.w3.org/2001/XMLSchema" xmlns:p="http://schemas.microsoft.com/office/2006/metadata/properties" xmlns:ns3="60ab93c2-c2e2-4a82-ab36-09e8ba3f753e" xmlns:ns4="47a3e2db-67be-4841-b3a5-2f2fb1d7c7b3" targetNamespace="http://schemas.microsoft.com/office/2006/metadata/properties" ma:root="true" ma:fieldsID="3bc385193db901c0917d183b587a74f3" ns3:_="" ns4:_="">
    <xsd:import namespace="60ab93c2-c2e2-4a82-ab36-09e8ba3f753e"/>
    <xsd:import namespace="47a3e2db-67be-4841-b3a5-2f2fb1d7c7b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0ab93c2-c2e2-4a82-ab36-09e8ba3f753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a3e2db-67be-4841-b3a5-2f2fb1d7c7b3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60ab93c2-c2e2-4a82-ab36-09e8ba3f753e" xsi:nil="true"/>
  </documentManagement>
</p:properties>
</file>

<file path=customXml/itemProps1.xml><?xml version="1.0" encoding="utf-8"?>
<ds:datastoreItem xmlns:ds="http://schemas.openxmlformats.org/officeDocument/2006/customXml" ds:itemID="{59D91B39-BF4D-43E1-95F5-871945F9CC8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0ab93c2-c2e2-4a82-ab36-09e8ba3f753e"/>
    <ds:schemaRef ds:uri="47a3e2db-67be-4841-b3a5-2f2fb1d7c7b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AA60388-8781-4679-BE0E-C5A992EC931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73CA7D-20B5-4937-81EF-195843A8C2B0}">
  <ds:schemaRefs>
    <ds:schemaRef ds:uri="http://schemas.microsoft.com/office/2006/documentManagement/types"/>
    <ds:schemaRef ds:uri="47a3e2db-67be-4841-b3a5-2f2fb1d7c7b3"/>
    <ds:schemaRef ds:uri="http://purl.org/dc/terms/"/>
    <ds:schemaRef ds:uri="http://purl.org/dc/elements/1.1/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60ab93c2-c2e2-4a82-ab36-09e8ba3f753e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899</Words>
  <Application>Microsoft Office PowerPoint</Application>
  <PresentationFormat>Widescreen</PresentationFormat>
  <Paragraphs>233</Paragraphs>
  <Slides>13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Aptos</vt:lpstr>
      <vt:lpstr>Aptos Display</vt:lpstr>
      <vt:lpstr>Arial</vt:lpstr>
      <vt:lpstr>Comic Sans MS</vt:lpstr>
      <vt:lpstr>Office Theme</vt:lpstr>
      <vt:lpstr>Jodie Dickinson LCHS4010 Neale Haddon Psychology in Health and Social Care Bowlby’s Theory for Issac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Jodie Chanel Dickinson (2309200)</dc:creator>
  <cp:lastModifiedBy>Jodie Chanel Dickinson (2309200)</cp:lastModifiedBy>
  <cp:revision>1</cp:revision>
  <dcterms:created xsi:type="dcterms:W3CDTF">2026-06-13T08:48:13Z</dcterms:created>
  <dcterms:modified xsi:type="dcterms:W3CDTF">2026-06-13T09:51:09Z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0x010100297C9F88D65DB74786271CFA0B86C30A</vt:lpwstr>
  </property>
</Properties>
</file>