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D8E5E-745C-407D-B425-C78EBF08DF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1501" y="822960"/>
            <a:ext cx="6057899" cy="5015169"/>
          </a:xfrm>
        </p:spPr>
        <p:txBody>
          <a:bodyPr anchor="t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07A4D5-56F4-4287-B174-56C55B18FD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9113" y="3003642"/>
            <a:ext cx="3522199" cy="2900274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4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B9C19-FEE0-4852-B181-14A0DD77F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27DDF-01B7-463C-82BC-BBF429618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2056A-C3EE-4809-B1F3-1CEEEA266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240FCEE-B6E2-46D0-9BB0-F45F79545E9D}"/>
              </a:ext>
            </a:extLst>
          </p:cNvPr>
          <p:cNvCxnSpPr>
            <a:cxnSpLocks/>
          </p:cNvCxnSpPr>
          <p:nvPr/>
        </p:nvCxnSpPr>
        <p:spPr>
          <a:xfrm flipH="1">
            <a:off x="571501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BD2FB83-3783-4477-80B5-DA5BF10BAF57}"/>
              </a:ext>
            </a:extLst>
          </p:cNvPr>
          <p:cNvCxnSpPr>
            <a:cxnSpLocks/>
          </p:cNvCxnSpPr>
          <p:nvPr/>
        </p:nvCxnSpPr>
        <p:spPr>
          <a:xfrm>
            <a:off x="7742482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83EA203-71D5-49C0-9626-FFA8E46787B0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2730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B2ED8-7F53-4C03-A740-493E50798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11087-99A9-4100-B5F7-520880DE3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9" y="2075688"/>
            <a:ext cx="11059811" cy="3910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B4B20-1A65-4A26-B11E-6095083A1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0D52D3-E985-4FEB-89B9-57C754711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EA751A-C72D-47C1-A7A6-E8510A40C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591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81F78-07BF-45A9-92D4-E4E0A1E88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914255"/>
            <a:ext cx="6867115" cy="5009471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CC2A83-A380-4828-BC68-C065C8BC5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39817" y="914399"/>
            <a:ext cx="2370268" cy="2670273"/>
          </a:xfr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F92B2F-8804-4195-A779-F5C67C25C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99C26-4411-4833-A917-A45E62D56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8C7C7-F862-434D-A87A-DECE9FD2E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40BAA4B-C4C0-40C1-8DC8-B4E2F8A68E12}"/>
              </a:ext>
            </a:extLst>
          </p:cNvPr>
          <p:cNvCxnSpPr>
            <a:cxnSpLocks/>
          </p:cNvCxnSpPr>
          <p:nvPr/>
        </p:nvCxnSpPr>
        <p:spPr>
          <a:xfrm>
            <a:off x="8872625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0A2259-2540-4B32-A999-2B46A6790E3D}"/>
              </a:ext>
            </a:extLst>
          </p:cNvPr>
          <p:cNvCxnSpPr>
            <a:cxnSpLocks/>
          </p:cNvCxnSpPr>
          <p:nvPr/>
        </p:nvCxnSpPr>
        <p:spPr>
          <a:xfrm flipH="1">
            <a:off x="566094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EFB0ED-3F76-4403-AD0B-E738DD9D8CB6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447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6BD5F-CF53-4DD5-B8C5-27BBA2BB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709684"/>
            <a:ext cx="11049000" cy="1057160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6C2E1-5D5E-409F-BEE8-F48CE86F55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9447" y="2074990"/>
            <a:ext cx="5181600" cy="41019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BBF823-1BFB-4CF0-BAF4-D660C8F1AF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47082" y="2074990"/>
            <a:ext cx="5181600" cy="41019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FF816E-EE02-44A4-8B81-B324ECFD7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4D9E4-A693-44D2-A3E8-E3AABC905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4F669F-4B8E-415D-A9BF-AD451F452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20AF959-FCDC-4B92-9324-06A06C0D56F2}"/>
              </a:ext>
            </a:extLst>
          </p:cNvPr>
          <p:cNvCxnSpPr>
            <a:cxnSpLocks/>
          </p:cNvCxnSpPr>
          <p:nvPr/>
        </p:nvCxnSpPr>
        <p:spPr>
          <a:xfrm flipV="1">
            <a:off x="6101405" y="1883336"/>
            <a:ext cx="0" cy="439965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7875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F85E5-82C4-4BAE-B2B0-A078ABD6C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469" y="699118"/>
            <a:ext cx="11025062" cy="1063601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2D15C7-F445-40F7-88F6-FD6526269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3468" y="2022883"/>
            <a:ext cx="5230469" cy="564079"/>
          </a:xfrm>
        </p:spPr>
        <p:txBody>
          <a:bodyPr anchor="ctr">
            <a:norm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652C35-AA8E-4154-8A78-7DE9590E1F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3469" y="2866031"/>
            <a:ext cx="5157787" cy="32276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57EAC6-567C-4A4A-BB10-57EC14B97D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41470" y="2022883"/>
            <a:ext cx="5183188" cy="564080"/>
          </a:xfrm>
        </p:spPr>
        <p:txBody>
          <a:bodyPr anchor="ctr">
            <a:norm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9A083F-AD60-4437-B32A-44035D78AF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41470" y="2866031"/>
            <a:ext cx="5183188" cy="32276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DBF86F-3266-4551-B680-06F401FFE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5B38FE-80F9-4582-B2E1-B067C288D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7BEF32-F637-47A1-9ED3-AFC4F79F3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0C508D4-7C99-4B8D-BCDE-F0001BD345D9}"/>
              </a:ext>
            </a:extLst>
          </p:cNvPr>
          <p:cNvCxnSpPr>
            <a:cxnSpLocks/>
          </p:cNvCxnSpPr>
          <p:nvPr/>
        </p:nvCxnSpPr>
        <p:spPr>
          <a:xfrm flipV="1">
            <a:off x="6101405" y="1883336"/>
            <a:ext cx="0" cy="43996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49BF61B-7951-48F4-982B-9401A483FFBF}"/>
              </a:ext>
            </a:extLst>
          </p:cNvPr>
          <p:cNvCxnSpPr>
            <a:cxnSpLocks/>
          </p:cNvCxnSpPr>
          <p:nvPr/>
        </p:nvCxnSpPr>
        <p:spPr>
          <a:xfrm flipH="1">
            <a:off x="577485" y="273859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1347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A94CB-6BE5-4B9E-B0A6-54F83B201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717452"/>
            <a:ext cx="11049000" cy="1161836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E8643C-1A5D-4F23-B0D7-5B46F5E45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A3394-78CC-43B0-9762-5E826F8BB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347F0A-1980-4E13-AB22-AE3B8AA4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E9D858B-8A9C-4235-B151-81C99A3D20D2}"/>
              </a:ext>
            </a:extLst>
          </p:cNvPr>
          <p:cNvCxnSpPr>
            <a:cxnSpLocks/>
          </p:cNvCxnSpPr>
          <p:nvPr/>
        </p:nvCxnSpPr>
        <p:spPr>
          <a:xfrm flipH="1">
            <a:off x="577485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6C7798B-3ECB-4076-8955-A82116BB0D25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1381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C61D85-3E72-406F-AB26-B4ED94918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9C831E-4321-467E-9090-C89C48CF2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8A9556-B3D8-4403-835F-11AE2D409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103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0AA48-D521-423D-B185-6490EF57B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201" y="810344"/>
            <a:ext cx="3478084" cy="1408062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64E6DD-DDD2-4ED6-B8A9-A8B6D7656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9809" y="931232"/>
            <a:ext cx="6700679" cy="507936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F08F5E-AD33-4ACF-84C9-78B0FF6BE3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1500" y="2578608"/>
            <a:ext cx="3478783" cy="34172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D7604E-7DD4-4497-B325-74F899E8A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02BEED-A8F6-4256-9539-4434694AA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EA1AA6-EE0B-48FD-A7DE-6CEE6A8C7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F35B32-9A23-4805-94A6-96826D202139}"/>
              </a:ext>
            </a:extLst>
          </p:cNvPr>
          <p:cNvCxnSpPr>
            <a:cxnSpLocks/>
          </p:cNvCxnSpPr>
          <p:nvPr/>
        </p:nvCxnSpPr>
        <p:spPr>
          <a:xfrm flipH="1">
            <a:off x="571500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62BA7DA-3944-40D4-91CD-40CA24DBB79B}"/>
              </a:ext>
            </a:extLst>
          </p:cNvPr>
          <p:cNvCxnSpPr>
            <a:cxnSpLocks/>
          </p:cNvCxnSpPr>
          <p:nvPr/>
        </p:nvCxnSpPr>
        <p:spPr>
          <a:xfrm flipV="1">
            <a:off x="4419601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BEA0B78-39E7-4039-B8BE-4F425688C6DF}"/>
              </a:ext>
            </a:extLst>
          </p:cNvPr>
          <p:cNvCxnSpPr>
            <a:cxnSpLocks/>
          </p:cNvCxnSpPr>
          <p:nvPr/>
        </p:nvCxnSpPr>
        <p:spPr>
          <a:xfrm flipH="1">
            <a:off x="571501" y="2406845"/>
            <a:ext cx="38481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68B99C-0744-42EE-9713-AB0CEC3F5D85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3792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12732-5D39-4B30-A499-D51BABC88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499" y="802204"/>
            <a:ext cx="3478787" cy="1408062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AF5AEC-77BC-4A52-8A56-C6479CA6A2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723467" y="847384"/>
            <a:ext cx="6907844" cy="52168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0A9240-8762-4C7D-AF22-A844CB2EC8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1498" y="2574906"/>
            <a:ext cx="3478787" cy="343571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995685-E45D-4E74-8B78-D3B8E85C4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1FCBA3-0FF5-47C2-901A-645F6185D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030381-5320-46AD-A0B9-7C04B3E5A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357A432-D933-402A-8657-216EE20450EE}"/>
              </a:ext>
            </a:extLst>
          </p:cNvPr>
          <p:cNvCxnSpPr>
            <a:cxnSpLocks/>
          </p:cNvCxnSpPr>
          <p:nvPr/>
        </p:nvCxnSpPr>
        <p:spPr>
          <a:xfrm flipH="1">
            <a:off x="571500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1B1E0F3-D71B-436F-A10B-B6EA7125F684}"/>
              </a:ext>
            </a:extLst>
          </p:cNvPr>
          <p:cNvCxnSpPr>
            <a:cxnSpLocks/>
          </p:cNvCxnSpPr>
          <p:nvPr/>
        </p:nvCxnSpPr>
        <p:spPr>
          <a:xfrm flipV="1">
            <a:off x="4419601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DEE64F5-2B48-4A2E-BA5E-1D37F1A7C9A3}"/>
              </a:ext>
            </a:extLst>
          </p:cNvPr>
          <p:cNvCxnSpPr>
            <a:cxnSpLocks/>
          </p:cNvCxnSpPr>
          <p:nvPr/>
        </p:nvCxnSpPr>
        <p:spPr>
          <a:xfrm flipH="1">
            <a:off x="571501" y="2406845"/>
            <a:ext cx="38481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99BF9AA-A2C8-4233-B597-EB11C6D6A0E0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9783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99A0A-70FC-426A-8B3B-60FAF9806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F47EC6-9753-4ABC-BB66-64CCC8BA08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71499" y="2036363"/>
            <a:ext cx="11059811" cy="38707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884D9F-DC99-4B4C-98CF-178BBBB76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7A6840-AC0B-4260-8368-08E0A22D2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A5DAB8-EC07-4CCF-96EA-5D8ACDAE6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38F1AC-9961-4786-A189-20863DD97F68}"/>
              </a:ext>
            </a:extLst>
          </p:cNvPr>
          <p:cNvCxnSpPr>
            <a:cxnSpLocks/>
          </p:cNvCxnSpPr>
          <p:nvPr/>
        </p:nvCxnSpPr>
        <p:spPr>
          <a:xfrm flipH="1">
            <a:off x="571500" y="1780979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7420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75F678-EC03-4845-A51B-C90FA6A154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77953" y="797251"/>
            <a:ext cx="2483929" cy="528378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A8B4D-A39F-4528-975A-9C84BEE778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6094" y="797251"/>
            <a:ext cx="8101072" cy="528378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5E4A23-6984-4AD1-A51D-600EDC263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73E28-C341-49CC-BAAB-0C0D19821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26D54A-8E86-4026-8DD0-5B0979BB8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CB05DA4-DF32-4D7A-9E4D-36309C90C5BB}"/>
              </a:ext>
            </a:extLst>
          </p:cNvPr>
          <p:cNvCxnSpPr>
            <a:cxnSpLocks/>
          </p:cNvCxnSpPr>
          <p:nvPr/>
        </p:nvCxnSpPr>
        <p:spPr>
          <a:xfrm flipH="1">
            <a:off x="566094" y="57711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7CC7262-4997-41E4-976D-BA82E148280F}"/>
              </a:ext>
            </a:extLst>
          </p:cNvPr>
          <p:cNvCxnSpPr>
            <a:cxnSpLocks/>
          </p:cNvCxnSpPr>
          <p:nvPr/>
        </p:nvCxnSpPr>
        <p:spPr>
          <a:xfrm flipV="1">
            <a:off x="8875226" y="571500"/>
            <a:ext cx="0" cy="57114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F5063B5-E478-4C41-AD40-49A39AE07429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6062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E1467D-9ED1-4211-A71E-41C91C755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689289"/>
            <a:ext cx="11049000" cy="10841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F8A6A1-C9C7-4FDF-B4DA-1E86B6A35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499" y="2075688"/>
            <a:ext cx="11059811" cy="38180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CC44A-C635-4CD0-90E9-D9503AF4CC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36732" y="6397103"/>
            <a:ext cx="30919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200" baseline="0">
                <a:solidFill>
                  <a:schemeClr val="tx1"/>
                </a:solidFill>
              </a:defRPr>
            </a:lvl1pPr>
          </a:lstStyle>
          <a:p>
            <a:fld id="{1C8322F6-1C60-46CF-968C-BC20E470F443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ABF682-1A47-492C-81E3-9DB0A50ECB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75782" y="639710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2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CC814B-9105-44ED-98A9-D326B2E260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24553" y="6397103"/>
            <a:ext cx="700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6814345-41DE-42C5-8657-66C1417DF81A}"/>
              </a:ext>
            </a:extLst>
          </p:cNvPr>
          <p:cNvCxnSpPr>
            <a:cxnSpLocks/>
          </p:cNvCxnSpPr>
          <p:nvPr/>
        </p:nvCxnSpPr>
        <p:spPr>
          <a:xfrm flipH="1">
            <a:off x="566094" y="6286347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E68E419-3727-4F5E-8840-AF149B33B0B7}"/>
              </a:ext>
            </a:extLst>
          </p:cNvPr>
          <p:cNvCxnSpPr>
            <a:cxnSpLocks/>
          </p:cNvCxnSpPr>
          <p:nvPr/>
        </p:nvCxnSpPr>
        <p:spPr>
          <a:xfrm flipH="1">
            <a:off x="577485" y="1883336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519B6EC-D7AE-452F-8D0C-D11BD3377F3E}"/>
              </a:ext>
            </a:extLst>
          </p:cNvPr>
          <p:cNvCxnSpPr>
            <a:cxnSpLocks/>
          </p:cNvCxnSpPr>
          <p:nvPr/>
        </p:nvCxnSpPr>
        <p:spPr>
          <a:xfrm flipH="1">
            <a:off x="577485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8828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18" r:id="rId6"/>
    <p:sldLayoutId id="2147483714" r:id="rId7"/>
    <p:sldLayoutId id="2147483715" r:id="rId8"/>
    <p:sldLayoutId id="2147483716" r:id="rId9"/>
    <p:sldLayoutId id="2147483717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spc="-100" baseline="0">
          <a:solidFill>
            <a:schemeClr val="tx1"/>
          </a:solidFill>
          <a:latin typeface="Batang" panose="02030600000101010101" pitchFamily="18" charset="-127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venir Next LT Pro Light" panose="020B03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venir Next LT Pro Light" panose="020B03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5E7AF7-5FF7-F7C8-5BD6-3F28EBF5E8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219" b="2634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7F6BE6C-9F31-C764-71EF-AB723FCB08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5200" y="965200"/>
            <a:ext cx="10261600" cy="3564869"/>
          </a:xfrm>
        </p:spPr>
        <p:txBody>
          <a:bodyPr>
            <a:normAutofit/>
          </a:bodyPr>
          <a:lstStyle/>
          <a:p>
            <a:r>
              <a:rPr lang="en-GB" sz="11500" dirty="0">
                <a:ln w="22225">
                  <a:solidFill>
                    <a:schemeClr val="tx1"/>
                  </a:solidFill>
                  <a:miter lim="800000"/>
                </a:ln>
                <a:noFill/>
              </a:rPr>
              <a:t>Student Example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792444-5010-4603-3B47-3B13582C4E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5200" y="4572002"/>
            <a:ext cx="10261600" cy="1202995"/>
          </a:xfrm>
        </p:spPr>
        <p:txBody>
          <a:bodyPr>
            <a:normAutofit/>
          </a:bodyPr>
          <a:lstStyle/>
          <a:p>
            <a:endParaRPr lang="en-GB" sz="3200"/>
          </a:p>
        </p:txBody>
      </p:sp>
    </p:spTree>
    <p:extLst>
      <p:ext uri="{BB962C8B-B14F-4D97-AF65-F5344CB8AC3E}">
        <p14:creationId xmlns:p14="http://schemas.microsoft.com/office/powerpoint/2010/main" val="10755134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CEDF1-37DE-5852-2B3A-D662F7295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Cover Page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AD139B-3FF2-9C4F-B0D5-66725116D9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9" y="2075688"/>
            <a:ext cx="5421895" cy="3910987"/>
          </a:xfrm>
        </p:spPr>
        <p:txBody>
          <a:bodyPr/>
          <a:lstStyle/>
          <a:p>
            <a:r>
              <a:rPr lang="en-GB" dirty="0"/>
              <a:t>Cover Page included key information for the paper</a:t>
            </a:r>
          </a:p>
          <a:p>
            <a:r>
              <a:rPr lang="en-GB" dirty="0"/>
              <a:t>Could have used an MS Word standard cover page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890F6F-3979-12E5-9D9B-BC3F463CB4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608" y="615303"/>
            <a:ext cx="4638390" cy="562739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8994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C96A3-161C-FD4F-B3A7-FBBC30113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0FC4A9-8D62-B8AD-6806-B03DBDABCD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9" y="2075688"/>
            <a:ext cx="5524501" cy="3910987"/>
          </a:xfrm>
        </p:spPr>
        <p:txBody>
          <a:bodyPr/>
          <a:lstStyle/>
          <a:p>
            <a:r>
              <a:rPr lang="en-GB" dirty="0"/>
              <a:t>Straight into ‘governance’ without any delay</a:t>
            </a:r>
          </a:p>
          <a:p>
            <a:r>
              <a:rPr lang="en-GB" dirty="0"/>
              <a:t>Immediate citations to sources</a:t>
            </a:r>
          </a:p>
          <a:p>
            <a:r>
              <a:rPr lang="en-GB" dirty="0"/>
              <a:t>Students compares and contrasts different definitions and brings out common threads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1BB685F-8613-4FEC-7998-DADCD96868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1568" y="266700"/>
            <a:ext cx="5429250" cy="63246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17909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BD2C4-EBFE-D44B-ECF4-E1B5872B9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Different approaches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185D5-6BAE-02A8-9A41-7E250FF14C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9" y="2075688"/>
            <a:ext cx="5524501" cy="3910987"/>
          </a:xfrm>
        </p:spPr>
        <p:txBody>
          <a:bodyPr/>
          <a:lstStyle/>
          <a:p>
            <a:r>
              <a:rPr lang="en-GB" dirty="0"/>
              <a:t>Challenges and constraints</a:t>
            </a:r>
          </a:p>
          <a:p>
            <a:r>
              <a:rPr lang="en-GB" dirty="0"/>
              <a:t>Environmental pressure</a:t>
            </a:r>
          </a:p>
          <a:p>
            <a:r>
              <a:rPr lang="en-GB" dirty="0"/>
              <a:t>Links to leadership and management</a:t>
            </a:r>
          </a:p>
          <a:p>
            <a:r>
              <a:rPr lang="en-GB" dirty="0"/>
              <a:t>Difference between government and business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CF4E1C-BDB3-131A-E162-E51513D67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6964" y="156172"/>
            <a:ext cx="4913536" cy="654565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15808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0BD1-1334-B7B7-7645-65F008FB2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Turns towards Policing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7D17F-89AD-8541-C3E5-31DC2A917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9" y="2075688"/>
            <a:ext cx="5458109" cy="3910987"/>
          </a:xfrm>
        </p:spPr>
        <p:txBody>
          <a:bodyPr/>
          <a:lstStyle/>
          <a:p>
            <a:r>
              <a:rPr lang="en-GB" dirty="0"/>
              <a:t>Narrowing of focus to PCC role</a:t>
            </a:r>
          </a:p>
          <a:p>
            <a:r>
              <a:rPr lang="en-GB" dirty="0"/>
              <a:t>Focus on key aspects of policing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037878-DA27-76BE-1986-39DC5C281E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7932" y="153909"/>
            <a:ext cx="4697638" cy="63736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4101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2661B-7268-9E43-2F2F-0154BB9AC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in depth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0E708C-A6C9-A38E-6CC5-D53CD4E66E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9" y="2075688"/>
            <a:ext cx="5524501" cy="3910987"/>
          </a:xfrm>
        </p:spPr>
        <p:txBody>
          <a:bodyPr/>
          <a:lstStyle/>
          <a:p>
            <a:r>
              <a:rPr lang="en-GB" dirty="0"/>
              <a:t>PCC – CC</a:t>
            </a:r>
          </a:p>
          <a:p>
            <a:r>
              <a:rPr lang="en-GB" dirty="0"/>
              <a:t>Operational independence</a:t>
            </a:r>
          </a:p>
          <a:p>
            <a:r>
              <a:rPr lang="en-GB" dirty="0"/>
              <a:t>Election turnout</a:t>
            </a:r>
          </a:p>
          <a:p>
            <a:r>
              <a:rPr lang="en-GB" dirty="0"/>
              <a:t>Democratic mandate?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3989B9-E20F-CC3C-90F6-30F4A88117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4256" y="419147"/>
            <a:ext cx="5438775" cy="62007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70331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6C3F0-CD58-A058-BAFE-DFEBD729C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F30A86-ACC5-16BA-016A-E87B78D2D2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9" y="2075688"/>
            <a:ext cx="5524501" cy="3910987"/>
          </a:xfrm>
        </p:spPr>
        <p:txBody>
          <a:bodyPr/>
          <a:lstStyle/>
          <a:p>
            <a:r>
              <a:rPr lang="en-GB" dirty="0"/>
              <a:t>Student used MS Word automatic features for citations and bibliography</a:t>
            </a:r>
          </a:p>
          <a:p>
            <a:r>
              <a:rPr lang="en-GB" dirty="0"/>
              <a:t>Saved a huge amount of time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584879-9A4C-9ECC-A520-6FE872C83C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8788" y="301027"/>
            <a:ext cx="4649797" cy="625594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20494516"/>
      </p:ext>
    </p:extLst>
  </p:cSld>
  <p:clrMapOvr>
    <a:masterClrMapping/>
  </p:clrMapOvr>
</p:sld>
</file>

<file path=ppt/theme/theme1.xml><?xml version="1.0" encoding="utf-8"?>
<a:theme xmlns:a="http://schemas.openxmlformats.org/drawingml/2006/main" name="AlignmentVTI">
  <a:themeElements>
    <a:clrScheme name="AnalogousFromDarkSeedLeftStep">
      <a:dk1>
        <a:srgbClr val="000000"/>
      </a:dk1>
      <a:lt1>
        <a:srgbClr val="FFFFFF"/>
      </a:lt1>
      <a:dk2>
        <a:srgbClr val="231B31"/>
      </a:dk2>
      <a:lt2>
        <a:srgbClr val="F0F3F2"/>
      </a:lt2>
      <a:accent1>
        <a:srgbClr val="D33D73"/>
      </a:accent1>
      <a:accent2>
        <a:srgbClr val="C12B9F"/>
      </a:accent2>
      <a:accent3>
        <a:srgbClr val="B63DD3"/>
      </a:accent3>
      <a:accent4>
        <a:srgbClr val="662BC1"/>
      </a:accent4>
      <a:accent5>
        <a:srgbClr val="3D41D3"/>
      </a:accent5>
      <a:accent6>
        <a:srgbClr val="2B6EC1"/>
      </a:accent6>
      <a:hlink>
        <a:srgbClr val="6A5AC8"/>
      </a:hlink>
      <a:folHlink>
        <a:srgbClr val="7F7F7F"/>
      </a:folHlink>
    </a:clrScheme>
    <a:fontScheme name="Custom 1">
      <a:majorFont>
        <a:latin typeface="Batang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ignmentVTI" id="{606D7720-FAA0-4ADC-B967-3239DA8ECA1A}" vid="{10074623-6FCC-4A3C-AAA5-58644BD8FF1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108</Words>
  <Application>Microsoft Office PowerPoint</Application>
  <PresentationFormat>Widescreen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Batang</vt:lpstr>
      <vt:lpstr>Arial</vt:lpstr>
      <vt:lpstr>Avenir Next LT Pro Light</vt:lpstr>
      <vt:lpstr>AlignmentVTI</vt:lpstr>
      <vt:lpstr>Student Example</vt:lpstr>
      <vt:lpstr>Cover Page</vt:lpstr>
      <vt:lpstr>Opening</vt:lpstr>
      <vt:lpstr>Different approaches</vt:lpstr>
      <vt:lpstr>Turns towards Policing</vt:lpstr>
      <vt:lpstr>More in depth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Student Example</dc:title>
  <dc:creator>Mike Durke</dc:creator>
  <cp:lastModifiedBy>Mike Durke</cp:lastModifiedBy>
  <cp:revision>1</cp:revision>
  <dcterms:created xsi:type="dcterms:W3CDTF">2022-10-31T09:17:24Z</dcterms:created>
  <dcterms:modified xsi:type="dcterms:W3CDTF">2022-10-31T09:32:21Z</dcterms:modified>
</cp:coreProperties>
</file>