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E6B698-FD45-8205-59A6-7DBA52319CFF}" v="1" dt="2026-03-28T13:57:28"/>
    <p1510:client id="{FE18B449-FDFC-C545-98C0-AC19A273E655}" v="7" dt="2026-03-28T13:44:27.5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Doody (2407283)" userId="4bd7f351-ef0d-4482-868a-8c3313593726" providerId="ADAL" clId="{B0BAB390-9881-46CF-9175-5030DDB89A9E}"/>
    <pc:docChg chg="undo custSel addSld delSld modSld">
      <pc:chgData name="Sarah Doody (2407283)" userId="4bd7f351-ef0d-4482-868a-8c3313593726" providerId="ADAL" clId="{B0BAB390-9881-46CF-9175-5030DDB89A9E}" dt="2026-03-20T08:49:40.180" v="24" actId="34307"/>
      <pc:docMkLst>
        <pc:docMk/>
      </pc:docMkLst>
      <pc:sldChg chg="addSp modSp mod setBg">
        <pc:chgData name="Sarah Doody (2407283)" userId="4bd7f351-ef0d-4482-868a-8c3313593726" providerId="ADAL" clId="{B0BAB390-9881-46CF-9175-5030DDB89A9E}" dt="2026-03-20T08:44:38.951" v="0" actId="26606"/>
        <pc:sldMkLst>
          <pc:docMk/>
          <pc:sldMk cId="2108937351" sldId="256"/>
        </pc:sldMkLst>
        <pc:spChg chg="mod">
          <ac:chgData name="Sarah Doody (2407283)" userId="4bd7f351-ef0d-4482-868a-8c3313593726" providerId="ADAL" clId="{B0BAB390-9881-46CF-9175-5030DDB89A9E}" dt="2026-03-20T08:44:38.951" v="0" actId="26606"/>
          <ac:spMkLst>
            <pc:docMk/>
            <pc:sldMk cId="2108937351" sldId="256"/>
            <ac:spMk id="2" creationId="{2E2C5FA6-B475-ACF7-63DC-D541B2A8750D}"/>
          </ac:spMkLst>
        </pc:spChg>
        <pc:spChg chg="mod">
          <ac:chgData name="Sarah Doody (2407283)" userId="4bd7f351-ef0d-4482-868a-8c3313593726" providerId="ADAL" clId="{B0BAB390-9881-46CF-9175-5030DDB89A9E}" dt="2026-03-20T08:44:38.951" v="0" actId="26606"/>
          <ac:spMkLst>
            <pc:docMk/>
            <pc:sldMk cId="2108937351" sldId="256"/>
            <ac:spMk id="3" creationId="{9218BC5B-1B5A-4341-1FCD-7B7D93256545}"/>
          </ac:spMkLst>
        </pc:spChg>
        <pc:spChg chg="add">
          <ac:chgData name="Sarah Doody (2407283)" userId="4bd7f351-ef0d-4482-868a-8c3313593726" providerId="ADAL" clId="{B0BAB390-9881-46CF-9175-5030DDB89A9E}" dt="2026-03-20T08:44:38.951" v="0" actId="26606"/>
          <ac:spMkLst>
            <pc:docMk/>
            <pc:sldMk cId="2108937351" sldId="256"/>
            <ac:spMk id="12" creationId="{74751229-0244-4FBB-BED1-407467F4C951}"/>
          </ac:spMkLst>
        </pc:spChg>
        <pc:picChg chg="add">
          <ac:chgData name="Sarah Doody (2407283)" userId="4bd7f351-ef0d-4482-868a-8c3313593726" providerId="ADAL" clId="{B0BAB390-9881-46CF-9175-5030DDB89A9E}" dt="2026-03-20T08:44:38.951" v="0" actId="26606"/>
          <ac:picMkLst>
            <pc:docMk/>
            <pc:sldMk cId="2108937351" sldId="256"/>
            <ac:picMk id="7" creationId="{FBFBC9B8-080E-9B90-48D1-D37F2CAC6073}"/>
          </ac:picMkLst>
        </pc:picChg>
        <pc:picChg chg="add">
          <ac:chgData name="Sarah Doody (2407283)" userId="4bd7f351-ef0d-4482-868a-8c3313593726" providerId="ADAL" clId="{B0BAB390-9881-46CF-9175-5030DDB89A9E}" dt="2026-03-20T08:44:38.951" v="0" actId="26606"/>
          <ac:picMkLst>
            <pc:docMk/>
            <pc:sldMk cId="2108937351" sldId="256"/>
            <ac:picMk id="9" creationId="{7F960AAC-2F91-4265-B70D-7E443DF412BF}"/>
          </ac:picMkLst>
        </pc:picChg>
      </pc:sldChg>
      <pc:sldChg chg="addSp modSp mod setBg">
        <pc:chgData name="Sarah Doody (2407283)" userId="4bd7f351-ef0d-4482-868a-8c3313593726" providerId="ADAL" clId="{B0BAB390-9881-46CF-9175-5030DDB89A9E}" dt="2026-03-20T08:44:51.629" v="1" actId="26606"/>
        <pc:sldMkLst>
          <pc:docMk/>
          <pc:sldMk cId="590743116" sldId="257"/>
        </pc:sldMkLst>
        <pc:spChg chg="mod">
          <ac:chgData name="Sarah Doody (2407283)" userId="4bd7f351-ef0d-4482-868a-8c3313593726" providerId="ADAL" clId="{B0BAB390-9881-46CF-9175-5030DDB89A9E}" dt="2026-03-20T08:44:51.629" v="1" actId="26606"/>
          <ac:spMkLst>
            <pc:docMk/>
            <pc:sldMk cId="590743116" sldId="257"/>
            <ac:spMk id="2" creationId="{6CA9D5B6-F604-EEDD-B9C2-12FC60FA8C82}"/>
          </ac:spMkLst>
        </pc:spChg>
        <pc:spChg chg="mod">
          <ac:chgData name="Sarah Doody (2407283)" userId="4bd7f351-ef0d-4482-868a-8c3313593726" providerId="ADAL" clId="{B0BAB390-9881-46CF-9175-5030DDB89A9E}" dt="2026-03-20T08:44:51.629" v="1" actId="26606"/>
          <ac:spMkLst>
            <pc:docMk/>
            <pc:sldMk cId="590743116" sldId="257"/>
            <ac:spMk id="3" creationId="{F5F24758-6481-40DF-1C22-60E28F9DD72F}"/>
          </ac:spMkLst>
        </pc:spChg>
        <pc:spChg chg="add">
          <ac:chgData name="Sarah Doody (2407283)" userId="4bd7f351-ef0d-4482-868a-8c3313593726" providerId="ADAL" clId="{B0BAB390-9881-46CF-9175-5030DDB89A9E}" dt="2026-03-20T08:44:51.629" v="1" actId="26606"/>
          <ac:spMkLst>
            <pc:docMk/>
            <pc:sldMk cId="590743116" sldId="257"/>
            <ac:spMk id="8" creationId="{18873D23-2DCF-4B31-A009-95721C06E8E1}"/>
          </ac:spMkLst>
        </pc:spChg>
        <pc:spChg chg="add">
          <ac:chgData name="Sarah Doody (2407283)" userId="4bd7f351-ef0d-4482-868a-8c3313593726" providerId="ADAL" clId="{B0BAB390-9881-46CF-9175-5030DDB89A9E}" dt="2026-03-20T08:44:51.629" v="1" actId="26606"/>
          <ac:spMkLst>
            <pc:docMk/>
            <pc:sldMk cId="590743116" sldId="257"/>
            <ac:spMk id="10" creationId="{C13EF075-D4EF-4929-ADBC-91B27DA19955}"/>
          </ac:spMkLst>
        </pc:spChg>
        <pc:grpChg chg="add">
          <ac:chgData name="Sarah Doody (2407283)" userId="4bd7f351-ef0d-4482-868a-8c3313593726" providerId="ADAL" clId="{B0BAB390-9881-46CF-9175-5030DDB89A9E}" dt="2026-03-20T08:44:51.629" v="1" actId="26606"/>
          <ac:grpSpMkLst>
            <pc:docMk/>
            <pc:sldMk cId="590743116" sldId="257"/>
            <ac:grpSpMk id="12" creationId="{DAA26DFA-AAB2-4973-9C17-16D587C7B198}"/>
          </ac:grpSpMkLst>
        </pc:grpChg>
      </pc:sldChg>
      <pc:sldChg chg="addSp delSp modSp mod setBg">
        <pc:chgData name="Sarah Doody (2407283)" userId="4bd7f351-ef0d-4482-868a-8c3313593726" providerId="ADAL" clId="{B0BAB390-9881-46CF-9175-5030DDB89A9E}" dt="2026-03-20T08:49:40.180" v="24" actId="34307"/>
        <pc:sldMkLst>
          <pc:docMk/>
          <pc:sldMk cId="2905981976" sldId="258"/>
        </pc:sldMkLst>
        <pc:spChg chg="mod">
          <ac:chgData name="Sarah Doody (2407283)" userId="4bd7f351-ef0d-4482-868a-8c3313593726" providerId="ADAL" clId="{B0BAB390-9881-46CF-9175-5030DDB89A9E}" dt="2026-03-20T08:44:56.724" v="2" actId="26606"/>
          <ac:spMkLst>
            <pc:docMk/>
            <pc:sldMk cId="2905981976" sldId="258"/>
            <ac:spMk id="2" creationId="{F02F70D4-30F9-1D62-942C-1D37CB38B3F7}"/>
          </ac:spMkLst>
        </pc:spChg>
        <pc:spChg chg="mod">
          <ac:chgData name="Sarah Doody (2407283)" userId="4bd7f351-ef0d-4482-868a-8c3313593726" providerId="ADAL" clId="{B0BAB390-9881-46CF-9175-5030DDB89A9E}" dt="2026-03-20T08:47:47.594" v="18" actId="20577"/>
          <ac:spMkLst>
            <pc:docMk/>
            <pc:sldMk cId="2905981976" sldId="258"/>
            <ac:spMk id="3" creationId="{0BC035AD-0A90-F515-B465-1677D1120453}"/>
          </ac:spMkLst>
        </pc:spChg>
        <pc:spChg chg="add">
          <ac:chgData name="Sarah Doody (2407283)" userId="4bd7f351-ef0d-4482-868a-8c3313593726" providerId="ADAL" clId="{B0BAB390-9881-46CF-9175-5030DDB89A9E}" dt="2026-03-20T08:44:56.724" v="2" actId="26606"/>
          <ac:spMkLst>
            <pc:docMk/>
            <pc:sldMk cId="2905981976" sldId="258"/>
            <ac:spMk id="9" creationId="{C0763A76-9F1C-4FC5-82B7-DD475DA461B2}"/>
          </ac:spMkLst>
        </pc:spChg>
        <pc:spChg chg="add">
          <ac:chgData name="Sarah Doody (2407283)" userId="4bd7f351-ef0d-4482-868a-8c3313593726" providerId="ADAL" clId="{B0BAB390-9881-46CF-9175-5030DDB89A9E}" dt="2026-03-20T08:44:56.724" v="2" actId="26606"/>
          <ac:spMkLst>
            <pc:docMk/>
            <pc:sldMk cId="2905981976" sldId="258"/>
            <ac:spMk id="11" creationId="{E81BF4F6-F2CF-4984-9D14-D6966D92F99F}"/>
          </ac:spMkLst>
        </pc:spChg>
        <pc:graphicFrameChg chg="add del mod">
          <ac:chgData name="Sarah Doody (2407283)" userId="4bd7f351-ef0d-4482-868a-8c3313593726" providerId="ADAL" clId="{B0BAB390-9881-46CF-9175-5030DDB89A9E}" dt="2026-03-20T08:49:39.613" v="23" actId="22"/>
          <ac:graphicFrameMkLst>
            <pc:docMk/>
            <pc:sldMk cId="2905981976" sldId="258"/>
            <ac:graphicFrameMk id="7" creationId="{5B7085EE-E23C-2F57-C072-76B94EC4581B}"/>
          </ac:graphicFrameMkLst>
        </pc:graphicFrameChg>
        <pc:picChg chg="add del mod">
          <ac:chgData name="Sarah Doody (2407283)" userId="4bd7f351-ef0d-4482-868a-8c3313593726" providerId="ADAL" clId="{B0BAB390-9881-46CF-9175-5030DDB89A9E}" dt="2026-03-20T08:49:40.180" v="24" actId="34307"/>
          <ac:picMkLst>
            <pc:docMk/>
            <pc:sldMk cId="2905981976" sldId="258"/>
            <ac:picMk id="4" creationId="{7A7D1E0E-4D57-6DB6-8C15-F12398CFBEF5}"/>
          </ac:picMkLst>
        </pc:picChg>
        <pc:picChg chg="add">
          <ac:chgData name="Sarah Doody (2407283)" userId="4bd7f351-ef0d-4482-868a-8c3313593726" providerId="ADAL" clId="{B0BAB390-9881-46CF-9175-5030DDB89A9E}" dt="2026-03-20T08:44:56.724" v="2" actId="26606"/>
          <ac:picMkLst>
            <pc:docMk/>
            <pc:sldMk cId="2905981976" sldId="258"/>
            <ac:picMk id="5" creationId="{87CA081F-3F2F-C0EB-9FC2-6D9C936F1186}"/>
          </ac:picMkLst>
        </pc:picChg>
      </pc:sldChg>
      <pc:sldChg chg="addSp modSp mod setBg">
        <pc:chgData name="Sarah Doody (2407283)" userId="4bd7f351-ef0d-4482-868a-8c3313593726" providerId="ADAL" clId="{B0BAB390-9881-46CF-9175-5030DDB89A9E}" dt="2026-03-20T08:45:01.548" v="3" actId="26606"/>
        <pc:sldMkLst>
          <pc:docMk/>
          <pc:sldMk cId="1358936740" sldId="259"/>
        </pc:sldMkLst>
        <pc:spChg chg="mod">
          <ac:chgData name="Sarah Doody (2407283)" userId="4bd7f351-ef0d-4482-868a-8c3313593726" providerId="ADAL" clId="{B0BAB390-9881-46CF-9175-5030DDB89A9E}" dt="2026-03-20T08:45:01.548" v="3" actId="26606"/>
          <ac:spMkLst>
            <pc:docMk/>
            <pc:sldMk cId="1358936740" sldId="259"/>
            <ac:spMk id="2" creationId="{02A5D613-6D2C-46B1-A2A7-278187455955}"/>
          </ac:spMkLst>
        </pc:spChg>
        <pc:spChg chg="mod">
          <ac:chgData name="Sarah Doody (2407283)" userId="4bd7f351-ef0d-4482-868a-8c3313593726" providerId="ADAL" clId="{B0BAB390-9881-46CF-9175-5030DDB89A9E}" dt="2026-03-20T08:45:01.548" v="3" actId="26606"/>
          <ac:spMkLst>
            <pc:docMk/>
            <pc:sldMk cId="1358936740" sldId="259"/>
            <ac:spMk id="3" creationId="{19BD727C-FAB2-E753-5BD1-E7286E1C99BE}"/>
          </ac:spMkLst>
        </pc:spChg>
        <pc:spChg chg="add">
          <ac:chgData name="Sarah Doody (2407283)" userId="4bd7f351-ef0d-4482-868a-8c3313593726" providerId="ADAL" clId="{B0BAB390-9881-46CF-9175-5030DDB89A9E}" dt="2026-03-20T08:45:01.548" v="3" actId="26606"/>
          <ac:spMkLst>
            <pc:docMk/>
            <pc:sldMk cId="1358936740" sldId="259"/>
            <ac:spMk id="8" creationId="{4BC99CB9-DDAD-44A2-8A1C-E3AF4E72DF5C}"/>
          </ac:spMkLst>
        </pc:spChg>
        <pc:spChg chg="add">
          <ac:chgData name="Sarah Doody (2407283)" userId="4bd7f351-ef0d-4482-868a-8c3313593726" providerId="ADAL" clId="{B0BAB390-9881-46CF-9175-5030DDB89A9E}" dt="2026-03-20T08:45:01.548" v="3" actId="26606"/>
          <ac:spMkLst>
            <pc:docMk/>
            <pc:sldMk cId="1358936740" sldId="259"/>
            <ac:spMk id="10" creationId="{64053CBF-3932-45FF-8285-EE5146085F3A}"/>
          </ac:spMkLst>
        </pc:spChg>
        <pc:grpChg chg="add">
          <ac:chgData name="Sarah Doody (2407283)" userId="4bd7f351-ef0d-4482-868a-8c3313593726" providerId="ADAL" clId="{B0BAB390-9881-46CF-9175-5030DDB89A9E}" dt="2026-03-20T08:45:01.548" v="3" actId="26606"/>
          <ac:grpSpMkLst>
            <pc:docMk/>
            <pc:sldMk cId="1358936740" sldId="259"/>
            <ac:grpSpMk id="12" creationId="{2E751C04-BEA6-446B-A678-9C74819EBD4C}"/>
          </ac:grpSpMkLst>
        </pc:grpChg>
        <pc:grpChg chg="add">
          <ac:chgData name="Sarah Doody (2407283)" userId="4bd7f351-ef0d-4482-868a-8c3313593726" providerId="ADAL" clId="{B0BAB390-9881-46CF-9175-5030DDB89A9E}" dt="2026-03-20T08:45:01.548" v="3" actId="26606"/>
          <ac:grpSpMkLst>
            <pc:docMk/>
            <pc:sldMk cId="1358936740" sldId="259"/>
            <ac:grpSpMk id="18" creationId="{B63ACBA3-DEFD-4C6D-BBA0-64468FA99C2D}"/>
          </ac:grpSpMkLst>
        </pc:grpChg>
      </pc:sldChg>
      <pc:sldChg chg="del">
        <pc:chgData name="Sarah Doody (2407283)" userId="4bd7f351-ef0d-4482-868a-8c3313593726" providerId="ADAL" clId="{B0BAB390-9881-46CF-9175-5030DDB89A9E}" dt="2026-03-20T08:46:13.155" v="15" actId="2696"/>
        <pc:sldMkLst>
          <pc:docMk/>
          <pc:sldMk cId="3136226151" sldId="260"/>
        </pc:sldMkLst>
      </pc:sldChg>
      <pc:sldChg chg="addSp modSp mod setBg">
        <pc:chgData name="Sarah Doody (2407283)" userId="4bd7f351-ef0d-4482-868a-8c3313593726" providerId="ADAL" clId="{B0BAB390-9881-46CF-9175-5030DDB89A9E}" dt="2026-03-20T08:45:06.370" v="4" actId="26606"/>
        <pc:sldMkLst>
          <pc:docMk/>
          <pc:sldMk cId="3683551356" sldId="261"/>
        </pc:sldMkLst>
        <pc:spChg chg="mod">
          <ac:chgData name="Sarah Doody (2407283)" userId="4bd7f351-ef0d-4482-868a-8c3313593726" providerId="ADAL" clId="{B0BAB390-9881-46CF-9175-5030DDB89A9E}" dt="2026-03-20T08:45:06.370" v="4" actId="26606"/>
          <ac:spMkLst>
            <pc:docMk/>
            <pc:sldMk cId="3683551356" sldId="261"/>
            <ac:spMk id="2" creationId="{B3B9DDDE-32CE-B214-73DF-8DE7396CFE28}"/>
          </ac:spMkLst>
        </pc:spChg>
        <pc:spChg chg="mod">
          <ac:chgData name="Sarah Doody (2407283)" userId="4bd7f351-ef0d-4482-868a-8c3313593726" providerId="ADAL" clId="{B0BAB390-9881-46CF-9175-5030DDB89A9E}" dt="2026-03-20T08:45:06.370" v="4" actId="26606"/>
          <ac:spMkLst>
            <pc:docMk/>
            <pc:sldMk cId="3683551356" sldId="261"/>
            <ac:spMk id="9" creationId="{00AFABCD-AF31-D5E1-D6CC-06158D8A2554}"/>
          </ac:spMkLst>
        </pc:spChg>
        <pc:spChg chg="add">
          <ac:chgData name="Sarah Doody (2407283)" userId="4bd7f351-ef0d-4482-868a-8c3313593726" providerId="ADAL" clId="{B0BAB390-9881-46CF-9175-5030DDB89A9E}" dt="2026-03-20T08:45:06.370" v="4" actId="26606"/>
          <ac:spMkLst>
            <pc:docMk/>
            <pc:sldMk cId="3683551356" sldId="261"/>
            <ac:spMk id="14" creationId="{43C823D3-D619-407C-89E0-C6F6B1E7A42A}"/>
          </ac:spMkLst>
        </pc:spChg>
        <pc:spChg chg="add">
          <ac:chgData name="Sarah Doody (2407283)" userId="4bd7f351-ef0d-4482-868a-8c3313593726" providerId="ADAL" clId="{B0BAB390-9881-46CF-9175-5030DDB89A9E}" dt="2026-03-20T08:45:06.370" v="4" actId="26606"/>
          <ac:spMkLst>
            <pc:docMk/>
            <pc:sldMk cId="3683551356" sldId="261"/>
            <ac:spMk id="16" creationId="{047F8E3E-2FFA-4A0F-B3C7-E57ADDCFB415}"/>
          </ac:spMkLst>
        </pc:spChg>
        <pc:grpChg chg="add">
          <ac:chgData name="Sarah Doody (2407283)" userId="4bd7f351-ef0d-4482-868a-8c3313593726" providerId="ADAL" clId="{B0BAB390-9881-46CF-9175-5030DDB89A9E}" dt="2026-03-20T08:45:06.370" v="4" actId="26606"/>
          <ac:grpSpMkLst>
            <pc:docMk/>
            <pc:sldMk cId="3683551356" sldId="261"/>
            <ac:grpSpMk id="18" creationId="{33D939F1-7ABE-4D0E-946A-43F37F556AFD}"/>
          </ac:grpSpMkLst>
        </pc:grpChg>
        <pc:grpChg chg="add">
          <ac:chgData name="Sarah Doody (2407283)" userId="4bd7f351-ef0d-4482-868a-8c3313593726" providerId="ADAL" clId="{B0BAB390-9881-46CF-9175-5030DDB89A9E}" dt="2026-03-20T08:45:06.370" v="4" actId="26606"/>
          <ac:grpSpMkLst>
            <pc:docMk/>
            <pc:sldMk cId="3683551356" sldId="261"/>
            <ac:grpSpMk id="24" creationId="{9DB3963A-4187-4A72-9DA4-CA6BADE22931}"/>
          </ac:grpSpMkLst>
        </pc:grpChg>
      </pc:sldChg>
      <pc:sldChg chg="addSp modSp mod setBg">
        <pc:chgData name="Sarah Doody (2407283)" userId="4bd7f351-ef0d-4482-868a-8c3313593726" providerId="ADAL" clId="{B0BAB390-9881-46CF-9175-5030DDB89A9E}" dt="2026-03-20T08:45:11.420" v="5" actId="26606"/>
        <pc:sldMkLst>
          <pc:docMk/>
          <pc:sldMk cId="3915096388" sldId="262"/>
        </pc:sldMkLst>
        <pc:spChg chg="mod">
          <ac:chgData name="Sarah Doody (2407283)" userId="4bd7f351-ef0d-4482-868a-8c3313593726" providerId="ADAL" clId="{B0BAB390-9881-46CF-9175-5030DDB89A9E}" dt="2026-03-20T08:45:11.420" v="5" actId="26606"/>
          <ac:spMkLst>
            <pc:docMk/>
            <pc:sldMk cId="3915096388" sldId="262"/>
            <ac:spMk id="2" creationId="{69592121-0FDC-D67B-BD68-9B8788933E86}"/>
          </ac:spMkLst>
        </pc:spChg>
        <pc:spChg chg="mod">
          <ac:chgData name="Sarah Doody (2407283)" userId="4bd7f351-ef0d-4482-868a-8c3313593726" providerId="ADAL" clId="{B0BAB390-9881-46CF-9175-5030DDB89A9E}" dt="2026-03-20T08:45:11.420" v="5" actId="26606"/>
          <ac:spMkLst>
            <pc:docMk/>
            <pc:sldMk cId="3915096388" sldId="262"/>
            <ac:spMk id="3" creationId="{CC09E460-02C3-0CF7-4706-3FEA4A1AA3BF}"/>
          </ac:spMkLst>
        </pc:spChg>
        <pc:spChg chg="add">
          <ac:chgData name="Sarah Doody (2407283)" userId="4bd7f351-ef0d-4482-868a-8c3313593726" providerId="ADAL" clId="{B0BAB390-9881-46CF-9175-5030DDB89A9E}" dt="2026-03-20T08:45:11.420" v="5" actId="26606"/>
          <ac:spMkLst>
            <pc:docMk/>
            <pc:sldMk cId="3915096388" sldId="262"/>
            <ac:spMk id="8" creationId="{4BC99CB9-DDAD-44A2-8A1C-E3AF4E72DF5C}"/>
          </ac:spMkLst>
        </pc:spChg>
        <pc:grpChg chg="add">
          <ac:chgData name="Sarah Doody (2407283)" userId="4bd7f351-ef0d-4482-868a-8c3313593726" providerId="ADAL" clId="{B0BAB390-9881-46CF-9175-5030DDB89A9E}" dt="2026-03-20T08:45:11.420" v="5" actId="26606"/>
          <ac:grpSpMkLst>
            <pc:docMk/>
            <pc:sldMk cId="3915096388" sldId="262"/>
            <ac:grpSpMk id="10" creationId="{5C3921CD-DDE5-4B57-8FDF-B37ADE4EDAC7}"/>
          </ac:grpSpMkLst>
        </pc:grpChg>
      </pc:sldChg>
      <pc:sldChg chg="addSp modSp mod setBg">
        <pc:chgData name="Sarah Doody (2407283)" userId="4bd7f351-ef0d-4482-868a-8c3313593726" providerId="ADAL" clId="{B0BAB390-9881-46CF-9175-5030DDB89A9E}" dt="2026-03-20T08:45:16.462" v="6" actId="26606"/>
        <pc:sldMkLst>
          <pc:docMk/>
          <pc:sldMk cId="1504038698" sldId="263"/>
        </pc:sldMkLst>
        <pc:spChg chg="mod">
          <ac:chgData name="Sarah Doody (2407283)" userId="4bd7f351-ef0d-4482-868a-8c3313593726" providerId="ADAL" clId="{B0BAB390-9881-46CF-9175-5030DDB89A9E}" dt="2026-03-20T08:45:16.462" v="6" actId="26606"/>
          <ac:spMkLst>
            <pc:docMk/>
            <pc:sldMk cId="1504038698" sldId="263"/>
            <ac:spMk id="2" creationId="{DE40D044-0AF6-9B4F-B72C-35080BEC18BC}"/>
          </ac:spMkLst>
        </pc:spChg>
        <pc:spChg chg="mod">
          <ac:chgData name="Sarah Doody (2407283)" userId="4bd7f351-ef0d-4482-868a-8c3313593726" providerId="ADAL" clId="{B0BAB390-9881-46CF-9175-5030DDB89A9E}" dt="2026-03-20T08:45:16.462" v="6" actId="26606"/>
          <ac:spMkLst>
            <pc:docMk/>
            <pc:sldMk cId="1504038698" sldId="263"/>
            <ac:spMk id="3" creationId="{7EB92923-91BE-EAE5-5D07-ED6674D3E7B7}"/>
          </ac:spMkLst>
        </pc:spChg>
        <pc:spChg chg="add">
          <ac:chgData name="Sarah Doody (2407283)" userId="4bd7f351-ef0d-4482-868a-8c3313593726" providerId="ADAL" clId="{B0BAB390-9881-46CF-9175-5030DDB89A9E}" dt="2026-03-20T08:45:16.462" v="6" actId="26606"/>
          <ac:spMkLst>
            <pc:docMk/>
            <pc:sldMk cId="1504038698" sldId="263"/>
            <ac:spMk id="8" creationId="{4BC99CB9-DDAD-44A2-8A1C-E3AF4E72DF5C}"/>
          </ac:spMkLst>
        </pc:spChg>
        <pc:spChg chg="add">
          <ac:chgData name="Sarah Doody (2407283)" userId="4bd7f351-ef0d-4482-868a-8c3313593726" providerId="ADAL" clId="{B0BAB390-9881-46CF-9175-5030DDB89A9E}" dt="2026-03-20T08:45:16.462" v="6" actId="26606"/>
          <ac:spMkLst>
            <pc:docMk/>
            <pc:sldMk cId="1504038698" sldId="263"/>
            <ac:spMk id="10" creationId="{64053CBF-3932-45FF-8285-EE5146085F3A}"/>
          </ac:spMkLst>
        </pc:spChg>
        <pc:grpChg chg="add">
          <ac:chgData name="Sarah Doody (2407283)" userId="4bd7f351-ef0d-4482-868a-8c3313593726" providerId="ADAL" clId="{B0BAB390-9881-46CF-9175-5030DDB89A9E}" dt="2026-03-20T08:45:16.462" v="6" actId="26606"/>
          <ac:grpSpMkLst>
            <pc:docMk/>
            <pc:sldMk cId="1504038698" sldId="263"/>
            <ac:grpSpMk id="12" creationId="{2E751C04-BEA6-446B-A678-9C74819EBD4C}"/>
          </ac:grpSpMkLst>
        </pc:grpChg>
        <pc:grpChg chg="add">
          <ac:chgData name="Sarah Doody (2407283)" userId="4bd7f351-ef0d-4482-868a-8c3313593726" providerId="ADAL" clId="{B0BAB390-9881-46CF-9175-5030DDB89A9E}" dt="2026-03-20T08:45:16.462" v="6" actId="26606"/>
          <ac:grpSpMkLst>
            <pc:docMk/>
            <pc:sldMk cId="1504038698" sldId="263"/>
            <ac:grpSpMk id="18" creationId="{B63ACBA3-DEFD-4C6D-BBA0-64468FA99C2D}"/>
          </ac:grpSpMkLst>
        </pc:grpChg>
      </pc:sldChg>
      <pc:sldChg chg="addSp modSp mod setBg">
        <pc:chgData name="Sarah Doody (2407283)" userId="4bd7f351-ef0d-4482-868a-8c3313593726" providerId="ADAL" clId="{B0BAB390-9881-46CF-9175-5030DDB89A9E}" dt="2026-03-20T08:45:25.526" v="7" actId="26606"/>
        <pc:sldMkLst>
          <pc:docMk/>
          <pc:sldMk cId="2610945189" sldId="264"/>
        </pc:sldMkLst>
        <pc:spChg chg="mod">
          <ac:chgData name="Sarah Doody (2407283)" userId="4bd7f351-ef0d-4482-868a-8c3313593726" providerId="ADAL" clId="{B0BAB390-9881-46CF-9175-5030DDB89A9E}" dt="2026-03-20T08:45:25.526" v="7" actId="26606"/>
          <ac:spMkLst>
            <pc:docMk/>
            <pc:sldMk cId="2610945189" sldId="264"/>
            <ac:spMk id="2" creationId="{F71E4B6A-E892-EF57-66DC-BCFBA4CD1DC7}"/>
          </ac:spMkLst>
        </pc:spChg>
        <pc:spChg chg="add">
          <ac:chgData name="Sarah Doody (2407283)" userId="4bd7f351-ef0d-4482-868a-8c3313593726" providerId="ADAL" clId="{B0BAB390-9881-46CF-9175-5030DDB89A9E}" dt="2026-03-20T08:45:25.526" v="7" actId="26606"/>
          <ac:spMkLst>
            <pc:docMk/>
            <pc:sldMk cId="2610945189" sldId="264"/>
            <ac:spMk id="9" creationId="{345A976A-8DE3-4B67-B94B-2044FDD12899}"/>
          </ac:spMkLst>
        </pc:spChg>
        <pc:spChg chg="add">
          <ac:chgData name="Sarah Doody (2407283)" userId="4bd7f351-ef0d-4482-868a-8c3313593726" providerId="ADAL" clId="{B0BAB390-9881-46CF-9175-5030DDB89A9E}" dt="2026-03-20T08:45:25.526" v="7" actId="26606"/>
          <ac:spMkLst>
            <pc:docMk/>
            <pc:sldMk cId="2610945189" sldId="264"/>
            <ac:spMk id="11" creationId="{6EAAA1B9-2DDB-49C9-A037-A523D2F13C15}"/>
          </ac:spMkLst>
        </pc:spChg>
        <pc:grpChg chg="add">
          <ac:chgData name="Sarah Doody (2407283)" userId="4bd7f351-ef0d-4482-868a-8c3313593726" providerId="ADAL" clId="{B0BAB390-9881-46CF-9175-5030DDB89A9E}" dt="2026-03-20T08:45:25.526" v="7" actId="26606"/>
          <ac:grpSpMkLst>
            <pc:docMk/>
            <pc:sldMk cId="2610945189" sldId="264"/>
            <ac:grpSpMk id="13" creationId="{76566969-F813-4CC5-B3E9-363D85B55C3B}"/>
          </ac:grpSpMkLst>
        </pc:grpChg>
        <pc:grpChg chg="add">
          <ac:chgData name="Sarah Doody (2407283)" userId="4bd7f351-ef0d-4482-868a-8c3313593726" providerId="ADAL" clId="{B0BAB390-9881-46CF-9175-5030DDB89A9E}" dt="2026-03-20T08:45:25.526" v="7" actId="26606"/>
          <ac:grpSpMkLst>
            <pc:docMk/>
            <pc:sldMk cId="2610945189" sldId="264"/>
            <ac:grpSpMk id="19" creationId="{0217D733-97B6-4C43-AF0C-5E3CB0EA132A}"/>
          </ac:grpSpMkLst>
        </pc:grpChg>
        <pc:graphicFrameChg chg="mod modGraphic">
          <ac:chgData name="Sarah Doody (2407283)" userId="4bd7f351-ef0d-4482-868a-8c3313593726" providerId="ADAL" clId="{B0BAB390-9881-46CF-9175-5030DDB89A9E}" dt="2026-03-20T08:45:25.526" v="7" actId="26606"/>
          <ac:graphicFrameMkLst>
            <pc:docMk/>
            <pc:sldMk cId="2610945189" sldId="264"/>
            <ac:graphicFrameMk id="4" creationId="{4AC6E8B1-4163-8883-55AA-ABB98D4BCFEB}"/>
          </ac:graphicFrameMkLst>
        </pc:graphicFrameChg>
      </pc:sldChg>
      <pc:sldChg chg="addSp modSp mod setBg">
        <pc:chgData name="Sarah Doody (2407283)" userId="4bd7f351-ef0d-4482-868a-8c3313593726" providerId="ADAL" clId="{B0BAB390-9881-46CF-9175-5030DDB89A9E}" dt="2026-03-20T08:45:30.540" v="8" actId="26606"/>
        <pc:sldMkLst>
          <pc:docMk/>
          <pc:sldMk cId="3946736302" sldId="265"/>
        </pc:sldMkLst>
        <pc:spChg chg="mod">
          <ac:chgData name="Sarah Doody (2407283)" userId="4bd7f351-ef0d-4482-868a-8c3313593726" providerId="ADAL" clId="{B0BAB390-9881-46CF-9175-5030DDB89A9E}" dt="2026-03-20T08:45:30.540" v="8" actId="26606"/>
          <ac:spMkLst>
            <pc:docMk/>
            <pc:sldMk cId="3946736302" sldId="265"/>
            <ac:spMk id="2" creationId="{BA288B90-9885-0E13-C734-E6B4F53B3219}"/>
          </ac:spMkLst>
        </pc:spChg>
        <pc:spChg chg="mod">
          <ac:chgData name="Sarah Doody (2407283)" userId="4bd7f351-ef0d-4482-868a-8c3313593726" providerId="ADAL" clId="{B0BAB390-9881-46CF-9175-5030DDB89A9E}" dt="2026-03-20T08:45:30.540" v="8" actId="26606"/>
          <ac:spMkLst>
            <pc:docMk/>
            <pc:sldMk cId="3946736302" sldId="265"/>
            <ac:spMk id="3" creationId="{D9758F10-C0F6-3D01-738E-41412302FFCE}"/>
          </ac:spMkLst>
        </pc:spChg>
        <pc:spChg chg="add">
          <ac:chgData name="Sarah Doody (2407283)" userId="4bd7f351-ef0d-4482-868a-8c3313593726" providerId="ADAL" clId="{B0BAB390-9881-46CF-9175-5030DDB89A9E}" dt="2026-03-20T08:45:30.540" v="8" actId="26606"/>
          <ac:spMkLst>
            <pc:docMk/>
            <pc:sldMk cId="3946736302" sldId="265"/>
            <ac:spMk id="9" creationId="{9F7D5CDA-D291-4307-BF55-1381FED29634}"/>
          </ac:spMkLst>
        </pc:spChg>
        <pc:spChg chg="add">
          <ac:chgData name="Sarah Doody (2407283)" userId="4bd7f351-ef0d-4482-868a-8c3313593726" providerId="ADAL" clId="{B0BAB390-9881-46CF-9175-5030DDB89A9E}" dt="2026-03-20T08:45:30.540" v="8" actId="26606"/>
          <ac:spMkLst>
            <pc:docMk/>
            <pc:sldMk cId="3946736302" sldId="265"/>
            <ac:spMk id="11" creationId="{59B296B9-C5A5-4E4F-9B60-C907B5F1466C}"/>
          </ac:spMkLst>
        </pc:spChg>
        <pc:spChg chg="add">
          <ac:chgData name="Sarah Doody (2407283)" userId="4bd7f351-ef0d-4482-868a-8c3313593726" providerId="ADAL" clId="{B0BAB390-9881-46CF-9175-5030DDB89A9E}" dt="2026-03-20T08:45:30.540" v="8" actId="26606"/>
          <ac:spMkLst>
            <pc:docMk/>
            <pc:sldMk cId="3946736302" sldId="265"/>
            <ac:spMk id="13" creationId="{D0300FD3-5AF1-6305-15FA-9078072672E2}"/>
          </ac:spMkLst>
        </pc:spChg>
        <pc:picChg chg="add">
          <ac:chgData name="Sarah Doody (2407283)" userId="4bd7f351-ef0d-4482-868a-8c3313593726" providerId="ADAL" clId="{B0BAB390-9881-46CF-9175-5030DDB89A9E}" dt="2026-03-20T08:45:30.540" v="8" actId="26606"/>
          <ac:picMkLst>
            <pc:docMk/>
            <pc:sldMk cId="3946736302" sldId="265"/>
            <ac:picMk id="5" creationId="{27CEE2FC-06C9-4221-DD0F-185F536037AF}"/>
          </ac:picMkLst>
        </pc:picChg>
      </pc:sldChg>
      <pc:sldChg chg="addSp modSp mod setBg">
        <pc:chgData name="Sarah Doody (2407283)" userId="4bd7f351-ef0d-4482-868a-8c3313593726" providerId="ADAL" clId="{B0BAB390-9881-46CF-9175-5030DDB89A9E}" dt="2026-03-20T08:45:35.914" v="9" actId="26606"/>
        <pc:sldMkLst>
          <pc:docMk/>
          <pc:sldMk cId="1870822569" sldId="266"/>
        </pc:sldMkLst>
        <pc:spChg chg="mod">
          <ac:chgData name="Sarah Doody (2407283)" userId="4bd7f351-ef0d-4482-868a-8c3313593726" providerId="ADAL" clId="{B0BAB390-9881-46CF-9175-5030DDB89A9E}" dt="2026-03-20T08:45:35.914" v="9" actId="26606"/>
          <ac:spMkLst>
            <pc:docMk/>
            <pc:sldMk cId="1870822569" sldId="266"/>
            <ac:spMk id="2" creationId="{5F614EB9-D3A0-9F09-067F-AC3B2CA88E64}"/>
          </ac:spMkLst>
        </pc:spChg>
        <pc:spChg chg="mod">
          <ac:chgData name="Sarah Doody (2407283)" userId="4bd7f351-ef0d-4482-868a-8c3313593726" providerId="ADAL" clId="{B0BAB390-9881-46CF-9175-5030DDB89A9E}" dt="2026-03-20T08:45:35.914" v="9" actId="26606"/>
          <ac:spMkLst>
            <pc:docMk/>
            <pc:sldMk cId="1870822569" sldId="266"/>
            <ac:spMk id="3" creationId="{3DCC65B2-6FB3-5314-D674-245C474FDA83}"/>
          </ac:spMkLst>
        </pc:spChg>
        <pc:spChg chg="add">
          <ac:chgData name="Sarah Doody (2407283)" userId="4bd7f351-ef0d-4482-868a-8c3313593726" providerId="ADAL" clId="{B0BAB390-9881-46CF-9175-5030DDB89A9E}" dt="2026-03-20T08:45:35.914" v="9" actId="26606"/>
          <ac:spMkLst>
            <pc:docMk/>
            <pc:sldMk cId="1870822569" sldId="266"/>
            <ac:spMk id="8" creationId="{E9452413-C03F-D612-DC82-16072DED10AD}"/>
          </ac:spMkLst>
        </pc:spChg>
      </pc:sldChg>
      <pc:sldChg chg="addSp modSp mod setBg">
        <pc:chgData name="Sarah Doody (2407283)" userId="4bd7f351-ef0d-4482-868a-8c3313593726" providerId="ADAL" clId="{B0BAB390-9881-46CF-9175-5030DDB89A9E}" dt="2026-03-20T08:45:45.991" v="10" actId="26606"/>
        <pc:sldMkLst>
          <pc:docMk/>
          <pc:sldMk cId="3263053462" sldId="267"/>
        </pc:sldMkLst>
        <pc:spChg chg="mod">
          <ac:chgData name="Sarah Doody (2407283)" userId="4bd7f351-ef0d-4482-868a-8c3313593726" providerId="ADAL" clId="{B0BAB390-9881-46CF-9175-5030DDB89A9E}" dt="2026-03-20T08:45:45.991" v="10" actId="26606"/>
          <ac:spMkLst>
            <pc:docMk/>
            <pc:sldMk cId="3263053462" sldId="267"/>
            <ac:spMk id="2" creationId="{A0899F4E-B194-2A0E-18F0-59AEFBAB29CB}"/>
          </ac:spMkLst>
        </pc:spChg>
        <pc:spChg chg="mod">
          <ac:chgData name="Sarah Doody (2407283)" userId="4bd7f351-ef0d-4482-868a-8c3313593726" providerId="ADAL" clId="{B0BAB390-9881-46CF-9175-5030DDB89A9E}" dt="2026-03-20T08:45:45.991" v="10" actId="26606"/>
          <ac:spMkLst>
            <pc:docMk/>
            <pc:sldMk cId="3263053462" sldId="267"/>
            <ac:spMk id="3" creationId="{6B301200-A90F-9FA2-6ED6-A9ED8A054502}"/>
          </ac:spMkLst>
        </pc:spChg>
        <pc:spChg chg="add">
          <ac:chgData name="Sarah Doody (2407283)" userId="4bd7f351-ef0d-4482-868a-8c3313593726" providerId="ADAL" clId="{B0BAB390-9881-46CF-9175-5030DDB89A9E}" dt="2026-03-20T08:45:45.991" v="10" actId="26606"/>
          <ac:spMkLst>
            <pc:docMk/>
            <pc:sldMk cId="3263053462" sldId="267"/>
            <ac:spMk id="8" creationId="{4BC99CB9-DDAD-44A2-8A1C-E3AF4E72DF5C}"/>
          </ac:spMkLst>
        </pc:spChg>
        <pc:spChg chg="add">
          <ac:chgData name="Sarah Doody (2407283)" userId="4bd7f351-ef0d-4482-868a-8c3313593726" providerId="ADAL" clId="{B0BAB390-9881-46CF-9175-5030DDB89A9E}" dt="2026-03-20T08:45:45.991" v="10" actId="26606"/>
          <ac:spMkLst>
            <pc:docMk/>
            <pc:sldMk cId="3263053462" sldId="267"/>
            <ac:spMk id="10" creationId="{64053CBF-3932-45FF-8285-EE5146085F3A}"/>
          </ac:spMkLst>
        </pc:spChg>
        <pc:grpChg chg="add">
          <ac:chgData name="Sarah Doody (2407283)" userId="4bd7f351-ef0d-4482-868a-8c3313593726" providerId="ADAL" clId="{B0BAB390-9881-46CF-9175-5030DDB89A9E}" dt="2026-03-20T08:45:45.991" v="10" actId="26606"/>
          <ac:grpSpMkLst>
            <pc:docMk/>
            <pc:sldMk cId="3263053462" sldId="267"/>
            <ac:grpSpMk id="12" creationId="{2E751C04-BEA6-446B-A678-9C74819EBD4C}"/>
          </ac:grpSpMkLst>
        </pc:grpChg>
        <pc:grpChg chg="add">
          <ac:chgData name="Sarah Doody (2407283)" userId="4bd7f351-ef0d-4482-868a-8c3313593726" providerId="ADAL" clId="{B0BAB390-9881-46CF-9175-5030DDB89A9E}" dt="2026-03-20T08:45:45.991" v="10" actId="26606"/>
          <ac:grpSpMkLst>
            <pc:docMk/>
            <pc:sldMk cId="3263053462" sldId="267"/>
            <ac:grpSpMk id="18" creationId="{B63ACBA3-DEFD-4C6D-BBA0-64468FA99C2D}"/>
          </ac:grpSpMkLst>
        </pc:grpChg>
      </pc:sldChg>
      <pc:sldChg chg="addSp modSp mod setBg">
        <pc:chgData name="Sarah Doody (2407283)" userId="4bd7f351-ef0d-4482-868a-8c3313593726" providerId="ADAL" clId="{B0BAB390-9881-46CF-9175-5030DDB89A9E}" dt="2026-03-20T08:45:50.620" v="11" actId="26606"/>
        <pc:sldMkLst>
          <pc:docMk/>
          <pc:sldMk cId="3848784072" sldId="268"/>
        </pc:sldMkLst>
        <pc:spChg chg="mod">
          <ac:chgData name="Sarah Doody (2407283)" userId="4bd7f351-ef0d-4482-868a-8c3313593726" providerId="ADAL" clId="{B0BAB390-9881-46CF-9175-5030DDB89A9E}" dt="2026-03-20T08:45:50.620" v="11" actId="26606"/>
          <ac:spMkLst>
            <pc:docMk/>
            <pc:sldMk cId="3848784072" sldId="268"/>
            <ac:spMk id="2" creationId="{7CD4F783-924A-3BD7-1691-DC5E19CB4372}"/>
          </ac:spMkLst>
        </pc:spChg>
        <pc:spChg chg="mod">
          <ac:chgData name="Sarah Doody (2407283)" userId="4bd7f351-ef0d-4482-868a-8c3313593726" providerId="ADAL" clId="{B0BAB390-9881-46CF-9175-5030DDB89A9E}" dt="2026-03-20T08:45:50.620" v="11" actId="26606"/>
          <ac:spMkLst>
            <pc:docMk/>
            <pc:sldMk cId="3848784072" sldId="268"/>
            <ac:spMk id="3" creationId="{21963265-0DCB-ED15-7A41-36125712EFFA}"/>
          </ac:spMkLst>
        </pc:spChg>
        <pc:spChg chg="add">
          <ac:chgData name="Sarah Doody (2407283)" userId="4bd7f351-ef0d-4482-868a-8c3313593726" providerId="ADAL" clId="{B0BAB390-9881-46CF-9175-5030DDB89A9E}" dt="2026-03-20T08:45:50.620" v="11" actId="26606"/>
          <ac:spMkLst>
            <pc:docMk/>
            <pc:sldMk cId="3848784072" sldId="268"/>
            <ac:spMk id="8" creationId="{18873D23-2DCF-4B31-A009-95721C06E8E1}"/>
          </ac:spMkLst>
        </pc:spChg>
        <pc:spChg chg="add">
          <ac:chgData name="Sarah Doody (2407283)" userId="4bd7f351-ef0d-4482-868a-8c3313593726" providerId="ADAL" clId="{B0BAB390-9881-46CF-9175-5030DDB89A9E}" dt="2026-03-20T08:45:50.620" v="11" actId="26606"/>
          <ac:spMkLst>
            <pc:docMk/>
            <pc:sldMk cId="3848784072" sldId="268"/>
            <ac:spMk id="10" creationId="{C13EF075-D4EF-4929-ADBC-91B27DA19955}"/>
          </ac:spMkLst>
        </pc:spChg>
        <pc:grpChg chg="add">
          <ac:chgData name="Sarah Doody (2407283)" userId="4bd7f351-ef0d-4482-868a-8c3313593726" providerId="ADAL" clId="{B0BAB390-9881-46CF-9175-5030DDB89A9E}" dt="2026-03-20T08:45:50.620" v="11" actId="26606"/>
          <ac:grpSpMkLst>
            <pc:docMk/>
            <pc:sldMk cId="3848784072" sldId="268"/>
            <ac:grpSpMk id="12" creationId="{DAA26DFA-AAB2-4973-9C17-16D587C7B198}"/>
          </ac:grpSpMkLst>
        </pc:grpChg>
      </pc:sldChg>
      <pc:sldChg chg="addSp modSp mod setBg">
        <pc:chgData name="Sarah Doody (2407283)" userId="4bd7f351-ef0d-4482-868a-8c3313593726" providerId="ADAL" clId="{B0BAB390-9881-46CF-9175-5030DDB89A9E}" dt="2026-03-20T08:45:55.550" v="12" actId="26606"/>
        <pc:sldMkLst>
          <pc:docMk/>
          <pc:sldMk cId="698025864" sldId="269"/>
        </pc:sldMkLst>
        <pc:spChg chg="mod">
          <ac:chgData name="Sarah Doody (2407283)" userId="4bd7f351-ef0d-4482-868a-8c3313593726" providerId="ADAL" clId="{B0BAB390-9881-46CF-9175-5030DDB89A9E}" dt="2026-03-20T08:45:55.550" v="12" actId="26606"/>
          <ac:spMkLst>
            <pc:docMk/>
            <pc:sldMk cId="698025864" sldId="269"/>
            <ac:spMk id="2" creationId="{2BB7C4E0-C429-F14C-2BA5-BAABDCFCBEAE}"/>
          </ac:spMkLst>
        </pc:spChg>
        <pc:spChg chg="mod">
          <ac:chgData name="Sarah Doody (2407283)" userId="4bd7f351-ef0d-4482-868a-8c3313593726" providerId="ADAL" clId="{B0BAB390-9881-46CF-9175-5030DDB89A9E}" dt="2026-03-20T08:45:55.550" v="12" actId="26606"/>
          <ac:spMkLst>
            <pc:docMk/>
            <pc:sldMk cId="698025864" sldId="269"/>
            <ac:spMk id="3" creationId="{5187A61E-8FC2-D871-957E-9FBFBF49946B}"/>
          </ac:spMkLst>
        </pc:spChg>
        <pc:spChg chg="add">
          <ac:chgData name="Sarah Doody (2407283)" userId="4bd7f351-ef0d-4482-868a-8c3313593726" providerId="ADAL" clId="{B0BAB390-9881-46CF-9175-5030DDB89A9E}" dt="2026-03-20T08:45:55.550" v="12" actId="26606"/>
          <ac:spMkLst>
            <pc:docMk/>
            <pc:sldMk cId="698025864" sldId="269"/>
            <ac:spMk id="8" creationId="{43C823D3-D619-407C-89E0-C6F6B1E7A42A}"/>
          </ac:spMkLst>
        </pc:spChg>
        <pc:spChg chg="add">
          <ac:chgData name="Sarah Doody (2407283)" userId="4bd7f351-ef0d-4482-868a-8c3313593726" providerId="ADAL" clId="{B0BAB390-9881-46CF-9175-5030DDB89A9E}" dt="2026-03-20T08:45:55.550" v="12" actId="26606"/>
          <ac:spMkLst>
            <pc:docMk/>
            <pc:sldMk cId="698025864" sldId="269"/>
            <ac:spMk id="10" creationId="{047F8E3E-2FFA-4A0F-B3C7-E57ADDCFB415}"/>
          </ac:spMkLst>
        </pc:spChg>
        <pc:grpChg chg="add">
          <ac:chgData name="Sarah Doody (2407283)" userId="4bd7f351-ef0d-4482-868a-8c3313593726" providerId="ADAL" clId="{B0BAB390-9881-46CF-9175-5030DDB89A9E}" dt="2026-03-20T08:45:55.550" v="12" actId="26606"/>
          <ac:grpSpMkLst>
            <pc:docMk/>
            <pc:sldMk cId="698025864" sldId="269"/>
            <ac:grpSpMk id="12" creationId="{33D939F1-7ABE-4D0E-946A-43F37F556AFD}"/>
          </ac:grpSpMkLst>
        </pc:grpChg>
        <pc:grpChg chg="add">
          <ac:chgData name="Sarah Doody (2407283)" userId="4bd7f351-ef0d-4482-868a-8c3313593726" providerId="ADAL" clId="{B0BAB390-9881-46CF-9175-5030DDB89A9E}" dt="2026-03-20T08:45:55.550" v="12" actId="26606"/>
          <ac:grpSpMkLst>
            <pc:docMk/>
            <pc:sldMk cId="698025864" sldId="269"/>
            <ac:grpSpMk id="18" creationId="{9DB3963A-4187-4A72-9DA4-CA6BADE22931}"/>
          </ac:grpSpMkLst>
        </pc:grpChg>
      </pc:sldChg>
      <pc:sldChg chg="addSp modSp mod setBg">
        <pc:chgData name="Sarah Doody (2407283)" userId="4bd7f351-ef0d-4482-868a-8c3313593726" providerId="ADAL" clId="{B0BAB390-9881-46CF-9175-5030DDB89A9E}" dt="2026-03-20T08:45:59.333" v="13" actId="26606"/>
        <pc:sldMkLst>
          <pc:docMk/>
          <pc:sldMk cId="3216573678" sldId="270"/>
        </pc:sldMkLst>
        <pc:spChg chg="mod">
          <ac:chgData name="Sarah Doody (2407283)" userId="4bd7f351-ef0d-4482-868a-8c3313593726" providerId="ADAL" clId="{B0BAB390-9881-46CF-9175-5030DDB89A9E}" dt="2026-03-20T08:45:59.333" v="13" actId="26606"/>
          <ac:spMkLst>
            <pc:docMk/>
            <pc:sldMk cId="3216573678" sldId="270"/>
            <ac:spMk id="2" creationId="{06147F8F-35AE-424B-8A45-D94F0D3F883A}"/>
          </ac:spMkLst>
        </pc:spChg>
        <pc:spChg chg="mod">
          <ac:chgData name="Sarah Doody (2407283)" userId="4bd7f351-ef0d-4482-868a-8c3313593726" providerId="ADAL" clId="{B0BAB390-9881-46CF-9175-5030DDB89A9E}" dt="2026-03-20T08:45:59.333" v="13" actId="26606"/>
          <ac:spMkLst>
            <pc:docMk/>
            <pc:sldMk cId="3216573678" sldId="270"/>
            <ac:spMk id="3" creationId="{82915111-773D-3EBB-0898-A0902E959C07}"/>
          </ac:spMkLst>
        </pc:spChg>
        <pc:spChg chg="add">
          <ac:chgData name="Sarah Doody (2407283)" userId="4bd7f351-ef0d-4482-868a-8c3313593726" providerId="ADAL" clId="{B0BAB390-9881-46CF-9175-5030DDB89A9E}" dt="2026-03-20T08:45:59.333" v="13" actId="26606"/>
          <ac:spMkLst>
            <pc:docMk/>
            <pc:sldMk cId="3216573678" sldId="270"/>
            <ac:spMk id="9" creationId="{C0763A76-9F1C-4FC5-82B7-DD475DA461B2}"/>
          </ac:spMkLst>
        </pc:spChg>
        <pc:spChg chg="add">
          <ac:chgData name="Sarah Doody (2407283)" userId="4bd7f351-ef0d-4482-868a-8c3313593726" providerId="ADAL" clId="{B0BAB390-9881-46CF-9175-5030DDB89A9E}" dt="2026-03-20T08:45:59.333" v="13" actId="26606"/>
          <ac:spMkLst>
            <pc:docMk/>
            <pc:sldMk cId="3216573678" sldId="270"/>
            <ac:spMk id="11" creationId="{E81BF4F6-F2CF-4984-9D14-D6966D92F99F}"/>
          </ac:spMkLst>
        </pc:spChg>
        <pc:picChg chg="add">
          <ac:chgData name="Sarah Doody (2407283)" userId="4bd7f351-ef0d-4482-868a-8c3313593726" providerId="ADAL" clId="{B0BAB390-9881-46CF-9175-5030DDB89A9E}" dt="2026-03-20T08:45:59.333" v="13" actId="26606"/>
          <ac:picMkLst>
            <pc:docMk/>
            <pc:sldMk cId="3216573678" sldId="270"/>
            <ac:picMk id="5" creationId="{C1029510-9377-F9A4-4C16-489F3A93442D}"/>
          </ac:picMkLst>
        </pc:picChg>
      </pc:sldChg>
      <pc:sldChg chg="addSp modSp mod setBg">
        <pc:chgData name="Sarah Doody (2407283)" userId="4bd7f351-ef0d-4482-868a-8c3313593726" providerId="ADAL" clId="{B0BAB390-9881-46CF-9175-5030DDB89A9E}" dt="2026-03-20T08:46:04.958" v="14" actId="26606"/>
        <pc:sldMkLst>
          <pc:docMk/>
          <pc:sldMk cId="386715121" sldId="271"/>
        </pc:sldMkLst>
        <pc:spChg chg="mod">
          <ac:chgData name="Sarah Doody (2407283)" userId="4bd7f351-ef0d-4482-868a-8c3313593726" providerId="ADAL" clId="{B0BAB390-9881-46CF-9175-5030DDB89A9E}" dt="2026-03-20T08:46:04.958" v="14" actId="26606"/>
          <ac:spMkLst>
            <pc:docMk/>
            <pc:sldMk cId="386715121" sldId="271"/>
            <ac:spMk id="2" creationId="{88B62DE1-8B2B-C518-7A89-BDC5F28A0527}"/>
          </ac:spMkLst>
        </pc:spChg>
        <pc:spChg chg="mod">
          <ac:chgData name="Sarah Doody (2407283)" userId="4bd7f351-ef0d-4482-868a-8c3313593726" providerId="ADAL" clId="{B0BAB390-9881-46CF-9175-5030DDB89A9E}" dt="2026-03-20T08:46:04.958" v="14" actId="26606"/>
          <ac:spMkLst>
            <pc:docMk/>
            <pc:sldMk cId="386715121" sldId="271"/>
            <ac:spMk id="3" creationId="{D4EEA1DD-B36C-5390-3474-CFC3DBB4FC66}"/>
          </ac:spMkLst>
        </pc:spChg>
        <pc:spChg chg="add">
          <ac:chgData name="Sarah Doody (2407283)" userId="4bd7f351-ef0d-4482-868a-8c3313593726" providerId="ADAL" clId="{B0BAB390-9881-46CF-9175-5030DDB89A9E}" dt="2026-03-20T08:46:04.958" v="14" actId="26606"/>
          <ac:spMkLst>
            <pc:docMk/>
            <pc:sldMk cId="386715121" sldId="271"/>
            <ac:spMk id="8" creationId="{4BC99CB9-DDAD-44A2-8A1C-E3AF4E72DF5C}"/>
          </ac:spMkLst>
        </pc:spChg>
        <pc:spChg chg="add">
          <ac:chgData name="Sarah Doody (2407283)" userId="4bd7f351-ef0d-4482-868a-8c3313593726" providerId="ADAL" clId="{B0BAB390-9881-46CF-9175-5030DDB89A9E}" dt="2026-03-20T08:46:04.958" v="14" actId="26606"/>
          <ac:spMkLst>
            <pc:docMk/>
            <pc:sldMk cId="386715121" sldId="271"/>
            <ac:spMk id="10" creationId="{64053CBF-3932-45FF-8285-EE5146085F3A}"/>
          </ac:spMkLst>
        </pc:spChg>
        <pc:grpChg chg="add">
          <ac:chgData name="Sarah Doody (2407283)" userId="4bd7f351-ef0d-4482-868a-8c3313593726" providerId="ADAL" clId="{B0BAB390-9881-46CF-9175-5030DDB89A9E}" dt="2026-03-20T08:46:04.958" v="14" actId="26606"/>
          <ac:grpSpMkLst>
            <pc:docMk/>
            <pc:sldMk cId="386715121" sldId="271"/>
            <ac:grpSpMk id="12" creationId="{2E751C04-BEA6-446B-A678-9C74819EBD4C}"/>
          </ac:grpSpMkLst>
        </pc:grpChg>
        <pc:grpChg chg="add">
          <ac:chgData name="Sarah Doody (2407283)" userId="4bd7f351-ef0d-4482-868a-8c3313593726" providerId="ADAL" clId="{B0BAB390-9881-46CF-9175-5030DDB89A9E}" dt="2026-03-20T08:46:04.958" v="14" actId="26606"/>
          <ac:grpSpMkLst>
            <pc:docMk/>
            <pc:sldMk cId="386715121" sldId="271"/>
            <ac:grpSpMk id="18" creationId="{B63ACBA3-DEFD-4C6D-BBA0-64468FA99C2D}"/>
          </ac:grpSpMkLst>
        </pc:grpChg>
      </pc:sldChg>
      <pc:sldChg chg="new del">
        <pc:chgData name="Sarah Doody (2407283)" userId="4bd7f351-ef0d-4482-868a-8c3313593726" providerId="ADAL" clId="{B0BAB390-9881-46CF-9175-5030DDB89A9E}" dt="2026-03-20T08:48:30.330" v="20" actId="2696"/>
        <pc:sldMkLst>
          <pc:docMk/>
          <pc:sldMk cId="2259901822" sldId="272"/>
        </pc:sldMkLst>
      </pc:sldChg>
    </pc:docChg>
  </pc:docChgLst>
  <pc:docChgLst>
    <pc:chgData name="Sarah Doody (2407283)" userId="4bd7f351-ef0d-4482-868a-8c3313593726" providerId="ADAL" clId="{9D18C5C6-3F52-3544-88FB-DF4FB64C5948}"/>
    <pc:docChg chg="undo custSel addSld delSld modSld">
      <pc:chgData name="Sarah Doody (2407283)" userId="4bd7f351-ef0d-4482-868a-8c3313593726" providerId="ADAL" clId="{9D18C5C6-3F52-3544-88FB-DF4FB64C5948}" dt="2026-03-28T13:44:27.583" v="9"/>
      <pc:docMkLst>
        <pc:docMk/>
      </pc:docMkLst>
      <pc:sldChg chg="addSp delSp modSp mod addAnim delAnim">
        <pc:chgData name="Sarah Doody (2407283)" userId="4bd7f351-ef0d-4482-868a-8c3313593726" providerId="ADAL" clId="{9D18C5C6-3F52-3544-88FB-DF4FB64C5948}" dt="2026-03-28T13:44:27.583" v="9"/>
        <pc:sldMkLst>
          <pc:docMk/>
          <pc:sldMk cId="2108937351" sldId="256"/>
        </pc:sldMkLst>
        <pc:picChg chg="add del mod">
          <ac:chgData name="Sarah Doody (2407283)" userId="4bd7f351-ef0d-4482-868a-8c3313593726" providerId="ADAL" clId="{9D18C5C6-3F52-3544-88FB-DF4FB64C5948}" dt="2026-03-28T13:09:58.523" v="4"/>
          <ac:picMkLst>
            <pc:docMk/>
            <pc:sldMk cId="2108937351" sldId="256"/>
            <ac:picMk id="4" creationId="{76DEB506-3003-4823-C1B4-A5FEB19C4E2C}"/>
          </ac:picMkLst>
        </pc:picChg>
        <pc:picChg chg="add mod">
          <ac:chgData name="Sarah Doody (2407283)" userId="4bd7f351-ef0d-4482-868a-8c3313593726" providerId="ADAL" clId="{9D18C5C6-3F52-3544-88FB-DF4FB64C5948}" dt="2026-03-28T13:37:35.192" v="7"/>
          <ac:picMkLst>
            <pc:docMk/>
            <pc:sldMk cId="2108937351" sldId="256"/>
            <ac:picMk id="4" creationId="{78A3082B-803D-1B0C-1FAC-F244B5737E97}"/>
          </ac:picMkLst>
        </pc:picChg>
        <pc:picChg chg="add mod">
          <ac:chgData name="Sarah Doody (2407283)" userId="4bd7f351-ef0d-4482-868a-8c3313593726" providerId="ADAL" clId="{9D18C5C6-3F52-3544-88FB-DF4FB64C5948}" dt="2026-03-28T13:42:47.056" v="8"/>
          <ac:picMkLst>
            <pc:docMk/>
            <pc:sldMk cId="2108937351" sldId="256"/>
            <ac:picMk id="5" creationId="{0A4730F8-18A6-A1C4-2A44-009E2DDA9D94}"/>
          </ac:picMkLst>
        </pc:picChg>
        <pc:picChg chg="add mod">
          <ac:chgData name="Sarah Doody (2407283)" userId="4bd7f351-ef0d-4482-868a-8c3313593726" providerId="ADAL" clId="{9D18C5C6-3F52-3544-88FB-DF4FB64C5948}" dt="2026-03-28T13:44:27.583" v="9"/>
          <ac:picMkLst>
            <pc:docMk/>
            <pc:sldMk cId="2108937351" sldId="256"/>
            <ac:picMk id="6" creationId="{EF9E7669-8718-D21D-961C-6581B77E1FCE}"/>
          </ac:picMkLst>
        </pc:picChg>
      </pc:sldChg>
      <pc:sldChg chg="new del">
        <pc:chgData name="Sarah Doody (2407283)" userId="4bd7f351-ef0d-4482-868a-8c3313593726" providerId="ADAL" clId="{9D18C5C6-3F52-3544-88FB-DF4FB64C5948}" dt="2026-03-28T13:26:19.350" v="6" actId="680"/>
        <pc:sldMkLst>
          <pc:docMk/>
          <pc:sldMk cId="1616094231" sldId="272"/>
        </pc:sldMkLst>
      </pc:sldChg>
    </pc:docChg>
  </pc:docChgLst>
  <pc:docChgLst>
    <pc:chgData name="Sarah Doody (2407283)" userId="S::2407283@student.uwtsd.ac.uk::4bd7f351-ef0d-4482-868a-8c3313593726" providerId="AD" clId="Web-{C3EA3A2B-CD87-1F8E-330D-6CD85AD03949}"/>
    <pc:docChg chg="delSld">
      <pc:chgData name="Sarah Doody (2407283)" userId="S::2407283@student.uwtsd.ac.uk::4bd7f351-ef0d-4482-868a-8c3313593726" providerId="AD" clId="Web-{C3EA3A2B-CD87-1F8E-330D-6CD85AD03949}" dt="2026-03-23T15:13:08.278" v="0"/>
      <pc:docMkLst>
        <pc:docMk/>
      </pc:docMkLst>
      <pc:sldChg chg="del">
        <pc:chgData name="Sarah Doody (2407283)" userId="S::2407283@student.uwtsd.ac.uk::4bd7f351-ef0d-4482-868a-8c3313593726" providerId="AD" clId="Web-{C3EA3A2B-CD87-1F8E-330D-6CD85AD03949}" dt="2026-03-23T15:13:08.278" v="0"/>
        <pc:sldMkLst>
          <pc:docMk/>
          <pc:sldMk cId="1544715216" sldId="272"/>
        </pc:sldMkLst>
      </pc:sldChg>
    </pc:docChg>
  </pc:docChgLst>
  <pc:docChgLst>
    <pc:chgData name="Sarah Doody (2407283)" userId="S::2407283@student.uwtsd.ac.uk::4bd7f351-ef0d-4482-868a-8c3313593726" providerId="AD" clId="Web-{27E6B698-FD45-8205-59A6-7DBA52319CFF}"/>
    <pc:docChg chg="modSld">
      <pc:chgData name="Sarah Doody (2407283)" userId="S::2407283@student.uwtsd.ac.uk::4bd7f351-ef0d-4482-868a-8c3313593726" providerId="AD" clId="Web-{27E6B698-FD45-8205-59A6-7DBA52319CFF}" dt="2026-03-28T13:57:28" v="0"/>
      <pc:docMkLst>
        <pc:docMk/>
      </pc:docMkLst>
      <pc:sldChg chg="modSp modMedia">
        <pc:chgData name="Sarah Doody (2407283)" userId="S::2407283@student.uwtsd.ac.uk::4bd7f351-ef0d-4482-868a-8c3313593726" providerId="AD" clId="Web-{27E6B698-FD45-8205-59A6-7DBA52319CFF}" dt="2026-03-28T13:57:28" v="0"/>
        <pc:sldMkLst>
          <pc:docMk/>
          <pc:sldMk cId="2108937351" sldId="256"/>
        </pc:sldMkLst>
        <pc:picChg chg="mod">
          <ac:chgData name="Sarah Doody (2407283)" userId="S::2407283@student.uwtsd.ac.uk::4bd7f351-ef0d-4482-868a-8c3313593726" providerId="AD" clId="Web-{27E6B698-FD45-8205-59A6-7DBA52319CFF}" dt="2026-03-28T13:57:28" v="0"/>
          <ac:picMkLst>
            <pc:docMk/>
            <pc:sldMk cId="2108937351" sldId="256"/>
            <ac:picMk id="6" creationId="{EF9E7669-8718-D21D-961C-6581B77E1FC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6EBF5-2D66-5FEF-D934-FDD7C697AA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2B024-4418-FE7E-6FF6-17286A6696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591064-E712-F19A-138D-8D6EFEB40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430F08-17D8-B241-4F0E-2A070FB45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254784-F91B-7A67-E5CB-6EA165CD3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65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5B820-9C39-4965-5595-A0D460C15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6B287-B028-AEB2-EA78-EEE23949C8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CCCE14-75D6-D7CD-6694-70E6E0A7C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D48D4B-CDFD-9FFE-3350-447FA51E0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55666-1636-806D-7644-3CC85D402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163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D051C-B916-1050-722D-9B39F1DA0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8C48BA-83C2-0CD7-8C54-BC3C72AEE8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C9D87-A961-506A-3086-C449C7803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C004E3-5725-B765-7E31-A8BF89381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D0E3D-CFB5-3CAB-4096-23B2C22DA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444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9DAB9-1357-EA7A-B9EA-4859F33C9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CAB1F-54FD-1AA8-73A6-195ADEDE51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6E80DB-C800-6223-F48A-519B4FF6CA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7EBE5E-0CDC-CB48-202C-7E19948A6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46A30D-BBE6-D215-C2E6-2C91CB852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CDB6F9-AD58-5E0F-13CE-20E1F622C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367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7DFF5-9EDD-0DAF-DD3A-6706BC80F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DF0373-A561-3704-B8E8-56208D6F28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88EDE7-D538-B71C-51E7-5E213694D4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E95ADF-65BC-3D08-0496-6A7F4E5230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12CD2D-EC49-0A0B-FE1B-09218D89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7B871E-AEE9-7602-489F-B95C33F70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06E80C-863E-64FE-8870-6DF4E3C1B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390A7E-28A7-9AEC-0925-6B99EE3BC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01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0A8DA-C757-D2BE-7805-62AE3B9D3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71DCAF-C480-33FF-9BB8-09B786595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4641D3-3786-5B50-77F6-5D5716B71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D5660-AE46-A415-6C7F-CBC277953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799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A196F5-00B9-CDB6-2E59-51B3A9DF6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9BAFC9-00C0-7D11-37D3-A0585505C7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D6B84C-BE57-8ED0-2B52-38C825579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027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AD4E1-0504-40BA-1BEF-06A7D04FB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9356F-C389-6360-01B9-784909241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857C79-230C-99BD-CDDC-103EC1B872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9B8658-F491-6BF3-6AD5-6C983AD52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BC62F4-FE5D-B0CF-3EC8-BD8219E24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386CB-5731-C773-8E90-8E586E8D3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009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B6F03-3084-82D5-FBEA-358B18F92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CF1837-7E23-CF37-C343-6B5F9DC943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7D6007-17E9-68A7-A5AA-A4C9CA632F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21C05D-1C77-1AA5-789D-772B31E62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0B954B-81DA-933B-1E22-997FE8C7D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B52872-9196-A478-9502-28A8ECA22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620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7F2FC-484F-20D9-5088-CC9997E2C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C8238D-4D05-CA1F-1909-48716371C8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00382-0864-C1B0-B4E2-1BCBC4779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86BDB4-7DC1-BDC3-F10E-EF042DC7D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5B575-4EAF-5325-9ED1-3DC795B6E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804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4C895B-815D-04AE-3A40-ED85F68035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875260-8515-A493-7766-6FF527E313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52399-D023-7075-D9DC-BDE605C5B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FBA2D-3FD8-4FA4-6D32-FB5EC67F3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D7109-D034-73A8-D02F-E4D6C30C6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288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DA073-E494-7D76-5E83-637C0847F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6EDE2F-50D1-CD86-905A-DD04241241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8DC131-938F-5C37-4B6A-06DB5714D1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E19F327-A7F8-9446-AA59-B13415DD5ADF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0093-D642-9890-806A-0E60172E33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90533-1940-0651-8083-0D5C097CEF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D92C31-3378-2E41-B80B-4A0846F897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928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svg"/><Relationship Id="rId3" Type="http://schemas.microsoft.com/office/2007/relationships/media" Target="../media/media2.m4a"/><Relationship Id="rId7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5" Type="http://schemas.microsoft.com/office/2007/relationships/media" Target="../media/media3.m4a"/><Relationship Id="rId4" Type="http://schemas.openxmlformats.org/officeDocument/2006/relationships/audio" Target="../media/media2.m4a"/><Relationship Id="rId9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2C5FA6-B475-ACF7-63DC-D541B2A875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1" y="735283"/>
            <a:ext cx="4978399" cy="3165045"/>
          </a:xfrm>
        </p:spPr>
        <p:txBody>
          <a:bodyPr anchor="b">
            <a:normAutofit/>
          </a:bodyPr>
          <a:lstStyle/>
          <a:p>
            <a:pPr algn="l"/>
            <a:r>
              <a:rPr lang="en-US" sz="4400"/>
              <a:t>CARE PLAN FOR A FICTIONAL PATIENT WITH CORONARY HEART DISEASE (CHD)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18BC5B-1B5A-4341-1FCD-7B7D932565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7101" y="4078423"/>
            <a:ext cx="4978399" cy="2058657"/>
          </a:xfrm>
        </p:spPr>
        <p:txBody>
          <a:bodyPr>
            <a:normAutofit/>
          </a:bodyPr>
          <a:lstStyle/>
          <a:p>
            <a:pPr algn="l"/>
            <a:r>
              <a:rPr lang="en-US" sz="2200"/>
              <a:t>Student Name: </a:t>
            </a:r>
            <a:r>
              <a:rPr lang="en-GB" sz="2200"/>
              <a:t>sarah doody</a:t>
            </a:r>
          </a:p>
          <a:p>
            <a:pPr algn="l"/>
            <a:r>
              <a:rPr lang="en-US" sz="2200"/>
              <a:t>Student ID:</a:t>
            </a:r>
            <a:r>
              <a:rPr lang="en-GB" sz="2200"/>
              <a:t> 2407283</a:t>
            </a:r>
          </a:p>
          <a:p>
            <a:pPr algn="l"/>
            <a:r>
              <a:rPr lang="en-US" sz="2200"/>
              <a:t>Module Code: BMHP5023</a:t>
            </a:r>
            <a:endParaRPr lang="en-GB" sz="2200"/>
          </a:p>
          <a:p>
            <a:pPr algn="l"/>
            <a:r>
              <a:rPr lang="en-US" sz="2200"/>
              <a:t>Assessment: Component 2 – Presentation</a:t>
            </a:r>
          </a:p>
        </p:txBody>
      </p:sp>
      <p:pic>
        <p:nvPicPr>
          <p:cNvPr id="7" name="Graphic 6" descr="Heart Organ">
            <a:extLst>
              <a:ext uri="{FF2B5EF4-FFF2-40B4-BE49-F238E27FC236}">
                <a16:creationId xmlns:a16="http://schemas.microsoft.com/office/drawing/2014/main" id="{FBFBC9B8-080E-9B90-48D1-D37F2CAC607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Heart Organ">
            <a:extLst>
              <a:ext uri="{FF2B5EF4-FFF2-40B4-BE49-F238E27FC236}">
                <a16:creationId xmlns:a16="http://schemas.microsoft.com/office/drawing/2014/main" id="{7F960AAC-2F91-4265-B70D-7E443DF41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  <p:pic>
        <p:nvPicPr>
          <p:cNvPr id="4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78A3082B-803D-1B0C-1FAC-F244B5737E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73738" y="3106738"/>
            <a:ext cx="642937" cy="642937"/>
          </a:xfrm>
          <a:prstGeom prst="rect">
            <a:avLst/>
          </a:prstGeom>
        </p:spPr>
      </p:pic>
      <p:pic>
        <p:nvPicPr>
          <p:cNvPr id="5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0A4730F8-18A6-A1C4-2A44-009E2DDA9D94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73738" y="3106738"/>
            <a:ext cx="642937" cy="642937"/>
          </a:xfrm>
          <a:prstGeom prst="rect">
            <a:avLst/>
          </a:prstGeom>
        </p:spPr>
      </p:pic>
      <p:pic>
        <p:nvPicPr>
          <p:cNvPr id="6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EF9E7669-8718-D21D-961C-6581B77E1FC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73738" y="3106738"/>
            <a:ext cx="642937" cy="642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937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A9D5B6-F604-EEDD-B9C2-12FC60FA8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Introduction to the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24758-6481-40DF-1C22-60E28F9DD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Fictional Patient:</a:t>
            </a:r>
            <a:r>
              <a:rPr lang="en-GB" sz="1800">
                <a:solidFill>
                  <a:schemeClr val="tx2"/>
                </a:solidFill>
              </a:rPr>
              <a:t> Jessica 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36‑year‑old female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Smokes 20–25 cigarettes/day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Drinks above recommended alcohol limits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Sedentary lifestyle, high‑stress job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Symptoms: chest discomfort, fatigue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Diagnosis: Early‑stage Coronary Heart Disease (CHD)</a:t>
            </a:r>
          </a:p>
        </p:txBody>
      </p:sp>
    </p:spTree>
    <p:extLst>
      <p:ext uri="{BB962C8B-B14F-4D97-AF65-F5344CB8AC3E}">
        <p14:creationId xmlns:p14="http://schemas.microsoft.com/office/powerpoint/2010/main" val="590743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2F70D4-30F9-1D62-942C-1D37CB38B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3700"/>
              <a:t>Anatomy &amp; Physiology of the Cardiovascular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035AD-0A90-F515-B465-1677D1120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1700"/>
              <a:t>Heart structure: 4 chambers, valves, coronary arteries</a:t>
            </a:r>
            <a:endParaRPr lang="en-GB" sz="1700"/>
          </a:p>
          <a:p>
            <a:r>
              <a:rPr lang="en-US" sz="1700"/>
              <a:t>Function: pumps oxygenated blood around the body</a:t>
            </a:r>
            <a:endParaRPr lang="en-GB" sz="1700"/>
          </a:p>
          <a:p>
            <a:r>
              <a:rPr lang="en-US" sz="1700"/>
              <a:t>Blood vessels: arteries, veins, capillaries</a:t>
            </a:r>
            <a:endParaRPr lang="en-GB" sz="1700"/>
          </a:p>
          <a:p>
            <a:r>
              <a:rPr lang="en-US" sz="1700"/>
              <a:t>Normal blood flow ensures oxygen delivery to tissues</a:t>
            </a:r>
            <a:endParaRPr lang="en-GB" sz="1700"/>
          </a:p>
          <a:p>
            <a:endParaRPr lang="en-GB" sz="1700"/>
          </a:p>
        </p:txBody>
      </p:sp>
      <p:pic>
        <p:nvPicPr>
          <p:cNvPr id="5" name="Picture 4" descr="Neuron system in yellow and light blue">
            <a:extLst>
              <a:ext uri="{FF2B5EF4-FFF2-40B4-BE49-F238E27FC236}">
                <a16:creationId xmlns:a16="http://schemas.microsoft.com/office/drawing/2014/main" id="{87CA081F-3F2F-C0EB-9FC2-6D9C936F1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44" r="1962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981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A5D613-6D2C-46B1-A2A7-27818745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Pathophysiology of CHD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D727C-FAB2-E753-5BD1-E7286E1C9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US" sz="1000">
                <a:solidFill>
                  <a:schemeClr val="tx2"/>
                </a:solidFill>
              </a:rPr>
              <a:t>CHD caused by atherosclerosis</a:t>
            </a:r>
            <a:r>
              <a:rPr lang="en-GB" sz="1000">
                <a:solidFill>
                  <a:schemeClr val="tx2"/>
                </a:solidFill>
              </a:rPr>
              <a:t> - </a:t>
            </a:r>
            <a:r>
              <a:rPr lang="en-US" sz="1000">
                <a:solidFill>
                  <a:schemeClr val="tx2"/>
                </a:solidFill>
              </a:rPr>
              <a:t>Fatty plaques narrow coronary arteries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US" sz="1000">
                <a:solidFill>
                  <a:schemeClr val="tx2"/>
                </a:solidFill>
              </a:rPr>
              <a:t>Reduced blood flow → reduced oxygen supply</a:t>
            </a:r>
            <a:endParaRPr lang="en-GB" sz="10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000">
                <a:solidFill>
                  <a:schemeClr val="tx2"/>
                </a:solidFill>
              </a:rPr>
              <a:t>Can progress to: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US" sz="1000">
                <a:solidFill>
                  <a:schemeClr val="tx2"/>
                </a:solidFill>
              </a:rPr>
              <a:t>Angina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US" sz="1000">
                <a:solidFill>
                  <a:schemeClr val="tx2"/>
                </a:solidFill>
              </a:rPr>
              <a:t>Myocardial infarction</a:t>
            </a:r>
            <a:endParaRPr lang="en-GB" sz="1000">
              <a:solidFill>
                <a:schemeClr val="tx2"/>
              </a:solidFill>
            </a:endParaRPr>
          </a:p>
          <a:p>
            <a:r>
              <a:rPr lang="en-US" sz="1000">
                <a:solidFill>
                  <a:schemeClr val="tx2"/>
                </a:solidFill>
              </a:rPr>
              <a:t>Heart failure</a:t>
            </a:r>
            <a:endParaRPr lang="en-GB" sz="1000">
              <a:solidFill>
                <a:schemeClr val="tx2"/>
              </a:solidFill>
            </a:endParaRPr>
          </a:p>
          <a:p>
            <a:endParaRPr lang="en-GB" sz="10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000">
                <a:solidFill>
                  <a:schemeClr val="tx2"/>
                </a:solidFill>
              </a:rPr>
              <a:t>References: NICE (2023); NHS (2024)</a:t>
            </a:r>
          </a:p>
          <a:p>
            <a:endParaRPr lang="en-US" sz="10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58936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B9DDDE-32CE-B214-73DF-8DE7396CF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Risk Factors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0AFABCD-AF31-D5E1-D6CC-06158D8A2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Modifiable: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Smoking → damages vessel lining, increases BP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Excess alcohol → raises cholesterol, strains heart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Physical inactivity → reduces cardiovascular efficiency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Stress → contributes to hypertensionNon‑modifiable: Age</a:t>
            </a:r>
            <a:r>
              <a:rPr lang="en-GB" sz="1800">
                <a:solidFill>
                  <a:schemeClr val="tx2"/>
                </a:solidFill>
              </a:rPr>
              <a:t>, </a:t>
            </a:r>
            <a:r>
              <a:rPr lang="en-US" sz="1800">
                <a:solidFill>
                  <a:schemeClr val="tx2"/>
                </a:solidFill>
              </a:rPr>
              <a:t>Family history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83551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592121-0FDC-D67B-BD68-9B8788933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3466" y="991261"/>
            <a:ext cx="5754696" cy="1837349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Symptoms &amp; Diagnosis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C3921CD-DDE5-4B57-8FDF-B37ADE4ED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219" y="3985"/>
            <a:ext cx="9747620" cy="6858000"/>
            <a:chOff x="1318434" y="36937"/>
            <a:chExt cx="9747620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4CBEDF6-7B5F-471F-AF99-301A23748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D43DB10-4F84-47C2-8170-CB9EED8667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F35C7A0-1526-4D97-BCD8-91B3576E3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009574A-38B7-43A8-A925-1FB54C6B1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A3AAA50-DE22-4E5D-9064-A37786C59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9E460-02C3-0CF7-4706-3FEA4A1AA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954" y="2979336"/>
            <a:ext cx="5709721" cy="24308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800">
                <a:solidFill>
                  <a:schemeClr val="tx2"/>
                </a:solidFill>
              </a:rPr>
              <a:t>Symptoms:</a:t>
            </a:r>
            <a:endParaRPr lang="en-GB" sz="800">
              <a:solidFill>
                <a:schemeClr val="tx2"/>
              </a:solidFill>
            </a:endParaRPr>
          </a:p>
          <a:p>
            <a:r>
              <a:rPr lang="en-US" sz="800">
                <a:solidFill>
                  <a:schemeClr val="tx2"/>
                </a:solidFill>
              </a:rPr>
              <a:t>Chest pain (angina)</a:t>
            </a:r>
            <a:endParaRPr lang="en-GB" sz="800">
              <a:solidFill>
                <a:schemeClr val="tx2"/>
              </a:solidFill>
            </a:endParaRPr>
          </a:p>
          <a:p>
            <a:r>
              <a:rPr lang="en-US" sz="800">
                <a:solidFill>
                  <a:schemeClr val="tx2"/>
                </a:solidFill>
              </a:rPr>
              <a:t>Breathlessness</a:t>
            </a:r>
            <a:endParaRPr lang="en-GB" sz="8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800">
                <a:solidFill>
                  <a:schemeClr val="tx2"/>
                </a:solidFill>
              </a:rPr>
              <a:t>FatigueDiagnostic tests:</a:t>
            </a:r>
            <a:endParaRPr lang="en-GB" sz="800">
              <a:solidFill>
                <a:schemeClr val="tx2"/>
              </a:solidFill>
            </a:endParaRPr>
          </a:p>
          <a:p>
            <a:r>
              <a:rPr lang="en-US" sz="800">
                <a:solidFill>
                  <a:schemeClr val="tx2"/>
                </a:solidFill>
              </a:rPr>
              <a:t>ECG</a:t>
            </a:r>
            <a:endParaRPr lang="en-GB" sz="800">
              <a:solidFill>
                <a:schemeClr val="tx2"/>
              </a:solidFill>
            </a:endParaRPr>
          </a:p>
          <a:p>
            <a:r>
              <a:rPr lang="en-US" sz="800">
                <a:solidFill>
                  <a:schemeClr val="tx2"/>
                </a:solidFill>
              </a:rPr>
              <a:t>Blood pressure</a:t>
            </a:r>
            <a:endParaRPr lang="en-GB" sz="800">
              <a:solidFill>
                <a:schemeClr val="tx2"/>
              </a:solidFill>
            </a:endParaRPr>
          </a:p>
          <a:p>
            <a:r>
              <a:rPr lang="en-US" sz="800">
                <a:solidFill>
                  <a:schemeClr val="tx2"/>
                </a:solidFill>
              </a:rPr>
              <a:t>Cholesterol profile</a:t>
            </a:r>
            <a:endParaRPr lang="en-GB" sz="800">
              <a:solidFill>
                <a:schemeClr val="tx2"/>
              </a:solidFill>
            </a:endParaRPr>
          </a:p>
          <a:p>
            <a:r>
              <a:rPr lang="en-US" sz="800">
                <a:solidFill>
                  <a:schemeClr val="tx2"/>
                </a:solidFill>
              </a:rPr>
              <a:t>Stress test</a:t>
            </a:r>
            <a:endParaRPr lang="en-GB" sz="800">
              <a:solidFill>
                <a:schemeClr val="tx2"/>
              </a:solidFill>
            </a:endParaRPr>
          </a:p>
          <a:p>
            <a:r>
              <a:rPr lang="en-US" sz="800">
                <a:solidFill>
                  <a:schemeClr val="tx2"/>
                </a:solidFill>
              </a:rPr>
              <a:t>Angiography</a:t>
            </a:r>
          </a:p>
        </p:txBody>
      </p:sp>
    </p:spTree>
    <p:extLst>
      <p:ext uri="{BB962C8B-B14F-4D97-AF65-F5344CB8AC3E}">
        <p14:creationId xmlns:p14="http://schemas.microsoft.com/office/powerpoint/2010/main" val="39150963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40D044-0AF6-9B4F-B72C-35080BEC1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Assessment of Care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92923-91BE-EAE5-5D07-ED6674D3E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400">
                <a:solidFill>
                  <a:schemeClr val="tx2"/>
                </a:solidFill>
              </a:rPr>
              <a:t>Physical:</a:t>
            </a:r>
            <a:r>
              <a:rPr lang="en-GB" sz="1400">
                <a:solidFill>
                  <a:schemeClr val="tx2"/>
                </a:solidFill>
              </a:rPr>
              <a:t> </a:t>
            </a:r>
            <a:r>
              <a:rPr lang="en-US" sz="1400">
                <a:solidFill>
                  <a:schemeClr val="tx2"/>
                </a:solidFill>
              </a:rPr>
              <a:t>Symptom management</a:t>
            </a:r>
            <a:r>
              <a:rPr lang="en-GB" sz="1400">
                <a:solidFill>
                  <a:schemeClr val="tx2"/>
                </a:solidFill>
              </a:rPr>
              <a:t>, </a:t>
            </a:r>
            <a:r>
              <a:rPr lang="en-US" sz="1400">
                <a:solidFill>
                  <a:schemeClr val="tx2"/>
                </a:solidFill>
              </a:rPr>
              <a:t>Reduce cardiovascular risk</a:t>
            </a:r>
            <a:r>
              <a:rPr lang="en-GB" sz="1400">
                <a:solidFill>
                  <a:schemeClr val="tx2"/>
                </a:solidFill>
              </a:rPr>
              <a:t> </a:t>
            </a:r>
          </a:p>
          <a:p>
            <a:pPr marL="0" indent="0">
              <a:buNone/>
            </a:pPr>
            <a:endParaRPr lang="en-GB" sz="14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400">
                <a:solidFill>
                  <a:schemeClr val="tx2"/>
                </a:solidFill>
              </a:rPr>
              <a:t>Psychological:</a:t>
            </a:r>
            <a:r>
              <a:rPr lang="en-GB" sz="1400">
                <a:solidFill>
                  <a:schemeClr val="tx2"/>
                </a:solidFill>
              </a:rPr>
              <a:t> </a:t>
            </a:r>
            <a:r>
              <a:rPr lang="en-US" sz="1400">
                <a:solidFill>
                  <a:schemeClr val="tx2"/>
                </a:solidFill>
              </a:rPr>
              <a:t>Anxiety</a:t>
            </a:r>
            <a:r>
              <a:rPr lang="en-GB" sz="1400">
                <a:solidFill>
                  <a:schemeClr val="tx2"/>
                </a:solidFill>
              </a:rPr>
              <a:t>, </a:t>
            </a:r>
            <a:r>
              <a:rPr lang="en-US" sz="1400">
                <a:solidFill>
                  <a:schemeClr val="tx2"/>
                </a:solidFill>
              </a:rPr>
              <a:t>Stress management</a:t>
            </a:r>
            <a:endParaRPr lang="en-GB" sz="1400">
              <a:solidFill>
                <a:schemeClr val="tx2"/>
              </a:solidFill>
            </a:endParaRPr>
          </a:p>
          <a:p>
            <a:endParaRPr lang="en-GB" sz="14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400">
                <a:solidFill>
                  <a:schemeClr val="tx2"/>
                </a:solidFill>
              </a:rPr>
              <a:t>Lifestyle:</a:t>
            </a:r>
            <a:r>
              <a:rPr lang="en-GB" sz="1400">
                <a:solidFill>
                  <a:schemeClr val="tx2"/>
                </a:solidFill>
              </a:rPr>
              <a:t> </a:t>
            </a:r>
            <a:r>
              <a:rPr lang="en-US" sz="1400">
                <a:solidFill>
                  <a:schemeClr val="tx2"/>
                </a:solidFill>
              </a:rPr>
              <a:t>Smoking cessation</a:t>
            </a:r>
            <a:r>
              <a:rPr lang="en-GB" sz="1400">
                <a:solidFill>
                  <a:schemeClr val="tx2"/>
                </a:solidFill>
              </a:rPr>
              <a:t>, </a:t>
            </a:r>
            <a:r>
              <a:rPr lang="en-US" sz="1400">
                <a:solidFill>
                  <a:schemeClr val="tx2"/>
                </a:solidFill>
              </a:rPr>
              <a:t>Alcohol reduction</a:t>
            </a:r>
            <a:r>
              <a:rPr lang="en-GB" sz="1400">
                <a:solidFill>
                  <a:schemeClr val="tx2"/>
                </a:solidFill>
              </a:rPr>
              <a:t>, </a:t>
            </a:r>
            <a:r>
              <a:rPr lang="en-US" sz="1400">
                <a:solidFill>
                  <a:schemeClr val="tx2"/>
                </a:solidFill>
              </a:rPr>
              <a:t>Exercise support</a:t>
            </a:r>
            <a:endParaRPr lang="en-GB" sz="14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4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400">
                <a:solidFill>
                  <a:schemeClr val="tx2"/>
                </a:solidFill>
              </a:rPr>
              <a:t>Social:</a:t>
            </a:r>
            <a:r>
              <a:rPr lang="en-GB" sz="1400">
                <a:solidFill>
                  <a:schemeClr val="tx2"/>
                </a:solidFill>
              </a:rPr>
              <a:t> </a:t>
            </a:r>
            <a:r>
              <a:rPr lang="en-US" sz="1400">
                <a:solidFill>
                  <a:schemeClr val="tx2"/>
                </a:solidFill>
              </a:rPr>
              <a:t>Family suppor</a:t>
            </a:r>
            <a:r>
              <a:rPr lang="en-GB" sz="1400">
                <a:solidFill>
                  <a:schemeClr val="tx2"/>
                </a:solidFill>
              </a:rPr>
              <a:t>t, </a:t>
            </a:r>
            <a:r>
              <a:rPr lang="en-US" sz="1400">
                <a:solidFill>
                  <a:schemeClr val="tx2"/>
                </a:solidFill>
              </a:rPr>
              <a:t>Work–life balance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04038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1E4B6A-E892-EF57-66DC-BCFBA4CD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Care Plan (Evidence‑Based Interventions)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AC6E8B1-4163-8883-55AA-ABB98D4BCF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6534732"/>
              </p:ext>
            </p:extLst>
          </p:nvPr>
        </p:nvGraphicFramePr>
        <p:xfrm>
          <a:off x="1347400" y="2560320"/>
          <a:ext cx="9497201" cy="35661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7265">
                  <a:extLst>
                    <a:ext uri="{9D8B030D-6E8A-4147-A177-3AD203B41FA5}">
                      <a16:colId xmlns:a16="http://schemas.microsoft.com/office/drawing/2014/main" val="2921266320"/>
                    </a:ext>
                  </a:extLst>
                </a:gridCol>
                <a:gridCol w="3559968">
                  <a:extLst>
                    <a:ext uri="{9D8B030D-6E8A-4147-A177-3AD203B41FA5}">
                      <a16:colId xmlns:a16="http://schemas.microsoft.com/office/drawing/2014/main" val="421704319"/>
                    </a:ext>
                  </a:extLst>
                </a:gridCol>
                <a:gridCol w="3559968">
                  <a:extLst>
                    <a:ext uri="{9D8B030D-6E8A-4147-A177-3AD203B41FA5}">
                      <a16:colId xmlns:a16="http://schemas.microsoft.com/office/drawing/2014/main" val="1518892210"/>
                    </a:ext>
                  </a:extLst>
                </a:gridCol>
              </a:tblGrid>
              <a:tr h="408623">
                <a:tc>
                  <a:txBody>
                    <a:bodyPr/>
                    <a:lstStyle/>
                    <a:p>
                      <a:r>
                        <a:rPr lang="en-GB" sz="1800"/>
                        <a:t>Need 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Intervention 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Rationale</a:t>
                      </a:r>
                      <a:endParaRPr lang="en-US" sz="1800"/>
                    </a:p>
                  </a:txBody>
                  <a:tcPr marL="92869" marR="92869" marT="46434" marB="46434"/>
                </a:tc>
                <a:extLst>
                  <a:ext uri="{0D108BD9-81ED-4DB2-BD59-A6C34878D82A}">
                    <a16:rowId xmlns:a16="http://schemas.microsoft.com/office/drawing/2014/main" val="3527439053"/>
                  </a:ext>
                </a:extLst>
              </a:tr>
              <a:tr h="687229">
                <a:tc>
                  <a:txBody>
                    <a:bodyPr/>
                    <a:lstStyle/>
                    <a:p>
                      <a:r>
                        <a:rPr lang="en-GB" sz="1800"/>
                        <a:t>Smoking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Refer to NHS stop smoking services 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Reduce cardiovascular risk</a:t>
                      </a:r>
                      <a:endParaRPr lang="en-US" sz="1800"/>
                    </a:p>
                  </a:txBody>
                  <a:tcPr marL="92869" marR="92869" marT="46434" marB="46434"/>
                </a:tc>
                <a:extLst>
                  <a:ext uri="{0D108BD9-81ED-4DB2-BD59-A6C34878D82A}">
                    <a16:rowId xmlns:a16="http://schemas.microsoft.com/office/drawing/2014/main" val="679368902"/>
                  </a:ext>
                </a:extLst>
              </a:tr>
              <a:tr h="687229">
                <a:tc>
                  <a:txBody>
                    <a:bodyPr/>
                    <a:lstStyle/>
                    <a:p>
                      <a:r>
                        <a:rPr lang="en-GB" sz="1800"/>
                        <a:t>Diet 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Mediterranean style diet education 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Improves lipid profile </a:t>
                      </a:r>
                    </a:p>
                    <a:p>
                      <a:endParaRPr lang="en-US" sz="1800"/>
                    </a:p>
                  </a:txBody>
                  <a:tcPr marL="92869" marR="92869" marT="46434" marB="46434"/>
                </a:tc>
                <a:extLst>
                  <a:ext uri="{0D108BD9-81ED-4DB2-BD59-A6C34878D82A}">
                    <a16:rowId xmlns:a16="http://schemas.microsoft.com/office/drawing/2014/main" val="780202726"/>
                  </a:ext>
                </a:extLst>
              </a:tr>
              <a:tr h="687229">
                <a:tc>
                  <a:txBody>
                    <a:bodyPr/>
                    <a:lstStyle/>
                    <a:p>
                      <a:r>
                        <a:rPr lang="en-GB" sz="1800"/>
                        <a:t>Exercise 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30 minutes moderate activity daily 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Strengthens the heart </a:t>
                      </a:r>
                      <a:endParaRPr lang="en-US" sz="1800"/>
                    </a:p>
                  </a:txBody>
                  <a:tcPr marL="92869" marR="92869" marT="46434" marB="46434"/>
                </a:tc>
                <a:extLst>
                  <a:ext uri="{0D108BD9-81ED-4DB2-BD59-A6C34878D82A}">
                    <a16:rowId xmlns:a16="http://schemas.microsoft.com/office/drawing/2014/main" val="48601899"/>
                  </a:ext>
                </a:extLst>
              </a:tr>
              <a:tr h="408623">
                <a:tc>
                  <a:txBody>
                    <a:bodyPr/>
                    <a:lstStyle/>
                    <a:p>
                      <a:r>
                        <a:rPr lang="en-GB" sz="1800"/>
                        <a:t>Medication 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Beta-blocker and statin (NICE)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Controls BP and cholesterol </a:t>
                      </a:r>
                      <a:endParaRPr lang="en-US" sz="1800"/>
                    </a:p>
                  </a:txBody>
                  <a:tcPr marL="92869" marR="92869" marT="46434" marB="46434"/>
                </a:tc>
                <a:extLst>
                  <a:ext uri="{0D108BD9-81ED-4DB2-BD59-A6C34878D82A}">
                    <a16:rowId xmlns:a16="http://schemas.microsoft.com/office/drawing/2014/main" val="1141904502"/>
                  </a:ext>
                </a:extLst>
              </a:tr>
              <a:tr h="687229">
                <a:tc>
                  <a:txBody>
                    <a:bodyPr/>
                    <a:lstStyle/>
                    <a:p>
                      <a:r>
                        <a:rPr lang="en-GB" sz="1800"/>
                        <a:t>Education 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CHD information and self monitoring </a:t>
                      </a:r>
                      <a:endParaRPr lang="en-US" sz="1800"/>
                    </a:p>
                  </a:txBody>
                  <a:tcPr marL="92869" marR="92869" marT="46434" marB="46434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Promotes self care </a:t>
                      </a:r>
                      <a:endParaRPr lang="en-US" sz="1800"/>
                    </a:p>
                  </a:txBody>
                  <a:tcPr marL="92869" marR="92869" marT="46434" marB="46434"/>
                </a:tc>
                <a:extLst>
                  <a:ext uri="{0D108BD9-81ED-4DB2-BD59-A6C34878D82A}">
                    <a16:rowId xmlns:a16="http://schemas.microsoft.com/office/drawing/2014/main" val="9040947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0945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alysing medical x-ray results">
            <a:extLst>
              <a:ext uri="{FF2B5EF4-FFF2-40B4-BE49-F238E27FC236}">
                <a16:creationId xmlns:a16="http://schemas.microsoft.com/office/drawing/2014/main" id="{27CEE2FC-06C9-4221-DD0F-185F536037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28" r="8106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288B90-9885-0E13-C734-E6B4F53B3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4000"/>
              <a:t>Monitoring &amp;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58F10-C0F6-3D01-738E-41412302F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900"/>
              <a:t>Regular monitoring:</a:t>
            </a:r>
            <a:endParaRPr lang="en-GB" sz="1900"/>
          </a:p>
          <a:p>
            <a:r>
              <a:rPr lang="en-US" sz="1900"/>
              <a:t>Blood pressure</a:t>
            </a:r>
            <a:endParaRPr lang="en-GB" sz="1900"/>
          </a:p>
          <a:p>
            <a:r>
              <a:rPr lang="en-US" sz="1900"/>
              <a:t>Cholesterol</a:t>
            </a:r>
            <a:endParaRPr lang="en-GB" sz="1900"/>
          </a:p>
          <a:p>
            <a:r>
              <a:rPr lang="en-US" sz="1900"/>
              <a:t>Weight</a:t>
            </a:r>
            <a:endParaRPr lang="en-GB" sz="1900"/>
          </a:p>
          <a:p>
            <a:r>
              <a:rPr lang="en-US" sz="1900"/>
              <a:t>Lifestyle changes</a:t>
            </a:r>
            <a:endParaRPr lang="en-GB" sz="1900"/>
          </a:p>
          <a:p>
            <a:r>
              <a:rPr lang="en-US" sz="1900"/>
              <a:t>Check medication adherence</a:t>
            </a:r>
            <a:endParaRPr lang="en-GB" sz="1900"/>
          </a:p>
          <a:p>
            <a:r>
              <a:rPr lang="en-US" sz="1900"/>
              <a:t>3‑month review with GP &amp; cardiac nurse</a:t>
            </a:r>
            <a:endParaRPr lang="en-GB" sz="1900"/>
          </a:p>
          <a:p>
            <a:r>
              <a:rPr lang="en-US" sz="1900"/>
              <a:t>Adjust plan if deterioration or non‑compliance</a:t>
            </a:r>
          </a:p>
        </p:txBody>
      </p:sp>
    </p:spTree>
    <p:extLst>
      <p:ext uri="{BB962C8B-B14F-4D97-AF65-F5344CB8AC3E}">
        <p14:creationId xmlns:p14="http://schemas.microsoft.com/office/powerpoint/2010/main" val="3946736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452413-C03F-D612-DC82-16072DED1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76113" y="0"/>
            <a:ext cx="5415887" cy="6858000"/>
          </a:xfrm>
          <a:prstGeom prst="rect">
            <a:avLst/>
          </a:prstGeom>
          <a:ln>
            <a:noFill/>
          </a:ln>
          <a:effectLst>
            <a:outerShdw blurRad="279400" dist="63500" dir="9060000" sx="96000" sy="96000" algn="t" rotWithShape="0">
              <a:srgbClr val="000000">
                <a:alpha val="2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614EB9-D3A0-9F09-067F-AC3B2CA88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7558" y="1037987"/>
            <a:ext cx="4114800" cy="4782027"/>
          </a:xfrm>
        </p:spPr>
        <p:txBody>
          <a:bodyPr anchor="ctr">
            <a:normAutofit/>
          </a:bodyPr>
          <a:lstStyle/>
          <a:p>
            <a:r>
              <a:rPr lang="en-US" sz="4000"/>
              <a:t>Communication &amp; Partnership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C65B2-6FB3-5314-D674-245C474FDA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53" y="671052"/>
            <a:ext cx="5337047" cy="5515897"/>
          </a:xfrm>
        </p:spPr>
        <p:txBody>
          <a:bodyPr anchor="ctr">
            <a:normAutofit/>
          </a:bodyPr>
          <a:lstStyle/>
          <a:p>
            <a:r>
              <a:rPr lang="en-US" sz="2000"/>
              <a:t>Use motivational interviewing</a:t>
            </a:r>
            <a:endParaRPr lang="en-GB" sz="2000"/>
          </a:p>
          <a:p>
            <a:r>
              <a:rPr lang="en-US" sz="2000"/>
              <a:t>Involve </a:t>
            </a:r>
            <a:r>
              <a:rPr lang="en-GB" sz="2000"/>
              <a:t>jessica </a:t>
            </a:r>
            <a:r>
              <a:rPr lang="en-US" sz="2000"/>
              <a:t>in shared decision‑making</a:t>
            </a:r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US" sz="2000"/>
              <a:t>Collaborate with:</a:t>
            </a:r>
            <a:endParaRPr lang="en-GB" sz="2000"/>
          </a:p>
          <a:p>
            <a:r>
              <a:rPr lang="en-US" sz="2000"/>
              <a:t>GP</a:t>
            </a:r>
            <a:endParaRPr lang="en-GB" sz="2000"/>
          </a:p>
          <a:p>
            <a:r>
              <a:rPr lang="en-US" sz="2000"/>
              <a:t>Dietitian</a:t>
            </a:r>
            <a:endParaRPr lang="en-GB" sz="2000"/>
          </a:p>
          <a:p>
            <a:r>
              <a:rPr lang="en-US" sz="2000"/>
              <a:t>Smoking cessation advisor</a:t>
            </a:r>
            <a:endParaRPr lang="en-GB" sz="2000"/>
          </a:p>
          <a:p>
            <a:r>
              <a:rPr lang="en-US" sz="2000"/>
              <a:t>Use shared care record</a:t>
            </a:r>
            <a:endParaRPr lang="en-GB" sz="2000"/>
          </a:p>
          <a:p>
            <a:endParaRPr lang="en-GB" sz="2000"/>
          </a:p>
          <a:p>
            <a:endParaRPr lang="en-GB" sz="2000"/>
          </a:p>
          <a:p>
            <a:pPr marL="0" indent="0">
              <a:buNone/>
            </a:pPr>
            <a:r>
              <a:rPr lang="en-US" sz="2000"/>
              <a:t>Reference: NHS England (2024)</a:t>
            </a:r>
          </a:p>
        </p:txBody>
      </p:sp>
    </p:spTree>
    <p:extLst>
      <p:ext uri="{BB962C8B-B14F-4D97-AF65-F5344CB8AC3E}">
        <p14:creationId xmlns:p14="http://schemas.microsoft.com/office/powerpoint/2010/main" val="18708225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0899F4E-B194-2A0E-18F0-59AEFBAB2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Ethical &amp; Legal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01200-A90F-9FA2-6ED6-A9ED8A0545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US" sz="2000">
                <a:solidFill>
                  <a:schemeClr val="tx2"/>
                </a:solidFill>
              </a:rPr>
              <a:t>Maintain confidentiality (Data Protection Act 2018)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US" sz="2000">
                <a:solidFill>
                  <a:schemeClr val="tx2"/>
                </a:solidFill>
              </a:rPr>
              <a:t>Obtain informed consent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US" sz="2000">
                <a:solidFill>
                  <a:schemeClr val="tx2"/>
                </a:solidFill>
              </a:rPr>
              <a:t>Respect autonomy &amp; cultural diversity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US" sz="2000">
                <a:solidFill>
                  <a:schemeClr val="tx2"/>
                </a:solidFill>
              </a:rPr>
              <a:t>Provide non‑judgemental, equitable care</a:t>
            </a:r>
            <a:endParaRPr lang="en-GB" sz="2000">
              <a:solidFill>
                <a:schemeClr val="tx2"/>
              </a:solidFill>
            </a:endParaRPr>
          </a:p>
          <a:p>
            <a:r>
              <a:rPr lang="en-US" sz="2000">
                <a:solidFill>
                  <a:schemeClr val="tx2"/>
                </a:solidFill>
              </a:rPr>
              <a:t>Follow NMC Code (2018)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630534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CD4F783-924A-3BD7-1691-DC5E19CB4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Lifestyle Modifications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63265-0DCB-ED15-7A41-36125712E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Quit smoking (NHS support)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Limit alcohol to ≤14 units/week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Balanced diet: reduce saturated fats &amp; salt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Begin gentle exercise routine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Stress management: mindfulness, counselling</a:t>
            </a:r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Quote:“Empowering</a:t>
            </a:r>
            <a:r>
              <a:rPr lang="en-GB" sz="1800">
                <a:solidFill>
                  <a:schemeClr val="tx2"/>
                </a:solidFill>
              </a:rPr>
              <a:t> Jessica</a:t>
            </a:r>
            <a:r>
              <a:rPr lang="en-US" sz="1800">
                <a:solidFill>
                  <a:schemeClr val="tx2"/>
                </a:solidFill>
              </a:rPr>
              <a:t> to make sustainable lifestyle changes can significantly improve her long‑term cardiovascular health.”(NICE, 2023; BHF, 2024)</a:t>
            </a:r>
          </a:p>
        </p:txBody>
      </p:sp>
    </p:spTree>
    <p:extLst>
      <p:ext uri="{BB962C8B-B14F-4D97-AF65-F5344CB8AC3E}">
        <p14:creationId xmlns:p14="http://schemas.microsoft.com/office/powerpoint/2010/main" val="38487840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7C4E0-C429-F14C-2BA5-BAABDCFCB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Support &amp; Community Resources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7A61E-8FC2-D871-957E-9FBFBF499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NHS Cardiac Rehabilitation Programme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British Heart Foundation resources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GP &amp; local wellbeing services</a:t>
            </a:r>
            <a:endParaRPr lang="en-GB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Online and community support groups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980258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47F8F-35AE-424B-8A45-D94F0D3F8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Summary &amp;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15111-773D-3EBB-0898-A0902E959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/>
              <a:t>CHD = reduced blood supply due to atherosclerosis</a:t>
            </a:r>
            <a:endParaRPr lang="en-GB" sz="2000"/>
          </a:p>
          <a:p>
            <a:r>
              <a:rPr lang="en-US" sz="2000"/>
              <a:t>Many risk factors are lifestyle‑related and reversibl</a:t>
            </a:r>
            <a:r>
              <a:rPr lang="en-GB" sz="2000"/>
              <a:t>e</a:t>
            </a:r>
          </a:p>
          <a:p>
            <a:r>
              <a:rPr lang="en-US" sz="2000"/>
              <a:t>Person‑centred, evidence‑based care improves outcomes</a:t>
            </a:r>
            <a:endParaRPr lang="en-GB" sz="2000"/>
          </a:p>
          <a:p>
            <a:r>
              <a:rPr lang="en-US" sz="2000"/>
              <a:t>Ongoing support essential for long‑term health</a:t>
            </a:r>
          </a:p>
        </p:txBody>
      </p:sp>
      <p:pic>
        <p:nvPicPr>
          <p:cNvPr id="5" name="Picture 4" descr="Close up view of platelets in the blood">
            <a:extLst>
              <a:ext uri="{FF2B5EF4-FFF2-40B4-BE49-F238E27FC236}">
                <a16:creationId xmlns:a16="http://schemas.microsoft.com/office/drawing/2014/main" id="{C1029510-9377-F9A4-4C16-489F3A9344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839" r="2610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5736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B62DE1-8B2B-C518-7A89-BDC5F28A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US" sz="360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EA1DD-B36C-5390-3474-CFC3DBB4F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US" sz="1300">
                <a:solidFill>
                  <a:schemeClr val="tx2"/>
                </a:solidFill>
              </a:rPr>
              <a:t>NHS (2024) Coronary heart disease.</a:t>
            </a:r>
            <a:endParaRPr lang="en-GB" sz="1300">
              <a:solidFill>
                <a:schemeClr val="tx2"/>
              </a:solidFill>
            </a:endParaRPr>
          </a:p>
          <a:p>
            <a:r>
              <a:rPr lang="en-US" sz="1300">
                <a:solidFill>
                  <a:schemeClr val="tx2"/>
                </a:solidFill>
              </a:rPr>
              <a:t>NICE (2023) Cardiovascular disease prevention (NG238).</a:t>
            </a:r>
            <a:endParaRPr lang="en-GB" sz="1300">
              <a:solidFill>
                <a:schemeClr val="tx2"/>
              </a:solidFill>
            </a:endParaRPr>
          </a:p>
          <a:p>
            <a:r>
              <a:rPr lang="en-US" sz="1300">
                <a:solidFill>
                  <a:schemeClr val="tx2"/>
                </a:solidFill>
              </a:rPr>
              <a:t>British Heart Foundation (2024).</a:t>
            </a:r>
            <a:endParaRPr lang="en-GB" sz="1300">
              <a:solidFill>
                <a:schemeClr val="tx2"/>
              </a:solidFill>
            </a:endParaRPr>
          </a:p>
          <a:p>
            <a:r>
              <a:rPr lang="en-US" sz="1300">
                <a:solidFill>
                  <a:schemeClr val="tx2"/>
                </a:solidFill>
              </a:rPr>
              <a:t>NMC (2018) The Code.</a:t>
            </a:r>
            <a:endParaRPr lang="en-GB" sz="1300">
              <a:solidFill>
                <a:schemeClr val="tx2"/>
              </a:solidFill>
            </a:endParaRPr>
          </a:p>
          <a:p>
            <a:r>
              <a:rPr lang="en-US" sz="1300">
                <a:solidFill>
                  <a:schemeClr val="tx2"/>
                </a:solidFill>
              </a:rPr>
              <a:t>Public Health England (2022)</a:t>
            </a:r>
            <a:r>
              <a:rPr lang="en-GB" sz="1300">
                <a:solidFill>
                  <a:schemeClr val="tx2"/>
                </a:solidFill>
              </a:rPr>
              <a:t>.</a:t>
            </a:r>
          </a:p>
          <a:p>
            <a:r>
              <a:rPr lang="en-US" sz="1300">
                <a:solidFill>
                  <a:schemeClr val="tx2"/>
                </a:solidFill>
              </a:rPr>
              <a:t>WHO (2023).</a:t>
            </a:r>
            <a:endParaRPr lang="en-GB" sz="1300">
              <a:solidFill>
                <a:schemeClr val="tx2"/>
              </a:solidFill>
            </a:endParaRPr>
          </a:p>
          <a:p>
            <a:r>
              <a:rPr lang="en-US" sz="1300">
                <a:solidFill>
                  <a:schemeClr val="tx2"/>
                </a:solidFill>
              </a:rPr>
              <a:t>Marieb &amp; Hoehn (2019).</a:t>
            </a:r>
            <a:endParaRPr lang="en-GB" sz="1300">
              <a:solidFill>
                <a:schemeClr val="tx2"/>
              </a:solidFill>
            </a:endParaRPr>
          </a:p>
          <a:p>
            <a:r>
              <a:rPr lang="en-US" sz="1300">
                <a:solidFill>
                  <a:schemeClr val="tx2"/>
                </a:solidFill>
              </a:rPr>
              <a:t>NHS England (2024).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6715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CARE PLAN FOR A FICTIONAL PATIENT WITH CORONARY HEART DISEASE (CHD)</vt:lpstr>
      <vt:lpstr>Introduction to the Case</vt:lpstr>
      <vt:lpstr>Anatomy &amp; Physiology of the Cardiovascular System</vt:lpstr>
      <vt:lpstr>Pathophysiology of CHD</vt:lpstr>
      <vt:lpstr>Risk Factors</vt:lpstr>
      <vt:lpstr>Symptoms &amp; Diagnosis</vt:lpstr>
      <vt:lpstr>Assessment of Care Needs</vt:lpstr>
      <vt:lpstr>Care Plan (Evidence‑Based Interventions)</vt:lpstr>
      <vt:lpstr>Monitoring &amp; Evaluation</vt:lpstr>
      <vt:lpstr>Communication &amp; Partnership Working</vt:lpstr>
      <vt:lpstr>Ethical &amp; Legal Considerations</vt:lpstr>
      <vt:lpstr>Lifestyle Modifications</vt:lpstr>
      <vt:lpstr>Support &amp; Community Resources</vt:lpstr>
      <vt:lpstr>Summary &amp;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A FICTIONAL PATIENT WITH CORONARY HEART DISEASE (CHD)</dc:title>
  <dc:creator>Sarah Doody (2407283)</dc:creator>
  <cp:revision>1</cp:revision>
  <dcterms:created xsi:type="dcterms:W3CDTF">2026-03-20T08:16:44Z</dcterms:created>
  <dcterms:modified xsi:type="dcterms:W3CDTF">2026-03-28T13:57:28Z</dcterms:modified>
</cp:coreProperties>
</file>