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heme/themeOverride1.xml" ContentType="application/vnd.openxmlformats-officedocument.themeOverride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13" Type="http://schemas.openxmlformats.org/officeDocument/2006/relationships/slideMaster" Target="../slideMasters/slideMaster1.xml"/><Relationship Id="rId3" Type="http://schemas.openxmlformats.org/officeDocument/2006/relationships/tags" Target="../tags/tag9.xml"/><Relationship Id="rId7" Type="http://schemas.openxmlformats.org/officeDocument/2006/relationships/tags" Target="../tags/tag13.xml"/><Relationship Id="rId12" Type="http://schemas.openxmlformats.org/officeDocument/2006/relationships/tags" Target="../tags/tag18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tags" Target="../tags/tag17.xml"/><Relationship Id="rId5" Type="http://schemas.openxmlformats.org/officeDocument/2006/relationships/tags" Target="../tags/tag11.xml"/><Relationship Id="rId10" Type="http://schemas.openxmlformats.org/officeDocument/2006/relationships/tags" Target="../tags/tag16.xml"/><Relationship Id="rId4" Type="http://schemas.openxmlformats.org/officeDocument/2006/relationships/tags" Target="../tags/tag10.xml"/><Relationship Id="rId9" Type="http://schemas.openxmlformats.org/officeDocument/2006/relationships/tags" Target="../tags/tag15.xml"/><Relationship Id="rId1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21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0.xml"/><Relationship Id="rId1" Type="http://schemas.openxmlformats.org/officeDocument/2006/relationships/tags" Target="../tags/tag19.xml"/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/><Relationship Id="rId13" Type="http://schemas.openxmlformats.org/officeDocument/2006/relationships/tags" Target="../tags/tag37.xml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12" Type="http://schemas.openxmlformats.org/officeDocument/2006/relationships/tags" Target="../tags/tag36.xml"/><Relationship Id="rId2" Type="http://schemas.openxmlformats.org/officeDocument/2006/relationships/tags" Target="../tags/tag26.xml"/><Relationship Id="rId16" Type="http://schemas.openxmlformats.org/officeDocument/2006/relationships/image" Target="../media/image1.png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11" Type="http://schemas.openxmlformats.org/officeDocument/2006/relationships/tags" Target="../tags/tag35.xml"/><Relationship Id="rId5" Type="http://schemas.openxmlformats.org/officeDocument/2006/relationships/tags" Target="../tags/tag29.xml"/><Relationship Id="rId15" Type="http://schemas.openxmlformats.org/officeDocument/2006/relationships/slideMaster" Target="../slideMasters/slideMaster1.xml"/><Relationship Id="rId10" Type="http://schemas.openxmlformats.org/officeDocument/2006/relationships/tags" Target="../tags/tag34.xml"/><Relationship Id="rId4" Type="http://schemas.openxmlformats.org/officeDocument/2006/relationships/tags" Target="../tags/tag28.xml"/><Relationship Id="rId9" Type="http://schemas.openxmlformats.org/officeDocument/2006/relationships/tags" Target="../tags/tag33.xml"/><Relationship Id="rId14" Type="http://schemas.openxmlformats.org/officeDocument/2006/relationships/tags" Target="../tags/tag38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41.xml"/><Relationship Id="rId7" Type="http://schemas.openxmlformats.org/officeDocument/2006/relationships/tags" Target="../tags/tag45.xml"/><Relationship Id="rId2" Type="http://schemas.openxmlformats.org/officeDocument/2006/relationships/tags" Target="../tags/tag40.xml"/><Relationship Id="rId1" Type="http://schemas.openxmlformats.org/officeDocument/2006/relationships/tags" Target="../tags/tag39.xml"/><Relationship Id="rId6" Type="http://schemas.openxmlformats.org/officeDocument/2006/relationships/tags" Target="../tags/tag44.xml"/><Relationship Id="rId5" Type="http://schemas.openxmlformats.org/officeDocument/2006/relationships/tags" Target="../tags/tag43.xml"/><Relationship Id="rId4" Type="http://schemas.openxmlformats.org/officeDocument/2006/relationships/tags" Target="../tags/tag42.xml"/><Relationship Id="rId9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53.xml"/><Relationship Id="rId3" Type="http://schemas.openxmlformats.org/officeDocument/2006/relationships/tags" Target="../tags/tag48.xml"/><Relationship Id="rId7" Type="http://schemas.openxmlformats.org/officeDocument/2006/relationships/tags" Target="../tags/tag52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6" Type="http://schemas.openxmlformats.org/officeDocument/2006/relationships/tags" Target="../tags/tag51.xml"/><Relationship Id="rId11" Type="http://schemas.openxmlformats.org/officeDocument/2006/relationships/image" Target="../media/image2.png"/><Relationship Id="rId5" Type="http://schemas.openxmlformats.org/officeDocument/2006/relationships/tags" Target="../tags/tag50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9.xml"/><Relationship Id="rId9" Type="http://schemas.openxmlformats.org/officeDocument/2006/relationships/tags" Target="../tags/tag54.xml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tags" Target="../tags/tag62.xml"/><Relationship Id="rId3" Type="http://schemas.openxmlformats.org/officeDocument/2006/relationships/tags" Target="../tags/tag57.xml"/><Relationship Id="rId7" Type="http://schemas.openxmlformats.org/officeDocument/2006/relationships/tags" Target="../tags/tag61.xml"/><Relationship Id="rId2" Type="http://schemas.openxmlformats.org/officeDocument/2006/relationships/tags" Target="../tags/tag56.xml"/><Relationship Id="rId1" Type="http://schemas.openxmlformats.org/officeDocument/2006/relationships/tags" Target="../tags/tag55.xml"/><Relationship Id="rId6" Type="http://schemas.openxmlformats.org/officeDocument/2006/relationships/tags" Target="../tags/tag60.xml"/><Relationship Id="rId5" Type="http://schemas.openxmlformats.org/officeDocument/2006/relationships/tags" Target="../tags/tag59.xml"/><Relationship Id="rId10" Type="http://schemas.openxmlformats.org/officeDocument/2006/relationships/image" Target="../media/image1.png"/><Relationship Id="rId4" Type="http://schemas.openxmlformats.org/officeDocument/2006/relationships/tags" Target="../tags/tag58.xml"/><Relationship Id="rId9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2" Type="http://schemas.openxmlformats.org/officeDocument/2006/relationships/tags" Target="../tags/tag67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9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7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4" Type="http://schemas.openxmlformats.org/officeDocument/2006/relationships/tags" Target="../tags/tag76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81.xml"/><Relationship Id="rId7" Type="http://schemas.openxmlformats.org/officeDocument/2006/relationships/image" Target="../media/image2.png"/><Relationship Id="rId2" Type="http://schemas.openxmlformats.org/officeDocument/2006/relationships/tags" Target="../tags/tag80.xml"/><Relationship Id="rId1" Type="http://schemas.openxmlformats.org/officeDocument/2006/relationships/tags" Target="../tags/tag7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83.xml"/><Relationship Id="rId4" Type="http://schemas.openxmlformats.org/officeDocument/2006/relationships/tags" Target="../tags/tag82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tags" Target="../tags/tag96.xml"/><Relationship Id="rId3" Type="http://schemas.openxmlformats.org/officeDocument/2006/relationships/tags" Target="../tags/tag86.xml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2" Type="http://schemas.openxmlformats.org/officeDocument/2006/relationships/tags" Target="../tags/tag85.xm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5" Type="http://schemas.openxmlformats.org/officeDocument/2006/relationships/tags" Target="../tags/tag88.xml"/><Relationship Id="rId15" Type="http://schemas.openxmlformats.org/officeDocument/2006/relationships/image" Target="../media/image1.png"/><Relationship Id="rId10" Type="http://schemas.openxmlformats.org/officeDocument/2006/relationships/tags" Target="../tags/tag93.xml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99.xml"/><Relationship Id="rId7" Type="http://schemas.openxmlformats.org/officeDocument/2006/relationships/image" Target="../media/image2.png"/><Relationship Id="rId2" Type="http://schemas.openxmlformats.org/officeDocument/2006/relationships/tags" Target="../tags/tag98.xml"/><Relationship Id="rId1" Type="http://schemas.openxmlformats.org/officeDocument/2006/relationships/tags" Target="../tags/tag97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01.xml"/><Relationship Id="rId4" Type="http://schemas.openxmlformats.org/officeDocument/2006/relationships/tags" Target="../tags/tag100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109.xml"/><Relationship Id="rId3" Type="http://schemas.openxmlformats.org/officeDocument/2006/relationships/tags" Target="../tags/tag104.xml"/><Relationship Id="rId7" Type="http://schemas.openxmlformats.org/officeDocument/2006/relationships/tags" Target="../tags/tag108.xml"/><Relationship Id="rId2" Type="http://schemas.openxmlformats.org/officeDocument/2006/relationships/tags" Target="../tags/tag103.xml"/><Relationship Id="rId1" Type="http://schemas.openxmlformats.org/officeDocument/2006/relationships/tags" Target="../tags/tag102.xml"/><Relationship Id="rId6" Type="http://schemas.openxmlformats.org/officeDocument/2006/relationships/tags" Target="../tags/tag107.xml"/><Relationship Id="rId11" Type="http://schemas.openxmlformats.org/officeDocument/2006/relationships/image" Target="../media/image4.png"/><Relationship Id="rId5" Type="http://schemas.openxmlformats.org/officeDocument/2006/relationships/tags" Target="../tags/tag106.xml"/><Relationship Id="rId10" Type="http://schemas.openxmlformats.org/officeDocument/2006/relationships/image" Target="../media/image3.png"/><Relationship Id="rId4" Type="http://schemas.openxmlformats.org/officeDocument/2006/relationships/tags" Target="../tags/tag105.xml"/><Relationship Id="rId9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tags" Target="../tags/tag117.xml"/><Relationship Id="rId3" Type="http://schemas.openxmlformats.org/officeDocument/2006/relationships/tags" Target="../tags/tag112.xml"/><Relationship Id="rId7" Type="http://schemas.openxmlformats.org/officeDocument/2006/relationships/tags" Target="../tags/tag116.xml"/><Relationship Id="rId2" Type="http://schemas.openxmlformats.org/officeDocument/2006/relationships/tags" Target="../tags/tag111.xml"/><Relationship Id="rId1" Type="http://schemas.openxmlformats.org/officeDocument/2006/relationships/tags" Target="../tags/tag110.xml"/><Relationship Id="rId6" Type="http://schemas.openxmlformats.org/officeDocument/2006/relationships/tags" Target="../tags/tag115.xml"/><Relationship Id="rId5" Type="http://schemas.openxmlformats.org/officeDocument/2006/relationships/tags" Target="../tags/tag114.xml"/><Relationship Id="rId10" Type="http://schemas.openxmlformats.org/officeDocument/2006/relationships/image" Target="../media/image2.png"/><Relationship Id="rId4" Type="http://schemas.openxmlformats.org/officeDocument/2006/relationships/tags" Target="../tags/tag113.xml"/><Relationship Id="rId9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tags" Target="../tags/tag125.xml"/><Relationship Id="rId3" Type="http://schemas.openxmlformats.org/officeDocument/2006/relationships/tags" Target="../tags/tag120.xml"/><Relationship Id="rId7" Type="http://schemas.openxmlformats.org/officeDocument/2006/relationships/tags" Target="../tags/tag124.xml"/><Relationship Id="rId2" Type="http://schemas.openxmlformats.org/officeDocument/2006/relationships/tags" Target="../tags/tag119.xml"/><Relationship Id="rId1" Type="http://schemas.openxmlformats.org/officeDocument/2006/relationships/tags" Target="../tags/tag118.xml"/><Relationship Id="rId6" Type="http://schemas.openxmlformats.org/officeDocument/2006/relationships/tags" Target="../tags/tag123.xml"/><Relationship Id="rId5" Type="http://schemas.openxmlformats.org/officeDocument/2006/relationships/tags" Target="../tags/tag122.xml"/><Relationship Id="rId10" Type="http://schemas.openxmlformats.org/officeDocument/2006/relationships/image" Target="../media/image5.png"/><Relationship Id="rId4" Type="http://schemas.openxmlformats.org/officeDocument/2006/relationships/tags" Target="../tags/tag121.xml"/><Relationship Id="rId9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tags" Target="../tags/tag133.xml"/><Relationship Id="rId3" Type="http://schemas.openxmlformats.org/officeDocument/2006/relationships/tags" Target="../tags/tag128.xml"/><Relationship Id="rId7" Type="http://schemas.openxmlformats.org/officeDocument/2006/relationships/tags" Target="../tags/tag132.xml"/><Relationship Id="rId2" Type="http://schemas.openxmlformats.org/officeDocument/2006/relationships/tags" Target="../tags/tag127.xml"/><Relationship Id="rId1" Type="http://schemas.openxmlformats.org/officeDocument/2006/relationships/tags" Target="../tags/tag126.xml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10" Type="http://schemas.openxmlformats.org/officeDocument/2006/relationships/image" Target="../media/image2.png"/><Relationship Id="rId4" Type="http://schemas.openxmlformats.org/officeDocument/2006/relationships/tags" Target="../tags/tag129.xml"/><Relationship Id="rId9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tags" Target="../tags/tag141.xml"/><Relationship Id="rId3" Type="http://schemas.openxmlformats.org/officeDocument/2006/relationships/tags" Target="../tags/tag136.xml"/><Relationship Id="rId7" Type="http://schemas.openxmlformats.org/officeDocument/2006/relationships/tags" Target="../tags/tag140.xml"/><Relationship Id="rId12" Type="http://schemas.openxmlformats.org/officeDocument/2006/relationships/image" Target="../media/image2.png"/><Relationship Id="rId2" Type="http://schemas.openxmlformats.org/officeDocument/2006/relationships/tags" Target="../tags/tag135.xml"/><Relationship Id="rId1" Type="http://schemas.openxmlformats.org/officeDocument/2006/relationships/tags" Target="../tags/tag134.xml"/><Relationship Id="rId6" Type="http://schemas.openxmlformats.org/officeDocument/2006/relationships/tags" Target="../tags/tag139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138.xml"/><Relationship Id="rId10" Type="http://schemas.openxmlformats.org/officeDocument/2006/relationships/tags" Target="../tags/tag143.xml"/><Relationship Id="rId4" Type="http://schemas.openxmlformats.org/officeDocument/2006/relationships/tags" Target="../tags/tag137.xml"/><Relationship Id="rId9" Type="http://schemas.openxmlformats.org/officeDocument/2006/relationships/tags" Target="../tags/tag142.xml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tags" Target="../tags/tag151.xml"/><Relationship Id="rId3" Type="http://schemas.openxmlformats.org/officeDocument/2006/relationships/tags" Target="../tags/tag146.xml"/><Relationship Id="rId7" Type="http://schemas.openxmlformats.org/officeDocument/2006/relationships/tags" Target="../tags/tag150.xml"/><Relationship Id="rId2" Type="http://schemas.openxmlformats.org/officeDocument/2006/relationships/tags" Target="../tags/tag145.xml"/><Relationship Id="rId1" Type="http://schemas.openxmlformats.org/officeDocument/2006/relationships/tags" Target="../tags/tag144.xml"/><Relationship Id="rId6" Type="http://schemas.openxmlformats.org/officeDocument/2006/relationships/tags" Target="../tags/tag149.xml"/><Relationship Id="rId11" Type="http://schemas.openxmlformats.org/officeDocument/2006/relationships/image" Target="../media/image7.png"/><Relationship Id="rId5" Type="http://schemas.openxmlformats.org/officeDocument/2006/relationships/tags" Target="../tags/tag148.xml"/><Relationship Id="rId10" Type="http://schemas.openxmlformats.org/officeDocument/2006/relationships/image" Target="../media/image6.png"/><Relationship Id="rId4" Type="http://schemas.openxmlformats.org/officeDocument/2006/relationships/tags" Target="../tags/tag147.xml"/><Relationship Id="rId9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图文框 7"/>
          <p:cNvSpPr/>
          <p:nvPr>
            <p:custDataLst>
              <p:tags r:id="rId1"/>
            </p:custDataLst>
          </p:nvPr>
        </p:nvSpPr>
        <p:spPr>
          <a:xfrm>
            <a:off x="447675" y="290830"/>
            <a:ext cx="11296650" cy="6276975"/>
          </a:xfrm>
          <a:prstGeom prst="frame">
            <a:avLst>
              <a:gd name="adj1" fmla="val 1423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35" y="1270"/>
            <a:ext cx="2932430" cy="491363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4"/>
          <a:stretch>
            <a:fillRect/>
          </a:stretch>
        </p:blipFill>
        <p:spPr>
          <a:xfrm rot="10800000">
            <a:off x="9258935" y="1944370"/>
            <a:ext cx="2932430" cy="4913630"/>
          </a:xfrm>
          <a:prstGeom prst="rect">
            <a:avLst/>
          </a:prstGeom>
        </p:spPr>
      </p:pic>
      <p:cxnSp>
        <p:nvCxnSpPr>
          <p:cNvPr id="12" name="稻壳儿搜索【幻雨工作室】_3"/>
          <p:cNvCxnSpPr/>
          <p:nvPr>
            <p:custDataLst>
              <p:tags r:id="rId4"/>
            </p:custDataLst>
          </p:nvPr>
        </p:nvCxnSpPr>
        <p:spPr>
          <a:xfrm>
            <a:off x="2244090" y="2209800"/>
            <a:ext cx="12700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稻壳儿搜索【幻雨工作室】_4"/>
          <p:cNvCxnSpPr/>
          <p:nvPr>
            <p:custDataLst>
              <p:tags r:id="rId5"/>
            </p:custDataLst>
          </p:nvPr>
        </p:nvCxnSpPr>
        <p:spPr>
          <a:xfrm>
            <a:off x="2434590" y="2032000"/>
            <a:ext cx="0" cy="81280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稻壳儿搜索【幻雨工作室】_5"/>
          <p:cNvCxnSpPr/>
          <p:nvPr>
            <p:custDataLst>
              <p:tags r:id="rId6"/>
            </p:custDataLst>
          </p:nvPr>
        </p:nvCxnSpPr>
        <p:spPr>
          <a:xfrm rot="10800000">
            <a:off x="8677910" y="5026660"/>
            <a:ext cx="12700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稻壳儿搜索【幻雨工作室】_6"/>
          <p:cNvCxnSpPr/>
          <p:nvPr>
            <p:custDataLst>
              <p:tags r:id="rId7"/>
            </p:custDataLst>
          </p:nvPr>
        </p:nvCxnSpPr>
        <p:spPr>
          <a:xfrm rot="10800000">
            <a:off x="9757410" y="4391660"/>
            <a:ext cx="0" cy="81280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2859871" y="2631823"/>
            <a:ext cx="6472258" cy="899167"/>
          </a:xfrm>
        </p:spPr>
        <p:txBody>
          <a:bodyPr lIns="90000" tIns="46800" rIns="90000" bIns="0" anchor="t" anchorCtr="0">
            <a:normAutofit/>
          </a:bodyPr>
          <a:lstStyle>
            <a:lvl1pPr algn="ctr">
              <a:defRPr sz="5400" spc="600" baseline="0">
                <a:solidFill>
                  <a:schemeClr val="accent1">
                    <a:lumMod val="50000"/>
                  </a:schemeClr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2859871" y="3609702"/>
            <a:ext cx="6472258" cy="950984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800" u="none" strike="noStrike" kern="1200" cap="none" spc="200" normalizeH="0" baseline="0">
                <a:solidFill>
                  <a:schemeClr val="accent1">
                    <a:lumMod val="50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组合 10"/>
          <p:cNvGrpSpPr/>
          <p:nvPr>
            <p:custDataLst>
              <p:tags r:id="rId1"/>
            </p:custDataLst>
          </p:nvPr>
        </p:nvGrpSpPr>
        <p:grpSpPr>
          <a:xfrm>
            <a:off x="2243984" y="2121355"/>
            <a:ext cx="7704033" cy="3172499"/>
            <a:chOff x="2243984" y="2121355"/>
            <a:chExt cx="7704033" cy="3172499"/>
          </a:xfrm>
        </p:grpSpPr>
        <p:cxnSp>
          <p:nvCxnSpPr>
            <p:cNvPr id="12" name="稻壳儿搜索【幻雨工作室】_4"/>
            <p:cNvCxnSpPr/>
            <p:nvPr>
              <p:custDataLst>
                <p:tags r:id="rId11"/>
              </p:custDataLst>
            </p:nvPr>
          </p:nvCxnSpPr>
          <p:spPr>
            <a:xfrm>
              <a:off x="2243984" y="2299155"/>
              <a:ext cx="1270000" cy="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稻壳儿搜索【幻雨工作室】_5"/>
            <p:cNvCxnSpPr/>
            <p:nvPr>
              <p:custDataLst>
                <p:tags r:id="rId12"/>
              </p:custDataLst>
            </p:nvPr>
          </p:nvCxnSpPr>
          <p:spPr>
            <a:xfrm>
              <a:off x="2434484" y="2121355"/>
              <a:ext cx="0" cy="81280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稻壳儿搜索【幻雨工作室】_6"/>
            <p:cNvCxnSpPr/>
            <p:nvPr>
              <p:custDataLst>
                <p:tags r:id="rId13"/>
              </p:custDataLst>
            </p:nvPr>
          </p:nvCxnSpPr>
          <p:spPr>
            <a:xfrm rot="10800000">
              <a:off x="8678017" y="5116054"/>
              <a:ext cx="1270000" cy="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稻壳儿搜索【幻雨工作室】_7"/>
            <p:cNvCxnSpPr/>
            <p:nvPr>
              <p:custDataLst>
                <p:tags r:id="rId14"/>
              </p:custDataLst>
            </p:nvPr>
          </p:nvCxnSpPr>
          <p:spPr>
            <a:xfrm rot="10800000">
              <a:off x="9757517" y="4481054"/>
              <a:ext cx="0" cy="81280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"/>
          <p:cNvGrpSpPr/>
          <p:nvPr>
            <p:custDataLst>
              <p:tags r:id="rId2"/>
            </p:custDataLst>
          </p:nvPr>
        </p:nvGrpSpPr>
        <p:grpSpPr>
          <a:xfrm>
            <a:off x="543" y="1087"/>
            <a:ext cx="12190914" cy="6856913"/>
            <a:chOff x="543" y="1087"/>
            <a:chExt cx="12190914" cy="6856913"/>
          </a:xfrm>
        </p:grpSpPr>
        <p:sp>
          <p:nvSpPr>
            <p:cNvPr id="8" name="图文框 7"/>
            <p:cNvSpPr/>
            <p:nvPr userDrawn="1">
              <p:custDataLst>
                <p:tags r:id="rId8"/>
              </p:custDataLst>
            </p:nvPr>
          </p:nvSpPr>
          <p:spPr>
            <a:xfrm>
              <a:off x="447675" y="290513"/>
              <a:ext cx="11296650" cy="6276975"/>
            </a:xfrm>
            <a:prstGeom prst="frame">
              <a:avLst>
                <a:gd name="adj1" fmla="val 1423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>
              <a:off x="543" y="1087"/>
              <a:ext cx="2932430" cy="4913802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 rot="10800000">
              <a:off x="9259027" y="1944198"/>
              <a:ext cx="2932430" cy="4913802"/>
            </a:xfrm>
            <a:prstGeom prst="rect">
              <a:avLst/>
            </a:prstGeom>
          </p:spPr>
        </p:pic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3506387" y="2934155"/>
            <a:ext cx="4877774" cy="75434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4000" u="none" strike="noStrike" kern="1200" cap="none" spc="300" normalizeH="0" baseline="0">
                <a:solidFill>
                  <a:schemeClr val="accent1">
                    <a:lumMod val="50000"/>
                  </a:schemeClr>
                </a:solidFill>
                <a:uFillTx/>
                <a:latin typeface="Arial" panose="020B0604020202020204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7"/>
            </p:custDataLst>
          </p:nvPr>
        </p:nvSpPr>
        <p:spPr>
          <a:xfrm>
            <a:off x="3506382" y="3781116"/>
            <a:ext cx="4877774" cy="1077985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>
                    <a:lumMod val="50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1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0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/>
          <p:cNvGrpSpPr/>
          <p:nvPr>
            <p:custDataLst>
              <p:tags r:id="rId1"/>
            </p:custDataLst>
          </p:nvPr>
        </p:nvGrpSpPr>
        <p:grpSpPr>
          <a:xfrm>
            <a:off x="543" y="1087"/>
            <a:ext cx="12190914" cy="6856913"/>
            <a:chOff x="543" y="1087"/>
            <a:chExt cx="12190914" cy="6856913"/>
          </a:xfrm>
        </p:grpSpPr>
        <p:sp>
          <p:nvSpPr>
            <p:cNvPr id="7" name="图文框 6"/>
            <p:cNvSpPr/>
            <p:nvPr userDrawn="1">
              <p:custDataLst>
                <p:tags r:id="rId6"/>
              </p:custDataLst>
            </p:nvPr>
          </p:nvSpPr>
          <p:spPr>
            <a:xfrm>
              <a:off x="447675" y="290513"/>
              <a:ext cx="11296650" cy="6276975"/>
            </a:xfrm>
            <a:prstGeom prst="frame">
              <a:avLst>
                <a:gd name="adj1" fmla="val 1423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solidFill>
                  <a:schemeClr val="tx1"/>
                </a:solidFill>
              </a:endParaRPr>
            </a:p>
          </p:txBody>
        </p:sp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543" y="1087"/>
              <a:ext cx="2932430" cy="4913802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 rot="10800000">
              <a:off x="9259027" y="1944198"/>
              <a:ext cx="2932430" cy="4913802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2021/5/23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2243984" y="2031816"/>
            <a:ext cx="7704033" cy="3172499"/>
            <a:chOff x="2243984" y="2031816"/>
            <a:chExt cx="7704033" cy="3172499"/>
          </a:xfrm>
        </p:grpSpPr>
        <p:cxnSp>
          <p:nvCxnSpPr>
            <p:cNvPr id="11" name="稻壳儿搜索【幻雨工作室】_3"/>
            <p:cNvCxnSpPr/>
            <p:nvPr>
              <p:custDataLst>
                <p:tags r:id="rId10"/>
              </p:custDataLst>
            </p:nvPr>
          </p:nvCxnSpPr>
          <p:spPr>
            <a:xfrm>
              <a:off x="2243984" y="2209616"/>
              <a:ext cx="1270000" cy="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稻壳儿搜索【幻雨工作室】_4"/>
            <p:cNvCxnSpPr/>
            <p:nvPr>
              <p:custDataLst>
                <p:tags r:id="rId11"/>
              </p:custDataLst>
            </p:nvPr>
          </p:nvCxnSpPr>
          <p:spPr>
            <a:xfrm>
              <a:off x="2434484" y="2031816"/>
              <a:ext cx="0" cy="81280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稻壳儿搜索【幻雨工作室】_5"/>
            <p:cNvCxnSpPr/>
            <p:nvPr>
              <p:custDataLst>
                <p:tags r:id="rId12"/>
              </p:custDataLst>
            </p:nvPr>
          </p:nvCxnSpPr>
          <p:spPr>
            <a:xfrm rot="10800000">
              <a:off x="8678017" y="5026515"/>
              <a:ext cx="1270000" cy="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稻壳儿搜索【幻雨工作室】_6"/>
            <p:cNvCxnSpPr/>
            <p:nvPr>
              <p:custDataLst>
                <p:tags r:id="rId13"/>
              </p:custDataLst>
            </p:nvPr>
          </p:nvCxnSpPr>
          <p:spPr>
            <a:xfrm rot="10800000">
              <a:off x="9757517" y="4391515"/>
              <a:ext cx="0" cy="812800"/>
            </a:xfrm>
            <a:prstGeom prst="line">
              <a:avLst/>
            </a:prstGeom>
            <a:ln w="1270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543" y="1087"/>
            <a:ext cx="12190914" cy="6856913"/>
            <a:chOff x="543" y="1087"/>
            <a:chExt cx="12190914" cy="6856913"/>
          </a:xfrm>
        </p:grpSpPr>
        <p:sp>
          <p:nvSpPr>
            <p:cNvPr id="7" name="图文框 6"/>
            <p:cNvSpPr/>
            <p:nvPr userDrawn="1">
              <p:custDataLst>
                <p:tags r:id="rId7"/>
              </p:custDataLst>
            </p:nvPr>
          </p:nvSpPr>
          <p:spPr>
            <a:xfrm>
              <a:off x="447675" y="290513"/>
              <a:ext cx="11296650" cy="6276975"/>
            </a:xfrm>
            <a:prstGeom prst="frame">
              <a:avLst>
                <a:gd name="adj1" fmla="val 1423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543" y="1087"/>
              <a:ext cx="2932430" cy="4913802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 rot="10800000">
              <a:off x="9259027" y="1944198"/>
              <a:ext cx="2932430" cy="4913802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3646032" y="2833190"/>
            <a:ext cx="4899935" cy="133676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 dirty="0">
                <a:solidFill>
                  <a:schemeClr val="accent1">
                    <a:lumMod val="50000"/>
                  </a:schemeClr>
                </a:solidFill>
                <a:uFillTx/>
                <a:latin typeface="Arial" panose="020B0604020202020204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编辑标题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447040" y="290195"/>
            <a:ext cx="11296650" cy="627761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35" y="1270"/>
            <a:ext cx="1578610" cy="264604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1"/>
          <a:stretch>
            <a:fillRect/>
          </a:stretch>
        </p:blipFill>
        <p:spPr>
          <a:xfrm rot="10800000">
            <a:off x="10114280" y="3375025"/>
            <a:ext cx="2077720" cy="34829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0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905" y="-4445"/>
            <a:ext cx="489902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35" y="1270"/>
            <a:ext cx="1219200" cy="2043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2"/>
          <a:stretch>
            <a:fillRect/>
          </a:stretch>
        </p:blipFill>
        <p:spPr>
          <a:xfrm rot="10800000">
            <a:off x="10838180" y="4589780"/>
            <a:ext cx="1353185" cy="226822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127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35" y="1270"/>
            <a:ext cx="1750695" cy="29349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1"/>
          <a:stretch>
            <a:fillRect/>
          </a:stretch>
        </p:blipFill>
        <p:spPr>
          <a:xfrm rot="10800000">
            <a:off x="10699115" y="4357370"/>
            <a:ext cx="1492250" cy="25006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ags" Target="../tags/tag2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ags" Target="../tags/tag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2021/5/23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157.xml"/><Relationship Id="rId2" Type="http://schemas.openxmlformats.org/officeDocument/2006/relationships/tags" Target="../tags/tag156.xml"/><Relationship Id="rId1" Type="http://schemas.openxmlformats.org/officeDocument/2006/relationships/themeOverride" Target="../theme/themeOverride1.xml"/><Relationship Id="rId6" Type="http://schemas.openxmlformats.org/officeDocument/2006/relationships/slideLayout" Target="../slideLayouts/slideLayout3.xml"/><Relationship Id="rId5" Type="http://schemas.openxmlformats.org/officeDocument/2006/relationships/tags" Target="../tags/tag159.xml"/><Relationship Id="rId4" Type="http://schemas.openxmlformats.org/officeDocument/2006/relationships/tags" Target="../tags/tag1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860040" y="2632075"/>
            <a:ext cx="6472555" cy="1929130"/>
          </a:xfrm>
        </p:spPr>
        <p:txBody>
          <a:bodyPr>
            <a:normAutofit/>
          </a:bodyPr>
          <a:lstStyle/>
          <a:p>
            <a:endParaRPr lang="zh-CN" altLang="en-US" sz="1555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79245" y="1122680"/>
            <a:ext cx="9430385" cy="4606925"/>
          </a:xfrm>
        </p:spPr>
        <p:txBody>
          <a:bodyPr>
            <a:noAutofit/>
          </a:bodyPr>
          <a:lstStyle/>
          <a:p>
            <a:pPr algn="ctr"/>
            <a:r>
              <a:rPr lang="en-US" altLang="zh-CN" sz="1600">
                <a:sym typeface="+mn-ea"/>
              </a:rPr>
              <a:t>   </a:t>
            </a:r>
            <a:r>
              <a:rPr lang="en-US" altLang="zh-CN" sz="4000">
                <a:sym typeface="+mn-ea"/>
              </a:rPr>
              <a:t> Adult Writing Activities and Syllabus Designing Based on Task -based Language</a:t>
            </a:r>
          </a:p>
          <a:p>
            <a:pPr algn="ctr"/>
            <a:r>
              <a:rPr lang="en-US" altLang="zh-CN" sz="4000">
                <a:sym typeface="+mn-ea"/>
              </a:rPr>
              <a:t>Teaching Theory </a:t>
            </a:r>
            <a:r>
              <a:rPr lang="zh-CN" altLang="en-US" sz="4000">
                <a:sym typeface="+mn-ea"/>
              </a:rPr>
              <a:t>（</a:t>
            </a:r>
            <a:r>
              <a:rPr lang="en-US" altLang="zh-CN" sz="4000">
                <a:sym typeface="+mn-ea"/>
              </a:rPr>
              <a:t>TBLT)</a:t>
            </a:r>
            <a:br>
              <a:rPr lang="zh-CN" altLang="en-US" sz="4000">
                <a:sym typeface="+mn-ea"/>
              </a:rPr>
            </a:br>
            <a:endParaRPr lang="zh-CN" altLang="en-US" sz="4000">
              <a:sym typeface="+mn-ea"/>
            </a:endParaRPr>
          </a:p>
          <a:p>
            <a:pPr algn="ctr"/>
            <a:r>
              <a:rPr lang="en-US" altLang="zh-CN" sz="2400"/>
              <a:t>University of Wales Trinity Saint David </a:t>
            </a:r>
          </a:p>
          <a:p>
            <a:pPr algn="ctr"/>
            <a:r>
              <a:rPr lang="en-US" altLang="zh-CN" sz="2400"/>
              <a:t>7th April 2021</a:t>
            </a:r>
          </a:p>
          <a:p>
            <a:pPr algn="ctr"/>
            <a:r>
              <a:rPr lang="en-US" altLang="zh-CN" sz="2400"/>
              <a:t>Dui Yanxia </a:t>
            </a:r>
          </a:p>
          <a:p>
            <a:pPr algn="ctr"/>
            <a:r>
              <a:rPr lang="en-US" altLang="zh-CN" sz="2400"/>
              <a:t>2100778@student.uwtsd.ac.uk 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Objectives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800"/>
              <a:t>To gain a basic understanding of TBLT in relation to SLA writing</a:t>
            </a:r>
          </a:p>
          <a:p>
            <a:r>
              <a:rPr lang="en-US" altLang="zh-CN" sz="2800"/>
              <a:t>To understand how task-based teaching theory can be appied in designing  </a:t>
            </a:r>
            <a:r>
              <a:rPr lang="en-US" altLang="zh-CN" sz="2800">
                <a:sym typeface="+mn-ea"/>
              </a:rPr>
              <a:t>writing activities to </a:t>
            </a:r>
            <a:r>
              <a:rPr lang="en-US" altLang="zh-CN" sz="2800"/>
              <a:t>teach adult college students </a:t>
            </a:r>
          </a:p>
          <a:p>
            <a:r>
              <a:rPr lang="en-US" altLang="zh-CN" sz="2800"/>
              <a:t>To explore its implications for syllabus design of writing class for a period of two years</a:t>
            </a:r>
          </a:p>
          <a:p>
            <a:endParaRPr lang="en-US" altLang="zh-CN" sz="2800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Questions for task-based teaching research in SLA writing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1.What kind of writing activities should be designed to enhance the grammar of Chinese college students, such as third person singular, single and plural forms, run-on sentences?</a:t>
            </a:r>
          </a:p>
          <a:p>
            <a:r>
              <a:rPr lang="en-US" altLang="zh-CN" sz="2400"/>
              <a:t>2. What kind of writing tasks are effective and effecient enough to enable Chinese college students to write in a more academic way?</a:t>
            </a:r>
          </a:p>
          <a:p>
            <a:r>
              <a:rPr lang="en-US" altLang="zh-CN" sz="2400"/>
              <a:t>3. What kind of task-based brainstorming helps Chinese college  students to change or improve  their way of thinking into a more critical one.?</a:t>
            </a:r>
          </a:p>
          <a:p>
            <a:r>
              <a:rPr lang="en-US" altLang="zh-CN" sz="2400"/>
              <a:t>4.How to design a scientific syllabus for a twoyear writing program?</a:t>
            </a:r>
          </a:p>
          <a:p>
            <a:endParaRPr lang="en-US" altLang="zh-CN" sz="2400"/>
          </a:p>
          <a:p>
            <a:endParaRPr lang="en-US" altLang="zh-CN" sz="240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1400"/>
              <a:t>1.</a:t>
            </a:r>
            <a:r>
              <a:rPr lang="zh-CN" altLang="en-US" sz="1400"/>
              <a:t>Long, M. (2014). Second language acquisition and task-based language teaching. Mal_x0002_den, MA: Wiley Blackwell.</a:t>
            </a:r>
          </a:p>
          <a:p>
            <a:r>
              <a:rPr lang="en-US" altLang="zh-CN" sz="1400"/>
              <a:t>2. </a:t>
            </a:r>
            <a:r>
              <a:rPr lang="zh-CN" altLang="en-US" sz="1400"/>
              <a:t>Ellis, R. (2003) Task-based language learning and teaching. Oxford: Oxford University</a:t>
            </a:r>
            <a:r>
              <a:rPr lang="en-US" altLang="zh-CN" sz="1400"/>
              <a:t>  p</a:t>
            </a:r>
            <a:r>
              <a:rPr lang="zh-CN" altLang="en-US" sz="1400"/>
              <a:t>ress.</a:t>
            </a:r>
          </a:p>
          <a:p>
            <a:r>
              <a:rPr lang="en-US" altLang="zh-CN" sz="1400">
                <a:sym typeface="+mn-ea"/>
              </a:rPr>
              <a:t>3. </a:t>
            </a:r>
            <a:r>
              <a:rPr sz="1400">
                <a:sym typeface="+mn-ea"/>
              </a:rPr>
              <a:t>Ellis, R. (200</a:t>
            </a:r>
            <a:r>
              <a:rPr lang="en-US" altLang="zh-CN" sz="1400">
                <a:sym typeface="+mn-ea"/>
              </a:rPr>
              <a:t>9</a:t>
            </a:r>
            <a:r>
              <a:rPr sz="1400">
                <a:sym typeface="+mn-ea"/>
              </a:rPr>
              <a:t>) </a:t>
            </a:r>
            <a:r>
              <a:rPr lang="zh-CN" altLang="en-US" sz="1400"/>
              <a:t>Task-based language teaching: sorting out the misunderstandingsijal_231 221</a:t>
            </a:r>
          </a:p>
          <a:p>
            <a:r>
              <a:rPr lang="en-US" altLang="zh-CN" sz="1400">
                <a:sym typeface="+mn-ea"/>
              </a:rPr>
              <a:t>4. </a:t>
            </a:r>
            <a:r>
              <a:rPr sz="1400">
                <a:sym typeface="+mn-ea"/>
              </a:rPr>
              <a:t>Ellis, R. (20</a:t>
            </a:r>
            <a:r>
              <a:rPr lang="en-US" altLang="zh-CN" sz="1400">
                <a:sym typeface="+mn-ea"/>
              </a:rPr>
              <a:t>18</a:t>
            </a:r>
            <a:r>
              <a:rPr sz="1400">
                <a:sym typeface="+mn-ea"/>
              </a:rPr>
              <a:t>)  </a:t>
            </a:r>
            <a:r>
              <a:rPr lang="zh-CN" altLang="en-US" sz="1400"/>
              <a:t>Reflections on Task-Based Language Teaching  </a:t>
            </a:r>
          </a:p>
          <a:p>
            <a:pPr marL="0" indent="0">
              <a:buNone/>
            </a:pPr>
            <a:r>
              <a:rPr lang="zh-CN" altLang="en-US" sz="1400"/>
              <a:t>    </a:t>
            </a:r>
            <a:r>
              <a:rPr lang="en-US" altLang="zh-CN" sz="1400"/>
              <a:t>5. </a:t>
            </a:r>
            <a:r>
              <a:rPr lang="zh-CN" altLang="en-US" sz="1400"/>
              <a:t>International Journal of Applied Linguistics _x0002_ Vol. 19 _x0002_ No. 3</a:t>
            </a:r>
          </a:p>
          <a:p>
            <a:pPr marL="0" indent="0">
              <a:buNone/>
            </a:pPr>
            <a:r>
              <a:rPr sz="1400">
                <a:sym typeface="+mn-ea"/>
              </a:rPr>
              <a:t>    </a:t>
            </a:r>
            <a:r>
              <a:rPr lang="en-US" altLang="zh-CN" sz="1400">
                <a:sym typeface="+mn-ea"/>
              </a:rPr>
              <a:t>6. </a:t>
            </a:r>
            <a:r>
              <a:rPr sz="1400">
                <a:sym typeface="+mn-ea"/>
              </a:rPr>
              <a:t>Adams</a:t>
            </a:r>
            <a:r>
              <a:rPr lang="en-US" altLang="zh-CN" sz="1400">
                <a:sym typeface="+mn-ea"/>
              </a:rPr>
              <a:t>,</a:t>
            </a:r>
            <a:r>
              <a:rPr sz="1400">
                <a:sym typeface="+mn-ea"/>
              </a:rPr>
              <a:t>R</a:t>
            </a:r>
            <a:r>
              <a:rPr lang="en-US" altLang="zh-CN" sz="1400">
                <a:sym typeface="+mn-ea"/>
              </a:rPr>
              <a:t>. </a:t>
            </a:r>
            <a:r>
              <a:rPr sz="1400">
                <a:sym typeface="+mn-ea"/>
              </a:rPr>
              <a:t>(200</a:t>
            </a:r>
            <a:r>
              <a:rPr lang="en-US" altLang="zh-CN" sz="1400">
                <a:sym typeface="+mn-ea"/>
              </a:rPr>
              <a:t>9</a:t>
            </a:r>
            <a:r>
              <a:rPr sz="1400">
                <a:sym typeface="+mn-ea"/>
              </a:rPr>
              <a:t>)</a:t>
            </a:r>
            <a:r>
              <a:rPr lang="en-US" altLang="zh-CN" sz="1400">
                <a:sym typeface="+mn-ea"/>
              </a:rPr>
              <a:t> </a:t>
            </a:r>
            <a:r>
              <a:rPr lang="zh-CN" altLang="en-US" sz="1400"/>
              <a:t>Recent publications on task-based language teaching: a review</a:t>
            </a:r>
            <a:r>
              <a:rPr lang="en-US" altLang="zh-CN" sz="1400"/>
              <a:t>,  </a:t>
            </a:r>
          </a:p>
          <a:p>
            <a:pPr marL="0" indent="0">
              <a:buNone/>
            </a:pPr>
            <a:r>
              <a:rPr lang="en-US" altLang="zh-CN" sz="1400"/>
              <a:t>     International   Journal of Applied Linguistics _x0002_ Vol. 19 _x0002_ No. 3 </a:t>
            </a:r>
          </a:p>
          <a:p>
            <a:pPr marL="0" indent="0">
              <a:buNone/>
            </a:pPr>
            <a:r>
              <a:rPr lang="en-US" altLang="zh-CN" sz="1400"/>
              <a:t>   7. SACHIKO YASUDA, Toward a Framework for Linking Linguistic Knowledge and WritingExpertise:     Interplay Between SFL-Based Genre Pedagogy and Task-Based Language Teaching_x0002_</a:t>
            </a:r>
          </a:p>
          <a:p>
            <a:pPr marL="0" indent="0">
              <a:buNone/>
            </a:pPr>
            <a:r>
              <a:rPr lang="en-US" altLang="zh-CN" sz="1400"/>
              <a:t>    8. Willis, J. (1996) A flexible framework for task-based learning. In J. Willis and D. Willis </a:t>
            </a:r>
          </a:p>
          <a:p>
            <a:pPr marL="0" indent="0">
              <a:buNone/>
            </a:pPr>
            <a:r>
              <a:rPr lang="en-US" altLang="zh-CN" sz="1400"/>
              <a:t>        (Eds.) Challenge and Change in Language Teaching (pp. 52-62). Oxford: MacMillan </a:t>
            </a:r>
          </a:p>
          <a:p>
            <a:pPr marL="0" indent="0">
              <a:buNone/>
            </a:pPr>
            <a:r>
              <a:rPr lang="en-US" altLang="zh-CN" sz="1400"/>
              <a:t>         Heinemann.</a:t>
            </a:r>
          </a:p>
          <a:p>
            <a:pPr marL="0" indent="0">
              <a:buNone/>
            </a:pPr>
            <a:r>
              <a:rPr lang="en-US" altLang="zh-CN" sz="1400"/>
              <a:t> </a:t>
            </a:r>
          </a:p>
          <a:p>
            <a:pPr marL="0" indent="0">
              <a:buNone/>
            </a:pPr>
            <a:r>
              <a:rPr lang="zh-CN" altLang="en-US" sz="2000"/>
              <a:t> </a:t>
            </a:r>
          </a:p>
          <a:p>
            <a:pPr marL="0" indent="0">
              <a:buNone/>
            </a:pP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稻壳儿搜索【幻雨工作室】_2"/>
          <p:cNvSpPr txBox="1"/>
          <p:nvPr>
            <p:custDataLst>
              <p:tags r:id="rId3"/>
            </p:custDataLst>
          </p:nvPr>
        </p:nvSpPr>
        <p:spPr>
          <a:xfrm>
            <a:off x="779780" y="470535"/>
            <a:ext cx="10924540" cy="5313045"/>
          </a:xfrm>
          <a:prstGeom prst="rect">
            <a:avLst/>
          </a:prstGeom>
          <a:noFill/>
        </p:spPr>
        <p:txBody>
          <a:bodyPr wrap="square" bIns="0" rtlCol="0" anchor="b" anchorCtr="0">
            <a:normAutofit/>
          </a:bodyPr>
          <a:lstStyle/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 sz="143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ea typeface="微软雅黑" panose="020B0503020204020204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5" name="标题 4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3506470" y="2934335"/>
            <a:ext cx="4878070" cy="3386455"/>
          </a:xfrm>
        </p:spPr>
        <p:txBody>
          <a:bodyPr/>
          <a:lstStyle/>
          <a:p>
            <a:r>
              <a:rPr lang="zh-CN" altLang="en-US"/>
              <a:t>单击此处添加标题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单击此处添加文本具体内容，简明扼要的阐述您的观点。</a:t>
            </a:r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281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281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2818"/>
  <p:tag name="KSO_WM_TEMPLATE_MASTER_THUMB_INDEX" val="18"/>
  <p:tag name="KSO_WM_TEMPLATE_THUMBS_INDEX" val="1、4、7、8、9、10、11、12、13、14、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y*5"/>
  <p:tag name="KSO_WM_UNIT_LAYERLEVEL" val="1"/>
  <p:tag name="KSO_WM_TAG_VERSION" val="1.0"/>
  <p:tag name="KSO_WM_BEAUTIFY_FLAG" val="#wm#"/>
  <p:tag name="KSO_WM_SLIDE_BACKGROUND_MASK_FLAG" val="1"/>
  <p:tag name="KSO_WM_UNIT_TYPE" val="y"/>
  <p:tag name="KSO_WM_UNIT_INDEX" val="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y*1"/>
  <p:tag name="KSO_WM_UNIT_LAYERLEVEL" val="1"/>
  <p:tag name="KSO_WM_TAG_VERSION" val="1.0"/>
  <p:tag name="KSO_WM_BEAUTIFY_FLAG" val="#wm#"/>
  <p:tag name="KSO_WM_SLIDE_BACKGROUND_MASK_FLAG" val="1"/>
  <p:tag name="KSO_WM_UNIT_TYPE" val="y"/>
  <p:tag name="KSO_WM_UNIT_INDEX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y*2"/>
  <p:tag name="KSO_WM_UNIT_LAYERLEVEL" val="1"/>
  <p:tag name="KSO_WM_TAG_VERSION" val="1.0"/>
  <p:tag name="KSO_WM_BEAUTIFY_FLAG" val="#wm#"/>
  <p:tag name="KSO_WM_SLIDE_BACKGROUND_MASK_FLAG" val="1"/>
  <p:tag name="KSO_WM_UNIT_TYPE" val="y"/>
  <p:tag name="KSO_WM_UNIT_INDEX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y*3"/>
  <p:tag name="KSO_WM_UNIT_LAYERLEVEL" val="1"/>
  <p:tag name="KSO_WM_TAG_VERSION" val="1.0"/>
  <p:tag name="KSO_WM_BEAUTIFY_FLAG" val="#wm#"/>
  <p:tag name="KSO_WM_SLIDE_BACKGROUND_MASK_FLAG" val="1"/>
  <p:tag name="KSO_WM_UNIT_TYPE" val="y"/>
  <p:tag name="KSO_WM_UNIT_INDEX" val="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y*4"/>
  <p:tag name="KSO_WM_UNIT_LAYERLEVEL" val="1"/>
  <p:tag name="KSO_WM_TAG_VERSION" val="1.0"/>
  <p:tag name="KSO_WM_BEAUTIFY_FLAG" val="#wm#"/>
  <p:tag name="KSO_WM_SLIDE_BACKGROUND_MASK_FLAG" val="1"/>
  <p:tag name="KSO_WM_UNIT_TYPE" val="y"/>
  <p:tag name="KSO_WM_UNIT_INDEX" val="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3*i*1"/>
  <p:tag name="KSO_WM_UNIT_BK_DARK_LIGHT" val="2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4*i*1"/>
  <p:tag name="KSO_WM_UNIT_BK_DARK_LIGHT" val="2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5*i*1"/>
  <p:tag name="KSO_WM_UNIT_BK_DARK_LIGHT" val="2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6*i*1"/>
  <p:tag name="KSO_WM_UNIT_BK_DARK_LIGHT" val="2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7*i*1"/>
  <p:tag name="KSO_WM_UNIT_BK_DARK_LIGHT" val="2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h"/>
  <p:tag name="KSO_WM_UNIT_TYPE" val="i"/>
  <p:tag name="KSO_WM_UNIT_INDEX" val="1"/>
  <p:tag name="KSO_WM_UNIT_ID" val="_18*i*1"/>
  <p:tag name="KSO_WM_UNIT_BK_DARK_LIGHT" val="2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202818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2818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2818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2818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2818_7"/>
  <p:tag name="KSO_WM_TEMPLATE_SUBCATEGORY" val="0"/>
  <p:tag name="KSO_WM_TEMPLATE_MASTER_TYPE" val="1"/>
  <p:tag name="KSO_WM_TEMPLATE_COLOR_TYPE" val="1"/>
  <p:tag name="KSO_WM_SLIDE_TYPE" val="sectionTitle"/>
  <p:tag name="KSO_WM_SLIDE_SUBTYPE" val="pureTxt"/>
  <p:tag name="KSO_WM_SLIDE_ITEM_CNT" val="0"/>
  <p:tag name="KSO_WM_SLIDE_INDEX" val="7"/>
  <p:tag name="KSO_WM_TAG_VERSION" val="1.0"/>
  <p:tag name="KSO_WM_BEAUTIFY_FLAG" val="#wm#"/>
  <p:tag name="KSO_WM_TEMPLATE_CATEGORY" val="custom"/>
  <p:tag name="KSO_WM_TEMPLATE_INDEX" val="20202818"/>
  <p:tag name="KSO_WM_SLIDE_LAYOUT" val="a_b_e"/>
  <p:tag name="KSO_WM_SLIDE_LAYOUT_CNT" val="1_1_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RESET_TEXT" val="01"/>
  <p:tag name="KSO_WM_UNIT_NOCLEAR" val="0"/>
  <p:tag name="KSO_WM_UNIT_VALUE" val="1"/>
  <p:tag name="KSO_WM_UNIT_HIGHLIGHT" val="0"/>
  <p:tag name="KSO_WM_UNIT_COMPATIBLE" val="0"/>
  <p:tag name="KSO_WM_UNIT_DIAGRAM_ISNUMVISUAL" val="0"/>
  <p:tag name="KSO_WM_UNIT_DIAGRAM_ISREFERUNIT" val="0"/>
  <p:tag name="KSO_WM_UNIT_TYPE" val="e"/>
  <p:tag name="KSO_WM_UNIT_INDEX" val="1"/>
  <p:tag name="KSO_WM_UNIT_ID" val="custom20202818_7*e*1"/>
  <p:tag name="KSO_WM_TEMPLATE_CATEGORY" val="custom"/>
  <p:tag name="KSO_WM_TEMPLATE_INDEX" val="20202818"/>
  <p:tag name="KSO_WM_UNIT_LAYERLEVEL" val="1"/>
  <p:tag name="KSO_WM_TAG_VERSION" val="1.0"/>
  <p:tag name="KSO_WM_BEAUTIFY_FLAG" val="#wm#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单击此处添加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2818_7*a*1"/>
  <p:tag name="KSO_WM_TEMPLATE_CATEGORY" val="custom"/>
  <p:tag name="KSO_WM_TEMPLATE_INDEX" val="20202818"/>
  <p:tag name="KSO_WM_UNIT_LAYERLEVEL" val="1"/>
  <p:tag name="KSO_WM_TAG_VERSION" val="1.0"/>
  <p:tag name="KSO_WM_BEAUTIFY_FLAG" val="#wm#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单击此处添加文本具体内容，简明扼要的阐述您的观点。"/>
  <p:tag name="KSO_WM_UNIT_NOCLEAR" val="0"/>
  <p:tag name="KSO_WM_UNIT_VALUE" val="40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2818_7*b*1"/>
  <p:tag name="KSO_WM_TEMPLATE_CATEGORY" val="custom"/>
  <p:tag name="KSO_WM_TEMPLATE_INDEX" val="20202818"/>
  <p:tag name="KSO_WM_UNIT_LAYERLEVEL" val="1"/>
  <p:tag name="KSO_WM_TAG_VERSION" val="1.0"/>
  <p:tag name="KSO_WM_BEAUTIFY_FLAG" val="#wm#"/>
</p:tagLst>
</file>

<file path=ppt/theme/theme1.xml><?xml version="1.0" encoding="utf-8"?>
<a:theme xmlns:a="http://schemas.openxmlformats.org/drawingml/2006/main" name="1_Office 主题​​">
  <a:themeElements>
    <a:clrScheme name="1.1.1..1环宇工作">
      <a:dk1>
        <a:srgbClr val="000000"/>
      </a:dk1>
      <a:lt1>
        <a:srgbClr val="FFFFFF"/>
      </a:lt1>
      <a:dk2>
        <a:srgbClr val="E3ECEB"/>
      </a:dk2>
      <a:lt2>
        <a:srgbClr val="FFFFFF"/>
      </a:lt2>
      <a:accent1>
        <a:srgbClr val="4A7671"/>
      </a:accent1>
      <a:accent2>
        <a:srgbClr val="5D7D75"/>
      </a:accent2>
      <a:accent3>
        <a:srgbClr val="708479"/>
      </a:accent3>
      <a:accent4>
        <a:srgbClr val="838C7E"/>
      </a:accent4>
      <a:accent5>
        <a:srgbClr val="969381"/>
      </a:accent5>
      <a:accent6>
        <a:srgbClr val="A99A86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1.1.1..1环宇工作">
    <a:dk1>
      <a:srgbClr val="000000"/>
    </a:dk1>
    <a:lt1>
      <a:srgbClr val="FFFFFF"/>
    </a:lt1>
    <a:dk2>
      <a:srgbClr val="E3ECEB"/>
    </a:dk2>
    <a:lt2>
      <a:srgbClr val="FFFFFF"/>
    </a:lt2>
    <a:accent1>
      <a:srgbClr val="4A7671"/>
    </a:accent1>
    <a:accent2>
      <a:srgbClr val="5D7D75"/>
    </a:accent2>
    <a:accent3>
      <a:srgbClr val="708479"/>
    </a:accent3>
    <a:accent4>
      <a:srgbClr val="838C7E"/>
    </a:accent4>
    <a:accent5>
      <a:srgbClr val="969381"/>
    </a:accent5>
    <a:accent6>
      <a:srgbClr val="A99A86"/>
    </a:accent6>
    <a:hlink>
      <a:srgbClr val="0563C1"/>
    </a:hlink>
    <a:folHlink>
      <a:srgbClr val="954D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764</Words>
  <Application>Microsoft Office PowerPoint</Application>
  <PresentationFormat>Widescreen</PresentationFormat>
  <Paragraphs>42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Arial</vt:lpstr>
      <vt:lpstr>1_Office 主题​​</vt:lpstr>
      <vt:lpstr>PowerPoint Presentation</vt:lpstr>
      <vt:lpstr>Objectives</vt:lpstr>
      <vt:lpstr>Questions for task-based teaching research in SLA writing</vt:lpstr>
      <vt:lpstr>PowerPoint Presentation</vt:lpstr>
      <vt:lpstr>单击此处添加标题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ctt</dc:creator>
  <cp:lastModifiedBy>Jessica Clapham</cp:lastModifiedBy>
  <cp:revision>4</cp:revision>
  <dcterms:created xsi:type="dcterms:W3CDTF">2021-04-07T02:56:00Z</dcterms:created>
  <dcterms:modified xsi:type="dcterms:W3CDTF">2021-05-23T07:51:01Z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2052-11.1.0.10314</vt:lpwstr>
  </property>
</Properties>
</file>