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648" r:id="rId2"/>
  </p:sldMasterIdLst>
  <p:notesMasterIdLst>
    <p:notesMasterId r:id="rId21"/>
  </p:notesMasterIdLst>
  <p:sldIdLst>
    <p:sldId id="258" r:id="rId3"/>
    <p:sldId id="257" r:id="rId4"/>
    <p:sldId id="263" r:id="rId5"/>
    <p:sldId id="265" r:id="rId6"/>
    <p:sldId id="267" r:id="rId7"/>
    <p:sldId id="256" r:id="rId8"/>
    <p:sldId id="270" r:id="rId9"/>
    <p:sldId id="272" r:id="rId10"/>
    <p:sldId id="259" r:id="rId11"/>
    <p:sldId id="260" r:id="rId12"/>
    <p:sldId id="277" r:id="rId13"/>
    <p:sldId id="278" r:id="rId14"/>
    <p:sldId id="279" r:id="rId15"/>
    <p:sldId id="280" r:id="rId16"/>
    <p:sldId id="273" r:id="rId17"/>
    <p:sldId id="275" r:id="rId18"/>
    <p:sldId id="276" r:id="rId19"/>
    <p:sldId id="266" r:id="rId2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28363F-D141-B2DC-DCDF-283436481A37}" v="9" dt="2024-03-17T20:42:39.874"/>
    <p1510:client id="{50D9F213-CD5E-92BD-AD08-C13844DEF6FF}" v="2" dt="2024-03-18T11:21:56.338"/>
    <p1510:client id="{5B316967-30AF-3802-C978-AEF7D1975F83}" v="38" dt="2024-03-18T11:17:09.332"/>
    <p1510:client id="{5D0B5E6A-6DB1-A7B2-69FF-B33A09475775}" v="270" dt="2024-03-17T17:35:49.473"/>
    <p1510:client id="{603EF6AA-07D8-425C-9BD8-612D8CC1C1BB}" v="23" dt="2024-03-18T05:36:04.738"/>
    <p1510:client id="{6E0EE3AF-BA11-1E4E-74C8-EC1F22B9B255}" v="231" dt="2024-03-16T19:44:55.792"/>
    <p1510:client id="{A7CF417B-68BA-4BBB-B8CB-780B49D657FC}" v="229" dt="2024-03-18T03:33:16.905"/>
    <p1510:client id="{B27D36AE-DECB-4495-9468-ACCDB08DBA49}" v="58" dt="2024-03-17T23:52:04.0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47" d="100"/>
          <a:sy n="47" d="100"/>
        </p:scale>
        <p:origin x="1027" y="4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microsoft.com/office/2015/10/relationships/revisionInfo" Target="revisionInfo.xml"/><Relationship Id="rId3" Type="http://schemas.openxmlformats.org/officeDocument/2006/relationships/slide" Target="slides/slide1.xml"/><Relationship Id="rId21" Type="http://schemas.openxmlformats.org/officeDocument/2006/relationships/notesMaster" Target="notesMasters/notes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presProps" Target="pres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2.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ata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ata8.xml.rels><?xml version="1.0" encoding="UTF-8" standalone="yes"?>
<Relationships xmlns="http://schemas.openxmlformats.org/package/2006/relationships"><Relationship Id="rId8" Type="http://schemas.openxmlformats.org/officeDocument/2006/relationships/image" Target="../media/image37.svg"/><Relationship Id="rId3" Type="http://schemas.openxmlformats.org/officeDocument/2006/relationships/image" Target="../media/image32.png"/><Relationship Id="rId7" Type="http://schemas.openxmlformats.org/officeDocument/2006/relationships/image" Target="../media/image36.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33.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rawing8.xml.rels><?xml version="1.0" encoding="UTF-8" standalone="yes"?>
<Relationships xmlns="http://schemas.openxmlformats.org/package/2006/relationships"><Relationship Id="rId8" Type="http://schemas.openxmlformats.org/officeDocument/2006/relationships/image" Target="../media/image37.svg"/><Relationship Id="rId3" Type="http://schemas.openxmlformats.org/officeDocument/2006/relationships/image" Target="../media/image32.png"/><Relationship Id="rId7" Type="http://schemas.openxmlformats.org/officeDocument/2006/relationships/image" Target="../media/image36.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4" Type="http://schemas.openxmlformats.org/officeDocument/2006/relationships/image" Target="../media/image33.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F6A0722-C77D-44CE-BA6C-7CE62940A0E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3CCB82D-A3A6-4D9C-B87A-47EF65797AFB}">
      <dgm:prSet/>
      <dgm:spPr/>
      <dgm:t>
        <a:bodyPr/>
        <a:lstStyle/>
        <a:p>
          <a:r>
            <a:rPr lang="en-GB"/>
            <a:t>By implementing checkpoint technology within the network you can deploy application control services, its technology will help to create and enforce policies throughout the network.</a:t>
          </a:r>
          <a:endParaRPr lang="en-US"/>
        </a:p>
      </dgm:t>
    </dgm:pt>
    <dgm:pt modelId="{4DE38BA3-B432-4486-BE22-D4E5F09FAACA}" type="parTrans" cxnId="{B05C36B3-1757-4A27-8B8F-DCD3A22DA4CD}">
      <dgm:prSet/>
      <dgm:spPr/>
      <dgm:t>
        <a:bodyPr/>
        <a:lstStyle/>
        <a:p>
          <a:endParaRPr lang="en-US"/>
        </a:p>
      </dgm:t>
    </dgm:pt>
    <dgm:pt modelId="{B1DFB804-7283-4416-AA15-45D38928DD2A}" type="sibTrans" cxnId="{B05C36B3-1757-4A27-8B8F-DCD3A22DA4CD}">
      <dgm:prSet/>
      <dgm:spPr/>
      <dgm:t>
        <a:bodyPr/>
        <a:lstStyle/>
        <a:p>
          <a:endParaRPr lang="en-US"/>
        </a:p>
      </dgm:t>
    </dgm:pt>
    <dgm:pt modelId="{F8B5AA35-2EBF-45F5-8661-10C64F745C4A}">
      <dgm:prSet/>
      <dgm:spPr/>
      <dgm:t>
        <a:bodyPr/>
        <a:lstStyle/>
        <a:p>
          <a:r>
            <a:rPr lang="en-GB"/>
            <a:t>Services include:</a:t>
          </a:r>
          <a:endParaRPr lang="en-US"/>
        </a:p>
      </dgm:t>
    </dgm:pt>
    <dgm:pt modelId="{330894AE-0A5B-421A-AECE-401491A30A0E}" type="parTrans" cxnId="{F1A8F594-4AAC-4BA4-932D-59172D05178C}">
      <dgm:prSet/>
      <dgm:spPr/>
      <dgm:t>
        <a:bodyPr/>
        <a:lstStyle/>
        <a:p>
          <a:endParaRPr lang="en-US"/>
        </a:p>
      </dgm:t>
    </dgm:pt>
    <dgm:pt modelId="{B2C37AE1-8FFB-415A-AA15-F08F94D74154}" type="sibTrans" cxnId="{F1A8F594-4AAC-4BA4-932D-59172D05178C}">
      <dgm:prSet/>
      <dgm:spPr/>
      <dgm:t>
        <a:bodyPr/>
        <a:lstStyle/>
        <a:p>
          <a:endParaRPr lang="en-US"/>
        </a:p>
      </dgm:t>
    </dgm:pt>
    <dgm:pt modelId="{BCF8E26B-DAC2-42B8-9C0B-0889B165F48C}">
      <dgm:prSet/>
      <dgm:spPr/>
      <dgm:t>
        <a:bodyPr/>
        <a:lstStyle/>
        <a:p>
          <a:r>
            <a:rPr lang="en-GB"/>
            <a:t>Enforce policies based on application type, network location, and user identity</a:t>
          </a:r>
          <a:endParaRPr lang="en-US"/>
        </a:p>
      </dgm:t>
    </dgm:pt>
    <dgm:pt modelId="{D17F0377-1D80-4AF9-A45F-BE515674A223}" type="parTrans" cxnId="{09BE6DAA-407A-45BE-B242-D7E2E7F3DBD3}">
      <dgm:prSet/>
      <dgm:spPr/>
      <dgm:t>
        <a:bodyPr/>
        <a:lstStyle/>
        <a:p>
          <a:endParaRPr lang="en-US"/>
        </a:p>
      </dgm:t>
    </dgm:pt>
    <dgm:pt modelId="{54DAEDF9-1210-49D7-96CF-C9AF759AAAE3}" type="sibTrans" cxnId="{09BE6DAA-407A-45BE-B242-D7E2E7F3DBD3}">
      <dgm:prSet/>
      <dgm:spPr/>
      <dgm:t>
        <a:bodyPr/>
        <a:lstStyle/>
        <a:p>
          <a:endParaRPr lang="en-US"/>
        </a:p>
      </dgm:t>
    </dgm:pt>
    <dgm:pt modelId="{08BFF04E-6672-4CF6-8497-5CDCB7292043}">
      <dgm:prSet/>
      <dgm:spPr/>
      <dgm:t>
        <a:bodyPr/>
        <a:lstStyle/>
        <a:p>
          <a:r>
            <a:rPr lang="en-GB"/>
            <a:t>Advanced threat prevention systems that will help identify and block possible malicious applications</a:t>
          </a:r>
          <a:endParaRPr lang="en-US"/>
        </a:p>
      </dgm:t>
    </dgm:pt>
    <dgm:pt modelId="{2B3C525C-77BD-4DE8-8D60-98EE589E1DF2}" type="parTrans" cxnId="{0C2A49D4-173F-4345-AFB1-A4FC46FC41AB}">
      <dgm:prSet/>
      <dgm:spPr/>
      <dgm:t>
        <a:bodyPr/>
        <a:lstStyle/>
        <a:p>
          <a:endParaRPr lang="en-US"/>
        </a:p>
      </dgm:t>
    </dgm:pt>
    <dgm:pt modelId="{94717CE3-F11C-4FFD-8BA6-D524EE0DE508}" type="sibTrans" cxnId="{0C2A49D4-173F-4345-AFB1-A4FC46FC41AB}">
      <dgm:prSet/>
      <dgm:spPr/>
      <dgm:t>
        <a:bodyPr/>
        <a:lstStyle/>
        <a:p>
          <a:endParaRPr lang="en-US"/>
        </a:p>
      </dgm:t>
    </dgm:pt>
    <dgm:pt modelId="{6E228879-FBF6-4D3A-B133-126B2EFF7204}" type="pres">
      <dgm:prSet presAssocID="{1F6A0722-C77D-44CE-BA6C-7CE62940A0EE}" presName="root" presStyleCnt="0">
        <dgm:presLayoutVars>
          <dgm:dir/>
          <dgm:resizeHandles val="exact"/>
        </dgm:presLayoutVars>
      </dgm:prSet>
      <dgm:spPr/>
    </dgm:pt>
    <dgm:pt modelId="{ED75923D-B1F6-426A-AA25-DC59F1772C65}" type="pres">
      <dgm:prSet presAssocID="{23CCB82D-A3A6-4D9C-B87A-47EF65797AFB}" presName="compNode" presStyleCnt="0"/>
      <dgm:spPr/>
    </dgm:pt>
    <dgm:pt modelId="{225D962D-F749-4FE2-8CC1-9CE93C89F295}" type="pres">
      <dgm:prSet presAssocID="{23CCB82D-A3A6-4D9C-B87A-47EF65797AFB}" presName="bgRect" presStyleLbl="bgShp" presStyleIdx="0" presStyleCnt="4"/>
      <dgm:spPr/>
    </dgm:pt>
    <dgm:pt modelId="{AB1FF15E-6B40-434C-96A9-1C721B415EF2}" type="pres">
      <dgm:prSet presAssocID="{23CCB82D-A3A6-4D9C-B87A-47EF65797AF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lowchart"/>
        </a:ext>
      </dgm:extLst>
    </dgm:pt>
    <dgm:pt modelId="{B7D6BABC-4B4A-4106-A8CA-AE0AFD460368}" type="pres">
      <dgm:prSet presAssocID="{23CCB82D-A3A6-4D9C-B87A-47EF65797AFB}" presName="spaceRect" presStyleCnt="0"/>
      <dgm:spPr/>
    </dgm:pt>
    <dgm:pt modelId="{4AC3B240-E57C-4F3F-9508-930D7A918974}" type="pres">
      <dgm:prSet presAssocID="{23CCB82D-A3A6-4D9C-B87A-47EF65797AFB}" presName="parTx" presStyleLbl="revTx" presStyleIdx="0" presStyleCnt="4">
        <dgm:presLayoutVars>
          <dgm:chMax val="0"/>
          <dgm:chPref val="0"/>
        </dgm:presLayoutVars>
      </dgm:prSet>
      <dgm:spPr/>
    </dgm:pt>
    <dgm:pt modelId="{4F581820-F3DA-497A-AFB4-CFFDCCE57107}" type="pres">
      <dgm:prSet presAssocID="{B1DFB804-7283-4416-AA15-45D38928DD2A}" presName="sibTrans" presStyleCnt="0"/>
      <dgm:spPr/>
    </dgm:pt>
    <dgm:pt modelId="{63E539BD-1B1A-4564-A5B5-8A5C1ADEA83C}" type="pres">
      <dgm:prSet presAssocID="{F8B5AA35-2EBF-45F5-8661-10C64F745C4A}" presName="compNode" presStyleCnt="0"/>
      <dgm:spPr/>
    </dgm:pt>
    <dgm:pt modelId="{BF506F1F-C89F-45F7-BB54-642D849A1897}" type="pres">
      <dgm:prSet presAssocID="{F8B5AA35-2EBF-45F5-8661-10C64F745C4A}" presName="bgRect" presStyleLbl="bgShp" presStyleIdx="1" presStyleCnt="4"/>
      <dgm:spPr/>
    </dgm:pt>
    <dgm:pt modelId="{5BCAC997-3CF6-4ECA-A35E-E5E522BFF8C1}" type="pres">
      <dgm:prSet presAssocID="{F8B5AA35-2EBF-45F5-8661-10C64F745C4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ome"/>
        </a:ext>
      </dgm:extLst>
    </dgm:pt>
    <dgm:pt modelId="{9EA968AC-75FE-45A7-96F6-D39C55C747C1}" type="pres">
      <dgm:prSet presAssocID="{F8B5AA35-2EBF-45F5-8661-10C64F745C4A}" presName="spaceRect" presStyleCnt="0"/>
      <dgm:spPr/>
    </dgm:pt>
    <dgm:pt modelId="{71788790-F705-4B12-8E03-17BEA44E3157}" type="pres">
      <dgm:prSet presAssocID="{F8B5AA35-2EBF-45F5-8661-10C64F745C4A}" presName="parTx" presStyleLbl="revTx" presStyleIdx="1" presStyleCnt="4">
        <dgm:presLayoutVars>
          <dgm:chMax val="0"/>
          <dgm:chPref val="0"/>
        </dgm:presLayoutVars>
      </dgm:prSet>
      <dgm:spPr/>
    </dgm:pt>
    <dgm:pt modelId="{6F98E91C-BE65-4CA3-9B96-7D5113A9E47E}" type="pres">
      <dgm:prSet presAssocID="{B2C37AE1-8FFB-415A-AA15-F08F94D74154}" presName="sibTrans" presStyleCnt="0"/>
      <dgm:spPr/>
    </dgm:pt>
    <dgm:pt modelId="{8D295EB8-4DD1-4FB4-A186-D0F2C7BCE84D}" type="pres">
      <dgm:prSet presAssocID="{BCF8E26B-DAC2-42B8-9C0B-0889B165F48C}" presName="compNode" presStyleCnt="0"/>
      <dgm:spPr/>
    </dgm:pt>
    <dgm:pt modelId="{6E8FCA82-DC79-44BE-A9E7-4E0D9167DA24}" type="pres">
      <dgm:prSet presAssocID="{BCF8E26B-DAC2-42B8-9C0B-0889B165F48C}" presName="bgRect" presStyleLbl="bgShp" presStyleIdx="2" presStyleCnt="4"/>
      <dgm:spPr/>
    </dgm:pt>
    <dgm:pt modelId="{5711BA12-B003-412F-8D81-94971211F3E4}" type="pres">
      <dgm:prSet presAssocID="{BCF8E26B-DAC2-42B8-9C0B-0889B165F48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ffice Worker"/>
        </a:ext>
      </dgm:extLst>
    </dgm:pt>
    <dgm:pt modelId="{064215FF-AA00-4E5B-A10A-FA2DC74D308A}" type="pres">
      <dgm:prSet presAssocID="{BCF8E26B-DAC2-42B8-9C0B-0889B165F48C}" presName="spaceRect" presStyleCnt="0"/>
      <dgm:spPr/>
    </dgm:pt>
    <dgm:pt modelId="{BEECAC0B-A69B-4668-AD79-CE331CB5EE9F}" type="pres">
      <dgm:prSet presAssocID="{BCF8E26B-DAC2-42B8-9C0B-0889B165F48C}" presName="parTx" presStyleLbl="revTx" presStyleIdx="2" presStyleCnt="4">
        <dgm:presLayoutVars>
          <dgm:chMax val="0"/>
          <dgm:chPref val="0"/>
        </dgm:presLayoutVars>
      </dgm:prSet>
      <dgm:spPr/>
    </dgm:pt>
    <dgm:pt modelId="{1C91C8C2-3294-428C-A511-A2CFA97786DF}" type="pres">
      <dgm:prSet presAssocID="{54DAEDF9-1210-49D7-96CF-C9AF759AAAE3}" presName="sibTrans" presStyleCnt="0"/>
      <dgm:spPr/>
    </dgm:pt>
    <dgm:pt modelId="{B9294D2B-4E5B-4952-A965-69D3F8823E8E}" type="pres">
      <dgm:prSet presAssocID="{08BFF04E-6672-4CF6-8497-5CDCB7292043}" presName="compNode" presStyleCnt="0"/>
      <dgm:spPr/>
    </dgm:pt>
    <dgm:pt modelId="{C3228B2B-241B-493D-9A83-889F93F2992D}" type="pres">
      <dgm:prSet presAssocID="{08BFF04E-6672-4CF6-8497-5CDCB7292043}" presName="bgRect" presStyleLbl="bgShp" presStyleIdx="3" presStyleCnt="4"/>
      <dgm:spPr/>
    </dgm:pt>
    <dgm:pt modelId="{FB3C13B0-7F8E-4FDF-9998-E519132BFCCF}" type="pres">
      <dgm:prSet presAssocID="{08BFF04E-6672-4CF6-8497-5CDCB729204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ock"/>
        </a:ext>
      </dgm:extLst>
    </dgm:pt>
    <dgm:pt modelId="{66D077B6-01C1-4A5E-92FA-544DD81AA0B4}" type="pres">
      <dgm:prSet presAssocID="{08BFF04E-6672-4CF6-8497-5CDCB7292043}" presName="spaceRect" presStyleCnt="0"/>
      <dgm:spPr/>
    </dgm:pt>
    <dgm:pt modelId="{E0DEF3F5-8FC0-4529-A3C8-79459F763ED1}" type="pres">
      <dgm:prSet presAssocID="{08BFF04E-6672-4CF6-8497-5CDCB7292043}" presName="parTx" presStyleLbl="revTx" presStyleIdx="3" presStyleCnt="4">
        <dgm:presLayoutVars>
          <dgm:chMax val="0"/>
          <dgm:chPref val="0"/>
        </dgm:presLayoutVars>
      </dgm:prSet>
      <dgm:spPr/>
    </dgm:pt>
  </dgm:ptLst>
  <dgm:cxnLst>
    <dgm:cxn modelId="{4E751914-F33A-4769-A863-18BFBD72B9C9}" type="presOf" srcId="{08BFF04E-6672-4CF6-8497-5CDCB7292043}" destId="{E0DEF3F5-8FC0-4529-A3C8-79459F763ED1}" srcOrd="0" destOrd="0" presId="urn:microsoft.com/office/officeart/2018/2/layout/IconVerticalSolidList"/>
    <dgm:cxn modelId="{9FADA617-6758-4481-8E02-27DA5EA903FA}" type="presOf" srcId="{23CCB82D-A3A6-4D9C-B87A-47EF65797AFB}" destId="{4AC3B240-E57C-4F3F-9508-930D7A918974}" srcOrd="0" destOrd="0" presId="urn:microsoft.com/office/officeart/2018/2/layout/IconVerticalSolidList"/>
    <dgm:cxn modelId="{84B3564F-543A-44C8-861B-14706DDEA4F7}" type="presOf" srcId="{F8B5AA35-2EBF-45F5-8661-10C64F745C4A}" destId="{71788790-F705-4B12-8E03-17BEA44E3157}" srcOrd="0" destOrd="0" presId="urn:microsoft.com/office/officeart/2018/2/layout/IconVerticalSolidList"/>
    <dgm:cxn modelId="{F1A8F594-4AAC-4BA4-932D-59172D05178C}" srcId="{1F6A0722-C77D-44CE-BA6C-7CE62940A0EE}" destId="{F8B5AA35-2EBF-45F5-8661-10C64F745C4A}" srcOrd="1" destOrd="0" parTransId="{330894AE-0A5B-421A-AECE-401491A30A0E}" sibTransId="{B2C37AE1-8FFB-415A-AA15-F08F94D74154}"/>
    <dgm:cxn modelId="{09BE6DAA-407A-45BE-B242-D7E2E7F3DBD3}" srcId="{1F6A0722-C77D-44CE-BA6C-7CE62940A0EE}" destId="{BCF8E26B-DAC2-42B8-9C0B-0889B165F48C}" srcOrd="2" destOrd="0" parTransId="{D17F0377-1D80-4AF9-A45F-BE515674A223}" sibTransId="{54DAEDF9-1210-49D7-96CF-C9AF759AAAE3}"/>
    <dgm:cxn modelId="{B05C36B3-1757-4A27-8B8F-DCD3A22DA4CD}" srcId="{1F6A0722-C77D-44CE-BA6C-7CE62940A0EE}" destId="{23CCB82D-A3A6-4D9C-B87A-47EF65797AFB}" srcOrd="0" destOrd="0" parTransId="{4DE38BA3-B432-4486-BE22-D4E5F09FAACA}" sibTransId="{B1DFB804-7283-4416-AA15-45D38928DD2A}"/>
    <dgm:cxn modelId="{438CCBBF-9CB0-4BA9-AE93-7ABE2CEF9E89}" type="presOf" srcId="{BCF8E26B-DAC2-42B8-9C0B-0889B165F48C}" destId="{BEECAC0B-A69B-4668-AD79-CE331CB5EE9F}" srcOrd="0" destOrd="0" presId="urn:microsoft.com/office/officeart/2018/2/layout/IconVerticalSolidList"/>
    <dgm:cxn modelId="{0C2A49D4-173F-4345-AFB1-A4FC46FC41AB}" srcId="{1F6A0722-C77D-44CE-BA6C-7CE62940A0EE}" destId="{08BFF04E-6672-4CF6-8497-5CDCB7292043}" srcOrd="3" destOrd="0" parTransId="{2B3C525C-77BD-4DE8-8D60-98EE589E1DF2}" sibTransId="{94717CE3-F11C-4FFD-8BA6-D524EE0DE508}"/>
    <dgm:cxn modelId="{B4984CF6-6A25-4003-9626-0E10AB3BFDD6}" type="presOf" srcId="{1F6A0722-C77D-44CE-BA6C-7CE62940A0EE}" destId="{6E228879-FBF6-4D3A-B133-126B2EFF7204}" srcOrd="0" destOrd="0" presId="urn:microsoft.com/office/officeart/2018/2/layout/IconVerticalSolidList"/>
    <dgm:cxn modelId="{093A205F-9612-4AFA-B3A8-75754BB5ECC5}" type="presParOf" srcId="{6E228879-FBF6-4D3A-B133-126B2EFF7204}" destId="{ED75923D-B1F6-426A-AA25-DC59F1772C65}" srcOrd="0" destOrd="0" presId="urn:microsoft.com/office/officeart/2018/2/layout/IconVerticalSolidList"/>
    <dgm:cxn modelId="{27A378D9-4432-4142-ABE5-04A5486C7A3B}" type="presParOf" srcId="{ED75923D-B1F6-426A-AA25-DC59F1772C65}" destId="{225D962D-F749-4FE2-8CC1-9CE93C89F295}" srcOrd="0" destOrd="0" presId="urn:microsoft.com/office/officeart/2018/2/layout/IconVerticalSolidList"/>
    <dgm:cxn modelId="{7B606BFA-C772-42B0-8A06-77D910205242}" type="presParOf" srcId="{ED75923D-B1F6-426A-AA25-DC59F1772C65}" destId="{AB1FF15E-6B40-434C-96A9-1C721B415EF2}" srcOrd="1" destOrd="0" presId="urn:microsoft.com/office/officeart/2018/2/layout/IconVerticalSolidList"/>
    <dgm:cxn modelId="{AE6E870A-E5BA-4267-AC20-B1CF6375089E}" type="presParOf" srcId="{ED75923D-B1F6-426A-AA25-DC59F1772C65}" destId="{B7D6BABC-4B4A-4106-A8CA-AE0AFD460368}" srcOrd="2" destOrd="0" presId="urn:microsoft.com/office/officeart/2018/2/layout/IconVerticalSolidList"/>
    <dgm:cxn modelId="{FD57FDC5-292E-4F07-A8C9-DF67E9C730A2}" type="presParOf" srcId="{ED75923D-B1F6-426A-AA25-DC59F1772C65}" destId="{4AC3B240-E57C-4F3F-9508-930D7A918974}" srcOrd="3" destOrd="0" presId="urn:microsoft.com/office/officeart/2018/2/layout/IconVerticalSolidList"/>
    <dgm:cxn modelId="{DF4C2342-3177-42B4-8C70-709DFCE8D749}" type="presParOf" srcId="{6E228879-FBF6-4D3A-B133-126B2EFF7204}" destId="{4F581820-F3DA-497A-AFB4-CFFDCCE57107}" srcOrd="1" destOrd="0" presId="urn:microsoft.com/office/officeart/2018/2/layout/IconVerticalSolidList"/>
    <dgm:cxn modelId="{444F832A-1D3D-4A0B-9670-1E84FC5E7EF6}" type="presParOf" srcId="{6E228879-FBF6-4D3A-B133-126B2EFF7204}" destId="{63E539BD-1B1A-4564-A5B5-8A5C1ADEA83C}" srcOrd="2" destOrd="0" presId="urn:microsoft.com/office/officeart/2018/2/layout/IconVerticalSolidList"/>
    <dgm:cxn modelId="{CB2B1524-A06D-4BE1-9449-268828DE9CAF}" type="presParOf" srcId="{63E539BD-1B1A-4564-A5B5-8A5C1ADEA83C}" destId="{BF506F1F-C89F-45F7-BB54-642D849A1897}" srcOrd="0" destOrd="0" presId="urn:microsoft.com/office/officeart/2018/2/layout/IconVerticalSolidList"/>
    <dgm:cxn modelId="{385FF051-E0CE-4729-85D9-2A31C12E864F}" type="presParOf" srcId="{63E539BD-1B1A-4564-A5B5-8A5C1ADEA83C}" destId="{5BCAC997-3CF6-4ECA-A35E-E5E522BFF8C1}" srcOrd="1" destOrd="0" presId="urn:microsoft.com/office/officeart/2018/2/layout/IconVerticalSolidList"/>
    <dgm:cxn modelId="{8E860716-4CD6-42B7-A594-615A7BC52A80}" type="presParOf" srcId="{63E539BD-1B1A-4564-A5B5-8A5C1ADEA83C}" destId="{9EA968AC-75FE-45A7-96F6-D39C55C747C1}" srcOrd="2" destOrd="0" presId="urn:microsoft.com/office/officeart/2018/2/layout/IconVerticalSolidList"/>
    <dgm:cxn modelId="{926BC3C3-882C-44F5-B7A8-8E2C7149582A}" type="presParOf" srcId="{63E539BD-1B1A-4564-A5B5-8A5C1ADEA83C}" destId="{71788790-F705-4B12-8E03-17BEA44E3157}" srcOrd="3" destOrd="0" presId="urn:microsoft.com/office/officeart/2018/2/layout/IconVerticalSolidList"/>
    <dgm:cxn modelId="{7E00743C-75B4-47F1-895A-2A67195BEBE2}" type="presParOf" srcId="{6E228879-FBF6-4D3A-B133-126B2EFF7204}" destId="{6F98E91C-BE65-4CA3-9B96-7D5113A9E47E}" srcOrd="3" destOrd="0" presId="urn:microsoft.com/office/officeart/2018/2/layout/IconVerticalSolidList"/>
    <dgm:cxn modelId="{74EEB61A-EB89-4388-AD5D-8EB218D79CAA}" type="presParOf" srcId="{6E228879-FBF6-4D3A-B133-126B2EFF7204}" destId="{8D295EB8-4DD1-4FB4-A186-D0F2C7BCE84D}" srcOrd="4" destOrd="0" presId="urn:microsoft.com/office/officeart/2018/2/layout/IconVerticalSolidList"/>
    <dgm:cxn modelId="{F0C30B50-DF78-44FF-A5F1-8D8F45BA81B5}" type="presParOf" srcId="{8D295EB8-4DD1-4FB4-A186-D0F2C7BCE84D}" destId="{6E8FCA82-DC79-44BE-A9E7-4E0D9167DA24}" srcOrd="0" destOrd="0" presId="urn:microsoft.com/office/officeart/2018/2/layout/IconVerticalSolidList"/>
    <dgm:cxn modelId="{98867559-CDB0-42C7-824A-906D80739ECB}" type="presParOf" srcId="{8D295EB8-4DD1-4FB4-A186-D0F2C7BCE84D}" destId="{5711BA12-B003-412F-8D81-94971211F3E4}" srcOrd="1" destOrd="0" presId="urn:microsoft.com/office/officeart/2018/2/layout/IconVerticalSolidList"/>
    <dgm:cxn modelId="{419B05B0-696D-45B7-8B30-A8BE4AEF15F8}" type="presParOf" srcId="{8D295EB8-4DD1-4FB4-A186-D0F2C7BCE84D}" destId="{064215FF-AA00-4E5B-A10A-FA2DC74D308A}" srcOrd="2" destOrd="0" presId="urn:microsoft.com/office/officeart/2018/2/layout/IconVerticalSolidList"/>
    <dgm:cxn modelId="{CF9741DA-62C9-4622-8DBF-508C88008406}" type="presParOf" srcId="{8D295EB8-4DD1-4FB4-A186-D0F2C7BCE84D}" destId="{BEECAC0B-A69B-4668-AD79-CE331CB5EE9F}" srcOrd="3" destOrd="0" presId="urn:microsoft.com/office/officeart/2018/2/layout/IconVerticalSolidList"/>
    <dgm:cxn modelId="{44191F8C-E07D-4B80-9A8D-E427D1F28C5B}" type="presParOf" srcId="{6E228879-FBF6-4D3A-B133-126B2EFF7204}" destId="{1C91C8C2-3294-428C-A511-A2CFA97786DF}" srcOrd="5" destOrd="0" presId="urn:microsoft.com/office/officeart/2018/2/layout/IconVerticalSolidList"/>
    <dgm:cxn modelId="{E3260048-47B9-450C-8675-C0DBFF9047D0}" type="presParOf" srcId="{6E228879-FBF6-4D3A-B133-126B2EFF7204}" destId="{B9294D2B-4E5B-4952-A965-69D3F8823E8E}" srcOrd="6" destOrd="0" presId="urn:microsoft.com/office/officeart/2018/2/layout/IconVerticalSolidList"/>
    <dgm:cxn modelId="{D945B99D-820B-45B9-BA21-29B85919AFA6}" type="presParOf" srcId="{B9294D2B-4E5B-4952-A965-69D3F8823E8E}" destId="{C3228B2B-241B-493D-9A83-889F93F2992D}" srcOrd="0" destOrd="0" presId="urn:microsoft.com/office/officeart/2018/2/layout/IconVerticalSolidList"/>
    <dgm:cxn modelId="{8ABFADB8-AAE2-42C3-B218-C6870CC854BC}" type="presParOf" srcId="{B9294D2B-4E5B-4952-A965-69D3F8823E8E}" destId="{FB3C13B0-7F8E-4FDF-9998-E519132BFCCF}" srcOrd="1" destOrd="0" presId="urn:microsoft.com/office/officeart/2018/2/layout/IconVerticalSolidList"/>
    <dgm:cxn modelId="{2D664848-71DF-4CDC-B696-B792D69A40CE}" type="presParOf" srcId="{B9294D2B-4E5B-4952-A965-69D3F8823E8E}" destId="{66D077B6-01C1-4A5E-92FA-544DD81AA0B4}" srcOrd="2" destOrd="0" presId="urn:microsoft.com/office/officeart/2018/2/layout/IconVerticalSolidList"/>
    <dgm:cxn modelId="{236CE0AA-0946-4482-8D38-CD57DF8B67D3}" type="presParOf" srcId="{B9294D2B-4E5B-4952-A965-69D3F8823E8E}" destId="{E0DEF3F5-8FC0-4529-A3C8-79459F763ED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ADDC39C-C828-4F25-99C0-31DB7F5022DC}"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A94A8E8-A898-41C0-BD5F-460304F447F1}">
      <dgm:prSet/>
      <dgm:spPr/>
      <dgm:t>
        <a:bodyPr/>
        <a:lstStyle/>
        <a:p>
          <a:r>
            <a:rPr lang="en-GB"/>
            <a:t>Seamless Access to Authorised Applications</a:t>
          </a:r>
          <a:endParaRPr lang="en-US"/>
        </a:p>
      </dgm:t>
    </dgm:pt>
    <dgm:pt modelId="{AF10A3E2-440B-4203-B08F-6C215F6B19B5}" type="parTrans" cxnId="{4649FFC2-843B-4BE5-B6FE-4A036B1323AE}">
      <dgm:prSet/>
      <dgm:spPr/>
      <dgm:t>
        <a:bodyPr/>
        <a:lstStyle/>
        <a:p>
          <a:endParaRPr lang="en-US"/>
        </a:p>
      </dgm:t>
    </dgm:pt>
    <dgm:pt modelId="{6B3AB70E-8EF3-431A-B18A-AC87A35E4C46}" type="sibTrans" cxnId="{4649FFC2-843B-4BE5-B6FE-4A036B1323AE}">
      <dgm:prSet/>
      <dgm:spPr/>
      <dgm:t>
        <a:bodyPr/>
        <a:lstStyle/>
        <a:p>
          <a:endParaRPr lang="en-US"/>
        </a:p>
      </dgm:t>
    </dgm:pt>
    <dgm:pt modelId="{EEBD6E2D-1AF7-4B09-AAE1-7593C86913EA}">
      <dgm:prSet/>
      <dgm:spPr/>
      <dgm:t>
        <a:bodyPr/>
        <a:lstStyle/>
        <a:p>
          <a:r>
            <a:rPr lang="en-GB"/>
            <a:t>Adaptive Policies</a:t>
          </a:r>
          <a:endParaRPr lang="en-US"/>
        </a:p>
      </dgm:t>
    </dgm:pt>
    <dgm:pt modelId="{A3B464EE-EF96-4D2D-B70A-0499EC2D1F57}" type="parTrans" cxnId="{A525FC7C-FB5F-4C6B-A95B-B1224E1B72A4}">
      <dgm:prSet/>
      <dgm:spPr/>
      <dgm:t>
        <a:bodyPr/>
        <a:lstStyle/>
        <a:p>
          <a:endParaRPr lang="en-US"/>
        </a:p>
      </dgm:t>
    </dgm:pt>
    <dgm:pt modelId="{857FEF04-8A22-4A37-988D-8E1F7416A019}" type="sibTrans" cxnId="{A525FC7C-FB5F-4C6B-A95B-B1224E1B72A4}">
      <dgm:prSet/>
      <dgm:spPr/>
      <dgm:t>
        <a:bodyPr/>
        <a:lstStyle/>
        <a:p>
          <a:endParaRPr lang="en-US"/>
        </a:p>
      </dgm:t>
    </dgm:pt>
    <dgm:pt modelId="{728DE0FE-9DDF-4B06-8109-DD8041BB66A0}">
      <dgm:prSet/>
      <dgm:spPr/>
      <dgm:t>
        <a:bodyPr/>
        <a:lstStyle/>
        <a:p>
          <a:r>
            <a:rPr lang="en-GB"/>
            <a:t>Customized Access</a:t>
          </a:r>
          <a:endParaRPr lang="en-US"/>
        </a:p>
      </dgm:t>
    </dgm:pt>
    <dgm:pt modelId="{D49F7E69-C2B7-4C9E-900A-34D1A55207C0}" type="parTrans" cxnId="{A0745641-83DD-48EB-988D-404D2624C156}">
      <dgm:prSet/>
      <dgm:spPr/>
      <dgm:t>
        <a:bodyPr/>
        <a:lstStyle/>
        <a:p>
          <a:endParaRPr lang="en-US"/>
        </a:p>
      </dgm:t>
    </dgm:pt>
    <dgm:pt modelId="{81F6CD90-BF04-4D26-9B2C-86CCB0E2095F}" type="sibTrans" cxnId="{A0745641-83DD-48EB-988D-404D2624C156}">
      <dgm:prSet/>
      <dgm:spPr/>
      <dgm:t>
        <a:bodyPr/>
        <a:lstStyle/>
        <a:p>
          <a:endParaRPr lang="en-US"/>
        </a:p>
      </dgm:t>
    </dgm:pt>
    <dgm:pt modelId="{049A5925-A9E4-4F11-AB24-33B8E0B90825}">
      <dgm:prSet/>
      <dgm:spPr/>
      <dgm:t>
        <a:bodyPr/>
        <a:lstStyle/>
        <a:p>
          <a:r>
            <a:rPr lang="en-GB"/>
            <a:t>Enhanced User Focus</a:t>
          </a:r>
          <a:endParaRPr lang="en-US"/>
        </a:p>
      </dgm:t>
    </dgm:pt>
    <dgm:pt modelId="{CD10FE6E-3A91-4F88-80CF-31B4A1B5985D}" type="parTrans" cxnId="{12F83547-0A5A-40CC-978A-58819AD19BC2}">
      <dgm:prSet/>
      <dgm:spPr/>
      <dgm:t>
        <a:bodyPr/>
        <a:lstStyle/>
        <a:p>
          <a:endParaRPr lang="en-US"/>
        </a:p>
      </dgm:t>
    </dgm:pt>
    <dgm:pt modelId="{73AC5CBF-A696-451C-A199-F91C6ADCD81B}" type="sibTrans" cxnId="{12F83547-0A5A-40CC-978A-58819AD19BC2}">
      <dgm:prSet/>
      <dgm:spPr/>
      <dgm:t>
        <a:bodyPr/>
        <a:lstStyle/>
        <a:p>
          <a:endParaRPr lang="en-US"/>
        </a:p>
      </dgm:t>
    </dgm:pt>
    <dgm:pt modelId="{6AE2FA1A-48DB-43A8-BDF9-353C4EC121A9}" type="pres">
      <dgm:prSet presAssocID="{FADDC39C-C828-4F25-99C0-31DB7F5022DC}" presName="root" presStyleCnt="0">
        <dgm:presLayoutVars>
          <dgm:dir/>
          <dgm:resizeHandles val="exact"/>
        </dgm:presLayoutVars>
      </dgm:prSet>
      <dgm:spPr/>
    </dgm:pt>
    <dgm:pt modelId="{5CD398DA-B3E5-4203-B6D2-8864255FE7BB}" type="pres">
      <dgm:prSet presAssocID="{0A94A8E8-A898-41C0-BD5F-460304F447F1}" presName="compNode" presStyleCnt="0"/>
      <dgm:spPr/>
    </dgm:pt>
    <dgm:pt modelId="{4D94B15C-0A6C-45F9-8D66-B39356930429}" type="pres">
      <dgm:prSet presAssocID="{0A94A8E8-A898-41C0-BD5F-460304F447F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ock"/>
        </a:ext>
      </dgm:extLst>
    </dgm:pt>
    <dgm:pt modelId="{81D25076-552B-417A-93A7-BEAE669B8972}" type="pres">
      <dgm:prSet presAssocID="{0A94A8E8-A898-41C0-BD5F-460304F447F1}" presName="spaceRect" presStyleCnt="0"/>
      <dgm:spPr/>
    </dgm:pt>
    <dgm:pt modelId="{5C2E0DB0-D783-4507-8FAC-430905FCA433}" type="pres">
      <dgm:prSet presAssocID="{0A94A8E8-A898-41C0-BD5F-460304F447F1}" presName="textRect" presStyleLbl="revTx" presStyleIdx="0" presStyleCnt="4">
        <dgm:presLayoutVars>
          <dgm:chMax val="1"/>
          <dgm:chPref val="1"/>
        </dgm:presLayoutVars>
      </dgm:prSet>
      <dgm:spPr/>
    </dgm:pt>
    <dgm:pt modelId="{6BA8A140-1718-47B5-AB61-7D39F3B0A59D}" type="pres">
      <dgm:prSet presAssocID="{6B3AB70E-8EF3-431A-B18A-AC87A35E4C46}" presName="sibTrans" presStyleCnt="0"/>
      <dgm:spPr/>
    </dgm:pt>
    <dgm:pt modelId="{0BBE8C18-6FE9-4452-9303-B22B519B2B5E}" type="pres">
      <dgm:prSet presAssocID="{EEBD6E2D-1AF7-4B09-AAE1-7593C86913EA}" presName="compNode" presStyleCnt="0"/>
      <dgm:spPr/>
    </dgm:pt>
    <dgm:pt modelId="{8091F448-72F3-4AE6-86C1-C89E79411873}" type="pres">
      <dgm:prSet presAssocID="{EEBD6E2D-1AF7-4B09-AAE1-7593C86913E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6B45F5A6-80C2-4BE8-A117-E7AF7C2AE2AD}" type="pres">
      <dgm:prSet presAssocID="{EEBD6E2D-1AF7-4B09-AAE1-7593C86913EA}" presName="spaceRect" presStyleCnt="0"/>
      <dgm:spPr/>
    </dgm:pt>
    <dgm:pt modelId="{17CE74E8-3C00-42A0-9803-4B8392970B9A}" type="pres">
      <dgm:prSet presAssocID="{EEBD6E2D-1AF7-4B09-AAE1-7593C86913EA}" presName="textRect" presStyleLbl="revTx" presStyleIdx="1" presStyleCnt="4">
        <dgm:presLayoutVars>
          <dgm:chMax val="1"/>
          <dgm:chPref val="1"/>
        </dgm:presLayoutVars>
      </dgm:prSet>
      <dgm:spPr/>
    </dgm:pt>
    <dgm:pt modelId="{D7286EBD-124D-45A7-BF8D-95FC2552A398}" type="pres">
      <dgm:prSet presAssocID="{857FEF04-8A22-4A37-988D-8E1F7416A019}" presName="sibTrans" presStyleCnt="0"/>
      <dgm:spPr/>
    </dgm:pt>
    <dgm:pt modelId="{1BF43A74-BDFB-4DD9-B9E0-F2888FBEF02A}" type="pres">
      <dgm:prSet presAssocID="{728DE0FE-9DDF-4B06-8109-DD8041BB66A0}" presName="compNode" presStyleCnt="0"/>
      <dgm:spPr/>
    </dgm:pt>
    <dgm:pt modelId="{E3BE6D9D-5959-4D3F-ABF6-957B2CB00B5C}" type="pres">
      <dgm:prSet presAssocID="{728DE0FE-9DDF-4B06-8109-DD8041BB66A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
        </a:ext>
      </dgm:extLst>
    </dgm:pt>
    <dgm:pt modelId="{1B26307B-07EF-4B34-9A27-672D5927A65B}" type="pres">
      <dgm:prSet presAssocID="{728DE0FE-9DDF-4B06-8109-DD8041BB66A0}" presName="spaceRect" presStyleCnt="0"/>
      <dgm:spPr/>
    </dgm:pt>
    <dgm:pt modelId="{16397C07-84CE-41B4-9949-706651388D63}" type="pres">
      <dgm:prSet presAssocID="{728DE0FE-9DDF-4B06-8109-DD8041BB66A0}" presName="textRect" presStyleLbl="revTx" presStyleIdx="2" presStyleCnt="4">
        <dgm:presLayoutVars>
          <dgm:chMax val="1"/>
          <dgm:chPref val="1"/>
        </dgm:presLayoutVars>
      </dgm:prSet>
      <dgm:spPr/>
    </dgm:pt>
    <dgm:pt modelId="{5ECA8A63-1692-476D-8FCE-AA3F053660E1}" type="pres">
      <dgm:prSet presAssocID="{81F6CD90-BF04-4D26-9B2C-86CCB0E2095F}" presName="sibTrans" presStyleCnt="0"/>
      <dgm:spPr/>
    </dgm:pt>
    <dgm:pt modelId="{5632093E-A31B-485E-9F54-4CD99EFD5831}" type="pres">
      <dgm:prSet presAssocID="{049A5925-A9E4-4F11-AB24-33B8E0B90825}" presName="compNode" presStyleCnt="0"/>
      <dgm:spPr/>
    </dgm:pt>
    <dgm:pt modelId="{C9C4A0D2-036A-4304-8FAF-152EF6F1A548}" type="pres">
      <dgm:prSet presAssocID="{049A5925-A9E4-4F11-AB24-33B8E0B9082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sers"/>
        </a:ext>
      </dgm:extLst>
    </dgm:pt>
    <dgm:pt modelId="{E554EEE8-3D18-4BE3-A084-FD2CCF2800C9}" type="pres">
      <dgm:prSet presAssocID="{049A5925-A9E4-4F11-AB24-33B8E0B90825}" presName="spaceRect" presStyleCnt="0"/>
      <dgm:spPr/>
    </dgm:pt>
    <dgm:pt modelId="{113F70BD-D2CC-433C-90E6-B5376648BF88}" type="pres">
      <dgm:prSet presAssocID="{049A5925-A9E4-4F11-AB24-33B8E0B90825}" presName="textRect" presStyleLbl="revTx" presStyleIdx="3" presStyleCnt="4">
        <dgm:presLayoutVars>
          <dgm:chMax val="1"/>
          <dgm:chPref val="1"/>
        </dgm:presLayoutVars>
      </dgm:prSet>
      <dgm:spPr/>
    </dgm:pt>
  </dgm:ptLst>
  <dgm:cxnLst>
    <dgm:cxn modelId="{A4E4FA16-2322-4F23-8582-D2E467473275}" type="presOf" srcId="{EEBD6E2D-1AF7-4B09-AAE1-7593C86913EA}" destId="{17CE74E8-3C00-42A0-9803-4B8392970B9A}" srcOrd="0" destOrd="0" presId="urn:microsoft.com/office/officeart/2018/2/layout/IconLabelList"/>
    <dgm:cxn modelId="{A0745641-83DD-48EB-988D-404D2624C156}" srcId="{FADDC39C-C828-4F25-99C0-31DB7F5022DC}" destId="{728DE0FE-9DDF-4B06-8109-DD8041BB66A0}" srcOrd="2" destOrd="0" parTransId="{D49F7E69-C2B7-4C9E-900A-34D1A55207C0}" sibTransId="{81F6CD90-BF04-4D26-9B2C-86CCB0E2095F}"/>
    <dgm:cxn modelId="{12F83547-0A5A-40CC-978A-58819AD19BC2}" srcId="{FADDC39C-C828-4F25-99C0-31DB7F5022DC}" destId="{049A5925-A9E4-4F11-AB24-33B8E0B90825}" srcOrd="3" destOrd="0" parTransId="{CD10FE6E-3A91-4F88-80CF-31B4A1B5985D}" sibTransId="{73AC5CBF-A696-451C-A199-F91C6ADCD81B}"/>
    <dgm:cxn modelId="{37652F48-6D2D-47AC-B54B-AB68985E3835}" type="presOf" srcId="{FADDC39C-C828-4F25-99C0-31DB7F5022DC}" destId="{6AE2FA1A-48DB-43A8-BDF9-353C4EC121A9}" srcOrd="0" destOrd="0" presId="urn:microsoft.com/office/officeart/2018/2/layout/IconLabelList"/>
    <dgm:cxn modelId="{A525FC7C-FB5F-4C6B-A95B-B1224E1B72A4}" srcId="{FADDC39C-C828-4F25-99C0-31DB7F5022DC}" destId="{EEBD6E2D-1AF7-4B09-AAE1-7593C86913EA}" srcOrd="1" destOrd="0" parTransId="{A3B464EE-EF96-4D2D-B70A-0499EC2D1F57}" sibTransId="{857FEF04-8A22-4A37-988D-8E1F7416A019}"/>
    <dgm:cxn modelId="{48914598-F899-4A6C-9308-0DE50B90E993}" type="presOf" srcId="{049A5925-A9E4-4F11-AB24-33B8E0B90825}" destId="{113F70BD-D2CC-433C-90E6-B5376648BF88}" srcOrd="0" destOrd="0" presId="urn:microsoft.com/office/officeart/2018/2/layout/IconLabelList"/>
    <dgm:cxn modelId="{4649FFC2-843B-4BE5-B6FE-4A036B1323AE}" srcId="{FADDC39C-C828-4F25-99C0-31DB7F5022DC}" destId="{0A94A8E8-A898-41C0-BD5F-460304F447F1}" srcOrd="0" destOrd="0" parTransId="{AF10A3E2-440B-4203-B08F-6C215F6B19B5}" sibTransId="{6B3AB70E-8EF3-431A-B18A-AC87A35E4C46}"/>
    <dgm:cxn modelId="{1B5ADBE4-6A2A-44C5-994D-6751EC2A37EF}" type="presOf" srcId="{728DE0FE-9DDF-4B06-8109-DD8041BB66A0}" destId="{16397C07-84CE-41B4-9949-706651388D63}" srcOrd="0" destOrd="0" presId="urn:microsoft.com/office/officeart/2018/2/layout/IconLabelList"/>
    <dgm:cxn modelId="{0BCCECF9-D4C5-4AE5-834C-DFEF8339D0B7}" type="presOf" srcId="{0A94A8E8-A898-41C0-BD5F-460304F447F1}" destId="{5C2E0DB0-D783-4507-8FAC-430905FCA433}" srcOrd="0" destOrd="0" presId="urn:microsoft.com/office/officeart/2018/2/layout/IconLabelList"/>
    <dgm:cxn modelId="{A6464341-A0BB-44D0-9A38-90030454484D}" type="presParOf" srcId="{6AE2FA1A-48DB-43A8-BDF9-353C4EC121A9}" destId="{5CD398DA-B3E5-4203-B6D2-8864255FE7BB}" srcOrd="0" destOrd="0" presId="urn:microsoft.com/office/officeart/2018/2/layout/IconLabelList"/>
    <dgm:cxn modelId="{0F8A041A-4872-4DB5-A75B-EA655E595E30}" type="presParOf" srcId="{5CD398DA-B3E5-4203-B6D2-8864255FE7BB}" destId="{4D94B15C-0A6C-45F9-8D66-B39356930429}" srcOrd="0" destOrd="0" presId="urn:microsoft.com/office/officeart/2018/2/layout/IconLabelList"/>
    <dgm:cxn modelId="{832147E1-3395-4A4E-87C1-AD169118C402}" type="presParOf" srcId="{5CD398DA-B3E5-4203-B6D2-8864255FE7BB}" destId="{81D25076-552B-417A-93A7-BEAE669B8972}" srcOrd="1" destOrd="0" presId="urn:microsoft.com/office/officeart/2018/2/layout/IconLabelList"/>
    <dgm:cxn modelId="{1E4ACF50-8B4A-449D-9FB3-195800F52C8B}" type="presParOf" srcId="{5CD398DA-B3E5-4203-B6D2-8864255FE7BB}" destId="{5C2E0DB0-D783-4507-8FAC-430905FCA433}" srcOrd="2" destOrd="0" presId="urn:microsoft.com/office/officeart/2018/2/layout/IconLabelList"/>
    <dgm:cxn modelId="{BEDA3AC7-9AB6-4C06-8138-252055BC6DC8}" type="presParOf" srcId="{6AE2FA1A-48DB-43A8-BDF9-353C4EC121A9}" destId="{6BA8A140-1718-47B5-AB61-7D39F3B0A59D}" srcOrd="1" destOrd="0" presId="urn:microsoft.com/office/officeart/2018/2/layout/IconLabelList"/>
    <dgm:cxn modelId="{B967031E-A801-42B7-9867-0C855E2679B8}" type="presParOf" srcId="{6AE2FA1A-48DB-43A8-BDF9-353C4EC121A9}" destId="{0BBE8C18-6FE9-4452-9303-B22B519B2B5E}" srcOrd="2" destOrd="0" presId="urn:microsoft.com/office/officeart/2018/2/layout/IconLabelList"/>
    <dgm:cxn modelId="{773E251A-3D91-4373-A011-4C78210AB72D}" type="presParOf" srcId="{0BBE8C18-6FE9-4452-9303-B22B519B2B5E}" destId="{8091F448-72F3-4AE6-86C1-C89E79411873}" srcOrd="0" destOrd="0" presId="urn:microsoft.com/office/officeart/2018/2/layout/IconLabelList"/>
    <dgm:cxn modelId="{34C2D4D9-5278-4277-B9CF-D515DD7E7DF0}" type="presParOf" srcId="{0BBE8C18-6FE9-4452-9303-B22B519B2B5E}" destId="{6B45F5A6-80C2-4BE8-A117-E7AF7C2AE2AD}" srcOrd="1" destOrd="0" presId="urn:microsoft.com/office/officeart/2018/2/layout/IconLabelList"/>
    <dgm:cxn modelId="{CE597587-B9CC-4CCA-94B0-0A78DB9CDF5D}" type="presParOf" srcId="{0BBE8C18-6FE9-4452-9303-B22B519B2B5E}" destId="{17CE74E8-3C00-42A0-9803-4B8392970B9A}" srcOrd="2" destOrd="0" presId="urn:microsoft.com/office/officeart/2018/2/layout/IconLabelList"/>
    <dgm:cxn modelId="{2D8DD40F-6845-4315-96B1-4F796AFE3A54}" type="presParOf" srcId="{6AE2FA1A-48DB-43A8-BDF9-353C4EC121A9}" destId="{D7286EBD-124D-45A7-BF8D-95FC2552A398}" srcOrd="3" destOrd="0" presId="urn:microsoft.com/office/officeart/2018/2/layout/IconLabelList"/>
    <dgm:cxn modelId="{BBB1425D-0EF8-4905-8CAE-1A364BD30B49}" type="presParOf" srcId="{6AE2FA1A-48DB-43A8-BDF9-353C4EC121A9}" destId="{1BF43A74-BDFB-4DD9-B9E0-F2888FBEF02A}" srcOrd="4" destOrd="0" presId="urn:microsoft.com/office/officeart/2018/2/layout/IconLabelList"/>
    <dgm:cxn modelId="{45C649FD-54B4-4A2A-905A-2FFC70967D9D}" type="presParOf" srcId="{1BF43A74-BDFB-4DD9-B9E0-F2888FBEF02A}" destId="{E3BE6D9D-5959-4D3F-ABF6-957B2CB00B5C}" srcOrd="0" destOrd="0" presId="urn:microsoft.com/office/officeart/2018/2/layout/IconLabelList"/>
    <dgm:cxn modelId="{185E81E7-015F-4C8A-BF57-B84C8E586E9F}" type="presParOf" srcId="{1BF43A74-BDFB-4DD9-B9E0-F2888FBEF02A}" destId="{1B26307B-07EF-4B34-9A27-672D5927A65B}" srcOrd="1" destOrd="0" presId="urn:microsoft.com/office/officeart/2018/2/layout/IconLabelList"/>
    <dgm:cxn modelId="{9ED8D5E1-1E29-4209-BC8A-9F921E45F7F0}" type="presParOf" srcId="{1BF43A74-BDFB-4DD9-B9E0-F2888FBEF02A}" destId="{16397C07-84CE-41B4-9949-706651388D63}" srcOrd="2" destOrd="0" presId="urn:microsoft.com/office/officeart/2018/2/layout/IconLabelList"/>
    <dgm:cxn modelId="{437C133D-433A-424F-9B3B-22B749A817A3}" type="presParOf" srcId="{6AE2FA1A-48DB-43A8-BDF9-353C4EC121A9}" destId="{5ECA8A63-1692-476D-8FCE-AA3F053660E1}" srcOrd="5" destOrd="0" presId="urn:microsoft.com/office/officeart/2018/2/layout/IconLabelList"/>
    <dgm:cxn modelId="{9D1A2E40-F733-4931-9E1C-13D79722A960}" type="presParOf" srcId="{6AE2FA1A-48DB-43A8-BDF9-353C4EC121A9}" destId="{5632093E-A31B-485E-9F54-4CD99EFD5831}" srcOrd="6" destOrd="0" presId="urn:microsoft.com/office/officeart/2018/2/layout/IconLabelList"/>
    <dgm:cxn modelId="{DF95C6F5-341E-4A07-B991-E8E41A7ED806}" type="presParOf" srcId="{5632093E-A31B-485E-9F54-4CD99EFD5831}" destId="{C9C4A0D2-036A-4304-8FAF-152EF6F1A548}" srcOrd="0" destOrd="0" presId="urn:microsoft.com/office/officeart/2018/2/layout/IconLabelList"/>
    <dgm:cxn modelId="{185FAE2B-6E94-464A-97DE-4032BE2FCB45}" type="presParOf" srcId="{5632093E-A31B-485E-9F54-4CD99EFD5831}" destId="{E554EEE8-3D18-4BE3-A084-FD2CCF2800C9}" srcOrd="1" destOrd="0" presId="urn:microsoft.com/office/officeart/2018/2/layout/IconLabelList"/>
    <dgm:cxn modelId="{1DD606BC-BBD1-4E93-8883-2B552DCBD703}" type="presParOf" srcId="{5632093E-A31B-485E-9F54-4CD99EFD5831}" destId="{113F70BD-D2CC-433C-90E6-B5376648BF88}"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9665328-9872-4314-B2E6-E573FDCDE57B}" type="doc">
      <dgm:prSet loTypeId="urn:microsoft.com/office/officeart/2018/5/layout/IconCircle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25E83A55-B003-4CD5-86C3-2970D626611E}">
      <dgm:prSet/>
      <dgm:spPr/>
      <dgm:t>
        <a:bodyPr/>
        <a:lstStyle/>
        <a:p>
          <a:pPr>
            <a:defRPr cap="all"/>
          </a:pPr>
          <a:r>
            <a:rPr lang="en-GB"/>
            <a:t>Continuous Policy Updates</a:t>
          </a:r>
          <a:endParaRPr lang="en-US"/>
        </a:p>
      </dgm:t>
    </dgm:pt>
    <dgm:pt modelId="{3ABF7A13-B3DF-4D93-9732-5F3F50099B49}" type="parTrans" cxnId="{D48C2A43-CF90-490A-AB83-F5F50F26B4CE}">
      <dgm:prSet/>
      <dgm:spPr/>
      <dgm:t>
        <a:bodyPr/>
        <a:lstStyle/>
        <a:p>
          <a:endParaRPr lang="en-US"/>
        </a:p>
      </dgm:t>
    </dgm:pt>
    <dgm:pt modelId="{201098FB-5FCF-4484-B25A-4DBBC70E892F}" type="sibTrans" cxnId="{D48C2A43-CF90-490A-AB83-F5F50F26B4CE}">
      <dgm:prSet/>
      <dgm:spPr/>
      <dgm:t>
        <a:bodyPr/>
        <a:lstStyle/>
        <a:p>
          <a:endParaRPr lang="en-US"/>
        </a:p>
      </dgm:t>
    </dgm:pt>
    <dgm:pt modelId="{A15C9385-A668-48F3-875D-D54BEF406778}">
      <dgm:prSet/>
      <dgm:spPr/>
      <dgm:t>
        <a:bodyPr/>
        <a:lstStyle/>
        <a:p>
          <a:pPr>
            <a:defRPr cap="all"/>
          </a:pPr>
          <a:r>
            <a:rPr lang="en-GB"/>
            <a:t>Minimising Performance Impact</a:t>
          </a:r>
          <a:endParaRPr lang="en-US"/>
        </a:p>
      </dgm:t>
    </dgm:pt>
    <dgm:pt modelId="{FAB6E114-ADAF-409F-94A3-CB910A618D25}" type="parTrans" cxnId="{EB1164FD-518E-406E-8C7E-210AD4F91072}">
      <dgm:prSet/>
      <dgm:spPr/>
      <dgm:t>
        <a:bodyPr/>
        <a:lstStyle/>
        <a:p>
          <a:endParaRPr lang="en-US"/>
        </a:p>
      </dgm:t>
    </dgm:pt>
    <dgm:pt modelId="{218020CA-D241-401F-B839-7803BA8D3C01}" type="sibTrans" cxnId="{EB1164FD-518E-406E-8C7E-210AD4F91072}">
      <dgm:prSet/>
      <dgm:spPr/>
      <dgm:t>
        <a:bodyPr/>
        <a:lstStyle/>
        <a:p>
          <a:endParaRPr lang="en-US"/>
        </a:p>
      </dgm:t>
    </dgm:pt>
    <dgm:pt modelId="{51F5C401-80B1-4267-9C6C-CD3567D2AEC4}">
      <dgm:prSet/>
      <dgm:spPr/>
      <dgm:t>
        <a:bodyPr/>
        <a:lstStyle/>
        <a:p>
          <a:pPr>
            <a:defRPr cap="all"/>
          </a:pPr>
          <a:r>
            <a:rPr lang="en-GB"/>
            <a:t>Implement the Principle of Least Privilege</a:t>
          </a:r>
          <a:endParaRPr lang="en-US"/>
        </a:p>
      </dgm:t>
    </dgm:pt>
    <dgm:pt modelId="{4698D60C-2DDE-4138-9CB4-DAAB9D581A88}" type="parTrans" cxnId="{358A1A24-CDDE-40CF-8D13-87C9E5FE342F}">
      <dgm:prSet/>
      <dgm:spPr/>
      <dgm:t>
        <a:bodyPr/>
        <a:lstStyle/>
        <a:p>
          <a:endParaRPr lang="en-US"/>
        </a:p>
      </dgm:t>
    </dgm:pt>
    <dgm:pt modelId="{560232BA-DB5B-40F6-A3E0-852EC22524F3}" type="sibTrans" cxnId="{358A1A24-CDDE-40CF-8D13-87C9E5FE342F}">
      <dgm:prSet/>
      <dgm:spPr/>
      <dgm:t>
        <a:bodyPr/>
        <a:lstStyle/>
        <a:p>
          <a:endParaRPr lang="en-US"/>
        </a:p>
      </dgm:t>
    </dgm:pt>
    <dgm:pt modelId="{D08529A1-2330-4EBF-92C0-165EF85A1F8C}" type="pres">
      <dgm:prSet presAssocID="{E9665328-9872-4314-B2E6-E573FDCDE57B}" presName="root" presStyleCnt="0">
        <dgm:presLayoutVars>
          <dgm:dir/>
          <dgm:resizeHandles val="exact"/>
        </dgm:presLayoutVars>
      </dgm:prSet>
      <dgm:spPr/>
    </dgm:pt>
    <dgm:pt modelId="{A478ACAB-B2BE-40E8-8043-5C4341F3CEDF}" type="pres">
      <dgm:prSet presAssocID="{25E83A55-B003-4CD5-86C3-2970D626611E}" presName="compNode" presStyleCnt="0"/>
      <dgm:spPr/>
    </dgm:pt>
    <dgm:pt modelId="{A61CA6E2-DF74-4882-8C32-49B51B144D48}" type="pres">
      <dgm:prSet presAssocID="{25E83A55-B003-4CD5-86C3-2970D626611E}" presName="iconBgRect" presStyleLbl="bgShp" presStyleIdx="0" presStyleCnt="3"/>
      <dgm:spPr/>
    </dgm:pt>
    <dgm:pt modelId="{55D5C70B-5C7A-457F-9967-630329ED3744}" type="pres">
      <dgm:prSet presAssocID="{25E83A55-B003-4CD5-86C3-2970D626611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CE02A8E2-9D9E-4D54-BDC4-CAFE11485516}" type="pres">
      <dgm:prSet presAssocID="{25E83A55-B003-4CD5-86C3-2970D626611E}" presName="spaceRect" presStyleCnt="0"/>
      <dgm:spPr/>
    </dgm:pt>
    <dgm:pt modelId="{20C02E87-369E-4640-B92E-9A8CCC23947C}" type="pres">
      <dgm:prSet presAssocID="{25E83A55-B003-4CD5-86C3-2970D626611E}" presName="textRect" presStyleLbl="revTx" presStyleIdx="0" presStyleCnt="3">
        <dgm:presLayoutVars>
          <dgm:chMax val="1"/>
          <dgm:chPref val="1"/>
        </dgm:presLayoutVars>
      </dgm:prSet>
      <dgm:spPr/>
    </dgm:pt>
    <dgm:pt modelId="{005EEBFE-88D7-4054-A429-6BEA5DE17C0B}" type="pres">
      <dgm:prSet presAssocID="{201098FB-5FCF-4484-B25A-4DBBC70E892F}" presName="sibTrans" presStyleCnt="0"/>
      <dgm:spPr/>
    </dgm:pt>
    <dgm:pt modelId="{B00099E9-B497-4249-AF33-A5A1BF2BF28E}" type="pres">
      <dgm:prSet presAssocID="{A15C9385-A668-48F3-875D-D54BEF406778}" presName="compNode" presStyleCnt="0"/>
      <dgm:spPr/>
    </dgm:pt>
    <dgm:pt modelId="{739BC322-56B0-4AD1-BFF1-C859780C0B63}" type="pres">
      <dgm:prSet presAssocID="{A15C9385-A668-48F3-875D-D54BEF406778}" presName="iconBgRect" presStyleLbl="bgShp" presStyleIdx="1" presStyleCnt="3"/>
      <dgm:spPr/>
    </dgm:pt>
    <dgm:pt modelId="{6C1939FB-E38B-46AA-A75A-5F0D9D1DCBE8}" type="pres">
      <dgm:prSet presAssocID="{A15C9385-A668-48F3-875D-D54BEF40677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pward trend"/>
        </a:ext>
      </dgm:extLst>
    </dgm:pt>
    <dgm:pt modelId="{A6AF17CC-B8B5-49AA-AA80-DE7ACDAD70FF}" type="pres">
      <dgm:prSet presAssocID="{A15C9385-A668-48F3-875D-D54BEF406778}" presName="spaceRect" presStyleCnt="0"/>
      <dgm:spPr/>
    </dgm:pt>
    <dgm:pt modelId="{05EEE12D-7E63-4993-8899-08FDC77B327F}" type="pres">
      <dgm:prSet presAssocID="{A15C9385-A668-48F3-875D-D54BEF406778}" presName="textRect" presStyleLbl="revTx" presStyleIdx="1" presStyleCnt="3">
        <dgm:presLayoutVars>
          <dgm:chMax val="1"/>
          <dgm:chPref val="1"/>
        </dgm:presLayoutVars>
      </dgm:prSet>
      <dgm:spPr/>
    </dgm:pt>
    <dgm:pt modelId="{FBE861EB-CBC9-4F0A-B622-9B7C0B0CE60F}" type="pres">
      <dgm:prSet presAssocID="{218020CA-D241-401F-B839-7803BA8D3C01}" presName="sibTrans" presStyleCnt="0"/>
      <dgm:spPr/>
    </dgm:pt>
    <dgm:pt modelId="{604A81A3-D41F-44DB-A89B-251FA6CF54C1}" type="pres">
      <dgm:prSet presAssocID="{51F5C401-80B1-4267-9C6C-CD3567D2AEC4}" presName="compNode" presStyleCnt="0"/>
      <dgm:spPr/>
    </dgm:pt>
    <dgm:pt modelId="{A0439443-00B2-4426-AB37-2C7084B2DA63}" type="pres">
      <dgm:prSet presAssocID="{51F5C401-80B1-4267-9C6C-CD3567D2AEC4}" presName="iconBgRect" presStyleLbl="bgShp" presStyleIdx="2" presStyleCnt="3"/>
      <dgm:spPr/>
    </dgm:pt>
    <dgm:pt modelId="{9A608680-6980-4DE8-B040-8D9DD682A2D8}" type="pres">
      <dgm:prSet presAssocID="{51F5C401-80B1-4267-9C6C-CD3567D2AEC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ales of Justice"/>
        </a:ext>
      </dgm:extLst>
    </dgm:pt>
    <dgm:pt modelId="{2E51F5CE-CA8F-4029-BD08-1E1D87832980}" type="pres">
      <dgm:prSet presAssocID="{51F5C401-80B1-4267-9C6C-CD3567D2AEC4}" presName="spaceRect" presStyleCnt="0"/>
      <dgm:spPr/>
    </dgm:pt>
    <dgm:pt modelId="{95855135-D605-48A6-8CD7-402B9197A1A3}" type="pres">
      <dgm:prSet presAssocID="{51F5C401-80B1-4267-9C6C-CD3567D2AEC4}" presName="textRect" presStyleLbl="revTx" presStyleIdx="2" presStyleCnt="3">
        <dgm:presLayoutVars>
          <dgm:chMax val="1"/>
          <dgm:chPref val="1"/>
        </dgm:presLayoutVars>
      </dgm:prSet>
      <dgm:spPr/>
    </dgm:pt>
  </dgm:ptLst>
  <dgm:cxnLst>
    <dgm:cxn modelId="{2A6AD420-A688-42BC-862A-9E20134C0957}" type="presOf" srcId="{51F5C401-80B1-4267-9C6C-CD3567D2AEC4}" destId="{95855135-D605-48A6-8CD7-402B9197A1A3}" srcOrd="0" destOrd="0" presId="urn:microsoft.com/office/officeart/2018/5/layout/IconCircleLabelList"/>
    <dgm:cxn modelId="{358A1A24-CDDE-40CF-8D13-87C9E5FE342F}" srcId="{E9665328-9872-4314-B2E6-E573FDCDE57B}" destId="{51F5C401-80B1-4267-9C6C-CD3567D2AEC4}" srcOrd="2" destOrd="0" parTransId="{4698D60C-2DDE-4138-9CB4-DAAB9D581A88}" sibTransId="{560232BA-DB5B-40F6-A3E0-852EC22524F3}"/>
    <dgm:cxn modelId="{548ACA31-679B-419D-8471-D6E0D7F0A9B7}" type="presOf" srcId="{E9665328-9872-4314-B2E6-E573FDCDE57B}" destId="{D08529A1-2330-4EBF-92C0-165EF85A1F8C}" srcOrd="0" destOrd="0" presId="urn:microsoft.com/office/officeart/2018/5/layout/IconCircleLabelList"/>
    <dgm:cxn modelId="{AD922043-74CD-4A5B-9ED5-F22E782BA456}" type="presOf" srcId="{25E83A55-B003-4CD5-86C3-2970D626611E}" destId="{20C02E87-369E-4640-B92E-9A8CCC23947C}" srcOrd="0" destOrd="0" presId="urn:microsoft.com/office/officeart/2018/5/layout/IconCircleLabelList"/>
    <dgm:cxn modelId="{D48C2A43-CF90-490A-AB83-F5F50F26B4CE}" srcId="{E9665328-9872-4314-B2E6-E573FDCDE57B}" destId="{25E83A55-B003-4CD5-86C3-2970D626611E}" srcOrd="0" destOrd="0" parTransId="{3ABF7A13-B3DF-4D93-9732-5F3F50099B49}" sibTransId="{201098FB-5FCF-4484-B25A-4DBBC70E892F}"/>
    <dgm:cxn modelId="{CF0693B8-857F-4F3A-8617-03FFC963D9E6}" type="presOf" srcId="{A15C9385-A668-48F3-875D-D54BEF406778}" destId="{05EEE12D-7E63-4993-8899-08FDC77B327F}" srcOrd="0" destOrd="0" presId="urn:microsoft.com/office/officeart/2018/5/layout/IconCircleLabelList"/>
    <dgm:cxn modelId="{EB1164FD-518E-406E-8C7E-210AD4F91072}" srcId="{E9665328-9872-4314-B2E6-E573FDCDE57B}" destId="{A15C9385-A668-48F3-875D-D54BEF406778}" srcOrd="1" destOrd="0" parTransId="{FAB6E114-ADAF-409F-94A3-CB910A618D25}" sibTransId="{218020CA-D241-401F-B839-7803BA8D3C01}"/>
    <dgm:cxn modelId="{295C6AE3-24CA-4A69-8C7C-704A23AD0F2C}" type="presParOf" srcId="{D08529A1-2330-4EBF-92C0-165EF85A1F8C}" destId="{A478ACAB-B2BE-40E8-8043-5C4341F3CEDF}" srcOrd="0" destOrd="0" presId="urn:microsoft.com/office/officeart/2018/5/layout/IconCircleLabelList"/>
    <dgm:cxn modelId="{C30E0105-CE16-40BE-AB8D-AAB6959C3E26}" type="presParOf" srcId="{A478ACAB-B2BE-40E8-8043-5C4341F3CEDF}" destId="{A61CA6E2-DF74-4882-8C32-49B51B144D48}" srcOrd="0" destOrd="0" presId="urn:microsoft.com/office/officeart/2018/5/layout/IconCircleLabelList"/>
    <dgm:cxn modelId="{888BA981-F164-47D0-8517-0C191B72F088}" type="presParOf" srcId="{A478ACAB-B2BE-40E8-8043-5C4341F3CEDF}" destId="{55D5C70B-5C7A-457F-9967-630329ED3744}" srcOrd="1" destOrd="0" presId="urn:microsoft.com/office/officeart/2018/5/layout/IconCircleLabelList"/>
    <dgm:cxn modelId="{3A66B958-DC6B-4BCA-A3CF-8FB884A889A8}" type="presParOf" srcId="{A478ACAB-B2BE-40E8-8043-5C4341F3CEDF}" destId="{CE02A8E2-9D9E-4D54-BDC4-CAFE11485516}" srcOrd="2" destOrd="0" presId="urn:microsoft.com/office/officeart/2018/5/layout/IconCircleLabelList"/>
    <dgm:cxn modelId="{9314ED45-D6F0-4DD4-848E-22A318D4190C}" type="presParOf" srcId="{A478ACAB-B2BE-40E8-8043-5C4341F3CEDF}" destId="{20C02E87-369E-4640-B92E-9A8CCC23947C}" srcOrd="3" destOrd="0" presId="urn:microsoft.com/office/officeart/2018/5/layout/IconCircleLabelList"/>
    <dgm:cxn modelId="{AF8B3491-0247-426E-A984-B549412982C8}" type="presParOf" srcId="{D08529A1-2330-4EBF-92C0-165EF85A1F8C}" destId="{005EEBFE-88D7-4054-A429-6BEA5DE17C0B}" srcOrd="1" destOrd="0" presId="urn:microsoft.com/office/officeart/2018/5/layout/IconCircleLabelList"/>
    <dgm:cxn modelId="{28B9D060-1BE7-4E05-B6FD-812A71662D27}" type="presParOf" srcId="{D08529A1-2330-4EBF-92C0-165EF85A1F8C}" destId="{B00099E9-B497-4249-AF33-A5A1BF2BF28E}" srcOrd="2" destOrd="0" presId="urn:microsoft.com/office/officeart/2018/5/layout/IconCircleLabelList"/>
    <dgm:cxn modelId="{AD6C3C3E-182E-4B8E-BCDC-A15EEE2BA685}" type="presParOf" srcId="{B00099E9-B497-4249-AF33-A5A1BF2BF28E}" destId="{739BC322-56B0-4AD1-BFF1-C859780C0B63}" srcOrd="0" destOrd="0" presId="urn:microsoft.com/office/officeart/2018/5/layout/IconCircleLabelList"/>
    <dgm:cxn modelId="{3BA79CF1-7C96-4497-9CCD-B21364B0DCEA}" type="presParOf" srcId="{B00099E9-B497-4249-AF33-A5A1BF2BF28E}" destId="{6C1939FB-E38B-46AA-A75A-5F0D9D1DCBE8}" srcOrd="1" destOrd="0" presId="urn:microsoft.com/office/officeart/2018/5/layout/IconCircleLabelList"/>
    <dgm:cxn modelId="{2FEDA414-851D-4270-9AF5-A20293A82F74}" type="presParOf" srcId="{B00099E9-B497-4249-AF33-A5A1BF2BF28E}" destId="{A6AF17CC-B8B5-49AA-AA80-DE7ACDAD70FF}" srcOrd="2" destOrd="0" presId="urn:microsoft.com/office/officeart/2018/5/layout/IconCircleLabelList"/>
    <dgm:cxn modelId="{04E011C1-102A-4C31-B7EE-A2817FFEFFCC}" type="presParOf" srcId="{B00099E9-B497-4249-AF33-A5A1BF2BF28E}" destId="{05EEE12D-7E63-4993-8899-08FDC77B327F}" srcOrd="3" destOrd="0" presId="urn:microsoft.com/office/officeart/2018/5/layout/IconCircleLabelList"/>
    <dgm:cxn modelId="{A84CBBA3-B8A0-4E0C-A558-2A41672F26FC}" type="presParOf" srcId="{D08529A1-2330-4EBF-92C0-165EF85A1F8C}" destId="{FBE861EB-CBC9-4F0A-B622-9B7C0B0CE60F}" srcOrd="3" destOrd="0" presId="urn:microsoft.com/office/officeart/2018/5/layout/IconCircleLabelList"/>
    <dgm:cxn modelId="{2EDD4FCD-1FFF-4B05-A9B8-1C14B0697C54}" type="presParOf" srcId="{D08529A1-2330-4EBF-92C0-165EF85A1F8C}" destId="{604A81A3-D41F-44DB-A89B-251FA6CF54C1}" srcOrd="4" destOrd="0" presId="urn:microsoft.com/office/officeart/2018/5/layout/IconCircleLabelList"/>
    <dgm:cxn modelId="{1577E845-8620-410B-B59B-D4E3166A66B6}" type="presParOf" srcId="{604A81A3-D41F-44DB-A89B-251FA6CF54C1}" destId="{A0439443-00B2-4426-AB37-2C7084B2DA63}" srcOrd="0" destOrd="0" presId="urn:microsoft.com/office/officeart/2018/5/layout/IconCircleLabelList"/>
    <dgm:cxn modelId="{634613FD-BA36-4EC6-88A8-8603C1C82FB6}" type="presParOf" srcId="{604A81A3-D41F-44DB-A89B-251FA6CF54C1}" destId="{9A608680-6980-4DE8-B040-8D9DD682A2D8}" srcOrd="1" destOrd="0" presId="urn:microsoft.com/office/officeart/2018/5/layout/IconCircleLabelList"/>
    <dgm:cxn modelId="{9D25D6F4-9FF5-49C7-9F94-BAAF37BE2398}" type="presParOf" srcId="{604A81A3-D41F-44DB-A89B-251FA6CF54C1}" destId="{2E51F5CE-CA8F-4029-BD08-1E1D87832980}" srcOrd="2" destOrd="0" presId="urn:microsoft.com/office/officeart/2018/5/layout/IconCircleLabelList"/>
    <dgm:cxn modelId="{7B39D8B4-E366-44C8-988D-9A9F7D96CABF}" type="presParOf" srcId="{604A81A3-D41F-44DB-A89B-251FA6CF54C1}" destId="{95855135-D605-48A6-8CD7-402B9197A1A3}"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A8B8324-7012-4BF3-A9A2-BE01EBD3A66A}" type="doc">
      <dgm:prSet loTypeId="urn:microsoft.com/office/officeart/2005/8/layout/vList5" loCatId="list" qsTypeId="urn:microsoft.com/office/officeart/2005/8/quickstyle/simple5" qsCatId="simple" csTypeId="urn:microsoft.com/office/officeart/2005/8/colors/colorful5" csCatId="colorful"/>
      <dgm:spPr/>
      <dgm:t>
        <a:bodyPr/>
        <a:lstStyle/>
        <a:p>
          <a:endParaRPr lang="en-US"/>
        </a:p>
      </dgm:t>
    </dgm:pt>
    <dgm:pt modelId="{E9799E38-9913-43EC-847C-71AE3D722762}">
      <dgm:prSet/>
      <dgm:spPr/>
      <dgm:t>
        <a:bodyPr/>
        <a:lstStyle/>
        <a:p>
          <a:r>
            <a:rPr lang="en-US"/>
            <a:t>Regular security assessments to identify vulnerabilities.</a:t>
          </a:r>
        </a:p>
      </dgm:t>
    </dgm:pt>
    <dgm:pt modelId="{45CB8214-7FBC-4A6A-8F2E-B0C135322D60}" type="parTrans" cxnId="{307AF4A7-E5DC-4725-AD05-A0EEE1FFB39E}">
      <dgm:prSet/>
      <dgm:spPr/>
      <dgm:t>
        <a:bodyPr/>
        <a:lstStyle/>
        <a:p>
          <a:endParaRPr lang="en-US"/>
        </a:p>
      </dgm:t>
    </dgm:pt>
    <dgm:pt modelId="{3FEFC277-2A53-4580-85B0-691AA69E3E04}" type="sibTrans" cxnId="{307AF4A7-E5DC-4725-AD05-A0EEE1FFB39E}">
      <dgm:prSet/>
      <dgm:spPr/>
      <dgm:t>
        <a:bodyPr/>
        <a:lstStyle/>
        <a:p>
          <a:endParaRPr lang="en-US"/>
        </a:p>
      </dgm:t>
    </dgm:pt>
    <dgm:pt modelId="{BD1FF358-8B08-430B-8699-B35CD95910FA}">
      <dgm:prSet/>
      <dgm:spPr/>
      <dgm:t>
        <a:bodyPr/>
        <a:lstStyle/>
        <a:p>
          <a:r>
            <a:rPr lang="en-US"/>
            <a:t>Strong access control measures including MFA and least privilege access.</a:t>
          </a:r>
        </a:p>
      </dgm:t>
    </dgm:pt>
    <dgm:pt modelId="{B3B2A50D-5DAE-4659-B273-B425DB64370E}" type="parTrans" cxnId="{BA72B6AE-131C-4E9A-A1D2-089968672530}">
      <dgm:prSet/>
      <dgm:spPr/>
      <dgm:t>
        <a:bodyPr/>
        <a:lstStyle/>
        <a:p>
          <a:endParaRPr lang="en-US"/>
        </a:p>
      </dgm:t>
    </dgm:pt>
    <dgm:pt modelId="{AE244998-78CF-4669-937A-DE852FE431FE}" type="sibTrans" cxnId="{BA72B6AE-131C-4E9A-A1D2-089968672530}">
      <dgm:prSet/>
      <dgm:spPr/>
      <dgm:t>
        <a:bodyPr/>
        <a:lstStyle/>
        <a:p>
          <a:endParaRPr lang="en-US"/>
        </a:p>
      </dgm:t>
    </dgm:pt>
    <dgm:pt modelId="{55773A70-C623-4587-BF5C-B53A732B4CD3}">
      <dgm:prSet/>
      <dgm:spPr/>
      <dgm:t>
        <a:bodyPr/>
        <a:lstStyle/>
        <a:p>
          <a:r>
            <a:rPr lang="en-US"/>
            <a:t>Key technologies: Firewalls, IDS/IPS for network defense.</a:t>
          </a:r>
        </a:p>
      </dgm:t>
    </dgm:pt>
    <dgm:pt modelId="{E7A8DD2F-22BB-41E5-95D3-5A907434E0AD}" type="parTrans" cxnId="{3CFF937B-C89A-415B-A3EE-F303EDFE406B}">
      <dgm:prSet/>
      <dgm:spPr/>
      <dgm:t>
        <a:bodyPr/>
        <a:lstStyle/>
        <a:p>
          <a:endParaRPr lang="en-US"/>
        </a:p>
      </dgm:t>
    </dgm:pt>
    <dgm:pt modelId="{282C9113-FA2E-4FCA-9D05-2AB2E3FE881B}" type="sibTrans" cxnId="{3CFF937B-C89A-415B-A3EE-F303EDFE406B}">
      <dgm:prSet/>
      <dgm:spPr/>
      <dgm:t>
        <a:bodyPr/>
        <a:lstStyle/>
        <a:p>
          <a:endParaRPr lang="en-US"/>
        </a:p>
      </dgm:t>
    </dgm:pt>
    <dgm:pt modelId="{E89188DE-D6B1-44FD-929F-41F9B520D20F}" type="pres">
      <dgm:prSet presAssocID="{DA8B8324-7012-4BF3-A9A2-BE01EBD3A66A}" presName="Name0" presStyleCnt="0">
        <dgm:presLayoutVars>
          <dgm:dir/>
          <dgm:animLvl val="lvl"/>
          <dgm:resizeHandles val="exact"/>
        </dgm:presLayoutVars>
      </dgm:prSet>
      <dgm:spPr/>
    </dgm:pt>
    <dgm:pt modelId="{E7193CCE-6E9D-407E-BF20-42FC5FE0EA50}" type="pres">
      <dgm:prSet presAssocID="{E9799E38-9913-43EC-847C-71AE3D722762}" presName="linNode" presStyleCnt="0"/>
      <dgm:spPr/>
    </dgm:pt>
    <dgm:pt modelId="{318F07F8-1D5B-4EEE-BE72-2653881BC2EE}" type="pres">
      <dgm:prSet presAssocID="{E9799E38-9913-43EC-847C-71AE3D722762}" presName="parentText" presStyleLbl="node1" presStyleIdx="0" presStyleCnt="3">
        <dgm:presLayoutVars>
          <dgm:chMax val="1"/>
          <dgm:bulletEnabled val="1"/>
        </dgm:presLayoutVars>
      </dgm:prSet>
      <dgm:spPr/>
    </dgm:pt>
    <dgm:pt modelId="{1AF89FAE-7340-4DFB-BDE3-AE7C142830EB}" type="pres">
      <dgm:prSet presAssocID="{3FEFC277-2A53-4580-85B0-691AA69E3E04}" presName="sp" presStyleCnt="0"/>
      <dgm:spPr/>
    </dgm:pt>
    <dgm:pt modelId="{D5A0C2CD-D193-4D29-ABF4-77544B892016}" type="pres">
      <dgm:prSet presAssocID="{BD1FF358-8B08-430B-8699-B35CD95910FA}" presName="linNode" presStyleCnt="0"/>
      <dgm:spPr/>
    </dgm:pt>
    <dgm:pt modelId="{E64B27DA-3164-4C45-A884-4BD2DEE3C77E}" type="pres">
      <dgm:prSet presAssocID="{BD1FF358-8B08-430B-8699-B35CD95910FA}" presName="parentText" presStyleLbl="node1" presStyleIdx="1" presStyleCnt="3">
        <dgm:presLayoutVars>
          <dgm:chMax val="1"/>
          <dgm:bulletEnabled val="1"/>
        </dgm:presLayoutVars>
      </dgm:prSet>
      <dgm:spPr/>
    </dgm:pt>
    <dgm:pt modelId="{46B478A2-3C5D-473A-8168-9E385FB2F1EB}" type="pres">
      <dgm:prSet presAssocID="{AE244998-78CF-4669-937A-DE852FE431FE}" presName="sp" presStyleCnt="0"/>
      <dgm:spPr/>
    </dgm:pt>
    <dgm:pt modelId="{810C6B97-5048-4C2D-97EC-41DCB9B4D26B}" type="pres">
      <dgm:prSet presAssocID="{55773A70-C623-4587-BF5C-B53A732B4CD3}" presName="linNode" presStyleCnt="0"/>
      <dgm:spPr/>
    </dgm:pt>
    <dgm:pt modelId="{7D0A9023-5A8D-400A-A777-9A75EEBACF1D}" type="pres">
      <dgm:prSet presAssocID="{55773A70-C623-4587-BF5C-B53A732B4CD3}" presName="parentText" presStyleLbl="node1" presStyleIdx="2" presStyleCnt="3">
        <dgm:presLayoutVars>
          <dgm:chMax val="1"/>
          <dgm:bulletEnabled val="1"/>
        </dgm:presLayoutVars>
      </dgm:prSet>
      <dgm:spPr/>
    </dgm:pt>
  </dgm:ptLst>
  <dgm:cxnLst>
    <dgm:cxn modelId="{DE1E6254-2B2F-4AC4-BA15-E5B36FEE0439}" type="presOf" srcId="{E9799E38-9913-43EC-847C-71AE3D722762}" destId="{318F07F8-1D5B-4EEE-BE72-2653881BC2EE}" srcOrd="0" destOrd="0" presId="urn:microsoft.com/office/officeart/2005/8/layout/vList5"/>
    <dgm:cxn modelId="{3CFF937B-C89A-415B-A3EE-F303EDFE406B}" srcId="{DA8B8324-7012-4BF3-A9A2-BE01EBD3A66A}" destId="{55773A70-C623-4587-BF5C-B53A732B4CD3}" srcOrd="2" destOrd="0" parTransId="{E7A8DD2F-22BB-41E5-95D3-5A907434E0AD}" sibTransId="{282C9113-FA2E-4FCA-9D05-2AB2E3FE881B}"/>
    <dgm:cxn modelId="{A96D9095-940C-4D0C-BD2B-60B55EAE8DF5}" type="presOf" srcId="{BD1FF358-8B08-430B-8699-B35CD95910FA}" destId="{E64B27DA-3164-4C45-A884-4BD2DEE3C77E}" srcOrd="0" destOrd="0" presId="urn:microsoft.com/office/officeart/2005/8/layout/vList5"/>
    <dgm:cxn modelId="{307AF4A7-E5DC-4725-AD05-A0EEE1FFB39E}" srcId="{DA8B8324-7012-4BF3-A9A2-BE01EBD3A66A}" destId="{E9799E38-9913-43EC-847C-71AE3D722762}" srcOrd="0" destOrd="0" parTransId="{45CB8214-7FBC-4A6A-8F2E-B0C135322D60}" sibTransId="{3FEFC277-2A53-4580-85B0-691AA69E3E04}"/>
    <dgm:cxn modelId="{BA72B6AE-131C-4E9A-A1D2-089968672530}" srcId="{DA8B8324-7012-4BF3-A9A2-BE01EBD3A66A}" destId="{BD1FF358-8B08-430B-8699-B35CD95910FA}" srcOrd="1" destOrd="0" parTransId="{B3B2A50D-5DAE-4659-B273-B425DB64370E}" sibTransId="{AE244998-78CF-4669-937A-DE852FE431FE}"/>
    <dgm:cxn modelId="{307E11EA-6D35-4A9C-A563-111BB2ECFCCA}" type="presOf" srcId="{55773A70-C623-4587-BF5C-B53A732B4CD3}" destId="{7D0A9023-5A8D-400A-A777-9A75EEBACF1D}" srcOrd="0" destOrd="0" presId="urn:microsoft.com/office/officeart/2005/8/layout/vList5"/>
    <dgm:cxn modelId="{17FCE0F9-DB17-4029-B678-ECE6226A6308}" type="presOf" srcId="{DA8B8324-7012-4BF3-A9A2-BE01EBD3A66A}" destId="{E89188DE-D6B1-44FD-929F-41F9B520D20F}" srcOrd="0" destOrd="0" presId="urn:microsoft.com/office/officeart/2005/8/layout/vList5"/>
    <dgm:cxn modelId="{A0E12364-3A55-474E-812E-105352C87D81}" type="presParOf" srcId="{E89188DE-D6B1-44FD-929F-41F9B520D20F}" destId="{E7193CCE-6E9D-407E-BF20-42FC5FE0EA50}" srcOrd="0" destOrd="0" presId="urn:microsoft.com/office/officeart/2005/8/layout/vList5"/>
    <dgm:cxn modelId="{5386FD32-E080-4F04-BA9E-F9CBB91EAA83}" type="presParOf" srcId="{E7193CCE-6E9D-407E-BF20-42FC5FE0EA50}" destId="{318F07F8-1D5B-4EEE-BE72-2653881BC2EE}" srcOrd="0" destOrd="0" presId="urn:microsoft.com/office/officeart/2005/8/layout/vList5"/>
    <dgm:cxn modelId="{1E4BCE98-4D2E-45C6-A2A0-D48E0019C054}" type="presParOf" srcId="{E89188DE-D6B1-44FD-929F-41F9B520D20F}" destId="{1AF89FAE-7340-4DFB-BDE3-AE7C142830EB}" srcOrd="1" destOrd="0" presId="urn:microsoft.com/office/officeart/2005/8/layout/vList5"/>
    <dgm:cxn modelId="{621DDEFA-AE23-4A47-A4EB-705B58CAEF19}" type="presParOf" srcId="{E89188DE-D6B1-44FD-929F-41F9B520D20F}" destId="{D5A0C2CD-D193-4D29-ABF4-77544B892016}" srcOrd="2" destOrd="0" presId="urn:microsoft.com/office/officeart/2005/8/layout/vList5"/>
    <dgm:cxn modelId="{D5B56D40-7D14-4215-8B6E-515325E45F6A}" type="presParOf" srcId="{D5A0C2CD-D193-4D29-ABF4-77544B892016}" destId="{E64B27DA-3164-4C45-A884-4BD2DEE3C77E}" srcOrd="0" destOrd="0" presId="urn:microsoft.com/office/officeart/2005/8/layout/vList5"/>
    <dgm:cxn modelId="{87CEF97E-E398-4527-BCBF-509E4FA9621A}" type="presParOf" srcId="{E89188DE-D6B1-44FD-929F-41F9B520D20F}" destId="{46B478A2-3C5D-473A-8168-9E385FB2F1EB}" srcOrd="3" destOrd="0" presId="urn:microsoft.com/office/officeart/2005/8/layout/vList5"/>
    <dgm:cxn modelId="{1351F206-54D6-4B01-8D99-C6FBD561B418}" type="presParOf" srcId="{E89188DE-D6B1-44FD-929F-41F9B520D20F}" destId="{810C6B97-5048-4C2D-97EC-41DCB9B4D26B}" srcOrd="4" destOrd="0" presId="urn:microsoft.com/office/officeart/2005/8/layout/vList5"/>
    <dgm:cxn modelId="{5AE81270-E808-4668-A85F-C0FA286BDC86}" type="presParOf" srcId="{810C6B97-5048-4C2D-97EC-41DCB9B4D26B}" destId="{7D0A9023-5A8D-400A-A777-9A75EEBACF1D}"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B6F745F-2282-41B1-934E-F1CB94CB63F1}"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7D808FE2-7811-4A4E-910B-6585C9801BE9}">
      <dgm:prSet/>
      <dgm:spPr/>
      <dgm:t>
        <a:bodyPr/>
        <a:lstStyle/>
        <a:p>
          <a:r>
            <a:rPr lang="en-US"/>
            <a:t>Encryption techniques for data at rest and in transit.</a:t>
          </a:r>
        </a:p>
      </dgm:t>
    </dgm:pt>
    <dgm:pt modelId="{CB2B656C-874F-4C7A-B8E8-301BC8AF298F}" type="parTrans" cxnId="{DB3BE12E-5155-43D8-86E9-DD7AB1D0AE32}">
      <dgm:prSet/>
      <dgm:spPr/>
      <dgm:t>
        <a:bodyPr/>
        <a:lstStyle/>
        <a:p>
          <a:endParaRPr lang="en-US"/>
        </a:p>
      </dgm:t>
    </dgm:pt>
    <dgm:pt modelId="{ED8D576E-B12A-4D7B-8AF3-76CB2421E589}" type="sibTrans" cxnId="{DB3BE12E-5155-43D8-86E9-DD7AB1D0AE32}">
      <dgm:prSet/>
      <dgm:spPr/>
      <dgm:t>
        <a:bodyPr/>
        <a:lstStyle/>
        <a:p>
          <a:endParaRPr lang="en-US"/>
        </a:p>
      </dgm:t>
    </dgm:pt>
    <dgm:pt modelId="{B15FF812-87DB-43AD-BD48-9A27287497C9}">
      <dgm:prSet/>
      <dgm:spPr/>
      <dgm:t>
        <a:bodyPr/>
        <a:lstStyle/>
        <a:p>
          <a:r>
            <a:rPr lang="en-US"/>
            <a:t>Compliance with regulations (e.g., GDPR, HIPAA) through data protection measures.</a:t>
          </a:r>
        </a:p>
      </dgm:t>
    </dgm:pt>
    <dgm:pt modelId="{8F9D2CA4-EC65-4E74-B2FC-76D11E369762}" type="parTrans" cxnId="{34FD4C15-59E7-49AB-AEB1-4BA7D59F32F4}">
      <dgm:prSet/>
      <dgm:spPr/>
      <dgm:t>
        <a:bodyPr/>
        <a:lstStyle/>
        <a:p>
          <a:endParaRPr lang="en-US"/>
        </a:p>
      </dgm:t>
    </dgm:pt>
    <dgm:pt modelId="{3FBD2F80-B927-49DF-9EAA-0E9DF0AD7455}" type="sibTrans" cxnId="{34FD4C15-59E7-49AB-AEB1-4BA7D59F32F4}">
      <dgm:prSet/>
      <dgm:spPr/>
      <dgm:t>
        <a:bodyPr/>
        <a:lstStyle/>
        <a:p>
          <a:endParaRPr lang="en-US"/>
        </a:p>
      </dgm:t>
    </dgm:pt>
    <dgm:pt modelId="{6FBE61EB-B15B-47B0-B176-0481542662A3}">
      <dgm:prSet/>
      <dgm:spPr/>
      <dgm:t>
        <a:bodyPr/>
        <a:lstStyle/>
        <a:p>
          <a:r>
            <a:rPr lang="en-US"/>
            <a:t>The importance of regular compliance audits and staying updated on legal requirements.</a:t>
          </a:r>
        </a:p>
      </dgm:t>
    </dgm:pt>
    <dgm:pt modelId="{7A27CC30-C6C1-464F-B479-BC71E389C6B2}" type="parTrans" cxnId="{27221324-3552-46BF-B97A-7B4739AA0D27}">
      <dgm:prSet/>
      <dgm:spPr/>
      <dgm:t>
        <a:bodyPr/>
        <a:lstStyle/>
        <a:p>
          <a:endParaRPr lang="en-US"/>
        </a:p>
      </dgm:t>
    </dgm:pt>
    <dgm:pt modelId="{5134F523-419B-4E97-B06A-F2D8971F003E}" type="sibTrans" cxnId="{27221324-3552-46BF-B97A-7B4739AA0D27}">
      <dgm:prSet/>
      <dgm:spPr/>
      <dgm:t>
        <a:bodyPr/>
        <a:lstStyle/>
        <a:p>
          <a:endParaRPr lang="en-US"/>
        </a:p>
      </dgm:t>
    </dgm:pt>
    <dgm:pt modelId="{64B52CCD-89C2-4836-A5CC-85B0DF4B7696}" type="pres">
      <dgm:prSet presAssocID="{FB6F745F-2282-41B1-934E-F1CB94CB63F1}" presName="vert0" presStyleCnt="0">
        <dgm:presLayoutVars>
          <dgm:dir/>
          <dgm:animOne val="branch"/>
          <dgm:animLvl val="lvl"/>
        </dgm:presLayoutVars>
      </dgm:prSet>
      <dgm:spPr/>
    </dgm:pt>
    <dgm:pt modelId="{ADB5A15A-39AA-4B46-A1E8-3F05207227AE}" type="pres">
      <dgm:prSet presAssocID="{7D808FE2-7811-4A4E-910B-6585C9801BE9}" presName="thickLine" presStyleLbl="alignNode1" presStyleIdx="0" presStyleCnt="3"/>
      <dgm:spPr/>
    </dgm:pt>
    <dgm:pt modelId="{3CF07A11-689D-4224-9C1E-3D8306EE49FA}" type="pres">
      <dgm:prSet presAssocID="{7D808FE2-7811-4A4E-910B-6585C9801BE9}" presName="horz1" presStyleCnt="0"/>
      <dgm:spPr/>
    </dgm:pt>
    <dgm:pt modelId="{5ABB5617-9E97-48B2-899F-B9FCE7EF4E67}" type="pres">
      <dgm:prSet presAssocID="{7D808FE2-7811-4A4E-910B-6585C9801BE9}" presName="tx1" presStyleLbl="revTx" presStyleIdx="0" presStyleCnt="3"/>
      <dgm:spPr/>
    </dgm:pt>
    <dgm:pt modelId="{6011838F-6B5F-4523-83C1-19320BE59BDD}" type="pres">
      <dgm:prSet presAssocID="{7D808FE2-7811-4A4E-910B-6585C9801BE9}" presName="vert1" presStyleCnt="0"/>
      <dgm:spPr/>
    </dgm:pt>
    <dgm:pt modelId="{3567965C-42A2-44E9-AA31-4699560F5DEE}" type="pres">
      <dgm:prSet presAssocID="{B15FF812-87DB-43AD-BD48-9A27287497C9}" presName="thickLine" presStyleLbl="alignNode1" presStyleIdx="1" presStyleCnt="3"/>
      <dgm:spPr/>
    </dgm:pt>
    <dgm:pt modelId="{35FF5753-BAF3-4CAE-ACEC-C2C3EFC8005F}" type="pres">
      <dgm:prSet presAssocID="{B15FF812-87DB-43AD-BD48-9A27287497C9}" presName="horz1" presStyleCnt="0"/>
      <dgm:spPr/>
    </dgm:pt>
    <dgm:pt modelId="{7E805617-5C50-494D-BF9A-B1DAC9C63558}" type="pres">
      <dgm:prSet presAssocID="{B15FF812-87DB-43AD-BD48-9A27287497C9}" presName="tx1" presStyleLbl="revTx" presStyleIdx="1" presStyleCnt="3"/>
      <dgm:spPr/>
    </dgm:pt>
    <dgm:pt modelId="{0B2A4FCE-E992-42B0-9EAA-656778CD92AC}" type="pres">
      <dgm:prSet presAssocID="{B15FF812-87DB-43AD-BD48-9A27287497C9}" presName="vert1" presStyleCnt="0"/>
      <dgm:spPr/>
    </dgm:pt>
    <dgm:pt modelId="{B7538158-846F-4B99-AA86-449B6844AB3E}" type="pres">
      <dgm:prSet presAssocID="{6FBE61EB-B15B-47B0-B176-0481542662A3}" presName="thickLine" presStyleLbl="alignNode1" presStyleIdx="2" presStyleCnt="3"/>
      <dgm:spPr/>
    </dgm:pt>
    <dgm:pt modelId="{7A647C17-2975-4752-916D-A192D0254E9F}" type="pres">
      <dgm:prSet presAssocID="{6FBE61EB-B15B-47B0-B176-0481542662A3}" presName="horz1" presStyleCnt="0"/>
      <dgm:spPr/>
    </dgm:pt>
    <dgm:pt modelId="{8B09A282-ED26-4EA0-BBD0-4C369B13DD92}" type="pres">
      <dgm:prSet presAssocID="{6FBE61EB-B15B-47B0-B176-0481542662A3}" presName="tx1" presStyleLbl="revTx" presStyleIdx="2" presStyleCnt="3"/>
      <dgm:spPr/>
    </dgm:pt>
    <dgm:pt modelId="{8BF3C429-160C-4AB7-90FD-0DDB96F1A124}" type="pres">
      <dgm:prSet presAssocID="{6FBE61EB-B15B-47B0-B176-0481542662A3}" presName="vert1" presStyleCnt="0"/>
      <dgm:spPr/>
    </dgm:pt>
  </dgm:ptLst>
  <dgm:cxnLst>
    <dgm:cxn modelId="{34FD4C15-59E7-49AB-AEB1-4BA7D59F32F4}" srcId="{FB6F745F-2282-41B1-934E-F1CB94CB63F1}" destId="{B15FF812-87DB-43AD-BD48-9A27287497C9}" srcOrd="1" destOrd="0" parTransId="{8F9D2CA4-EC65-4E74-B2FC-76D11E369762}" sibTransId="{3FBD2F80-B927-49DF-9EAA-0E9DF0AD7455}"/>
    <dgm:cxn modelId="{27221324-3552-46BF-B97A-7B4739AA0D27}" srcId="{FB6F745F-2282-41B1-934E-F1CB94CB63F1}" destId="{6FBE61EB-B15B-47B0-B176-0481542662A3}" srcOrd="2" destOrd="0" parTransId="{7A27CC30-C6C1-464F-B479-BC71E389C6B2}" sibTransId="{5134F523-419B-4E97-B06A-F2D8971F003E}"/>
    <dgm:cxn modelId="{560F1A2A-61F4-4F10-9584-C8517BF92761}" type="presOf" srcId="{FB6F745F-2282-41B1-934E-F1CB94CB63F1}" destId="{64B52CCD-89C2-4836-A5CC-85B0DF4B7696}" srcOrd="0" destOrd="0" presId="urn:microsoft.com/office/officeart/2008/layout/LinedList"/>
    <dgm:cxn modelId="{DB3BE12E-5155-43D8-86E9-DD7AB1D0AE32}" srcId="{FB6F745F-2282-41B1-934E-F1CB94CB63F1}" destId="{7D808FE2-7811-4A4E-910B-6585C9801BE9}" srcOrd="0" destOrd="0" parTransId="{CB2B656C-874F-4C7A-B8E8-301BC8AF298F}" sibTransId="{ED8D576E-B12A-4D7B-8AF3-76CB2421E589}"/>
    <dgm:cxn modelId="{0897A835-C92E-4A9F-9430-997015AA78D1}" type="presOf" srcId="{7D808FE2-7811-4A4E-910B-6585C9801BE9}" destId="{5ABB5617-9E97-48B2-899F-B9FCE7EF4E67}" srcOrd="0" destOrd="0" presId="urn:microsoft.com/office/officeart/2008/layout/LinedList"/>
    <dgm:cxn modelId="{B3DAE84F-0AD3-4E25-8D1F-5087EEBB3628}" type="presOf" srcId="{B15FF812-87DB-43AD-BD48-9A27287497C9}" destId="{7E805617-5C50-494D-BF9A-B1DAC9C63558}" srcOrd="0" destOrd="0" presId="urn:microsoft.com/office/officeart/2008/layout/LinedList"/>
    <dgm:cxn modelId="{B15D15E2-873E-4D98-AEC7-D9AB404B887B}" type="presOf" srcId="{6FBE61EB-B15B-47B0-B176-0481542662A3}" destId="{8B09A282-ED26-4EA0-BBD0-4C369B13DD92}" srcOrd="0" destOrd="0" presId="urn:microsoft.com/office/officeart/2008/layout/LinedList"/>
    <dgm:cxn modelId="{A3B8A772-2445-4C50-8E6A-E87A0E62191C}" type="presParOf" srcId="{64B52CCD-89C2-4836-A5CC-85B0DF4B7696}" destId="{ADB5A15A-39AA-4B46-A1E8-3F05207227AE}" srcOrd="0" destOrd="0" presId="urn:microsoft.com/office/officeart/2008/layout/LinedList"/>
    <dgm:cxn modelId="{B2AD27A4-88C8-446F-86B4-5A28F87230C0}" type="presParOf" srcId="{64B52CCD-89C2-4836-A5CC-85B0DF4B7696}" destId="{3CF07A11-689D-4224-9C1E-3D8306EE49FA}" srcOrd="1" destOrd="0" presId="urn:microsoft.com/office/officeart/2008/layout/LinedList"/>
    <dgm:cxn modelId="{BA763D6F-C8D2-47F9-9E25-8F0D12B44131}" type="presParOf" srcId="{3CF07A11-689D-4224-9C1E-3D8306EE49FA}" destId="{5ABB5617-9E97-48B2-899F-B9FCE7EF4E67}" srcOrd="0" destOrd="0" presId="urn:microsoft.com/office/officeart/2008/layout/LinedList"/>
    <dgm:cxn modelId="{2B9E1D53-F218-47A3-9A24-5304275D43A2}" type="presParOf" srcId="{3CF07A11-689D-4224-9C1E-3D8306EE49FA}" destId="{6011838F-6B5F-4523-83C1-19320BE59BDD}" srcOrd="1" destOrd="0" presId="urn:microsoft.com/office/officeart/2008/layout/LinedList"/>
    <dgm:cxn modelId="{F1DAE40B-9A57-42E8-8604-73D946728B6B}" type="presParOf" srcId="{64B52CCD-89C2-4836-A5CC-85B0DF4B7696}" destId="{3567965C-42A2-44E9-AA31-4699560F5DEE}" srcOrd="2" destOrd="0" presId="urn:microsoft.com/office/officeart/2008/layout/LinedList"/>
    <dgm:cxn modelId="{6A52CC9E-23E2-4183-A189-65CD6A499380}" type="presParOf" srcId="{64B52CCD-89C2-4836-A5CC-85B0DF4B7696}" destId="{35FF5753-BAF3-4CAE-ACEC-C2C3EFC8005F}" srcOrd="3" destOrd="0" presId="urn:microsoft.com/office/officeart/2008/layout/LinedList"/>
    <dgm:cxn modelId="{E299B430-50D1-45A8-9A1A-3F49344AEDEF}" type="presParOf" srcId="{35FF5753-BAF3-4CAE-ACEC-C2C3EFC8005F}" destId="{7E805617-5C50-494D-BF9A-B1DAC9C63558}" srcOrd="0" destOrd="0" presId="urn:microsoft.com/office/officeart/2008/layout/LinedList"/>
    <dgm:cxn modelId="{6134B331-A65E-46D0-9ABD-1497668365D9}" type="presParOf" srcId="{35FF5753-BAF3-4CAE-ACEC-C2C3EFC8005F}" destId="{0B2A4FCE-E992-42B0-9EAA-656778CD92AC}" srcOrd="1" destOrd="0" presId="urn:microsoft.com/office/officeart/2008/layout/LinedList"/>
    <dgm:cxn modelId="{9947250A-A505-40AB-9C97-B36F864A7B10}" type="presParOf" srcId="{64B52CCD-89C2-4836-A5CC-85B0DF4B7696}" destId="{B7538158-846F-4B99-AA86-449B6844AB3E}" srcOrd="4" destOrd="0" presId="urn:microsoft.com/office/officeart/2008/layout/LinedList"/>
    <dgm:cxn modelId="{59CA407D-A441-4E87-A85B-A24BC3C44B4F}" type="presParOf" srcId="{64B52CCD-89C2-4836-A5CC-85B0DF4B7696}" destId="{7A647C17-2975-4752-916D-A192D0254E9F}" srcOrd="5" destOrd="0" presId="urn:microsoft.com/office/officeart/2008/layout/LinedList"/>
    <dgm:cxn modelId="{65BA2BDE-B3EA-458E-9074-E22826AC34CF}" type="presParOf" srcId="{7A647C17-2975-4752-916D-A192D0254E9F}" destId="{8B09A282-ED26-4EA0-BBD0-4C369B13DD92}" srcOrd="0" destOrd="0" presId="urn:microsoft.com/office/officeart/2008/layout/LinedList"/>
    <dgm:cxn modelId="{893F4FD2-AAB4-4E98-BD9A-938025688A88}" type="presParOf" srcId="{7A647C17-2975-4752-916D-A192D0254E9F}" destId="{8BF3C429-160C-4AB7-90FD-0DDB96F1A124}"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2AF6463-67F5-44D6-B9CA-A180DFBA0F06}"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6A10EC6E-D31A-40F9-9473-2E8B34A66F1D}">
      <dgm:prSet/>
      <dgm:spPr/>
      <dgm:t>
        <a:bodyPr/>
        <a:lstStyle/>
        <a:p>
          <a:r>
            <a:rPr lang="en-US"/>
            <a:t>Developing and testing incident response and recovery plans.</a:t>
          </a:r>
        </a:p>
      </dgm:t>
    </dgm:pt>
    <dgm:pt modelId="{F48C2FE4-7D3D-451E-AEA4-DF1497362626}" type="parTrans" cxnId="{A68FC6E1-D427-40ED-AD96-05944BE72336}">
      <dgm:prSet/>
      <dgm:spPr/>
      <dgm:t>
        <a:bodyPr/>
        <a:lstStyle/>
        <a:p>
          <a:endParaRPr lang="en-US"/>
        </a:p>
      </dgm:t>
    </dgm:pt>
    <dgm:pt modelId="{23ADA91E-DC86-4E1B-B1E3-24B5918A62F8}" type="sibTrans" cxnId="{A68FC6E1-D427-40ED-AD96-05944BE72336}">
      <dgm:prSet/>
      <dgm:spPr/>
      <dgm:t>
        <a:bodyPr/>
        <a:lstStyle/>
        <a:p>
          <a:endParaRPr lang="en-US"/>
        </a:p>
      </dgm:t>
    </dgm:pt>
    <dgm:pt modelId="{94ADCAF3-BB9C-4E4D-BD8E-AB81FD2CA7FA}">
      <dgm:prSet/>
      <dgm:spPr/>
      <dgm:t>
        <a:bodyPr/>
        <a:lstStyle/>
        <a:p>
          <a:r>
            <a:rPr lang="en-US"/>
            <a:t>Ongoing employee training on security best practices and awareness.</a:t>
          </a:r>
        </a:p>
      </dgm:t>
    </dgm:pt>
    <dgm:pt modelId="{54AEADC2-3347-463B-A999-5C2EA55CE9F4}" type="parTrans" cxnId="{B45FCE4D-E399-4704-A886-DB1F4A8273F4}">
      <dgm:prSet/>
      <dgm:spPr/>
      <dgm:t>
        <a:bodyPr/>
        <a:lstStyle/>
        <a:p>
          <a:endParaRPr lang="en-US"/>
        </a:p>
      </dgm:t>
    </dgm:pt>
    <dgm:pt modelId="{52C54ECF-2B08-4DF3-BFD7-C1EFCD8AE754}" type="sibTrans" cxnId="{B45FCE4D-E399-4704-A886-DB1F4A8273F4}">
      <dgm:prSet/>
      <dgm:spPr/>
      <dgm:t>
        <a:bodyPr/>
        <a:lstStyle/>
        <a:p>
          <a:endParaRPr lang="en-US"/>
        </a:p>
      </dgm:t>
    </dgm:pt>
    <dgm:pt modelId="{3E017D6D-C545-4540-9C40-4745D19E0586}">
      <dgm:prSet/>
      <dgm:spPr/>
      <dgm:t>
        <a:bodyPr/>
        <a:lstStyle/>
        <a:p>
          <a:r>
            <a:rPr lang="en-US"/>
            <a:t>Emphasizing regular updates and patch management to address vulnerabilities.</a:t>
          </a:r>
        </a:p>
      </dgm:t>
    </dgm:pt>
    <dgm:pt modelId="{C63916F9-DFCE-4360-B700-36E82CD7D8CD}" type="parTrans" cxnId="{1E854A01-5D61-4A1B-9DE7-8AE01C88D9E5}">
      <dgm:prSet/>
      <dgm:spPr/>
      <dgm:t>
        <a:bodyPr/>
        <a:lstStyle/>
        <a:p>
          <a:endParaRPr lang="en-US"/>
        </a:p>
      </dgm:t>
    </dgm:pt>
    <dgm:pt modelId="{654D025E-0CC3-48AD-8610-F6E9D004A6E7}" type="sibTrans" cxnId="{1E854A01-5D61-4A1B-9DE7-8AE01C88D9E5}">
      <dgm:prSet/>
      <dgm:spPr/>
      <dgm:t>
        <a:bodyPr/>
        <a:lstStyle/>
        <a:p>
          <a:endParaRPr lang="en-US"/>
        </a:p>
      </dgm:t>
    </dgm:pt>
    <dgm:pt modelId="{69606137-8BF3-4056-B6A6-4868F9B6471D}" type="pres">
      <dgm:prSet presAssocID="{B2AF6463-67F5-44D6-B9CA-A180DFBA0F06}" presName="linear" presStyleCnt="0">
        <dgm:presLayoutVars>
          <dgm:animLvl val="lvl"/>
          <dgm:resizeHandles val="exact"/>
        </dgm:presLayoutVars>
      </dgm:prSet>
      <dgm:spPr/>
    </dgm:pt>
    <dgm:pt modelId="{6249D1F3-A513-4CCE-A81D-FA6E669B6D95}" type="pres">
      <dgm:prSet presAssocID="{6A10EC6E-D31A-40F9-9473-2E8B34A66F1D}" presName="parentText" presStyleLbl="node1" presStyleIdx="0" presStyleCnt="3">
        <dgm:presLayoutVars>
          <dgm:chMax val="0"/>
          <dgm:bulletEnabled val="1"/>
        </dgm:presLayoutVars>
      </dgm:prSet>
      <dgm:spPr/>
    </dgm:pt>
    <dgm:pt modelId="{CC4F083E-6BB5-4571-A3B8-568C88F3906D}" type="pres">
      <dgm:prSet presAssocID="{23ADA91E-DC86-4E1B-B1E3-24B5918A62F8}" presName="spacer" presStyleCnt="0"/>
      <dgm:spPr/>
    </dgm:pt>
    <dgm:pt modelId="{AD8B98BF-5257-4F4E-8328-5784384E4DEF}" type="pres">
      <dgm:prSet presAssocID="{94ADCAF3-BB9C-4E4D-BD8E-AB81FD2CA7FA}" presName="parentText" presStyleLbl="node1" presStyleIdx="1" presStyleCnt="3">
        <dgm:presLayoutVars>
          <dgm:chMax val="0"/>
          <dgm:bulletEnabled val="1"/>
        </dgm:presLayoutVars>
      </dgm:prSet>
      <dgm:spPr/>
    </dgm:pt>
    <dgm:pt modelId="{6935C00C-F6F1-4034-B8BD-491217EEB287}" type="pres">
      <dgm:prSet presAssocID="{52C54ECF-2B08-4DF3-BFD7-C1EFCD8AE754}" presName="spacer" presStyleCnt="0"/>
      <dgm:spPr/>
    </dgm:pt>
    <dgm:pt modelId="{6A53DEF4-BBE5-4140-A7B2-3D9DC7EBBEB0}" type="pres">
      <dgm:prSet presAssocID="{3E017D6D-C545-4540-9C40-4745D19E0586}" presName="parentText" presStyleLbl="node1" presStyleIdx="2" presStyleCnt="3">
        <dgm:presLayoutVars>
          <dgm:chMax val="0"/>
          <dgm:bulletEnabled val="1"/>
        </dgm:presLayoutVars>
      </dgm:prSet>
      <dgm:spPr/>
    </dgm:pt>
  </dgm:ptLst>
  <dgm:cxnLst>
    <dgm:cxn modelId="{1E854A01-5D61-4A1B-9DE7-8AE01C88D9E5}" srcId="{B2AF6463-67F5-44D6-B9CA-A180DFBA0F06}" destId="{3E017D6D-C545-4540-9C40-4745D19E0586}" srcOrd="2" destOrd="0" parTransId="{C63916F9-DFCE-4360-B700-36E82CD7D8CD}" sibTransId="{654D025E-0CC3-48AD-8610-F6E9D004A6E7}"/>
    <dgm:cxn modelId="{B45FCE4D-E399-4704-A886-DB1F4A8273F4}" srcId="{B2AF6463-67F5-44D6-B9CA-A180DFBA0F06}" destId="{94ADCAF3-BB9C-4E4D-BD8E-AB81FD2CA7FA}" srcOrd="1" destOrd="0" parTransId="{54AEADC2-3347-463B-A999-5C2EA55CE9F4}" sibTransId="{52C54ECF-2B08-4DF3-BFD7-C1EFCD8AE754}"/>
    <dgm:cxn modelId="{65DB44B8-9AE1-488F-9BA1-5D3A0A50744B}" type="presOf" srcId="{94ADCAF3-BB9C-4E4D-BD8E-AB81FD2CA7FA}" destId="{AD8B98BF-5257-4F4E-8328-5784384E4DEF}" srcOrd="0" destOrd="0" presId="urn:microsoft.com/office/officeart/2005/8/layout/vList2"/>
    <dgm:cxn modelId="{F45955C3-AE0E-4BC8-8712-F361A36CD966}" type="presOf" srcId="{6A10EC6E-D31A-40F9-9473-2E8B34A66F1D}" destId="{6249D1F3-A513-4CCE-A81D-FA6E669B6D95}" srcOrd="0" destOrd="0" presId="urn:microsoft.com/office/officeart/2005/8/layout/vList2"/>
    <dgm:cxn modelId="{ED6503D0-33AE-4CA4-B600-31067C0BB06F}" type="presOf" srcId="{3E017D6D-C545-4540-9C40-4745D19E0586}" destId="{6A53DEF4-BBE5-4140-A7B2-3D9DC7EBBEB0}" srcOrd="0" destOrd="0" presId="urn:microsoft.com/office/officeart/2005/8/layout/vList2"/>
    <dgm:cxn modelId="{A68FC6E1-D427-40ED-AD96-05944BE72336}" srcId="{B2AF6463-67F5-44D6-B9CA-A180DFBA0F06}" destId="{6A10EC6E-D31A-40F9-9473-2E8B34A66F1D}" srcOrd="0" destOrd="0" parTransId="{F48C2FE4-7D3D-451E-AEA4-DF1497362626}" sibTransId="{23ADA91E-DC86-4E1B-B1E3-24B5918A62F8}"/>
    <dgm:cxn modelId="{8A4E34F6-6487-4217-9592-AF90D30BF0E7}" type="presOf" srcId="{B2AF6463-67F5-44D6-B9CA-A180DFBA0F06}" destId="{69606137-8BF3-4056-B6A6-4868F9B6471D}" srcOrd="0" destOrd="0" presId="urn:microsoft.com/office/officeart/2005/8/layout/vList2"/>
    <dgm:cxn modelId="{B0A36065-97C8-4F75-B183-2E8CFBE9C2DB}" type="presParOf" srcId="{69606137-8BF3-4056-B6A6-4868F9B6471D}" destId="{6249D1F3-A513-4CCE-A81D-FA6E669B6D95}" srcOrd="0" destOrd="0" presId="urn:microsoft.com/office/officeart/2005/8/layout/vList2"/>
    <dgm:cxn modelId="{C5218786-10AF-4855-97AE-328E56393D5C}" type="presParOf" srcId="{69606137-8BF3-4056-B6A6-4868F9B6471D}" destId="{CC4F083E-6BB5-4571-A3B8-568C88F3906D}" srcOrd="1" destOrd="0" presId="urn:microsoft.com/office/officeart/2005/8/layout/vList2"/>
    <dgm:cxn modelId="{85BF5FFF-D989-4154-98E0-185AA33F3A0C}" type="presParOf" srcId="{69606137-8BF3-4056-B6A6-4868F9B6471D}" destId="{AD8B98BF-5257-4F4E-8328-5784384E4DEF}" srcOrd="2" destOrd="0" presId="urn:microsoft.com/office/officeart/2005/8/layout/vList2"/>
    <dgm:cxn modelId="{CA506B7B-F199-41E3-8D75-8A9092BF8A32}" type="presParOf" srcId="{69606137-8BF3-4056-B6A6-4868F9B6471D}" destId="{6935C00C-F6F1-4034-B8BD-491217EEB287}" srcOrd="3" destOrd="0" presId="urn:microsoft.com/office/officeart/2005/8/layout/vList2"/>
    <dgm:cxn modelId="{C4109F60-FA55-436C-B448-3B723708B0A7}" type="presParOf" srcId="{69606137-8BF3-4056-B6A6-4868F9B6471D}" destId="{6A53DEF4-BBE5-4140-A7B2-3D9DC7EBBEB0}"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CF762D7-1406-4769-A938-C3476EC19F19}"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463D75D0-2372-4EEC-8120-1BEC3682D389}">
      <dgm:prSet/>
      <dgm:spPr/>
      <dgm:t>
        <a:bodyPr/>
        <a:lstStyle/>
        <a:p>
          <a:r>
            <a:rPr lang="en-US"/>
            <a:t>Comprehensive threat prevention with Check Point’s Next Generation Firewalls.</a:t>
          </a:r>
        </a:p>
      </dgm:t>
    </dgm:pt>
    <dgm:pt modelId="{4FF21C08-C538-4E13-B000-44BCC52CFBC4}" type="parTrans" cxnId="{CA2465AB-3EB4-4286-AEC8-BD38D2522ED0}">
      <dgm:prSet/>
      <dgm:spPr/>
      <dgm:t>
        <a:bodyPr/>
        <a:lstStyle/>
        <a:p>
          <a:endParaRPr lang="en-US"/>
        </a:p>
      </dgm:t>
    </dgm:pt>
    <dgm:pt modelId="{4744EE9A-2DFB-44B4-84C2-06C06447850F}" type="sibTrans" cxnId="{CA2465AB-3EB4-4286-AEC8-BD38D2522ED0}">
      <dgm:prSet/>
      <dgm:spPr/>
      <dgm:t>
        <a:bodyPr/>
        <a:lstStyle/>
        <a:p>
          <a:endParaRPr lang="en-US"/>
        </a:p>
      </dgm:t>
    </dgm:pt>
    <dgm:pt modelId="{2156F4C6-7F50-4155-A825-7F7DED847E52}">
      <dgm:prSet/>
      <dgm:spPr/>
      <dgm:t>
        <a:bodyPr/>
        <a:lstStyle/>
        <a:p>
          <a:r>
            <a:rPr lang="en-US"/>
            <a:t>Secure access for remote users via Check Point Remote Access VPN.</a:t>
          </a:r>
        </a:p>
      </dgm:t>
    </dgm:pt>
    <dgm:pt modelId="{8C71B630-1046-4CFF-A9EA-969F3F252F8D}" type="parTrans" cxnId="{89C80A56-5955-49CE-A33A-CC01BF5C78B2}">
      <dgm:prSet/>
      <dgm:spPr/>
      <dgm:t>
        <a:bodyPr/>
        <a:lstStyle/>
        <a:p>
          <a:endParaRPr lang="en-US"/>
        </a:p>
      </dgm:t>
    </dgm:pt>
    <dgm:pt modelId="{8C5D0F19-5168-4787-A6BE-5480AD056D6C}" type="sibTrans" cxnId="{89C80A56-5955-49CE-A33A-CC01BF5C78B2}">
      <dgm:prSet/>
      <dgm:spPr/>
      <dgm:t>
        <a:bodyPr/>
        <a:lstStyle/>
        <a:p>
          <a:endParaRPr lang="en-US"/>
        </a:p>
      </dgm:t>
    </dgm:pt>
    <dgm:pt modelId="{477349DB-185E-4265-B488-29C77AA5F980}">
      <dgm:prSet/>
      <dgm:spPr/>
      <dgm:t>
        <a:bodyPr/>
        <a:lstStyle/>
        <a:p>
          <a:r>
            <a:rPr lang="en-US"/>
            <a:t>Data protection through Check Point’s Data Loss Prevention (DLP) solutions.</a:t>
          </a:r>
        </a:p>
      </dgm:t>
    </dgm:pt>
    <dgm:pt modelId="{73D927EC-D1B8-4E50-82F7-AE4C8F1A7B43}" type="parTrans" cxnId="{F18FFA18-40DE-4BE5-A795-88F1226CEB2A}">
      <dgm:prSet/>
      <dgm:spPr/>
      <dgm:t>
        <a:bodyPr/>
        <a:lstStyle/>
        <a:p>
          <a:endParaRPr lang="en-US"/>
        </a:p>
      </dgm:t>
    </dgm:pt>
    <dgm:pt modelId="{3654594C-041C-473A-8743-A74F3A7C2037}" type="sibTrans" cxnId="{F18FFA18-40DE-4BE5-A795-88F1226CEB2A}">
      <dgm:prSet/>
      <dgm:spPr/>
      <dgm:t>
        <a:bodyPr/>
        <a:lstStyle/>
        <a:p>
          <a:endParaRPr lang="en-US"/>
        </a:p>
      </dgm:t>
    </dgm:pt>
    <dgm:pt modelId="{4B7724D7-C12C-444B-8609-E93ABBB18318}">
      <dgm:prSet/>
      <dgm:spPr/>
      <dgm:t>
        <a:bodyPr/>
        <a:lstStyle/>
        <a:p>
          <a:r>
            <a:rPr lang="en-US"/>
            <a:t>Simplified compliance and management with Check Point Compliance Software Blade.</a:t>
          </a:r>
        </a:p>
      </dgm:t>
    </dgm:pt>
    <dgm:pt modelId="{E478A6A7-FFBD-46D2-9CBA-6FD1EFF00F8F}" type="parTrans" cxnId="{70D4E943-8179-45B7-BF2C-CC8BE9336173}">
      <dgm:prSet/>
      <dgm:spPr/>
      <dgm:t>
        <a:bodyPr/>
        <a:lstStyle/>
        <a:p>
          <a:endParaRPr lang="en-US"/>
        </a:p>
      </dgm:t>
    </dgm:pt>
    <dgm:pt modelId="{D6FC74DA-7694-416B-8C1B-D6200D069001}" type="sibTrans" cxnId="{70D4E943-8179-45B7-BF2C-CC8BE9336173}">
      <dgm:prSet/>
      <dgm:spPr/>
      <dgm:t>
        <a:bodyPr/>
        <a:lstStyle/>
        <a:p>
          <a:endParaRPr lang="en-US"/>
        </a:p>
      </dgm:t>
    </dgm:pt>
    <dgm:pt modelId="{622D8761-39B3-40C9-8F21-593F55F7BB77}" type="pres">
      <dgm:prSet presAssocID="{FCF762D7-1406-4769-A938-C3476EC19F19}" presName="linear" presStyleCnt="0">
        <dgm:presLayoutVars>
          <dgm:animLvl val="lvl"/>
          <dgm:resizeHandles val="exact"/>
        </dgm:presLayoutVars>
      </dgm:prSet>
      <dgm:spPr/>
    </dgm:pt>
    <dgm:pt modelId="{9E6DA2EE-FBE6-4A67-B969-D6F8B23C0A5B}" type="pres">
      <dgm:prSet presAssocID="{463D75D0-2372-4EEC-8120-1BEC3682D389}" presName="parentText" presStyleLbl="node1" presStyleIdx="0" presStyleCnt="4">
        <dgm:presLayoutVars>
          <dgm:chMax val="0"/>
          <dgm:bulletEnabled val="1"/>
        </dgm:presLayoutVars>
      </dgm:prSet>
      <dgm:spPr/>
    </dgm:pt>
    <dgm:pt modelId="{F2A567F3-B284-4592-8596-6E603614A1F0}" type="pres">
      <dgm:prSet presAssocID="{4744EE9A-2DFB-44B4-84C2-06C06447850F}" presName="spacer" presStyleCnt="0"/>
      <dgm:spPr/>
    </dgm:pt>
    <dgm:pt modelId="{68618F37-6D73-48A5-B309-3E7D0305A1E4}" type="pres">
      <dgm:prSet presAssocID="{2156F4C6-7F50-4155-A825-7F7DED847E52}" presName="parentText" presStyleLbl="node1" presStyleIdx="1" presStyleCnt="4">
        <dgm:presLayoutVars>
          <dgm:chMax val="0"/>
          <dgm:bulletEnabled val="1"/>
        </dgm:presLayoutVars>
      </dgm:prSet>
      <dgm:spPr/>
    </dgm:pt>
    <dgm:pt modelId="{5B01E2C8-FD4A-458B-A218-BD8D713F2A01}" type="pres">
      <dgm:prSet presAssocID="{8C5D0F19-5168-4787-A6BE-5480AD056D6C}" presName="spacer" presStyleCnt="0"/>
      <dgm:spPr/>
    </dgm:pt>
    <dgm:pt modelId="{7A5E0BF1-5F0E-40CB-97B8-EBFCD6FCCB43}" type="pres">
      <dgm:prSet presAssocID="{477349DB-185E-4265-B488-29C77AA5F980}" presName="parentText" presStyleLbl="node1" presStyleIdx="2" presStyleCnt="4">
        <dgm:presLayoutVars>
          <dgm:chMax val="0"/>
          <dgm:bulletEnabled val="1"/>
        </dgm:presLayoutVars>
      </dgm:prSet>
      <dgm:spPr/>
    </dgm:pt>
    <dgm:pt modelId="{5D92DCDE-7671-46C0-82A9-711CEEABBFC6}" type="pres">
      <dgm:prSet presAssocID="{3654594C-041C-473A-8743-A74F3A7C2037}" presName="spacer" presStyleCnt="0"/>
      <dgm:spPr/>
    </dgm:pt>
    <dgm:pt modelId="{6C7D2E1E-36A3-4B83-A874-092DE8A5FDE9}" type="pres">
      <dgm:prSet presAssocID="{4B7724D7-C12C-444B-8609-E93ABBB18318}" presName="parentText" presStyleLbl="node1" presStyleIdx="3" presStyleCnt="4">
        <dgm:presLayoutVars>
          <dgm:chMax val="0"/>
          <dgm:bulletEnabled val="1"/>
        </dgm:presLayoutVars>
      </dgm:prSet>
      <dgm:spPr/>
    </dgm:pt>
  </dgm:ptLst>
  <dgm:cxnLst>
    <dgm:cxn modelId="{F18FFA18-40DE-4BE5-A795-88F1226CEB2A}" srcId="{FCF762D7-1406-4769-A938-C3476EC19F19}" destId="{477349DB-185E-4265-B488-29C77AA5F980}" srcOrd="2" destOrd="0" parTransId="{73D927EC-D1B8-4E50-82F7-AE4C8F1A7B43}" sibTransId="{3654594C-041C-473A-8743-A74F3A7C2037}"/>
    <dgm:cxn modelId="{C1CC641B-8C20-4B5C-8F87-3B7B1D03F34B}" type="presOf" srcId="{463D75D0-2372-4EEC-8120-1BEC3682D389}" destId="{9E6DA2EE-FBE6-4A67-B969-D6F8B23C0A5B}" srcOrd="0" destOrd="0" presId="urn:microsoft.com/office/officeart/2005/8/layout/vList2"/>
    <dgm:cxn modelId="{E0E64629-5E63-4CB1-A384-B571ECE06A62}" type="presOf" srcId="{477349DB-185E-4265-B488-29C77AA5F980}" destId="{7A5E0BF1-5F0E-40CB-97B8-EBFCD6FCCB43}" srcOrd="0" destOrd="0" presId="urn:microsoft.com/office/officeart/2005/8/layout/vList2"/>
    <dgm:cxn modelId="{6BFF773D-92A6-4FBA-B794-0E360D466C0B}" type="presOf" srcId="{4B7724D7-C12C-444B-8609-E93ABBB18318}" destId="{6C7D2E1E-36A3-4B83-A874-092DE8A5FDE9}" srcOrd="0" destOrd="0" presId="urn:microsoft.com/office/officeart/2005/8/layout/vList2"/>
    <dgm:cxn modelId="{70D4E943-8179-45B7-BF2C-CC8BE9336173}" srcId="{FCF762D7-1406-4769-A938-C3476EC19F19}" destId="{4B7724D7-C12C-444B-8609-E93ABBB18318}" srcOrd="3" destOrd="0" parTransId="{E478A6A7-FFBD-46D2-9CBA-6FD1EFF00F8F}" sibTransId="{D6FC74DA-7694-416B-8C1B-D6200D069001}"/>
    <dgm:cxn modelId="{D5FF0E6F-61D0-402B-83A2-4CFB31DD2393}" type="presOf" srcId="{2156F4C6-7F50-4155-A825-7F7DED847E52}" destId="{68618F37-6D73-48A5-B309-3E7D0305A1E4}" srcOrd="0" destOrd="0" presId="urn:microsoft.com/office/officeart/2005/8/layout/vList2"/>
    <dgm:cxn modelId="{89C80A56-5955-49CE-A33A-CC01BF5C78B2}" srcId="{FCF762D7-1406-4769-A938-C3476EC19F19}" destId="{2156F4C6-7F50-4155-A825-7F7DED847E52}" srcOrd="1" destOrd="0" parTransId="{8C71B630-1046-4CFF-A9EA-969F3F252F8D}" sibTransId="{8C5D0F19-5168-4787-A6BE-5480AD056D6C}"/>
    <dgm:cxn modelId="{CA2465AB-3EB4-4286-AEC8-BD38D2522ED0}" srcId="{FCF762D7-1406-4769-A938-C3476EC19F19}" destId="{463D75D0-2372-4EEC-8120-1BEC3682D389}" srcOrd="0" destOrd="0" parTransId="{4FF21C08-C538-4E13-B000-44BCC52CFBC4}" sibTransId="{4744EE9A-2DFB-44B4-84C2-06C06447850F}"/>
    <dgm:cxn modelId="{E8B131CA-F402-4ADE-BCC0-91FC53FD3A55}" type="presOf" srcId="{FCF762D7-1406-4769-A938-C3476EC19F19}" destId="{622D8761-39B3-40C9-8F21-593F55F7BB77}" srcOrd="0" destOrd="0" presId="urn:microsoft.com/office/officeart/2005/8/layout/vList2"/>
    <dgm:cxn modelId="{70E79953-6958-4E4E-BD39-D3A17C832DF4}" type="presParOf" srcId="{622D8761-39B3-40C9-8F21-593F55F7BB77}" destId="{9E6DA2EE-FBE6-4A67-B969-D6F8B23C0A5B}" srcOrd="0" destOrd="0" presId="urn:microsoft.com/office/officeart/2005/8/layout/vList2"/>
    <dgm:cxn modelId="{B6A5003C-4D0B-4795-B75B-42A24FBD3D5E}" type="presParOf" srcId="{622D8761-39B3-40C9-8F21-593F55F7BB77}" destId="{F2A567F3-B284-4592-8596-6E603614A1F0}" srcOrd="1" destOrd="0" presId="urn:microsoft.com/office/officeart/2005/8/layout/vList2"/>
    <dgm:cxn modelId="{0376F76D-E1D7-4097-A599-5C9C6A041BE1}" type="presParOf" srcId="{622D8761-39B3-40C9-8F21-593F55F7BB77}" destId="{68618F37-6D73-48A5-B309-3E7D0305A1E4}" srcOrd="2" destOrd="0" presId="urn:microsoft.com/office/officeart/2005/8/layout/vList2"/>
    <dgm:cxn modelId="{E057931E-9CBF-4C6A-BA90-FC3529239628}" type="presParOf" srcId="{622D8761-39B3-40C9-8F21-593F55F7BB77}" destId="{5B01E2C8-FD4A-458B-A218-BD8D713F2A01}" srcOrd="3" destOrd="0" presId="urn:microsoft.com/office/officeart/2005/8/layout/vList2"/>
    <dgm:cxn modelId="{4129AC48-391D-4ACD-B119-6BE40A5E558F}" type="presParOf" srcId="{622D8761-39B3-40C9-8F21-593F55F7BB77}" destId="{7A5E0BF1-5F0E-40CB-97B8-EBFCD6FCCB43}" srcOrd="4" destOrd="0" presId="urn:microsoft.com/office/officeart/2005/8/layout/vList2"/>
    <dgm:cxn modelId="{22C4FB97-2E88-4FCD-8E71-98260E42B4FC}" type="presParOf" srcId="{622D8761-39B3-40C9-8F21-593F55F7BB77}" destId="{5D92DCDE-7671-46C0-82A9-711CEEABBFC6}" srcOrd="5" destOrd="0" presId="urn:microsoft.com/office/officeart/2005/8/layout/vList2"/>
    <dgm:cxn modelId="{7531C757-AD19-4A7A-AA00-385A49F9F0E3}" type="presParOf" srcId="{622D8761-39B3-40C9-8F21-593F55F7BB77}" destId="{6C7D2E1E-36A3-4B83-A874-092DE8A5FDE9}"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C6A3BE5-00A1-4587-9936-ECC86D61BE26}"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5DCC1EC6-1BBA-4522-B680-33889CBB51AC}">
      <dgm:prSet/>
      <dgm:spPr/>
      <dgm:t>
        <a:bodyPr/>
        <a:lstStyle/>
        <a:p>
          <a:pPr>
            <a:lnSpc>
              <a:spcPct val="100000"/>
            </a:lnSpc>
          </a:pPr>
          <a:r>
            <a:rPr lang="en-GB"/>
            <a:t>Why is this bad?</a:t>
          </a:r>
          <a:endParaRPr lang="en-US"/>
        </a:p>
      </dgm:t>
    </dgm:pt>
    <dgm:pt modelId="{170628E9-E71B-4C32-BF87-6C1F3117C12B}" type="parTrans" cxnId="{1CCC0356-3762-453B-BD0B-4DCD609C9446}">
      <dgm:prSet/>
      <dgm:spPr/>
      <dgm:t>
        <a:bodyPr/>
        <a:lstStyle/>
        <a:p>
          <a:endParaRPr lang="en-US"/>
        </a:p>
      </dgm:t>
    </dgm:pt>
    <dgm:pt modelId="{7B65A317-3225-47A1-AD9D-E43E457D8DA8}" type="sibTrans" cxnId="{1CCC0356-3762-453B-BD0B-4DCD609C9446}">
      <dgm:prSet/>
      <dgm:spPr/>
      <dgm:t>
        <a:bodyPr/>
        <a:lstStyle/>
        <a:p>
          <a:endParaRPr lang="en-US"/>
        </a:p>
      </dgm:t>
    </dgm:pt>
    <dgm:pt modelId="{15511E9F-0187-4102-8ECF-92F301E1131E}">
      <dgm:prSet/>
      <dgm:spPr/>
      <dgm:t>
        <a:bodyPr/>
        <a:lstStyle/>
        <a:p>
          <a:pPr>
            <a:lnSpc>
              <a:spcPct val="100000"/>
            </a:lnSpc>
          </a:pPr>
          <a:r>
            <a:rPr lang="en-GB"/>
            <a:t>The Solution?</a:t>
          </a:r>
          <a:endParaRPr lang="en-US"/>
        </a:p>
      </dgm:t>
    </dgm:pt>
    <dgm:pt modelId="{4CE3BDDA-FCAD-4EB9-B1E1-1E03A7AA4087}" type="parTrans" cxnId="{6F964D3D-BFF4-43EC-802E-C45AF13D7996}">
      <dgm:prSet/>
      <dgm:spPr/>
      <dgm:t>
        <a:bodyPr/>
        <a:lstStyle/>
        <a:p>
          <a:endParaRPr lang="en-US"/>
        </a:p>
      </dgm:t>
    </dgm:pt>
    <dgm:pt modelId="{6BC28222-FD5A-4D7D-9244-0FB0F64B74E1}" type="sibTrans" cxnId="{6F964D3D-BFF4-43EC-802E-C45AF13D7996}">
      <dgm:prSet/>
      <dgm:spPr/>
      <dgm:t>
        <a:bodyPr/>
        <a:lstStyle/>
        <a:p>
          <a:endParaRPr lang="en-US"/>
        </a:p>
      </dgm:t>
    </dgm:pt>
    <dgm:pt modelId="{8B394F83-4463-4F05-BE6C-1C371233F663}">
      <dgm:prSet/>
      <dgm:spPr/>
      <dgm:t>
        <a:bodyPr/>
        <a:lstStyle/>
        <a:p>
          <a:pPr>
            <a:lnSpc>
              <a:spcPct val="100000"/>
            </a:lnSpc>
          </a:pPr>
          <a:r>
            <a:rPr lang="en-GB"/>
            <a:t>Paasonen (2015) investigated how people react emotionally to technology malfunctions, finding that failures provoke strong feelings like dismay and helplessness, linked to uncertainties in control. Participants expressed frustration over disruptions and expected technology to function flawlessly, noting how glitches underscore their reliance on digital connections for work and socializing. [5]</a:t>
          </a:r>
          <a:endParaRPr lang="en-US"/>
        </a:p>
      </dgm:t>
    </dgm:pt>
    <dgm:pt modelId="{470527AE-E56F-4971-ABC7-29E3EC896E72}" type="parTrans" cxnId="{1D814346-C9BE-4A2B-BAF7-3ACB0BF33C62}">
      <dgm:prSet/>
      <dgm:spPr/>
      <dgm:t>
        <a:bodyPr/>
        <a:lstStyle/>
        <a:p>
          <a:endParaRPr lang="en-US"/>
        </a:p>
      </dgm:t>
    </dgm:pt>
    <dgm:pt modelId="{3EF7F31C-9BFF-4EC4-8334-FC3337E7A636}" type="sibTrans" cxnId="{1D814346-C9BE-4A2B-BAF7-3ACB0BF33C62}">
      <dgm:prSet/>
      <dgm:spPr/>
      <dgm:t>
        <a:bodyPr/>
        <a:lstStyle/>
        <a:p>
          <a:endParaRPr lang="en-US"/>
        </a:p>
      </dgm:t>
    </dgm:pt>
    <dgm:pt modelId="{7FD00237-7168-4F78-A671-1B1963C6B0D8}">
      <dgm:prSet/>
      <dgm:spPr/>
      <dgm:t>
        <a:bodyPr/>
        <a:lstStyle/>
        <a:p>
          <a:pPr>
            <a:lnSpc>
              <a:spcPct val="100000"/>
            </a:lnSpc>
          </a:pPr>
          <a:r>
            <a:rPr lang="en-GB"/>
            <a:t>"the application of typical elements of game playing (e.g. point scoring, competition with others, rules of play) to other areas of activity, typically as an online marketing technique to encourage engagement with a product or service." [6]</a:t>
          </a:r>
          <a:endParaRPr lang="en-US"/>
        </a:p>
      </dgm:t>
    </dgm:pt>
    <dgm:pt modelId="{F280171E-4C4C-4DFC-A46C-ABB6381A2F1D}" type="parTrans" cxnId="{C64265DB-62A7-400D-B539-A5CCA455067D}">
      <dgm:prSet/>
      <dgm:spPr/>
      <dgm:t>
        <a:bodyPr/>
        <a:lstStyle/>
        <a:p>
          <a:endParaRPr lang="en-US"/>
        </a:p>
      </dgm:t>
    </dgm:pt>
    <dgm:pt modelId="{28872EF0-15F9-4EAF-9C4B-FC10A96935D3}" type="sibTrans" cxnId="{C64265DB-62A7-400D-B539-A5CCA455067D}">
      <dgm:prSet/>
      <dgm:spPr/>
      <dgm:t>
        <a:bodyPr/>
        <a:lstStyle/>
        <a:p>
          <a:endParaRPr lang="en-US"/>
        </a:p>
      </dgm:t>
    </dgm:pt>
    <dgm:pt modelId="{9AE51C14-D00C-4E23-A4F7-0283675E7677}" type="pres">
      <dgm:prSet presAssocID="{6C6A3BE5-00A1-4587-9936-ECC86D61BE26}" presName="root" presStyleCnt="0">
        <dgm:presLayoutVars>
          <dgm:dir/>
          <dgm:resizeHandles val="exact"/>
        </dgm:presLayoutVars>
      </dgm:prSet>
      <dgm:spPr/>
    </dgm:pt>
    <dgm:pt modelId="{D07618F0-6C62-4576-851B-6E3DCD247C3C}" type="pres">
      <dgm:prSet presAssocID="{5DCC1EC6-1BBA-4522-B680-33889CBB51AC}" presName="compNode" presStyleCnt="0"/>
      <dgm:spPr/>
    </dgm:pt>
    <dgm:pt modelId="{710DFCC0-6C63-4707-ADED-A9282A5821BF}" type="pres">
      <dgm:prSet presAssocID="{5DCC1EC6-1BBA-4522-B680-33889CBB51AC}" presName="bgRect" presStyleLbl="bgShp" presStyleIdx="0" presStyleCnt="4"/>
      <dgm:spPr/>
    </dgm:pt>
    <dgm:pt modelId="{8A01F2ED-067F-49E2-9FB0-AA9C22C7FE94}" type="pres">
      <dgm:prSet presAssocID="{5DCC1EC6-1BBA-4522-B680-33889CBB51A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evil Face with Solid Fill"/>
        </a:ext>
      </dgm:extLst>
    </dgm:pt>
    <dgm:pt modelId="{2D1BC0FC-1315-4662-B265-8AE0233590B1}" type="pres">
      <dgm:prSet presAssocID="{5DCC1EC6-1BBA-4522-B680-33889CBB51AC}" presName="spaceRect" presStyleCnt="0"/>
      <dgm:spPr/>
    </dgm:pt>
    <dgm:pt modelId="{3CECD169-D693-4CDE-A3E7-8A50D6E0AAEF}" type="pres">
      <dgm:prSet presAssocID="{5DCC1EC6-1BBA-4522-B680-33889CBB51AC}" presName="parTx" presStyleLbl="revTx" presStyleIdx="0" presStyleCnt="4">
        <dgm:presLayoutVars>
          <dgm:chMax val="0"/>
          <dgm:chPref val="0"/>
        </dgm:presLayoutVars>
      </dgm:prSet>
      <dgm:spPr/>
    </dgm:pt>
    <dgm:pt modelId="{F0AD9595-14A8-4C66-B90A-5AE3B7DFBD82}" type="pres">
      <dgm:prSet presAssocID="{7B65A317-3225-47A1-AD9D-E43E457D8DA8}" presName="sibTrans" presStyleCnt="0"/>
      <dgm:spPr/>
    </dgm:pt>
    <dgm:pt modelId="{B45BDE7A-D1A9-4F56-9399-865CDF6DBDF0}" type="pres">
      <dgm:prSet presAssocID="{15511E9F-0187-4102-8ECF-92F301E1131E}" presName="compNode" presStyleCnt="0"/>
      <dgm:spPr/>
    </dgm:pt>
    <dgm:pt modelId="{868D7703-13AB-4E05-9848-2C7C547535EF}" type="pres">
      <dgm:prSet presAssocID="{15511E9F-0187-4102-8ECF-92F301E1131E}" presName="bgRect" presStyleLbl="bgShp" presStyleIdx="1" presStyleCnt="4"/>
      <dgm:spPr/>
    </dgm:pt>
    <dgm:pt modelId="{0DD3DFFD-D9DD-476A-BB77-F8B3B704B666}" type="pres">
      <dgm:prSet presAssocID="{15511E9F-0187-4102-8ECF-92F301E1131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edical"/>
        </a:ext>
      </dgm:extLst>
    </dgm:pt>
    <dgm:pt modelId="{5B3F47A2-5337-424B-886F-85F3C1FE80FC}" type="pres">
      <dgm:prSet presAssocID="{15511E9F-0187-4102-8ECF-92F301E1131E}" presName="spaceRect" presStyleCnt="0"/>
      <dgm:spPr/>
    </dgm:pt>
    <dgm:pt modelId="{BD265BDD-4CF4-4792-AD3B-00F5717F2D10}" type="pres">
      <dgm:prSet presAssocID="{15511E9F-0187-4102-8ECF-92F301E1131E}" presName="parTx" presStyleLbl="revTx" presStyleIdx="1" presStyleCnt="4">
        <dgm:presLayoutVars>
          <dgm:chMax val="0"/>
          <dgm:chPref val="0"/>
        </dgm:presLayoutVars>
      </dgm:prSet>
      <dgm:spPr/>
    </dgm:pt>
    <dgm:pt modelId="{6C7B025D-BAE6-4016-B3B2-EDC7852742C7}" type="pres">
      <dgm:prSet presAssocID="{6BC28222-FD5A-4D7D-9244-0FB0F64B74E1}" presName="sibTrans" presStyleCnt="0"/>
      <dgm:spPr/>
    </dgm:pt>
    <dgm:pt modelId="{0161865B-82C3-42E7-AFEC-525515F22D66}" type="pres">
      <dgm:prSet presAssocID="{8B394F83-4463-4F05-BE6C-1C371233F663}" presName="compNode" presStyleCnt="0"/>
      <dgm:spPr/>
    </dgm:pt>
    <dgm:pt modelId="{29BBF511-B090-416A-B6B0-C833610F88E4}" type="pres">
      <dgm:prSet presAssocID="{8B394F83-4463-4F05-BE6C-1C371233F663}" presName="bgRect" presStyleLbl="bgShp" presStyleIdx="2" presStyleCnt="4"/>
      <dgm:spPr/>
    </dgm:pt>
    <dgm:pt modelId="{5011382C-6A2E-4718-9D1E-2EBA0EAE4E09}" type="pres">
      <dgm:prSet presAssocID="{8B394F83-4463-4F05-BE6C-1C371233F66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isconnected"/>
        </a:ext>
      </dgm:extLst>
    </dgm:pt>
    <dgm:pt modelId="{CA9F19F3-FABD-48A3-9818-E43109AC8743}" type="pres">
      <dgm:prSet presAssocID="{8B394F83-4463-4F05-BE6C-1C371233F663}" presName="spaceRect" presStyleCnt="0"/>
      <dgm:spPr/>
    </dgm:pt>
    <dgm:pt modelId="{771F0DDC-2F15-45BC-B1A9-2E2030410464}" type="pres">
      <dgm:prSet presAssocID="{8B394F83-4463-4F05-BE6C-1C371233F663}" presName="parTx" presStyleLbl="revTx" presStyleIdx="2" presStyleCnt="4">
        <dgm:presLayoutVars>
          <dgm:chMax val="0"/>
          <dgm:chPref val="0"/>
        </dgm:presLayoutVars>
      </dgm:prSet>
      <dgm:spPr/>
    </dgm:pt>
    <dgm:pt modelId="{E7044C9E-FCE8-47C3-86BE-E4F36CCBA755}" type="pres">
      <dgm:prSet presAssocID="{3EF7F31C-9BFF-4EC4-8334-FC3337E7A636}" presName="sibTrans" presStyleCnt="0"/>
      <dgm:spPr/>
    </dgm:pt>
    <dgm:pt modelId="{12251CC8-9B3B-4BA5-B968-5927A1E8E47C}" type="pres">
      <dgm:prSet presAssocID="{7FD00237-7168-4F78-A671-1B1963C6B0D8}" presName="compNode" presStyleCnt="0"/>
      <dgm:spPr/>
    </dgm:pt>
    <dgm:pt modelId="{C1D617D1-A5A0-435E-82AF-6422326C5C82}" type="pres">
      <dgm:prSet presAssocID="{7FD00237-7168-4F78-A671-1B1963C6B0D8}" presName="bgRect" presStyleLbl="bgShp" presStyleIdx="3" presStyleCnt="4"/>
      <dgm:spPr/>
    </dgm:pt>
    <dgm:pt modelId="{0A23E15E-9447-4782-BD15-1931AE4CB105}" type="pres">
      <dgm:prSet presAssocID="{7FD00237-7168-4F78-A671-1B1963C6B0D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Game controller"/>
        </a:ext>
      </dgm:extLst>
    </dgm:pt>
    <dgm:pt modelId="{66A9025E-B101-44CB-9C6A-62538AECA9A8}" type="pres">
      <dgm:prSet presAssocID="{7FD00237-7168-4F78-A671-1B1963C6B0D8}" presName="spaceRect" presStyleCnt="0"/>
      <dgm:spPr/>
    </dgm:pt>
    <dgm:pt modelId="{DE0396CC-FD67-4C6D-96C9-A8D6EAD5C570}" type="pres">
      <dgm:prSet presAssocID="{7FD00237-7168-4F78-A671-1B1963C6B0D8}" presName="parTx" presStyleLbl="revTx" presStyleIdx="3" presStyleCnt="4">
        <dgm:presLayoutVars>
          <dgm:chMax val="0"/>
          <dgm:chPref val="0"/>
        </dgm:presLayoutVars>
      </dgm:prSet>
      <dgm:spPr/>
    </dgm:pt>
  </dgm:ptLst>
  <dgm:cxnLst>
    <dgm:cxn modelId="{8FECB31E-8B5E-42FF-8147-E8319721D942}" type="presOf" srcId="{15511E9F-0187-4102-8ECF-92F301E1131E}" destId="{BD265BDD-4CF4-4792-AD3B-00F5717F2D10}" srcOrd="0" destOrd="0" presId="urn:microsoft.com/office/officeart/2018/2/layout/IconVerticalSolidList"/>
    <dgm:cxn modelId="{2785142D-DADD-46C7-B6AA-B58C80450416}" type="presOf" srcId="{6C6A3BE5-00A1-4587-9936-ECC86D61BE26}" destId="{9AE51C14-D00C-4E23-A4F7-0283675E7677}" srcOrd="0" destOrd="0" presId="urn:microsoft.com/office/officeart/2018/2/layout/IconVerticalSolidList"/>
    <dgm:cxn modelId="{6F964D3D-BFF4-43EC-802E-C45AF13D7996}" srcId="{6C6A3BE5-00A1-4587-9936-ECC86D61BE26}" destId="{15511E9F-0187-4102-8ECF-92F301E1131E}" srcOrd="1" destOrd="0" parTransId="{4CE3BDDA-FCAD-4EB9-B1E1-1E03A7AA4087}" sibTransId="{6BC28222-FD5A-4D7D-9244-0FB0F64B74E1}"/>
    <dgm:cxn modelId="{B4164A3F-B58D-45D9-BBBF-E90CCE2FA4D8}" type="presOf" srcId="{8B394F83-4463-4F05-BE6C-1C371233F663}" destId="{771F0DDC-2F15-45BC-B1A9-2E2030410464}" srcOrd="0" destOrd="0" presId="urn:microsoft.com/office/officeart/2018/2/layout/IconVerticalSolidList"/>
    <dgm:cxn modelId="{1D814346-C9BE-4A2B-BAF7-3ACB0BF33C62}" srcId="{6C6A3BE5-00A1-4587-9936-ECC86D61BE26}" destId="{8B394F83-4463-4F05-BE6C-1C371233F663}" srcOrd="2" destOrd="0" parTransId="{470527AE-E56F-4971-ABC7-29E3EC896E72}" sibTransId="{3EF7F31C-9BFF-4EC4-8334-FC3337E7A636}"/>
    <dgm:cxn modelId="{C20D0049-8446-4BFC-A8CD-504ABE3B2308}" type="presOf" srcId="{7FD00237-7168-4F78-A671-1B1963C6B0D8}" destId="{DE0396CC-FD67-4C6D-96C9-A8D6EAD5C570}" srcOrd="0" destOrd="0" presId="urn:microsoft.com/office/officeart/2018/2/layout/IconVerticalSolidList"/>
    <dgm:cxn modelId="{1CCC0356-3762-453B-BD0B-4DCD609C9446}" srcId="{6C6A3BE5-00A1-4587-9936-ECC86D61BE26}" destId="{5DCC1EC6-1BBA-4522-B680-33889CBB51AC}" srcOrd="0" destOrd="0" parTransId="{170628E9-E71B-4C32-BF87-6C1F3117C12B}" sibTransId="{7B65A317-3225-47A1-AD9D-E43E457D8DA8}"/>
    <dgm:cxn modelId="{3DD67ED4-5F36-4C9E-A762-58150A5C4D23}" type="presOf" srcId="{5DCC1EC6-1BBA-4522-B680-33889CBB51AC}" destId="{3CECD169-D693-4CDE-A3E7-8A50D6E0AAEF}" srcOrd="0" destOrd="0" presId="urn:microsoft.com/office/officeart/2018/2/layout/IconVerticalSolidList"/>
    <dgm:cxn modelId="{C64265DB-62A7-400D-B539-A5CCA455067D}" srcId="{6C6A3BE5-00A1-4587-9936-ECC86D61BE26}" destId="{7FD00237-7168-4F78-A671-1B1963C6B0D8}" srcOrd="3" destOrd="0" parTransId="{F280171E-4C4C-4DFC-A46C-ABB6381A2F1D}" sibTransId="{28872EF0-15F9-4EAF-9C4B-FC10A96935D3}"/>
    <dgm:cxn modelId="{B9C443B6-737E-4B16-A745-7CDC007AA4CB}" type="presParOf" srcId="{9AE51C14-D00C-4E23-A4F7-0283675E7677}" destId="{D07618F0-6C62-4576-851B-6E3DCD247C3C}" srcOrd="0" destOrd="0" presId="urn:microsoft.com/office/officeart/2018/2/layout/IconVerticalSolidList"/>
    <dgm:cxn modelId="{69A95163-906F-4DD6-8717-F313142CEC74}" type="presParOf" srcId="{D07618F0-6C62-4576-851B-6E3DCD247C3C}" destId="{710DFCC0-6C63-4707-ADED-A9282A5821BF}" srcOrd="0" destOrd="0" presId="urn:microsoft.com/office/officeart/2018/2/layout/IconVerticalSolidList"/>
    <dgm:cxn modelId="{106CFFD6-7F46-4C2B-A028-A402DA3B9721}" type="presParOf" srcId="{D07618F0-6C62-4576-851B-6E3DCD247C3C}" destId="{8A01F2ED-067F-49E2-9FB0-AA9C22C7FE94}" srcOrd="1" destOrd="0" presId="urn:microsoft.com/office/officeart/2018/2/layout/IconVerticalSolidList"/>
    <dgm:cxn modelId="{6FBF0327-EF37-46AC-83C1-580EB59FA08E}" type="presParOf" srcId="{D07618F0-6C62-4576-851B-6E3DCD247C3C}" destId="{2D1BC0FC-1315-4662-B265-8AE0233590B1}" srcOrd="2" destOrd="0" presId="urn:microsoft.com/office/officeart/2018/2/layout/IconVerticalSolidList"/>
    <dgm:cxn modelId="{C4BC8C02-5927-499C-A787-E9430FB238EA}" type="presParOf" srcId="{D07618F0-6C62-4576-851B-6E3DCD247C3C}" destId="{3CECD169-D693-4CDE-A3E7-8A50D6E0AAEF}" srcOrd="3" destOrd="0" presId="urn:microsoft.com/office/officeart/2018/2/layout/IconVerticalSolidList"/>
    <dgm:cxn modelId="{B0CAC26E-7B7B-4A4F-A1AB-19A7AD41ACFB}" type="presParOf" srcId="{9AE51C14-D00C-4E23-A4F7-0283675E7677}" destId="{F0AD9595-14A8-4C66-B90A-5AE3B7DFBD82}" srcOrd="1" destOrd="0" presId="urn:microsoft.com/office/officeart/2018/2/layout/IconVerticalSolidList"/>
    <dgm:cxn modelId="{A1B6A4D3-F2D2-4604-B71B-E3D650C8C3DC}" type="presParOf" srcId="{9AE51C14-D00C-4E23-A4F7-0283675E7677}" destId="{B45BDE7A-D1A9-4F56-9399-865CDF6DBDF0}" srcOrd="2" destOrd="0" presId="urn:microsoft.com/office/officeart/2018/2/layout/IconVerticalSolidList"/>
    <dgm:cxn modelId="{3EB3917B-B789-4537-83E5-B645ED0AE69A}" type="presParOf" srcId="{B45BDE7A-D1A9-4F56-9399-865CDF6DBDF0}" destId="{868D7703-13AB-4E05-9848-2C7C547535EF}" srcOrd="0" destOrd="0" presId="urn:microsoft.com/office/officeart/2018/2/layout/IconVerticalSolidList"/>
    <dgm:cxn modelId="{7ACD42F7-9BAB-48BB-BC9E-B9061D13D86B}" type="presParOf" srcId="{B45BDE7A-D1A9-4F56-9399-865CDF6DBDF0}" destId="{0DD3DFFD-D9DD-476A-BB77-F8B3B704B666}" srcOrd="1" destOrd="0" presId="urn:microsoft.com/office/officeart/2018/2/layout/IconVerticalSolidList"/>
    <dgm:cxn modelId="{71D4298E-488B-41A6-A345-A1F42B6B020F}" type="presParOf" srcId="{B45BDE7A-D1A9-4F56-9399-865CDF6DBDF0}" destId="{5B3F47A2-5337-424B-886F-85F3C1FE80FC}" srcOrd="2" destOrd="0" presId="urn:microsoft.com/office/officeart/2018/2/layout/IconVerticalSolidList"/>
    <dgm:cxn modelId="{0849752A-55E7-4AA9-8720-C83458E7124D}" type="presParOf" srcId="{B45BDE7A-D1A9-4F56-9399-865CDF6DBDF0}" destId="{BD265BDD-4CF4-4792-AD3B-00F5717F2D10}" srcOrd="3" destOrd="0" presId="urn:microsoft.com/office/officeart/2018/2/layout/IconVerticalSolidList"/>
    <dgm:cxn modelId="{A09C972D-FF5C-442F-B6B1-D15D4EE9F16E}" type="presParOf" srcId="{9AE51C14-D00C-4E23-A4F7-0283675E7677}" destId="{6C7B025D-BAE6-4016-B3B2-EDC7852742C7}" srcOrd="3" destOrd="0" presId="urn:microsoft.com/office/officeart/2018/2/layout/IconVerticalSolidList"/>
    <dgm:cxn modelId="{100391CA-6CCB-46BE-82E5-DA39CEC6F5F9}" type="presParOf" srcId="{9AE51C14-D00C-4E23-A4F7-0283675E7677}" destId="{0161865B-82C3-42E7-AFEC-525515F22D66}" srcOrd="4" destOrd="0" presId="urn:microsoft.com/office/officeart/2018/2/layout/IconVerticalSolidList"/>
    <dgm:cxn modelId="{609943E0-66A3-4B5E-960B-4EAE2A9376C5}" type="presParOf" srcId="{0161865B-82C3-42E7-AFEC-525515F22D66}" destId="{29BBF511-B090-416A-B6B0-C833610F88E4}" srcOrd="0" destOrd="0" presId="urn:microsoft.com/office/officeart/2018/2/layout/IconVerticalSolidList"/>
    <dgm:cxn modelId="{B95A8B45-4920-4A16-A1C2-862C0CE2A35A}" type="presParOf" srcId="{0161865B-82C3-42E7-AFEC-525515F22D66}" destId="{5011382C-6A2E-4718-9D1E-2EBA0EAE4E09}" srcOrd="1" destOrd="0" presId="urn:microsoft.com/office/officeart/2018/2/layout/IconVerticalSolidList"/>
    <dgm:cxn modelId="{8C7149C2-F295-4B00-965C-9D0469988523}" type="presParOf" srcId="{0161865B-82C3-42E7-AFEC-525515F22D66}" destId="{CA9F19F3-FABD-48A3-9818-E43109AC8743}" srcOrd="2" destOrd="0" presId="urn:microsoft.com/office/officeart/2018/2/layout/IconVerticalSolidList"/>
    <dgm:cxn modelId="{B99A9771-A389-434A-AA06-49E465D0E038}" type="presParOf" srcId="{0161865B-82C3-42E7-AFEC-525515F22D66}" destId="{771F0DDC-2F15-45BC-B1A9-2E2030410464}" srcOrd="3" destOrd="0" presId="urn:microsoft.com/office/officeart/2018/2/layout/IconVerticalSolidList"/>
    <dgm:cxn modelId="{8711BEE4-5FDE-453B-8BE3-481A4D6D1332}" type="presParOf" srcId="{9AE51C14-D00C-4E23-A4F7-0283675E7677}" destId="{E7044C9E-FCE8-47C3-86BE-E4F36CCBA755}" srcOrd="5" destOrd="0" presId="urn:microsoft.com/office/officeart/2018/2/layout/IconVerticalSolidList"/>
    <dgm:cxn modelId="{5385F63E-1CB4-4436-9950-F00B37B6A19B}" type="presParOf" srcId="{9AE51C14-D00C-4E23-A4F7-0283675E7677}" destId="{12251CC8-9B3B-4BA5-B968-5927A1E8E47C}" srcOrd="6" destOrd="0" presId="urn:microsoft.com/office/officeart/2018/2/layout/IconVerticalSolidList"/>
    <dgm:cxn modelId="{4CFC5403-F825-408B-ADB2-29C2E6DABBAA}" type="presParOf" srcId="{12251CC8-9B3B-4BA5-B968-5927A1E8E47C}" destId="{C1D617D1-A5A0-435E-82AF-6422326C5C82}" srcOrd="0" destOrd="0" presId="urn:microsoft.com/office/officeart/2018/2/layout/IconVerticalSolidList"/>
    <dgm:cxn modelId="{3424B086-F5A5-4CF4-AD4B-4E270D29C628}" type="presParOf" srcId="{12251CC8-9B3B-4BA5-B968-5927A1E8E47C}" destId="{0A23E15E-9447-4782-BD15-1931AE4CB105}" srcOrd="1" destOrd="0" presId="urn:microsoft.com/office/officeart/2018/2/layout/IconVerticalSolidList"/>
    <dgm:cxn modelId="{092C4872-769B-4963-950B-7CE2CD5B14D6}" type="presParOf" srcId="{12251CC8-9B3B-4BA5-B968-5927A1E8E47C}" destId="{66A9025E-B101-44CB-9C6A-62538AECA9A8}" srcOrd="2" destOrd="0" presId="urn:microsoft.com/office/officeart/2018/2/layout/IconVerticalSolidList"/>
    <dgm:cxn modelId="{DCEA4C71-3D8A-40D6-8B5B-A557281CD44E}" type="presParOf" srcId="{12251CC8-9B3B-4BA5-B968-5927A1E8E47C}" destId="{DE0396CC-FD67-4C6D-96C9-A8D6EAD5C57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5D962D-F749-4FE2-8CC1-9CE93C89F295}">
      <dsp:nvSpPr>
        <dsp:cNvPr id="0" name=""/>
        <dsp:cNvSpPr/>
      </dsp:nvSpPr>
      <dsp:spPr>
        <a:xfrm>
          <a:off x="0" y="2439"/>
          <a:ext cx="6301601" cy="123661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1FF15E-6B40-434C-96A9-1C721B415EF2}">
      <dsp:nvSpPr>
        <dsp:cNvPr id="0" name=""/>
        <dsp:cNvSpPr/>
      </dsp:nvSpPr>
      <dsp:spPr>
        <a:xfrm>
          <a:off x="374076" y="280678"/>
          <a:ext cx="680139" cy="68013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AC3B240-E57C-4F3F-9508-930D7A918974}">
      <dsp:nvSpPr>
        <dsp:cNvPr id="0" name=""/>
        <dsp:cNvSpPr/>
      </dsp:nvSpPr>
      <dsp:spPr>
        <a:xfrm>
          <a:off x="1428292" y="2439"/>
          <a:ext cx="4873308" cy="1236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75" tIns="130875" rIns="130875" bIns="130875" numCol="1" spcCol="1270" anchor="ctr" anchorCtr="0">
          <a:noAutofit/>
        </a:bodyPr>
        <a:lstStyle/>
        <a:p>
          <a:pPr marL="0" lvl="0" indent="0" algn="l" defTabSz="755650">
            <a:lnSpc>
              <a:spcPct val="90000"/>
            </a:lnSpc>
            <a:spcBef>
              <a:spcPct val="0"/>
            </a:spcBef>
            <a:spcAft>
              <a:spcPct val="35000"/>
            </a:spcAft>
            <a:buNone/>
          </a:pPr>
          <a:r>
            <a:rPr lang="en-GB" sz="1700" kern="1200"/>
            <a:t>By implementing checkpoint technology within the network you can deploy application control services, its technology will help to create and enforce policies throughout the network.</a:t>
          </a:r>
          <a:endParaRPr lang="en-US" sz="1700" kern="1200"/>
        </a:p>
      </dsp:txBody>
      <dsp:txXfrm>
        <a:off x="1428292" y="2439"/>
        <a:ext cx="4873308" cy="1236616"/>
      </dsp:txXfrm>
    </dsp:sp>
    <dsp:sp modelId="{BF506F1F-C89F-45F7-BB54-642D849A1897}">
      <dsp:nvSpPr>
        <dsp:cNvPr id="0" name=""/>
        <dsp:cNvSpPr/>
      </dsp:nvSpPr>
      <dsp:spPr>
        <a:xfrm>
          <a:off x="0" y="1548210"/>
          <a:ext cx="6301601" cy="123661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CAC997-3CF6-4ECA-A35E-E5E522BFF8C1}">
      <dsp:nvSpPr>
        <dsp:cNvPr id="0" name=""/>
        <dsp:cNvSpPr/>
      </dsp:nvSpPr>
      <dsp:spPr>
        <a:xfrm>
          <a:off x="374076" y="1826449"/>
          <a:ext cx="680139" cy="68013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1788790-F705-4B12-8E03-17BEA44E3157}">
      <dsp:nvSpPr>
        <dsp:cNvPr id="0" name=""/>
        <dsp:cNvSpPr/>
      </dsp:nvSpPr>
      <dsp:spPr>
        <a:xfrm>
          <a:off x="1428292" y="1548210"/>
          <a:ext cx="4873308" cy="1236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75" tIns="130875" rIns="130875" bIns="130875" numCol="1" spcCol="1270" anchor="ctr" anchorCtr="0">
          <a:noAutofit/>
        </a:bodyPr>
        <a:lstStyle/>
        <a:p>
          <a:pPr marL="0" lvl="0" indent="0" algn="l" defTabSz="755650">
            <a:lnSpc>
              <a:spcPct val="90000"/>
            </a:lnSpc>
            <a:spcBef>
              <a:spcPct val="0"/>
            </a:spcBef>
            <a:spcAft>
              <a:spcPct val="35000"/>
            </a:spcAft>
            <a:buNone/>
          </a:pPr>
          <a:r>
            <a:rPr lang="en-GB" sz="1700" kern="1200"/>
            <a:t>Services include:</a:t>
          </a:r>
          <a:endParaRPr lang="en-US" sz="1700" kern="1200"/>
        </a:p>
      </dsp:txBody>
      <dsp:txXfrm>
        <a:off x="1428292" y="1548210"/>
        <a:ext cx="4873308" cy="1236616"/>
      </dsp:txXfrm>
    </dsp:sp>
    <dsp:sp modelId="{6E8FCA82-DC79-44BE-A9E7-4E0D9167DA24}">
      <dsp:nvSpPr>
        <dsp:cNvPr id="0" name=""/>
        <dsp:cNvSpPr/>
      </dsp:nvSpPr>
      <dsp:spPr>
        <a:xfrm>
          <a:off x="0" y="3093981"/>
          <a:ext cx="6301601" cy="123661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11BA12-B003-412F-8D81-94971211F3E4}">
      <dsp:nvSpPr>
        <dsp:cNvPr id="0" name=""/>
        <dsp:cNvSpPr/>
      </dsp:nvSpPr>
      <dsp:spPr>
        <a:xfrm>
          <a:off x="374076" y="3372220"/>
          <a:ext cx="680139" cy="68013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EECAC0B-A69B-4668-AD79-CE331CB5EE9F}">
      <dsp:nvSpPr>
        <dsp:cNvPr id="0" name=""/>
        <dsp:cNvSpPr/>
      </dsp:nvSpPr>
      <dsp:spPr>
        <a:xfrm>
          <a:off x="1428292" y="3093981"/>
          <a:ext cx="4873308" cy="1236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75" tIns="130875" rIns="130875" bIns="130875" numCol="1" spcCol="1270" anchor="ctr" anchorCtr="0">
          <a:noAutofit/>
        </a:bodyPr>
        <a:lstStyle/>
        <a:p>
          <a:pPr marL="0" lvl="0" indent="0" algn="l" defTabSz="755650">
            <a:lnSpc>
              <a:spcPct val="90000"/>
            </a:lnSpc>
            <a:spcBef>
              <a:spcPct val="0"/>
            </a:spcBef>
            <a:spcAft>
              <a:spcPct val="35000"/>
            </a:spcAft>
            <a:buNone/>
          </a:pPr>
          <a:r>
            <a:rPr lang="en-GB" sz="1700" kern="1200"/>
            <a:t>Enforce policies based on application type, network location, and user identity</a:t>
          </a:r>
          <a:endParaRPr lang="en-US" sz="1700" kern="1200"/>
        </a:p>
      </dsp:txBody>
      <dsp:txXfrm>
        <a:off x="1428292" y="3093981"/>
        <a:ext cx="4873308" cy="1236616"/>
      </dsp:txXfrm>
    </dsp:sp>
    <dsp:sp modelId="{C3228B2B-241B-493D-9A83-889F93F2992D}">
      <dsp:nvSpPr>
        <dsp:cNvPr id="0" name=""/>
        <dsp:cNvSpPr/>
      </dsp:nvSpPr>
      <dsp:spPr>
        <a:xfrm>
          <a:off x="0" y="4639752"/>
          <a:ext cx="6301601" cy="123661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3C13B0-7F8E-4FDF-9998-E519132BFCCF}">
      <dsp:nvSpPr>
        <dsp:cNvPr id="0" name=""/>
        <dsp:cNvSpPr/>
      </dsp:nvSpPr>
      <dsp:spPr>
        <a:xfrm>
          <a:off x="374076" y="4917991"/>
          <a:ext cx="680139" cy="68013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0DEF3F5-8FC0-4529-A3C8-79459F763ED1}">
      <dsp:nvSpPr>
        <dsp:cNvPr id="0" name=""/>
        <dsp:cNvSpPr/>
      </dsp:nvSpPr>
      <dsp:spPr>
        <a:xfrm>
          <a:off x="1428292" y="4639752"/>
          <a:ext cx="4873308" cy="1236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75" tIns="130875" rIns="130875" bIns="130875" numCol="1" spcCol="1270" anchor="ctr" anchorCtr="0">
          <a:noAutofit/>
        </a:bodyPr>
        <a:lstStyle/>
        <a:p>
          <a:pPr marL="0" lvl="0" indent="0" algn="l" defTabSz="755650">
            <a:lnSpc>
              <a:spcPct val="90000"/>
            </a:lnSpc>
            <a:spcBef>
              <a:spcPct val="0"/>
            </a:spcBef>
            <a:spcAft>
              <a:spcPct val="35000"/>
            </a:spcAft>
            <a:buNone/>
          </a:pPr>
          <a:r>
            <a:rPr lang="en-GB" sz="1700" kern="1200"/>
            <a:t>Advanced threat prevention systems that will help identify and block possible malicious applications</a:t>
          </a:r>
          <a:endParaRPr lang="en-US" sz="1700" kern="1200"/>
        </a:p>
      </dsp:txBody>
      <dsp:txXfrm>
        <a:off x="1428292" y="4639752"/>
        <a:ext cx="4873308" cy="123661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94B15C-0A6C-45F9-8D66-B39356930429}">
      <dsp:nvSpPr>
        <dsp:cNvPr id="0" name=""/>
        <dsp:cNvSpPr/>
      </dsp:nvSpPr>
      <dsp:spPr>
        <a:xfrm>
          <a:off x="752566" y="1045320"/>
          <a:ext cx="1066720" cy="10667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C2E0DB0-D783-4507-8FAC-430905FCA433}">
      <dsp:nvSpPr>
        <dsp:cNvPr id="0" name=""/>
        <dsp:cNvSpPr/>
      </dsp:nvSpPr>
      <dsp:spPr>
        <a:xfrm>
          <a:off x="100682" y="2427484"/>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a:t>Seamless Access to Authorised Applications</a:t>
          </a:r>
          <a:endParaRPr lang="en-US" sz="1800" kern="1200"/>
        </a:p>
      </dsp:txBody>
      <dsp:txXfrm>
        <a:off x="100682" y="2427484"/>
        <a:ext cx="2370489" cy="720000"/>
      </dsp:txXfrm>
    </dsp:sp>
    <dsp:sp modelId="{8091F448-72F3-4AE6-86C1-C89E79411873}">
      <dsp:nvSpPr>
        <dsp:cNvPr id="0" name=""/>
        <dsp:cNvSpPr/>
      </dsp:nvSpPr>
      <dsp:spPr>
        <a:xfrm>
          <a:off x="3537891" y="1045320"/>
          <a:ext cx="1066720" cy="10667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7CE74E8-3C00-42A0-9803-4B8392970B9A}">
      <dsp:nvSpPr>
        <dsp:cNvPr id="0" name=""/>
        <dsp:cNvSpPr/>
      </dsp:nvSpPr>
      <dsp:spPr>
        <a:xfrm>
          <a:off x="2886007" y="2427484"/>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a:t>Adaptive Policies</a:t>
          </a:r>
          <a:endParaRPr lang="en-US" sz="1800" kern="1200"/>
        </a:p>
      </dsp:txBody>
      <dsp:txXfrm>
        <a:off x="2886007" y="2427484"/>
        <a:ext cx="2370489" cy="720000"/>
      </dsp:txXfrm>
    </dsp:sp>
    <dsp:sp modelId="{E3BE6D9D-5959-4D3F-ABF6-957B2CB00B5C}">
      <dsp:nvSpPr>
        <dsp:cNvPr id="0" name=""/>
        <dsp:cNvSpPr/>
      </dsp:nvSpPr>
      <dsp:spPr>
        <a:xfrm>
          <a:off x="6323216" y="1045320"/>
          <a:ext cx="1066720" cy="10667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397C07-84CE-41B4-9949-706651388D63}">
      <dsp:nvSpPr>
        <dsp:cNvPr id="0" name=""/>
        <dsp:cNvSpPr/>
      </dsp:nvSpPr>
      <dsp:spPr>
        <a:xfrm>
          <a:off x="5671332" y="2427484"/>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a:t>Customized Access</a:t>
          </a:r>
          <a:endParaRPr lang="en-US" sz="1800" kern="1200"/>
        </a:p>
      </dsp:txBody>
      <dsp:txXfrm>
        <a:off x="5671332" y="2427484"/>
        <a:ext cx="2370489" cy="720000"/>
      </dsp:txXfrm>
    </dsp:sp>
    <dsp:sp modelId="{C9C4A0D2-036A-4304-8FAF-152EF6F1A548}">
      <dsp:nvSpPr>
        <dsp:cNvPr id="0" name=""/>
        <dsp:cNvSpPr/>
      </dsp:nvSpPr>
      <dsp:spPr>
        <a:xfrm>
          <a:off x="9108541" y="1045320"/>
          <a:ext cx="1066720" cy="10667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13F70BD-D2CC-433C-90E6-B5376648BF88}">
      <dsp:nvSpPr>
        <dsp:cNvPr id="0" name=""/>
        <dsp:cNvSpPr/>
      </dsp:nvSpPr>
      <dsp:spPr>
        <a:xfrm>
          <a:off x="8456657" y="2427484"/>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GB" sz="1800" kern="1200"/>
            <a:t>Enhanced User Focus</a:t>
          </a:r>
          <a:endParaRPr lang="en-US" sz="1800" kern="1200"/>
        </a:p>
      </dsp:txBody>
      <dsp:txXfrm>
        <a:off x="8456657" y="2427484"/>
        <a:ext cx="2370489"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1CA6E2-DF74-4882-8C32-49B51B144D48}">
      <dsp:nvSpPr>
        <dsp:cNvPr id="0" name=""/>
        <dsp:cNvSpPr/>
      </dsp:nvSpPr>
      <dsp:spPr>
        <a:xfrm>
          <a:off x="718664" y="453902"/>
          <a:ext cx="1955812" cy="195581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D5C70B-5C7A-457F-9967-630329ED3744}">
      <dsp:nvSpPr>
        <dsp:cNvPr id="0" name=""/>
        <dsp:cNvSpPr/>
      </dsp:nvSpPr>
      <dsp:spPr>
        <a:xfrm>
          <a:off x="1135476" y="870714"/>
          <a:ext cx="1122187" cy="11221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0C02E87-369E-4640-B92E-9A8CCC23947C}">
      <dsp:nvSpPr>
        <dsp:cNvPr id="0" name=""/>
        <dsp:cNvSpPr/>
      </dsp:nvSpPr>
      <dsp:spPr>
        <a:xfrm>
          <a:off x="93445" y="301890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kern="1200"/>
            <a:t>Continuous Policy Updates</a:t>
          </a:r>
          <a:endParaRPr lang="en-US" sz="2000" kern="1200"/>
        </a:p>
      </dsp:txBody>
      <dsp:txXfrm>
        <a:off x="93445" y="3018902"/>
        <a:ext cx="3206250" cy="720000"/>
      </dsp:txXfrm>
    </dsp:sp>
    <dsp:sp modelId="{739BC322-56B0-4AD1-BFF1-C859780C0B63}">
      <dsp:nvSpPr>
        <dsp:cNvPr id="0" name=""/>
        <dsp:cNvSpPr/>
      </dsp:nvSpPr>
      <dsp:spPr>
        <a:xfrm>
          <a:off x="4486008" y="453902"/>
          <a:ext cx="1955812" cy="195581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C1939FB-E38B-46AA-A75A-5F0D9D1DCBE8}">
      <dsp:nvSpPr>
        <dsp:cNvPr id="0" name=""/>
        <dsp:cNvSpPr/>
      </dsp:nvSpPr>
      <dsp:spPr>
        <a:xfrm>
          <a:off x="4902820" y="870714"/>
          <a:ext cx="1122187" cy="11221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5EEE12D-7E63-4993-8899-08FDC77B327F}">
      <dsp:nvSpPr>
        <dsp:cNvPr id="0" name=""/>
        <dsp:cNvSpPr/>
      </dsp:nvSpPr>
      <dsp:spPr>
        <a:xfrm>
          <a:off x="3860789" y="301890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kern="1200"/>
            <a:t>Minimising Performance Impact</a:t>
          </a:r>
          <a:endParaRPr lang="en-US" sz="2000" kern="1200"/>
        </a:p>
      </dsp:txBody>
      <dsp:txXfrm>
        <a:off x="3860789" y="3018902"/>
        <a:ext cx="3206250" cy="720000"/>
      </dsp:txXfrm>
    </dsp:sp>
    <dsp:sp modelId="{A0439443-00B2-4426-AB37-2C7084B2DA63}">
      <dsp:nvSpPr>
        <dsp:cNvPr id="0" name=""/>
        <dsp:cNvSpPr/>
      </dsp:nvSpPr>
      <dsp:spPr>
        <a:xfrm>
          <a:off x="8253352" y="453902"/>
          <a:ext cx="1955812" cy="1955812"/>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608680-6980-4DE8-B040-8D9DD682A2D8}">
      <dsp:nvSpPr>
        <dsp:cNvPr id="0" name=""/>
        <dsp:cNvSpPr/>
      </dsp:nvSpPr>
      <dsp:spPr>
        <a:xfrm>
          <a:off x="8670164" y="870714"/>
          <a:ext cx="1122187" cy="11221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5855135-D605-48A6-8CD7-402B9197A1A3}">
      <dsp:nvSpPr>
        <dsp:cNvPr id="0" name=""/>
        <dsp:cNvSpPr/>
      </dsp:nvSpPr>
      <dsp:spPr>
        <a:xfrm>
          <a:off x="7628133" y="3018902"/>
          <a:ext cx="32062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GB" sz="2000" kern="1200"/>
            <a:t>Implement the Principle of Least Privilege</a:t>
          </a:r>
          <a:endParaRPr lang="en-US" sz="2000" kern="1200"/>
        </a:p>
      </dsp:txBody>
      <dsp:txXfrm>
        <a:off x="7628133" y="3018902"/>
        <a:ext cx="320625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8F07F8-1D5B-4EEE-BE72-2653881BC2EE}">
      <dsp:nvSpPr>
        <dsp:cNvPr id="0" name=""/>
        <dsp:cNvSpPr/>
      </dsp:nvSpPr>
      <dsp:spPr>
        <a:xfrm>
          <a:off x="3364992" y="2124"/>
          <a:ext cx="3785616" cy="1402286"/>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5250" tIns="47625" rIns="95250" bIns="47625" numCol="1" spcCol="1270" anchor="ctr" anchorCtr="0">
          <a:noAutofit/>
        </a:bodyPr>
        <a:lstStyle/>
        <a:p>
          <a:pPr marL="0" lvl="0" indent="0" algn="ctr" defTabSz="1111250">
            <a:lnSpc>
              <a:spcPct val="90000"/>
            </a:lnSpc>
            <a:spcBef>
              <a:spcPct val="0"/>
            </a:spcBef>
            <a:spcAft>
              <a:spcPct val="35000"/>
            </a:spcAft>
            <a:buNone/>
          </a:pPr>
          <a:r>
            <a:rPr lang="en-US" sz="2500" kern="1200"/>
            <a:t>Regular security assessments to identify vulnerabilities.</a:t>
          </a:r>
        </a:p>
      </dsp:txBody>
      <dsp:txXfrm>
        <a:off x="3433446" y="70578"/>
        <a:ext cx="3648708" cy="1265378"/>
      </dsp:txXfrm>
    </dsp:sp>
    <dsp:sp modelId="{E64B27DA-3164-4C45-A884-4BD2DEE3C77E}">
      <dsp:nvSpPr>
        <dsp:cNvPr id="0" name=""/>
        <dsp:cNvSpPr/>
      </dsp:nvSpPr>
      <dsp:spPr>
        <a:xfrm>
          <a:off x="3364992" y="1474525"/>
          <a:ext cx="3785616" cy="1402286"/>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5250" tIns="47625" rIns="95250" bIns="47625" numCol="1" spcCol="1270" anchor="ctr" anchorCtr="0">
          <a:noAutofit/>
        </a:bodyPr>
        <a:lstStyle/>
        <a:p>
          <a:pPr marL="0" lvl="0" indent="0" algn="ctr" defTabSz="1111250">
            <a:lnSpc>
              <a:spcPct val="90000"/>
            </a:lnSpc>
            <a:spcBef>
              <a:spcPct val="0"/>
            </a:spcBef>
            <a:spcAft>
              <a:spcPct val="35000"/>
            </a:spcAft>
            <a:buNone/>
          </a:pPr>
          <a:r>
            <a:rPr lang="en-US" sz="2500" kern="1200"/>
            <a:t>Strong access control measures including MFA and least privilege access.</a:t>
          </a:r>
        </a:p>
      </dsp:txBody>
      <dsp:txXfrm>
        <a:off x="3433446" y="1542979"/>
        <a:ext cx="3648708" cy="1265378"/>
      </dsp:txXfrm>
    </dsp:sp>
    <dsp:sp modelId="{7D0A9023-5A8D-400A-A777-9A75EEBACF1D}">
      <dsp:nvSpPr>
        <dsp:cNvPr id="0" name=""/>
        <dsp:cNvSpPr/>
      </dsp:nvSpPr>
      <dsp:spPr>
        <a:xfrm>
          <a:off x="3364992" y="2946926"/>
          <a:ext cx="3785616" cy="1402286"/>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5250" tIns="47625" rIns="95250" bIns="47625" numCol="1" spcCol="1270" anchor="ctr" anchorCtr="0">
          <a:noAutofit/>
        </a:bodyPr>
        <a:lstStyle/>
        <a:p>
          <a:pPr marL="0" lvl="0" indent="0" algn="ctr" defTabSz="1111250">
            <a:lnSpc>
              <a:spcPct val="90000"/>
            </a:lnSpc>
            <a:spcBef>
              <a:spcPct val="0"/>
            </a:spcBef>
            <a:spcAft>
              <a:spcPct val="35000"/>
            </a:spcAft>
            <a:buNone/>
          </a:pPr>
          <a:r>
            <a:rPr lang="en-US" sz="2500" kern="1200"/>
            <a:t>Key technologies: Firewalls, IDS/IPS for network defense.</a:t>
          </a:r>
        </a:p>
      </dsp:txBody>
      <dsp:txXfrm>
        <a:off x="3433446" y="3015380"/>
        <a:ext cx="3648708" cy="126537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B5A15A-39AA-4B46-A1E8-3F05207227AE}">
      <dsp:nvSpPr>
        <dsp:cNvPr id="0" name=""/>
        <dsp:cNvSpPr/>
      </dsp:nvSpPr>
      <dsp:spPr>
        <a:xfrm>
          <a:off x="0" y="2124"/>
          <a:ext cx="1051560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BB5617-9E97-48B2-899F-B9FCE7EF4E67}">
      <dsp:nvSpPr>
        <dsp:cNvPr id="0" name=""/>
        <dsp:cNvSpPr/>
      </dsp:nvSpPr>
      <dsp:spPr>
        <a:xfrm>
          <a:off x="0" y="212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US" sz="4000" kern="1200"/>
            <a:t>Encryption techniques for data at rest and in transit.</a:t>
          </a:r>
        </a:p>
      </dsp:txBody>
      <dsp:txXfrm>
        <a:off x="0" y="2124"/>
        <a:ext cx="10515600" cy="1449029"/>
      </dsp:txXfrm>
    </dsp:sp>
    <dsp:sp modelId="{3567965C-42A2-44E9-AA31-4699560F5DEE}">
      <dsp:nvSpPr>
        <dsp:cNvPr id="0" name=""/>
        <dsp:cNvSpPr/>
      </dsp:nvSpPr>
      <dsp:spPr>
        <a:xfrm>
          <a:off x="0" y="1451154"/>
          <a:ext cx="1051560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805617-5C50-494D-BF9A-B1DAC9C63558}">
      <dsp:nvSpPr>
        <dsp:cNvPr id="0" name=""/>
        <dsp:cNvSpPr/>
      </dsp:nvSpPr>
      <dsp:spPr>
        <a:xfrm>
          <a:off x="0" y="145115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US" sz="4000" kern="1200"/>
            <a:t>Compliance with regulations (e.g., GDPR, HIPAA) through data protection measures.</a:t>
          </a:r>
        </a:p>
      </dsp:txBody>
      <dsp:txXfrm>
        <a:off x="0" y="1451154"/>
        <a:ext cx="10515600" cy="1449029"/>
      </dsp:txXfrm>
    </dsp:sp>
    <dsp:sp modelId="{B7538158-846F-4B99-AA86-449B6844AB3E}">
      <dsp:nvSpPr>
        <dsp:cNvPr id="0" name=""/>
        <dsp:cNvSpPr/>
      </dsp:nvSpPr>
      <dsp:spPr>
        <a:xfrm>
          <a:off x="0" y="2900183"/>
          <a:ext cx="1051560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09A282-ED26-4EA0-BBD0-4C369B13DD92}">
      <dsp:nvSpPr>
        <dsp:cNvPr id="0" name=""/>
        <dsp:cNvSpPr/>
      </dsp:nvSpPr>
      <dsp:spPr>
        <a:xfrm>
          <a:off x="0" y="2900183"/>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400" tIns="152400" rIns="152400" bIns="152400" numCol="1" spcCol="1270" anchor="t" anchorCtr="0">
          <a:noAutofit/>
        </a:bodyPr>
        <a:lstStyle/>
        <a:p>
          <a:pPr marL="0" lvl="0" indent="0" algn="l" defTabSz="1778000">
            <a:lnSpc>
              <a:spcPct val="90000"/>
            </a:lnSpc>
            <a:spcBef>
              <a:spcPct val="0"/>
            </a:spcBef>
            <a:spcAft>
              <a:spcPct val="35000"/>
            </a:spcAft>
            <a:buNone/>
          </a:pPr>
          <a:r>
            <a:rPr lang="en-US" sz="4000" kern="1200"/>
            <a:t>The importance of regular compliance audits and staying updated on legal requirements.</a:t>
          </a:r>
        </a:p>
      </dsp:txBody>
      <dsp:txXfrm>
        <a:off x="0" y="2900183"/>
        <a:ext cx="10515600" cy="144902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49D1F3-A513-4CCE-A81D-FA6E669B6D95}">
      <dsp:nvSpPr>
        <dsp:cNvPr id="0" name=""/>
        <dsp:cNvSpPr/>
      </dsp:nvSpPr>
      <dsp:spPr>
        <a:xfrm>
          <a:off x="0" y="48969"/>
          <a:ext cx="10515600" cy="13525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Developing and testing incident response and recovery plans.</a:t>
          </a:r>
        </a:p>
      </dsp:txBody>
      <dsp:txXfrm>
        <a:off x="66025" y="114994"/>
        <a:ext cx="10383550" cy="1220470"/>
      </dsp:txXfrm>
    </dsp:sp>
    <dsp:sp modelId="{AD8B98BF-5257-4F4E-8328-5784384E4DEF}">
      <dsp:nvSpPr>
        <dsp:cNvPr id="0" name=""/>
        <dsp:cNvSpPr/>
      </dsp:nvSpPr>
      <dsp:spPr>
        <a:xfrm>
          <a:off x="0" y="1499409"/>
          <a:ext cx="10515600" cy="13525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Ongoing employee training on security best practices and awareness.</a:t>
          </a:r>
        </a:p>
      </dsp:txBody>
      <dsp:txXfrm>
        <a:off x="66025" y="1565434"/>
        <a:ext cx="10383550" cy="1220470"/>
      </dsp:txXfrm>
    </dsp:sp>
    <dsp:sp modelId="{6A53DEF4-BBE5-4140-A7B2-3D9DC7EBBEB0}">
      <dsp:nvSpPr>
        <dsp:cNvPr id="0" name=""/>
        <dsp:cNvSpPr/>
      </dsp:nvSpPr>
      <dsp:spPr>
        <a:xfrm>
          <a:off x="0" y="2949848"/>
          <a:ext cx="10515600" cy="13525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Emphasizing regular updates and patch management to address vulnerabilities.</a:t>
          </a:r>
        </a:p>
      </dsp:txBody>
      <dsp:txXfrm>
        <a:off x="66025" y="3015873"/>
        <a:ext cx="10383550" cy="122047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6DA2EE-FBE6-4A67-B969-D6F8B23C0A5B}">
      <dsp:nvSpPr>
        <dsp:cNvPr id="0" name=""/>
        <dsp:cNvSpPr/>
      </dsp:nvSpPr>
      <dsp:spPr>
        <a:xfrm>
          <a:off x="0" y="462200"/>
          <a:ext cx="6666833" cy="107406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Comprehensive threat prevention with Check Point’s Next Generation Firewalls.</a:t>
          </a:r>
        </a:p>
      </dsp:txBody>
      <dsp:txXfrm>
        <a:off x="52431" y="514631"/>
        <a:ext cx="6561971" cy="969198"/>
      </dsp:txXfrm>
    </dsp:sp>
    <dsp:sp modelId="{68618F37-6D73-48A5-B309-3E7D0305A1E4}">
      <dsp:nvSpPr>
        <dsp:cNvPr id="0" name=""/>
        <dsp:cNvSpPr/>
      </dsp:nvSpPr>
      <dsp:spPr>
        <a:xfrm>
          <a:off x="0" y="1614020"/>
          <a:ext cx="6666833" cy="1074060"/>
        </a:xfrm>
        <a:prstGeom prst="roundRect">
          <a:avLst/>
        </a:prstGeom>
        <a:gradFill rotWithShape="0">
          <a:gsLst>
            <a:gs pos="0">
              <a:schemeClr val="accent5">
                <a:hueOff val="-2252848"/>
                <a:satOff val="-5806"/>
                <a:lumOff val="-3922"/>
                <a:alphaOff val="0"/>
                <a:satMod val="103000"/>
                <a:lumMod val="102000"/>
                <a:tint val="94000"/>
              </a:schemeClr>
            </a:gs>
            <a:gs pos="50000">
              <a:schemeClr val="accent5">
                <a:hueOff val="-2252848"/>
                <a:satOff val="-5806"/>
                <a:lumOff val="-3922"/>
                <a:alphaOff val="0"/>
                <a:satMod val="110000"/>
                <a:lumMod val="100000"/>
                <a:shade val="100000"/>
              </a:schemeClr>
            </a:gs>
            <a:gs pos="100000">
              <a:schemeClr val="accent5">
                <a:hueOff val="-2252848"/>
                <a:satOff val="-5806"/>
                <a:lumOff val="-392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Secure access for remote users via Check Point Remote Access VPN.</a:t>
          </a:r>
        </a:p>
      </dsp:txBody>
      <dsp:txXfrm>
        <a:off x="52431" y="1666451"/>
        <a:ext cx="6561971" cy="969198"/>
      </dsp:txXfrm>
    </dsp:sp>
    <dsp:sp modelId="{7A5E0BF1-5F0E-40CB-97B8-EBFCD6FCCB43}">
      <dsp:nvSpPr>
        <dsp:cNvPr id="0" name=""/>
        <dsp:cNvSpPr/>
      </dsp:nvSpPr>
      <dsp:spPr>
        <a:xfrm>
          <a:off x="0" y="2765839"/>
          <a:ext cx="6666833" cy="1074060"/>
        </a:xfrm>
        <a:prstGeom prst="roundRect">
          <a:avLst/>
        </a:prstGeom>
        <a:gradFill rotWithShape="0">
          <a:gsLst>
            <a:gs pos="0">
              <a:schemeClr val="accent5">
                <a:hueOff val="-4505695"/>
                <a:satOff val="-11613"/>
                <a:lumOff val="-7843"/>
                <a:alphaOff val="0"/>
                <a:satMod val="103000"/>
                <a:lumMod val="102000"/>
                <a:tint val="94000"/>
              </a:schemeClr>
            </a:gs>
            <a:gs pos="50000">
              <a:schemeClr val="accent5">
                <a:hueOff val="-4505695"/>
                <a:satOff val="-11613"/>
                <a:lumOff val="-7843"/>
                <a:alphaOff val="0"/>
                <a:satMod val="110000"/>
                <a:lumMod val="100000"/>
                <a:shade val="100000"/>
              </a:schemeClr>
            </a:gs>
            <a:gs pos="100000">
              <a:schemeClr val="accent5">
                <a:hueOff val="-4505695"/>
                <a:satOff val="-11613"/>
                <a:lumOff val="-784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Data protection through Check Point’s Data Loss Prevention (DLP) solutions.</a:t>
          </a:r>
        </a:p>
      </dsp:txBody>
      <dsp:txXfrm>
        <a:off x="52431" y="2818270"/>
        <a:ext cx="6561971" cy="969198"/>
      </dsp:txXfrm>
    </dsp:sp>
    <dsp:sp modelId="{6C7D2E1E-36A3-4B83-A874-092DE8A5FDE9}">
      <dsp:nvSpPr>
        <dsp:cNvPr id="0" name=""/>
        <dsp:cNvSpPr/>
      </dsp:nvSpPr>
      <dsp:spPr>
        <a:xfrm>
          <a:off x="0" y="3917660"/>
          <a:ext cx="6666833" cy="1074060"/>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Simplified compliance and management with Check Point Compliance Software Blade.</a:t>
          </a:r>
        </a:p>
      </dsp:txBody>
      <dsp:txXfrm>
        <a:off x="52431" y="3970091"/>
        <a:ext cx="6561971" cy="96919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0DFCC0-6C63-4707-ADED-A9282A5821BF}">
      <dsp:nvSpPr>
        <dsp:cNvPr id="0" name=""/>
        <dsp:cNvSpPr/>
      </dsp:nvSpPr>
      <dsp:spPr>
        <a:xfrm>
          <a:off x="0" y="3928"/>
          <a:ext cx="10515600" cy="75029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01F2ED-067F-49E2-9FB0-AA9C22C7FE94}">
      <dsp:nvSpPr>
        <dsp:cNvPr id="0" name=""/>
        <dsp:cNvSpPr/>
      </dsp:nvSpPr>
      <dsp:spPr>
        <a:xfrm>
          <a:off x="226962" y="172744"/>
          <a:ext cx="413063" cy="41265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ECD169-D693-4CDE-A3E7-8A50D6E0AAEF}">
      <dsp:nvSpPr>
        <dsp:cNvPr id="0" name=""/>
        <dsp:cNvSpPr/>
      </dsp:nvSpPr>
      <dsp:spPr>
        <a:xfrm>
          <a:off x="866989" y="3928"/>
          <a:ext cx="9557809" cy="9144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776" tIns="96776" rIns="96776" bIns="96776" numCol="1" spcCol="1270" anchor="ctr" anchorCtr="0">
          <a:noAutofit/>
        </a:bodyPr>
        <a:lstStyle/>
        <a:p>
          <a:pPr marL="0" lvl="0" indent="0" algn="l" defTabSz="622300">
            <a:lnSpc>
              <a:spcPct val="100000"/>
            </a:lnSpc>
            <a:spcBef>
              <a:spcPct val="0"/>
            </a:spcBef>
            <a:spcAft>
              <a:spcPct val="35000"/>
            </a:spcAft>
            <a:buNone/>
          </a:pPr>
          <a:r>
            <a:rPr lang="en-GB" sz="1400" kern="1200"/>
            <a:t>Why is this bad?</a:t>
          </a:r>
          <a:endParaRPr lang="en-US" sz="1400" kern="1200"/>
        </a:p>
      </dsp:txBody>
      <dsp:txXfrm>
        <a:off x="866989" y="3928"/>
        <a:ext cx="9557809" cy="914416"/>
      </dsp:txXfrm>
    </dsp:sp>
    <dsp:sp modelId="{868D7703-13AB-4E05-9848-2C7C547535EF}">
      <dsp:nvSpPr>
        <dsp:cNvPr id="0" name=""/>
        <dsp:cNvSpPr/>
      </dsp:nvSpPr>
      <dsp:spPr>
        <a:xfrm>
          <a:off x="0" y="1146949"/>
          <a:ext cx="10515600" cy="75029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D3DFFD-D9DD-476A-BB77-F8B3B704B666}">
      <dsp:nvSpPr>
        <dsp:cNvPr id="0" name=""/>
        <dsp:cNvSpPr/>
      </dsp:nvSpPr>
      <dsp:spPr>
        <a:xfrm>
          <a:off x="226962" y="1315765"/>
          <a:ext cx="413063" cy="41265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D265BDD-4CF4-4792-AD3B-00F5717F2D10}">
      <dsp:nvSpPr>
        <dsp:cNvPr id="0" name=""/>
        <dsp:cNvSpPr/>
      </dsp:nvSpPr>
      <dsp:spPr>
        <a:xfrm>
          <a:off x="866989" y="1146949"/>
          <a:ext cx="9557809" cy="9144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776" tIns="96776" rIns="96776" bIns="96776" numCol="1" spcCol="1270" anchor="ctr" anchorCtr="0">
          <a:noAutofit/>
        </a:bodyPr>
        <a:lstStyle/>
        <a:p>
          <a:pPr marL="0" lvl="0" indent="0" algn="l" defTabSz="622300">
            <a:lnSpc>
              <a:spcPct val="100000"/>
            </a:lnSpc>
            <a:spcBef>
              <a:spcPct val="0"/>
            </a:spcBef>
            <a:spcAft>
              <a:spcPct val="35000"/>
            </a:spcAft>
            <a:buNone/>
          </a:pPr>
          <a:r>
            <a:rPr lang="en-GB" sz="1400" kern="1200"/>
            <a:t>The Solution?</a:t>
          </a:r>
          <a:endParaRPr lang="en-US" sz="1400" kern="1200"/>
        </a:p>
      </dsp:txBody>
      <dsp:txXfrm>
        <a:off x="866989" y="1146949"/>
        <a:ext cx="9557809" cy="914416"/>
      </dsp:txXfrm>
    </dsp:sp>
    <dsp:sp modelId="{29BBF511-B090-416A-B6B0-C833610F88E4}">
      <dsp:nvSpPr>
        <dsp:cNvPr id="0" name=""/>
        <dsp:cNvSpPr/>
      </dsp:nvSpPr>
      <dsp:spPr>
        <a:xfrm>
          <a:off x="0" y="2289971"/>
          <a:ext cx="10515600" cy="75029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11382C-6A2E-4718-9D1E-2EBA0EAE4E09}">
      <dsp:nvSpPr>
        <dsp:cNvPr id="0" name=""/>
        <dsp:cNvSpPr/>
      </dsp:nvSpPr>
      <dsp:spPr>
        <a:xfrm>
          <a:off x="226962" y="2458786"/>
          <a:ext cx="413063" cy="41265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1F0DDC-2F15-45BC-B1A9-2E2030410464}">
      <dsp:nvSpPr>
        <dsp:cNvPr id="0" name=""/>
        <dsp:cNvSpPr/>
      </dsp:nvSpPr>
      <dsp:spPr>
        <a:xfrm>
          <a:off x="866989" y="2289971"/>
          <a:ext cx="9557809" cy="9144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776" tIns="96776" rIns="96776" bIns="96776" numCol="1" spcCol="1270" anchor="ctr" anchorCtr="0">
          <a:noAutofit/>
        </a:bodyPr>
        <a:lstStyle/>
        <a:p>
          <a:pPr marL="0" lvl="0" indent="0" algn="l" defTabSz="622300">
            <a:lnSpc>
              <a:spcPct val="100000"/>
            </a:lnSpc>
            <a:spcBef>
              <a:spcPct val="0"/>
            </a:spcBef>
            <a:spcAft>
              <a:spcPct val="35000"/>
            </a:spcAft>
            <a:buNone/>
          </a:pPr>
          <a:r>
            <a:rPr lang="en-GB" sz="1400" kern="1200"/>
            <a:t>Paasonen (2015) investigated how people react emotionally to technology malfunctions, finding that failures provoke strong feelings like dismay and helplessness, linked to uncertainties in control. Participants expressed frustration over disruptions and expected technology to function flawlessly, noting how glitches underscore their reliance on digital connections for work and socializing. [5]</a:t>
          </a:r>
          <a:endParaRPr lang="en-US" sz="1400" kern="1200"/>
        </a:p>
      </dsp:txBody>
      <dsp:txXfrm>
        <a:off x="866989" y="2289971"/>
        <a:ext cx="9557809" cy="914416"/>
      </dsp:txXfrm>
    </dsp:sp>
    <dsp:sp modelId="{C1D617D1-A5A0-435E-82AF-6422326C5C82}">
      <dsp:nvSpPr>
        <dsp:cNvPr id="0" name=""/>
        <dsp:cNvSpPr/>
      </dsp:nvSpPr>
      <dsp:spPr>
        <a:xfrm>
          <a:off x="0" y="3432992"/>
          <a:ext cx="10515600" cy="75029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23E15E-9447-4782-BD15-1931AE4CB105}">
      <dsp:nvSpPr>
        <dsp:cNvPr id="0" name=""/>
        <dsp:cNvSpPr/>
      </dsp:nvSpPr>
      <dsp:spPr>
        <a:xfrm>
          <a:off x="226962" y="3601807"/>
          <a:ext cx="413063" cy="41265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E0396CC-FD67-4C6D-96C9-A8D6EAD5C570}">
      <dsp:nvSpPr>
        <dsp:cNvPr id="0" name=""/>
        <dsp:cNvSpPr/>
      </dsp:nvSpPr>
      <dsp:spPr>
        <a:xfrm>
          <a:off x="866989" y="3432992"/>
          <a:ext cx="9557809" cy="9144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776" tIns="96776" rIns="96776" bIns="96776" numCol="1" spcCol="1270" anchor="ctr" anchorCtr="0">
          <a:noAutofit/>
        </a:bodyPr>
        <a:lstStyle/>
        <a:p>
          <a:pPr marL="0" lvl="0" indent="0" algn="l" defTabSz="622300">
            <a:lnSpc>
              <a:spcPct val="100000"/>
            </a:lnSpc>
            <a:spcBef>
              <a:spcPct val="0"/>
            </a:spcBef>
            <a:spcAft>
              <a:spcPct val="35000"/>
            </a:spcAft>
            <a:buNone/>
          </a:pPr>
          <a:r>
            <a:rPr lang="en-GB" sz="1400" kern="1200"/>
            <a:t>"the application of typical elements of game playing (e.g. point scoring, competition with others, rules of play) to other areas of activity, typically as an online marketing technique to encourage engagement with a product or service." [6]</a:t>
          </a:r>
          <a:endParaRPr lang="en-US" sz="1400" kern="1200"/>
        </a:p>
      </dsp:txBody>
      <dsp:txXfrm>
        <a:off x="866989" y="3432992"/>
        <a:ext cx="9557809" cy="91441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34304C6-5EC3-426D-BB63-82D2F3D1B34D}" type="datetimeFigureOut">
              <a:t>3/18/2024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CD1D57-A741-4D1D-B331-B073017C73E2}" type="slidenum">
              <a:t>‹#›</a:t>
            </a:fld>
            <a:endParaRPr lang="en-GB"/>
          </a:p>
        </p:txBody>
      </p:sp>
    </p:spTree>
    <p:extLst>
      <p:ext uri="{BB962C8B-B14F-4D97-AF65-F5344CB8AC3E}">
        <p14:creationId xmlns:p14="http://schemas.microsoft.com/office/powerpoint/2010/main" val="38120820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i="0">
                <a:solidFill>
                  <a:srgbClr val="0D0D0D"/>
                </a:solidFill>
                <a:effectLst/>
                <a:latin typeface="Söhne"/>
              </a:rPr>
              <a:t>Optimized Traffic Flow - </a:t>
            </a:r>
            <a:r>
              <a:rPr lang="en-GB" b="0" i="0">
                <a:solidFill>
                  <a:srgbClr val="0D0D0D"/>
                </a:solidFill>
                <a:effectLst/>
                <a:latin typeface="Söhne"/>
              </a:rPr>
              <a:t>intelligently prioritises critical business applications while limiting bandwidth for less critical ones, thus optimizing the flow of network traffic.</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a:solidFill>
                  <a:srgbClr val="0D0D0D"/>
                </a:solidFill>
                <a:effectLst/>
                <a:latin typeface="Söhne"/>
              </a:rPr>
              <a:t>Resource Allocation</a:t>
            </a:r>
            <a:r>
              <a:rPr lang="en-GB" b="0" i="0">
                <a:solidFill>
                  <a:srgbClr val="0D0D0D"/>
                </a:solidFill>
                <a:effectLst/>
                <a:latin typeface="Söhne"/>
              </a:rPr>
              <a:t>: By controlling application access and usage, it ensures that valuable network resources are allocated efficiently, reducing unnecessary load and enhancing overall network performance.</a:t>
            </a:r>
            <a:r>
              <a:rPr lang="en-GB" b="1" i="0">
                <a:solidFill>
                  <a:srgbClr val="0D0D0D"/>
                </a:solidFill>
                <a:effectLst/>
                <a:latin typeface="Söhne"/>
              </a:rPr>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a:solidFill>
                  <a:srgbClr val="0D0D0D"/>
                </a:solidFill>
                <a:effectLst/>
                <a:latin typeface="Söhne"/>
              </a:rPr>
              <a:t>Granular Security Controls</a:t>
            </a:r>
            <a:r>
              <a:rPr lang="en-GB" b="0" i="0">
                <a:solidFill>
                  <a:srgbClr val="0D0D0D"/>
                </a:solidFill>
                <a:effectLst/>
                <a:latin typeface="Söhne"/>
              </a:rPr>
              <a:t>: Provides the ability to identify, allow, block, or limit application usage based on security policies, significantly reducing the attack surface by preventing potentially harmful applications from running.</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a:solidFill>
                  <a:srgbClr val="0D0D0D"/>
                </a:solidFill>
                <a:effectLst/>
                <a:latin typeface="Söhne"/>
              </a:rPr>
              <a:t>Real-time Updates and Protections</a:t>
            </a:r>
            <a:r>
              <a:rPr lang="en-GB" b="0" i="0">
                <a:solidFill>
                  <a:srgbClr val="0D0D0D"/>
                </a:solidFill>
                <a:effectLst/>
                <a:latin typeface="Söhne"/>
              </a:rPr>
              <a:t>: Leveraging continuously updated databases, Check Point's Application Control offers protection against emerging threats, ensuring real-time </a:t>
            </a:r>
            <a:r>
              <a:rPr lang="en-GB" b="0" i="0" err="1">
                <a:solidFill>
                  <a:srgbClr val="0D0D0D"/>
                </a:solidFill>
                <a:effectLst/>
                <a:latin typeface="Söhne"/>
              </a:rPr>
              <a:t>defense</a:t>
            </a:r>
            <a:r>
              <a:rPr lang="en-GB" b="0" i="0">
                <a:solidFill>
                  <a:srgbClr val="0D0D0D"/>
                </a:solidFill>
                <a:effectLst/>
                <a:latin typeface="Söhne"/>
              </a:rPr>
              <a:t> against malicious applications and vulnerabilities.</a:t>
            </a:r>
            <a:endParaRPr lang="en-GB" b="1"/>
          </a:p>
        </p:txBody>
      </p:sp>
      <p:sp>
        <p:nvSpPr>
          <p:cNvPr id="4" name="Slide Number Placeholder 3"/>
          <p:cNvSpPr>
            <a:spLocks noGrp="1"/>
          </p:cNvSpPr>
          <p:nvPr>
            <p:ph type="sldNum" sz="quarter" idx="5"/>
          </p:nvPr>
        </p:nvSpPr>
        <p:spPr/>
        <p:txBody>
          <a:bodyPr/>
          <a:lstStyle/>
          <a:p>
            <a:fld id="{135BFEA5-EB7F-40C2-A111-938309DC280F}" type="slidenum">
              <a:rPr lang="en-GB" smtClean="0"/>
              <a:t>6</a:t>
            </a:fld>
            <a:endParaRPr lang="en-GB"/>
          </a:p>
        </p:txBody>
      </p:sp>
    </p:spTree>
    <p:extLst>
      <p:ext uri="{BB962C8B-B14F-4D97-AF65-F5344CB8AC3E}">
        <p14:creationId xmlns:p14="http://schemas.microsoft.com/office/powerpoint/2010/main" val="18374532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a:solidFill>
                  <a:srgbClr val="0D0D0D"/>
                </a:solidFill>
                <a:effectLst/>
                <a:latin typeface="Söhne"/>
              </a:rPr>
              <a:t>Seamless Access to Authorized Applications</a:t>
            </a:r>
            <a:r>
              <a:rPr lang="en-GB" b="0" i="0">
                <a:solidFill>
                  <a:srgbClr val="0D0D0D"/>
                </a:solidFill>
                <a:effectLst/>
                <a:latin typeface="Söhne"/>
              </a:rPr>
              <a:t>: Ensures that users have smooth and uninterrupted access to authorized applications</a:t>
            </a:r>
          </a:p>
          <a:p>
            <a:r>
              <a:rPr lang="en-GB" b="1" i="0">
                <a:solidFill>
                  <a:srgbClr val="0D0D0D"/>
                </a:solidFill>
                <a:effectLst/>
                <a:latin typeface="Söhne"/>
              </a:rPr>
              <a:t>Adaptive Policies</a:t>
            </a:r>
            <a:r>
              <a:rPr lang="en-GB" b="0" i="0">
                <a:solidFill>
                  <a:srgbClr val="0D0D0D"/>
                </a:solidFill>
                <a:effectLst/>
                <a:latin typeface="Söhne"/>
              </a:rPr>
              <a:t>: Provide the ability to adapt to real-world usage, ensuring the application control measures do not hinder legitimate work activities.</a:t>
            </a:r>
          </a:p>
          <a:p>
            <a:r>
              <a:rPr lang="en-GB" b="1" i="0">
                <a:solidFill>
                  <a:srgbClr val="0D0D0D"/>
                </a:solidFill>
                <a:effectLst/>
                <a:latin typeface="Söhne"/>
              </a:rPr>
              <a:t>Customized Access</a:t>
            </a:r>
            <a:r>
              <a:rPr lang="en-GB" b="0" i="0">
                <a:solidFill>
                  <a:srgbClr val="0D0D0D"/>
                </a:solidFill>
                <a:effectLst/>
                <a:latin typeface="Söhne"/>
              </a:rPr>
              <a:t>: of policies based on roles, ensures employees have the tools they need to be productive while maintaining security.</a:t>
            </a:r>
          </a:p>
          <a:p>
            <a:r>
              <a:rPr lang="en-GB" b="1" i="0">
                <a:solidFill>
                  <a:srgbClr val="0D0D0D"/>
                </a:solidFill>
                <a:effectLst/>
                <a:latin typeface="Söhne"/>
              </a:rPr>
              <a:t>Enhanced Focus</a:t>
            </a:r>
            <a:r>
              <a:rPr lang="en-GB" b="0" i="0">
                <a:solidFill>
                  <a:srgbClr val="0D0D0D"/>
                </a:solidFill>
                <a:effectLst/>
                <a:latin typeface="Söhne"/>
              </a:rPr>
              <a:t>: By regulating access to non-business-related applications, employees are less likely to be distracted, enhancing focus and productivity.</a:t>
            </a:r>
            <a:endParaRPr lang="en-GB"/>
          </a:p>
        </p:txBody>
      </p:sp>
      <p:sp>
        <p:nvSpPr>
          <p:cNvPr id="4" name="Slide Number Placeholder 3"/>
          <p:cNvSpPr>
            <a:spLocks noGrp="1"/>
          </p:cNvSpPr>
          <p:nvPr>
            <p:ph type="sldNum" sz="quarter" idx="5"/>
          </p:nvPr>
        </p:nvSpPr>
        <p:spPr/>
        <p:txBody>
          <a:bodyPr/>
          <a:lstStyle/>
          <a:p>
            <a:fld id="{135BFEA5-EB7F-40C2-A111-938309DC280F}" type="slidenum">
              <a:rPr lang="en-GB" smtClean="0"/>
              <a:t>7</a:t>
            </a:fld>
            <a:endParaRPr lang="en-GB"/>
          </a:p>
        </p:txBody>
      </p:sp>
    </p:spTree>
    <p:extLst>
      <p:ext uri="{BB962C8B-B14F-4D97-AF65-F5344CB8AC3E}">
        <p14:creationId xmlns:p14="http://schemas.microsoft.com/office/powerpoint/2010/main" val="37223593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a:solidFill>
                  <a:srgbClr val="0D0D0D"/>
                </a:solidFill>
                <a:effectLst/>
                <a:latin typeface="Söhne"/>
              </a:rPr>
              <a:t>Policy Management Complexity</a:t>
            </a:r>
            <a:r>
              <a:rPr lang="en-GB" b="0" i="0">
                <a:solidFill>
                  <a:srgbClr val="0D0D0D"/>
                </a:solidFill>
                <a:effectLst/>
                <a:latin typeface="Söhne"/>
              </a:rPr>
              <a:t>: As the number of applications within an enterprise grows, managing and updating application control policies can become complex, affecting network performance if not handled efficiently.</a:t>
            </a:r>
          </a:p>
          <a:p>
            <a:r>
              <a:rPr lang="en-GB" b="1" i="0">
                <a:solidFill>
                  <a:srgbClr val="0D0D0D"/>
                </a:solidFill>
                <a:effectLst/>
                <a:latin typeface="Söhne"/>
              </a:rPr>
              <a:t>Potential for Misconfiguration</a:t>
            </a:r>
            <a:r>
              <a:rPr lang="en-GB" b="0" i="0">
                <a:solidFill>
                  <a:srgbClr val="0D0D0D"/>
                </a:solidFill>
                <a:effectLst/>
                <a:latin typeface="Söhne"/>
              </a:rPr>
              <a:t>: Improper configurations can block critical applications, leading to inefficiencies and disruptions in business processes.</a:t>
            </a:r>
          </a:p>
          <a:p>
            <a:r>
              <a:rPr lang="en-GB" b="1" i="0">
                <a:solidFill>
                  <a:srgbClr val="0D0D0D"/>
                </a:solidFill>
                <a:effectLst/>
                <a:latin typeface="Söhne"/>
              </a:rPr>
              <a:t>User Frustration</a:t>
            </a:r>
            <a:r>
              <a:rPr lang="en-GB" b="0" i="0">
                <a:solidFill>
                  <a:srgbClr val="0D0D0D"/>
                </a:solidFill>
                <a:effectLst/>
                <a:latin typeface="Söhne"/>
              </a:rPr>
              <a:t>: Strict application control measures can lead to </a:t>
            </a:r>
            <a:r>
              <a:rPr lang="en-GB" b="1" i="0">
                <a:solidFill>
                  <a:srgbClr val="0D0D0D"/>
                </a:solidFill>
                <a:effectLst/>
                <a:latin typeface="Söhne"/>
              </a:rPr>
              <a:t>user frustration</a:t>
            </a:r>
            <a:r>
              <a:rPr lang="en-GB" b="0" i="0">
                <a:solidFill>
                  <a:srgbClr val="0D0D0D"/>
                </a:solidFill>
                <a:effectLst/>
                <a:latin typeface="Söhne"/>
              </a:rPr>
              <a:t>, especially if legitimate applications are blocked without a straightforward process for requesting access.</a:t>
            </a:r>
          </a:p>
          <a:p>
            <a:r>
              <a:rPr lang="en-GB" b="1" i="0">
                <a:solidFill>
                  <a:srgbClr val="0D0D0D"/>
                </a:solidFill>
                <a:effectLst/>
                <a:latin typeface="Söhne"/>
              </a:rPr>
              <a:t>For BYOD Policies</a:t>
            </a:r>
            <a:r>
              <a:rPr lang="en-GB" b="0" i="0">
                <a:solidFill>
                  <a:srgbClr val="0D0D0D"/>
                </a:solidFill>
                <a:effectLst/>
                <a:latin typeface="Söhne"/>
              </a:rPr>
              <a:t>:  application control must be carefully implemented to ensure security without excessively infringing on personal device usage.</a:t>
            </a:r>
            <a:endParaRPr lang="en-GB"/>
          </a:p>
        </p:txBody>
      </p:sp>
      <p:sp>
        <p:nvSpPr>
          <p:cNvPr id="4" name="Slide Number Placeholder 3"/>
          <p:cNvSpPr>
            <a:spLocks noGrp="1"/>
          </p:cNvSpPr>
          <p:nvPr>
            <p:ph type="sldNum" sz="quarter" idx="5"/>
          </p:nvPr>
        </p:nvSpPr>
        <p:spPr/>
        <p:txBody>
          <a:bodyPr/>
          <a:lstStyle/>
          <a:p>
            <a:fld id="{135BFEA5-EB7F-40C2-A111-938309DC280F}" type="slidenum">
              <a:rPr lang="en-GB" smtClean="0"/>
              <a:t>8</a:t>
            </a:fld>
            <a:endParaRPr lang="en-GB"/>
          </a:p>
        </p:txBody>
      </p:sp>
    </p:spTree>
    <p:extLst>
      <p:ext uri="{BB962C8B-B14F-4D97-AF65-F5344CB8AC3E}">
        <p14:creationId xmlns:p14="http://schemas.microsoft.com/office/powerpoint/2010/main" val="29800703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a:solidFill>
                  <a:srgbClr val="0D0D0D"/>
                </a:solidFill>
                <a:effectLst/>
                <a:latin typeface="Söhne"/>
              </a:rPr>
              <a:t>Continuous Policy Tuning and Updates</a:t>
            </a:r>
            <a:r>
              <a:rPr lang="en-GB" b="0" i="0">
                <a:solidFill>
                  <a:srgbClr val="0D0D0D"/>
                </a:solidFill>
                <a:effectLst/>
                <a:latin typeface="Söhne"/>
              </a:rPr>
              <a:t>: Overly aggressive controls may block legitimate applications resulting in false positives, while too lenient settings might allow malicious applications, causing false negatives. To avoid these issues, regularly review and update Application Control policies to reflect new applications, changes in the network environment, and evolving business needs. </a:t>
            </a:r>
          </a:p>
          <a:p>
            <a:r>
              <a:rPr lang="en-GB" b="1" i="0">
                <a:solidFill>
                  <a:srgbClr val="0D0D0D"/>
                </a:solidFill>
                <a:effectLst/>
                <a:latin typeface="Söhne"/>
              </a:rPr>
              <a:t>Minimising Performance Impact</a:t>
            </a:r>
            <a:r>
              <a:rPr lang="en-GB" b="0" i="0">
                <a:solidFill>
                  <a:srgbClr val="0D0D0D"/>
                </a:solidFill>
                <a:effectLst/>
                <a:latin typeface="Söhne"/>
              </a:rPr>
              <a:t>: Optimise security configurations to minimise the performance impact of deep packet inspection and other security measures, ensuring that security enhancements do not significantly degrade network performance or user experience.</a:t>
            </a:r>
          </a:p>
          <a:p>
            <a:r>
              <a:rPr lang="en-GB" b="1" i="0">
                <a:solidFill>
                  <a:srgbClr val="0D0D0D"/>
                </a:solidFill>
                <a:effectLst/>
                <a:latin typeface="Söhne"/>
              </a:rPr>
              <a:t>The principle of least privilege</a:t>
            </a:r>
            <a:r>
              <a:rPr lang="en-GB" b="0" i="0">
                <a:solidFill>
                  <a:srgbClr val="0D0D0D"/>
                </a:solidFill>
                <a:effectLst/>
                <a:latin typeface="Söhne"/>
              </a:rPr>
              <a:t> allows only the applications necessary for a user's role and responsibilities, minimising unnecessary access rights and reducing the attack surface. This targeted access control helps in mitigating potential security threats while ensuring users have the tools they need to be productive.</a:t>
            </a:r>
          </a:p>
          <a:p>
            <a:endParaRPr lang="en-GB"/>
          </a:p>
        </p:txBody>
      </p:sp>
      <p:sp>
        <p:nvSpPr>
          <p:cNvPr id="4" name="Slide Number Placeholder 3"/>
          <p:cNvSpPr>
            <a:spLocks noGrp="1"/>
          </p:cNvSpPr>
          <p:nvPr>
            <p:ph type="sldNum" sz="quarter" idx="5"/>
          </p:nvPr>
        </p:nvSpPr>
        <p:spPr/>
        <p:txBody>
          <a:bodyPr/>
          <a:lstStyle/>
          <a:p>
            <a:fld id="{135BFEA5-EB7F-40C2-A111-938309DC280F}" type="slidenum">
              <a:rPr lang="en-GB" smtClean="0"/>
              <a:t>9</a:t>
            </a:fld>
            <a:endParaRPr lang="en-GB"/>
          </a:p>
        </p:txBody>
      </p:sp>
    </p:spTree>
    <p:extLst>
      <p:ext uri="{BB962C8B-B14F-4D97-AF65-F5344CB8AC3E}">
        <p14:creationId xmlns:p14="http://schemas.microsoft.com/office/powerpoint/2010/main" val="9527030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Connor – For this section, I'll be addressing some of the challenges that are involved for configuring user controls and some potential ideas that can help to produce a solution which could help to enhance applications control's effectiveness.</a:t>
            </a:r>
          </a:p>
        </p:txBody>
      </p:sp>
      <p:sp>
        <p:nvSpPr>
          <p:cNvPr id="4" name="Slide Number Placeholder 3"/>
          <p:cNvSpPr>
            <a:spLocks noGrp="1"/>
          </p:cNvSpPr>
          <p:nvPr>
            <p:ph type="sldNum" sz="quarter" idx="5"/>
          </p:nvPr>
        </p:nvSpPr>
        <p:spPr/>
        <p:txBody>
          <a:bodyPr/>
          <a:lstStyle/>
          <a:p>
            <a:fld id="{21CD1D57-A741-4D1D-B331-B073017C73E2}" type="slidenum">
              <a:rPr lang="en-GB"/>
              <a:t>15</a:t>
            </a:fld>
            <a:endParaRPr lang="en-GB"/>
          </a:p>
        </p:txBody>
      </p:sp>
    </p:spTree>
    <p:extLst>
      <p:ext uri="{BB962C8B-B14F-4D97-AF65-F5344CB8AC3E}">
        <p14:creationId xmlns:p14="http://schemas.microsoft.com/office/powerpoint/2010/main" val="38789251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ea typeface="Calibri"/>
                <a:cs typeface="Calibri"/>
              </a:rPr>
              <a:t>Connor </a:t>
            </a:r>
            <a:r>
              <a:rPr lang="en-US">
                <a:ea typeface="Calibri"/>
                <a:cs typeface="Calibri"/>
              </a:rPr>
              <a:t>– As we mentioned there some challenges that Application Control Challenges earlier in the presentation. Firstly, I'll be addressing some of the </a:t>
            </a:r>
            <a:r>
              <a:rPr lang="en-GB"/>
              <a:t>User Frustration that provide a challenge.</a:t>
            </a:r>
            <a:endParaRPr lang="en-US">
              <a:ea typeface="Calibri"/>
              <a:cs typeface="Calibri"/>
            </a:endParaRPr>
          </a:p>
          <a:p>
            <a:endParaRPr lang="en-GB">
              <a:ea typeface="Calibri"/>
              <a:cs typeface="Calibri"/>
            </a:endParaRPr>
          </a:p>
          <a:p>
            <a:r>
              <a:rPr lang="en-GB" b="1">
                <a:ea typeface="Calibri"/>
                <a:cs typeface="Calibri"/>
              </a:rPr>
              <a:t>Why is it bad? </a:t>
            </a:r>
          </a:p>
          <a:p>
            <a:endParaRPr lang="en-GB">
              <a:ea typeface="Calibri"/>
              <a:cs typeface="Calibri"/>
            </a:endParaRPr>
          </a:p>
          <a:p>
            <a:r>
              <a:rPr lang="en-GB"/>
              <a:t>Often users can feel iterated when they hitting a wall when attempting to complete tasks and they are not able navigate web sites or other internet-based solutions to complete their work.</a:t>
            </a:r>
            <a:endParaRPr lang="en-GB">
              <a:ea typeface="Calibri"/>
              <a:cs typeface="Calibri"/>
            </a:endParaRPr>
          </a:p>
          <a:p>
            <a:endParaRPr lang="en-GB"/>
          </a:p>
          <a:p>
            <a:r>
              <a:rPr lang="en-GB"/>
              <a:t>Paasonen (2015) investigated how people react emotionally to technology malfunctions, finding that failures provoke strong feelings like dismay and helplessness, linked to uncertainties in control. Participants expressed frustration over disruptions and expected technology to function flawlessly, noting how glitches underscore their reliance on digital connections for work and socializing. [5]</a:t>
            </a:r>
            <a:endParaRPr lang="en-GB">
              <a:ea typeface="Calibri"/>
              <a:cs typeface="Calibri"/>
            </a:endParaRPr>
          </a:p>
          <a:p>
            <a:endParaRPr lang="en-GB">
              <a:ea typeface="Calibri"/>
              <a:cs typeface="Calibri"/>
            </a:endParaRPr>
          </a:p>
          <a:p>
            <a:r>
              <a:rPr lang="en-GB" b="1">
                <a:ea typeface="Calibri"/>
                <a:cs typeface="Calibri"/>
              </a:rPr>
              <a:t>The Solution?</a:t>
            </a:r>
          </a:p>
          <a:p>
            <a:r>
              <a:rPr lang="en-GB">
                <a:ea typeface="Calibri"/>
                <a:cs typeface="Calibri"/>
              </a:rPr>
              <a:t>Gamification of Application security can be used. I know it is hard to be engaged without a pull for users. It would be rewarding for users adopting safe application </a:t>
            </a:r>
            <a:r>
              <a:rPr lang="en-GB"/>
              <a:t>practices </a:t>
            </a:r>
            <a:r>
              <a:rPr lang="en-GB">
                <a:ea typeface="Calibri"/>
                <a:cs typeface="Calibri"/>
              </a:rPr>
              <a:t>as well as report websites and suspicious application. By fostering this culture of security of awareness and compliance. It could help with making controls potentially more liberal control factors such as shadowing, etc. </a:t>
            </a:r>
          </a:p>
          <a:p>
            <a:endParaRPr lang="en-GB">
              <a:ea typeface="Calibri"/>
              <a:cs typeface="Calibri"/>
            </a:endParaRPr>
          </a:p>
          <a:p>
            <a:r>
              <a:rPr lang="en-GB"/>
              <a:t>"the application of typical elements of game playing (e.g. point scoring, competition with others, rules of play) to other areas of activity, typically as an online marketing technique to encourage engagement with a product or service." [6]</a:t>
            </a:r>
            <a:endParaRPr lang="en-GB">
              <a:ea typeface="Calibri"/>
              <a:cs typeface="Calibri"/>
            </a:endParaRPr>
          </a:p>
          <a:p>
            <a:endParaRPr lang="en-GB">
              <a:ea typeface="Calibri"/>
              <a:cs typeface="Calibri"/>
            </a:endParaRPr>
          </a:p>
          <a:p>
            <a:r>
              <a:rPr lang="en-GB">
                <a:ea typeface="Calibri"/>
                <a:cs typeface="Calibri"/>
              </a:rPr>
              <a:t>Users could also make requests in an organisation to access a blocked site if it will help with facilitating the work. It is always hard act to manage the flexibility of liberal usage of machines and the freedom with the risks that the company can endure with there security system not being rigorous enough.</a:t>
            </a:r>
          </a:p>
          <a:p>
            <a:endParaRPr lang="en-GB">
              <a:ea typeface="Calibri"/>
              <a:cs typeface="Calibri"/>
            </a:endParaRPr>
          </a:p>
          <a:p>
            <a:endParaRPr lang="en-GB">
              <a:ea typeface="Calibri"/>
              <a:cs typeface="Calibri"/>
            </a:endParaRPr>
          </a:p>
          <a:p>
            <a:r>
              <a:rPr lang="en-GB">
                <a:ea typeface="Calibri"/>
                <a:cs typeface="Calibri"/>
              </a:rPr>
              <a:t> </a:t>
            </a:r>
          </a:p>
          <a:p>
            <a:endParaRPr lang="en-GB">
              <a:ea typeface="Calibri"/>
              <a:cs typeface="Calibri"/>
            </a:endParaRPr>
          </a:p>
          <a:p>
            <a:endParaRPr lang="en-GB">
              <a:ea typeface="Calibri"/>
              <a:cs typeface="Calibri"/>
            </a:endParaRPr>
          </a:p>
          <a:p>
            <a:endParaRPr lang="en-GB">
              <a:ea typeface="Calibri"/>
              <a:cs typeface="Calibri"/>
            </a:endParaRPr>
          </a:p>
        </p:txBody>
      </p:sp>
      <p:sp>
        <p:nvSpPr>
          <p:cNvPr id="4" name="Slide Number Placeholder 3"/>
          <p:cNvSpPr>
            <a:spLocks noGrp="1"/>
          </p:cNvSpPr>
          <p:nvPr>
            <p:ph type="sldNum" sz="quarter" idx="5"/>
          </p:nvPr>
        </p:nvSpPr>
        <p:spPr/>
        <p:txBody>
          <a:bodyPr/>
          <a:lstStyle/>
          <a:p>
            <a:fld id="{21CD1D57-A741-4D1D-B331-B073017C73E2}" type="slidenum">
              <a:rPr lang="en-GB"/>
              <a:t>16</a:t>
            </a:fld>
            <a:endParaRPr lang="en-GB"/>
          </a:p>
        </p:txBody>
      </p:sp>
    </p:spTree>
    <p:extLst>
      <p:ext uri="{BB962C8B-B14F-4D97-AF65-F5344CB8AC3E}">
        <p14:creationId xmlns:p14="http://schemas.microsoft.com/office/powerpoint/2010/main" val="1764707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In Execution, the Check Point software allows an administrator with access to the access control panel via the security policies tab.</a:t>
            </a:r>
          </a:p>
          <a:p>
            <a:endParaRPr lang="en-US">
              <a:ea typeface="Calibri"/>
              <a:cs typeface="Calibri"/>
            </a:endParaRPr>
          </a:p>
          <a:p>
            <a:r>
              <a:rPr lang="en-US">
                <a:ea typeface="Calibri"/>
                <a:cs typeface="Calibri"/>
              </a:rPr>
              <a:t>I've taken some screenshots from a Check Point software YouTube video showcasing the features of the access control. [7]</a:t>
            </a:r>
          </a:p>
          <a:p>
            <a:endParaRPr lang="en-US">
              <a:ea typeface="Calibri"/>
              <a:cs typeface="Calibri"/>
            </a:endParaRPr>
          </a:p>
          <a:p>
            <a:r>
              <a:rPr lang="en-US">
                <a:ea typeface="Calibri"/>
                <a:cs typeface="Calibri"/>
              </a:rPr>
              <a:t>You can use plugins tag to restrict access to certain features with websites and the website themselves for instance they use a social media tag in for instance maybe you can use this as a tag for the majority of the work network but individuals within special roles like the someone who manages social media would have these tags removed.</a:t>
            </a:r>
          </a:p>
          <a:p>
            <a:endParaRPr lang="en-US">
              <a:ea typeface="Calibri"/>
              <a:cs typeface="Calibri"/>
            </a:endParaRPr>
          </a:p>
          <a:p>
            <a:r>
              <a:rPr lang="en-US">
                <a:ea typeface="Calibri"/>
                <a:cs typeface="Calibri"/>
              </a:rPr>
              <a:t>You can configure an action so that they are allowed or blocked from using that service as well.</a:t>
            </a:r>
          </a:p>
          <a:p>
            <a:endParaRPr lang="en-US">
              <a:ea typeface="Calibri"/>
              <a:cs typeface="Calibri"/>
            </a:endParaRPr>
          </a:p>
          <a:p>
            <a:r>
              <a:rPr lang="en-US">
                <a:ea typeface="Calibri"/>
                <a:cs typeface="Calibri"/>
              </a:rPr>
              <a:t>You can just block certain functions such as downloading or uploading under certain websites as well which can be used to configure flexible approach within an organization and enhanced security.</a:t>
            </a:r>
          </a:p>
          <a:p>
            <a:endParaRPr lang="en-US">
              <a:ea typeface="Calibri"/>
              <a:cs typeface="Calibri"/>
            </a:endParaRPr>
          </a:p>
          <a:p>
            <a:r>
              <a:rPr lang="en-US">
                <a:ea typeface="Calibri"/>
                <a:cs typeface="Calibri"/>
              </a:rPr>
              <a:t>Say if there is risk factors within certain features of a website they can now be blocked to allowing for more flexibility within an organizations approach and allowing for access that the users may need to avoid frustration.</a:t>
            </a:r>
          </a:p>
        </p:txBody>
      </p:sp>
      <p:sp>
        <p:nvSpPr>
          <p:cNvPr id="4" name="Slide Number Placeholder 3"/>
          <p:cNvSpPr>
            <a:spLocks noGrp="1"/>
          </p:cNvSpPr>
          <p:nvPr>
            <p:ph type="sldNum" sz="quarter" idx="5"/>
          </p:nvPr>
        </p:nvSpPr>
        <p:spPr/>
        <p:txBody>
          <a:bodyPr/>
          <a:lstStyle/>
          <a:p>
            <a:fld id="{21CD1D57-A741-4D1D-B331-B073017C73E2}" type="slidenum">
              <a:rPr lang="en-GB"/>
              <a:t>17</a:t>
            </a:fld>
            <a:endParaRPr lang="en-GB"/>
          </a:p>
        </p:txBody>
      </p:sp>
    </p:spTree>
    <p:extLst>
      <p:ext uri="{BB962C8B-B14F-4D97-AF65-F5344CB8AC3E}">
        <p14:creationId xmlns:p14="http://schemas.microsoft.com/office/powerpoint/2010/main" val="30367217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3/18/2024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5666357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3238877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3/18/2024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560054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3/18/2024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71826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3/18/2024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4130936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3/18/2024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1680920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3/18/2024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0164334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3/18/2024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317690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3/18/2024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9501721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8668557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0115779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6249FD-2BC2-F5DF-D4ED-4EC69D16C4F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1D25511-42E3-8423-9CB7-20147F80AD5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E32EE35-8C5A-68E8-5E57-87A2DEB79113}"/>
              </a:ext>
            </a:extLst>
          </p:cNvPr>
          <p:cNvSpPr>
            <a:spLocks noGrp="1"/>
          </p:cNvSpPr>
          <p:nvPr>
            <p:ph type="dt" sz="half" idx="10"/>
          </p:nvPr>
        </p:nvSpPr>
        <p:spPr/>
        <p:txBody>
          <a:bodyPr/>
          <a:lstStyle/>
          <a:p>
            <a:fld id="{A0BC0EC8-F916-48D1-95AB-72C93CE865DF}" type="datetimeFigureOut">
              <a:rPr lang="en-GB" smtClean="0"/>
              <a:t>18/03/2024</a:t>
            </a:fld>
            <a:endParaRPr lang="en-GB"/>
          </a:p>
        </p:txBody>
      </p:sp>
      <p:sp>
        <p:nvSpPr>
          <p:cNvPr id="5" name="Footer Placeholder 4">
            <a:extLst>
              <a:ext uri="{FF2B5EF4-FFF2-40B4-BE49-F238E27FC236}">
                <a16:creationId xmlns:a16="http://schemas.microsoft.com/office/drawing/2014/main" id="{B92A8151-1D59-80BE-5827-892ED7AEFD0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1ABD67-EDB2-50B5-4441-5CEF92ED3CF5}"/>
              </a:ext>
            </a:extLst>
          </p:cNvPr>
          <p:cNvSpPr>
            <a:spLocks noGrp="1"/>
          </p:cNvSpPr>
          <p:nvPr>
            <p:ph type="sldNum" sz="quarter" idx="12"/>
          </p:nvPr>
        </p:nvSpPr>
        <p:spPr/>
        <p:txBody>
          <a:bodyPr/>
          <a:lstStyle/>
          <a:p>
            <a:fld id="{D83ED97B-8505-43C1-BC49-AC34135F502F}" type="slidenum">
              <a:rPr lang="en-GB" smtClean="0"/>
              <a:t>‹#›</a:t>
            </a:fld>
            <a:endParaRPr lang="en-GB"/>
          </a:p>
        </p:txBody>
      </p:sp>
    </p:spTree>
    <p:extLst>
      <p:ext uri="{BB962C8B-B14F-4D97-AF65-F5344CB8AC3E}">
        <p14:creationId xmlns:p14="http://schemas.microsoft.com/office/powerpoint/2010/main" val="21166995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4C7133-D54E-53EC-7740-B27655AD343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450F057-E918-5FFE-333C-EB5FB68E9B0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AB04B84-7EEE-3622-AA67-00613A93220D}"/>
              </a:ext>
            </a:extLst>
          </p:cNvPr>
          <p:cNvSpPr>
            <a:spLocks noGrp="1"/>
          </p:cNvSpPr>
          <p:nvPr>
            <p:ph type="dt" sz="half" idx="10"/>
          </p:nvPr>
        </p:nvSpPr>
        <p:spPr/>
        <p:txBody>
          <a:bodyPr/>
          <a:lstStyle/>
          <a:p>
            <a:fld id="{A0BC0EC8-F916-48D1-95AB-72C93CE865DF}" type="datetimeFigureOut">
              <a:rPr lang="en-GB" smtClean="0"/>
              <a:t>18/03/2024</a:t>
            </a:fld>
            <a:endParaRPr lang="en-GB"/>
          </a:p>
        </p:txBody>
      </p:sp>
      <p:sp>
        <p:nvSpPr>
          <p:cNvPr id="5" name="Footer Placeholder 4">
            <a:extLst>
              <a:ext uri="{FF2B5EF4-FFF2-40B4-BE49-F238E27FC236}">
                <a16:creationId xmlns:a16="http://schemas.microsoft.com/office/drawing/2014/main" id="{CF819D83-CF92-C0DC-B6B2-81B5432639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6E1282-7BB0-3ADB-61AB-03DF9F242794}"/>
              </a:ext>
            </a:extLst>
          </p:cNvPr>
          <p:cNvSpPr>
            <a:spLocks noGrp="1"/>
          </p:cNvSpPr>
          <p:nvPr>
            <p:ph type="sldNum" sz="quarter" idx="12"/>
          </p:nvPr>
        </p:nvSpPr>
        <p:spPr/>
        <p:txBody>
          <a:bodyPr/>
          <a:lstStyle/>
          <a:p>
            <a:fld id="{D83ED97B-8505-43C1-BC49-AC34135F502F}" type="slidenum">
              <a:rPr lang="en-GB" smtClean="0"/>
              <a:t>‹#›</a:t>
            </a:fld>
            <a:endParaRPr lang="en-GB"/>
          </a:p>
        </p:txBody>
      </p:sp>
    </p:spTree>
    <p:extLst>
      <p:ext uri="{BB962C8B-B14F-4D97-AF65-F5344CB8AC3E}">
        <p14:creationId xmlns:p14="http://schemas.microsoft.com/office/powerpoint/2010/main" val="306903019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2C8FA-6C92-A604-1053-D441211B0B4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A3732FB-66D5-99F5-9A5A-1DEF4030872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0209C62-96D5-B368-2ADA-7307938AB9EA}"/>
              </a:ext>
            </a:extLst>
          </p:cNvPr>
          <p:cNvSpPr>
            <a:spLocks noGrp="1"/>
          </p:cNvSpPr>
          <p:nvPr>
            <p:ph type="dt" sz="half" idx="10"/>
          </p:nvPr>
        </p:nvSpPr>
        <p:spPr/>
        <p:txBody>
          <a:bodyPr/>
          <a:lstStyle/>
          <a:p>
            <a:fld id="{A0BC0EC8-F916-48D1-95AB-72C93CE865DF}" type="datetimeFigureOut">
              <a:rPr lang="en-GB" smtClean="0"/>
              <a:t>18/03/2024</a:t>
            </a:fld>
            <a:endParaRPr lang="en-GB"/>
          </a:p>
        </p:txBody>
      </p:sp>
      <p:sp>
        <p:nvSpPr>
          <p:cNvPr id="5" name="Footer Placeholder 4">
            <a:extLst>
              <a:ext uri="{FF2B5EF4-FFF2-40B4-BE49-F238E27FC236}">
                <a16:creationId xmlns:a16="http://schemas.microsoft.com/office/drawing/2014/main" id="{F2FA76EC-6D98-A4DC-12A1-77CA4D7E95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E56FE1-48D7-C2E3-72CF-CD71BAABD0FA}"/>
              </a:ext>
            </a:extLst>
          </p:cNvPr>
          <p:cNvSpPr>
            <a:spLocks noGrp="1"/>
          </p:cNvSpPr>
          <p:nvPr>
            <p:ph type="sldNum" sz="quarter" idx="12"/>
          </p:nvPr>
        </p:nvSpPr>
        <p:spPr/>
        <p:txBody>
          <a:bodyPr/>
          <a:lstStyle/>
          <a:p>
            <a:fld id="{D83ED97B-8505-43C1-BC49-AC34135F502F}" type="slidenum">
              <a:rPr lang="en-GB" smtClean="0"/>
              <a:t>‹#›</a:t>
            </a:fld>
            <a:endParaRPr lang="en-GB"/>
          </a:p>
        </p:txBody>
      </p:sp>
    </p:spTree>
    <p:extLst>
      <p:ext uri="{BB962C8B-B14F-4D97-AF65-F5344CB8AC3E}">
        <p14:creationId xmlns:p14="http://schemas.microsoft.com/office/powerpoint/2010/main" val="979406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91F02D-9BCC-A7C2-A678-F7FF891BF25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457805E-F66B-0542-CDB8-AEBE78A4FDA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00EDB05-7495-081C-306F-EAC76ACFFFE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F086B39-C0B0-3161-DCD5-D11635A1DE9D}"/>
              </a:ext>
            </a:extLst>
          </p:cNvPr>
          <p:cNvSpPr>
            <a:spLocks noGrp="1"/>
          </p:cNvSpPr>
          <p:nvPr>
            <p:ph type="dt" sz="half" idx="10"/>
          </p:nvPr>
        </p:nvSpPr>
        <p:spPr/>
        <p:txBody>
          <a:bodyPr/>
          <a:lstStyle/>
          <a:p>
            <a:fld id="{A0BC0EC8-F916-48D1-95AB-72C93CE865DF}" type="datetimeFigureOut">
              <a:rPr lang="en-GB" smtClean="0"/>
              <a:t>18/03/2024</a:t>
            </a:fld>
            <a:endParaRPr lang="en-GB"/>
          </a:p>
        </p:txBody>
      </p:sp>
      <p:sp>
        <p:nvSpPr>
          <p:cNvPr id="6" name="Footer Placeholder 5">
            <a:extLst>
              <a:ext uri="{FF2B5EF4-FFF2-40B4-BE49-F238E27FC236}">
                <a16:creationId xmlns:a16="http://schemas.microsoft.com/office/drawing/2014/main" id="{38634764-BC5F-185A-EAFA-9FEF9A1518A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D7225B0-56D8-75D8-6DA6-21D603C553E7}"/>
              </a:ext>
            </a:extLst>
          </p:cNvPr>
          <p:cNvSpPr>
            <a:spLocks noGrp="1"/>
          </p:cNvSpPr>
          <p:nvPr>
            <p:ph type="sldNum" sz="quarter" idx="12"/>
          </p:nvPr>
        </p:nvSpPr>
        <p:spPr/>
        <p:txBody>
          <a:bodyPr/>
          <a:lstStyle/>
          <a:p>
            <a:fld id="{D83ED97B-8505-43C1-BC49-AC34135F502F}" type="slidenum">
              <a:rPr lang="en-GB" smtClean="0"/>
              <a:t>‹#›</a:t>
            </a:fld>
            <a:endParaRPr lang="en-GB"/>
          </a:p>
        </p:txBody>
      </p:sp>
    </p:spTree>
    <p:extLst>
      <p:ext uri="{BB962C8B-B14F-4D97-AF65-F5344CB8AC3E}">
        <p14:creationId xmlns:p14="http://schemas.microsoft.com/office/powerpoint/2010/main" val="133115336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1FB64-22B8-0C86-458F-CB61CA7756E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DDC8935-1D7D-3347-6580-BA6BEA10DAF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6B2B964-0E18-4B05-4D40-BCC719015C7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9F220CF-1D36-954F-FC50-D67BA03A0F0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2D827E3-A90E-2595-1A05-519489C4461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0BE1B4E-8EF9-E5F1-1C3A-49A613335E6C}"/>
              </a:ext>
            </a:extLst>
          </p:cNvPr>
          <p:cNvSpPr>
            <a:spLocks noGrp="1"/>
          </p:cNvSpPr>
          <p:nvPr>
            <p:ph type="dt" sz="half" idx="10"/>
          </p:nvPr>
        </p:nvSpPr>
        <p:spPr/>
        <p:txBody>
          <a:bodyPr/>
          <a:lstStyle/>
          <a:p>
            <a:fld id="{A0BC0EC8-F916-48D1-95AB-72C93CE865DF}" type="datetimeFigureOut">
              <a:rPr lang="en-GB" smtClean="0"/>
              <a:t>18/03/2024</a:t>
            </a:fld>
            <a:endParaRPr lang="en-GB"/>
          </a:p>
        </p:txBody>
      </p:sp>
      <p:sp>
        <p:nvSpPr>
          <p:cNvPr id="8" name="Footer Placeholder 7">
            <a:extLst>
              <a:ext uri="{FF2B5EF4-FFF2-40B4-BE49-F238E27FC236}">
                <a16:creationId xmlns:a16="http://schemas.microsoft.com/office/drawing/2014/main" id="{6025B72A-0348-0077-F3AB-9155011F93B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18B1B95-EC25-73AC-6AE5-CF4EFA2B13E6}"/>
              </a:ext>
            </a:extLst>
          </p:cNvPr>
          <p:cNvSpPr>
            <a:spLocks noGrp="1"/>
          </p:cNvSpPr>
          <p:nvPr>
            <p:ph type="sldNum" sz="quarter" idx="12"/>
          </p:nvPr>
        </p:nvSpPr>
        <p:spPr/>
        <p:txBody>
          <a:bodyPr/>
          <a:lstStyle/>
          <a:p>
            <a:fld id="{D83ED97B-8505-43C1-BC49-AC34135F502F}" type="slidenum">
              <a:rPr lang="en-GB" smtClean="0"/>
              <a:t>‹#›</a:t>
            </a:fld>
            <a:endParaRPr lang="en-GB"/>
          </a:p>
        </p:txBody>
      </p:sp>
    </p:spTree>
    <p:extLst>
      <p:ext uri="{BB962C8B-B14F-4D97-AF65-F5344CB8AC3E}">
        <p14:creationId xmlns:p14="http://schemas.microsoft.com/office/powerpoint/2010/main" val="36983357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B5589B-849A-2196-7F9C-CEA724594CD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21514CB-E3C8-1EBC-5CD3-51EA3093346D}"/>
              </a:ext>
            </a:extLst>
          </p:cNvPr>
          <p:cNvSpPr>
            <a:spLocks noGrp="1"/>
          </p:cNvSpPr>
          <p:nvPr>
            <p:ph type="dt" sz="half" idx="10"/>
          </p:nvPr>
        </p:nvSpPr>
        <p:spPr/>
        <p:txBody>
          <a:bodyPr/>
          <a:lstStyle/>
          <a:p>
            <a:fld id="{A0BC0EC8-F916-48D1-95AB-72C93CE865DF}" type="datetimeFigureOut">
              <a:rPr lang="en-GB" smtClean="0"/>
              <a:t>18/03/2024</a:t>
            </a:fld>
            <a:endParaRPr lang="en-GB"/>
          </a:p>
        </p:txBody>
      </p:sp>
      <p:sp>
        <p:nvSpPr>
          <p:cNvPr id="4" name="Footer Placeholder 3">
            <a:extLst>
              <a:ext uri="{FF2B5EF4-FFF2-40B4-BE49-F238E27FC236}">
                <a16:creationId xmlns:a16="http://schemas.microsoft.com/office/drawing/2014/main" id="{47184C53-3524-E1E7-66B2-FFEDF800361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21DCFF6-86D2-C60E-1482-E32D29F0E7C5}"/>
              </a:ext>
            </a:extLst>
          </p:cNvPr>
          <p:cNvSpPr>
            <a:spLocks noGrp="1"/>
          </p:cNvSpPr>
          <p:nvPr>
            <p:ph type="sldNum" sz="quarter" idx="12"/>
          </p:nvPr>
        </p:nvSpPr>
        <p:spPr/>
        <p:txBody>
          <a:bodyPr/>
          <a:lstStyle/>
          <a:p>
            <a:fld id="{D83ED97B-8505-43C1-BC49-AC34135F502F}" type="slidenum">
              <a:rPr lang="en-GB" smtClean="0"/>
              <a:t>‹#›</a:t>
            </a:fld>
            <a:endParaRPr lang="en-GB"/>
          </a:p>
        </p:txBody>
      </p:sp>
    </p:spTree>
    <p:extLst>
      <p:ext uri="{BB962C8B-B14F-4D97-AF65-F5344CB8AC3E}">
        <p14:creationId xmlns:p14="http://schemas.microsoft.com/office/powerpoint/2010/main" val="27760030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46ACAD-8D6D-E661-2EEC-7A10FADF6AB8}"/>
              </a:ext>
            </a:extLst>
          </p:cNvPr>
          <p:cNvSpPr>
            <a:spLocks noGrp="1"/>
          </p:cNvSpPr>
          <p:nvPr>
            <p:ph type="dt" sz="half" idx="10"/>
          </p:nvPr>
        </p:nvSpPr>
        <p:spPr/>
        <p:txBody>
          <a:bodyPr/>
          <a:lstStyle/>
          <a:p>
            <a:fld id="{A0BC0EC8-F916-48D1-95AB-72C93CE865DF}" type="datetimeFigureOut">
              <a:rPr lang="en-GB" smtClean="0"/>
              <a:t>18/03/2024</a:t>
            </a:fld>
            <a:endParaRPr lang="en-GB"/>
          </a:p>
        </p:txBody>
      </p:sp>
      <p:sp>
        <p:nvSpPr>
          <p:cNvPr id="3" name="Footer Placeholder 2">
            <a:extLst>
              <a:ext uri="{FF2B5EF4-FFF2-40B4-BE49-F238E27FC236}">
                <a16:creationId xmlns:a16="http://schemas.microsoft.com/office/drawing/2014/main" id="{FFBE1F7F-D811-6E18-BE90-412022CB679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98A6E1F-56F3-5F25-9B9D-E672CA214C32}"/>
              </a:ext>
            </a:extLst>
          </p:cNvPr>
          <p:cNvSpPr>
            <a:spLocks noGrp="1"/>
          </p:cNvSpPr>
          <p:nvPr>
            <p:ph type="sldNum" sz="quarter" idx="12"/>
          </p:nvPr>
        </p:nvSpPr>
        <p:spPr/>
        <p:txBody>
          <a:bodyPr/>
          <a:lstStyle/>
          <a:p>
            <a:fld id="{D83ED97B-8505-43C1-BC49-AC34135F502F}" type="slidenum">
              <a:rPr lang="en-GB" smtClean="0"/>
              <a:t>‹#›</a:t>
            </a:fld>
            <a:endParaRPr lang="en-GB"/>
          </a:p>
        </p:txBody>
      </p:sp>
    </p:spTree>
    <p:extLst>
      <p:ext uri="{BB962C8B-B14F-4D97-AF65-F5344CB8AC3E}">
        <p14:creationId xmlns:p14="http://schemas.microsoft.com/office/powerpoint/2010/main" val="118725793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A59780-7FEA-2CE1-52A4-5D5A7FBD85E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F7A23D0-84ED-2468-8FEF-AF37C6B3ADC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999C263-622D-7309-7C93-C3ECBD0F9D7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6291FF4-491D-B8A3-1762-B869E291DCF2}"/>
              </a:ext>
            </a:extLst>
          </p:cNvPr>
          <p:cNvSpPr>
            <a:spLocks noGrp="1"/>
          </p:cNvSpPr>
          <p:nvPr>
            <p:ph type="dt" sz="half" idx="10"/>
          </p:nvPr>
        </p:nvSpPr>
        <p:spPr/>
        <p:txBody>
          <a:bodyPr/>
          <a:lstStyle/>
          <a:p>
            <a:fld id="{A0BC0EC8-F916-48D1-95AB-72C93CE865DF}" type="datetimeFigureOut">
              <a:rPr lang="en-GB" smtClean="0"/>
              <a:t>18/03/2024</a:t>
            </a:fld>
            <a:endParaRPr lang="en-GB"/>
          </a:p>
        </p:txBody>
      </p:sp>
      <p:sp>
        <p:nvSpPr>
          <p:cNvPr id="6" name="Footer Placeholder 5">
            <a:extLst>
              <a:ext uri="{FF2B5EF4-FFF2-40B4-BE49-F238E27FC236}">
                <a16:creationId xmlns:a16="http://schemas.microsoft.com/office/drawing/2014/main" id="{B3E0B024-37CE-37DB-DE84-817AAC1622F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306C1C4-0D44-FDC5-D80B-B05C5B3EF61A}"/>
              </a:ext>
            </a:extLst>
          </p:cNvPr>
          <p:cNvSpPr>
            <a:spLocks noGrp="1"/>
          </p:cNvSpPr>
          <p:nvPr>
            <p:ph type="sldNum" sz="quarter" idx="12"/>
          </p:nvPr>
        </p:nvSpPr>
        <p:spPr/>
        <p:txBody>
          <a:bodyPr/>
          <a:lstStyle/>
          <a:p>
            <a:fld id="{D83ED97B-8505-43C1-BC49-AC34135F502F}" type="slidenum">
              <a:rPr lang="en-GB" smtClean="0"/>
              <a:t>‹#›</a:t>
            </a:fld>
            <a:endParaRPr lang="en-GB"/>
          </a:p>
        </p:txBody>
      </p:sp>
    </p:spTree>
    <p:extLst>
      <p:ext uri="{BB962C8B-B14F-4D97-AF65-F5344CB8AC3E}">
        <p14:creationId xmlns:p14="http://schemas.microsoft.com/office/powerpoint/2010/main" val="383125685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E94923-F148-70EB-7241-42254DA1CE9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2255E7E-71F4-BF2D-8345-DD5D0CD72AB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2FD5FE5-6493-E3E7-68BE-09990A7AE05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3D48E8B-5279-A87A-F7C9-0CC30A4EC2EB}"/>
              </a:ext>
            </a:extLst>
          </p:cNvPr>
          <p:cNvSpPr>
            <a:spLocks noGrp="1"/>
          </p:cNvSpPr>
          <p:nvPr>
            <p:ph type="dt" sz="half" idx="10"/>
          </p:nvPr>
        </p:nvSpPr>
        <p:spPr/>
        <p:txBody>
          <a:bodyPr/>
          <a:lstStyle/>
          <a:p>
            <a:fld id="{A0BC0EC8-F916-48D1-95AB-72C93CE865DF}" type="datetimeFigureOut">
              <a:rPr lang="en-GB" smtClean="0"/>
              <a:t>18/03/2024</a:t>
            </a:fld>
            <a:endParaRPr lang="en-GB"/>
          </a:p>
        </p:txBody>
      </p:sp>
      <p:sp>
        <p:nvSpPr>
          <p:cNvPr id="6" name="Footer Placeholder 5">
            <a:extLst>
              <a:ext uri="{FF2B5EF4-FFF2-40B4-BE49-F238E27FC236}">
                <a16:creationId xmlns:a16="http://schemas.microsoft.com/office/drawing/2014/main" id="{F0844F64-E9BA-95A4-A95C-26A9E410203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DDF1391-3922-727F-DE5A-1AEA62E3508A}"/>
              </a:ext>
            </a:extLst>
          </p:cNvPr>
          <p:cNvSpPr>
            <a:spLocks noGrp="1"/>
          </p:cNvSpPr>
          <p:nvPr>
            <p:ph type="sldNum" sz="quarter" idx="12"/>
          </p:nvPr>
        </p:nvSpPr>
        <p:spPr/>
        <p:txBody>
          <a:bodyPr/>
          <a:lstStyle/>
          <a:p>
            <a:fld id="{D83ED97B-8505-43C1-BC49-AC34135F502F}" type="slidenum">
              <a:rPr lang="en-GB" smtClean="0"/>
              <a:t>‹#›</a:t>
            </a:fld>
            <a:endParaRPr lang="en-GB"/>
          </a:p>
        </p:txBody>
      </p:sp>
    </p:spTree>
    <p:extLst>
      <p:ext uri="{BB962C8B-B14F-4D97-AF65-F5344CB8AC3E}">
        <p14:creationId xmlns:p14="http://schemas.microsoft.com/office/powerpoint/2010/main" val="64461633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30F3E0-AD49-3204-CBC1-749F414D3E7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2AFC231-8D6A-14AB-769F-DCFD1FAFC3F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3A17D5F-E8AC-32F0-CBA1-368B2CB80F02}"/>
              </a:ext>
            </a:extLst>
          </p:cNvPr>
          <p:cNvSpPr>
            <a:spLocks noGrp="1"/>
          </p:cNvSpPr>
          <p:nvPr>
            <p:ph type="dt" sz="half" idx="10"/>
          </p:nvPr>
        </p:nvSpPr>
        <p:spPr/>
        <p:txBody>
          <a:bodyPr/>
          <a:lstStyle/>
          <a:p>
            <a:fld id="{A0BC0EC8-F916-48D1-95AB-72C93CE865DF}" type="datetimeFigureOut">
              <a:rPr lang="en-GB" smtClean="0"/>
              <a:t>18/03/2024</a:t>
            </a:fld>
            <a:endParaRPr lang="en-GB"/>
          </a:p>
        </p:txBody>
      </p:sp>
      <p:sp>
        <p:nvSpPr>
          <p:cNvPr id="5" name="Footer Placeholder 4">
            <a:extLst>
              <a:ext uri="{FF2B5EF4-FFF2-40B4-BE49-F238E27FC236}">
                <a16:creationId xmlns:a16="http://schemas.microsoft.com/office/drawing/2014/main" id="{0E444ADB-1FFC-2812-EA55-848E959B63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947ED4-2537-57A4-52E3-36DF7A9CB0DB}"/>
              </a:ext>
            </a:extLst>
          </p:cNvPr>
          <p:cNvSpPr>
            <a:spLocks noGrp="1"/>
          </p:cNvSpPr>
          <p:nvPr>
            <p:ph type="sldNum" sz="quarter" idx="12"/>
          </p:nvPr>
        </p:nvSpPr>
        <p:spPr/>
        <p:txBody>
          <a:bodyPr/>
          <a:lstStyle/>
          <a:p>
            <a:fld id="{D83ED97B-8505-43C1-BC49-AC34135F502F}" type="slidenum">
              <a:rPr lang="en-GB" smtClean="0"/>
              <a:t>‹#›</a:t>
            </a:fld>
            <a:endParaRPr lang="en-GB"/>
          </a:p>
        </p:txBody>
      </p:sp>
    </p:spTree>
    <p:extLst>
      <p:ext uri="{BB962C8B-B14F-4D97-AF65-F5344CB8AC3E}">
        <p14:creationId xmlns:p14="http://schemas.microsoft.com/office/powerpoint/2010/main" val="23344426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7D004F3-A6FF-8E13-4C9E-35E93522448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5D1D8AA-15A8-47CB-3651-CDA1F6D902D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1BFFDF8-251B-5076-EE46-AE615F4A77DB}"/>
              </a:ext>
            </a:extLst>
          </p:cNvPr>
          <p:cNvSpPr>
            <a:spLocks noGrp="1"/>
          </p:cNvSpPr>
          <p:nvPr>
            <p:ph type="dt" sz="half" idx="10"/>
          </p:nvPr>
        </p:nvSpPr>
        <p:spPr/>
        <p:txBody>
          <a:bodyPr/>
          <a:lstStyle/>
          <a:p>
            <a:fld id="{A0BC0EC8-F916-48D1-95AB-72C93CE865DF}" type="datetimeFigureOut">
              <a:rPr lang="en-GB" smtClean="0"/>
              <a:t>18/03/2024</a:t>
            </a:fld>
            <a:endParaRPr lang="en-GB"/>
          </a:p>
        </p:txBody>
      </p:sp>
      <p:sp>
        <p:nvSpPr>
          <p:cNvPr id="5" name="Footer Placeholder 4">
            <a:extLst>
              <a:ext uri="{FF2B5EF4-FFF2-40B4-BE49-F238E27FC236}">
                <a16:creationId xmlns:a16="http://schemas.microsoft.com/office/drawing/2014/main" id="{C021CD49-4B88-5FA3-AEDB-5C2304DAD3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451FB4C-2EF3-698B-70AE-90B761B479C3}"/>
              </a:ext>
            </a:extLst>
          </p:cNvPr>
          <p:cNvSpPr>
            <a:spLocks noGrp="1"/>
          </p:cNvSpPr>
          <p:nvPr>
            <p:ph type="sldNum" sz="quarter" idx="12"/>
          </p:nvPr>
        </p:nvSpPr>
        <p:spPr/>
        <p:txBody>
          <a:bodyPr/>
          <a:lstStyle/>
          <a:p>
            <a:fld id="{D83ED97B-8505-43C1-BC49-AC34135F502F}" type="slidenum">
              <a:rPr lang="en-GB" smtClean="0"/>
              <a:t>‹#›</a:t>
            </a:fld>
            <a:endParaRPr lang="en-GB"/>
          </a:p>
        </p:txBody>
      </p:sp>
    </p:spTree>
    <p:extLst>
      <p:ext uri="{BB962C8B-B14F-4D97-AF65-F5344CB8AC3E}">
        <p14:creationId xmlns:p14="http://schemas.microsoft.com/office/powerpoint/2010/main" val="39955155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3/18/2024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336214180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703AE19-3A55-D65B-A1EA-1532950221C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945D16B-A60B-0B22-16B7-4F56AE89EBC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CB8D310-A3AA-45BD-0C57-0909F8252E8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0BC0EC8-F916-48D1-95AB-72C93CE865DF}" type="datetimeFigureOut">
              <a:rPr lang="en-GB" smtClean="0"/>
              <a:t>18/03/2024</a:t>
            </a:fld>
            <a:endParaRPr lang="en-GB"/>
          </a:p>
        </p:txBody>
      </p:sp>
      <p:sp>
        <p:nvSpPr>
          <p:cNvPr id="5" name="Footer Placeholder 4">
            <a:extLst>
              <a:ext uri="{FF2B5EF4-FFF2-40B4-BE49-F238E27FC236}">
                <a16:creationId xmlns:a16="http://schemas.microsoft.com/office/drawing/2014/main" id="{14E81134-1BFC-12CF-F726-5422B0DCC46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20138A9-8686-E587-95C8-58085138147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83ED97B-8505-43C1-BC49-AC34135F502F}" type="slidenum">
              <a:rPr lang="en-GB" smtClean="0"/>
              <a:t>‹#›</a:t>
            </a:fld>
            <a:endParaRPr lang="en-GB"/>
          </a:p>
        </p:txBody>
      </p:sp>
    </p:spTree>
    <p:extLst>
      <p:ext uri="{BB962C8B-B14F-4D97-AF65-F5344CB8AC3E}">
        <p14:creationId xmlns:p14="http://schemas.microsoft.com/office/powerpoint/2010/main" val="21423088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13.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28.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29.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7.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Doi.Org/10.1177/1527476414552906" TargetMode="External"/><Relationship Id="rId2" Type="http://schemas.openxmlformats.org/officeDocument/2006/relationships/hyperlink" Target="https://www.checkpoint.com/quantum/application-control/" TargetMode="External"/><Relationship Id="rId1" Type="http://schemas.openxmlformats.org/officeDocument/2006/relationships/slideLayout" Target="../slideLayouts/slideLayout2.xml"/><Relationship Id="rId6" Type="http://schemas.openxmlformats.org/officeDocument/2006/relationships/hyperlink" Target="https://www.youtube.com/watch?v=_H7WYPYMb4Q" TargetMode="External"/><Relationship Id="rId5" Type="http://schemas.openxmlformats.org/officeDocument/2006/relationships/hyperlink" Target="https://languages.oup.com/google-dictionary-en/" TargetMode="External"/><Relationship Id="rId4" Type="http://schemas.openxmlformats.org/officeDocument/2006/relationships/hyperlink" Target="https://doi.org/10.1177/152747641455290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Close up of circuit board">
            <a:extLst>
              <a:ext uri="{FF2B5EF4-FFF2-40B4-BE49-F238E27FC236}">
                <a16:creationId xmlns:a16="http://schemas.microsoft.com/office/drawing/2014/main" id="{4715F025-DFB2-070B-CE33-99550983CBA4}"/>
              </a:ext>
            </a:extLst>
          </p:cNvPr>
          <p:cNvPicPr>
            <a:picLocks noChangeAspect="1"/>
          </p:cNvPicPr>
          <p:nvPr/>
        </p:nvPicPr>
        <p:blipFill rotWithShape="1">
          <a:blip r:embed="rId2"/>
          <a:srcRect t="23278" r="9085" b="-7"/>
          <a:stretch/>
        </p:blipFill>
        <p:spPr>
          <a:xfrm>
            <a:off x="20" y="10"/>
            <a:ext cx="12191981" cy="6857990"/>
          </a:xfrm>
          <a:prstGeom prst="rect">
            <a:avLst/>
          </a:prstGeom>
        </p:spPr>
      </p:pic>
      <p:sp>
        <p:nvSpPr>
          <p:cNvPr id="18" name="Rectangle 17">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5" y="-1524511"/>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E5E060-D0A7-02E0-1037-9E259D445176}"/>
              </a:ext>
            </a:extLst>
          </p:cNvPr>
          <p:cNvSpPr>
            <a:spLocks noGrp="1"/>
          </p:cNvSpPr>
          <p:nvPr>
            <p:ph type="title"/>
          </p:nvPr>
        </p:nvSpPr>
        <p:spPr>
          <a:xfrm>
            <a:off x="404553" y="3091928"/>
            <a:ext cx="9078562" cy="2387600"/>
          </a:xfrm>
        </p:spPr>
        <p:txBody>
          <a:bodyPr vert="horz" lIns="91440" tIns="45720" rIns="91440" bIns="45720" rtlCol="0" anchor="b">
            <a:normAutofit fontScale="90000"/>
          </a:bodyPr>
          <a:lstStyle/>
          <a:p>
            <a:r>
              <a:rPr lang="en-GB" b="1">
                <a:solidFill>
                  <a:schemeClr val="bg1"/>
                </a:solidFill>
                <a:latin typeface="-apple-system"/>
                <a:ea typeface="-apple-system"/>
                <a:cs typeface="-apple-system"/>
              </a:rPr>
              <a:t>Critically analyse the benefits and challenges of Application Control within Checkpoint Technology – Explore any innovative and entrepreneurial opportunities</a:t>
            </a:r>
            <a:endParaRPr lang="en-US" sz="1000" b="1">
              <a:solidFill>
                <a:schemeClr val="bg1"/>
              </a:solidFill>
              <a:ea typeface="Calibri Light"/>
              <a:cs typeface="Calibri Light"/>
            </a:endParaRPr>
          </a:p>
        </p:txBody>
      </p:sp>
      <p:sp>
        <p:nvSpPr>
          <p:cNvPr id="20" name="Rectangle: Rounded Corners 19">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5465452"/>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51BB26-1A08-AAB1-30AC-EFC4EB8F6F32}"/>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ea typeface="Calibri Light"/>
                <a:cs typeface="Calibri Light"/>
              </a:rPr>
              <a:t>Content page</a:t>
            </a:r>
            <a:endParaRPr lang="en-GB" sz="4000">
              <a:solidFill>
                <a:srgbClr val="FFFFFF"/>
              </a:solidFill>
            </a:endParaRPr>
          </a:p>
        </p:txBody>
      </p:sp>
      <p:sp>
        <p:nvSpPr>
          <p:cNvPr id="3" name="Content Placeholder 2">
            <a:extLst>
              <a:ext uri="{FF2B5EF4-FFF2-40B4-BE49-F238E27FC236}">
                <a16:creationId xmlns:a16="http://schemas.microsoft.com/office/drawing/2014/main" id="{2FEADD13-CF1C-A08D-4CE2-680044D56663}"/>
              </a:ext>
            </a:extLst>
          </p:cNvPr>
          <p:cNvSpPr>
            <a:spLocks noGrp="1"/>
          </p:cNvSpPr>
          <p:nvPr>
            <p:ph idx="1"/>
          </p:nvPr>
        </p:nvSpPr>
        <p:spPr>
          <a:xfrm>
            <a:off x="5640517" y="1310839"/>
            <a:ext cx="6487088" cy="5546047"/>
          </a:xfrm>
        </p:spPr>
        <p:txBody>
          <a:bodyPr vert="horz" lIns="91440" tIns="45720" rIns="91440" bIns="45720" rtlCol="0" anchor="ctr">
            <a:noAutofit/>
          </a:bodyPr>
          <a:lstStyle/>
          <a:p>
            <a:pPr marL="514350" indent="-514350">
              <a:buAutoNum type="arabicPeriod"/>
            </a:pPr>
            <a:r>
              <a:rPr lang="en-GB" sz="1600">
                <a:ea typeface="Calibri" panose="020F0502020204030204"/>
                <a:cs typeface="Calibri" panose="020F0502020204030204"/>
              </a:rPr>
              <a:t>Application control</a:t>
            </a:r>
          </a:p>
          <a:p>
            <a:pPr marL="514350" indent="-514350">
              <a:buAutoNum type="arabicPeriod"/>
            </a:pPr>
            <a:r>
              <a:rPr lang="en-GB" sz="1600">
                <a:ea typeface="Calibri" panose="020F0502020204030204"/>
                <a:cs typeface="Calibri" panose="020F0502020204030204"/>
              </a:rPr>
              <a:t>Checkpoint technology – Application control</a:t>
            </a:r>
          </a:p>
          <a:p>
            <a:pPr marL="514350" indent="-514350">
              <a:buAutoNum type="arabicPeriod"/>
            </a:pPr>
            <a:r>
              <a:rPr lang="en-GB" sz="1600">
                <a:ea typeface="Calibri" panose="020F0502020204030204"/>
                <a:cs typeface="Calibri" panose="020F0502020204030204"/>
              </a:rPr>
              <a:t>Discussion around risk mitigation and security compliance in an Enterprise network (</a:t>
            </a:r>
            <a:r>
              <a:rPr lang="en-GB" sz="1600" err="1">
                <a:ea typeface="Calibri" panose="020F0502020204030204"/>
                <a:cs typeface="Calibri" panose="020F0502020204030204"/>
              </a:rPr>
              <a:t>thib</a:t>
            </a:r>
            <a:r>
              <a:rPr lang="en-GB" sz="1600">
                <a:ea typeface="Calibri" panose="020F0502020204030204"/>
                <a:cs typeface="Calibri" panose="020F0502020204030204"/>
              </a:rPr>
              <a:t>)</a:t>
            </a:r>
          </a:p>
          <a:p>
            <a:pPr marL="514350" indent="-514350">
              <a:buAutoNum type="arabicPeriod"/>
            </a:pPr>
            <a:r>
              <a:rPr lang="en-GB" sz="1600">
                <a:ea typeface="Calibri" panose="020F0502020204030204"/>
                <a:cs typeface="Calibri" panose="020F0502020204030204"/>
              </a:rPr>
              <a:t>Benefits and challenges to Network Performance, Efficiency, Threat Prevention, Productivity, User Experience</a:t>
            </a:r>
          </a:p>
          <a:p>
            <a:pPr marL="514350" indent="-514350">
              <a:buAutoNum type="arabicPeriod"/>
            </a:pPr>
            <a:r>
              <a:rPr lang="en-GB" sz="1600">
                <a:ea typeface="Calibri" panose="020F0502020204030204"/>
                <a:cs typeface="Calibri" panose="020F0502020204030204"/>
              </a:rPr>
              <a:t>potential use cases on applying Application Control in unique ways to address specific challenges and explore opportunities in developing innovative solutions/ services to enhance Application Control’s effectiveness </a:t>
            </a:r>
          </a:p>
          <a:p>
            <a:endParaRPr lang="en-GB" sz="2000">
              <a:ea typeface="Calibri" panose="020F0502020204030204"/>
              <a:cs typeface="Calibri" panose="020F0502020204030204"/>
            </a:endParaRPr>
          </a:p>
          <a:p>
            <a:pPr marL="514350" indent="-514350">
              <a:buAutoNum type="arabicPeriod"/>
            </a:pPr>
            <a:endParaRPr lang="en-GB" sz="2000">
              <a:ea typeface="Calibri" panose="020F0502020204030204"/>
              <a:cs typeface="Calibri" panose="020F0502020204030204"/>
            </a:endParaRPr>
          </a:p>
          <a:p>
            <a:pPr marL="514350" indent="-514350">
              <a:buAutoNum type="arabicPeriod"/>
            </a:pPr>
            <a:endParaRPr lang="en-GB" sz="2000">
              <a:ea typeface="Calibri" panose="020F0502020204030204"/>
              <a:cs typeface="Calibri" panose="020F0502020204030204"/>
            </a:endParaRPr>
          </a:p>
          <a:p>
            <a:pPr marL="514350" indent="-514350">
              <a:buAutoNum type="arabicPeriod"/>
            </a:pPr>
            <a:endParaRPr lang="en-GB" sz="2000">
              <a:ea typeface="Calibri" panose="020F0502020204030204"/>
              <a:cs typeface="Calibri" panose="020F0502020204030204"/>
            </a:endParaRPr>
          </a:p>
        </p:txBody>
      </p:sp>
    </p:spTree>
    <p:extLst>
      <p:ext uri="{BB962C8B-B14F-4D97-AF65-F5344CB8AC3E}">
        <p14:creationId xmlns:p14="http://schemas.microsoft.com/office/powerpoint/2010/main" val="9414123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0">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0D14BB2-D687-2AAF-5B6E-0BF27045CF9D}"/>
              </a:ext>
            </a:extLst>
          </p:cNvPr>
          <p:cNvSpPr>
            <a:spLocks noGrp="1"/>
          </p:cNvSpPr>
          <p:nvPr>
            <p:ph type="title"/>
          </p:nvPr>
        </p:nvSpPr>
        <p:spPr>
          <a:xfrm>
            <a:off x="838201" y="643467"/>
            <a:ext cx="3888526" cy="1800526"/>
          </a:xfrm>
        </p:spPr>
        <p:txBody>
          <a:bodyPr>
            <a:normAutofit/>
          </a:bodyPr>
          <a:lstStyle/>
          <a:p>
            <a:r>
              <a:rPr lang="en-GB">
                <a:cs typeface="Calibri Light"/>
              </a:rPr>
              <a:t>Application control</a:t>
            </a:r>
            <a:endParaRPr lang="en-GB"/>
          </a:p>
        </p:txBody>
      </p:sp>
      <p:sp>
        <p:nvSpPr>
          <p:cNvPr id="3" name="Content Placeholder 2">
            <a:extLst>
              <a:ext uri="{FF2B5EF4-FFF2-40B4-BE49-F238E27FC236}">
                <a16:creationId xmlns:a16="http://schemas.microsoft.com/office/drawing/2014/main" id="{33DF4932-F877-A4B0-A36D-E445BAF7DB94}"/>
              </a:ext>
            </a:extLst>
          </p:cNvPr>
          <p:cNvSpPr>
            <a:spLocks noGrp="1"/>
          </p:cNvSpPr>
          <p:nvPr>
            <p:ph idx="1"/>
          </p:nvPr>
        </p:nvSpPr>
        <p:spPr>
          <a:xfrm>
            <a:off x="838201" y="2623381"/>
            <a:ext cx="3888528" cy="3553581"/>
          </a:xfrm>
        </p:spPr>
        <p:txBody>
          <a:bodyPr vert="horz" lIns="91440" tIns="45720" rIns="91440" bIns="45720" rtlCol="0">
            <a:normAutofit/>
          </a:bodyPr>
          <a:lstStyle/>
          <a:p>
            <a:pPr marL="0" indent="0">
              <a:buNone/>
            </a:pPr>
            <a:r>
              <a:rPr lang="en-GB" sz="2000">
                <a:cs typeface="Calibri" panose="020F0502020204030204"/>
              </a:rPr>
              <a:t>One of the key components to maintaining a network's security infrastructure is application control, this type of security service will include the managing and regulation of any applications that are used within a network. </a:t>
            </a:r>
          </a:p>
          <a:p>
            <a:pPr marL="0" indent="0">
              <a:buNone/>
            </a:pPr>
            <a:endParaRPr lang="en-GB" sz="2000">
              <a:cs typeface="Calibri" panose="020F0502020204030204"/>
            </a:endParaRPr>
          </a:p>
        </p:txBody>
      </p:sp>
      <p:pic>
        <p:nvPicPr>
          <p:cNvPr id="4" name="Picture 3" descr="A screenshot of a phone&#10;&#10;Description automatically generated">
            <a:extLst>
              <a:ext uri="{FF2B5EF4-FFF2-40B4-BE49-F238E27FC236}">
                <a16:creationId xmlns:a16="http://schemas.microsoft.com/office/drawing/2014/main" id="{2C1917E7-BDCF-7B64-08DA-E1BEA36F699E}"/>
              </a:ext>
            </a:extLst>
          </p:cNvPr>
          <p:cNvPicPr>
            <a:picLocks noChangeAspect="1"/>
          </p:cNvPicPr>
          <p:nvPr/>
        </p:nvPicPr>
        <p:blipFill>
          <a:blip r:embed="rId2"/>
          <a:stretch>
            <a:fillRect/>
          </a:stretch>
        </p:blipFill>
        <p:spPr>
          <a:xfrm>
            <a:off x="6800986" y="2107329"/>
            <a:ext cx="4747547" cy="2671685"/>
          </a:xfrm>
          <a:prstGeom prst="rect">
            <a:avLst/>
          </a:prstGeom>
        </p:spPr>
      </p:pic>
    </p:spTree>
    <p:extLst>
      <p:ext uri="{BB962C8B-B14F-4D97-AF65-F5344CB8AC3E}">
        <p14:creationId xmlns:p14="http://schemas.microsoft.com/office/powerpoint/2010/main" val="16974589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2151139A-886F-4B97-8815-729AD383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p>
        </p:txBody>
      </p:sp>
      <p:sp>
        <p:nvSpPr>
          <p:cNvPr id="34" name="Rectangle 33">
            <a:extLst>
              <a:ext uri="{FF2B5EF4-FFF2-40B4-BE49-F238E27FC236}">
                <a16:creationId xmlns:a16="http://schemas.microsoft.com/office/drawing/2014/main" id="{AB5E08C4-8CDD-4623-A5B8-E998C6DEE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492"/>
            <a:ext cx="12191998" cy="1575955"/>
          </a:xfrm>
          <a:prstGeom prst="rect">
            <a:avLst/>
          </a:prstGeom>
          <a:gradFill>
            <a:gsLst>
              <a:gs pos="0">
                <a:schemeClr val="accent1">
                  <a:lumMod val="50000"/>
                </a:scheme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15F33878-D502-4FFA-8ACE-F2AECDB2A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35"/>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D3539FEE-81D3-4406-802E-60B20B16F4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8" y="-5307777"/>
            <a:ext cx="1576446" cy="12192001"/>
          </a:xfrm>
          <a:prstGeom prst="rect">
            <a:avLst/>
          </a:prstGeom>
          <a:gradFill>
            <a:gsLst>
              <a:gs pos="16000">
                <a:srgbClr val="000000">
                  <a:alpha val="0"/>
                </a:srgbClr>
              </a:gs>
              <a:gs pos="99000">
                <a:srgbClr val="000000">
                  <a:alpha val="87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DC701763-729E-462F-A5A8-E0DEFEB1E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25434" y="986"/>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7F4B03-7307-1F0A-7ED1-7E8FD3E3E9A7}"/>
              </a:ext>
            </a:extLst>
          </p:cNvPr>
          <p:cNvSpPr>
            <a:spLocks noGrp="1"/>
          </p:cNvSpPr>
          <p:nvPr>
            <p:ph type="title"/>
          </p:nvPr>
        </p:nvSpPr>
        <p:spPr>
          <a:xfrm>
            <a:off x="699714" y="353160"/>
            <a:ext cx="7091300" cy="898581"/>
          </a:xfrm>
        </p:spPr>
        <p:txBody>
          <a:bodyPr vert="horz" lIns="91440" tIns="45720" rIns="91440" bIns="45720" rtlCol="0" anchor="ctr">
            <a:normAutofit/>
          </a:bodyPr>
          <a:lstStyle/>
          <a:p>
            <a:r>
              <a:rPr lang="en-US" sz="4000">
                <a:solidFill>
                  <a:srgbClr val="FFFFFF"/>
                </a:solidFill>
              </a:rPr>
              <a:t>Reasons for application control</a:t>
            </a:r>
          </a:p>
        </p:txBody>
      </p:sp>
      <p:pic>
        <p:nvPicPr>
          <p:cNvPr id="4" name="Content Placeholder 3" descr="A computer and cloud with arrows&#10;&#10;Description automatically generated">
            <a:extLst>
              <a:ext uri="{FF2B5EF4-FFF2-40B4-BE49-F238E27FC236}">
                <a16:creationId xmlns:a16="http://schemas.microsoft.com/office/drawing/2014/main" id="{8B2EB7C7-810F-B7B7-E335-FD7255A7AD51}"/>
              </a:ext>
            </a:extLst>
          </p:cNvPr>
          <p:cNvPicPr>
            <a:picLocks noGrp="1" noChangeAspect="1"/>
          </p:cNvPicPr>
          <p:nvPr>
            <p:ph idx="1"/>
          </p:nvPr>
        </p:nvPicPr>
        <p:blipFill>
          <a:blip r:embed="rId2"/>
          <a:stretch>
            <a:fillRect/>
          </a:stretch>
        </p:blipFill>
        <p:spPr>
          <a:xfrm>
            <a:off x="6345165" y="2217815"/>
            <a:ext cx="3997831" cy="3997831"/>
          </a:xfrm>
          <a:prstGeom prst="rect">
            <a:avLst/>
          </a:prstGeom>
        </p:spPr>
      </p:pic>
      <p:sp>
        <p:nvSpPr>
          <p:cNvPr id="3" name="TextBox 2">
            <a:extLst>
              <a:ext uri="{FF2B5EF4-FFF2-40B4-BE49-F238E27FC236}">
                <a16:creationId xmlns:a16="http://schemas.microsoft.com/office/drawing/2014/main" id="{BE8D86AD-DDEC-D0CE-EBD1-7FA7DBCECBE9}"/>
              </a:ext>
            </a:extLst>
          </p:cNvPr>
          <p:cNvSpPr txBox="1"/>
          <p:nvPr/>
        </p:nvSpPr>
        <p:spPr>
          <a:xfrm>
            <a:off x="698740" y="2553419"/>
            <a:ext cx="5676181" cy="33239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300" b="1" u="sng">
                <a:solidFill>
                  <a:schemeClr val="tx2"/>
                </a:solidFill>
                <a:latin typeface="Aptos"/>
              </a:rPr>
              <a:t>Aiding in network security </a:t>
            </a:r>
          </a:p>
          <a:p>
            <a:endParaRPr lang="en-GB"/>
          </a:p>
          <a:p>
            <a:r>
              <a:rPr lang="en-GB" sz="1300">
                <a:solidFill>
                  <a:schemeClr val="tx2"/>
                </a:solidFill>
                <a:latin typeface="Aptos"/>
              </a:rPr>
              <a:t>With the rise of technology, including cloud services, IoT, and other advancements, network security has become a key concern for organisations, this is because with these advancements there also come higher risks of cyber-attacks.</a:t>
            </a:r>
            <a:r>
              <a:rPr lang="en-GB" sz="1300" b="1">
                <a:solidFill>
                  <a:schemeClr val="tx2"/>
                </a:solidFill>
                <a:latin typeface="Aptos"/>
              </a:rPr>
              <a:t>[1]</a:t>
            </a:r>
          </a:p>
          <a:p>
            <a:endParaRPr lang="en-GB"/>
          </a:p>
          <a:p>
            <a:r>
              <a:rPr lang="en-GB" sz="1300">
                <a:solidFill>
                  <a:schemeClr val="tx2"/>
                </a:solidFill>
                <a:latin typeface="Aptos"/>
              </a:rPr>
              <a:t>Many papers have reported the heightened sophistication of these attacks that just keeps growing, stating that “several cyber-attacks against networks were reported which proved their vulnerability since both passive and active attack methods were used.”</a:t>
            </a:r>
            <a:r>
              <a:rPr lang="en-GB" sz="1300" b="1">
                <a:solidFill>
                  <a:schemeClr val="tx2"/>
                </a:solidFill>
                <a:latin typeface="Aptos"/>
              </a:rPr>
              <a:t>[2]</a:t>
            </a:r>
          </a:p>
          <a:p>
            <a:endParaRPr lang="en-GB"/>
          </a:p>
          <a:p>
            <a:r>
              <a:rPr lang="en-GB" sz="1300">
                <a:solidFill>
                  <a:schemeClr val="tx2"/>
                </a:solidFill>
                <a:latin typeface="Aptos"/>
              </a:rPr>
              <a:t>By applying stricter application control there is hope that there will be less access to malicious applications and that attacks done through such methods will be reduced.</a:t>
            </a:r>
          </a:p>
        </p:txBody>
      </p:sp>
    </p:spTree>
    <p:extLst>
      <p:ext uri="{BB962C8B-B14F-4D97-AF65-F5344CB8AC3E}">
        <p14:creationId xmlns:p14="http://schemas.microsoft.com/office/powerpoint/2010/main" val="26178156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1FBD59-A468-8BAF-0042-9377EA6398F2}"/>
              </a:ext>
            </a:extLst>
          </p:cNvPr>
          <p:cNvSpPr>
            <a:spLocks noGrp="1"/>
          </p:cNvSpPr>
          <p:nvPr>
            <p:ph type="title"/>
          </p:nvPr>
        </p:nvSpPr>
        <p:spPr>
          <a:xfrm>
            <a:off x="838200" y="1195697"/>
            <a:ext cx="3200400" cy="4238118"/>
          </a:xfrm>
        </p:spPr>
        <p:txBody>
          <a:bodyPr>
            <a:normAutofit/>
          </a:bodyPr>
          <a:lstStyle/>
          <a:p>
            <a:r>
              <a:rPr lang="en-GB">
                <a:solidFill>
                  <a:schemeClr val="bg1"/>
                </a:solidFill>
                <a:ea typeface="Calibri Light"/>
                <a:cs typeface="Calibri Light"/>
              </a:rPr>
              <a:t>Checkpoint technology – application control</a:t>
            </a:r>
            <a:endParaRPr lang="en-GB">
              <a:solidFill>
                <a:schemeClr val="bg1"/>
              </a:solidFill>
            </a:endParaRPr>
          </a:p>
        </p:txBody>
      </p:sp>
      <p:grpSp>
        <p:nvGrpSpPr>
          <p:cNvPr id="13"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graphicFrame>
        <p:nvGraphicFramePr>
          <p:cNvPr id="5" name="Content Placeholder 2">
            <a:extLst>
              <a:ext uri="{FF2B5EF4-FFF2-40B4-BE49-F238E27FC236}">
                <a16:creationId xmlns:a16="http://schemas.microsoft.com/office/drawing/2014/main" id="{2A94917D-F949-8AEF-9466-7941540DC273}"/>
              </a:ext>
            </a:extLst>
          </p:cNvPr>
          <p:cNvGraphicFramePr>
            <a:graphicFrameLocks noGrp="1"/>
          </p:cNvGraphicFramePr>
          <p:nvPr>
            <p:ph idx="1"/>
            <p:extLst>
              <p:ext uri="{D42A27DB-BD31-4B8C-83A1-F6EECF244321}">
                <p14:modId xmlns:p14="http://schemas.microsoft.com/office/powerpoint/2010/main" val="1630781567"/>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666589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836815-4B5E-C99B-AAFA-5AF783CBE3FA}"/>
              </a:ext>
            </a:extLst>
          </p:cNvPr>
          <p:cNvSpPr>
            <a:spLocks noGrp="1"/>
          </p:cNvSpPr>
          <p:nvPr>
            <p:ph type="ctrTitle"/>
          </p:nvPr>
        </p:nvSpPr>
        <p:spPr>
          <a:xfrm>
            <a:off x="1149716" y="499397"/>
            <a:ext cx="5929422" cy="1640180"/>
          </a:xfrm>
        </p:spPr>
        <p:txBody>
          <a:bodyPr vert="horz" lIns="91440" tIns="45720" rIns="91440" bIns="45720" rtlCol="0" anchor="b">
            <a:normAutofit/>
          </a:bodyPr>
          <a:lstStyle/>
          <a:p>
            <a:pPr algn="l"/>
            <a:r>
              <a:rPr lang="en-US" sz="3700" kern="1200">
                <a:solidFill>
                  <a:schemeClr val="tx1"/>
                </a:solidFill>
                <a:latin typeface="+mj-lt"/>
                <a:ea typeface="+mj-ea"/>
                <a:cs typeface="+mj-cs"/>
              </a:rPr>
              <a:t>Positive Impacts on Network Performance &amp; Security</a:t>
            </a:r>
          </a:p>
        </p:txBody>
      </p:sp>
      <p:sp>
        <p:nvSpPr>
          <p:cNvPr id="4" name="TextBox 3">
            <a:extLst>
              <a:ext uri="{FF2B5EF4-FFF2-40B4-BE49-F238E27FC236}">
                <a16:creationId xmlns:a16="http://schemas.microsoft.com/office/drawing/2014/main" id="{8FC88E50-58BE-8962-8E29-F3FC26C64F25}"/>
              </a:ext>
            </a:extLst>
          </p:cNvPr>
          <p:cNvSpPr txBox="1"/>
          <p:nvPr/>
        </p:nvSpPr>
        <p:spPr>
          <a:xfrm>
            <a:off x="1149717" y="2423821"/>
            <a:ext cx="5929422" cy="3519780"/>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endParaRPr lang="en-US" sz="2000"/>
          </a:p>
          <a:p>
            <a:pPr marL="285750" indent="-228600">
              <a:lnSpc>
                <a:spcPct val="90000"/>
              </a:lnSpc>
              <a:spcAft>
                <a:spcPts val="600"/>
              </a:spcAft>
              <a:buFont typeface="Arial" panose="020B0604020202020204" pitchFamily="34" charset="0"/>
              <a:buChar char="•"/>
            </a:pPr>
            <a:r>
              <a:rPr lang="en-US" sz="2000" err="1"/>
              <a:t>Optimised</a:t>
            </a:r>
            <a:r>
              <a:rPr lang="en-US" sz="2000"/>
              <a:t> Traffic Flow </a:t>
            </a:r>
          </a:p>
          <a:p>
            <a:pPr marL="285750" indent="-228600">
              <a:lnSpc>
                <a:spcPct val="90000"/>
              </a:lnSpc>
              <a:spcAft>
                <a:spcPts val="600"/>
              </a:spcAft>
              <a:buFont typeface="Arial" panose="020B0604020202020204" pitchFamily="34" charset="0"/>
              <a:buChar char="•"/>
            </a:pPr>
            <a:endParaRPr lang="en-US" sz="2000"/>
          </a:p>
          <a:p>
            <a:pPr marL="285750" indent="-228600">
              <a:lnSpc>
                <a:spcPct val="90000"/>
              </a:lnSpc>
              <a:spcAft>
                <a:spcPts val="600"/>
              </a:spcAft>
              <a:buFont typeface="Arial" panose="020B0604020202020204" pitchFamily="34" charset="0"/>
              <a:buChar char="•"/>
            </a:pPr>
            <a:r>
              <a:rPr lang="en-US" sz="2000"/>
              <a:t>Resource Allocation</a:t>
            </a:r>
          </a:p>
          <a:p>
            <a:pPr marL="285750" indent="-228600">
              <a:lnSpc>
                <a:spcPct val="90000"/>
              </a:lnSpc>
              <a:spcAft>
                <a:spcPts val="600"/>
              </a:spcAft>
              <a:buFont typeface="Arial" panose="020B0604020202020204" pitchFamily="34" charset="0"/>
              <a:buChar char="•"/>
            </a:pPr>
            <a:endParaRPr lang="en-US" sz="2000"/>
          </a:p>
          <a:p>
            <a:pPr marL="285750" indent="-228600">
              <a:lnSpc>
                <a:spcPct val="90000"/>
              </a:lnSpc>
              <a:spcAft>
                <a:spcPts val="600"/>
              </a:spcAft>
              <a:buFont typeface="Arial" panose="020B0604020202020204" pitchFamily="34" charset="0"/>
              <a:buChar char="•"/>
            </a:pPr>
            <a:r>
              <a:rPr lang="en-US" sz="2000"/>
              <a:t>Granular Security Controls</a:t>
            </a:r>
          </a:p>
          <a:p>
            <a:pPr indent="-228600">
              <a:lnSpc>
                <a:spcPct val="90000"/>
              </a:lnSpc>
              <a:spcAft>
                <a:spcPts val="600"/>
              </a:spcAft>
              <a:buFont typeface="Arial" panose="020B0604020202020204" pitchFamily="34" charset="0"/>
              <a:buChar char="•"/>
            </a:pPr>
            <a:endParaRPr lang="en-US" sz="2000"/>
          </a:p>
          <a:p>
            <a:pPr marL="285750" indent="-228600">
              <a:lnSpc>
                <a:spcPct val="90000"/>
              </a:lnSpc>
              <a:spcAft>
                <a:spcPts val="600"/>
              </a:spcAft>
              <a:buFont typeface="Arial" panose="020B0604020202020204" pitchFamily="34" charset="0"/>
              <a:buChar char="•"/>
            </a:pPr>
            <a:r>
              <a:rPr lang="en-US" sz="2000"/>
              <a:t>Continuous Real-time Updates</a:t>
            </a: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endParaRPr lang="en-US" sz="2000"/>
          </a:p>
          <a:p>
            <a:pPr marL="285750" indent="-228600">
              <a:lnSpc>
                <a:spcPct val="90000"/>
              </a:lnSpc>
              <a:spcAft>
                <a:spcPts val="600"/>
              </a:spcAft>
              <a:buFont typeface="Arial" panose="020B0604020202020204" pitchFamily="34" charset="0"/>
              <a:buChar char="•"/>
            </a:pPr>
            <a:endParaRPr lang="en-US" sz="2000"/>
          </a:p>
          <a:p>
            <a:pPr marL="285750" indent="-228600">
              <a:lnSpc>
                <a:spcPct val="90000"/>
              </a:lnSpc>
              <a:spcAft>
                <a:spcPts val="600"/>
              </a:spcAft>
              <a:buFont typeface="Arial" panose="020B0604020202020204" pitchFamily="34" charset="0"/>
              <a:buChar char="•"/>
            </a:pPr>
            <a:endParaRPr lang="en-US" sz="2000"/>
          </a:p>
        </p:txBody>
      </p:sp>
      <p:pic>
        <p:nvPicPr>
          <p:cNvPr id="9" name="Picture 8" descr="A logo for a company&#10;&#10;Description automatically generated">
            <a:extLst>
              <a:ext uri="{FF2B5EF4-FFF2-40B4-BE49-F238E27FC236}">
                <a16:creationId xmlns:a16="http://schemas.microsoft.com/office/drawing/2014/main" id="{D161A70A-AB87-3CC1-A4FD-B6E08BD0E03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45506" y="2386853"/>
            <a:ext cx="3765176" cy="1976717"/>
          </a:xfrm>
          <a:prstGeom prst="rect">
            <a:avLst/>
          </a:prstGeom>
        </p:spPr>
      </p:pic>
      <p:sp>
        <p:nvSpPr>
          <p:cNvPr id="29" name="Rectangle 28">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rgbClr val="000000"/>
              </a:gs>
              <a:gs pos="100000">
                <a:schemeClr val="accent1">
                  <a:lumMod val="7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rgbClr val="000000">
                  <a:alpha val="46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476626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3CBED0-45B8-8E42-D3D3-8F2EABBF886D}"/>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User Experience Results</a:t>
            </a:r>
          </a:p>
        </p:txBody>
      </p:sp>
      <p:graphicFrame>
        <p:nvGraphicFramePr>
          <p:cNvPr id="5" name="Content Placeholder 2">
            <a:extLst>
              <a:ext uri="{FF2B5EF4-FFF2-40B4-BE49-F238E27FC236}">
                <a16:creationId xmlns:a16="http://schemas.microsoft.com/office/drawing/2014/main" id="{DC7FB38F-BFBA-27BB-7F63-7C6AB92BBDDF}"/>
              </a:ext>
            </a:extLst>
          </p:cNvPr>
          <p:cNvGraphicFramePr>
            <a:graphicFrameLocks noGrp="1"/>
          </p:cNvGraphicFramePr>
          <p:nvPr>
            <p:ph idx="1"/>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792542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AB00FF-BC35-2537-944E-25CA2703388E}"/>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Application Control Challenges</a:t>
            </a:r>
          </a:p>
        </p:txBody>
      </p:sp>
      <p:sp>
        <p:nvSpPr>
          <p:cNvPr id="3" name="Content Placeholder 2">
            <a:extLst>
              <a:ext uri="{FF2B5EF4-FFF2-40B4-BE49-F238E27FC236}">
                <a16:creationId xmlns:a16="http://schemas.microsoft.com/office/drawing/2014/main" id="{2B885F4E-78B6-06E5-641D-869E46BDAB91}"/>
              </a:ext>
            </a:extLst>
          </p:cNvPr>
          <p:cNvSpPr>
            <a:spLocks noGrp="1"/>
          </p:cNvSpPr>
          <p:nvPr>
            <p:ph idx="1"/>
          </p:nvPr>
        </p:nvSpPr>
        <p:spPr>
          <a:xfrm>
            <a:off x="4810259" y="649480"/>
            <a:ext cx="6555347" cy="5546047"/>
          </a:xfrm>
        </p:spPr>
        <p:txBody>
          <a:bodyPr anchor="ctr">
            <a:normAutofit/>
          </a:bodyPr>
          <a:lstStyle/>
          <a:p>
            <a:r>
              <a:rPr lang="en-GB" sz="2000"/>
              <a:t>Policy Management Complexity</a:t>
            </a:r>
          </a:p>
          <a:p>
            <a:endParaRPr lang="en-GB" sz="2000"/>
          </a:p>
          <a:p>
            <a:r>
              <a:rPr lang="en-GB" sz="2000"/>
              <a:t>Potential for Misconfiguration</a:t>
            </a:r>
          </a:p>
          <a:p>
            <a:endParaRPr lang="en-GB" sz="2000"/>
          </a:p>
          <a:p>
            <a:r>
              <a:rPr lang="en-GB" sz="2000"/>
              <a:t>User Frustration</a:t>
            </a:r>
          </a:p>
          <a:p>
            <a:endParaRPr lang="en-GB" sz="2000"/>
          </a:p>
          <a:p>
            <a:r>
              <a:rPr lang="en-GB" sz="2000"/>
              <a:t>Impact on BYOD Policies</a:t>
            </a:r>
          </a:p>
        </p:txBody>
      </p:sp>
    </p:spTree>
    <p:extLst>
      <p:ext uri="{BB962C8B-B14F-4D97-AF65-F5344CB8AC3E}">
        <p14:creationId xmlns:p14="http://schemas.microsoft.com/office/powerpoint/2010/main" val="3441873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C92A0F-2B57-DED0-E1A1-EC874EF935AD}"/>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Striking the Balance in Optimisation</a:t>
            </a:r>
          </a:p>
        </p:txBody>
      </p:sp>
      <p:graphicFrame>
        <p:nvGraphicFramePr>
          <p:cNvPr id="5" name="Content Placeholder 2">
            <a:extLst>
              <a:ext uri="{FF2B5EF4-FFF2-40B4-BE49-F238E27FC236}">
                <a16:creationId xmlns:a16="http://schemas.microsoft.com/office/drawing/2014/main" id="{BAD9C66B-F786-3B3D-E4B0-BB0733BA3394}"/>
              </a:ext>
            </a:extLst>
          </p:cNvPr>
          <p:cNvGraphicFramePr>
            <a:graphicFrameLocks noGrp="1"/>
          </p:cNvGraphicFramePr>
          <p:nvPr>
            <p:ph idx="1"/>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836558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adlock on computer motherboard">
            <a:extLst>
              <a:ext uri="{FF2B5EF4-FFF2-40B4-BE49-F238E27FC236}">
                <a16:creationId xmlns:a16="http://schemas.microsoft.com/office/drawing/2014/main" id="{E38AE917-6B11-E56F-BD0B-2E7454131A51}"/>
              </a:ext>
            </a:extLst>
          </p:cNvPr>
          <p:cNvPicPr>
            <a:picLocks noChangeAspect="1"/>
          </p:cNvPicPr>
          <p:nvPr/>
        </p:nvPicPr>
        <p:blipFill rotWithShape="1">
          <a:blip r:embed="rId2"/>
          <a:srcRect l="9617" r="37728" b="3"/>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4E22DD-8BB9-D822-A6BC-B0ECFB3E2489}"/>
              </a:ext>
            </a:extLst>
          </p:cNvPr>
          <p:cNvSpPr>
            <a:spLocks noGrp="1"/>
          </p:cNvSpPr>
          <p:nvPr>
            <p:ph type="title"/>
          </p:nvPr>
        </p:nvSpPr>
        <p:spPr>
          <a:xfrm>
            <a:off x="6115317" y="405685"/>
            <a:ext cx="5464968" cy="1559301"/>
          </a:xfrm>
        </p:spPr>
        <p:txBody>
          <a:bodyPr>
            <a:normAutofit/>
          </a:bodyPr>
          <a:lstStyle/>
          <a:p>
            <a:r>
              <a:rPr lang="en-GB" sz="3400">
                <a:latin typeface="Calibri Light"/>
                <a:ea typeface="Calibri"/>
                <a:cs typeface="Calibri"/>
              </a:rPr>
              <a:t>Risk mitigation and security compliance in an Enterprise network</a:t>
            </a:r>
            <a:endParaRPr lang="en-US" sz="3400">
              <a:latin typeface="Calibri Light"/>
            </a:endParaRPr>
          </a:p>
        </p:txBody>
      </p:sp>
      <p:sp>
        <p:nvSpPr>
          <p:cNvPr id="3" name="Content Placeholder 2">
            <a:extLst>
              <a:ext uri="{FF2B5EF4-FFF2-40B4-BE49-F238E27FC236}">
                <a16:creationId xmlns:a16="http://schemas.microsoft.com/office/drawing/2014/main" id="{97F355D3-0B53-CA60-6163-3D78E9A4C263}"/>
              </a:ext>
            </a:extLst>
          </p:cNvPr>
          <p:cNvSpPr>
            <a:spLocks noGrp="1"/>
          </p:cNvSpPr>
          <p:nvPr>
            <p:ph idx="1"/>
          </p:nvPr>
        </p:nvSpPr>
        <p:spPr>
          <a:xfrm>
            <a:off x="6115317" y="2743200"/>
            <a:ext cx="5247340" cy="3496878"/>
          </a:xfrm>
        </p:spPr>
        <p:txBody>
          <a:bodyPr vert="horz" lIns="91440" tIns="45720" rIns="91440" bIns="45720" rtlCol="0" anchor="ctr">
            <a:normAutofit/>
          </a:bodyPr>
          <a:lstStyle/>
          <a:p>
            <a:pPr>
              <a:buFont typeface="Arial"/>
              <a:buChar char="•"/>
            </a:pPr>
            <a:r>
              <a:rPr lang="en-GB" sz="2000">
                <a:ea typeface="+mn-lt"/>
                <a:cs typeface="+mn-lt"/>
              </a:rPr>
              <a:t>Importance of safeguarding sensitive data and ensuring business continuity.</a:t>
            </a:r>
            <a:endParaRPr lang="en-US" sz="2000"/>
          </a:p>
          <a:p>
            <a:pPr>
              <a:buFont typeface="Arial"/>
              <a:buChar char="•"/>
            </a:pPr>
            <a:r>
              <a:rPr lang="en-GB" sz="2000">
                <a:ea typeface="+mn-lt"/>
                <a:cs typeface="+mn-lt"/>
              </a:rPr>
              <a:t>Overview of the growing threats in digital landscapes.</a:t>
            </a:r>
            <a:endParaRPr lang="en-GB" sz="2000"/>
          </a:p>
          <a:p>
            <a:pPr>
              <a:buFont typeface="Arial"/>
              <a:buChar char="•"/>
            </a:pPr>
            <a:r>
              <a:rPr lang="en-GB" sz="2000">
                <a:ea typeface="+mn-lt"/>
                <a:cs typeface="+mn-lt"/>
              </a:rPr>
              <a:t>The role of risk mitigation and compliance in protecting enterprise networks.</a:t>
            </a:r>
            <a:endParaRPr lang="en-GB" sz="2000"/>
          </a:p>
          <a:p>
            <a:pPr marL="0" indent="0">
              <a:buNone/>
            </a:pPr>
            <a:endParaRPr lang="en-GB" sz="2000">
              <a:ea typeface="Calibri" panose="020F0502020204030204"/>
              <a:cs typeface="Calibri" panose="020F0502020204030204"/>
            </a:endParaRPr>
          </a:p>
        </p:txBody>
      </p:sp>
    </p:spTree>
    <p:extLst>
      <p:ext uri="{BB962C8B-B14F-4D97-AF65-F5344CB8AC3E}">
        <p14:creationId xmlns:p14="http://schemas.microsoft.com/office/powerpoint/2010/main" val="13879112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82A7C24-7F40-5E74-8A29-3FE499DD1D47}"/>
              </a:ext>
            </a:extLst>
          </p:cNvPr>
          <p:cNvPicPr>
            <a:picLocks noChangeAspect="1"/>
          </p:cNvPicPr>
          <p:nvPr/>
        </p:nvPicPr>
        <p:blipFill rotWithShape="1">
          <a:blip r:embed="rId2">
            <a:duotone>
              <a:schemeClr val="bg2">
                <a:shade val="45000"/>
                <a:satMod val="135000"/>
              </a:schemeClr>
              <a:prstClr val="white"/>
            </a:duotone>
          </a:blip>
          <a:srcRect l="9092" r="-7" b="20716"/>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EB3F7E-BD44-A817-0B17-E0604131359D}"/>
              </a:ext>
            </a:extLst>
          </p:cNvPr>
          <p:cNvSpPr>
            <a:spLocks noGrp="1"/>
          </p:cNvSpPr>
          <p:nvPr>
            <p:ph type="title"/>
          </p:nvPr>
        </p:nvSpPr>
        <p:spPr>
          <a:xfrm>
            <a:off x="838200" y="365125"/>
            <a:ext cx="10515600" cy="1325563"/>
          </a:xfrm>
        </p:spPr>
        <p:txBody>
          <a:bodyPr>
            <a:normAutofit/>
          </a:bodyPr>
          <a:lstStyle/>
          <a:p>
            <a:r>
              <a:rPr lang="en-US"/>
              <a:t>Identifying Risks and Implementing Controls</a:t>
            </a:r>
          </a:p>
          <a:p>
            <a:endParaRPr lang="en-US">
              <a:ea typeface="Calibri Light"/>
              <a:cs typeface="Calibri Light"/>
            </a:endParaRPr>
          </a:p>
        </p:txBody>
      </p:sp>
      <p:graphicFrame>
        <p:nvGraphicFramePr>
          <p:cNvPr id="5" name="Content Placeholder 2">
            <a:extLst>
              <a:ext uri="{FF2B5EF4-FFF2-40B4-BE49-F238E27FC236}">
                <a16:creationId xmlns:a16="http://schemas.microsoft.com/office/drawing/2014/main" id="{3CFBA089-0E34-A4BF-76F4-32047ABF530D}"/>
              </a:ext>
            </a:extLst>
          </p:cNvPr>
          <p:cNvGraphicFramePr>
            <a:graphicFrameLocks noGrp="1"/>
          </p:cNvGraphicFramePr>
          <p:nvPr>
            <p:ph idx="1"/>
            <p:extLst>
              <p:ext uri="{D42A27DB-BD31-4B8C-83A1-F6EECF244321}">
                <p14:modId xmlns:p14="http://schemas.microsoft.com/office/powerpoint/2010/main" val="199003693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94523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9FB8FED-F48E-9AF7-1DB5-35E57C47B20F}"/>
              </a:ext>
            </a:extLst>
          </p:cNvPr>
          <p:cNvPicPr>
            <a:picLocks noChangeAspect="1"/>
          </p:cNvPicPr>
          <p:nvPr/>
        </p:nvPicPr>
        <p:blipFill rotWithShape="1">
          <a:blip r:embed="rId2">
            <a:duotone>
              <a:schemeClr val="bg2">
                <a:shade val="45000"/>
                <a:satMod val="135000"/>
              </a:schemeClr>
              <a:prstClr val="white"/>
            </a:duotone>
          </a:blip>
          <a:srcRect t="23278" r="9085" b="-7"/>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1D1A28-A54C-1735-1491-558CBCF7AF10}"/>
              </a:ext>
            </a:extLst>
          </p:cNvPr>
          <p:cNvSpPr>
            <a:spLocks noGrp="1"/>
          </p:cNvSpPr>
          <p:nvPr>
            <p:ph type="title"/>
          </p:nvPr>
        </p:nvSpPr>
        <p:spPr>
          <a:xfrm>
            <a:off x="838200" y="365125"/>
            <a:ext cx="10515600" cy="1325563"/>
          </a:xfrm>
        </p:spPr>
        <p:txBody>
          <a:bodyPr>
            <a:normAutofit/>
          </a:bodyPr>
          <a:lstStyle/>
          <a:p>
            <a:r>
              <a:rPr lang="en-US"/>
              <a:t>Data Protection and Compliance</a:t>
            </a:r>
          </a:p>
          <a:p>
            <a:endParaRPr lang="en-US">
              <a:ea typeface="Calibri Light"/>
              <a:cs typeface="Calibri Light"/>
            </a:endParaRPr>
          </a:p>
        </p:txBody>
      </p:sp>
      <p:graphicFrame>
        <p:nvGraphicFramePr>
          <p:cNvPr id="5" name="Content Placeholder 2">
            <a:extLst>
              <a:ext uri="{FF2B5EF4-FFF2-40B4-BE49-F238E27FC236}">
                <a16:creationId xmlns:a16="http://schemas.microsoft.com/office/drawing/2014/main" id="{168259EA-4B58-1A07-A05D-EA6AE55DF177}"/>
              </a:ext>
            </a:extLst>
          </p:cNvPr>
          <p:cNvGraphicFramePr>
            <a:graphicFrameLocks noGrp="1"/>
          </p:cNvGraphicFramePr>
          <p:nvPr>
            <p:ph idx="1"/>
            <p:extLst>
              <p:ext uri="{D42A27DB-BD31-4B8C-83A1-F6EECF244321}">
                <p14:modId xmlns:p14="http://schemas.microsoft.com/office/powerpoint/2010/main" val="10725897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518364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44FCA-0605-45F9-4FC2-917D24DB5E9F}"/>
              </a:ext>
            </a:extLst>
          </p:cNvPr>
          <p:cNvSpPr>
            <a:spLocks noGrp="1"/>
          </p:cNvSpPr>
          <p:nvPr>
            <p:ph type="title"/>
          </p:nvPr>
        </p:nvSpPr>
        <p:spPr/>
        <p:txBody>
          <a:bodyPr/>
          <a:lstStyle/>
          <a:p>
            <a:r>
              <a:rPr lang="en-US" err="1"/>
              <a:t>Continuous</a:t>
            </a:r>
            <a:r>
              <a:rPr lang="en-US"/>
              <a:t> Improvement and Training</a:t>
            </a:r>
          </a:p>
          <a:p>
            <a:endParaRPr lang="en-US">
              <a:ea typeface="Calibri Light"/>
              <a:cs typeface="Calibri Light"/>
            </a:endParaRPr>
          </a:p>
        </p:txBody>
      </p:sp>
      <p:graphicFrame>
        <p:nvGraphicFramePr>
          <p:cNvPr id="5" name="Content Placeholder 2">
            <a:extLst>
              <a:ext uri="{FF2B5EF4-FFF2-40B4-BE49-F238E27FC236}">
                <a16:creationId xmlns:a16="http://schemas.microsoft.com/office/drawing/2014/main" id="{1E8804AB-C48B-B30B-3855-8204191F8EB8}"/>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06773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93DB82-688C-7E63-71EC-1CFB52FFB531}"/>
              </a:ext>
            </a:extLst>
          </p:cNvPr>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Implementing Security with Check Point Technology</a:t>
            </a:r>
          </a:p>
          <a:p>
            <a:pPr algn="r"/>
            <a:endParaRPr lang="en-US" sz="4000">
              <a:solidFill>
                <a:srgbClr val="FFFFFF"/>
              </a:solidFill>
              <a:ea typeface="Calibri Light"/>
              <a:cs typeface="Calibri Light"/>
            </a:endParaRPr>
          </a:p>
        </p:txBody>
      </p:sp>
      <p:graphicFrame>
        <p:nvGraphicFramePr>
          <p:cNvPr id="5" name="Content Placeholder 2">
            <a:extLst>
              <a:ext uri="{FF2B5EF4-FFF2-40B4-BE49-F238E27FC236}">
                <a16:creationId xmlns:a16="http://schemas.microsoft.com/office/drawing/2014/main" id="{BC203A5B-0B41-E04C-9E88-D6AE1FD16C48}"/>
              </a:ext>
            </a:extLst>
          </p:cNvPr>
          <p:cNvGraphicFramePr>
            <a:graphicFrameLocks noGrp="1"/>
          </p:cNvGraphicFramePr>
          <p:nvPr>
            <p:ph idx="1"/>
            <p:extLst>
              <p:ext uri="{D42A27DB-BD31-4B8C-83A1-F6EECF244321}">
                <p14:modId xmlns:p14="http://schemas.microsoft.com/office/powerpoint/2010/main" val="2904105984"/>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286685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43C48B49-6135-48B6-AC0F-97E5D8D1F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C49D2B-EE0E-8944-64F3-A3914BD170BE}"/>
              </a:ext>
            </a:extLst>
          </p:cNvPr>
          <p:cNvSpPr>
            <a:spLocks noGrp="1"/>
          </p:cNvSpPr>
          <p:nvPr>
            <p:ph type="title"/>
          </p:nvPr>
        </p:nvSpPr>
        <p:spPr>
          <a:xfrm>
            <a:off x="1329766" y="1146412"/>
            <a:ext cx="9014348" cy="2402006"/>
          </a:xfrm>
        </p:spPr>
        <p:txBody>
          <a:bodyPr vert="horz" lIns="91440" tIns="45720" rIns="91440" bIns="45720" rtlCol="0" anchor="b">
            <a:normAutofit/>
          </a:bodyPr>
          <a:lstStyle/>
          <a:p>
            <a:r>
              <a:rPr lang="en-US" sz="4800" kern="1200">
                <a:solidFill>
                  <a:schemeClr val="tx1"/>
                </a:solidFill>
                <a:latin typeface="+mj-lt"/>
                <a:ea typeface="+mj-ea"/>
                <a:cs typeface="+mj-cs"/>
              </a:rPr>
              <a:t>Addressing Unique Application Control Challenges</a:t>
            </a:r>
          </a:p>
        </p:txBody>
      </p:sp>
      <p:sp>
        <p:nvSpPr>
          <p:cNvPr id="9" name="Rectangle 8">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8" y="4374554"/>
            <a:ext cx="12192007" cy="2483444"/>
          </a:xfrm>
          <a:prstGeom prst="rect">
            <a:avLst/>
          </a:prstGeom>
          <a:gradFill>
            <a:gsLst>
              <a:gs pos="0">
                <a:schemeClr val="accent1">
                  <a:lumMod val="75000"/>
                </a:schemeClr>
              </a:gs>
              <a:gs pos="100000">
                <a:srgbClr val="000000"/>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40655" y="4374554"/>
            <a:ext cx="4051344" cy="2483446"/>
          </a:xfrm>
          <a:prstGeom prst="rect">
            <a:avLst/>
          </a:prstGeom>
          <a:gradFill>
            <a:gsLst>
              <a:gs pos="4000">
                <a:schemeClr val="accent1">
                  <a:alpha val="21000"/>
                </a:schemeClr>
              </a:gs>
              <a:gs pos="83000">
                <a:schemeClr val="accent1">
                  <a:lumMod val="50000"/>
                  <a:alpha val="61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256AC18-FB41-4977-8B0C-F5082335AB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4379429"/>
            <a:ext cx="12191984" cy="1953928"/>
          </a:xfrm>
          <a:prstGeom prst="rect">
            <a:avLst/>
          </a:prstGeom>
          <a:gradFill>
            <a:gsLst>
              <a:gs pos="32000">
                <a:schemeClr val="accent1">
                  <a:lumMod val="50000"/>
                  <a:alpha val="0"/>
                </a:schemeClr>
              </a:gs>
              <a:gs pos="100000">
                <a:schemeClr val="accent1">
                  <a:alpha val="5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 y="4380927"/>
            <a:ext cx="12192000" cy="2019443"/>
          </a:xfrm>
          <a:prstGeom prst="rect">
            <a:avLst/>
          </a:prstGeom>
          <a:gradFill>
            <a:gsLst>
              <a:gs pos="32000">
                <a:schemeClr val="accent1">
                  <a:lumMod val="50000"/>
                  <a:alpha val="0"/>
                </a:schemeClr>
              </a:gs>
              <a:gs pos="100000">
                <a:srgbClr val="000000">
                  <a:alpha val="45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749139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292C6F-A04C-BB6A-80F5-45042414ACBA}"/>
              </a:ext>
            </a:extLst>
          </p:cNvPr>
          <p:cNvSpPr>
            <a:spLocks noGrp="1"/>
          </p:cNvSpPr>
          <p:nvPr>
            <p:ph type="title"/>
          </p:nvPr>
        </p:nvSpPr>
        <p:spPr/>
        <p:txBody>
          <a:bodyPr/>
          <a:lstStyle/>
          <a:p>
            <a:r>
              <a:rPr lang="en-GB">
                <a:ea typeface="Calibri Light"/>
                <a:cs typeface="Calibri Light"/>
              </a:rPr>
              <a:t>User Frustrations</a:t>
            </a:r>
            <a:endParaRPr lang="en-GB"/>
          </a:p>
        </p:txBody>
      </p:sp>
      <p:graphicFrame>
        <p:nvGraphicFramePr>
          <p:cNvPr id="5" name="Content Placeholder 2">
            <a:extLst>
              <a:ext uri="{FF2B5EF4-FFF2-40B4-BE49-F238E27FC236}">
                <a16:creationId xmlns:a16="http://schemas.microsoft.com/office/drawing/2014/main" id="{E4636F62-5153-9CCB-956C-28EC35F233DF}"/>
              </a:ext>
            </a:extLst>
          </p:cNvPr>
          <p:cNvGraphicFramePr>
            <a:graphicFrameLocks noGrp="1"/>
          </p:cNvGraphicFramePr>
          <p:nvPr>
            <p:ph idx="1"/>
          </p:nvPr>
        </p:nvGraphicFramePr>
        <p:xfrm>
          <a:off x="881332" y="1451814"/>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741302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A screenshot of a computer&#10;&#10;Description automatically generated">
            <a:extLst>
              <a:ext uri="{FF2B5EF4-FFF2-40B4-BE49-F238E27FC236}">
                <a16:creationId xmlns:a16="http://schemas.microsoft.com/office/drawing/2014/main" id="{D7EBDDE0-F2B1-7B21-6D83-DF77FBE51233}"/>
              </a:ext>
            </a:extLst>
          </p:cNvPr>
          <p:cNvPicPr>
            <a:picLocks noGrp="1" noChangeAspect="1"/>
          </p:cNvPicPr>
          <p:nvPr>
            <p:ph idx="1"/>
          </p:nvPr>
        </p:nvPicPr>
        <p:blipFill rotWithShape="1">
          <a:blip r:embed="rId3"/>
          <a:srcRect/>
          <a:stretch/>
        </p:blipFill>
        <p:spPr>
          <a:xfrm>
            <a:off x="20" y="10"/>
            <a:ext cx="12191980" cy="6857990"/>
          </a:xfrm>
          <a:prstGeom prst="rect">
            <a:avLst/>
          </a:prstGeom>
        </p:spPr>
      </p:pic>
      <p:sp>
        <p:nvSpPr>
          <p:cNvPr id="25" name="Rectangle 24">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E01A5C-B4E8-7750-E6FE-CA774175CA8E}"/>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In Execution</a:t>
            </a:r>
          </a:p>
        </p:txBody>
      </p:sp>
      <p:cxnSp>
        <p:nvCxnSpPr>
          <p:cNvPr id="26" name="Straight Connector 25">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802334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BE6D18-DDD3-D035-40B7-8D4F3B64E5E6}"/>
              </a:ext>
            </a:extLst>
          </p:cNvPr>
          <p:cNvSpPr>
            <a:spLocks noGrp="1"/>
          </p:cNvSpPr>
          <p:nvPr>
            <p:ph type="title"/>
          </p:nvPr>
        </p:nvSpPr>
        <p:spPr/>
        <p:txBody>
          <a:bodyPr/>
          <a:lstStyle/>
          <a:p>
            <a:r>
              <a:rPr lang="en-GB">
                <a:ea typeface="Calibri Light"/>
                <a:cs typeface="Calibri Light"/>
              </a:rPr>
              <a:t>References</a:t>
            </a:r>
            <a:endParaRPr lang="en-GB"/>
          </a:p>
        </p:txBody>
      </p:sp>
      <p:sp>
        <p:nvSpPr>
          <p:cNvPr id="3" name="Content Placeholder 2">
            <a:extLst>
              <a:ext uri="{FF2B5EF4-FFF2-40B4-BE49-F238E27FC236}">
                <a16:creationId xmlns:a16="http://schemas.microsoft.com/office/drawing/2014/main" id="{43A148B3-01A9-8CF4-782C-E7D8933949E7}"/>
              </a:ext>
            </a:extLst>
          </p:cNvPr>
          <p:cNvSpPr>
            <a:spLocks noGrp="1"/>
          </p:cNvSpPr>
          <p:nvPr>
            <p:ph idx="1"/>
          </p:nvPr>
        </p:nvSpPr>
        <p:spPr/>
        <p:txBody>
          <a:bodyPr vert="horz" lIns="91440" tIns="45720" rIns="91440" bIns="45720" rtlCol="0" anchor="t">
            <a:normAutofit/>
          </a:bodyPr>
          <a:lstStyle/>
          <a:p>
            <a:pPr marL="514350" indent="-514350">
              <a:buAutoNum type="arabicPeriod"/>
            </a:pPr>
            <a:r>
              <a:rPr lang="en-GB" sz="1000">
                <a:solidFill>
                  <a:srgbClr val="222222"/>
                </a:solidFill>
                <a:latin typeface="Arial"/>
                <a:ea typeface="Calibri" panose="020F0502020204030204"/>
                <a:cs typeface="Arial"/>
              </a:rPr>
              <a:t>Mishra, Nivedita, and </a:t>
            </a:r>
            <a:r>
              <a:rPr lang="en-GB" sz="1000" err="1">
                <a:solidFill>
                  <a:srgbClr val="222222"/>
                </a:solidFill>
                <a:latin typeface="Arial"/>
                <a:ea typeface="Calibri" panose="020F0502020204030204"/>
                <a:cs typeface="Arial"/>
              </a:rPr>
              <a:t>Sharnil</a:t>
            </a:r>
            <a:r>
              <a:rPr lang="en-GB" sz="1000">
                <a:solidFill>
                  <a:srgbClr val="222222"/>
                </a:solidFill>
                <a:latin typeface="Arial"/>
                <a:ea typeface="Calibri" panose="020F0502020204030204"/>
                <a:cs typeface="Arial"/>
              </a:rPr>
              <a:t> Pandya. "Internet of things applications, security challenges, attacks, intrusion detection, and future visions: A systematic review." </a:t>
            </a:r>
            <a:r>
              <a:rPr lang="en-GB" sz="1000" i="1">
                <a:solidFill>
                  <a:srgbClr val="222222"/>
                </a:solidFill>
                <a:latin typeface="Arial"/>
                <a:ea typeface="Calibri" panose="020F0502020204030204"/>
                <a:cs typeface="Arial"/>
              </a:rPr>
              <a:t>IEEE Access</a:t>
            </a:r>
            <a:r>
              <a:rPr lang="en-GB" sz="1000">
                <a:solidFill>
                  <a:srgbClr val="222222"/>
                </a:solidFill>
                <a:latin typeface="Arial"/>
                <a:ea typeface="Calibri" panose="020F0502020204030204"/>
                <a:cs typeface="Arial"/>
              </a:rPr>
              <a:t> 9 (2021): 59353-59377.</a:t>
            </a:r>
          </a:p>
          <a:p>
            <a:pPr marL="514350" indent="-514350">
              <a:buAutoNum type="arabicPeriod"/>
            </a:pPr>
            <a:r>
              <a:rPr lang="en-GB" sz="1000">
                <a:solidFill>
                  <a:srgbClr val="222222"/>
                </a:solidFill>
                <a:latin typeface="Arial"/>
                <a:ea typeface="Calibri" panose="020F0502020204030204"/>
                <a:cs typeface="Arial"/>
              </a:rPr>
              <a:t>Hamza, Ayyoob, Hassan Habibi </a:t>
            </a:r>
            <a:r>
              <a:rPr lang="en-GB" sz="1000" err="1">
                <a:solidFill>
                  <a:srgbClr val="222222"/>
                </a:solidFill>
                <a:latin typeface="Arial"/>
                <a:ea typeface="Calibri" panose="020F0502020204030204"/>
                <a:cs typeface="Arial"/>
              </a:rPr>
              <a:t>Gharakheili</a:t>
            </a:r>
            <a:r>
              <a:rPr lang="en-GB" sz="1000">
                <a:solidFill>
                  <a:srgbClr val="222222"/>
                </a:solidFill>
                <a:latin typeface="Arial"/>
                <a:ea typeface="Calibri" panose="020F0502020204030204"/>
                <a:cs typeface="Arial"/>
              </a:rPr>
              <a:t>, and Vijay Sivaraman. "IoT network security: requirements, threats, and countermeasures." </a:t>
            </a:r>
            <a:r>
              <a:rPr lang="en-GB" sz="1000" i="1" err="1">
                <a:solidFill>
                  <a:srgbClr val="222222"/>
                </a:solidFill>
                <a:latin typeface="Arial"/>
                <a:ea typeface="Calibri" panose="020F0502020204030204"/>
                <a:cs typeface="Arial"/>
              </a:rPr>
              <a:t>arXiv</a:t>
            </a:r>
            <a:r>
              <a:rPr lang="en-GB" sz="1000" i="1">
                <a:solidFill>
                  <a:srgbClr val="222222"/>
                </a:solidFill>
                <a:latin typeface="Arial"/>
                <a:ea typeface="Calibri" panose="020F0502020204030204"/>
                <a:cs typeface="Arial"/>
              </a:rPr>
              <a:t> preprint arXiv:2008.09339</a:t>
            </a:r>
            <a:r>
              <a:rPr lang="en-GB" sz="1000">
                <a:solidFill>
                  <a:srgbClr val="222222"/>
                </a:solidFill>
                <a:latin typeface="Arial"/>
                <a:ea typeface="Calibri" panose="020F0502020204030204"/>
                <a:cs typeface="Arial"/>
              </a:rPr>
              <a:t> (2020).</a:t>
            </a:r>
          </a:p>
          <a:p>
            <a:pPr marL="514350" indent="-514350">
              <a:buAutoNum type="arabicPeriod"/>
            </a:pPr>
            <a:r>
              <a:rPr lang="en-GB" sz="1000">
                <a:solidFill>
                  <a:srgbClr val="222222"/>
                </a:solidFill>
                <a:ea typeface="+mn-lt"/>
                <a:cs typeface="+mn-lt"/>
                <a:hlinkClick r:id="rId2"/>
              </a:rPr>
              <a:t>https://www.checkpoint.com/quantum/application-control/</a:t>
            </a:r>
            <a:endParaRPr lang="en-GB" sz="1000">
              <a:solidFill>
                <a:srgbClr val="222222"/>
              </a:solidFill>
              <a:latin typeface="Arial"/>
              <a:ea typeface="+mn-lt"/>
              <a:cs typeface="Arial"/>
            </a:endParaRPr>
          </a:p>
          <a:p>
            <a:pPr marL="514350" indent="-514350">
              <a:buAutoNum type="arabicPeriod"/>
            </a:pPr>
            <a:r>
              <a:rPr lang="en-GB" sz="1000">
                <a:solidFill>
                  <a:srgbClr val="333333"/>
                </a:solidFill>
                <a:ea typeface="+mn-lt"/>
                <a:cs typeface="+mn-lt"/>
              </a:rPr>
              <a:t>K. Neupane, R. Haddad and L. Chen, "Next Generation Firewall for Network Security: A Survey," </a:t>
            </a:r>
            <a:r>
              <a:rPr lang="en-GB" sz="1000" i="1" err="1">
                <a:solidFill>
                  <a:srgbClr val="333333"/>
                </a:solidFill>
                <a:ea typeface="+mn-lt"/>
                <a:cs typeface="+mn-lt"/>
              </a:rPr>
              <a:t>SoutheastCon</a:t>
            </a:r>
            <a:r>
              <a:rPr lang="en-GB" sz="1000" i="1">
                <a:solidFill>
                  <a:srgbClr val="333333"/>
                </a:solidFill>
                <a:ea typeface="+mn-lt"/>
                <a:cs typeface="+mn-lt"/>
              </a:rPr>
              <a:t> 2018</a:t>
            </a:r>
            <a:r>
              <a:rPr lang="en-GB" sz="1000">
                <a:solidFill>
                  <a:srgbClr val="333333"/>
                </a:solidFill>
                <a:ea typeface="+mn-lt"/>
                <a:cs typeface="+mn-lt"/>
              </a:rPr>
              <a:t>, St. Petersburg, FL, USA, 2018, pp. 1-6, </a:t>
            </a:r>
            <a:r>
              <a:rPr lang="en-GB" sz="1000" err="1">
                <a:solidFill>
                  <a:srgbClr val="333333"/>
                </a:solidFill>
                <a:ea typeface="+mn-lt"/>
                <a:cs typeface="+mn-lt"/>
              </a:rPr>
              <a:t>doi</a:t>
            </a:r>
            <a:r>
              <a:rPr lang="en-GB" sz="1000">
                <a:solidFill>
                  <a:srgbClr val="333333"/>
                </a:solidFill>
                <a:ea typeface="+mn-lt"/>
                <a:cs typeface="+mn-lt"/>
              </a:rPr>
              <a:t>: 10.1109/SECON.2018.8478973.</a:t>
            </a:r>
          </a:p>
          <a:p>
            <a:pPr marL="0" indent="0">
              <a:buNone/>
            </a:pPr>
            <a:r>
              <a:rPr lang="en-GB" sz="1000">
                <a:solidFill>
                  <a:srgbClr val="333333"/>
                </a:solidFill>
                <a:latin typeface="Calibri"/>
                <a:ea typeface="Calibri" panose="020F0502020204030204"/>
                <a:cs typeface="Calibri"/>
              </a:rPr>
              <a:t>5.    </a:t>
            </a:r>
            <a:r>
              <a:rPr lang="en-GB" sz="1000">
                <a:solidFill>
                  <a:srgbClr val="333333"/>
                </a:solidFill>
                <a:ea typeface="+mn-lt"/>
                <a:cs typeface="+mn-lt"/>
              </a:rPr>
              <a:t>Paasonen, S. (2014). As Networks Fail. </a:t>
            </a:r>
            <a:r>
              <a:rPr lang="en-GB" sz="1000" i="1">
                <a:solidFill>
                  <a:srgbClr val="333333"/>
                </a:solidFill>
                <a:ea typeface="+mn-lt"/>
                <a:cs typeface="+mn-lt"/>
                <a:hlinkClick r:id="rId3"/>
              </a:rPr>
              <a:t>Https://Doi.Org/10.1177/1527476414552906</a:t>
            </a:r>
            <a:r>
              <a:rPr lang="en-GB" sz="1000">
                <a:solidFill>
                  <a:srgbClr val="333333"/>
                </a:solidFill>
                <a:ea typeface="+mn-lt"/>
                <a:cs typeface="+mn-lt"/>
              </a:rPr>
              <a:t>, </a:t>
            </a:r>
            <a:r>
              <a:rPr lang="en-GB" sz="1000" i="1">
                <a:solidFill>
                  <a:srgbClr val="333333"/>
                </a:solidFill>
                <a:ea typeface="+mn-lt"/>
                <a:cs typeface="+mn-lt"/>
              </a:rPr>
              <a:t>16</a:t>
            </a:r>
            <a:r>
              <a:rPr lang="en-GB" sz="1000">
                <a:solidFill>
                  <a:srgbClr val="333333"/>
                </a:solidFill>
                <a:ea typeface="+mn-lt"/>
                <a:cs typeface="+mn-lt"/>
              </a:rPr>
              <a:t>(8), 701–716. </a:t>
            </a:r>
            <a:r>
              <a:rPr lang="en-GB" sz="1000">
                <a:solidFill>
                  <a:srgbClr val="333333"/>
                </a:solidFill>
                <a:ea typeface="+mn-lt"/>
                <a:cs typeface="+mn-lt"/>
                <a:hlinkClick r:id="rId4"/>
              </a:rPr>
              <a:t>https://doi.org/10.1177/1527476414552906</a:t>
            </a:r>
            <a:endParaRPr lang="en-GB" sz="1000">
              <a:solidFill>
                <a:srgbClr val="333333"/>
              </a:solidFill>
              <a:latin typeface="Calibri"/>
              <a:ea typeface="Calibri" panose="020F0502020204030204"/>
              <a:cs typeface="Calibri"/>
            </a:endParaRPr>
          </a:p>
          <a:p>
            <a:pPr marL="0" indent="0">
              <a:buNone/>
            </a:pPr>
            <a:r>
              <a:rPr lang="en-GB" sz="1000">
                <a:solidFill>
                  <a:srgbClr val="333333"/>
                </a:solidFill>
                <a:latin typeface="Calibri"/>
                <a:ea typeface="Calibri" panose="020F0502020204030204"/>
                <a:cs typeface="Calibri"/>
              </a:rPr>
              <a:t>6.              </a:t>
            </a:r>
            <a:r>
              <a:rPr lang="en-GB" sz="1000" i="1">
                <a:solidFill>
                  <a:srgbClr val="333333"/>
                </a:solidFill>
                <a:ea typeface="+mn-lt"/>
                <a:cs typeface="+mn-lt"/>
              </a:rPr>
              <a:t>Oxford Languages and Google - English | Oxford Languages</a:t>
            </a:r>
            <a:r>
              <a:rPr lang="en-GB" sz="1000">
                <a:solidFill>
                  <a:srgbClr val="333333"/>
                </a:solidFill>
                <a:ea typeface="+mn-lt"/>
                <a:cs typeface="+mn-lt"/>
              </a:rPr>
              <a:t>. (n.d.). Retrieved March 18, 2024, from </a:t>
            </a:r>
            <a:r>
              <a:rPr lang="en-GB" sz="1000">
                <a:solidFill>
                  <a:srgbClr val="333333"/>
                </a:solidFill>
                <a:ea typeface="+mn-lt"/>
                <a:cs typeface="+mn-lt"/>
                <a:hlinkClick r:id="rId5"/>
              </a:rPr>
              <a:t>https://languages.oup.com/google-dictionary-en/</a:t>
            </a:r>
            <a:endParaRPr lang="en-GB" sz="1000">
              <a:solidFill>
                <a:srgbClr val="333333"/>
              </a:solidFill>
              <a:latin typeface="Calibri"/>
              <a:ea typeface="Calibri" panose="020F0502020204030204"/>
              <a:cs typeface="Calibri"/>
            </a:endParaRPr>
          </a:p>
          <a:p>
            <a:pPr marL="0" indent="0">
              <a:buNone/>
            </a:pPr>
            <a:r>
              <a:rPr lang="en-GB" sz="1000">
                <a:solidFill>
                  <a:srgbClr val="333333"/>
                </a:solidFill>
                <a:latin typeface="Calibri"/>
                <a:ea typeface="Calibri" panose="020F0502020204030204"/>
                <a:cs typeface="Calibri"/>
              </a:rPr>
              <a:t>7.    </a:t>
            </a:r>
            <a:r>
              <a:rPr lang="en-GB" sz="1000">
                <a:solidFill>
                  <a:srgbClr val="333333"/>
                </a:solidFill>
                <a:ea typeface="+mn-lt"/>
                <a:cs typeface="+mn-lt"/>
              </a:rPr>
              <a:t>Check Point Software. (2022). </a:t>
            </a:r>
            <a:r>
              <a:rPr lang="en-GB" sz="1000" i="1">
                <a:solidFill>
                  <a:srgbClr val="333333"/>
                </a:solidFill>
                <a:ea typeface="+mn-lt"/>
                <a:cs typeface="+mn-lt"/>
              </a:rPr>
              <a:t>URL Filtering and Application Control - YouTube</a:t>
            </a:r>
            <a:r>
              <a:rPr lang="en-GB" sz="1000">
                <a:solidFill>
                  <a:srgbClr val="333333"/>
                </a:solidFill>
                <a:ea typeface="+mn-lt"/>
                <a:cs typeface="+mn-lt"/>
              </a:rPr>
              <a:t>. </a:t>
            </a:r>
            <a:r>
              <a:rPr lang="en-GB" sz="1000">
                <a:solidFill>
                  <a:srgbClr val="333333"/>
                </a:solidFill>
                <a:ea typeface="+mn-lt"/>
                <a:cs typeface="+mn-lt"/>
                <a:hlinkClick r:id="rId6"/>
              </a:rPr>
              <a:t>https://www.youtube.com/watch?v=_H7WYPYMb4Q</a:t>
            </a:r>
            <a:endParaRPr lang="en-GB" sz="1000">
              <a:solidFill>
                <a:srgbClr val="333333"/>
              </a:solidFill>
              <a:latin typeface="Calibri"/>
              <a:ea typeface="Calibri" panose="020F0502020204030204"/>
              <a:cs typeface="Calibri"/>
            </a:endParaRPr>
          </a:p>
          <a:p>
            <a:pPr marL="0" indent="0">
              <a:buNone/>
            </a:pPr>
            <a:endParaRPr lang="en-GB" sz="1000">
              <a:solidFill>
                <a:srgbClr val="333333"/>
              </a:solidFill>
              <a:ea typeface="+mn-lt"/>
              <a:cs typeface="+mn-lt"/>
            </a:endParaRPr>
          </a:p>
          <a:p>
            <a:pPr marL="0" indent="0">
              <a:buNone/>
            </a:pPr>
            <a:endParaRPr lang="en-GB" sz="1000">
              <a:solidFill>
                <a:srgbClr val="333333"/>
              </a:solidFill>
              <a:latin typeface="Calibri"/>
              <a:ea typeface="Calibri" panose="020F0502020204030204"/>
              <a:cs typeface="Calibri"/>
            </a:endParaRPr>
          </a:p>
          <a:p>
            <a:pPr marL="0" indent="0">
              <a:buNone/>
            </a:pPr>
            <a:endParaRPr lang="en-GB" sz="1000">
              <a:solidFill>
                <a:srgbClr val="333333"/>
              </a:solidFill>
              <a:latin typeface="Calibri"/>
              <a:ea typeface="Calibri" panose="020F0502020204030204"/>
              <a:cs typeface="Calibri"/>
            </a:endParaRPr>
          </a:p>
          <a:p>
            <a:pPr marL="514350" indent="-514350">
              <a:buAutoNum type="arabicPeriod"/>
            </a:pPr>
            <a:endParaRPr lang="en-GB" sz="1000">
              <a:solidFill>
                <a:srgbClr val="333333"/>
              </a:solidFill>
              <a:latin typeface="Calibri"/>
              <a:ea typeface="Calibri" panose="020F0502020204030204"/>
              <a:cs typeface="Calibri"/>
            </a:endParaRPr>
          </a:p>
        </p:txBody>
      </p:sp>
    </p:spTree>
    <p:extLst>
      <p:ext uri="{BB962C8B-B14F-4D97-AF65-F5344CB8AC3E}">
        <p14:creationId xmlns:p14="http://schemas.microsoft.com/office/powerpoint/2010/main" val="372333185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1921</Words>
  <Application>Microsoft Office PowerPoint</Application>
  <PresentationFormat>Widescreen</PresentationFormat>
  <Paragraphs>142</Paragraphs>
  <Slides>18</Slides>
  <Notes>7</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18</vt:i4>
      </vt:variant>
    </vt:vector>
  </HeadingPairs>
  <TitlesOfParts>
    <vt:vector size="27" baseType="lpstr">
      <vt:lpstr>-apple-system</vt:lpstr>
      <vt:lpstr>Aptos</vt:lpstr>
      <vt:lpstr>Aptos Display</vt:lpstr>
      <vt:lpstr>Arial</vt:lpstr>
      <vt:lpstr>Calibri</vt:lpstr>
      <vt:lpstr>Calibri Light</vt:lpstr>
      <vt:lpstr>Söhne</vt:lpstr>
      <vt:lpstr>Office Theme</vt:lpstr>
      <vt:lpstr>Office Theme</vt:lpstr>
      <vt:lpstr>Critically analyse the benefits and challenges of Application Control within Checkpoint Technology – Explore any innovative and entrepreneurial opportunities</vt:lpstr>
      <vt:lpstr>Content page</vt:lpstr>
      <vt:lpstr>Application control</vt:lpstr>
      <vt:lpstr>Reasons for application control</vt:lpstr>
      <vt:lpstr>Checkpoint technology – application control</vt:lpstr>
      <vt:lpstr>Positive Impacts on Network Performance &amp; Security</vt:lpstr>
      <vt:lpstr>User Experience Results</vt:lpstr>
      <vt:lpstr>Application Control Challenges</vt:lpstr>
      <vt:lpstr>Striking the Balance in Optimisation</vt:lpstr>
      <vt:lpstr>Risk mitigation and security compliance in an Enterprise network</vt:lpstr>
      <vt:lpstr>Identifying Risks and Implementing Controls </vt:lpstr>
      <vt:lpstr>Data Protection and Compliance </vt:lpstr>
      <vt:lpstr>Continuous Improvement and Training </vt:lpstr>
      <vt:lpstr>Implementing Security with Check Point Technology </vt:lpstr>
      <vt:lpstr>Addressing Unique Application Control Challenges</vt:lpstr>
      <vt:lpstr>User Frustrations</vt:lpstr>
      <vt:lpstr>In Execution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lara costa</dc:creator>
  <cp:lastModifiedBy>lara costa</cp:lastModifiedBy>
  <cp:revision>3</cp:revision>
  <dcterms:created xsi:type="dcterms:W3CDTF">2024-03-15T17:20:35Z</dcterms:created>
  <dcterms:modified xsi:type="dcterms:W3CDTF">2024-03-18T13:09:50Z</dcterms:modified>
</cp:coreProperties>
</file>