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2"/>
  </p:notesMasterIdLst>
  <p:sldIdLst>
    <p:sldId id="260" r:id="rId5"/>
    <p:sldId id="259" r:id="rId6"/>
    <p:sldId id="261" r:id="rId7"/>
    <p:sldId id="256" r:id="rId8"/>
    <p:sldId id="265" r:id="rId9"/>
    <p:sldId id="266" r:id="rId10"/>
    <p:sldId id="267" r:id="rId11"/>
    <p:sldId id="268" r:id="rId12"/>
    <p:sldId id="257" r:id="rId13"/>
    <p:sldId id="262" r:id="rId14"/>
    <p:sldId id="270" r:id="rId15"/>
    <p:sldId id="272" r:id="rId16"/>
    <p:sldId id="273" r:id="rId17"/>
    <p:sldId id="258" r:id="rId18"/>
    <p:sldId id="263" r:id="rId19"/>
    <p:sldId id="264" r:id="rId20"/>
    <p:sldId id="27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33D6ED-1ED0-705F-1981-9B3F59F4DC91}" v="301" dt="2026-06-10T21:36:35.130"/>
    <p1510:client id="{D43B45EF-8F62-1CF4-C03B-2A6896846065}" v="1937" dt="2026-06-11T00:54:13.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lvia Iroguehi Iroguehi (2541271)" userId="S::2541271@student.uwtsd.ac.uk::e975eaff-2f46-4446-9ac3-d30d728e331d" providerId="AD" clId="Web-{633A2353-CCCD-D45B-B61C-0A727F151CF1}"/>
    <pc:docChg chg="modSld">
      <pc:chgData name="Silvia Iroguehi Iroguehi (2541271)" userId="S::2541271@student.uwtsd.ac.uk::e975eaff-2f46-4446-9ac3-d30d728e331d" providerId="AD" clId="Web-{633A2353-CCCD-D45B-B61C-0A727F151CF1}" dt="2026-06-07T17:54:55.385" v="842" actId="20577"/>
      <pc:docMkLst>
        <pc:docMk/>
      </pc:docMkLst>
      <pc:sldChg chg="modSp">
        <pc:chgData name="Silvia Iroguehi Iroguehi (2541271)" userId="S::2541271@student.uwtsd.ac.uk::e975eaff-2f46-4446-9ac3-d30d728e331d" providerId="AD" clId="Web-{633A2353-CCCD-D45B-B61C-0A727F151CF1}" dt="2026-06-07T17:29:27.972" v="701" actId="20577"/>
        <pc:sldMkLst>
          <pc:docMk/>
          <pc:sldMk cId="514349889" sldId="259"/>
        </pc:sldMkLst>
        <pc:spChg chg="mod">
          <ac:chgData name="Silvia Iroguehi Iroguehi (2541271)" userId="S::2541271@student.uwtsd.ac.uk::e975eaff-2f46-4446-9ac3-d30d728e331d" providerId="AD" clId="Web-{633A2353-CCCD-D45B-B61C-0A727F151CF1}" dt="2026-06-07T17:29:27.972" v="701" actId="20577"/>
          <ac:spMkLst>
            <pc:docMk/>
            <pc:sldMk cId="514349889" sldId="259"/>
            <ac:spMk id="3" creationId="{CD40EE09-C5E5-3DB9-29E6-84DD7B6B1026}"/>
          </ac:spMkLst>
        </pc:spChg>
      </pc:sldChg>
      <pc:sldChg chg="modSp">
        <pc:chgData name="Silvia Iroguehi Iroguehi (2541271)" userId="S::2541271@student.uwtsd.ac.uk::e975eaff-2f46-4446-9ac3-d30d728e331d" providerId="AD" clId="Web-{633A2353-CCCD-D45B-B61C-0A727F151CF1}" dt="2026-06-07T17:54:55.385" v="842" actId="20577"/>
        <pc:sldMkLst>
          <pc:docMk/>
          <pc:sldMk cId="4092757605" sldId="260"/>
        </pc:sldMkLst>
        <pc:spChg chg="mod">
          <ac:chgData name="Silvia Iroguehi Iroguehi (2541271)" userId="S::2541271@student.uwtsd.ac.uk::e975eaff-2f46-4446-9ac3-d30d728e331d" providerId="AD" clId="Web-{633A2353-CCCD-D45B-B61C-0A727F151CF1}" dt="2026-06-07T16:04:50.258" v="472" actId="20577"/>
          <ac:spMkLst>
            <pc:docMk/>
            <pc:sldMk cId="4092757605" sldId="260"/>
            <ac:spMk id="2" creationId="{C50782B5-CDEB-08D5-B120-99E94281FD7D}"/>
          </ac:spMkLst>
        </pc:spChg>
        <pc:spChg chg="mod">
          <ac:chgData name="Silvia Iroguehi Iroguehi (2541271)" userId="S::2541271@student.uwtsd.ac.uk::e975eaff-2f46-4446-9ac3-d30d728e331d" providerId="AD" clId="Web-{633A2353-CCCD-D45B-B61C-0A727F151CF1}" dt="2026-06-07T17:54:55.385" v="842" actId="20577"/>
          <ac:spMkLst>
            <pc:docMk/>
            <pc:sldMk cId="4092757605" sldId="260"/>
            <ac:spMk id="3" creationId="{92179E58-0DC8-422D-C778-BC419DBAA484}"/>
          </ac:spMkLst>
        </pc:spChg>
      </pc:sldChg>
      <pc:sldChg chg="modSp">
        <pc:chgData name="Silvia Iroguehi Iroguehi (2541271)" userId="S::2541271@student.uwtsd.ac.uk::e975eaff-2f46-4446-9ac3-d30d728e331d" providerId="AD" clId="Web-{633A2353-CCCD-D45B-B61C-0A727F151CF1}" dt="2026-06-07T17:46:22.031" v="823" actId="20577"/>
        <pc:sldMkLst>
          <pc:docMk/>
          <pc:sldMk cId="3391767896" sldId="261"/>
        </pc:sldMkLst>
        <pc:spChg chg="mod">
          <ac:chgData name="Silvia Iroguehi Iroguehi (2541271)" userId="S::2541271@student.uwtsd.ac.uk::e975eaff-2f46-4446-9ac3-d30d728e331d" providerId="AD" clId="Web-{633A2353-CCCD-D45B-B61C-0A727F151CF1}" dt="2026-06-07T17:46:22.031" v="823" actId="20577"/>
          <ac:spMkLst>
            <pc:docMk/>
            <pc:sldMk cId="3391767896" sldId="261"/>
            <ac:spMk id="3" creationId="{CBB9CA80-D7F2-7C90-FB6E-95C5F2CCA081}"/>
          </ac:spMkLst>
        </pc:spChg>
      </pc:sldChg>
    </pc:docChg>
  </pc:docChgLst>
  <pc:docChgLst>
    <pc:chgData name="Sediqa Rahimi (2421927)" userId="S::2421927@student.uwtsd.ac.uk::f19aeef8-5e53-41e2-8f06-74f3737fc86d" providerId="AD" clId="Web-{EA32DA5F-EF88-AA9C-FB65-E38662EAB099}"/>
    <pc:docChg chg="modSld">
      <pc:chgData name="Sediqa Rahimi (2421927)" userId="S::2421927@student.uwtsd.ac.uk::f19aeef8-5e53-41e2-8f06-74f3737fc86d" providerId="AD" clId="Web-{EA32DA5F-EF88-AA9C-FB65-E38662EAB099}" dt="2026-06-07T20:38:40.656" v="6" actId="20577"/>
      <pc:docMkLst>
        <pc:docMk/>
      </pc:docMkLst>
      <pc:sldChg chg="modSp">
        <pc:chgData name="Sediqa Rahimi (2421927)" userId="S::2421927@student.uwtsd.ac.uk::f19aeef8-5e53-41e2-8f06-74f3737fc86d" providerId="AD" clId="Web-{EA32DA5F-EF88-AA9C-FB65-E38662EAB099}" dt="2026-06-07T20:38:40.656" v="6" actId="20577"/>
        <pc:sldMkLst>
          <pc:docMk/>
          <pc:sldMk cId="547698284" sldId="265"/>
        </pc:sldMkLst>
        <pc:spChg chg="mod">
          <ac:chgData name="Sediqa Rahimi (2421927)" userId="S::2421927@student.uwtsd.ac.uk::f19aeef8-5e53-41e2-8f06-74f3737fc86d" providerId="AD" clId="Web-{EA32DA5F-EF88-AA9C-FB65-E38662EAB099}" dt="2026-06-07T20:38:40.656" v="6" actId="20577"/>
          <ac:spMkLst>
            <pc:docMk/>
            <pc:sldMk cId="547698284" sldId="265"/>
            <ac:spMk id="2" creationId="{3A5FB506-6038-C32D-4333-D81ADFE4C915}"/>
          </ac:spMkLst>
        </pc:spChg>
      </pc:sldChg>
    </pc:docChg>
  </pc:docChgLst>
  <pc:docChgLst>
    <pc:chgData name="Sediqa Rahimi (2421927)" userId="f19aeef8-5e53-41e2-8f06-74f3737fc86d" providerId="ADAL" clId="{5D3B2788-794B-42F6-8439-06F8E0657714}"/>
    <pc:docChg chg="undo custSel addSld delSld modSld">
      <pc:chgData name="Sediqa Rahimi (2421927)" userId="f19aeef8-5e53-41e2-8f06-74f3737fc86d" providerId="ADAL" clId="{5D3B2788-794B-42F6-8439-06F8E0657714}" dt="2026-06-07T10:23:25.149" v="841" actId="20577"/>
      <pc:docMkLst>
        <pc:docMk/>
      </pc:docMkLst>
      <pc:sldChg chg="addSp delSp modSp mod setBg">
        <pc:chgData name="Sediqa Rahimi (2421927)" userId="f19aeef8-5e53-41e2-8f06-74f3737fc86d" providerId="ADAL" clId="{5D3B2788-794B-42F6-8439-06F8E0657714}" dt="2026-06-07T10:11:20.447" v="527" actId="113"/>
        <pc:sldMkLst>
          <pc:docMk/>
          <pc:sldMk cId="109857222" sldId="256"/>
        </pc:sldMkLst>
        <pc:spChg chg="mod">
          <ac:chgData name="Sediqa Rahimi (2421927)" userId="f19aeef8-5e53-41e2-8f06-74f3737fc86d" providerId="ADAL" clId="{5D3B2788-794B-42F6-8439-06F8E0657714}" dt="2026-06-07T10:08:55.497" v="390" actId="1076"/>
          <ac:spMkLst>
            <pc:docMk/>
            <pc:sldMk cId="109857222" sldId="256"/>
            <ac:spMk id="2" creationId="{00000000-0000-0000-0000-000000000000}"/>
          </ac:spMkLst>
        </pc:spChg>
        <pc:spChg chg="mod">
          <ac:chgData name="Sediqa Rahimi (2421927)" userId="f19aeef8-5e53-41e2-8f06-74f3737fc86d" providerId="ADAL" clId="{5D3B2788-794B-42F6-8439-06F8E0657714}" dt="2026-06-07T10:11:20.447" v="527" actId="113"/>
          <ac:spMkLst>
            <pc:docMk/>
            <pc:sldMk cId="109857222" sldId="256"/>
            <ac:spMk id="3" creationId="{00000000-0000-0000-0000-000000000000}"/>
          </ac:spMkLst>
        </pc:spChg>
      </pc:sldChg>
      <pc:sldChg chg="addSp delSp modSp new mod modTransition">
        <pc:chgData name="Sediqa Rahimi (2421927)" userId="f19aeef8-5e53-41e2-8f06-74f3737fc86d" providerId="ADAL" clId="{5D3B2788-794B-42F6-8439-06F8E0657714}" dt="2026-06-07T10:23:25.149" v="841" actId="20577"/>
        <pc:sldMkLst>
          <pc:docMk/>
          <pc:sldMk cId="547698284" sldId="265"/>
        </pc:sldMkLst>
        <pc:spChg chg="add del mod">
          <ac:chgData name="Sediqa Rahimi (2421927)" userId="f19aeef8-5e53-41e2-8f06-74f3737fc86d" providerId="ADAL" clId="{5D3B2788-794B-42F6-8439-06F8E0657714}" dt="2026-06-07T10:23:25.149" v="841" actId="20577"/>
          <ac:spMkLst>
            <pc:docMk/>
            <pc:sldMk cId="547698284" sldId="265"/>
            <ac:spMk id="2" creationId="{3A5FB506-6038-C32D-4333-D81ADFE4C915}"/>
          </ac:spMkLst>
        </pc:spChg>
      </pc:sldChg>
      <pc:sldChg chg="delSp modSp new mod">
        <pc:chgData name="Sediqa Rahimi (2421927)" userId="f19aeef8-5e53-41e2-8f06-74f3737fc86d" providerId="ADAL" clId="{5D3B2788-794B-42F6-8439-06F8E0657714}" dt="2026-06-07T10:23:07.866" v="734" actId="20577"/>
        <pc:sldMkLst>
          <pc:docMk/>
          <pc:sldMk cId="771932205" sldId="266"/>
        </pc:sldMkLst>
        <pc:spChg chg="mod">
          <ac:chgData name="Sediqa Rahimi (2421927)" userId="f19aeef8-5e53-41e2-8f06-74f3737fc86d" providerId="ADAL" clId="{5D3B2788-794B-42F6-8439-06F8E0657714}" dt="2026-06-07T10:23:07.866" v="734" actId="20577"/>
          <ac:spMkLst>
            <pc:docMk/>
            <pc:sldMk cId="771932205" sldId="266"/>
            <ac:spMk id="2" creationId="{20060B7E-5EE3-877D-2213-4C6DB02908A7}"/>
          </ac:spMkLst>
        </pc:spChg>
      </pc:sldChg>
      <pc:sldChg chg="modSp new mod">
        <pc:chgData name="Sediqa Rahimi (2421927)" userId="f19aeef8-5e53-41e2-8f06-74f3737fc86d" providerId="ADAL" clId="{5D3B2788-794B-42F6-8439-06F8E0657714}" dt="2026-06-07T10:22:51.919" v="638" actId="120"/>
        <pc:sldMkLst>
          <pc:docMk/>
          <pc:sldMk cId="781802047" sldId="267"/>
        </pc:sldMkLst>
        <pc:spChg chg="mod">
          <ac:chgData name="Sediqa Rahimi (2421927)" userId="f19aeef8-5e53-41e2-8f06-74f3737fc86d" providerId="ADAL" clId="{5D3B2788-794B-42F6-8439-06F8E0657714}" dt="2026-06-07T10:22:38.504" v="633" actId="14100"/>
          <ac:spMkLst>
            <pc:docMk/>
            <pc:sldMk cId="781802047" sldId="267"/>
            <ac:spMk id="2" creationId="{BAFF4DAB-9928-14FC-54BE-90974873ADF6}"/>
          </ac:spMkLst>
        </pc:spChg>
        <pc:spChg chg="mod">
          <ac:chgData name="Sediqa Rahimi (2421927)" userId="f19aeef8-5e53-41e2-8f06-74f3737fc86d" providerId="ADAL" clId="{5D3B2788-794B-42F6-8439-06F8E0657714}" dt="2026-06-07T10:22:51.919" v="638" actId="120"/>
          <ac:spMkLst>
            <pc:docMk/>
            <pc:sldMk cId="781802047" sldId="267"/>
            <ac:spMk id="3" creationId="{0C0E0BA3-617B-1D34-8D55-99E68EDFDD64}"/>
          </ac:spMkLst>
        </pc:spChg>
      </pc:sldChg>
      <pc:sldChg chg="addSp delSp modSp new mod">
        <pc:chgData name="Sediqa Rahimi (2421927)" userId="f19aeef8-5e53-41e2-8f06-74f3737fc86d" providerId="ADAL" clId="{5D3B2788-794B-42F6-8439-06F8E0657714}" dt="2026-06-07T10:22:26.307" v="632"/>
        <pc:sldMkLst>
          <pc:docMk/>
          <pc:sldMk cId="577171364" sldId="268"/>
        </pc:sldMkLst>
        <pc:spChg chg="mod">
          <ac:chgData name="Sediqa Rahimi (2421927)" userId="f19aeef8-5e53-41e2-8f06-74f3737fc86d" providerId="ADAL" clId="{5D3B2788-794B-42F6-8439-06F8E0657714}" dt="2026-06-07T10:07:28.866" v="388" actId="122"/>
          <ac:spMkLst>
            <pc:docMk/>
            <pc:sldMk cId="577171364" sldId="268"/>
            <ac:spMk id="2" creationId="{E1527FCF-F884-1E72-0F6D-DDE84A6B009E}"/>
          </ac:spMkLst>
        </pc:spChg>
        <pc:spChg chg="add mod">
          <ac:chgData name="Sediqa Rahimi (2421927)" userId="f19aeef8-5e53-41e2-8f06-74f3737fc86d" providerId="ADAL" clId="{5D3B2788-794B-42F6-8439-06F8E0657714}" dt="2026-06-07T10:22:26.307" v="632"/>
          <ac:spMkLst>
            <pc:docMk/>
            <pc:sldMk cId="577171364" sldId="268"/>
            <ac:spMk id="4" creationId="{0918FE9B-AD3B-30FC-386F-D9C1D0C67107}"/>
          </ac:spMkLst>
        </pc:spChg>
      </pc:sldChg>
    </pc:docChg>
  </pc:docChgLst>
  <pc:docChgLst>
    <pc:chgData name="Sediqa Rahimi (2421927)" userId="S::2421927@student.uwtsd.ac.uk::f19aeef8-5e53-41e2-8f06-74f3737fc86d" providerId="AD" clId="Web-{BF50B0AB-978C-E0F3-79FA-4BB42D4F1861}"/>
    <pc:docChg chg="modSld">
      <pc:chgData name="Sediqa Rahimi (2421927)" userId="S::2421927@student.uwtsd.ac.uk::f19aeef8-5e53-41e2-8f06-74f3737fc86d" providerId="AD" clId="Web-{BF50B0AB-978C-E0F3-79FA-4BB42D4F1861}" dt="2026-06-04T09:06:04.137" v="354" actId="20577"/>
      <pc:docMkLst>
        <pc:docMk/>
      </pc:docMkLst>
      <pc:sldChg chg="modSp">
        <pc:chgData name="Sediqa Rahimi (2421927)" userId="S::2421927@student.uwtsd.ac.uk::f19aeef8-5e53-41e2-8f06-74f3737fc86d" providerId="AD" clId="Web-{BF50B0AB-978C-E0F3-79FA-4BB42D4F1861}" dt="2026-06-04T09:06:04.137" v="354" actId="20577"/>
        <pc:sldMkLst>
          <pc:docMk/>
          <pc:sldMk cId="109857222" sldId="256"/>
        </pc:sldMkLst>
        <pc:spChg chg="mod">
          <ac:chgData name="Sediqa Rahimi (2421927)" userId="S::2421927@student.uwtsd.ac.uk::f19aeef8-5e53-41e2-8f06-74f3737fc86d" providerId="AD" clId="Web-{BF50B0AB-978C-E0F3-79FA-4BB42D4F1861}" dt="2026-06-04T08:54:15.093" v="21" actId="14100"/>
          <ac:spMkLst>
            <pc:docMk/>
            <pc:sldMk cId="109857222" sldId="256"/>
            <ac:spMk id="2" creationId="{00000000-0000-0000-0000-000000000000}"/>
          </ac:spMkLst>
        </pc:spChg>
        <pc:spChg chg="mod">
          <ac:chgData name="Sediqa Rahimi (2421927)" userId="S::2421927@student.uwtsd.ac.uk::f19aeef8-5e53-41e2-8f06-74f3737fc86d" providerId="AD" clId="Web-{BF50B0AB-978C-E0F3-79FA-4BB42D4F1861}" dt="2026-06-04T09:06:04.137" v="354" actId="20577"/>
          <ac:spMkLst>
            <pc:docMk/>
            <pc:sldMk cId="109857222" sldId="256"/>
            <ac:spMk id="3" creationId="{00000000-0000-0000-0000-000000000000}"/>
          </ac:spMkLst>
        </pc:spChg>
      </pc:sldChg>
    </pc:docChg>
  </pc:docChgLst>
  <pc:docChgLst>
    <pc:chgData name="Silvia Iroguehi Iroguehi (2541271)" userId="S::2541271@student.uwtsd.ac.uk::e975eaff-2f46-4446-9ac3-d30d728e331d" providerId="AD" clId="Web-{11826E3B-67D2-834F-F4DE-06417A760000}"/>
    <pc:docChg chg="modSld">
      <pc:chgData name="Silvia Iroguehi Iroguehi (2541271)" userId="S::2541271@student.uwtsd.ac.uk::e975eaff-2f46-4446-9ac3-d30d728e331d" providerId="AD" clId="Web-{11826E3B-67D2-834F-F4DE-06417A760000}" dt="2026-06-03T23:38:51.576" v="146" actId="20577"/>
      <pc:docMkLst>
        <pc:docMk/>
      </pc:docMkLst>
      <pc:sldChg chg="modSp">
        <pc:chgData name="Silvia Iroguehi Iroguehi (2541271)" userId="S::2541271@student.uwtsd.ac.uk::e975eaff-2f46-4446-9ac3-d30d728e331d" providerId="AD" clId="Web-{11826E3B-67D2-834F-F4DE-06417A760000}" dt="2026-06-03T23:38:51.576" v="146" actId="20577"/>
        <pc:sldMkLst>
          <pc:docMk/>
          <pc:sldMk cId="4092757605" sldId="260"/>
        </pc:sldMkLst>
        <pc:spChg chg="mod">
          <ac:chgData name="Silvia Iroguehi Iroguehi (2541271)" userId="S::2541271@student.uwtsd.ac.uk::e975eaff-2f46-4446-9ac3-d30d728e331d" providerId="AD" clId="Web-{11826E3B-67D2-834F-F4DE-06417A760000}" dt="2026-06-03T23:33:23.535" v="26" actId="20577"/>
          <ac:spMkLst>
            <pc:docMk/>
            <pc:sldMk cId="4092757605" sldId="260"/>
            <ac:spMk id="2" creationId="{C50782B5-CDEB-08D5-B120-99E94281FD7D}"/>
          </ac:spMkLst>
        </pc:spChg>
        <pc:spChg chg="mod">
          <ac:chgData name="Silvia Iroguehi Iroguehi (2541271)" userId="S::2541271@student.uwtsd.ac.uk::e975eaff-2f46-4446-9ac3-d30d728e331d" providerId="AD" clId="Web-{11826E3B-67D2-834F-F4DE-06417A760000}" dt="2026-06-03T23:38:51.576" v="146" actId="20577"/>
          <ac:spMkLst>
            <pc:docMk/>
            <pc:sldMk cId="4092757605" sldId="260"/>
            <ac:spMk id="3" creationId="{92179E58-0DC8-422D-C778-BC419DBAA484}"/>
          </ac:spMkLst>
        </pc:spChg>
      </pc:sldChg>
    </pc:docChg>
  </pc:docChgLst>
  <pc:docChgLst>
    <pc:chgData name="Silvia Iroguehi Iroguehi (2541271)" userId="S::2541271@student.uwtsd.ac.uk::e975eaff-2f46-4446-9ac3-d30d728e331d" providerId="AD" clId="Web-{AE5C7A1A-9BD8-C450-7E4A-F17030ACA657}"/>
    <pc:docChg chg="modSld">
      <pc:chgData name="Silvia Iroguehi Iroguehi (2541271)" userId="S::2541271@student.uwtsd.ac.uk::e975eaff-2f46-4446-9ac3-d30d728e331d" providerId="AD" clId="Web-{AE5C7A1A-9BD8-C450-7E4A-F17030ACA657}" dt="2026-06-07T03:08:37.796" v="874" actId="20577"/>
      <pc:docMkLst>
        <pc:docMk/>
      </pc:docMkLst>
      <pc:sldChg chg="modSp">
        <pc:chgData name="Silvia Iroguehi Iroguehi (2541271)" userId="S::2541271@student.uwtsd.ac.uk::e975eaff-2f46-4446-9ac3-d30d728e331d" providerId="AD" clId="Web-{AE5C7A1A-9BD8-C450-7E4A-F17030ACA657}" dt="2026-06-07T01:45:27.096" v="670" actId="20577"/>
        <pc:sldMkLst>
          <pc:docMk/>
          <pc:sldMk cId="514349889" sldId="259"/>
        </pc:sldMkLst>
        <pc:spChg chg="mod">
          <ac:chgData name="Silvia Iroguehi Iroguehi (2541271)" userId="S::2541271@student.uwtsd.ac.uk::e975eaff-2f46-4446-9ac3-d30d728e331d" providerId="AD" clId="Web-{AE5C7A1A-9BD8-C450-7E4A-F17030ACA657}" dt="2026-06-07T01:45:27.096" v="670" actId="20577"/>
          <ac:spMkLst>
            <pc:docMk/>
            <pc:sldMk cId="514349889" sldId="259"/>
            <ac:spMk id="3" creationId="{CD40EE09-C5E5-3DB9-29E6-84DD7B6B1026}"/>
          </ac:spMkLst>
        </pc:spChg>
      </pc:sldChg>
      <pc:sldChg chg="modSp">
        <pc:chgData name="Silvia Iroguehi Iroguehi (2541271)" userId="S::2541271@student.uwtsd.ac.uk::e975eaff-2f46-4446-9ac3-d30d728e331d" providerId="AD" clId="Web-{AE5C7A1A-9BD8-C450-7E4A-F17030ACA657}" dt="2026-06-06T16:49:17.657" v="484" actId="20577"/>
        <pc:sldMkLst>
          <pc:docMk/>
          <pc:sldMk cId="4092757605" sldId="260"/>
        </pc:sldMkLst>
        <pc:spChg chg="mod">
          <ac:chgData name="Silvia Iroguehi Iroguehi (2541271)" userId="S::2541271@student.uwtsd.ac.uk::e975eaff-2f46-4446-9ac3-d30d728e331d" providerId="AD" clId="Web-{AE5C7A1A-9BD8-C450-7E4A-F17030ACA657}" dt="2026-06-06T16:49:17.657" v="484" actId="20577"/>
          <ac:spMkLst>
            <pc:docMk/>
            <pc:sldMk cId="4092757605" sldId="260"/>
            <ac:spMk id="2" creationId="{C50782B5-CDEB-08D5-B120-99E94281FD7D}"/>
          </ac:spMkLst>
        </pc:spChg>
        <pc:spChg chg="mod">
          <ac:chgData name="Silvia Iroguehi Iroguehi (2541271)" userId="S::2541271@student.uwtsd.ac.uk::e975eaff-2f46-4446-9ac3-d30d728e331d" providerId="AD" clId="Web-{AE5C7A1A-9BD8-C450-7E4A-F17030ACA657}" dt="2026-06-06T16:44:20.646" v="421" actId="14100"/>
          <ac:spMkLst>
            <pc:docMk/>
            <pc:sldMk cId="4092757605" sldId="260"/>
            <ac:spMk id="3" creationId="{92179E58-0DC8-422D-C778-BC419DBAA484}"/>
          </ac:spMkLst>
        </pc:spChg>
      </pc:sldChg>
      <pc:sldChg chg="modSp">
        <pc:chgData name="Silvia Iroguehi Iroguehi (2541271)" userId="S::2541271@student.uwtsd.ac.uk::e975eaff-2f46-4446-9ac3-d30d728e331d" providerId="AD" clId="Web-{AE5C7A1A-9BD8-C450-7E4A-F17030ACA657}" dt="2026-06-07T03:08:37.796" v="874" actId="20577"/>
        <pc:sldMkLst>
          <pc:docMk/>
          <pc:sldMk cId="3391767896" sldId="261"/>
        </pc:sldMkLst>
        <pc:spChg chg="mod">
          <ac:chgData name="Silvia Iroguehi Iroguehi (2541271)" userId="S::2541271@student.uwtsd.ac.uk::e975eaff-2f46-4446-9ac3-d30d728e331d" providerId="AD" clId="Web-{AE5C7A1A-9BD8-C450-7E4A-F17030ACA657}" dt="2026-06-07T03:08:37.796" v="874" actId="20577"/>
          <ac:spMkLst>
            <pc:docMk/>
            <pc:sldMk cId="3391767896" sldId="261"/>
            <ac:spMk id="3" creationId="{CBB9CA80-D7F2-7C90-FB6E-95C5F2CCA081}"/>
          </ac:spMkLst>
        </pc:spChg>
      </pc:sldChg>
    </pc:docChg>
  </pc:docChgLst>
  <pc:docChgLst>
    <pc:chgData name="Silvia Iroguehi Iroguehi (2541271)" userId="S::2541271@student.uwtsd.ac.uk::e975eaff-2f46-4446-9ac3-d30d728e331d" providerId="AD" clId="Web-{6333D6ED-1ED0-705F-1981-9B3F59F4DC91}"/>
    <pc:docChg chg="modSld">
      <pc:chgData name="Silvia Iroguehi Iroguehi (2541271)" userId="S::2541271@student.uwtsd.ac.uk::e975eaff-2f46-4446-9ac3-d30d728e331d" providerId="AD" clId="Web-{6333D6ED-1ED0-705F-1981-9B3F59F4DC91}" dt="2026-06-10T21:36:35.130" v="300" actId="14100"/>
      <pc:docMkLst>
        <pc:docMk/>
      </pc:docMkLst>
      <pc:sldChg chg="modSp mod modClrScheme chgLayout">
        <pc:chgData name="Silvia Iroguehi Iroguehi (2541271)" userId="S::2541271@student.uwtsd.ac.uk::e975eaff-2f46-4446-9ac3-d30d728e331d" providerId="AD" clId="Web-{6333D6ED-1ED0-705F-1981-9B3F59F4DC91}" dt="2026-06-10T21:36:35.130" v="300" actId="14100"/>
        <pc:sldMkLst>
          <pc:docMk/>
          <pc:sldMk cId="4092757605" sldId="260"/>
        </pc:sldMkLst>
        <pc:spChg chg="mod ord">
          <ac:chgData name="Silvia Iroguehi Iroguehi (2541271)" userId="S::2541271@student.uwtsd.ac.uk::e975eaff-2f46-4446-9ac3-d30d728e331d" providerId="AD" clId="Web-{6333D6ED-1ED0-705F-1981-9B3F59F4DC91}" dt="2026-06-10T21:36:35.130" v="300" actId="14100"/>
          <ac:spMkLst>
            <pc:docMk/>
            <pc:sldMk cId="4092757605" sldId="260"/>
            <ac:spMk id="2" creationId="{C50782B5-CDEB-08D5-B120-99E94281FD7D}"/>
          </ac:spMkLst>
        </pc:spChg>
        <pc:spChg chg="mod ord">
          <ac:chgData name="Silvia Iroguehi Iroguehi (2541271)" userId="S::2541271@student.uwtsd.ac.uk::e975eaff-2f46-4446-9ac3-d30d728e331d" providerId="AD" clId="Web-{6333D6ED-1ED0-705F-1981-9B3F59F4DC91}" dt="2026-06-10T21:36:24.520" v="299" actId="14100"/>
          <ac:spMkLst>
            <pc:docMk/>
            <pc:sldMk cId="4092757605" sldId="260"/>
            <ac:spMk id="3" creationId="{92179E58-0DC8-422D-C778-BC419DBAA484}"/>
          </ac:spMkLst>
        </pc:spChg>
      </pc:sldChg>
    </pc:docChg>
  </pc:docChgLst>
  <pc:docChgLst>
    <pc:chgData name="Sediqa Rahimi (2421927)" userId="S::2421927@student.uwtsd.ac.uk::f19aeef8-5e53-41e2-8f06-74f3737fc86d" providerId="AD" clId="Web-{5DDC525E-0023-CD51-2343-800FF8318254}"/>
    <pc:docChg chg="modSld">
      <pc:chgData name="Sediqa Rahimi (2421927)" userId="S::2421927@student.uwtsd.ac.uk::f19aeef8-5e53-41e2-8f06-74f3737fc86d" providerId="AD" clId="Web-{5DDC525E-0023-CD51-2343-800FF8318254}" dt="2026-06-04T09:11:54.607" v="14" actId="20577"/>
      <pc:docMkLst>
        <pc:docMk/>
      </pc:docMkLst>
      <pc:sldChg chg="modSp">
        <pc:chgData name="Sediqa Rahimi (2421927)" userId="S::2421927@student.uwtsd.ac.uk::f19aeef8-5e53-41e2-8f06-74f3737fc86d" providerId="AD" clId="Web-{5DDC525E-0023-CD51-2343-800FF8318254}" dt="2026-06-04T09:11:54.607" v="14" actId="20577"/>
        <pc:sldMkLst>
          <pc:docMk/>
          <pc:sldMk cId="4003456310" sldId="258"/>
        </pc:sldMkLst>
        <pc:spChg chg="mod">
          <ac:chgData name="Sediqa Rahimi (2421927)" userId="S::2421927@student.uwtsd.ac.uk::f19aeef8-5e53-41e2-8f06-74f3737fc86d" providerId="AD" clId="Web-{5DDC525E-0023-CD51-2343-800FF8318254}" dt="2026-06-04T09:11:54.607" v="14" actId="20577"/>
          <ac:spMkLst>
            <pc:docMk/>
            <pc:sldMk cId="4003456310" sldId="258"/>
            <ac:spMk id="3" creationId="{AE5077CD-546D-8495-D110-18DCF8F9D7EF}"/>
          </ac:spMkLst>
        </pc:spChg>
      </pc:sldChg>
    </pc:docChg>
  </pc:docChgLst>
  <pc:docChgLst>
    <pc:chgData name="Sediqa Rahimi (2421927)" userId="S::2421927@student.uwtsd.ac.uk::f19aeef8-5e53-41e2-8f06-74f3737fc86d" providerId="AD" clId="Web-{9D6A3D95-6366-F50C-C995-CE28BAC2BF0D}"/>
    <pc:docChg chg="modSld">
      <pc:chgData name="Sediqa Rahimi (2421927)" userId="S::2421927@student.uwtsd.ac.uk::f19aeef8-5e53-41e2-8f06-74f3737fc86d" providerId="AD" clId="Web-{9D6A3D95-6366-F50C-C995-CE28BAC2BF0D}" dt="2026-06-04T08:34:45.679" v="0" actId="20577"/>
      <pc:docMkLst>
        <pc:docMk/>
      </pc:docMkLst>
      <pc:sldChg chg="modSp">
        <pc:chgData name="Sediqa Rahimi (2421927)" userId="S::2421927@student.uwtsd.ac.uk::f19aeef8-5e53-41e2-8f06-74f3737fc86d" providerId="AD" clId="Web-{9D6A3D95-6366-F50C-C995-CE28BAC2BF0D}" dt="2026-06-04T08:34:45.679" v="0" actId="20577"/>
        <pc:sldMkLst>
          <pc:docMk/>
          <pc:sldMk cId="2167594121" sldId="257"/>
        </pc:sldMkLst>
        <pc:spChg chg="mod">
          <ac:chgData name="Sediqa Rahimi (2421927)" userId="S::2421927@student.uwtsd.ac.uk::f19aeef8-5e53-41e2-8f06-74f3737fc86d" providerId="AD" clId="Web-{9D6A3D95-6366-F50C-C995-CE28BAC2BF0D}" dt="2026-06-04T08:34:45.679" v="0" actId="20577"/>
          <ac:spMkLst>
            <pc:docMk/>
            <pc:sldMk cId="2167594121" sldId="257"/>
            <ac:spMk id="2" creationId="{E76C677A-B9FD-E3B6-D5D2-CE13BAEEF8FD}"/>
          </ac:spMkLst>
        </pc:spChg>
      </pc:sldChg>
    </pc:docChg>
  </pc:docChgLst>
  <pc:docChgLst>
    <pc:chgData name="Sediqa Rahimi (2421927)" userId="S::2421927@student.uwtsd.ac.uk::f19aeef8-5e53-41e2-8f06-74f3737fc86d" providerId="AD" clId="Web-{CB9C4818-7CDF-47F1-9890-C176007CCEF7}"/>
    <pc:docChg chg="modSld">
      <pc:chgData name="Sediqa Rahimi (2421927)" userId="S::2421927@student.uwtsd.ac.uk::f19aeef8-5e53-41e2-8f06-74f3737fc86d" providerId="AD" clId="Web-{CB9C4818-7CDF-47F1-9890-C176007CCEF7}" dt="2026-06-07T20:37:34.645" v="2" actId="14100"/>
      <pc:docMkLst>
        <pc:docMk/>
      </pc:docMkLst>
      <pc:sldChg chg="modSp">
        <pc:chgData name="Sediqa Rahimi (2421927)" userId="S::2421927@student.uwtsd.ac.uk::f19aeef8-5e53-41e2-8f06-74f3737fc86d" providerId="AD" clId="Web-{CB9C4818-7CDF-47F1-9890-C176007CCEF7}" dt="2026-06-07T20:37:34.645" v="2" actId="14100"/>
        <pc:sldMkLst>
          <pc:docMk/>
          <pc:sldMk cId="547698284" sldId="265"/>
        </pc:sldMkLst>
        <pc:spChg chg="mod">
          <ac:chgData name="Sediqa Rahimi (2421927)" userId="S::2421927@student.uwtsd.ac.uk::f19aeef8-5e53-41e2-8f06-74f3737fc86d" providerId="AD" clId="Web-{CB9C4818-7CDF-47F1-9890-C176007CCEF7}" dt="2026-06-07T20:37:34.645" v="2" actId="14100"/>
          <ac:spMkLst>
            <pc:docMk/>
            <pc:sldMk cId="547698284" sldId="265"/>
            <ac:spMk id="2" creationId="{3A5FB506-6038-C32D-4333-D81ADFE4C915}"/>
          </ac:spMkLst>
        </pc:spChg>
      </pc:sldChg>
    </pc:docChg>
  </pc:docChgLst>
  <pc:docChgLst>
    <pc:chgData name="Silvia Iroguehi Iroguehi (2541271)" userId="S::2541271@student.uwtsd.ac.uk::e975eaff-2f46-4446-9ac3-d30d728e331d" providerId="AD" clId="Web-{4F160F03-A140-9125-7ACF-D11C100C5042}"/>
    <pc:docChg chg="modSld">
      <pc:chgData name="Silvia Iroguehi Iroguehi (2541271)" userId="S::2541271@student.uwtsd.ac.uk::e975eaff-2f46-4446-9ac3-d30d728e331d" providerId="AD" clId="Web-{4F160F03-A140-9125-7ACF-D11C100C5042}" dt="2026-06-04T09:29:48.920" v="96" actId="20577"/>
      <pc:docMkLst>
        <pc:docMk/>
      </pc:docMkLst>
      <pc:sldChg chg="modSp">
        <pc:chgData name="Silvia Iroguehi Iroguehi (2541271)" userId="S::2541271@student.uwtsd.ac.uk::e975eaff-2f46-4446-9ac3-d30d728e331d" providerId="AD" clId="Web-{4F160F03-A140-9125-7ACF-D11C100C5042}" dt="2026-06-04T09:18:46.153" v="62" actId="20577"/>
        <pc:sldMkLst>
          <pc:docMk/>
          <pc:sldMk cId="4003456310" sldId="258"/>
        </pc:sldMkLst>
        <pc:spChg chg="mod">
          <ac:chgData name="Silvia Iroguehi Iroguehi (2541271)" userId="S::2541271@student.uwtsd.ac.uk::e975eaff-2f46-4446-9ac3-d30d728e331d" providerId="AD" clId="Web-{4F160F03-A140-9125-7ACF-D11C100C5042}" dt="2026-06-04T09:18:46.153" v="62" actId="20577"/>
          <ac:spMkLst>
            <pc:docMk/>
            <pc:sldMk cId="4003456310" sldId="258"/>
            <ac:spMk id="2" creationId="{C61699C7-7ADE-D381-6E52-17C5F4438EE2}"/>
          </ac:spMkLst>
        </pc:spChg>
        <pc:spChg chg="mod">
          <ac:chgData name="Silvia Iroguehi Iroguehi (2541271)" userId="S::2541271@student.uwtsd.ac.uk::e975eaff-2f46-4446-9ac3-d30d728e331d" providerId="AD" clId="Web-{4F160F03-A140-9125-7ACF-D11C100C5042}" dt="2026-06-04T09:17:12.286" v="52" actId="20577"/>
          <ac:spMkLst>
            <pc:docMk/>
            <pc:sldMk cId="4003456310" sldId="258"/>
            <ac:spMk id="3" creationId="{AE5077CD-546D-8495-D110-18DCF8F9D7EF}"/>
          </ac:spMkLst>
        </pc:spChg>
      </pc:sldChg>
      <pc:sldChg chg="modSp">
        <pc:chgData name="Silvia Iroguehi Iroguehi (2541271)" userId="S::2541271@student.uwtsd.ac.uk::e975eaff-2f46-4446-9ac3-d30d728e331d" providerId="AD" clId="Web-{4F160F03-A140-9125-7ACF-D11C100C5042}" dt="2026-06-04T09:29:48.920" v="96" actId="20577"/>
        <pc:sldMkLst>
          <pc:docMk/>
          <pc:sldMk cId="514349889" sldId="259"/>
        </pc:sldMkLst>
        <pc:spChg chg="mod">
          <ac:chgData name="Silvia Iroguehi Iroguehi (2541271)" userId="S::2541271@student.uwtsd.ac.uk::e975eaff-2f46-4446-9ac3-d30d728e331d" providerId="AD" clId="Web-{4F160F03-A140-9125-7ACF-D11C100C5042}" dt="2026-06-04T09:29:48.920" v="96" actId="20577"/>
          <ac:spMkLst>
            <pc:docMk/>
            <pc:sldMk cId="514349889" sldId="259"/>
            <ac:spMk id="3" creationId="{CD40EE09-C5E5-3DB9-29E6-84DD7B6B1026}"/>
          </ac:spMkLst>
        </pc:spChg>
      </pc:sldChg>
      <pc:sldChg chg="modSp">
        <pc:chgData name="Silvia Iroguehi Iroguehi (2541271)" userId="S::2541271@student.uwtsd.ac.uk::e975eaff-2f46-4446-9ac3-d30d728e331d" providerId="AD" clId="Web-{4F160F03-A140-9125-7ACF-D11C100C5042}" dt="2026-06-04T09:11:06.884" v="20" actId="14100"/>
        <pc:sldMkLst>
          <pc:docMk/>
          <pc:sldMk cId="4092757605" sldId="260"/>
        </pc:sldMkLst>
        <pc:spChg chg="mod">
          <ac:chgData name="Silvia Iroguehi Iroguehi (2541271)" userId="S::2541271@student.uwtsd.ac.uk::e975eaff-2f46-4446-9ac3-d30d728e331d" providerId="AD" clId="Web-{4F160F03-A140-9125-7ACF-D11C100C5042}" dt="2026-06-04T09:11:06.884" v="20" actId="14100"/>
          <ac:spMkLst>
            <pc:docMk/>
            <pc:sldMk cId="4092757605" sldId="260"/>
            <ac:spMk id="2" creationId="{C50782B5-CDEB-08D5-B120-99E94281FD7D}"/>
          </ac:spMkLst>
        </pc:spChg>
        <pc:spChg chg="mod">
          <ac:chgData name="Silvia Iroguehi Iroguehi (2541271)" userId="S::2541271@student.uwtsd.ac.uk::e975eaff-2f46-4446-9ac3-d30d728e331d" providerId="AD" clId="Web-{4F160F03-A140-9125-7ACF-D11C100C5042}" dt="2026-06-04T09:09:28.205" v="15" actId="14100"/>
          <ac:spMkLst>
            <pc:docMk/>
            <pc:sldMk cId="4092757605" sldId="260"/>
            <ac:spMk id="3" creationId="{92179E58-0DC8-422D-C778-BC419DBAA484}"/>
          </ac:spMkLst>
        </pc:spChg>
      </pc:sldChg>
    </pc:docChg>
  </pc:docChgLst>
  <pc:docChgLst>
    <pc:chgData name="Silvia Iroguehi Iroguehi (2541271)" userId="S::2541271@student.uwtsd.ac.uk::e975eaff-2f46-4446-9ac3-d30d728e331d" providerId="AD" clId="Web-{D43B45EF-8F62-1CF4-C03B-2A6896846065}"/>
    <pc:docChg chg="modSld">
      <pc:chgData name="Silvia Iroguehi Iroguehi (2541271)" userId="S::2541271@student.uwtsd.ac.uk::e975eaff-2f46-4446-9ac3-d30d728e331d" providerId="AD" clId="Web-{D43B45EF-8F62-1CF4-C03B-2A6896846065}" dt="2026-06-11T00:54:13.807" v="1943" actId="20577"/>
      <pc:docMkLst>
        <pc:docMk/>
      </pc:docMkLst>
      <pc:sldChg chg="delSp modSp mod modClrScheme chgLayout">
        <pc:chgData name="Silvia Iroguehi Iroguehi (2541271)" userId="S::2541271@student.uwtsd.ac.uk::e975eaff-2f46-4446-9ac3-d30d728e331d" providerId="AD" clId="Web-{D43B45EF-8F62-1CF4-C03B-2A6896846065}" dt="2026-06-11T00:54:13.807" v="1943" actId="20577"/>
        <pc:sldMkLst>
          <pc:docMk/>
          <pc:sldMk cId="514349889" sldId="259"/>
        </pc:sldMkLst>
        <pc:spChg chg="del">
          <ac:chgData name="Silvia Iroguehi Iroguehi (2541271)" userId="S::2541271@student.uwtsd.ac.uk::e975eaff-2f46-4446-9ac3-d30d728e331d" providerId="AD" clId="Web-{D43B45EF-8F62-1CF4-C03B-2A6896846065}" dt="2026-06-10T21:55:00.531" v="235"/>
          <ac:spMkLst>
            <pc:docMk/>
            <pc:sldMk cId="514349889" sldId="259"/>
            <ac:spMk id="2" creationId="{3D4083FF-454A-F79F-2FBF-C9071332FB31}"/>
          </ac:spMkLst>
        </pc:spChg>
        <pc:spChg chg="mod ord">
          <ac:chgData name="Silvia Iroguehi Iroguehi (2541271)" userId="S::2541271@student.uwtsd.ac.uk::e975eaff-2f46-4446-9ac3-d30d728e331d" providerId="AD" clId="Web-{D43B45EF-8F62-1CF4-C03B-2A6896846065}" dt="2026-06-11T00:54:13.807" v="1943" actId="20577"/>
          <ac:spMkLst>
            <pc:docMk/>
            <pc:sldMk cId="514349889" sldId="259"/>
            <ac:spMk id="3" creationId="{CD40EE09-C5E5-3DB9-29E6-84DD7B6B1026}"/>
          </ac:spMkLst>
        </pc:spChg>
      </pc:sldChg>
      <pc:sldChg chg="modSp mod modClrScheme chgLayout">
        <pc:chgData name="Silvia Iroguehi Iroguehi (2541271)" userId="S::2541271@student.uwtsd.ac.uk::e975eaff-2f46-4446-9ac3-d30d728e331d" providerId="AD" clId="Web-{D43B45EF-8F62-1CF4-C03B-2A6896846065}" dt="2026-06-10T21:54:39.093" v="234" actId="20577"/>
        <pc:sldMkLst>
          <pc:docMk/>
          <pc:sldMk cId="4092757605" sldId="260"/>
        </pc:sldMkLst>
        <pc:spChg chg="mod ord">
          <ac:chgData name="Silvia Iroguehi Iroguehi (2541271)" userId="S::2541271@student.uwtsd.ac.uk::e975eaff-2f46-4446-9ac3-d30d728e331d" providerId="AD" clId="Web-{D43B45EF-8F62-1CF4-C03B-2A6896846065}" dt="2026-06-10T21:53:46.325" v="230" actId="20577"/>
          <ac:spMkLst>
            <pc:docMk/>
            <pc:sldMk cId="4092757605" sldId="260"/>
            <ac:spMk id="2" creationId="{C50782B5-CDEB-08D5-B120-99E94281FD7D}"/>
          </ac:spMkLst>
        </pc:spChg>
        <pc:spChg chg="mod ord">
          <ac:chgData name="Silvia Iroguehi Iroguehi (2541271)" userId="S::2541271@student.uwtsd.ac.uk::e975eaff-2f46-4446-9ac3-d30d728e331d" providerId="AD" clId="Web-{D43B45EF-8F62-1CF4-C03B-2A6896846065}" dt="2026-06-10T21:54:39.093" v="234" actId="20577"/>
          <ac:spMkLst>
            <pc:docMk/>
            <pc:sldMk cId="4092757605" sldId="260"/>
            <ac:spMk id="3" creationId="{92179E58-0DC8-422D-C778-BC419DBAA484}"/>
          </ac:spMkLst>
        </pc:spChg>
      </pc:sldChg>
      <pc:sldChg chg="delSp modSp mod modClrScheme chgLayout">
        <pc:chgData name="Silvia Iroguehi Iroguehi (2541271)" userId="S::2541271@student.uwtsd.ac.uk::e975eaff-2f46-4446-9ac3-d30d728e331d" providerId="AD" clId="Web-{D43B45EF-8F62-1CF4-C03B-2A6896846065}" dt="2026-06-11T00:38:54.050" v="1938" actId="20577"/>
        <pc:sldMkLst>
          <pc:docMk/>
          <pc:sldMk cId="3391767896" sldId="261"/>
        </pc:sldMkLst>
        <pc:spChg chg="del">
          <ac:chgData name="Silvia Iroguehi Iroguehi (2541271)" userId="S::2541271@student.uwtsd.ac.uk::e975eaff-2f46-4446-9ac3-d30d728e331d" providerId="AD" clId="Web-{D43B45EF-8F62-1CF4-C03B-2A6896846065}" dt="2026-06-11T00:02:26.253" v="1559"/>
          <ac:spMkLst>
            <pc:docMk/>
            <pc:sldMk cId="3391767896" sldId="261"/>
            <ac:spMk id="2" creationId="{A1014DA8-E3A2-58A7-45D8-C2EA420F14A1}"/>
          </ac:spMkLst>
        </pc:spChg>
        <pc:spChg chg="mod ord">
          <ac:chgData name="Silvia Iroguehi Iroguehi (2541271)" userId="S::2541271@student.uwtsd.ac.uk::e975eaff-2f46-4446-9ac3-d30d728e331d" providerId="AD" clId="Web-{D43B45EF-8F62-1CF4-C03B-2A6896846065}" dt="2026-06-11T00:38:54.050" v="1938" actId="20577"/>
          <ac:spMkLst>
            <pc:docMk/>
            <pc:sldMk cId="3391767896" sldId="261"/>
            <ac:spMk id="3" creationId="{CBB9CA80-D7F2-7C90-FB6E-95C5F2CCA081}"/>
          </ac:spMkLst>
        </pc:spChg>
      </pc:sldChg>
    </pc:docChg>
  </pc:docChgLst>
  <pc:docChgLst>
    <pc:chgData name="Sediqa Rahimi (2421927)" userId="S::2421927@student.uwtsd.ac.uk::f19aeef8-5e53-41e2-8f06-74f3737fc86d" providerId="AD" clId="Web-{6A727367-8977-B946-CA84-7BF956975947}"/>
    <pc:docChg chg="modSld">
      <pc:chgData name="Sediqa Rahimi (2421927)" userId="S::2421927@student.uwtsd.ac.uk::f19aeef8-5e53-41e2-8f06-74f3737fc86d" providerId="AD" clId="Web-{6A727367-8977-B946-CA84-7BF956975947}" dt="2026-06-07T17:46:02.923" v="217" actId="20577"/>
      <pc:docMkLst>
        <pc:docMk/>
      </pc:docMkLst>
      <pc:sldChg chg="modSp">
        <pc:chgData name="Sediqa Rahimi (2421927)" userId="S::2421927@student.uwtsd.ac.uk::f19aeef8-5e53-41e2-8f06-74f3737fc86d" providerId="AD" clId="Web-{6A727367-8977-B946-CA84-7BF956975947}" dt="2026-06-07T17:46:02.923" v="217" actId="20577"/>
        <pc:sldMkLst>
          <pc:docMk/>
          <pc:sldMk cId="577171364" sldId="268"/>
        </pc:sldMkLst>
        <pc:spChg chg="mod">
          <ac:chgData name="Sediqa Rahimi (2421927)" userId="S::2421927@student.uwtsd.ac.uk::f19aeef8-5e53-41e2-8f06-74f3737fc86d" providerId="AD" clId="Web-{6A727367-8977-B946-CA84-7BF956975947}" dt="2026-06-07T17:46:02.923" v="217" actId="20577"/>
          <ac:spMkLst>
            <pc:docMk/>
            <pc:sldMk cId="577171364" sldId="268"/>
            <ac:spMk id="4" creationId="{0918FE9B-AD3B-30FC-386F-D9C1D0C67107}"/>
          </ac:spMkLst>
        </pc:spChg>
      </pc:sldChg>
    </pc:docChg>
  </pc:docChgLst>
  <pc:docChgLst>
    <pc:chgData name="Comfort Agyeiwaa (2526197)" userId="S::2526197@student.uwtsd.ac.uk::55c33c4f-00e6-465e-a4a6-4364056daec2" providerId="AD" clId="Web-{EED8CC5E-39C2-FAC0-52DA-BCC9F334543D}"/>
    <pc:docChg chg="addSld delSld modSld">
      <pc:chgData name="Comfort Agyeiwaa (2526197)" userId="S::2526197@student.uwtsd.ac.uk::55c33c4f-00e6-465e-a4a6-4364056daec2" providerId="AD" clId="Web-{EED8CC5E-39C2-FAC0-52DA-BCC9F334543D}" dt="2026-06-04T19:17:43.581" v="780"/>
      <pc:docMkLst>
        <pc:docMk/>
      </pc:docMkLst>
      <pc:sldChg chg="addSp delSp modSp">
        <pc:chgData name="Comfort Agyeiwaa (2526197)" userId="S::2526197@student.uwtsd.ac.uk::55c33c4f-00e6-465e-a4a6-4364056daec2" providerId="AD" clId="Web-{EED8CC5E-39C2-FAC0-52DA-BCC9F334543D}" dt="2026-06-04T18:51:28.695" v="235" actId="1076"/>
        <pc:sldMkLst>
          <pc:docMk/>
          <pc:sldMk cId="2167594121" sldId="257"/>
        </pc:sldMkLst>
        <pc:spChg chg="add del mod">
          <ac:chgData name="Comfort Agyeiwaa (2526197)" userId="S::2526197@student.uwtsd.ac.uk::55c33c4f-00e6-465e-a4a6-4364056daec2" providerId="AD" clId="Web-{EED8CC5E-39C2-FAC0-52DA-BCC9F334543D}" dt="2026-06-04T18:51:28.695" v="235" actId="1076"/>
          <ac:spMkLst>
            <pc:docMk/>
            <pc:sldMk cId="2167594121" sldId="257"/>
            <ac:spMk id="2" creationId="{E76C677A-B9FD-E3B6-D5D2-CE13BAEEF8FD}"/>
          </ac:spMkLst>
        </pc:spChg>
      </pc:sldChg>
      <pc:sldChg chg="addSp modSp new mod setBg">
        <pc:chgData name="Comfort Agyeiwaa (2526197)" userId="S::2526197@student.uwtsd.ac.uk::55c33c4f-00e6-465e-a4a6-4364056daec2" providerId="AD" clId="Web-{EED8CC5E-39C2-FAC0-52DA-BCC9F334543D}" dt="2026-06-04T19:17:43.581" v="780"/>
        <pc:sldMkLst>
          <pc:docMk/>
          <pc:sldMk cId="2444546778" sldId="262"/>
        </pc:sldMkLst>
        <pc:spChg chg="mod">
          <ac:chgData name="Comfort Agyeiwaa (2526197)" userId="S::2526197@student.uwtsd.ac.uk::55c33c4f-00e6-465e-a4a6-4364056daec2" providerId="AD" clId="Web-{EED8CC5E-39C2-FAC0-52DA-BCC9F334543D}" dt="2026-06-04T19:17:43.581" v="780"/>
          <ac:spMkLst>
            <pc:docMk/>
            <pc:sldMk cId="2444546778" sldId="262"/>
            <ac:spMk id="2" creationId="{A821427E-FD51-B28D-D523-7737990AE9C7}"/>
          </ac:spMkLst>
        </pc:spChg>
        <pc:spChg chg="mod">
          <ac:chgData name="Comfort Agyeiwaa (2526197)" userId="S::2526197@student.uwtsd.ac.uk::55c33c4f-00e6-465e-a4a6-4364056daec2" providerId="AD" clId="Web-{EED8CC5E-39C2-FAC0-52DA-BCC9F334543D}" dt="2026-06-04T19:17:43.581" v="780"/>
          <ac:spMkLst>
            <pc:docMk/>
            <pc:sldMk cId="2444546778" sldId="262"/>
            <ac:spMk id="3" creationId="{73B33D38-220D-5C21-5886-C9774B3C2B30}"/>
          </ac:spMkLst>
        </pc:spChg>
        <pc:spChg chg="add">
          <ac:chgData name="Comfort Agyeiwaa (2526197)" userId="S::2526197@student.uwtsd.ac.uk::55c33c4f-00e6-465e-a4a6-4364056daec2" providerId="AD" clId="Web-{EED8CC5E-39C2-FAC0-52DA-BCC9F334543D}" dt="2026-06-04T19:17:43.581" v="780"/>
          <ac:spMkLst>
            <pc:docMk/>
            <pc:sldMk cId="2444546778" sldId="262"/>
            <ac:spMk id="11" creationId="{DF8BC164-E230-753F-2C7E-B4EE7BA77CF1}"/>
          </ac:spMkLst>
        </pc:spChg>
        <pc:picChg chg="add mod">
          <ac:chgData name="Comfort Agyeiwaa (2526197)" userId="S::2526197@student.uwtsd.ac.uk::55c33c4f-00e6-465e-a4a6-4364056daec2" providerId="AD" clId="Web-{EED8CC5E-39C2-FAC0-52DA-BCC9F334543D}" dt="2026-06-04T19:17:43.581" v="780"/>
          <ac:picMkLst>
            <pc:docMk/>
            <pc:sldMk cId="2444546778" sldId="262"/>
            <ac:picMk id="4" creationId="{E2DD3B97-C677-98F1-0E92-625AD170E874}"/>
          </ac:picMkLst>
        </pc:picChg>
        <pc:cxnChg chg="add">
          <ac:chgData name="Comfort Agyeiwaa (2526197)" userId="S::2526197@student.uwtsd.ac.uk::55c33c4f-00e6-465e-a4a6-4364056daec2" providerId="AD" clId="Web-{EED8CC5E-39C2-FAC0-52DA-BCC9F334543D}" dt="2026-06-04T19:17:43.581" v="780"/>
          <ac:cxnSpMkLst>
            <pc:docMk/>
            <pc:sldMk cId="2444546778" sldId="262"/>
            <ac:cxnSpMk id="9" creationId="{FC23E3B9-5ABF-58B3-E2B0-E9A5DAA90037}"/>
          </ac:cxnSpMkLst>
        </pc:cxnChg>
      </pc:sldChg>
    </pc:docChg>
  </pc:docChgLst>
  <pc:docChgLst>
    <pc:chgData name="Joy Green Mashour (2540586)" userId="S::2540586@student.uwtsd.ac.uk::fda2823e-81ca-412f-a242-67141673fa62" providerId="AD" clId="Web-{5E2B210C-38B5-5A0D-0BA0-5574BAA30D6F}"/>
    <pc:docChg chg="addSld modSld">
      <pc:chgData name="Joy Green Mashour (2540586)" userId="S::2540586@student.uwtsd.ac.uk::fda2823e-81ca-412f-a242-67141673fa62" providerId="AD" clId="Web-{5E2B210C-38B5-5A0D-0BA0-5574BAA30D6F}" dt="2026-06-07T19:32:07.036" v="2353" actId="20577"/>
      <pc:docMkLst>
        <pc:docMk/>
      </pc:docMkLst>
      <pc:sldChg chg="modSp">
        <pc:chgData name="Joy Green Mashour (2540586)" userId="S::2540586@student.uwtsd.ac.uk::fda2823e-81ca-412f-a242-67141673fa62" providerId="AD" clId="Web-{5E2B210C-38B5-5A0D-0BA0-5574BAA30D6F}" dt="2026-06-07T18:43:41.537" v="1602" actId="20577"/>
        <pc:sldMkLst>
          <pc:docMk/>
          <pc:sldMk cId="2110786821" sldId="263"/>
        </pc:sldMkLst>
        <pc:spChg chg="mod">
          <ac:chgData name="Joy Green Mashour (2540586)" userId="S::2540586@student.uwtsd.ac.uk::fda2823e-81ca-412f-a242-67141673fa62" providerId="AD" clId="Web-{5E2B210C-38B5-5A0D-0BA0-5574BAA30D6F}" dt="2026-06-07T18:43:41.537" v="1602" actId="20577"/>
          <ac:spMkLst>
            <pc:docMk/>
            <pc:sldMk cId="2110786821" sldId="263"/>
            <ac:spMk id="4" creationId="{24370CAC-7BE8-8881-4211-56A159D33DFD}"/>
          </ac:spMkLst>
        </pc:spChg>
      </pc:sldChg>
      <pc:sldChg chg="modSp">
        <pc:chgData name="Joy Green Mashour (2540586)" userId="S::2540586@student.uwtsd.ac.uk::fda2823e-81ca-412f-a242-67141673fa62" providerId="AD" clId="Web-{5E2B210C-38B5-5A0D-0BA0-5574BAA30D6F}" dt="2026-06-07T18:59:45.322" v="2165" actId="14100"/>
        <pc:sldMkLst>
          <pc:docMk/>
          <pc:sldMk cId="3947406964" sldId="264"/>
        </pc:sldMkLst>
        <pc:spChg chg="mod">
          <ac:chgData name="Joy Green Mashour (2540586)" userId="S::2540586@student.uwtsd.ac.uk::fda2823e-81ca-412f-a242-67141673fa62" providerId="AD" clId="Web-{5E2B210C-38B5-5A0D-0BA0-5574BAA30D6F}" dt="2026-06-07T18:28:41.663" v="942" actId="1076"/>
          <ac:spMkLst>
            <pc:docMk/>
            <pc:sldMk cId="3947406964" sldId="264"/>
            <ac:spMk id="3" creationId="{798FC5C4-5024-018A-5B89-B68B4ECA43BD}"/>
          </ac:spMkLst>
        </pc:spChg>
        <pc:spChg chg="mod">
          <ac:chgData name="Joy Green Mashour (2540586)" userId="S::2540586@student.uwtsd.ac.uk::fda2823e-81ca-412f-a242-67141673fa62" providerId="AD" clId="Web-{5E2B210C-38B5-5A0D-0BA0-5574BAA30D6F}" dt="2026-06-07T18:59:45.322" v="2165" actId="14100"/>
          <ac:spMkLst>
            <pc:docMk/>
            <pc:sldMk cId="3947406964" sldId="264"/>
            <ac:spMk id="4" creationId="{AFE36DE9-C8AB-2E7A-CC1D-1D5EDA8EAE7D}"/>
          </ac:spMkLst>
        </pc:spChg>
      </pc:sldChg>
      <pc:sldChg chg="addSp modSp new">
        <pc:chgData name="Joy Green Mashour (2540586)" userId="S::2540586@student.uwtsd.ac.uk::fda2823e-81ca-412f-a242-67141673fa62" providerId="AD" clId="Web-{5E2B210C-38B5-5A0D-0BA0-5574BAA30D6F}" dt="2026-06-07T19:32:07.036" v="2353" actId="20577"/>
        <pc:sldMkLst>
          <pc:docMk/>
          <pc:sldMk cId="1053631846" sldId="271"/>
        </pc:sldMkLst>
        <pc:spChg chg="mod">
          <ac:chgData name="Joy Green Mashour (2540586)" userId="S::2540586@student.uwtsd.ac.uk::fda2823e-81ca-412f-a242-67141673fa62" providerId="AD" clId="Web-{5E2B210C-38B5-5A0D-0BA0-5574BAA30D6F}" dt="2026-06-07T19:19:48.561" v="2202" actId="1076"/>
          <ac:spMkLst>
            <pc:docMk/>
            <pc:sldMk cId="1053631846" sldId="271"/>
            <ac:spMk id="2" creationId="{224FD4E2-A996-4301-4C3E-EAEECEADED2F}"/>
          </ac:spMkLst>
        </pc:spChg>
        <pc:spChg chg="mod">
          <ac:chgData name="Joy Green Mashour (2540586)" userId="S::2540586@student.uwtsd.ac.uk::fda2823e-81ca-412f-a242-67141673fa62" providerId="AD" clId="Web-{5E2B210C-38B5-5A0D-0BA0-5574BAA30D6F}" dt="2026-06-07T19:11:47.044" v="2178" actId="1076"/>
          <ac:spMkLst>
            <pc:docMk/>
            <pc:sldMk cId="1053631846" sldId="271"/>
            <ac:spMk id="3" creationId="{29CE8133-9EBB-57BE-4729-2127F8E95195}"/>
          </ac:spMkLst>
        </pc:spChg>
        <pc:spChg chg="add mod">
          <ac:chgData name="Joy Green Mashour (2540586)" userId="S::2540586@student.uwtsd.ac.uk::fda2823e-81ca-412f-a242-67141673fa62" providerId="AD" clId="Web-{5E2B210C-38B5-5A0D-0BA0-5574BAA30D6F}" dt="2026-06-07T19:32:07.036" v="2353" actId="20577"/>
          <ac:spMkLst>
            <pc:docMk/>
            <pc:sldMk cId="1053631846" sldId="271"/>
            <ac:spMk id="4" creationId="{E7832B3A-D06B-2B34-9C1F-1E7F037D224F}"/>
          </ac:spMkLst>
        </pc:spChg>
      </pc:sldChg>
    </pc:docChg>
  </pc:docChgLst>
  <pc:docChgLst>
    <pc:chgData name="Silvia Iroguehi Iroguehi (2541271)" userId="S::2541271@student.uwtsd.ac.uk::e975eaff-2f46-4446-9ac3-d30d728e331d" providerId="AD" clId="Web-{41267019-DDFC-9551-565B-C0F2890338DE}"/>
    <pc:docChg chg="modSld">
      <pc:chgData name="Silvia Iroguehi Iroguehi (2541271)" userId="S::2541271@student.uwtsd.ac.uk::e975eaff-2f46-4446-9ac3-d30d728e331d" providerId="AD" clId="Web-{41267019-DDFC-9551-565B-C0F2890338DE}" dt="2026-06-05T08:53:13.357" v="4" actId="20577"/>
      <pc:docMkLst>
        <pc:docMk/>
      </pc:docMkLst>
      <pc:sldChg chg="modSp">
        <pc:chgData name="Silvia Iroguehi Iroguehi (2541271)" userId="S::2541271@student.uwtsd.ac.uk::e975eaff-2f46-4446-9ac3-d30d728e331d" providerId="AD" clId="Web-{41267019-DDFC-9551-565B-C0F2890338DE}" dt="2026-06-05T08:53:13.357" v="4" actId="20577"/>
        <pc:sldMkLst>
          <pc:docMk/>
          <pc:sldMk cId="2110786821" sldId="263"/>
        </pc:sldMkLst>
        <pc:spChg chg="mod">
          <ac:chgData name="Silvia Iroguehi Iroguehi (2541271)" userId="S::2541271@student.uwtsd.ac.uk::e975eaff-2f46-4446-9ac3-d30d728e331d" providerId="AD" clId="Web-{41267019-DDFC-9551-565B-C0F2890338DE}" dt="2026-06-05T08:53:13.357" v="4" actId="20577"/>
          <ac:spMkLst>
            <pc:docMk/>
            <pc:sldMk cId="2110786821" sldId="263"/>
            <ac:spMk id="4" creationId="{24370CAC-7BE8-8881-4211-56A159D33DFD}"/>
          </ac:spMkLst>
        </pc:spChg>
      </pc:sldChg>
    </pc:docChg>
  </pc:docChgLst>
  <pc:docChgLst>
    <pc:chgData name="Silvia Iroguehi Iroguehi (2541271)" userId="S::2541271@student.uwtsd.ac.uk::e975eaff-2f46-4446-9ac3-d30d728e331d" providerId="AD" clId="Web-{DCFD54D7-9272-95CB-CDBF-4F37EC024565}"/>
    <pc:docChg chg="modSld sldOrd">
      <pc:chgData name="Silvia Iroguehi Iroguehi (2541271)" userId="S::2541271@student.uwtsd.ac.uk::e975eaff-2f46-4446-9ac3-d30d728e331d" providerId="AD" clId="Web-{DCFD54D7-9272-95CB-CDBF-4F37EC024565}" dt="2026-06-04T11:58:24.617" v="832" actId="20577"/>
      <pc:docMkLst>
        <pc:docMk/>
      </pc:docMkLst>
      <pc:sldChg chg="delSp modSp mod modClrScheme chgLayout">
        <pc:chgData name="Silvia Iroguehi Iroguehi (2541271)" userId="S::2541271@student.uwtsd.ac.uk::e975eaff-2f46-4446-9ac3-d30d728e331d" providerId="AD" clId="Web-{DCFD54D7-9272-95CB-CDBF-4F37EC024565}" dt="2026-06-04T11:57:06.785" v="829"/>
        <pc:sldMkLst>
          <pc:docMk/>
          <pc:sldMk cId="2167594121" sldId="257"/>
        </pc:sldMkLst>
        <pc:spChg chg="mod ord">
          <ac:chgData name="Silvia Iroguehi Iroguehi (2541271)" userId="S::2541271@student.uwtsd.ac.uk::e975eaff-2f46-4446-9ac3-d30d728e331d" providerId="AD" clId="Web-{DCFD54D7-9272-95CB-CDBF-4F37EC024565}" dt="2026-06-04T11:57:06.785" v="829"/>
          <ac:spMkLst>
            <pc:docMk/>
            <pc:sldMk cId="2167594121" sldId="257"/>
            <ac:spMk id="2" creationId="{E76C677A-B9FD-E3B6-D5D2-CE13BAEEF8FD}"/>
          </ac:spMkLst>
        </pc:spChg>
      </pc:sldChg>
      <pc:sldChg chg="modSp ord">
        <pc:chgData name="Silvia Iroguehi Iroguehi (2541271)" userId="S::2541271@student.uwtsd.ac.uk::e975eaff-2f46-4446-9ac3-d30d728e331d" providerId="AD" clId="Web-{DCFD54D7-9272-95CB-CDBF-4F37EC024565}" dt="2026-06-04T11:51:47.461" v="820"/>
        <pc:sldMkLst>
          <pc:docMk/>
          <pc:sldMk cId="514349889" sldId="259"/>
        </pc:sldMkLst>
        <pc:spChg chg="mod">
          <ac:chgData name="Silvia Iroguehi Iroguehi (2541271)" userId="S::2541271@student.uwtsd.ac.uk::e975eaff-2f46-4446-9ac3-d30d728e331d" providerId="AD" clId="Web-{DCFD54D7-9272-95CB-CDBF-4F37EC024565}" dt="2026-06-04T11:11:37.460" v="261" actId="14100"/>
          <ac:spMkLst>
            <pc:docMk/>
            <pc:sldMk cId="514349889" sldId="259"/>
            <ac:spMk id="3" creationId="{CD40EE09-C5E5-3DB9-29E6-84DD7B6B1026}"/>
          </ac:spMkLst>
        </pc:spChg>
      </pc:sldChg>
      <pc:sldChg chg="addSp modSp mod ord modClrScheme chgLayout">
        <pc:chgData name="Silvia Iroguehi Iroguehi (2541271)" userId="S::2541271@student.uwtsd.ac.uk::e975eaff-2f46-4446-9ac3-d30d728e331d" providerId="AD" clId="Web-{DCFD54D7-9272-95CB-CDBF-4F37EC024565}" dt="2026-06-04T11:58:24.617" v="832" actId="20577"/>
        <pc:sldMkLst>
          <pc:docMk/>
          <pc:sldMk cId="3391767896" sldId="261"/>
        </pc:sldMkLst>
        <pc:spChg chg="add mod ord">
          <ac:chgData name="Silvia Iroguehi Iroguehi (2541271)" userId="S::2541271@student.uwtsd.ac.uk::e975eaff-2f46-4446-9ac3-d30d728e331d" providerId="AD" clId="Web-{DCFD54D7-9272-95CB-CDBF-4F37EC024565}" dt="2026-06-04T11:58:24.617" v="832" actId="20577"/>
          <ac:spMkLst>
            <pc:docMk/>
            <pc:sldMk cId="3391767896" sldId="261"/>
            <ac:spMk id="3" creationId="{CBB9CA80-D7F2-7C90-FB6E-95C5F2CCA081}"/>
          </ac:spMkLst>
        </pc:spChg>
      </pc:sldChg>
    </pc:docChg>
  </pc:docChgLst>
  <pc:docChgLst>
    <pc:chgData name="Silvia Iroguehi Iroguehi (2541271)" userId="S::2541271@student.uwtsd.ac.uk::e975eaff-2f46-4446-9ac3-d30d728e331d" providerId="AD" clId="Web-{5EC2FF62-28BF-82AD-82E0-E65716135A6C}"/>
    <pc:docChg chg="modSld">
      <pc:chgData name="Silvia Iroguehi Iroguehi (2541271)" userId="S::2541271@student.uwtsd.ac.uk::e975eaff-2f46-4446-9ac3-d30d728e331d" providerId="AD" clId="Web-{5EC2FF62-28BF-82AD-82E0-E65716135A6C}" dt="2026-06-04T10:46:24.441" v="324" actId="20577"/>
      <pc:docMkLst>
        <pc:docMk/>
      </pc:docMkLst>
      <pc:sldChg chg="modSp">
        <pc:chgData name="Silvia Iroguehi Iroguehi (2541271)" userId="S::2541271@student.uwtsd.ac.uk::e975eaff-2f46-4446-9ac3-d30d728e331d" providerId="AD" clId="Web-{5EC2FF62-28BF-82AD-82E0-E65716135A6C}" dt="2026-06-04T10:46:24.441" v="324" actId="20577"/>
        <pc:sldMkLst>
          <pc:docMk/>
          <pc:sldMk cId="514349889" sldId="259"/>
        </pc:sldMkLst>
        <pc:spChg chg="mod">
          <ac:chgData name="Silvia Iroguehi Iroguehi (2541271)" userId="S::2541271@student.uwtsd.ac.uk::e975eaff-2f46-4446-9ac3-d30d728e331d" providerId="AD" clId="Web-{5EC2FF62-28BF-82AD-82E0-E65716135A6C}" dt="2026-06-04T10:46:24.441" v="324" actId="20577"/>
          <ac:spMkLst>
            <pc:docMk/>
            <pc:sldMk cId="514349889" sldId="259"/>
            <ac:spMk id="3" creationId="{CD40EE09-C5E5-3DB9-29E6-84DD7B6B1026}"/>
          </ac:spMkLst>
        </pc:spChg>
      </pc:sldChg>
    </pc:docChg>
  </pc:docChgLst>
  <pc:docChgLst>
    <pc:chgData name="Joy Green Mashour (2540586)" userId="S::2540586@student.uwtsd.ac.uk::fda2823e-81ca-412f-a242-67141673fa62" providerId="AD" clId="Web-{30561AB1-11D5-F82F-5767-1040D8572B45}"/>
    <pc:docChg chg="addSld modSld">
      <pc:chgData name="Joy Green Mashour (2540586)" userId="S::2540586@student.uwtsd.ac.uk::fda2823e-81ca-412f-a242-67141673fa62" providerId="AD" clId="Web-{30561AB1-11D5-F82F-5767-1040D8572B45}" dt="2026-06-04T20:10:41.446" v="222" actId="20577"/>
      <pc:docMkLst>
        <pc:docMk/>
      </pc:docMkLst>
      <pc:sldChg chg="modSp">
        <pc:chgData name="Joy Green Mashour (2540586)" userId="S::2540586@student.uwtsd.ac.uk::fda2823e-81ca-412f-a242-67141673fa62" providerId="AD" clId="Web-{30561AB1-11D5-F82F-5767-1040D8572B45}" dt="2026-06-04T20:10:41.446" v="222" actId="20577"/>
        <pc:sldMkLst>
          <pc:docMk/>
          <pc:sldMk cId="4003456310" sldId="258"/>
        </pc:sldMkLst>
        <pc:spChg chg="mod">
          <ac:chgData name="Joy Green Mashour (2540586)" userId="S::2540586@student.uwtsd.ac.uk::fda2823e-81ca-412f-a242-67141673fa62" providerId="AD" clId="Web-{30561AB1-11D5-F82F-5767-1040D8572B45}" dt="2026-06-04T20:10:41.446" v="222" actId="20577"/>
          <ac:spMkLst>
            <pc:docMk/>
            <pc:sldMk cId="4003456310" sldId="258"/>
            <ac:spMk id="3" creationId="{AE5077CD-546D-8495-D110-18DCF8F9D7EF}"/>
          </ac:spMkLst>
        </pc:spChg>
      </pc:sldChg>
      <pc:sldChg chg="addSp modSp new">
        <pc:chgData name="Joy Green Mashour (2540586)" userId="S::2540586@student.uwtsd.ac.uk::fda2823e-81ca-412f-a242-67141673fa62" providerId="AD" clId="Web-{30561AB1-11D5-F82F-5767-1040D8572B45}" dt="2026-06-04T20:10:28.805" v="221" actId="20577"/>
        <pc:sldMkLst>
          <pc:docMk/>
          <pc:sldMk cId="2110786821" sldId="263"/>
        </pc:sldMkLst>
        <pc:spChg chg="mod">
          <ac:chgData name="Joy Green Mashour (2540586)" userId="S::2540586@student.uwtsd.ac.uk::fda2823e-81ca-412f-a242-67141673fa62" providerId="AD" clId="Web-{30561AB1-11D5-F82F-5767-1040D8572B45}" dt="2026-06-04T20:10:28.805" v="221" actId="20577"/>
          <ac:spMkLst>
            <pc:docMk/>
            <pc:sldMk cId="2110786821" sldId="263"/>
            <ac:spMk id="2" creationId="{5538DB72-32D4-DBF6-170C-C21069806007}"/>
          </ac:spMkLst>
        </pc:spChg>
        <pc:spChg chg="mod">
          <ac:chgData name="Joy Green Mashour (2540586)" userId="S::2540586@student.uwtsd.ac.uk::fda2823e-81ca-412f-a242-67141673fa62" providerId="AD" clId="Web-{30561AB1-11D5-F82F-5767-1040D8572B45}" dt="2026-06-04T20:01:12.854" v="50" actId="1076"/>
          <ac:spMkLst>
            <pc:docMk/>
            <pc:sldMk cId="2110786821" sldId="263"/>
            <ac:spMk id="3" creationId="{DD71A45B-9C6E-A321-B24D-D74E02C721A8}"/>
          </ac:spMkLst>
        </pc:spChg>
        <pc:spChg chg="add mod">
          <ac:chgData name="Joy Green Mashour (2540586)" userId="S::2540586@student.uwtsd.ac.uk::fda2823e-81ca-412f-a242-67141673fa62" providerId="AD" clId="Web-{30561AB1-11D5-F82F-5767-1040D8572B45}" dt="2026-06-04T20:10:17.086" v="220" actId="1076"/>
          <ac:spMkLst>
            <pc:docMk/>
            <pc:sldMk cId="2110786821" sldId="263"/>
            <ac:spMk id="4" creationId="{24370CAC-7BE8-8881-4211-56A159D33DFD}"/>
          </ac:spMkLst>
        </pc:spChg>
      </pc:sldChg>
      <pc:sldChg chg="addSp modSp new">
        <pc:chgData name="Joy Green Mashour (2540586)" userId="S::2540586@student.uwtsd.ac.uk::fda2823e-81ca-412f-a242-67141673fa62" providerId="AD" clId="Web-{30561AB1-11D5-F82F-5767-1040D8572B45}" dt="2026-06-04T20:00:52.057" v="47" actId="1076"/>
        <pc:sldMkLst>
          <pc:docMk/>
          <pc:sldMk cId="3947406964" sldId="264"/>
        </pc:sldMkLst>
        <pc:spChg chg="mod">
          <ac:chgData name="Joy Green Mashour (2540586)" userId="S::2540586@student.uwtsd.ac.uk::fda2823e-81ca-412f-a242-67141673fa62" providerId="AD" clId="Web-{30561AB1-11D5-F82F-5767-1040D8572B45}" dt="2026-06-04T19:57:26.599" v="18" actId="1076"/>
          <ac:spMkLst>
            <pc:docMk/>
            <pc:sldMk cId="3947406964" sldId="264"/>
            <ac:spMk id="2" creationId="{A9BFDC02-0173-8397-23E2-53EEECB7D81E}"/>
          </ac:spMkLst>
        </pc:spChg>
        <pc:spChg chg="mod">
          <ac:chgData name="Joy Green Mashour (2540586)" userId="S::2540586@student.uwtsd.ac.uk::fda2823e-81ca-412f-a242-67141673fa62" providerId="AD" clId="Web-{30561AB1-11D5-F82F-5767-1040D8572B45}" dt="2026-06-04T19:58:17.334" v="22" actId="20577"/>
          <ac:spMkLst>
            <pc:docMk/>
            <pc:sldMk cId="3947406964" sldId="264"/>
            <ac:spMk id="3" creationId="{798FC5C4-5024-018A-5B89-B68B4ECA43BD}"/>
          </ac:spMkLst>
        </pc:spChg>
        <pc:spChg chg="add mod">
          <ac:chgData name="Joy Green Mashour (2540586)" userId="S::2540586@student.uwtsd.ac.uk::fda2823e-81ca-412f-a242-67141673fa62" providerId="AD" clId="Web-{30561AB1-11D5-F82F-5767-1040D8572B45}" dt="2026-06-04T20:00:27.212" v="41" actId="20577"/>
          <ac:spMkLst>
            <pc:docMk/>
            <pc:sldMk cId="3947406964" sldId="264"/>
            <ac:spMk id="4" creationId="{AFE36DE9-C8AB-2E7A-CC1D-1D5EDA8EAE7D}"/>
          </ac:spMkLst>
        </pc:spChg>
        <pc:spChg chg="add mod">
          <ac:chgData name="Joy Green Mashour (2540586)" userId="S::2540586@student.uwtsd.ac.uk::fda2823e-81ca-412f-a242-67141673fa62" providerId="AD" clId="Web-{30561AB1-11D5-F82F-5767-1040D8572B45}" dt="2026-06-04T20:00:52.057" v="47" actId="1076"/>
          <ac:spMkLst>
            <pc:docMk/>
            <pc:sldMk cId="3947406964" sldId="264"/>
            <ac:spMk id="5" creationId="{0A0E29B0-1232-6634-EE7D-1DA19CE1903F}"/>
          </ac:spMkLst>
        </pc:spChg>
      </pc:sldChg>
    </pc:docChg>
  </pc:docChgLst>
  <pc:docChgLst>
    <pc:chgData name="Sediqa Rahimi (2421927)" userId="S::2421927@student.uwtsd.ac.uk::f19aeef8-5e53-41e2-8f06-74f3737fc86d" providerId="AD" clId="Web-{84F18D59-105F-1DC8-3BC9-ACC6725E12ED}"/>
    <pc:docChg chg="modSld">
      <pc:chgData name="Sediqa Rahimi (2421927)" userId="S::2421927@student.uwtsd.ac.uk::f19aeef8-5e53-41e2-8f06-74f3737fc86d" providerId="AD" clId="Web-{84F18D59-105F-1DC8-3BC9-ACC6725E12ED}" dt="2026-06-06T10:28:00.450" v="3" actId="20577"/>
      <pc:docMkLst>
        <pc:docMk/>
      </pc:docMkLst>
      <pc:sldChg chg="modSp">
        <pc:chgData name="Sediqa Rahimi (2421927)" userId="S::2421927@student.uwtsd.ac.uk::f19aeef8-5e53-41e2-8f06-74f3737fc86d" providerId="AD" clId="Web-{84F18D59-105F-1DC8-3BC9-ACC6725E12ED}" dt="2026-06-04T18:40:02.864" v="1" actId="20577"/>
        <pc:sldMkLst>
          <pc:docMk/>
          <pc:sldMk cId="2167594121" sldId="257"/>
        </pc:sldMkLst>
        <pc:spChg chg="mod">
          <ac:chgData name="Sediqa Rahimi (2421927)" userId="S::2421927@student.uwtsd.ac.uk::f19aeef8-5e53-41e2-8f06-74f3737fc86d" providerId="AD" clId="Web-{84F18D59-105F-1DC8-3BC9-ACC6725E12ED}" dt="2026-06-04T18:40:02.864" v="1" actId="20577"/>
          <ac:spMkLst>
            <pc:docMk/>
            <pc:sldMk cId="2167594121" sldId="257"/>
            <ac:spMk id="2" creationId="{E76C677A-B9FD-E3B6-D5D2-CE13BAEEF8FD}"/>
          </ac:spMkLst>
        </pc:spChg>
      </pc:sldChg>
      <pc:sldChg chg="modSp">
        <pc:chgData name="Sediqa Rahimi (2421927)" userId="S::2421927@student.uwtsd.ac.uk::f19aeef8-5e53-41e2-8f06-74f3737fc86d" providerId="AD" clId="Web-{84F18D59-105F-1DC8-3BC9-ACC6725E12ED}" dt="2026-06-06T10:28:00.450" v="3" actId="20577"/>
        <pc:sldMkLst>
          <pc:docMk/>
          <pc:sldMk cId="3947406964" sldId="264"/>
        </pc:sldMkLst>
        <pc:spChg chg="mod">
          <ac:chgData name="Sediqa Rahimi (2421927)" userId="S::2421927@student.uwtsd.ac.uk::f19aeef8-5e53-41e2-8f06-74f3737fc86d" providerId="AD" clId="Web-{84F18D59-105F-1DC8-3BC9-ACC6725E12ED}" dt="2026-06-06T10:28:00.450" v="3" actId="20577"/>
          <ac:spMkLst>
            <pc:docMk/>
            <pc:sldMk cId="3947406964" sldId="264"/>
            <ac:spMk id="2" creationId="{A9BFDC02-0173-8397-23E2-53EEECB7D81E}"/>
          </ac:spMkLst>
        </pc:spChg>
      </pc:sldChg>
    </pc:docChg>
  </pc:docChgLst>
  <pc:docChgLst>
    <pc:chgData name="Joy Green Mashour (2540586)" userId="fda2823e-81ca-412f-a242-67141673fa62" providerId="ADAL" clId="{811022AF-9787-4343-BD0D-E2B4D0494264}"/>
    <pc:docChg chg="undo custSel addSld delSld modSld sldOrd">
      <pc:chgData name="Joy Green Mashour (2540586)" userId="fda2823e-81ca-412f-a242-67141673fa62" providerId="ADAL" clId="{811022AF-9787-4343-BD0D-E2B4D0494264}" dt="2026-06-07T20:29:39.718" v="1550" actId="255"/>
      <pc:docMkLst>
        <pc:docMk/>
      </pc:docMkLst>
      <pc:sldChg chg="ord">
        <pc:chgData name="Joy Green Mashour (2540586)" userId="fda2823e-81ca-412f-a242-67141673fa62" providerId="ADAL" clId="{811022AF-9787-4343-BD0D-E2B4D0494264}" dt="2026-06-07T19:38:58.250" v="10" actId="20578"/>
        <pc:sldMkLst>
          <pc:docMk/>
          <pc:sldMk cId="4092757605" sldId="260"/>
        </pc:sldMkLst>
      </pc:sldChg>
      <pc:sldChg chg="ord">
        <pc:chgData name="Joy Green Mashour (2540586)" userId="fda2823e-81ca-412f-a242-67141673fa62" providerId="ADAL" clId="{811022AF-9787-4343-BD0D-E2B4D0494264}" dt="2026-06-07T19:38:56.746" v="9" actId="20578"/>
        <pc:sldMkLst>
          <pc:docMk/>
          <pc:sldMk cId="2110786821" sldId="263"/>
        </pc:sldMkLst>
      </pc:sldChg>
      <pc:sldChg chg="modSp add del mod">
        <pc:chgData name="Joy Green Mashour (2540586)" userId="fda2823e-81ca-412f-a242-67141673fa62" providerId="ADAL" clId="{811022AF-9787-4343-BD0D-E2B4D0494264}" dt="2026-06-07T20:29:39.718" v="1550" actId="255"/>
        <pc:sldMkLst>
          <pc:docMk/>
          <pc:sldMk cId="1053631846" sldId="271"/>
        </pc:sldMkLst>
        <pc:spChg chg="mod">
          <ac:chgData name="Joy Green Mashour (2540586)" userId="fda2823e-81ca-412f-a242-67141673fa62" providerId="ADAL" clId="{811022AF-9787-4343-BD0D-E2B4D0494264}" dt="2026-06-07T20:29:16.275" v="1547" actId="2711"/>
          <ac:spMkLst>
            <pc:docMk/>
            <pc:sldMk cId="1053631846" sldId="271"/>
            <ac:spMk id="2" creationId="{224FD4E2-A996-4301-4C3E-EAEECEADED2F}"/>
          </ac:spMkLst>
        </pc:spChg>
        <pc:spChg chg="mod">
          <ac:chgData name="Joy Green Mashour (2540586)" userId="fda2823e-81ca-412f-a242-67141673fa62" providerId="ADAL" clId="{811022AF-9787-4343-BD0D-E2B4D0494264}" dt="2026-06-07T20:29:39.718" v="1550" actId="255"/>
          <ac:spMkLst>
            <pc:docMk/>
            <pc:sldMk cId="1053631846" sldId="271"/>
            <ac:spMk id="4" creationId="{E7832B3A-D06B-2B34-9C1F-1E7F037D224F}"/>
          </ac:spMkLst>
        </pc:spChg>
      </pc:sldChg>
    </pc:docChg>
  </pc:docChgLst>
  <pc:docChgLst>
    <pc:chgData name="Comfort Agyeiwaa (2526197)" userId="S::2526197@student.uwtsd.ac.uk::55c33c4f-00e6-465e-a4a6-4364056daec2" providerId="AD" clId="Web-{6B9F7870-FEE5-022B-558A-C5B3143E07A9}"/>
    <pc:docChg chg="addSld delSld modSld">
      <pc:chgData name="Comfort Agyeiwaa (2526197)" userId="S::2526197@student.uwtsd.ac.uk::55c33c4f-00e6-465e-a4a6-4364056daec2" providerId="AD" clId="Web-{6B9F7870-FEE5-022B-558A-C5B3143E07A9}" dt="2026-06-07T20:36:32.843" v="2412" actId="20577"/>
      <pc:docMkLst>
        <pc:docMk/>
      </pc:docMkLst>
      <pc:sldChg chg="modSp">
        <pc:chgData name="Comfort Agyeiwaa (2526197)" userId="S::2526197@student.uwtsd.ac.uk::55c33c4f-00e6-465e-a4a6-4364056daec2" providerId="AD" clId="Web-{6B9F7870-FEE5-022B-558A-C5B3143E07A9}" dt="2026-06-07T20:28:01.518" v="2311" actId="20577"/>
        <pc:sldMkLst>
          <pc:docMk/>
          <pc:sldMk cId="2444546778" sldId="262"/>
        </pc:sldMkLst>
        <pc:spChg chg="mod">
          <ac:chgData name="Comfort Agyeiwaa (2526197)" userId="S::2526197@student.uwtsd.ac.uk::55c33c4f-00e6-465e-a4a6-4364056daec2" providerId="AD" clId="Web-{6B9F7870-FEE5-022B-558A-C5B3143E07A9}" dt="2026-06-07T20:28:01.518" v="2311" actId="20577"/>
          <ac:spMkLst>
            <pc:docMk/>
            <pc:sldMk cId="2444546778" sldId="262"/>
            <ac:spMk id="3" creationId="{73B33D38-220D-5C21-5886-C9774B3C2B30}"/>
          </ac:spMkLst>
        </pc:spChg>
      </pc:sldChg>
      <pc:sldChg chg="modSp new">
        <pc:chgData name="Comfort Agyeiwaa (2526197)" userId="S::2526197@student.uwtsd.ac.uk::55c33c4f-00e6-465e-a4a6-4364056daec2" providerId="AD" clId="Web-{6B9F7870-FEE5-022B-558A-C5B3143E07A9}" dt="2026-06-07T20:17:22.925" v="2157" actId="20577"/>
        <pc:sldMkLst>
          <pc:docMk/>
          <pc:sldMk cId="2418070503" sldId="270"/>
        </pc:sldMkLst>
        <pc:spChg chg="mod">
          <ac:chgData name="Comfort Agyeiwaa (2526197)" userId="S::2526197@student.uwtsd.ac.uk::55c33c4f-00e6-465e-a4a6-4364056daec2" providerId="AD" clId="Web-{6B9F7870-FEE5-022B-558A-C5B3143E07A9}" dt="2026-06-07T19:43:42.877" v="1069" actId="1076"/>
          <ac:spMkLst>
            <pc:docMk/>
            <pc:sldMk cId="2418070503" sldId="270"/>
            <ac:spMk id="2" creationId="{EE6580F4-D735-8D2D-BD5A-92A818AF9BB0}"/>
          </ac:spMkLst>
        </pc:spChg>
        <pc:spChg chg="mod">
          <ac:chgData name="Comfort Agyeiwaa (2526197)" userId="S::2526197@student.uwtsd.ac.uk::55c33c4f-00e6-465e-a4a6-4364056daec2" providerId="AD" clId="Web-{6B9F7870-FEE5-022B-558A-C5B3143E07A9}" dt="2026-06-07T20:17:22.925" v="2157" actId="20577"/>
          <ac:spMkLst>
            <pc:docMk/>
            <pc:sldMk cId="2418070503" sldId="270"/>
            <ac:spMk id="3" creationId="{4C696A27-8C3C-F585-F15B-703380F251AB}"/>
          </ac:spMkLst>
        </pc:spChg>
      </pc:sldChg>
      <pc:sldChg chg="modSp add replId">
        <pc:chgData name="Comfort Agyeiwaa (2526197)" userId="S::2526197@student.uwtsd.ac.uk::55c33c4f-00e6-465e-a4a6-4364056daec2" providerId="AD" clId="Web-{6B9F7870-FEE5-022B-558A-C5B3143E07A9}" dt="2026-06-07T20:35:46.764" v="2406" actId="20577"/>
        <pc:sldMkLst>
          <pc:docMk/>
          <pc:sldMk cId="2529486542" sldId="272"/>
        </pc:sldMkLst>
        <pc:spChg chg="mod">
          <ac:chgData name="Comfort Agyeiwaa (2526197)" userId="S::2526197@student.uwtsd.ac.uk::55c33c4f-00e6-465e-a4a6-4364056daec2" providerId="AD" clId="Web-{6B9F7870-FEE5-022B-558A-C5B3143E07A9}" dt="2026-06-07T20:07:10.926" v="2019" actId="1076"/>
          <ac:spMkLst>
            <pc:docMk/>
            <pc:sldMk cId="2529486542" sldId="272"/>
            <ac:spMk id="2" creationId="{266C7DE5-9C1D-AE71-1D4E-1C4CD80C8926}"/>
          </ac:spMkLst>
        </pc:spChg>
        <pc:spChg chg="mod">
          <ac:chgData name="Comfort Agyeiwaa (2526197)" userId="S::2526197@student.uwtsd.ac.uk::55c33c4f-00e6-465e-a4a6-4364056daec2" providerId="AD" clId="Web-{6B9F7870-FEE5-022B-558A-C5B3143E07A9}" dt="2026-06-07T20:35:46.764" v="2406" actId="20577"/>
          <ac:spMkLst>
            <pc:docMk/>
            <pc:sldMk cId="2529486542" sldId="272"/>
            <ac:spMk id="3" creationId="{70ACCEAB-45F8-4AAC-F67F-00953166918D}"/>
          </ac:spMkLst>
        </pc:spChg>
      </pc:sldChg>
      <pc:sldChg chg="modSp new">
        <pc:chgData name="Comfort Agyeiwaa (2526197)" userId="S::2526197@student.uwtsd.ac.uk::55c33c4f-00e6-465e-a4a6-4364056daec2" providerId="AD" clId="Web-{6B9F7870-FEE5-022B-558A-C5B3143E07A9}" dt="2026-06-07T20:36:32.843" v="2412" actId="20577"/>
        <pc:sldMkLst>
          <pc:docMk/>
          <pc:sldMk cId="2225671846" sldId="273"/>
        </pc:sldMkLst>
        <pc:spChg chg="mod">
          <ac:chgData name="Comfort Agyeiwaa (2526197)" userId="S::2526197@student.uwtsd.ac.uk::55c33c4f-00e6-465e-a4a6-4364056daec2" providerId="AD" clId="Web-{6B9F7870-FEE5-022B-558A-C5B3143E07A9}" dt="2026-06-07T20:19:41.382" v="2177" actId="1076"/>
          <ac:spMkLst>
            <pc:docMk/>
            <pc:sldMk cId="2225671846" sldId="273"/>
            <ac:spMk id="2" creationId="{CA1A21AF-ED6A-B9C7-65E4-D950275BAFDE}"/>
          </ac:spMkLst>
        </pc:spChg>
        <pc:spChg chg="mod">
          <ac:chgData name="Comfort Agyeiwaa (2526197)" userId="S::2526197@student.uwtsd.ac.uk::55c33c4f-00e6-465e-a4a6-4364056daec2" providerId="AD" clId="Web-{6B9F7870-FEE5-022B-558A-C5B3143E07A9}" dt="2026-06-07T20:36:32.843" v="2412" actId="20577"/>
          <ac:spMkLst>
            <pc:docMk/>
            <pc:sldMk cId="2225671846" sldId="273"/>
            <ac:spMk id="3" creationId="{00BF9809-AF54-7F35-C983-043A9F8DC1A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8C69E5-7616-4D69-9D40-5E062A331E31}" type="datetimeFigureOut">
              <a:rPr lang="en-GB" smtClean="0"/>
              <a:t>10/06/2026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022344-4E3B-4F2E-9F11-119CF30CF3F4}" type="slidenum">
              <a:rPr lang="en-GB" smtClean="0"/>
              <a:t>‹#›</a:t>
            </a:fld>
            <a:endParaRPr lang="en-GB"/>
          </a:p>
        </p:txBody>
      </p:sp>
    </p:spTree>
    <p:extLst>
      <p:ext uri="{BB962C8B-B14F-4D97-AF65-F5344CB8AC3E}">
        <p14:creationId xmlns:p14="http://schemas.microsoft.com/office/powerpoint/2010/main" val="2444016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5</a:t>
            </a:fld>
            <a:endParaRPr lang="en-GB"/>
          </a:p>
        </p:txBody>
      </p:sp>
    </p:spTree>
    <p:extLst>
      <p:ext uri="{BB962C8B-B14F-4D97-AF65-F5344CB8AC3E}">
        <p14:creationId xmlns:p14="http://schemas.microsoft.com/office/powerpoint/2010/main" val="3944786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6</a:t>
            </a:fld>
            <a:endParaRPr lang="en-GB"/>
          </a:p>
        </p:txBody>
      </p:sp>
    </p:spTree>
    <p:extLst>
      <p:ext uri="{BB962C8B-B14F-4D97-AF65-F5344CB8AC3E}">
        <p14:creationId xmlns:p14="http://schemas.microsoft.com/office/powerpoint/2010/main" val="2142357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learn.microsoft.com" TargetMode="External"/><Relationship Id="rId2" Type="http://schemas.openxmlformats.org/officeDocument/2006/relationships/hyperlink" Target="https://www.hiqa.ie" TargetMode="External"/><Relationship Id="rId1" Type="http://schemas.openxmlformats.org/officeDocument/2006/relationships/slideLayout" Target="../slideLayouts/slideLayout7.xml"/><Relationship Id="rId6" Type="http://schemas.openxmlformats.org/officeDocument/2006/relationships/hyperlink" Target="https://www.skillsforcare.org.uk" TargetMode="External"/><Relationship Id="rId5" Type="http://schemas.openxmlformats.org/officeDocument/2006/relationships/hyperlink" Target="https://www.england.nhs.uk" TargetMode="External"/><Relationship Id="rId4" Type="http://schemas.openxmlformats.org/officeDocument/2006/relationships/hyperlink" Target="https://learn.microsoft.com/e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gc.org.uk/guidance-providers/regulagion-enforcement/regulation-18staffing(Accessed:7" TargetMode="External"/><Relationship Id="rId2" Type="http://schemas.openxmlformats.org/officeDocument/2006/relationships/hyperlink" Target="https://supprt.microsoft.com/en-gb/powerpoin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who.int/en/news-room/fact-sheets/detail/quality-health-services?utm_" TargetMode="External"/><Relationship Id="rId2" Type="http://schemas.openxmlformats.org/officeDocument/2006/relationships/hyperlink" Target="http://www.england.nhs.uk/long-read/records-management-policy/" TargetMode="Externa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07/s11590-021-01776-3&#8288;" TargetMode="External"/><Relationship Id="rId2" Type="http://schemas.openxmlformats.org/officeDocument/2006/relationships/hyperlink" Target="https://doi.org/10.1007/s10951-020-00659-2" TargetMode="External"/><Relationship Id="rId1" Type="http://schemas.openxmlformats.org/officeDocument/2006/relationships/slideLayout" Target="../slideLayouts/slideLayout2.xml"/><Relationship Id="rId4" Type="http://schemas.openxmlformats.org/officeDocument/2006/relationships/hyperlink" Target="https://doi.org/10.1142/S0219622020300050&#82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782B5-CDEB-08D5-B120-99E94281FD7D}"/>
              </a:ext>
            </a:extLst>
          </p:cNvPr>
          <p:cNvSpPr>
            <a:spLocks noGrp="1"/>
          </p:cNvSpPr>
          <p:nvPr>
            <p:ph type="ctrTitle" idx="4294967295"/>
          </p:nvPr>
        </p:nvSpPr>
        <p:spPr>
          <a:xfrm>
            <a:off x="0" y="-585"/>
            <a:ext cx="12192000" cy="2133602"/>
          </a:xfrm>
        </p:spPr>
        <p:txBody>
          <a:bodyPr>
            <a:normAutofit fontScale="90000"/>
          </a:bodyPr>
          <a:lstStyle/>
          <a:p>
            <a:pPr marL="228600" indent="-228600">
              <a:spcBef>
                <a:spcPts val="1000"/>
              </a:spcBef>
            </a:pPr>
            <a:r>
              <a:rPr lang="en-US" sz="1100" b="1" dirty="0">
                <a:latin typeface="Arial"/>
                <a:cs typeface="Arial"/>
              </a:rPr>
              <a:t>                     Staff Communication in Health and Social Care.</a:t>
            </a: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r>
              <a:rPr lang="en-US" sz="1800" dirty="0">
                <a:latin typeface="Arial"/>
                <a:cs typeface="Arial"/>
              </a:rPr>
              <a:t>                </a:t>
            </a:r>
            <a:r>
              <a:rPr lang="en-US" sz="1800" b="1" dirty="0">
                <a:latin typeface="Arial"/>
                <a:cs typeface="Arial"/>
              </a:rPr>
              <a:t>   </a:t>
            </a:r>
            <a:br>
              <a:rPr lang="en-US" sz="1800" b="1" dirty="0">
                <a:latin typeface="Arial"/>
                <a:cs typeface="Arial"/>
              </a:rPr>
            </a:br>
            <a:br>
              <a:rPr lang="en-US" sz="1800" b="1" dirty="0">
                <a:latin typeface="Arial"/>
                <a:cs typeface="Arial"/>
              </a:rPr>
            </a:br>
            <a:br>
              <a:rPr lang="en-US" sz="1800" b="1" dirty="0">
                <a:latin typeface="Arial"/>
                <a:cs typeface="Arial"/>
              </a:rPr>
            </a:br>
            <a:br>
              <a:rPr lang="en-US" sz="1800" b="1" dirty="0">
                <a:latin typeface="Arial"/>
                <a:cs typeface="Arial"/>
              </a:rPr>
            </a:br>
            <a:br>
              <a:rPr lang="en-US" sz="1800" b="1" dirty="0">
                <a:latin typeface="Arial"/>
                <a:cs typeface="Arial"/>
              </a:rPr>
            </a:br>
            <a:br>
              <a:rPr lang="en-US" sz="1100" dirty="0">
                <a:latin typeface="Arial"/>
                <a:cs typeface="Arial"/>
              </a:rPr>
            </a:br>
            <a:br>
              <a:rPr lang="en-US" sz="1100" dirty="0">
                <a:latin typeface="Arial"/>
                <a:cs typeface="Arial"/>
              </a:rPr>
            </a:br>
            <a:br>
              <a:rPr lang="en-US" sz="1100" dirty="0">
                <a:latin typeface="Arial"/>
                <a:cs typeface="Arial"/>
              </a:rPr>
            </a:br>
            <a:r>
              <a:rPr lang="en-US" sz="1800" b="1" dirty="0">
                <a:latin typeface="Arial"/>
                <a:cs typeface="Arial"/>
              </a:rPr>
              <a:t> Staff Communication at Riverdale Nursing Home</a:t>
            </a:r>
            <a:r>
              <a:rPr lang="en-US" sz="1800" dirty="0">
                <a:latin typeface="Arial"/>
                <a:cs typeface="Arial"/>
              </a:rPr>
              <a:t>. Evaluating Microsoft Teams as a Digital Communication Tool.</a:t>
            </a:r>
            <a:br>
              <a:rPr lang="en-US" sz="1800" dirty="0">
                <a:latin typeface="Arial"/>
                <a:cs typeface="Arial"/>
              </a:rPr>
            </a:br>
            <a:br>
              <a:rPr lang="en-US" sz="1800" dirty="0">
                <a:latin typeface="Arial"/>
                <a:cs typeface="Arial"/>
              </a:rPr>
            </a:br>
            <a:r>
              <a:rPr lang="en-US" sz="1800">
                <a:latin typeface="Arial"/>
                <a:cs typeface="Arial"/>
              </a:rPr>
              <a:t>I will be presenting Microsoft Teams as a solution to improve communication at Riverdale Nursing Home.</a:t>
            </a:r>
            <a:br>
              <a:rPr lang="en-US" sz="1800" dirty="0">
                <a:latin typeface="Arial"/>
                <a:cs typeface="Arial"/>
              </a:rPr>
            </a:br>
            <a:br>
              <a:rPr lang="en-US" sz="1800" b="1" dirty="0">
                <a:latin typeface="Arial"/>
                <a:cs typeface="Arial"/>
              </a:rPr>
            </a:br>
            <a:br>
              <a:rPr lang="en-US" sz="1100" dirty="0">
                <a:latin typeface="Arial"/>
                <a:cs typeface="Arial"/>
              </a:rPr>
            </a:br>
            <a:br>
              <a:rPr lang="en-US" sz="1100" dirty="0">
                <a:latin typeface="Arial"/>
                <a:cs typeface="Arial"/>
              </a:rPr>
            </a:br>
            <a:br>
              <a:rPr lang="en-US" sz="1100" dirty="0">
                <a:latin typeface="Arial"/>
                <a:cs typeface="Arial"/>
              </a:rPr>
            </a:br>
            <a:br>
              <a:rPr lang="en-US" sz="1100" dirty="0">
                <a:latin typeface="Arial"/>
                <a:cs typeface="Arial"/>
              </a:rPr>
            </a:br>
            <a:endParaRPr lang="en-US" sz="1800" dirty="0">
              <a:latin typeface="Arial"/>
              <a:cs typeface="Arial"/>
            </a:endParaRPr>
          </a:p>
        </p:txBody>
      </p:sp>
      <p:sp>
        <p:nvSpPr>
          <p:cNvPr id="3" name="Content Placeholder 2">
            <a:extLst>
              <a:ext uri="{FF2B5EF4-FFF2-40B4-BE49-F238E27FC236}">
                <a16:creationId xmlns:a16="http://schemas.microsoft.com/office/drawing/2014/main" id="{92179E58-0DC8-422D-C778-BC419DBAA484}"/>
              </a:ext>
            </a:extLst>
          </p:cNvPr>
          <p:cNvSpPr>
            <a:spLocks noGrp="1"/>
          </p:cNvSpPr>
          <p:nvPr>
            <p:ph type="subTitle" idx="4294967295"/>
          </p:nvPr>
        </p:nvSpPr>
        <p:spPr>
          <a:xfrm>
            <a:off x="0" y="5933"/>
            <a:ext cx="12192000" cy="2377655"/>
          </a:xfrm>
        </p:spPr>
        <p:txBody>
          <a:bodyPr vert="horz" lIns="91440" tIns="45720" rIns="91440" bIns="45720" rtlCol="0" anchor="t">
            <a:noAutofit/>
          </a:bodyPr>
          <a:lstStyle/>
          <a:p>
            <a:r>
              <a:rPr lang="en-US" sz="1400" dirty="0">
                <a:latin typeface="Arial"/>
                <a:cs typeface="Arial"/>
              </a:rPr>
              <a:t>Name:</a:t>
            </a:r>
            <a:r>
              <a:rPr lang="en-US" sz="1400" b="1" dirty="0">
                <a:latin typeface="Arial"/>
                <a:cs typeface="Arial"/>
              </a:rPr>
              <a:t> Silvia </a:t>
            </a:r>
            <a:r>
              <a:rPr lang="en-US" sz="1400" b="1" dirty="0" err="1">
                <a:latin typeface="Arial"/>
                <a:cs typeface="Arial"/>
              </a:rPr>
              <a:t>Iroguehi</a:t>
            </a:r>
            <a:r>
              <a:rPr lang="en-US" sz="1400" b="1" dirty="0">
                <a:latin typeface="Arial"/>
                <a:cs typeface="Arial"/>
              </a:rPr>
              <a:t> </a:t>
            </a:r>
            <a:r>
              <a:rPr lang="en-US" sz="1400" b="1" dirty="0" err="1">
                <a:latin typeface="Arial"/>
                <a:cs typeface="Arial"/>
              </a:rPr>
              <a:t>Iroguehi</a:t>
            </a:r>
            <a:endParaRPr lang="en-US" sz="1400" b="1" dirty="0">
              <a:latin typeface="Arial"/>
              <a:cs typeface="Arial"/>
            </a:endParaRPr>
          </a:p>
          <a:p>
            <a:r>
              <a:rPr lang="en-US" sz="1400">
                <a:latin typeface="Arial"/>
                <a:cs typeface="Arial"/>
              </a:rPr>
              <a:t>Student Number</a:t>
            </a:r>
            <a:r>
              <a:rPr lang="en-US" sz="1400" b="1">
                <a:latin typeface="Arial"/>
                <a:cs typeface="Arial"/>
              </a:rPr>
              <a:t>: 2541271</a:t>
            </a:r>
            <a:endParaRPr lang="en-US" sz="1400" b="1" dirty="0">
              <a:latin typeface="Arial"/>
              <a:cs typeface="Arial"/>
            </a:endParaRPr>
          </a:p>
          <a:p>
            <a:r>
              <a:rPr lang="en-US" sz="1400">
                <a:latin typeface="Arial"/>
                <a:cs typeface="Arial"/>
              </a:rPr>
              <a:t>Module Code:</a:t>
            </a:r>
            <a:r>
              <a:rPr lang="en-US" sz="1400" b="1">
                <a:latin typeface="Arial"/>
                <a:cs typeface="Arial"/>
              </a:rPr>
              <a:t> LCHS4007</a:t>
            </a:r>
            <a:endParaRPr lang="en-US" sz="1400" b="1" dirty="0">
              <a:latin typeface="Arial"/>
              <a:cs typeface="Arial"/>
            </a:endParaRPr>
          </a:p>
          <a:p>
            <a:r>
              <a:rPr lang="en-US" sz="1400">
                <a:latin typeface="Arial"/>
                <a:cs typeface="Arial"/>
              </a:rPr>
              <a:t>Module Title: </a:t>
            </a:r>
            <a:r>
              <a:rPr lang="en-US" sz="1400" b="1">
                <a:latin typeface="Arial"/>
                <a:cs typeface="Arial"/>
              </a:rPr>
              <a:t>Digital Skills and Research Method</a:t>
            </a:r>
            <a:endParaRPr lang="en-US" sz="1400" b="1" dirty="0">
              <a:latin typeface="Arial"/>
              <a:cs typeface="Arial"/>
            </a:endParaRPr>
          </a:p>
          <a:p>
            <a:r>
              <a:rPr lang="en-US" sz="1400">
                <a:latin typeface="Arial"/>
                <a:cs typeface="Arial"/>
              </a:rPr>
              <a:t>Lecturer Name: </a:t>
            </a:r>
            <a:r>
              <a:rPr lang="en-US" sz="1400" b="1">
                <a:latin typeface="Arial"/>
                <a:cs typeface="Arial"/>
              </a:rPr>
              <a:t>Bianca Dodgen</a:t>
            </a:r>
            <a:endParaRPr lang="en-US" sz="1400" b="1" dirty="0">
              <a:latin typeface="Arial"/>
              <a:cs typeface="Arial"/>
            </a:endParaRPr>
          </a:p>
          <a:p>
            <a:r>
              <a:rPr lang="en-US" sz="1400">
                <a:latin typeface="Arial"/>
                <a:cs typeface="Arial"/>
              </a:rPr>
              <a:t>Assignment Title: </a:t>
            </a:r>
            <a:r>
              <a:rPr lang="en-US" sz="1400" b="1">
                <a:latin typeface="Arial"/>
                <a:cs typeface="Arial"/>
              </a:rPr>
              <a:t>Group Presentation Staff Communication</a:t>
            </a:r>
            <a:endParaRPr lang="en-US" sz="1400" b="1" dirty="0">
              <a:latin typeface="Arial"/>
              <a:cs typeface="Arial"/>
            </a:endParaRPr>
          </a:p>
          <a:p>
            <a:endParaRPr lang="en-US" sz="1200" b="1" dirty="0">
              <a:latin typeface="Arial"/>
              <a:cs typeface="Arial"/>
            </a:endParaRPr>
          </a:p>
        </p:txBody>
      </p:sp>
    </p:spTree>
    <p:extLst>
      <p:ext uri="{BB962C8B-B14F-4D97-AF65-F5344CB8AC3E}">
        <p14:creationId xmlns:p14="http://schemas.microsoft.com/office/powerpoint/2010/main" val="4092757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40EE09-C5E5-3DB9-29E6-84DD7B6B1026}"/>
              </a:ext>
            </a:extLst>
          </p:cNvPr>
          <p:cNvSpPr>
            <a:spLocks noGrp="1"/>
          </p:cNvSpPr>
          <p:nvPr>
            <p:ph idx="4294967295"/>
          </p:nvPr>
        </p:nvSpPr>
        <p:spPr>
          <a:xfrm>
            <a:off x="-9525" y="128588"/>
            <a:ext cx="12201525" cy="6770687"/>
          </a:xfrm>
        </p:spPr>
        <p:txBody>
          <a:bodyPr vert="horz" lIns="91440" tIns="45720" rIns="91440" bIns="45720" rtlCol="0" anchor="t">
            <a:noAutofit/>
          </a:bodyPr>
          <a:lstStyle/>
          <a:p>
            <a:pPr>
              <a:buNone/>
            </a:pPr>
            <a:r>
              <a:rPr lang="en-US" sz="1600" b="1">
                <a:latin typeface="Arial"/>
                <a:cs typeface="Arial"/>
              </a:rPr>
              <a:t>                    INTRODUCTION</a:t>
            </a:r>
          </a:p>
          <a:p>
            <a:pPr>
              <a:buNone/>
            </a:pPr>
            <a:r>
              <a:rPr lang="en-US" sz="1600" dirty="0">
                <a:latin typeface="Arial"/>
                <a:cs typeface="Arial"/>
              </a:rPr>
              <a:t>Effective communication is key to safe, </a:t>
            </a:r>
            <a:r>
              <a:rPr lang="en-US" sz="1600">
                <a:latin typeface="Arial"/>
                <a:cs typeface="Arial"/>
              </a:rPr>
              <a:t>high-quality</a:t>
            </a:r>
            <a:r>
              <a:rPr lang="en-US" sz="1600" dirty="0">
                <a:latin typeface="Arial"/>
                <a:cs typeface="Arial"/>
              </a:rPr>
              <a:t> care</a:t>
            </a:r>
          </a:p>
          <a:p>
            <a:pPr>
              <a:buNone/>
            </a:pPr>
            <a:r>
              <a:rPr lang="en-US" sz="1600">
                <a:latin typeface="Arial"/>
                <a:cs typeface="Arial"/>
              </a:rPr>
              <a:t>Poor communication leads to missed messages, duplication, and care errors (</a:t>
            </a:r>
            <a:r>
              <a:rPr lang="en-US" sz="1600" i="1">
                <a:latin typeface="Arial"/>
                <a:cs typeface="Arial"/>
              </a:rPr>
              <a:t>NHS England, 2020, Skills for care,2021</a:t>
            </a:r>
            <a:r>
              <a:rPr lang="en-US" sz="1600">
                <a:latin typeface="Arial"/>
                <a:cs typeface="Arial"/>
              </a:rPr>
              <a:t>)</a:t>
            </a:r>
          </a:p>
          <a:p>
            <a:pPr>
              <a:buNone/>
            </a:pPr>
            <a:r>
              <a:rPr lang="en-US" sz="1600">
                <a:latin typeface="Arial"/>
                <a:cs typeface="Arial"/>
              </a:rPr>
              <a:t>Good communication is the key to safe care, especially with shift across two buildings. Riverdale Nursing Home currently relies on </a:t>
            </a:r>
            <a:r>
              <a:rPr lang="en-US" sz="1600" dirty="0">
                <a:latin typeface="Arial"/>
                <a:cs typeface="Arial"/>
              </a:rPr>
              <a:t>emails, paperwork and verbal updates leading to gaps and risks that can affect residents safety as recommended by NHS England (2020) and Skills for Care (2021). So, they need one reliable solution. Riverdale Nursing Home need a fast and reliable tool that is </a:t>
            </a:r>
            <a:r>
              <a:rPr lang="en-US" sz="1600">
                <a:latin typeface="Arial"/>
                <a:cs typeface="Arial"/>
              </a:rPr>
              <a:t>flexible, accessible, and secure. A tool that will cover all, from shift, handover, general updates, and emergencies, while protecting </a:t>
            </a:r>
            <a:r>
              <a:rPr lang="en-US" sz="1600" dirty="0">
                <a:latin typeface="Arial"/>
                <a:cs typeface="Arial"/>
              </a:rPr>
              <a:t>data and sensitive information. HIQA (2025).</a:t>
            </a:r>
          </a:p>
          <a:p>
            <a:pPr>
              <a:buNone/>
            </a:pPr>
            <a:r>
              <a:rPr lang="en-US" sz="1600" b="1" dirty="0">
                <a:latin typeface="Arial"/>
                <a:cs typeface="Arial"/>
              </a:rPr>
              <a:t>The tool choosing for this Task is Micr</a:t>
            </a:r>
            <a:r>
              <a:rPr lang="en-US" sz="1600" b="1">
                <a:latin typeface="Arial"/>
                <a:cs typeface="Arial"/>
              </a:rPr>
              <a:t>osoft Teams:</a:t>
            </a:r>
            <a:endParaRPr lang="en-US" sz="1600" b="1" dirty="0">
              <a:latin typeface="Arial"/>
              <a:cs typeface="Arial"/>
            </a:endParaRPr>
          </a:p>
          <a:p>
            <a:pPr>
              <a:buNone/>
            </a:pPr>
            <a:r>
              <a:rPr lang="en-US" sz="1600" dirty="0">
                <a:latin typeface="Arial"/>
                <a:cs typeface="Arial"/>
              </a:rPr>
              <a:t>Microsoft Teams brings everything together. Calls, Chats, meetings and files. </a:t>
            </a:r>
            <a:r>
              <a:rPr lang="en-US" sz="1600" i="1" dirty="0">
                <a:latin typeface="Arial"/>
                <a:cs typeface="Arial"/>
              </a:rPr>
              <a:t>(Microsoft, 2023).</a:t>
            </a:r>
            <a:r>
              <a:rPr lang="en-US" sz="1600" dirty="0">
                <a:latin typeface="Arial"/>
                <a:cs typeface="Arial"/>
              </a:rPr>
              <a:t> Works for real time and shift to shift updates </a:t>
            </a:r>
            <a:r>
              <a:rPr lang="en-US" sz="1600" i="1" dirty="0">
                <a:latin typeface="Arial"/>
                <a:cs typeface="Arial"/>
              </a:rPr>
              <a:t>(Mehta et al, 2020).</a:t>
            </a:r>
            <a:r>
              <a:rPr lang="en-US" sz="1600" dirty="0">
                <a:latin typeface="Arial"/>
                <a:cs typeface="Arial"/>
              </a:rPr>
              <a:t> Teams also integrates with Outlook, OneDrive, and SharePoint. It meets GDPR and healthcare security standards </a:t>
            </a:r>
            <a:r>
              <a:rPr lang="en-US" sz="1600" i="1" dirty="0">
                <a:latin typeface="Arial"/>
                <a:cs typeface="Arial"/>
              </a:rPr>
              <a:t>(Microsoft, 2025).</a:t>
            </a:r>
          </a:p>
          <a:p>
            <a:pPr>
              <a:buNone/>
            </a:pPr>
            <a:r>
              <a:rPr lang="en-US" sz="1600" b="1" dirty="0">
                <a:latin typeface="Arial"/>
                <a:cs typeface="Arial"/>
              </a:rPr>
              <a:t>Why Microsoft Teams is Suitable for  the Staff Communicat</a:t>
            </a:r>
            <a:r>
              <a:rPr lang="en-US" sz="1600" b="1">
                <a:latin typeface="Arial"/>
                <a:cs typeface="Arial"/>
              </a:rPr>
              <a:t>ion:</a:t>
            </a:r>
            <a:endParaRPr lang="en-US" sz="1600" b="1" dirty="0">
              <a:latin typeface="Arial"/>
              <a:cs typeface="Arial"/>
            </a:endParaRPr>
          </a:p>
          <a:p>
            <a:pPr>
              <a:buNone/>
            </a:pPr>
            <a:r>
              <a:rPr lang="en-US" sz="1600" dirty="0">
                <a:latin typeface="Arial"/>
                <a:cs typeface="Arial"/>
              </a:rPr>
              <a:t>It makes communication faster and keeps information organized so nothing gets </a:t>
            </a:r>
            <a:r>
              <a:rPr lang="en-US" sz="1600">
                <a:latin typeface="Arial"/>
                <a:cs typeface="Arial"/>
              </a:rPr>
              <a:t>lost </a:t>
            </a:r>
            <a:r>
              <a:rPr lang="en-US" sz="1600" i="1">
                <a:latin typeface="Arial"/>
                <a:cs typeface="Arial"/>
              </a:rPr>
              <a:t>(Lawson et al,2023).</a:t>
            </a:r>
          </a:p>
          <a:p>
            <a:pPr>
              <a:buNone/>
            </a:pPr>
            <a:r>
              <a:rPr lang="en-US" sz="1600">
                <a:latin typeface="Arial"/>
                <a:ea typeface="Calibri"/>
                <a:cs typeface="Arial"/>
              </a:rPr>
              <a:t>Ensures everyone uses the most up to date details</a:t>
            </a:r>
            <a:r>
              <a:rPr lang="en-US" sz="1600" i="1">
                <a:latin typeface="Arial"/>
                <a:cs typeface="Arial"/>
              </a:rPr>
              <a:t> (NHS England, 2020).</a:t>
            </a:r>
          </a:p>
          <a:p>
            <a:pPr>
              <a:buNone/>
            </a:pPr>
            <a:r>
              <a:rPr lang="en-US" sz="1600">
                <a:latin typeface="Arial"/>
                <a:cs typeface="Arial"/>
              </a:rPr>
              <a:t>Works on smart phones, tablets, and computers </a:t>
            </a:r>
            <a:r>
              <a:rPr lang="en-US" sz="1600" i="1">
                <a:latin typeface="Arial"/>
                <a:cs typeface="Arial"/>
              </a:rPr>
              <a:t>(Mehta et al,2020)</a:t>
            </a:r>
            <a:r>
              <a:rPr lang="en-US" sz="1600">
                <a:latin typeface="Arial"/>
                <a:cs typeface="Arial"/>
              </a:rPr>
              <a:t>.</a:t>
            </a:r>
          </a:p>
          <a:p>
            <a:pPr>
              <a:buNone/>
            </a:pPr>
            <a:r>
              <a:rPr lang="en-US" sz="1600" b="1">
                <a:latin typeface="Arial"/>
                <a:cs typeface="Arial"/>
              </a:rPr>
              <a:t>Limitations:</a:t>
            </a:r>
            <a:endParaRPr lang="en-US" sz="1600" b="1" dirty="0">
              <a:latin typeface="Arial"/>
              <a:cs typeface="Arial"/>
            </a:endParaRPr>
          </a:p>
          <a:p>
            <a:pPr>
              <a:buNone/>
            </a:pPr>
            <a:r>
              <a:rPr lang="en-US" sz="1600" dirty="0">
                <a:latin typeface="Arial"/>
                <a:cs typeface="Arial"/>
              </a:rPr>
              <a:t>Staff needs training to be able to use it confidently</a:t>
            </a:r>
            <a:r>
              <a:rPr lang="en-US" sz="1600" i="1" dirty="0">
                <a:latin typeface="Arial"/>
                <a:cs typeface="Arial"/>
              </a:rPr>
              <a:t> (</a:t>
            </a:r>
            <a:r>
              <a:rPr lang="en-US" sz="1600" i="1">
                <a:latin typeface="Arial"/>
                <a:cs typeface="Arial"/>
              </a:rPr>
              <a:t>Jimenez et al, 2025).</a:t>
            </a:r>
            <a:endParaRPr lang="en-US" sz="1600" i="1" dirty="0">
              <a:latin typeface="Arial"/>
              <a:cs typeface="Arial"/>
            </a:endParaRPr>
          </a:p>
          <a:p>
            <a:pPr>
              <a:buNone/>
            </a:pPr>
            <a:r>
              <a:rPr lang="en-US" sz="1600" dirty="0">
                <a:latin typeface="Arial"/>
                <a:cs typeface="Arial"/>
              </a:rPr>
              <a:t>Needs good i</a:t>
            </a:r>
            <a:r>
              <a:rPr lang="en-US" sz="1600">
                <a:latin typeface="Arial"/>
                <a:cs typeface="Arial"/>
              </a:rPr>
              <a:t>nternet connection for Teams to work perfectly.</a:t>
            </a:r>
            <a:endParaRPr lang="en-US" sz="1600" dirty="0">
              <a:latin typeface="Arial"/>
              <a:cs typeface="Arial"/>
            </a:endParaRPr>
          </a:p>
          <a:p>
            <a:pPr>
              <a:buNone/>
            </a:pPr>
            <a:r>
              <a:rPr lang="en-US" sz="1600" dirty="0">
                <a:latin typeface="Arial"/>
                <a:cs typeface="Arial"/>
              </a:rPr>
              <a:t>Teams support but does not </a:t>
            </a:r>
            <a:r>
              <a:rPr lang="en-US" sz="1600">
                <a:latin typeface="Arial"/>
                <a:cs typeface="Arial"/>
              </a:rPr>
              <a:t>complement personal interaction </a:t>
            </a:r>
            <a:r>
              <a:rPr lang="en-US" sz="1600" i="1">
                <a:latin typeface="Arial"/>
                <a:cs typeface="Arial"/>
              </a:rPr>
              <a:t>(Wagner,2025).</a:t>
            </a:r>
            <a:endParaRPr lang="en-US" sz="1600" i="1" dirty="0">
              <a:latin typeface="Arial"/>
              <a:cs typeface="Arial"/>
            </a:endParaRPr>
          </a:p>
          <a:p>
            <a:pPr>
              <a:buNone/>
            </a:pPr>
            <a:r>
              <a:rPr lang="en-US" sz="1600" b="1">
                <a:latin typeface="Arial"/>
                <a:cs typeface="Arial"/>
              </a:rPr>
              <a:t>Conclusion:</a:t>
            </a:r>
            <a:endParaRPr lang="en-US" sz="1600" b="1" dirty="0">
              <a:latin typeface="Arial"/>
              <a:cs typeface="Arial"/>
            </a:endParaRPr>
          </a:p>
          <a:p>
            <a:pPr>
              <a:buNone/>
            </a:pPr>
            <a:endParaRPr lang="en-US" sz="1600" b="1" dirty="0">
              <a:latin typeface="Arial"/>
              <a:cs typeface="Arial"/>
            </a:endParaRPr>
          </a:p>
          <a:p>
            <a:pPr>
              <a:buNone/>
            </a:pPr>
            <a:endParaRPr lang="en-US" sz="1600" i="1" dirty="0">
              <a:latin typeface="Arial"/>
              <a:cs typeface="Arial"/>
            </a:endParaRPr>
          </a:p>
          <a:p>
            <a:pPr>
              <a:buNone/>
            </a:pPr>
            <a:endParaRPr lang="en-US" sz="1600" i="1" dirty="0">
              <a:latin typeface="Arial"/>
              <a:cs typeface="Arial"/>
            </a:endParaRPr>
          </a:p>
          <a:p>
            <a:pPr>
              <a:buNone/>
            </a:pPr>
            <a:endParaRPr lang="en-US" sz="1600" dirty="0">
              <a:latin typeface="Arial"/>
              <a:cs typeface="Arial"/>
            </a:endParaRPr>
          </a:p>
          <a:p>
            <a:pPr>
              <a:buNone/>
            </a:pPr>
            <a:endParaRPr lang="en-US" dirty="0"/>
          </a:p>
          <a:p>
            <a:pPr>
              <a:buNone/>
            </a:pPr>
            <a:endParaRPr lang="en-US" dirty="0"/>
          </a:p>
        </p:txBody>
      </p:sp>
    </p:spTree>
    <p:extLst>
      <p:ext uri="{BB962C8B-B14F-4D97-AF65-F5344CB8AC3E}">
        <p14:creationId xmlns:p14="http://schemas.microsoft.com/office/powerpoint/2010/main" val="514349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B9CA80-D7F2-7C90-FB6E-95C5F2CCA081}"/>
              </a:ext>
            </a:extLst>
          </p:cNvPr>
          <p:cNvSpPr>
            <a:spLocks noGrp="1"/>
          </p:cNvSpPr>
          <p:nvPr>
            <p:ph idx="4294967295"/>
          </p:nvPr>
        </p:nvSpPr>
        <p:spPr>
          <a:xfrm>
            <a:off x="-9525" y="33924"/>
            <a:ext cx="12201525" cy="6824828"/>
          </a:xfrm>
        </p:spPr>
        <p:txBody>
          <a:bodyPr vert="horz" lIns="91440" tIns="45720" rIns="91440" bIns="45720" rtlCol="0" anchor="t">
            <a:normAutofit fontScale="85000" lnSpcReduction="20000"/>
          </a:bodyPr>
          <a:lstStyle/>
          <a:p>
            <a:pPr marL="0" indent="0">
              <a:buNone/>
            </a:pPr>
            <a:endParaRPr lang="en-US" sz="1600" dirty="0">
              <a:latin typeface="Arial"/>
              <a:cs typeface="Arial"/>
            </a:endParaRPr>
          </a:p>
          <a:p>
            <a:pPr marL="0" indent="0">
              <a:buNone/>
            </a:pPr>
            <a:r>
              <a:rPr lang="en-US" sz="1600">
                <a:latin typeface="Arial"/>
                <a:cs typeface="Arial"/>
              </a:rPr>
              <a:t>Microsoft Teams is accessible, flexible, secure, and practical solution for Riverdale Nursing Home.</a:t>
            </a:r>
            <a:endParaRPr lang="en-US" sz="1600" dirty="0">
              <a:latin typeface="Arial"/>
              <a:cs typeface="Arial"/>
            </a:endParaRPr>
          </a:p>
          <a:p>
            <a:pPr marL="0" indent="0">
              <a:buNone/>
            </a:pPr>
            <a:r>
              <a:rPr lang="en-US" sz="1600">
                <a:latin typeface="Arial"/>
                <a:cs typeface="Arial"/>
              </a:rPr>
              <a:t>The advantages are much greater than the disadvantages.</a:t>
            </a:r>
            <a:endParaRPr lang="en-US" sz="1600" dirty="0">
              <a:latin typeface="Arial"/>
              <a:cs typeface="Arial"/>
            </a:endParaRPr>
          </a:p>
          <a:p>
            <a:pPr marL="0" indent="0">
              <a:buNone/>
            </a:pPr>
            <a:r>
              <a:rPr lang="en-US" sz="1600" dirty="0">
                <a:latin typeface="Arial"/>
                <a:cs typeface="Arial"/>
              </a:rPr>
              <a:t>It reduce errors and improve teamwork across shifts and enhance </a:t>
            </a:r>
            <a:r>
              <a:rPr lang="en-US" sz="1600">
                <a:latin typeface="Arial"/>
                <a:cs typeface="Arial"/>
              </a:rPr>
              <a:t>care </a:t>
            </a:r>
            <a:r>
              <a:rPr lang="en-US" sz="1600" i="1">
                <a:latin typeface="Arial"/>
                <a:cs typeface="Arial"/>
              </a:rPr>
              <a:t>(Jimenez et al, 2026).</a:t>
            </a:r>
          </a:p>
          <a:p>
            <a:pPr marL="0" indent="0">
              <a:buNone/>
            </a:pPr>
            <a:r>
              <a:rPr lang="en-US" sz="1600" dirty="0">
                <a:latin typeface="Arial"/>
                <a:cs typeface="Arial"/>
              </a:rPr>
              <a:t>In summary, Microsoft Teams provides a single platform that meets all Riverdale nursing Home Communication issues. With proper training and </a:t>
            </a:r>
            <a:endParaRPr lang="en-US" sz="1600">
              <a:latin typeface="Arial"/>
              <a:cs typeface="Arial"/>
            </a:endParaRPr>
          </a:p>
          <a:p>
            <a:pPr marL="0" indent="0">
              <a:buNone/>
            </a:pPr>
            <a:r>
              <a:rPr lang="en-US" sz="1600">
                <a:latin typeface="Arial"/>
                <a:cs typeface="Arial"/>
              </a:rPr>
              <a:t>planning, </a:t>
            </a:r>
            <a:r>
              <a:rPr lang="en-US" sz="1600" dirty="0">
                <a:latin typeface="Arial"/>
                <a:cs typeface="Arial"/>
              </a:rPr>
              <a:t>it will ensure easier work and safer </a:t>
            </a:r>
            <a:r>
              <a:rPr lang="en-US" sz="1600">
                <a:latin typeface="Arial"/>
                <a:cs typeface="Arial"/>
              </a:rPr>
              <a:t>residents.</a:t>
            </a:r>
            <a:endParaRPr lang="en-US" sz="1600" dirty="0">
              <a:latin typeface="Arial"/>
              <a:cs typeface="Arial"/>
            </a:endParaRPr>
          </a:p>
          <a:p>
            <a:pPr marL="0" indent="0">
              <a:buNone/>
            </a:pPr>
            <a:endParaRPr lang="en-US" sz="1600" dirty="0">
              <a:latin typeface="Arial"/>
              <a:cs typeface="Arial"/>
            </a:endParaRPr>
          </a:p>
          <a:p>
            <a:pPr marL="0" indent="0">
              <a:buNone/>
            </a:pPr>
            <a:endParaRPr lang="en-US" sz="1600" dirty="0">
              <a:latin typeface="Arial"/>
              <a:cs typeface="Arial"/>
            </a:endParaRPr>
          </a:p>
          <a:p>
            <a:pPr marL="0" indent="0">
              <a:buNone/>
            </a:pPr>
            <a:endParaRPr lang="en-US" sz="1600" dirty="0">
              <a:latin typeface="Arial"/>
              <a:cs typeface="Arial"/>
            </a:endParaRPr>
          </a:p>
          <a:p>
            <a:pPr marL="0" indent="0">
              <a:buNone/>
            </a:pPr>
            <a:endParaRPr lang="en-US" sz="1600" dirty="0">
              <a:latin typeface="Arial"/>
              <a:cs typeface="Arial"/>
            </a:endParaRPr>
          </a:p>
          <a:p>
            <a:pPr marL="0" indent="0">
              <a:buNone/>
            </a:pPr>
            <a:endParaRPr lang="en-US" sz="1600" b="1" dirty="0">
              <a:latin typeface="Arial"/>
              <a:cs typeface="Arial"/>
            </a:endParaRPr>
          </a:p>
          <a:p>
            <a:pPr marL="0" indent="0">
              <a:buNone/>
            </a:pPr>
            <a:endParaRPr lang="en-US" sz="1600" b="1" dirty="0">
              <a:latin typeface="Arial"/>
              <a:cs typeface="Arial"/>
            </a:endParaRPr>
          </a:p>
          <a:p>
            <a:pPr marL="0" indent="0">
              <a:buNone/>
            </a:pPr>
            <a:r>
              <a:rPr lang="en-US" sz="1800" b="1">
                <a:latin typeface="Arial"/>
                <a:cs typeface="Arial"/>
              </a:rPr>
              <a:t>Reference List</a:t>
            </a:r>
          </a:p>
          <a:p>
            <a:pPr marL="0" indent="0">
              <a:buNone/>
            </a:pPr>
            <a:r>
              <a:rPr lang="en-US" sz="1600">
                <a:latin typeface="Arial"/>
                <a:ea typeface="+mn-lt"/>
                <a:cs typeface="Arial"/>
              </a:rPr>
              <a:t>HIQA (2025) National Guidance on Good Communication in Health and Social Care. Dublin: Health Information and Quality Authority. Available at: </a:t>
            </a:r>
            <a:r>
              <a:rPr lang="en-US" sz="1600" dirty="0">
                <a:latin typeface="Arial"/>
                <a:ea typeface="+mn-lt"/>
                <a:cs typeface="Arial"/>
                <a:hlinkClick r:id="rId2"/>
              </a:rPr>
              <a:t>https://www.hiqa.ie</a:t>
            </a:r>
            <a:r>
              <a:rPr lang="en-US" sz="1600">
                <a:latin typeface="Arial"/>
                <a:ea typeface="+mn-lt"/>
                <a:cs typeface="Arial"/>
              </a:rPr>
              <a:t> (Accessed: 4 June 2026).</a:t>
            </a:r>
            <a:endParaRPr lang="en-US" sz="1600" b="1" dirty="0">
              <a:latin typeface="Arial"/>
              <a:cs typeface="Arial"/>
            </a:endParaRPr>
          </a:p>
          <a:p>
            <a:pPr marL="0" indent="0">
              <a:buNone/>
            </a:pPr>
            <a:r>
              <a:rPr lang="en-US" sz="1600">
                <a:latin typeface="Arial"/>
                <a:ea typeface="+mn-lt"/>
                <a:cs typeface="Arial"/>
              </a:rPr>
              <a:t>Jimenez, M. et al. (2026) Digital technologies in care homes scoping review, </a:t>
            </a:r>
            <a:r>
              <a:rPr lang="en-US" sz="1600" i="1">
                <a:latin typeface="Arial"/>
                <a:ea typeface="+mn-lt"/>
                <a:cs typeface="Arial"/>
              </a:rPr>
              <a:t>Journal of Medical Internet Research,</a:t>
            </a:r>
            <a:r>
              <a:rPr lang="en-US" sz="1600">
                <a:latin typeface="Arial"/>
                <a:ea typeface="+mn-lt"/>
                <a:cs typeface="Arial"/>
              </a:rPr>
              <a:t> 28(1), p.</a:t>
            </a:r>
            <a:endParaRPr lang="en-US" sz="1600">
              <a:latin typeface="Arial"/>
              <a:cs typeface="Arial"/>
            </a:endParaRPr>
          </a:p>
          <a:p>
            <a:pPr marL="0" indent="0">
              <a:buNone/>
            </a:pPr>
            <a:r>
              <a:rPr lang="en-US" sz="1600">
                <a:latin typeface="Arial"/>
                <a:ea typeface="+mn-lt"/>
                <a:cs typeface="Arial"/>
              </a:rPr>
              <a:t>Lawson, L. et al. (2023) Being a Teams player improving communication and efficiency in healthcare,</a:t>
            </a:r>
            <a:r>
              <a:rPr lang="en-US" sz="1600" i="1">
                <a:latin typeface="Arial"/>
                <a:ea typeface="+mn-lt"/>
                <a:cs typeface="Arial"/>
              </a:rPr>
              <a:t> Future Healthcare Journal,</a:t>
            </a:r>
            <a:r>
              <a:rPr lang="en-US" sz="1600">
                <a:latin typeface="Arial"/>
                <a:ea typeface="+mn-lt"/>
                <a:cs typeface="Arial"/>
              </a:rPr>
              <a:t> 10(Suppl 3), pp.</a:t>
            </a:r>
            <a:endParaRPr lang="en-US" sz="1600">
              <a:latin typeface="Arial"/>
              <a:cs typeface="Arial"/>
            </a:endParaRPr>
          </a:p>
          <a:p>
            <a:pPr marL="0" indent="0">
              <a:buNone/>
            </a:pPr>
            <a:r>
              <a:rPr lang="en-US" sz="1600">
                <a:latin typeface="Arial"/>
                <a:ea typeface="+mn-lt"/>
                <a:cs typeface="Arial"/>
              </a:rPr>
              <a:t>Mehta, J. et al. (2020) Rapid implementation of Microsoft Teams in healthcare, </a:t>
            </a:r>
            <a:r>
              <a:rPr lang="en-US" sz="1600" i="1">
                <a:latin typeface="Arial"/>
                <a:ea typeface="+mn-lt"/>
                <a:cs typeface="Arial"/>
              </a:rPr>
              <a:t>BMJ Health &amp; Care Informatics,</a:t>
            </a:r>
            <a:r>
              <a:rPr lang="en-US" sz="1600">
                <a:latin typeface="Arial"/>
                <a:ea typeface="+mn-lt"/>
                <a:cs typeface="Arial"/>
              </a:rPr>
              <a:t> 27, p.</a:t>
            </a:r>
            <a:endParaRPr lang="en-US" sz="1600">
              <a:latin typeface="Arial"/>
              <a:cs typeface="Arial"/>
            </a:endParaRPr>
          </a:p>
          <a:p>
            <a:pPr marL="0" indent="0">
              <a:buNone/>
            </a:pPr>
            <a:r>
              <a:rPr lang="en-US" sz="1600">
                <a:latin typeface="Arial"/>
                <a:ea typeface="+mn-lt"/>
                <a:cs typeface="Arial"/>
              </a:rPr>
              <a:t>Microsoft (2023) Microsoft Teams documentation. Available at: </a:t>
            </a:r>
            <a:r>
              <a:rPr lang="en-US" sz="1600" dirty="0">
                <a:latin typeface="Arial"/>
                <a:ea typeface="+mn-lt"/>
                <a:cs typeface="Arial"/>
                <a:hlinkClick r:id="rId3"/>
              </a:rPr>
              <a:t>https://learn.microsoft.com</a:t>
            </a:r>
            <a:r>
              <a:rPr lang="en-US" sz="1600">
                <a:latin typeface="Arial"/>
                <a:ea typeface="+mn-lt"/>
                <a:cs typeface="Arial"/>
              </a:rPr>
              <a:t> (Accessed: 3 June 2026).</a:t>
            </a:r>
            <a:endParaRPr lang="en-US" sz="1600">
              <a:latin typeface="Arial"/>
              <a:cs typeface="Arial"/>
            </a:endParaRPr>
          </a:p>
          <a:p>
            <a:pPr marL="0" indent="0">
              <a:buNone/>
            </a:pPr>
            <a:r>
              <a:rPr lang="en-US" sz="1600">
                <a:latin typeface="Arial"/>
                <a:ea typeface="+mn-lt"/>
                <a:cs typeface="Arial"/>
              </a:rPr>
              <a:t>Microsoft (2025) Security and compliance in Microsoft Teams. Available at: </a:t>
            </a:r>
            <a:r>
              <a:rPr lang="en-US" sz="1600" dirty="0">
                <a:latin typeface="Arial"/>
                <a:ea typeface="+mn-lt"/>
                <a:cs typeface="Arial"/>
                <a:hlinkClick r:id="rId4"/>
              </a:rPr>
              <a:t>https://learn.microsoft.com/en</a:t>
            </a:r>
            <a:r>
              <a:rPr lang="en-US" sz="1600">
                <a:latin typeface="Arial"/>
                <a:ea typeface="+mn-lt"/>
                <a:cs typeface="Arial"/>
              </a:rPr>
              <a:t>‑us/microsoftteams/security‑compliance‑overview (Accessed: 4 June 2026).</a:t>
            </a:r>
            <a:endParaRPr lang="en-US" sz="1600">
              <a:latin typeface="Arial"/>
              <a:cs typeface="Arial"/>
            </a:endParaRPr>
          </a:p>
          <a:p>
            <a:pPr marL="0" indent="0">
              <a:buNone/>
            </a:pPr>
            <a:r>
              <a:rPr lang="en-US" sz="1600">
                <a:latin typeface="Arial"/>
                <a:ea typeface="+mn-lt"/>
                <a:cs typeface="Arial"/>
              </a:rPr>
              <a:t>NHS England (2020) Digital communication in healthcare settings. Available at: </a:t>
            </a:r>
            <a:r>
              <a:rPr lang="en-US" sz="1600" dirty="0">
                <a:latin typeface="Arial"/>
                <a:ea typeface="+mn-lt"/>
                <a:cs typeface="Arial"/>
                <a:hlinkClick r:id="rId5"/>
              </a:rPr>
              <a:t>https://www.england.nhs.uk</a:t>
            </a:r>
            <a:r>
              <a:rPr lang="en-US" sz="1600">
                <a:latin typeface="Arial"/>
                <a:ea typeface="+mn-lt"/>
                <a:cs typeface="Arial"/>
              </a:rPr>
              <a:t> (Accessed: 3 June 2026).</a:t>
            </a:r>
            <a:endParaRPr lang="en-US" sz="1600">
              <a:latin typeface="Arial"/>
              <a:cs typeface="Arial"/>
            </a:endParaRPr>
          </a:p>
          <a:p>
            <a:pPr marL="0" indent="0">
              <a:buNone/>
            </a:pPr>
            <a:r>
              <a:rPr lang="en-US" sz="1600">
                <a:latin typeface="Arial"/>
                <a:ea typeface="+mn-lt"/>
                <a:cs typeface="Arial"/>
              </a:rPr>
              <a:t>Russell, S. et al. (2025) Digital communication in care homes. a qualitative evaluation, </a:t>
            </a:r>
            <a:r>
              <a:rPr lang="en-US" sz="1600" i="1">
                <a:latin typeface="Arial"/>
                <a:ea typeface="+mn-lt"/>
                <a:cs typeface="Arial"/>
              </a:rPr>
              <a:t>BMC Health Services Research</a:t>
            </a:r>
            <a:r>
              <a:rPr lang="en-US" sz="1600">
                <a:latin typeface="Arial"/>
                <a:ea typeface="+mn-lt"/>
                <a:cs typeface="Arial"/>
              </a:rPr>
              <a:t>, 25, p.</a:t>
            </a:r>
            <a:endParaRPr lang="en-US" sz="1600">
              <a:latin typeface="Arial"/>
              <a:cs typeface="Arial"/>
            </a:endParaRPr>
          </a:p>
          <a:p>
            <a:pPr marL="0" indent="0">
              <a:buNone/>
            </a:pPr>
            <a:r>
              <a:rPr lang="en-US" sz="1600">
                <a:latin typeface="Arial"/>
                <a:ea typeface="+mn-lt"/>
                <a:cs typeface="Arial"/>
              </a:rPr>
              <a:t>Skills for Care (2021) Effective communication in adult social care. Available at: </a:t>
            </a:r>
            <a:r>
              <a:rPr lang="en-US" sz="1600" dirty="0">
                <a:latin typeface="Arial"/>
                <a:ea typeface="+mn-lt"/>
                <a:cs typeface="Arial"/>
                <a:hlinkClick r:id="rId6"/>
              </a:rPr>
              <a:t>https://www.skillsforcare.org.uk</a:t>
            </a:r>
            <a:r>
              <a:rPr lang="en-US" sz="1600">
                <a:latin typeface="Arial"/>
                <a:ea typeface="+mn-lt"/>
                <a:cs typeface="Arial"/>
              </a:rPr>
              <a:t> (Accessed: 3 June 2026).</a:t>
            </a:r>
            <a:endParaRPr lang="en-US" sz="1600">
              <a:latin typeface="Arial"/>
              <a:cs typeface="Arial"/>
            </a:endParaRPr>
          </a:p>
          <a:p>
            <a:pPr marL="0" indent="0">
              <a:buNone/>
            </a:pPr>
            <a:r>
              <a:rPr lang="en-US" sz="1600">
                <a:latin typeface="Arial"/>
                <a:ea typeface="+mn-lt"/>
                <a:cs typeface="Arial"/>
              </a:rPr>
              <a:t>Wagner, S. (2025), Relational digital agency communication in nursing homes, </a:t>
            </a:r>
            <a:r>
              <a:rPr lang="en-US" sz="1600" i="1">
                <a:latin typeface="Arial"/>
                <a:ea typeface="+mn-lt"/>
                <a:cs typeface="Arial"/>
              </a:rPr>
              <a:t>Mobile Media &amp; Communication,</a:t>
            </a:r>
            <a:r>
              <a:rPr lang="en-US" sz="1600">
                <a:latin typeface="Arial"/>
                <a:ea typeface="+mn-lt"/>
                <a:cs typeface="Arial"/>
              </a:rPr>
              <a:t> 11(3), pp.</a:t>
            </a:r>
            <a:endParaRPr lang="en-US" sz="1600">
              <a:latin typeface="Arial"/>
              <a:cs typeface="Arial"/>
            </a:endParaRPr>
          </a:p>
          <a:p>
            <a:endParaRPr lang="en-US" sz="1600" b="1" dirty="0">
              <a:latin typeface="Arial"/>
              <a:cs typeface="Arial"/>
            </a:endParaRPr>
          </a:p>
        </p:txBody>
      </p:sp>
    </p:spTree>
    <p:extLst>
      <p:ext uri="{BB962C8B-B14F-4D97-AF65-F5344CB8AC3E}">
        <p14:creationId xmlns:p14="http://schemas.microsoft.com/office/powerpoint/2010/main" val="3391767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65885" y="319390"/>
            <a:ext cx="4463143" cy="1117601"/>
          </a:xfrm>
        </p:spPr>
        <p:txBody>
          <a:bodyPr/>
          <a:lstStyle/>
          <a:p>
            <a:r>
              <a:rPr lang="en-US"/>
              <a:t>Staff training</a:t>
            </a:r>
          </a:p>
        </p:txBody>
      </p:sp>
      <p:sp>
        <p:nvSpPr>
          <p:cNvPr id="3" name="Subtitle 2"/>
          <p:cNvSpPr>
            <a:spLocks noGrp="1"/>
          </p:cNvSpPr>
          <p:nvPr>
            <p:ph type="subTitle" idx="1"/>
          </p:nvPr>
        </p:nvSpPr>
        <p:spPr>
          <a:xfrm>
            <a:off x="1167063" y="1436991"/>
            <a:ext cx="9757610" cy="4241914"/>
          </a:xfrm>
        </p:spPr>
        <p:txBody>
          <a:bodyPr vert="horz" lIns="91440" tIns="45720" rIns="91440" bIns="45720" rtlCol="0" anchor="t">
            <a:normAutofit/>
          </a:bodyPr>
          <a:lstStyle/>
          <a:p>
            <a:pPr algn="l"/>
            <a:r>
              <a:rPr lang="en-US" sz="2800"/>
              <a:t>Name : </a:t>
            </a:r>
            <a:r>
              <a:rPr lang="en-US" sz="2800" b="1"/>
              <a:t>Sediqa Rahimi</a:t>
            </a:r>
          </a:p>
          <a:p>
            <a:pPr algn="l"/>
            <a:r>
              <a:rPr lang="en-US" sz="2800" b="1"/>
              <a:t> </a:t>
            </a:r>
            <a:r>
              <a:rPr lang="en-US" sz="2800"/>
              <a:t>Student Number: </a:t>
            </a:r>
            <a:r>
              <a:rPr lang="en-US" sz="2800" b="1"/>
              <a:t>2421927</a:t>
            </a:r>
          </a:p>
          <a:p>
            <a:pPr algn="l"/>
            <a:r>
              <a:rPr lang="en-US" sz="2800" b="1"/>
              <a:t> </a:t>
            </a:r>
            <a:r>
              <a:rPr lang="en-US" sz="2800"/>
              <a:t>Module code : </a:t>
            </a:r>
            <a:r>
              <a:rPr lang="en-US" sz="2800" b="1"/>
              <a:t>LCHS4007</a:t>
            </a:r>
          </a:p>
          <a:p>
            <a:pPr algn="l"/>
            <a:r>
              <a:rPr lang="en-US" sz="2800" b="1"/>
              <a:t> </a:t>
            </a:r>
            <a:r>
              <a:rPr lang="en-US" sz="2800"/>
              <a:t>Module Title: </a:t>
            </a:r>
            <a:r>
              <a:rPr lang="en-US" sz="2800" b="1"/>
              <a:t>Digital Skills and Research Method</a:t>
            </a:r>
          </a:p>
          <a:p>
            <a:pPr algn="l"/>
            <a:r>
              <a:rPr lang="en-US" sz="2800" b="1"/>
              <a:t> </a:t>
            </a:r>
            <a:r>
              <a:rPr lang="en-US" sz="2800"/>
              <a:t>Lecturer Name : </a:t>
            </a:r>
            <a:r>
              <a:rPr lang="en-US" sz="2800" b="1"/>
              <a:t>Bianca Dodgen</a:t>
            </a:r>
          </a:p>
          <a:p>
            <a:pPr algn="l"/>
            <a:r>
              <a:rPr lang="en-US" sz="2800" b="1"/>
              <a:t> </a:t>
            </a:r>
            <a:r>
              <a:rPr lang="en-US" sz="2800"/>
              <a:t>Assignment Title : </a:t>
            </a:r>
            <a:r>
              <a:rPr lang="en-US" sz="2800" b="1"/>
              <a:t>Group Presentation</a:t>
            </a:r>
          </a:p>
          <a:p>
            <a:endParaRPr lang="en-US"/>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FB506-6038-C32D-4333-D81ADFE4C915}"/>
              </a:ext>
            </a:extLst>
          </p:cNvPr>
          <p:cNvSpPr>
            <a:spLocks noGrp="1"/>
          </p:cNvSpPr>
          <p:nvPr>
            <p:ph type="ctrTitle"/>
          </p:nvPr>
        </p:nvSpPr>
        <p:spPr>
          <a:xfrm>
            <a:off x="435505" y="162459"/>
            <a:ext cx="11343411" cy="6926703"/>
          </a:xfrm>
        </p:spPr>
        <p:txBody>
          <a:bodyPr>
            <a:normAutofit/>
          </a:bodyPr>
          <a:lstStyle/>
          <a:p>
            <a:pPr algn="l"/>
            <a:r>
              <a:rPr lang="en-GB" sz="3100" b="1"/>
              <a:t>Staff Training at Riverdale Nursing Home </a:t>
            </a:r>
            <a:br>
              <a:rPr lang="en-GB" sz="3200" b="1"/>
            </a:br>
            <a:r>
              <a:rPr lang="en-GB" sz="3200"/>
              <a:t> Using Microsoft PowerPoint</a:t>
            </a:r>
            <a:br>
              <a:rPr lang="en-GB" sz="3100" b="1"/>
            </a:br>
            <a:br>
              <a:rPr lang="en-GB" sz="3100" b="1"/>
            </a:br>
            <a:br>
              <a:rPr lang="en-GB" sz="3100" b="1"/>
            </a:br>
            <a:r>
              <a:rPr lang="en-GB" sz="3100" b="1"/>
              <a:t>Why PowerPoint is Suitable    </a:t>
            </a:r>
            <a:br>
              <a:rPr lang="en-GB" sz="3100" b="1"/>
            </a:br>
            <a:br>
              <a:rPr lang="en-GB" sz="3100" b="1"/>
            </a:br>
            <a:r>
              <a:rPr lang="en-GB" sz="3100"/>
              <a:t>PowerPoint is appropriate because it presents information in a visual and organised format. </a:t>
            </a:r>
            <a:br>
              <a:rPr lang="en-GB" sz="3100"/>
            </a:br>
            <a:br>
              <a:rPr lang="en-GB" sz="3100"/>
            </a:br>
            <a:r>
              <a:rPr lang="en-GB" sz="3100"/>
              <a:t>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                                                                  </a:t>
            </a:r>
            <a:r>
              <a:rPr lang="en-GB" sz="3200" i="1" err="1">
                <a:latin typeface="Arabic Typesetting"/>
                <a:cs typeface="Arabic Typesetting"/>
              </a:rPr>
              <a:t>Sediqa</a:t>
            </a:r>
            <a:endParaRPr lang="en-GB" sz="4000" err="1"/>
          </a:p>
        </p:txBody>
      </p:sp>
    </p:spTree>
    <p:extLst>
      <p:ext uri="{BB962C8B-B14F-4D97-AF65-F5344CB8AC3E}">
        <p14:creationId xmlns:p14="http://schemas.microsoft.com/office/powerpoint/2010/main" val="547698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60B7E-5EE3-877D-2213-4C6DB02908A7}"/>
              </a:ext>
            </a:extLst>
          </p:cNvPr>
          <p:cNvSpPr>
            <a:spLocks noGrp="1"/>
          </p:cNvSpPr>
          <p:nvPr>
            <p:ph type="ctrTitle"/>
          </p:nvPr>
        </p:nvSpPr>
        <p:spPr>
          <a:xfrm>
            <a:off x="567490" y="-276726"/>
            <a:ext cx="11057020" cy="8819147"/>
          </a:xfrm>
        </p:spPr>
        <p:txBody>
          <a:bodyPr>
            <a:normAutofit fontScale="90000"/>
          </a:bodyPr>
          <a:lstStyle/>
          <a:p>
            <a:pPr algn="l"/>
            <a:br>
              <a:rPr lang="en-GB" sz="4400" b="1"/>
            </a:br>
            <a:br>
              <a:rPr lang="en-GB" sz="4400" b="1"/>
            </a:br>
            <a:r>
              <a:rPr lang="en-GB" sz="4400" b="1"/>
              <a:t>How It Improves Efficiency</a:t>
            </a:r>
            <a:br>
              <a:rPr lang="en-GB" sz="4400" b="1"/>
            </a:br>
            <a:r>
              <a:rPr lang="en-GB" sz="4400"/>
              <a:t>Using PowerPoint improves workplace efficiency by ensuring that all staff receive consistent training information regardless of their shift pattern or work location.</a:t>
            </a:r>
            <a:br>
              <a:rPr lang="en-GB" sz="4400"/>
            </a:br>
            <a:br>
              <a:rPr lang="en-GB" sz="4400"/>
            </a:br>
            <a:r>
              <a:rPr lang="en-GB" sz="4400"/>
              <a:t> Presentations can be reused and updated when policies change, reducing the need to create new training materials from scratch. This helps management save time and supports staff development.                                       </a:t>
            </a:r>
            <a:r>
              <a:rPr lang="en-GB" sz="4400" i="1">
                <a:latin typeface="Arabic Typesetting" panose="020F0502020204030204" pitchFamily="66" charset="-78"/>
                <a:cs typeface="Arabic Typesetting" panose="020F0502020204030204" pitchFamily="66" charset="-78"/>
              </a:rPr>
              <a:t>Sediqa</a:t>
            </a:r>
            <a:br>
              <a:rPr lang="en-GB"/>
            </a:br>
            <a:br>
              <a:rPr lang="en-GB" b="1"/>
            </a:br>
            <a:br>
              <a:rPr lang="en-GB"/>
            </a:br>
            <a:endParaRPr lang="en-GB"/>
          </a:p>
        </p:txBody>
      </p:sp>
    </p:spTree>
    <p:extLst>
      <p:ext uri="{BB962C8B-B14F-4D97-AF65-F5344CB8AC3E}">
        <p14:creationId xmlns:p14="http://schemas.microsoft.com/office/powerpoint/2010/main" val="771932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F4DAB-9928-14FC-54BE-90974873ADF6}"/>
              </a:ext>
            </a:extLst>
          </p:cNvPr>
          <p:cNvSpPr>
            <a:spLocks noGrp="1"/>
          </p:cNvSpPr>
          <p:nvPr>
            <p:ph type="title"/>
          </p:nvPr>
        </p:nvSpPr>
        <p:spPr>
          <a:xfrm>
            <a:off x="838200" y="365126"/>
            <a:ext cx="10515600" cy="922254"/>
          </a:xfrm>
        </p:spPr>
        <p:txBody>
          <a:bodyPr/>
          <a:lstStyle/>
          <a:p>
            <a:pPr algn="ctr"/>
            <a:r>
              <a:rPr lang="en-GB"/>
              <a:t>Conclusion</a:t>
            </a:r>
          </a:p>
        </p:txBody>
      </p:sp>
      <p:sp>
        <p:nvSpPr>
          <p:cNvPr id="3" name="Content Placeholder 2">
            <a:extLst>
              <a:ext uri="{FF2B5EF4-FFF2-40B4-BE49-F238E27FC236}">
                <a16:creationId xmlns:a16="http://schemas.microsoft.com/office/drawing/2014/main" id="{0C0E0BA3-617B-1D34-8D55-99E68EDFDD64}"/>
              </a:ext>
            </a:extLst>
          </p:cNvPr>
          <p:cNvSpPr>
            <a:spLocks noGrp="1"/>
          </p:cNvSpPr>
          <p:nvPr>
            <p:ph idx="1"/>
          </p:nvPr>
        </p:nvSpPr>
        <p:spPr>
          <a:xfrm>
            <a:off x="838200" y="1552074"/>
            <a:ext cx="10515600" cy="4624889"/>
          </a:xfrm>
        </p:spPr>
        <p:txBody>
          <a:bodyPr>
            <a:normAutofit lnSpcReduction="10000"/>
          </a:bodyPr>
          <a:lstStyle/>
          <a:p>
            <a:endParaRPr lang="en-GB"/>
          </a:p>
          <a:p>
            <a:r>
              <a:rPr lang="en-GB" sz="3600"/>
              <a:t>PowerPoint is an effective Microsoft 365 tool for staff training at Riverdale Nursing Home. It provides a clear and professional way to deliver training, improves consistency across the organisation, and supports efficient staff development. Although it has some limitations, it remains a valuable tool for communicating training information to employees. </a:t>
            </a:r>
          </a:p>
          <a:p>
            <a:r>
              <a:rPr lang="en-GB" sz="3600"/>
              <a:t>                                   </a:t>
            </a:r>
            <a:r>
              <a:rPr lang="en-GB" sz="3600" i="1">
                <a:latin typeface="Arabic Typesetting" panose="020F0502020204030204" pitchFamily="66" charset="-78"/>
                <a:cs typeface="Arabic Typesetting" panose="020F0502020204030204" pitchFamily="66" charset="-78"/>
              </a:rPr>
              <a:t>Sediqa</a:t>
            </a:r>
          </a:p>
        </p:txBody>
      </p:sp>
    </p:spTree>
    <p:extLst>
      <p:ext uri="{BB962C8B-B14F-4D97-AF65-F5344CB8AC3E}">
        <p14:creationId xmlns:p14="http://schemas.microsoft.com/office/powerpoint/2010/main" val="781802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27FCF-F884-1E72-0F6D-DDE84A6B009E}"/>
              </a:ext>
            </a:extLst>
          </p:cNvPr>
          <p:cNvSpPr>
            <a:spLocks noGrp="1"/>
          </p:cNvSpPr>
          <p:nvPr>
            <p:ph type="title"/>
          </p:nvPr>
        </p:nvSpPr>
        <p:spPr/>
        <p:txBody>
          <a:bodyPr/>
          <a:lstStyle/>
          <a:p>
            <a:pPr algn="ctr"/>
            <a:r>
              <a:rPr lang="en-GB"/>
              <a:t>References</a:t>
            </a:r>
          </a:p>
        </p:txBody>
      </p:sp>
      <p:sp>
        <p:nvSpPr>
          <p:cNvPr id="4" name="Rectangle 1">
            <a:extLst>
              <a:ext uri="{FF2B5EF4-FFF2-40B4-BE49-F238E27FC236}">
                <a16:creationId xmlns:a16="http://schemas.microsoft.com/office/drawing/2014/main" id="{0918FE9B-AD3B-30FC-386F-D9C1D0C67107}"/>
              </a:ext>
            </a:extLst>
          </p:cNvPr>
          <p:cNvSpPr>
            <a:spLocks noGrp="1" noChangeArrowheads="1"/>
          </p:cNvSpPr>
          <p:nvPr>
            <p:ph idx="1"/>
          </p:nvPr>
        </p:nvSpPr>
        <p:spPr bwMode="auto">
          <a:xfrm>
            <a:off x="838200" y="2708634"/>
            <a:ext cx="11581119"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Microsoft (2025) </a:t>
            </a:r>
            <a:r>
              <a:rPr kumimoji="0" lang="en-US" altLang="en-US" sz="1800" b="0" i="1" u="none" strike="noStrike" cap="none" normalizeH="0" baseline="0">
                <a:ln>
                  <a:noFill/>
                </a:ln>
                <a:solidFill>
                  <a:schemeClr val="tx1"/>
                </a:solidFill>
                <a:effectLst/>
                <a:latin typeface="Arial" panose="020B0604020202020204" pitchFamily="34" charset="0"/>
              </a:rPr>
              <a:t>Microsoft PowerPoint Support Documentation</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Nursing and Midwifery Council (2024) </a:t>
            </a:r>
            <a:r>
              <a:rPr kumimoji="0" lang="en-US" altLang="en-US" sz="1800" b="0" i="1" u="none" strike="noStrike" cap="none" normalizeH="0" baseline="0">
                <a:ln>
                  <a:noFill/>
                </a:ln>
                <a:solidFill>
                  <a:schemeClr val="tx1"/>
                </a:solidFill>
                <a:effectLst/>
                <a:latin typeface="Arial" panose="020B0604020202020204" pitchFamily="34" charset="0"/>
              </a:rPr>
              <a:t>Standards for Education and Training</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Care Quality Commission (2024) </a:t>
            </a:r>
            <a:r>
              <a:rPr kumimoji="0" lang="en-US" altLang="en-US" sz="1800" b="0" i="1" u="none" strike="noStrike" cap="none" normalizeH="0" baseline="0">
                <a:ln>
                  <a:noFill/>
                </a:ln>
                <a:solidFill>
                  <a:schemeClr val="tx1"/>
                </a:solidFill>
                <a:effectLst/>
                <a:latin typeface="Arial" panose="020B0604020202020204" pitchFamily="34" charset="0"/>
              </a:rPr>
              <a:t>Guidance for Care Providers</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Skills for Care (2024) </a:t>
            </a:r>
            <a:r>
              <a:rPr kumimoji="0" lang="en-US" altLang="en-US" sz="1800" b="0" i="1" u="none" strike="noStrike" cap="none" normalizeH="0" baseline="0">
                <a:ln>
                  <a:noFill/>
                </a:ln>
                <a:solidFill>
                  <a:schemeClr val="tx1"/>
                </a:solidFill>
                <a:effectLst/>
                <a:latin typeface="Arial" panose="020B0604020202020204" pitchFamily="34" charset="0"/>
              </a:rPr>
              <a:t>Learning and Development Guidance for Adult Social Care</a:t>
            </a:r>
            <a:r>
              <a:rPr kumimoji="0" lang="en-US" altLang="en-US" sz="1800" b="0" i="0" u="none" strike="noStrike" cap="none" normalizeH="0" baseline="0">
                <a:ln>
                  <a:noFill/>
                </a:ln>
                <a:solidFill>
                  <a:schemeClr val="tx1"/>
                </a:solidFill>
                <a:effectLst/>
                <a:latin typeface="Arial" panose="020B0604020202020204" pitchFamily="34" charset="0"/>
              </a:rPr>
              <a:t>. </a:t>
            </a:r>
          </a:p>
          <a:p>
            <a:pPr marL="0" indent="0">
              <a:lnSpc>
                <a:spcPct val="100000"/>
              </a:lnSpc>
              <a:spcBef>
                <a:spcPct val="0"/>
              </a:spcBef>
              <a:spcAft>
                <a:spcPct val="0"/>
              </a:spcAft>
              <a:buNone/>
            </a:pPr>
            <a:r>
              <a:rPr lang="en-US" altLang="en-US" sz="1800">
                <a:latin typeface="Arial"/>
                <a:cs typeface="Arial"/>
                <a:hlinkClick r:id="rId2"/>
              </a:rPr>
              <a:t>https://supprt.microsoft.com/en-gb/powerpoint</a:t>
            </a:r>
            <a:r>
              <a:rPr lang="en-US" altLang="en-US" sz="1800">
                <a:latin typeface="Arial"/>
                <a:cs typeface="Arial"/>
              </a:rPr>
              <a:t> (Accessed:7 June 2026</a:t>
            </a:r>
            <a:endParaRPr lang="en-US" altLang="en-US" sz="1800">
              <a:latin typeface="Arial" panose="020B0604020202020204" pitchFamily="34" charset="0"/>
              <a:cs typeface="Arial"/>
            </a:endParaRPr>
          </a:p>
          <a:p>
            <a:pPr marL="0" indent="0">
              <a:lnSpc>
                <a:spcPct val="100000"/>
              </a:lnSpc>
              <a:spcBef>
                <a:spcPct val="0"/>
              </a:spcBef>
              <a:spcAft>
                <a:spcPct val="0"/>
              </a:spcAft>
              <a:buNone/>
            </a:pPr>
            <a:r>
              <a:rPr lang="en-US" altLang="en-US" sz="1800">
                <a:latin typeface="Arial"/>
                <a:cs typeface="Arial"/>
                <a:hlinkClick r:id="rId3"/>
              </a:rPr>
              <a:t>https://www.cgc.org.uk/guidance-providers/regulagion-enforcement/regulation-18staffing(Accessed:7</a:t>
            </a:r>
            <a:r>
              <a:rPr lang="en-US" altLang="en-US" sz="1800">
                <a:latin typeface="Arial"/>
                <a:cs typeface="Arial"/>
              </a:rPr>
              <a:t> June 2026</a:t>
            </a:r>
            <a:endParaRPr lang="en-US" altLang="en-US" sz="1800">
              <a:latin typeface="Arial" panose="020B0604020202020204" pitchFamily="34" charset="0"/>
              <a:cs typeface="Arial" panose="020B0604020202020204" pitchFamily="34" charset="0"/>
            </a:endParaRPr>
          </a:p>
          <a:p>
            <a:pPr marL="0" inden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GB" sz="1800" i="1" err="1">
                <a:latin typeface="Arabic Typesetting"/>
                <a:cs typeface="Arabic Typesetting"/>
              </a:rPr>
              <a:t>Sediqa</a:t>
            </a:r>
            <a:endParaRPr kumimoji="0" lang="en-US" altLang="en-US" sz="1800" b="0" i="0" u="none" strike="noStrike" cap="none" normalizeH="0" baseline="0" err="1">
              <a:ln>
                <a:noFill/>
              </a:ln>
              <a:solidFill>
                <a:schemeClr val="tx1"/>
              </a:solidFill>
              <a:effectLst/>
              <a:latin typeface="Arabic Typesetting"/>
              <a:cs typeface="Arabic Typesetting"/>
            </a:endParaRPr>
          </a:p>
        </p:txBody>
      </p:sp>
    </p:spTree>
    <p:extLst>
      <p:ext uri="{BB962C8B-B14F-4D97-AF65-F5344CB8AC3E}">
        <p14:creationId xmlns:p14="http://schemas.microsoft.com/office/powerpoint/2010/main" val="577171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C677A-B9FD-E3B6-D5D2-CE13BAEEF8FD}"/>
              </a:ext>
            </a:extLst>
          </p:cNvPr>
          <p:cNvSpPr>
            <a:spLocks noGrp="1"/>
          </p:cNvSpPr>
          <p:nvPr>
            <p:ph type="title" idx="4294967295"/>
          </p:nvPr>
        </p:nvSpPr>
        <p:spPr>
          <a:xfrm>
            <a:off x="169333" y="1510883"/>
            <a:ext cx="10515600" cy="928366"/>
          </a:xfrm>
        </p:spPr>
        <p:txBody>
          <a:bodyPr>
            <a:normAutofit fontScale="90000"/>
          </a:bodyPr>
          <a:lstStyle/>
          <a:p>
            <a:br>
              <a:rPr lang="en-US"/>
            </a:br>
            <a:r>
              <a:rPr lang="en-US" sz="3600"/>
              <a:t>Name: Comfort </a:t>
            </a:r>
            <a:r>
              <a:rPr lang="en-US" sz="3600" err="1"/>
              <a:t>Agyeiwaa</a:t>
            </a:r>
            <a:br>
              <a:rPr lang="en-US" sz="3600"/>
            </a:br>
            <a:r>
              <a:rPr lang="en-US" sz="3600"/>
              <a:t>Student Number: 2526197</a:t>
            </a:r>
            <a:br>
              <a:rPr lang="en-US" sz="3600"/>
            </a:br>
            <a:r>
              <a:rPr lang="en-US" sz="3600"/>
              <a:t>Task 3: Care documentation</a:t>
            </a:r>
            <a:br>
              <a:rPr lang="en-US" sz="3600"/>
            </a:br>
            <a:r>
              <a:rPr lang="en-US" sz="3600"/>
              <a:t>Title: Digital Skills and Research method</a:t>
            </a:r>
            <a:br>
              <a:rPr lang="en-US" sz="3600"/>
            </a:br>
            <a:r>
              <a:rPr lang="en-US" sz="3600"/>
              <a:t>Lecturer name: Bianca Dodgen </a:t>
            </a:r>
            <a:br>
              <a:rPr lang="en-US"/>
            </a:br>
            <a:br>
              <a:rPr lang="en-US"/>
            </a:br>
            <a:br>
              <a:rPr lang="en-US"/>
            </a:br>
            <a:endParaRPr lang="en-US"/>
          </a:p>
        </p:txBody>
      </p:sp>
    </p:spTree>
    <p:extLst>
      <p:ext uri="{BB962C8B-B14F-4D97-AF65-F5344CB8AC3E}">
        <p14:creationId xmlns:p14="http://schemas.microsoft.com/office/powerpoint/2010/main" val="2167594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427E-FD51-B28D-D523-7737990AE9C7}"/>
              </a:ext>
            </a:extLst>
          </p:cNvPr>
          <p:cNvSpPr>
            <a:spLocks noGrp="1"/>
          </p:cNvSpPr>
          <p:nvPr>
            <p:ph type="title"/>
          </p:nvPr>
        </p:nvSpPr>
        <p:spPr>
          <a:xfrm>
            <a:off x="762000" y="1138265"/>
            <a:ext cx="5791199" cy="1401183"/>
          </a:xfrm>
        </p:spPr>
        <p:txBody>
          <a:bodyPr anchor="t">
            <a:normAutofit/>
          </a:bodyPr>
          <a:lstStyle/>
          <a:p>
            <a:r>
              <a:rPr lang="en-US" sz="3200">
                <a:latin typeface="MS Mincho"/>
                <a:ea typeface="MS Mincho"/>
              </a:rPr>
              <a:t>Introducing Care Documentation</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B33D38-220D-5C21-5886-C9774B3C2B30}"/>
              </a:ext>
            </a:extLst>
          </p:cNvPr>
          <p:cNvSpPr>
            <a:spLocks noGrp="1"/>
          </p:cNvSpPr>
          <p:nvPr>
            <p:ph idx="1"/>
          </p:nvPr>
        </p:nvSpPr>
        <p:spPr>
          <a:xfrm>
            <a:off x="762000" y="2551176"/>
            <a:ext cx="5791199" cy="3602935"/>
          </a:xfrm>
        </p:spPr>
        <p:txBody>
          <a:bodyPr vert="horz" lIns="91440" tIns="45720" rIns="91440" bIns="45720" rtlCol="0" anchor="t">
            <a:normAutofit fontScale="92500"/>
          </a:bodyPr>
          <a:lstStyle/>
          <a:p>
            <a:r>
              <a:rPr lang="en-US" sz="1900"/>
              <a:t>Microsoft 365 tool chosen: Word</a:t>
            </a:r>
          </a:p>
          <a:p>
            <a:r>
              <a:rPr lang="en-US" sz="1900"/>
              <a:t>Care documentation is important in health and social care. This is because it makes sure that the service users are safe and receive care that is high quality. </a:t>
            </a:r>
            <a:endParaRPr lang="en-US"/>
          </a:p>
          <a:p>
            <a:r>
              <a:rPr lang="en-US" sz="1900"/>
              <a:t>Care documentation records service users' needs and how to help them. Care documentation makes sure that all the people caring for the service user can see the care plan and make sure care is person centered. </a:t>
            </a:r>
          </a:p>
          <a:p>
            <a:r>
              <a:rPr lang="en-US" sz="1900"/>
              <a:t>Care documentation is a part of the law. It makes sure that information is protected and confidential. </a:t>
            </a:r>
          </a:p>
          <a:p>
            <a:r>
              <a:rPr lang="en-US" sz="1900"/>
              <a:t> The Data Protection Act 2018 supports this.</a:t>
            </a:r>
            <a:endParaRPr lang="en-US"/>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miling with her arms around a person&#10;&#10;AI-generated content may be incorrect.">
            <a:extLst>
              <a:ext uri="{FF2B5EF4-FFF2-40B4-BE49-F238E27FC236}">
                <a16:creationId xmlns:a16="http://schemas.microsoft.com/office/drawing/2014/main" id="{E2DD3B97-C677-98F1-0E92-625AD170E874}"/>
              </a:ext>
            </a:extLst>
          </p:cNvPr>
          <p:cNvPicPr>
            <a:picLocks noChangeAspect="1"/>
          </p:cNvPicPr>
          <p:nvPr/>
        </p:nvPicPr>
        <p:blipFill>
          <a:blip r:embed="rId2"/>
          <a:stretch>
            <a:fillRect/>
          </a:stretch>
        </p:blipFill>
        <p:spPr>
          <a:xfrm>
            <a:off x="8024191" y="973467"/>
            <a:ext cx="3452192" cy="4905750"/>
          </a:xfrm>
          <a:prstGeom prst="rect">
            <a:avLst/>
          </a:prstGeom>
        </p:spPr>
      </p:pic>
    </p:spTree>
    <p:extLst>
      <p:ext uri="{BB962C8B-B14F-4D97-AF65-F5344CB8AC3E}">
        <p14:creationId xmlns:p14="http://schemas.microsoft.com/office/powerpoint/2010/main" val="2444546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580F4-D735-8D2D-BD5A-92A818AF9BB0}"/>
              </a:ext>
            </a:extLst>
          </p:cNvPr>
          <p:cNvSpPr>
            <a:spLocks noGrp="1"/>
          </p:cNvSpPr>
          <p:nvPr>
            <p:ph type="title"/>
          </p:nvPr>
        </p:nvSpPr>
        <p:spPr>
          <a:xfrm>
            <a:off x="838200" y="-228977"/>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4C696A27-8C3C-F585-F15B-703380F251AB}"/>
              </a:ext>
            </a:extLst>
          </p:cNvPr>
          <p:cNvSpPr>
            <a:spLocks noGrp="1"/>
          </p:cNvSpPr>
          <p:nvPr>
            <p:ph idx="1"/>
          </p:nvPr>
        </p:nvSpPr>
        <p:spPr>
          <a:xfrm>
            <a:off x="838200" y="792405"/>
            <a:ext cx="10515600" cy="6081981"/>
          </a:xfrm>
        </p:spPr>
        <p:txBody>
          <a:bodyPr vert="horz" lIns="91440" tIns="45720" rIns="91440" bIns="45720" rtlCol="0" anchor="t">
            <a:normAutofit fontScale="77500" lnSpcReduction="20000"/>
          </a:bodyPr>
          <a:lstStyle/>
          <a:p>
            <a:pPr marL="0" indent="0">
              <a:buNone/>
            </a:pPr>
            <a:r>
              <a:rPr lang="en-US" sz="2400">
                <a:latin typeface="Aptos"/>
              </a:rPr>
              <a:t>Microsoft word is best for the care documentation because it can help the workers put the care notes, see the care plan, track and measure medication doses and save the important information for the service user (</a:t>
            </a:r>
            <a:r>
              <a:rPr lang="en-US" sz="2400" err="1">
                <a:latin typeface="Aptos"/>
              </a:rPr>
              <a:t>Mrs</a:t>
            </a:r>
            <a:r>
              <a:rPr lang="en-US" sz="2400">
                <a:latin typeface="Aptos"/>
              </a:rPr>
              <a:t> Jones). The NHS states</a:t>
            </a:r>
            <a:r>
              <a:rPr lang="en-US" sz="2400" b="1">
                <a:latin typeface="Aptos"/>
              </a:rPr>
              <a:t> "Good record keeping requires information to be recorded at the same time an event has occurred, or as soon as possible afterwards."</a:t>
            </a:r>
            <a:r>
              <a:rPr lang="en-US" sz="2400">
                <a:latin typeface="Aptos"/>
              </a:rPr>
              <a:t> (NHS England,2025).</a:t>
            </a:r>
            <a:br>
              <a:rPr lang="en-US" sz="2400">
                <a:latin typeface="Aptos"/>
              </a:rPr>
            </a:br>
            <a:br>
              <a:rPr lang="en-US" sz="2400">
                <a:latin typeface="Aptos"/>
              </a:rPr>
            </a:br>
            <a:r>
              <a:rPr lang="en-US" sz="2400">
                <a:latin typeface="Aptos"/>
              </a:rPr>
              <a:t>It is important to do these things because </a:t>
            </a:r>
            <a:r>
              <a:rPr lang="en-US" sz="2400" err="1">
                <a:latin typeface="Aptos"/>
              </a:rPr>
              <a:t>Mrs</a:t>
            </a:r>
            <a:r>
              <a:rPr lang="en-US" sz="2400">
                <a:latin typeface="Aptos"/>
              </a:rPr>
              <a:t> Jones needs will be cared for correctly because the  information about her and her care plan is updated every day which will make sure her can be very high quality and person centered to her needs. </a:t>
            </a:r>
          </a:p>
          <a:p>
            <a:pPr marL="0" indent="0">
              <a:buNone/>
            </a:pPr>
            <a:r>
              <a:rPr lang="en-US" sz="2400">
                <a:latin typeface="MS Mincho"/>
                <a:ea typeface="MS Mincho"/>
              </a:rPr>
              <a:t>Benefits of Word </a:t>
            </a:r>
            <a:endParaRPr lang="en-US" sz="2400">
              <a:latin typeface="Aptos"/>
              <a:ea typeface="MS Mincho"/>
            </a:endParaRPr>
          </a:p>
          <a:p>
            <a:pPr marL="342900" indent="-342900"/>
            <a:r>
              <a:rPr lang="en-US" sz="2400">
                <a:latin typeface="Aptos Display"/>
                <a:ea typeface="MS Mincho"/>
                <a:cs typeface="Arial"/>
              </a:rPr>
              <a:t>Easy for workers to understand.</a:t>
            </a:r>
          </a:p>
          <a:p>
            <a:pPr marL="342900" indent="-342900"/>
            <a:r>
              <a:rPr lang="en-US" sz="2400">
                <a:latin typeface="Aptos Display"/>
                <a:ea typeface="MS Mincho"/>
                <a:cs typeface="Arial"/>
              </a:rPr>
              <a:t>Information can be shared with other staff </a:t>
            </a:r>
            <a:r>
              <a:rPr lang="en-US" sz="2400" err="1">
                <a:latin typeface="Aptos Display"/>
                <a:ea typeface="MS Mincho"/>
                <a:cs typeface="Arial"/>
              </a:rPr>
              <a:t>memb</a:t>
            </a:r>
            <a:r>
              <a:rPr lang="en-US" sz="2400">
                <a:latin typeface="Aptos Display"/>
                <a:ea typeface="MS Mincho"/>
                <a:cs typeface="Arial"/>
              </a:rPr>
              <a:t>ers.</a:t>
            </a:r>
          </a:p>
          <a:p>
            <a:pPr marL="342900" indent="-342900"/>
            <a:r>
              <a:rPr lang="en-US" sz="2400">
                <a:latin typeface="Aptos Display"/>
                <a:ea typeface="MS Mincho"/>
                <a:cs typeface="Arial"/>
              </a:rPr>
              <a:t>No mistakes from messy writing.</a:t>
            </a:r>
          </a:p>
          <a:p>
            <a:pPr marL="342900" indent="-342900"/>
            <a:r>
              <a:rPr lang="en-US" sz="2400">
                <a:latin typeface="Aptos Display"/>
                <a:ea typeface="MS Mincho"/>
                <a:cs typeface="Arial"/>
              </a:rPr>
              <a:t>Staff save documents and find them all the time when they are needed </a:t>
            </a:r>
          </a:p>
          <a:p>
            <a:pPr marL="342900" indent="-342900">
              <a:lnSpc>
                <a:spcPct val="70000"/>
              </a:lnSpc>
            </a:pPr>
            <a:endParaRPr lang="en-US" sz="2400">
              <a:latin typeface="MS Mincho"/>
              <a:ea typeface="MS Mincho"/>
              <a:cs typeface="Arial"/>
            </a:endParaRPr>
          </a:p>
          <a:p>
            <a:pPr marL="0" indent="0">
              <a:lnSpc>
                <a:spcPct val="70000"/>
              </a:lnSpc>
              <a:buNone/>
            </a:pPr>
            <a:r>
              <a:rPr lang="en-US" sz="2400">
                <a:latin typeface="MS Mincho"/>
                <a:ea typeface="MS Mincho"/>
              </a:rPr>
              <a:t>Defects/ Disadvantage of Word for care documentation:</a:t>
            </a:r>
          </a:p>
          <a:p>
            <a:pPr marL="0" indent="0">
              <a:lnSpc>
                <a:spcPct val="70000"/>
              </a:lnSpc>
              <a:buNone/>
            </a:pPr>
            <a:endParaRPr lang="en-US" sz="2400">
              <a:latin typeface="Aptos Display"/>
            </a:endParaRPr>
          </a:p>
          <a:p>
            <a:pPr marL="342900" indent="-342900">
              <a:lnSpc>
                <a:spcPct val="70000"/>
              </a:lnSpc>
            </a:pPr>
            <a:r>
              <a:rPr lang="en-US" sz="2400">
                <a:latin typeface="Aptos Display"/>
              </a:rPr>
              <a:t>Staff will have to know computer skills to use word in the correct way.</a:t>
            </a:r>
          </a:p>
          <a:p>
            <a:pPr marL="342900" indent="-342900">
              <a:lnSpc>
                <a:spcPct val="70000"/>
              </a:lnSpc>
            </a:pPr>
            <a:r>
              <a:rPr lang="en-US" sz="2400">
                <a:latin typeface="Aptos Display"/>
              </a:rPr>
              <a:t>Information can be deleted by mistake or changed.</a:t>
            </a:r>
          </a:p>
          <a:p>
            <a:pPr marL="342900" indent="-342900"/>
            <a:r>
              <a:rPr lang="en-US" sz="2400">
                <a:latin typeface="Aptos Display"/>
              </a:rPr>
              <a:t>All the different staff helping </a:t>
            </a:r>
            <a:r>
              <a:rPr lang="en-US" sz="2400" err="1">
                <a:latin typeface="Aptos Display"/>
              </a:rPr>
              <a:t>Mrs</a:t>
            </a:r>
            <a:r>
              <a:rPr lang="en-US" sz="2400">
                <a:latin typeface="Aptos Display"/>
              </a:rPr>
              <a:t> Jones might not see the updates from other staff and carers straight away because word does not send notifications for updates like Microsoft Teams does. Which means that the communication will not be instant between the staff so it can take time before everyone is on the same page.</a:t>
            </a:r>
            <a:endParaRPr lang="en-US"/>
          </a:p>
          <a:p>
            <a:pPr marL="0" indent="0">
              <a:buNone/>
            </a:pPr>
            <a:endParaRPr lang="en-US" sz="2400">
              <a:latin typeface="Aptos"/>
            </a:endParaRPr>
          </a:p>
          <a:p>
            <a:pPr marL="0" indent="0">
              <a:buNone/>
            </a:pPr>
            <a:endParaRPr lang="en-US" sz="1800">
              <a:latin typeface="Aptos Display"/>
            </a:endParaRPr>
          </a:p>
          <a:p>
            <a:endParaRPr lang="en-US" sz="1800">
              <a:latin typeface="Aptos Display"/>
            </a:endParaRPr>
          </a:p>
        </p:txBody>
      </p:sp>
    </p:spTree>
    <p:extLst>
      <p:ext uri="{BB962C8B-B14F-4D97-AF65-F5344CB8AC3E}">
        <p14:creationId xmlns:p14="http://schemas.microsoft.com/office/powerpoint/2010/main" val="2418070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9E951-FCC1-F64A-98EA-D5492CFE51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6C7DE5-9C1D-AE71-1D4E-1C4CD80C8926}"/>
              </a:ext>
            </a:extLst>
          </p:cNvPr>
          <p:cNvSpPr>
            <a:spLocks noGrp="1"/>
          </p:cNvSpPr>
          <p:nvPr>
            <p:ph type="title"/>
          </p:nvPr>
        </p:nvSpPr>
        <p:spPr>
          <a:xfrm>
            <a:off x="838200" y="132650"/>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70ACCEAB-45F8-4AAC-F67F-00953166918D}"/>
              </a:ext>
            </a:extLst>
          </p:cNvPr>
          <p:cNvSpPr>
            <a:spLocks noGrp="1"/>
          </p:cNvSpPr>
          <p:nvPr>
            <p:ph idx="1"/>
          </p:nvPr>
        </p:nvSpPr>
        <p:spPr>
          <a:xfrm>
            <a:off x="838200" y="792405"/>
            <a:ext cx="10515600" cy="6081981"/>
          </a:xfrm>
        </p:spPr>
        <p:txBody>
          <a:bodyPr vert="horz" lIns="91440" tIns="45720" rIns="91440" bIns="45720" rtlCol="0" anchor="t">
            <a:normAutofit/>
          </a:bodyPr>
          <a:lstStyle/>
          <a:p>
            <a:pPr marL="0" indent="0">
              <a:buNone/>
            </a:pPr>
            <a:r>
              <a:rPr lang="en-US" sz="2400">
                <a:latin typeface="Aptos"/>
              </a:rPr>
              <a:t> </a:t>
            </a:r>
          </a:p>
          <a:p>
            <a:pPr marL="0" indent="0">
              <a:buNone/>
            </a:pPr>
            <a:r>
              <a:rPr lang="en-US">
                <a:latin typeface="MS Mincho"/>
                <a:ea typeface="MS Mincho"/>
              </a:rPr>
              <a:t>Defects/ Disadvantage of Word for care documentation:</a:t>
            </a:r>
          </a:p>
          <a:p>
            <a:pPr marL="342900" indent="-342900"/>
            <a:r>
              <a:rPr lang="en-US" sz="2200">
                <a:latin typeface="Aptos"/>
                <a:ea typeface="MS Mincho"/>
                <a:cs typeface="Arial"/>
              </a:rPr>
              <a:t>Staff will have to know computer skills to use word in th</a:t>
            </a:r>
            <a:r>
              <a:rPr lang="en-US" sz="2200">
                <a:latin typeface="Aptos Display"/>
                <a:ea typeface="MS Mincho"/>
                <a:cs typeface="Arial"/>
              </a:rPr>
              <a:t>e correct way.</a:t>
            </a:r>
          </a:p>
          <a:p>
            <a:pPr marL="342900" indent="-342900"/>
            <a:r>
              <a:rPr lang="en-US" sz="2200">
                <a:latin typeface="Aptos Display"/>
                <a:ea typeface="MS Mincho"/>
                <a:cs typeface="Arial"/>
              </a:rPr>
              <a:t>Information can be deleted by mistake or changed.</a:t>
            </a:r>
          </a:p>
          <a:p>
            <a:pPr marL="342900" indent="-342900"/>
            <a:r>
              <a:rPr lang="en-US" sz="2200">
                <a:latin typeface="Aptos Display"/>
                <a:ea typeface="MS Mincho"/>
                <a:cs typeface="Arial"/>
              </a:rPr>
              <a:t>All the different staff helping </a:t>
            </a:r>
            <a:r>
              <a:rPr lang="en-US" sz="2200" err="1">
                <a:latin typeface="Aptos Display"/>
                <a:ea typeface="MS Mincho"/>
                <a:cs typeface="Arial"/>
              </a:rPr>
              <a:t>Mrs</a:t>
            </a:r>
            <a:r>
              <a:rPr lang="en-US" sz="2200">
                <a:latin typeface="Aptos Display"/>
                <a:ea typeface="MS Mincho"/>
                <a:cs typeface="Arial"/>
              </a:rPr>
              <a:t> Jones might not see the updates from other carers straight away because word does not send notifications for updates like Microsoft Teams does. Which means that the communication will not be instant between the staff.</a:t>
            </a:r>
          </a:p>
          <a:p>
            <a:r>
              <a:rPr lang="en-US" sz="2000">
                <a:latin typeface="MS Mincho"/>
                <a:ea typeface="MS Mincho"/>
                <a:cs typeface="Arial"/>
              </a:rPr>
              <a:t>Example from Riverdale Nursing Home</a:t>
            </a:r>
            <a:r>
              <a:rPr lang="en-US" sz="2000">
                <a:latin typeface="Aptos Display"/>
                <a:ea typeface="MS Mincho"/>
                <a:cs typeface="Arial"/>
              </a:rPr>
              <a:t> :</a:t>
            </a:r>
          </a:p>
          <a:p>
            <a:r>
              <a:rPr lang="en-US" sz="2200" err="1">
                <a:latin typeface="Aptos"/>
                <a:ea typeface="MS Mincho"/>
                <a:cs typeface="Arial"/>
              </a:rPr>
              <a:t>Mrs</a:t>
            </a:r>
            <a:r>
              <a:rPr lang="en-US" sz="2200">
                <a:latin typeface="Aptos"/>
                <a:ea typeface="MS Mincho"/>
                <a:cs typeface="Arial"/>
              </a:rPr>
              <a:t> Jones is starting to need help to wake safely. Microsoft word is where the staff put all the updates about her care plan. Nurses update </a:t>
            </a:r>
            <a:r>
              <a:rPr lang="en-US" sz="2200" err="1">
                <a:latin typeface="Aptos"/>
                <a:ea typeface="MS Mincho"/>
                <a:cs typeface="Arial"/>
              </a:rPr>
              <a:t>Mrs</a:t>
            </a:r>
            <a:r>
              <a:rPr lang="en-US" sz="2200">
                <a:latin typeface="Aptos"/>
                <a:ea typeface="MS Mincho"/>
                <a:cs typeface="Arial"/>
              </a:rPr>
              <a:t> Jones care plan with using Microsoft word this is so that the carers at work with different shifts and in the other buildings can all read the updated plan and give the right support to </a:t>
            </a:r>
            <a:r>
              <a:rPr lang="en-US" sz="2200" err="1">
                <a:latin typeface="Aptos"/>
                <a:ea typeface="MS Mincho"/>
                <a:cs typeface="Arial"/>
              </a:rPr>
              <a:t>Mrs</a:t>
            </a:r>
            <a:r>
              <a:rPr lang="en-US" sz="2200">
                <a:latin typeface="Aptos"/>
                <a:ea typeface="MS Mincho"/>
                <a:cs typeface="Arial"/>
              </a:rPr>
              <a:t> jones the service user. This will make sure there is no confusion with what is happening and it helps to make the communication between everybody clearer and more improved, which will lead to </a:t>
            </a:r>
            <a:r>
              <a:rPr lang="en-US" sz="2200" err="1">
                <a:latin typeface="Aptos"/>
                <a:ea typeface="MS Mincho"/>
                <a:cs typeface="Arial"/>
              </a:rPr>
              <a:t>Mrs</a:t>
            </a:r>
            <a:r>
              <a:rPr lang="en-US" sz="2200">
                <a:latin typeface="Aptos"/>
                <a:ea typeface="MS Mincho"/>
                <a:cs typeface="Arial"/>
              </a:rPr>
              <a:t> Jones having a high quality of care because her needs will be attended to. The World Health Organization states </a:t>
            </a:r>
            <a:r>
              <a:rPr lang="en-US" sz="2200" b="1">
                <a:latin typeface="Aptos"/>
                <a:ea typeface="MS Mincho"/>
                <a:cs typeface="Arial"/>
              </a:rPr>
              <a:t>"Care needs to be continually measured." </a:t>
            </a:r>
            <a:r>
              <a:rPr lang="en-US" sz="2200">
                <a:latin typeface="Aptos"/>
                <a:ea typeface="MS Mincho"/>
                <a:cs typeface="Arial"/>
              </a:rPr>
              <a:t>(WHO, 2025)</a:t>
            </a:r>
            <a:endParaRPr lang="en-US" sz="2200"/>
          </a:p>
          <a:p>
            <a:pPr marL="342900" indent="-342900"/>
            <a:endParaRPr lang="en-US" sz="2400">
              <a:latin typeface="Aptos Display"/>
              <a:ea typeface="MS Mincho"/>
              <a:cs typeface="Arial"/>
            </a:endParaRPr>
          </a:p>
          <a:p>
            <a:pPr marL="0" indent="0">
              <a:buNone/>
            </a:pPr>
            <a:endParaRPr lang="en-US" sz="1800">
              <a:latin typeface="Aptos Display"/>
              <a:ea typeface="MS Mincho"/>
              <a:cs typeface="Arial"/>
            </a:endParaRPr>
          </a:p>
          <a:p>
            <a:endParaRPr lang="en-US" sz="1800">
              <a:latin typeface="Aptos Display"/>
              <a:ea typeface="MS Mincho"/>
              <a:cs typeface="Arial"/>
            </a:endParaRPr>
          </a:p>
        </p:txBody>
      </p:sp>
    </p:spTree>
    <p:extLst>
      <p:ext uri="{BB962C8B-B14F-4D97-AF65-F5344CB8AC3E}">
        <p14:creationId xmlns:p14="http://schemas.microsoft.com/office/powerpoint/2010/main" val="2529486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A21AF-ED6A-B9C7-65E4-D950275BAFDE}"/>
              </a:ext>
            </a:extLst>
          </p:cNvPr>
          <p:cNvSpPr>
            <a:spLocks noGrp="1"/>
          </p:cNvSpPr>
          <p:nvPr>
            <p:ph type="ctrTitle"/>
          </p:nvPr>
        </p:nvSpPr>
        <p:spPr>
          <a:xfrm>
            <a:off x="994475" y="386193"/>
            <a:ext cx="9144000" cy="876516"/>
          </a:xfrm>
        </p:spPr>
        <p:txBody>
          <a:bodyPr>
            <a:normAutofit fontScale="90000"/>
          </a:bodyPr>
          <a:lstStyle/>
          <a:p>
            <a:r>
              <a:rPr lang="en-US">
                <a:latin typeface="MS Mincho"/>
                <a:ea typeface="MS Mincho"/>
              </a:rPr>
              <a:t>Reference List</a:t>
            </a:r>
          </a:p>
        </p:txBody>
      </p:sp>
      <p:sp>
        <p:nvSpPr>
          <p:cNvPr id="3" name="Subtitle 2">
            <a:extLst>
              <a:ext uri="{FF2B5EF4-FFF2-40B4-BE49-F238E27FC236}">
                <a16:creationId xmlns:a16="http://schemas.microsoft.com/office/drawing/2014/main" id="{00BF9809-AF54-7F35-C983-043A9F8DC1A0}"/>
              </a:ext>
            </a:extLst>
          </p:cNvPr>
          <p:cNvSpPr>
            <a:spLocks noGrp="1"/>
          </p:cNvSpPr>
          <p:nvPr>
            <p:ph type="subTitle" idx="1"/>
          </p:nvPr>
        </p:nvSpPr>
        <p:spPr>
          <a:xfrm>
            <a:off x="1201119" y="1509767"/>
            <a:ext cx="9144000" cy="1655762"/>
          </a:xfrm>
        </p:spPr>
        <p:txBody>
          <a:bodyPr vert="horz" lIns="91440" tIns="45720" rIns="91440" bIns="45720" rtlCol="0" anchor="t">
            <a:noAutofit/>
          </a:bodyPr>
          <a:lstStyle/>
          <a:p>
            <a:endParaRPr lang="en-US" sz="1600">
              <a:latin typeface="Times New Roman"/>
              <a:cs typeface="Times New Roman"/>
            </a:endParaRPr>
          </a:p>
          <a:p>
            <a:r>
              <a:rPr lang="en-US" sz="2000">
                <a:latin typeface="Times New Roman"/>
                <a:cs typeface="Times New Roman"/>
              </a:rPr>
              <a:t>England, NHS. “NHS England» Records Management Policy.” </a:t>
            </a:r>
            <a:r>
              <a:rPr lang="en-US" sz="2000" i="1">
                <a:latin typeface="Times New Roman"/>
                <a:cs typeface="Times New Roman"/>
              </a:rPr>
              <a:t>England.nhs.uk</a:t>
            </a:r>
            <a:r>
              <a:rPr lang="en-US" sz="2000">
                <a:latin typeface="Times New Roman"/>
                <a:cs typeface="Times New Roman"/>
              </a:rPr>
              <a:t>, 2025, </a:t>
            </a:r>
            <a:r>
              <a:rPr lang="en-US" sz="2000">
                <a:latin typeface="Times New Roman"/>
                <a:cs typeface="Times New Roman"/>
                <a:hlinkClick r:id="rId2"/>
              </a:rPr>
              <a:t>www.england.nhs.uk/long-read/records-management-policy/</a:t>
            </a:r>
            <a:r>
              <a:rPr lang="en-US" sz="2000">
                <a:latin typeface="Times New Roman"/>
                <a:cs typeface="Times New Roman"/>
              </a:rPr>
              <a:t>. Accessed 3 June 2026.</a:t>
            </a:r>
            <a:endParaRPr lang="en-US" sz="2000"/>
          </a:p>
          <a:p>
            <a:r>
              <a:rPr lang="en-US" sz="2000">
                <a:latin typeface="Times New Roman"/>
                <a:cs typeface="Times New Roman"/>
              </a:rPr>
              <a:t>World Health Organization. “Quality Health Services.” </a:t>
            </a:r>
            <a:r>
              <a:rPr lang="en-US" sz="2000" i="1">
                <a:latin typeface="Times New Roman"/>
                <a:cs typeface="Times New Roman"/>
              </a:rPr>
              <a:t>Who.int</a:t>
            </a:r>
            <a:r>
              <a:rPr lang="en-US" sz="2000">
                <a:latin typeface="Times New Roman"/>
                <a:cs typeface="Times New Roman"/>
              </a:rPr>
              <a:t>, World Health Organization: WHO, 19 May 2025, </a:t>
            </a:r>
            <a:r>
              <a:rPr lang="en-US" sz="2000">
                <a:latin typeface="Times New Roman"/>
                <a:cs typeface="Times New Roman"/>
                <a:hlinkClick r:id="rId3"/>
              </a:rPr>
              <a:t>www.who.int/en/news-room/fact-sheets/detail/quality-health-services?utm_</a:t>
            </a:r>
            <a:r>
              <a:rPr lang="en-US" sz="2000">
                <a:latin typeface="Times New Roman"/>
                <a:cs typeface="Times New Roman"/>
              </a:rPr>
              <a:t>. Accessed 3 June 2026.</a:t>
            </a:r>
            <a:endParaRPr lang="en-US" sz="2000"/>
          </a:p>
          <a:p>
            <a:endParaRPr lang="en-US"/>
          </a:p>
        </p:txBody>
      </p:sp>
    </p:spTree>
    <p:extLst>
      <p:ext uri="{BB962C8B-B14F-4D97-AF65-F5344CB8AC3E}">
        <p14:creationId xmlns:p14="http://schemas.microsoft.com/office/powerpoint/2010/main" val="2225671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699C7-7ADE-D381-6E52-17C5F4438EE2}"/>
              </a:ext>
            </a:extLst>
          </p:cNvPr>
          <p:cNvSpPr>
            <a:spLocks noGrp="1"/>
          </p:cNvSpPr>
          <p:nvPr>
            <p:ph type="title"/>
          </p:nvPr>
        </p:nvSpPr>
        <p:spPr/>
        <p:txBody>
          <a:bodyPr/>
          <a:lstStyle/>
          <a:p>
            <a:r>
              <a:rPr lang="en-US"/>
              <a:t>Task 4 Joy</a:t>
            </a:r>
          </a:p>
        </p:txBody>
      </p:sp>
      <p:sp>
        <p:nvSpPr>
          <p:cNvPr id="3" name="Content Placeholder 2">
            <a:extLst>
              <a:ext uri="{FF2B5EF4-FFF2-40B4-BE49-F238E27FC236}">
                <a16:creationId xmlns:a16="http://schemas.microsoft.com/office/drawing/2014/main" id="{AE5077CD-546D-8495-D110-18DCF8F9D7EF}"/>
              </a:ext>
            </a:extLst>
          </p:cNvPr>
          <p:cNvSpPr>
            <a:spLocks noGrp="1"/>
          </p:cNvSpPr>
          <p:nvPr>
            <p:ph idx="1"/>
          </p:nvPr>
        </p:nvSpPr>
        <p:spPr>
          <a:xfrm>
            <a:off x="838200" y="1447280"/>
            <a:ext cx="10515600" cy="2934286"/>
          </a:xfrm>
        </p:spPr>
        <p:txBody>
          <a:bodyPr vert="horz" lIns="91440" tIns="45720" rIns="91440" bIns="45720" rtlCol="0" anchor="t">
            <a:normAutofit/>
          </a:bodyPr>
          <a:lstStyle/>
          <a:p>
            <a:pPr>
              <a:buNone/>
            </a:pPr>
            <a:r>
              <a:rPr lang="en-US" sz="1400">
                <a:latin typeface="Arial"/>
                <a:cs typeface="Arial"/>
              </a:rPr>
              <a:t>Name: JOY GREEN MASHOUR</a:t>
            </a:r>
            <a:endParaRPr lang="en-US">
              <a:latin typeface="Arial"/>
              <a:cs typeface="Arial"/>
            </a:endParaRPr>
          </a:p>
          <a:p>
            <a:pPr>
              <a:buNone/>
            </a:pPr>
            <a:r>
              <a:rPr lang="en-US" sz="1400">
                <a:latin typeface="Arial"/>
                <a:cs typeface="Arial"/>
              </a:rPr>
              <a:t>Student Number: 2540586</a:t>
            </a:r>
            <a:endParaRPr lang="en-US">
              <a:latin typeface="Arial"/>
              <a:cs typeface="Arial"/>
            </a:endParaRPr>
          </a:p>
          <a:p>
            <a:pPr>
              <a:buNone/>
            </a:pPr>
            <a:r>
              <a:rPr lang="en-US" sz="1400">
                <a:latin typeface="Arial"/>
                <a:cs typeface="Arial"/>
              </a:rPr>
              <a:t>Module Code: LCHS4007</a:t>
            </a:r>
            <a:endParaRPr lang="en-US">
              <a:latin typeface="Arial"/>
              <a:cs typeface="Arial"/>
            </a:endParaRPr>
          </a:p>
          <a:p>
            <a:pPr>
              <a:buNone/>
            </a:pPr>
            <a:r>
              <a:rPr lang="en-US" sz="1400">
                <a:latin typeface="Arial"/>
                <a:cs typeface="Arial"/>
              </a:rPr>
              <a:t>Module Title: DIGITAL SKILLS AND RESEARCH METHOD</a:t>
            </a:r>
            <a:endParaRPr lang="en-US">
              <a:latin typeface="Arial"/>
              <a:cs typeface="Arial"/>
            </a:endParaRPr>
          </a:p>
          <a:p>
            <a:pPr>
              <a:buNone/>
            </a:pPr>
            <a:r>
              <a:rPr lang="en-US" sz="1400">
                <a:latin typeface="Arial"/>
                <a:cs typeface="Arial"/>
              </a:rPr>
              <a:t>Lecturer Name: BIANCA DODGEN</a:t>
            </a:r>
            <a:endParaRPr lang="en-US">
              <a:latin typeface="Arial"/>
              <a:cs typeface="Arial"/>
            </a:endParaRPr>
          </a:p>
          <a:p>
            <a:pPr>
              <a:buNone/>
            </a:pPr>
            <a:r>
              <a:rPr lang="en-US" sz="1400">
                <a:latin typeface="Arial"/>
                <a:cs typeface="Arial"/>
              </a:rPr>
              <a:t>Assignment Title: GROUP PRESENTATION</a:t>
            </a:r>
            <a:endParaRPr lang="en-US">
              <a:latin typeface="Arial"/>
              <a:cs typeface="Arial"/>
            </a:endParaRPr>
          </a:p>
          <a:p>
            <a:pPr marL="0" indent="0">
              <a:buNone/>
            </a:pPr>
            <a:endParaRPr lang="en-US">
              <a:latin typeface="Arial"/>
              <a:cs typeface="Arial"/>
            </a:endParaRPr>
          </a:p>
        </p:txBody>
      </p:sp>
    </p:spTree>
    <p:extLst>
      <p:ext uri="{BB962C8B-B14F-4D97-AF65-F5344CB8AC3E}">
        <p14:creationId xmlns:p14="http://schemas.microsoft.com/office/powerpoint/2010/main" val="4003456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8DB72-32D4-DBF6-170C-C21069806007}"/>
              </a:ext>
            </a:extLst>
          </p:cNvPr>
          <p:cNvSpPr>
            <a:spLocks noGrp="1"/>
          </p:cNvSpPr>
          <p:nvPr>
            <p:ph type="title"/>
          </p:nvPr>
        </p:nvSpPr>
        <p:spPr/>
        <p:txBody>
          <a:bodyPr/>
          <a:lstStyle/>
          <a:p>
            <a:r>
              <a:rPr lang="en-GB">
                <a:latin typeface="Arial"/>
                <a:cs typeface="Arial"/>
              </a:rPr>
              <a:t>Introduction </a:t>
            </a:r>
          </a:p>
        </p:txBody>
      </p:sp>
      <p:sp>
        <p:nvSpPr>
          <p:cNvPr id="3" name="Content Placeholder 2">
            <a:extLst>
              <a:ext uri="{FF2B5EF4-FFF2-40B4-BE49-F238E27FC236}">
                <a16:creationId xmlns:a16="http://schemas.microsoft.com/office/drawing/2014/main" id="{DD71A45B-9C6E-A321-B24D-D74E02C721A8}"/>
              </a:ext>
            </a:extLst>
          </p:cNvPr>
          <p:cNvSpPr>
            <a:spLocks noGrp="1"/>
          </p:cNvSpPr>
          <p:nvPr>
            <p:ph idx="1"/>
          </p:nvPr>
        </p:nvSpPr>
        <p:spPr>
          <a:xfrm>
            <a:off x="3132" y="6564638"/>
            <a:ext cx="10515600" cy="4351338"/>
          </a:xfrm>
        </p:spPr>
        <p:txBody>
          <a:bodyPr vert="horz" lIns="91440" tIns="45720" rIns="91440" bIns="45720" rtlCol="0" anchor="t">
            <a:normAutofit/>
          </a:bodyPr>
          <a:lstStyle/>
          <a:p>
            <a:pPr marL="0" indent="0">
              <a:buNone/>
            </a:pPr>
            <a:r>
              <a:rPr lang="en-GB" sz="1600"/>
              <a:t>Joy 2</a:t>
            </a:r>
            <a:endParaRPr lang="en-US" sz="1600"/>
          </a:p>
        </p:txBody>
      </p:sp>
      <p:sp>
        <p:nvSpPr>
          <p:cNvPr id="4" name="TextBox 3">
            <a:extLst>
              <a:ext uri="{FF2B5EF4-FFF2-40B4-BE49-F238E27FC236}">
                <a16:creationId xmlns:a16="http://schemas.microsoft.com/office/drawing/2014/main" id="{24370CAC-7BE8-8881-4211-56A159D33DFD}"/>
              </a:ext>
            </a:extLst>
          </p:cNvPr>
          <p:cNvSpPr txBox="1"/>
          <p:nvPr/>
        </p:nvSpPr>
        <p:spPr>
          <a:xfrm>
            <a:off x="840803" y="1291260"/>
            <a:ext cx="969179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In an organisation dependant on scheduling and allocation of staff to specific tasks, it can often to proven as challenging and hard to manage with issues targeting time management, personal schedules and availability. Microsoft excel minimises workload, confusion and boosts efficiency, creating a healthy and positive environment in Riverdale Nursing home,</a:t>
            </a:r>
          </a:p>
          <a:p>
            <a:r>
              <a:rPr lang="en-GB">
                <a:latin typeface="Arial"/>
                <a:cs typeface="Arial"/>
              </a:rPr>
              <a:t>In accordance to (Guerriero and Guido, 2022) Flexible scheduling strategies help organisations efficiently tackle changing demands in the workplace.</a:t>
            </a:r>
          </a:p>
        </p:txBody>
      </p:sp>
    </p:spTree>
    <p:extLst>
      <p:ext uri="{BB962C8B-B14F-4D97-AF65-F5344CB8AC3E}">
        <p14:creationId xmlns:p14="http://schemas.microsoft.com/office/powerpoint/2010/main" val="2110786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FDC02-0173-8397-23E2-53EEECB7D81E}"/>
              </a:ext>
            </a:extLst>
          </p:cNvPr>
          <p:cNvSpPr>
            <a:spLocks noGrp="1"/>
          </p:cNvSpPr>
          <p:nvPr>
            <p:ph type="title"/>
          </p:nvPr>
        </p:nvSpPr>
        <p:spPr>
          <a:xfrm>
            <a:off x="681625" y="-2025259"/>
            <a:ext cx="10515600" cy="1325563"/>
          </a:xfrm>
        </p:spPr>
        <p:txBody>
          <a:bodyPr/>
          <a:lstStyle/>
          <a:p>
            <a:endParaRPr lang="en-GB"/>
          </a:p>
        </p:txBody>
      </p:sp>
      <p:sp>
        <p:nvSpPr>
          <p:cNvPr id="3" name="Content Placeholder 2">
            <a:extLst>
              <a:ext uri="{FF2B5EF4-FFF2-40B4-BE49-F238E27FC236}">
                <a16:creationId xmlns:a16="http://schemas.microsoft.com/office/drawing/2014/main" id="{798FC5C4-5024-018A-5B89-B68B4ECA43BD}"/>
              </a:ext>
            </a:extLst>
          </p:cNvPr>
          <p:cNvSpPr>
            <a:spLocks noGrp="1"/>
          </p:cNvSpPr>
          <p:nvPr>
            <p:ph idx="1"/>
          </p:nvPr>
        </p:nvSpPr>
        <p:spPr>
          <a:xfrm>
            <a:off x="3131" y="-1088"/>
            <a:ext cx="10515600" cy="4351338"/>
          </a:xfrm>
        </p:spPr>
        <p:txBody>
          <a:bodyPr vert="horz" lIns="91440" tIns="45720" rIns="91440" bIns="45720" rtlCol="0" anchor="t">
            <a:normAutofit/>
          </a:bodyPr>
          <a:lstStyle/>
          <a:p>
            <a:r>
              <a:rPr lang="en-GB" sz="1100" u="sng">
                <a:latin typeface="Arial"/>
                <a:cs typeface="Arial"/>
              </a:rPr>
              <a:t>What does staff scheduling / rota involve?</a:t>
            </a:r>
            <a:endParaRPr lang="en-GB" sz="1100">
              <a:latin typeface="Arial"/>
              <a:cs typeface="Arial"/>
            </a:endParaRPr>
          </a:p>
          <a:p>
            <a:r>
              <a:rPr lang="en-GB" sz="1100">
                <a:latin typeface="Arial"/>
                <a:cs typeface="Arial"/>
              </a:rPr>
              <a:t>The process of scheduling involves establishing specific time slots for a variety of tasks to be done. Naturally, scheduling can be a confusing and even frustrating process as not everyone has a flexible timetable, and tasks can be often blur over each other if time management becomes an issue - this is often a challenge in the workplace for many people, especially at Riverdale Nursing home.</a:t>
            </a:r>
          </a:p>
          <a:p>
            <a:r>
              <a:rPr lang="en-GB" sz="1100" u="sng">
                <a:latin typeface="Arial"/>
                <a:cs typeface="Arial"/>
              </a:rPr>
              <a:t>Microsoft Excel, Why choose Microsoft?</a:t>
            </a:r>
            <a:endParaRPr lang="en-GB" sz="1100">
              <a:latin typeface="Arial"/>
              <a:cs typeface="Arial"/>
            </a:endParaRPr>
          </a:p>
          <a:p>
            <a:r>
              <a:rPr lang="en-GB" sz="1100">
                <a:latin typeface="Arial"/>
                <a:cs typeface="Arial"/>
              </a:rPr>
              <a:t>Excel is  a potent spread sheet used to analyse numerical data to create the most efficient and schedules. </a:t>
            </a:r>
          </a:p>
          <a:p>
            <a:r>
              <a:rPr lang="en-GB" sz="1100">
                <a:latin typeface="Arial"/>
                <a:cs typeface="Arial"/>
              </a:rPr>
              <a:t>At Riverdale Nursing home, Microsoft excel is the most suitable and effective Microsoft tool for scheduling and allocation. It’s straightforward, flexible and accessible to anyone including those lacking in technological skills, making it a great tool for Riverdale Nursing home to arrange modifiable schedules, and confusion-free allocation for staff. </a:t>
            </a:r>
          </a:p>
          <a:p>
            <a:r>
              <a:rPr lang="en-GB" sz="1100" u="sng">
                <a:latin typeface="Arial"/>
                <a:cs typeface="Arial"/>
              </a:rPr>
              <a:t>Why is it suitable?</a:t>
            </a:r>
            <a:endParaRPr lang="en-GB" sz="1100">
              <a:latin typeface="Arial"/>
              <a:cs typeface="Arial"/>
            </a:endParaRPr>
          </a:p>
          <a:p>
            <a:r>
              <a:rPr lang="en-GB" sz="1100">
                <a:latin typeface="Arial"/>
                <a:cs typeface="Arial"/>
              </a:rPr>
              <a:t> Microsoft excel is suitable for staff scheduling / rota in Riverdale nursing home by allowing the managers to allocate staff to their different tasks, and be aware of staff availability in a clear and structured manner. Microsoft excel will enable the management to improve efficiency, reset missed messages and easily duplicate workplace tasks, helping to reduce manual scheduling to avoid confusion and stress.</a:t>
            </a:r>
          </a:p>
          <a:p>
            <a:endParaRPr lang="en-GB" sz="1100">
              <a:latin typeface="Arial"/>
              <a:cs typeface="Arial"/>
            </a:endParaRPr>
          </a:p>
        </p:txBody>
      </p:sp>
      <p:sp>
        <p:nvSpPr>
          <p:cNvPr id="4" name="TextBox 3">
            <a:extLst>
              <a:ext uri="{FF2B5EF4-FFF2-40B4-BE49-F238E27FC236}">
                <a16:creationId xmlns:a16="http://schemas.microsoft.com/office/drawing/2014/main" id="{AFE36DE9-C8AB-2E7A-CC1D-1D5EDA8EAE7D}"/>
              </a:ext>
            </a:extLst>
          </p:cNvPr>
          <p:cNvSpPr txBox="1"/>
          <p:nvPr/>
        </p:nvSpPr>
        <p:spPr>
          <a:xfrm>
            <a:off x="240260" y="2851483"/>
            <a:ext cx="10654696" cy="42627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u="sng">
                <a:latin typeface="Arial"/>
                <a:cs typeface="Arial"/>
              </a:rPr>
              <a:t>How it excel improves efficiency or communication.</a:t>
            </a:r>
            <a:endParaRPr lang="en-US" sz="1100">
              <a:latin typeface="Arial"/>
              <a:cs typeface="Arial"/>
            </a:endParaRPr>
          </a:p>
          <a:p>
            <a:r>
              <a:rPr lang="en-GB" sz="1100">
                <a:latin typeface="Arial"/>
                <a:cs typeface="Arial"/>
              </a:rPr>
              <a:t>According to (Becker 2020), efficiency in staff scheduling can promote organisational and utilisation resources.</a:t>
            </a:r>
          </a:p>
          <a:p>
            <a:r>
              <a:rPr lang="en-GB" sz="1100">
                <a:latin typeface="Arial"/>
                <a:cs typeface="Arial"/>
              </a:rPr>
              <a:t>Excel improves efficiency. It saves time, reduces the risk of human error, in the sense that a spelling error is made or a word is missed during scheduling and gives clear information about staff allocation and working hours.</a:t>
            </a:r>
            <a:endParaRPr lang="en-GB"/>
          </a:p>
          <a:p>
            <a:r>
              <a:rPr lang="en-GB" sz="1100">
                <a:latin typeface="Arial"/>
                <a:cs typeface="Arial"/>
              </a:rPr>
              <a:t>It enables staff to view their rota immediately</a:t>
            </a:r>
          </a:p>
          <a:p>
            <a:r>
              <a:rPr lang="en-GB" sz="1100">
                <a:latin typeface="Arial"/>
                <a:cs typeface="Arial"/>
              </a:rPr>
              <a:t>It enables staff to see any changes on shift, not communicated and manual errors. </a:t>
            </a:r>
          </a:p>
          <a:p>
            <a:r>
              <a:rPr lang="en-GB" sz="1100">
                <a:latin typeface="Arial"/>
                <a:cs typeface="Arial"/>
              </a:rPr>
              <a:t>It helps the management to reduce overstaffing in a shift and the stress of not knowing where staff is allocated which also brings a positive start to the shift.</a:t>
            </a:r>
          </a:p>
          <a:p>
            <a:r>
              <a:rPr lang="en-GB" sz="1100">
                <a:latin typeface="Arial"/>
                <a:cs typeface="Arial"/>
              </a:rPr>
              <a:t>It helps staff to plan ahead as all the data is already there and ready.</a:t>
            </a:r>
          </a:p>
          <a:p>
            <a:r>
              <a:rPr lang="en-GB" sz="1100">
                <a:latin typeface="Arial"/>
                <a:cs typeface="Arial"/>
              </a:rPr>
              <a:t>Also, according to (</a:t>
            </a:r>
            <a:r>
              <a:rPr lang="en-GB" sz="1100" err="1">
                <a:highlight>
                  <a:srgbClr val="FFFFFF"/>
                </a:highlight>
                <a:latin typeface="Arial"/>
                <a:ea typeface="Roboto"/>
                <a:cs typeface="Arial"/>
              </a:rPr>
              <a:t>Özder</a:t>
            </a:r>
            <a:r>
              <a:rPr lang="en-GB" sz="1100">
                <a:highlight>
                  <a:srgbClr val="FFFFFF"/>
                </a:highlight>
                <a:latin typeface="Arial"/>
                <a:ea typeface="Roboto"/>
                <a:cs typeface="Arial"/>
              </a:rPr>
              <a:t> Özcan </a:t>
            </a:r>
            <a:r>
              <a:rPr lang="en-GB" sz="1100">
                <a:latin typeface="Arial"/>
                <a:cs typeface="Arial"/>
              </a:rPr>
              <a:t>and Eren,2020), personnel scheduling provides staff satisfaction and fairness. </a:t>
            </a:r>
            <a:endParaRPr lang="en-GB" sz="1100">
              <a:solidFill>
                <a:srgbClr val="000000"/>
              </a:solidFill>
              <a:highlight>
                <a:srgbClr val="FFFFFF"/>
              </a:highlight>
              <a:latin typeface="Roboto"/>
              <a:ea typeface="Roboto"/>
              <a:cs typeface="Roboto"/>
            </a:endParaRPr>
          </a:p>
          <a:p>
            <a:endParaRPr lang="en-GB" sz="1100" u="sng">
              <a:latin typeface="Arial"/>
              <a:cs typeface="Arial"/>
            </a:endParaRPr>
          </a:p>
          <a:p>
            <a:endParaRPr lang="en-GB" sz="1100" u="sng">
              <a:latin typeface="Arial"/>
              <a:cs typeface="Arial"/>
            </a:endParaRPr>
          </a:p>
          <a:p>
            <a:r>
              <a:rPr lang="en-GB" sz="1100" u="sng">
                <a:latin typeface="Arial"/>
                <a:cs typeface="Arial"/>
              </a:rPr>
              <a:t>Advantages and Limitations</a:t>
            </a:r>
            <a:endParaRPr lang="en-GB" sz="1100">
              <a:latin typeface="Arial"/>
              <a:cs typeface="Arial"/>
            </a:endParaRPr>
          </a:p>
          <a:p>
            <a:r>
              <a:rPr lang="en-GB" sz="1100">
                <a:latin typeface="Arial"/>
                <a:cs typeface="Arial"/>
              </a:rPr>
              <a:t>Advantages of </a:t>
            </a:r>
            <a:r>
              <a:rPr lang="en-GB" sz="1100" err="1">
                <a:latin typeface="Arial"/>
                <a:cs typeface="Arial"/>
              </a:rPr>
              <a:t>microsoft</a:t>
            </a:r>
            <a:r>
              <a:rPr lang="en-GB" sz="1100">
                <a:latin typeface="Arial"/>
                <a:cs typeface="Arial"/>
              </a:rPr>
              <a:t> Excel </a:t>
            </a:r>
          </a:p>
          <a:p>
            <a:r>
              <a:rPr lang="en-GB" sz="1100">
                <a:latin typeface="Arial"/>
                <a:cs typeface="Arial"/>
              </a:rPr>
              <a:t>It easily </a:t>
            </a:r>
            <a:r>
              <a:rPr lang="en-GB" sz="1100" err="1">
                <a:latin typeface="Arial"/>
                <a:cs typeface="Arial"/>
              </a:rPr>
              <a:t>accessable</a:t>
            </a:r>
            <a:r>
              <a:rPr lang="en-GB" sz="1100">
                <a:latin typeface="Arial"/>
                <a:cs typeface="Arial"/>
              </a:rPr>
              <a:t>; beginners with little experience can easily navigate on it.</a:t>
            </a:r>
          </a:p>
          <a:p>
            <a:r>
              <a:rPr lang="en-GB" sz="1100">
                <a:latin typeface="Arial"/>
                <a:cs typeface="Arial"/>
              </a:rPr>
              <a:t>It can be used off line.</a:t>
            </a:r>
          </a:p>
          <a:p>
            <a:r>
              <a:rPr lang="en-GB" sz="1100">
                <a:latin typeface="Arial"/>
                <a:cs typeface="Arial"/>
              </a:rPr>
              <a:t>It reduces manual calculation.</a:t>
            </a:r>
          </a:p>
          <a:p>
            <a:r>
              <a:rPr lang="en-GB" sz="1100">
                <a:latin typeface="Arial"/>
                <a:cs typeface="Arial"/>
              </a:rPr>
              <a:t>It stores employees </a:t>
            </a:r>
            <a:r>
              <a:rPr lang="en-GB" sz="1100" err="1">
                <a:latin typeface="Arial"/>
                <a:cs typeface="Arial"/>
              </a:rPr>
              <a:t>availabilitiy</a:t>
            </a:r>
            <a:r>
              <a:rPr lang="en-GB" sz="1100">
                <a:latin typeface="Arial"/>
                <a:cs typeface="Arial"/>
              </a:rPr>
              <a:t> in one place to be easily spotted.</a:t>
            </a:r>
          </a:p>
          <a:p>
            <a:endParaRPr lang="en-GB" sz="1100">
              <a:latin typeface="Arial"/>
              <a:cs typeface="Arial"/>
            </a:endParaRPr>
          </a:p>
          <a:p>
            <a:r>
              <a:rPr lang="en-GB" sz="1100">
                <a:latin typeface="Arial"/>
                <a:cs typeface="Arial"/>
              </a:rPr>
              <a:t>Limitations of Microsoft Excel </a:t>
            </a:r>
          </a:p>
          <a:p>
            <a:r>
              <a:rPr lang="en-GB" sz="1100">
                <a:latin typeface="Arial"/>
                <a:cs typeface="Arial"/>
              </a:rPr>
              <a:t>It can become </a:t>
            </a:r>
            <a:r>
              <a:rPr lang="en-GB" sz="1100" err="1">
                <a:latin typeface="Arial"/>
                <a:cs typeface="Arial"/>
              </a:rPr>
              <a:t>difficiult</a:t>
            </a:r>
            <a:r>
              <a:rPr lang="en-GB" sz="1100">
                <a:latin typeface="Arial"/>
                <a:cs typeface="Arial"/>
              </a:rPr>
              <a:t> in a large organisation.</a:t>
            </a:r>
          </a:p>
          <a:p>
            <a:r>
              <a:rPr lang="en-GB" sz="1100">
                <a:latin typeface="Arial"/>
                <a:cs typeface="Arial"/>
              </a:rPr>
              <a:t>Due to easy access to the schedule planning it can create overcrowding and </a:t>
            </a:r>
            <a:r>
              <a:rPr lang="en-GB" sz="1100" err="1">
                <a:latin typeface="Arial"/>
                <a:cs typeface="Arial"/>
              </a:rPr>
              <a:t>confussion</a:t>
            </a:r>
            <a:r>
              <a:rPr lang="en-GB" sz="1100">
                <a:latin typeface="Arial"/>
                <a:cs typeface="Arial"/>
              </a:rPr>
              <a:t>.</a:t>
            </a:r>
          </a:p>
          <a:p>
            <a:r>
              <a:rPr lang="en-GB" sz="1100">
                <a:latin typeface="Arial"/>
                <a:cs typeface="Arial"/>
              </a:rPr>
              <a:t>It requires employees to know how to use Excel especially in Riverdale Nursing Home.</a:t>
            </a:r>
          </a:p>
          <a:p>
            <a:endParaRPr lang="en-GB" sz="1100">
              <a:latin typeface="Arial"/>
              <a:cs typeface="Arial"/>
            </a:endParaRPr>
          </a:p>
          <a:p>
            <a:endParaRPr lang="en-GB" sz="1100">
              <a:latin typeface="Arial"/>
              <a:cs typeface="Arial"/>
            </a:endParaRPr>
          </a:p>
        </p:txBody>
      </p:sp>
      <p:sp>
        <p:nvSpPr>
          <p:cNvPr id="5" name="TextBox 4">
            <a:extLst>
              <a:ext uri="{FF2B5EF4-FFF2-40B4-BE49-F238E27FC236}">
                <a16:creationId xmlns:a16="http://schemas.microsoft.com/office/drawing/2014/main" id="{0A0E29B0-1232-6634-EE7D-1DA19CE1903F}"/>
              </a:ext>
            </a:extLst>
          </p:cNvPr>
          <p:cNvSpPr txBox="1"/>
          <p:nvPr/>
        </p:nvSpPr>
        <p:spPr>
          <a:xfrm>
            <a:off x="78325" y="6492612"/>
            <a:ext cx="12180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Joy 3</a:t>
            </a:r>
          </a:p>
        </p:txBody>
      </p:sp>
    </p:spTree>
    <p:extLst>
      <p:ext uri="{BB962C8B-B14F-4D97-AF65-F5344CB8AC3E}">
        <p14:creationId xmlns:p14="http://schemas.microsoft.com/office/powerpoint/2010/main" val="3947406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FD4E2-A996-4301-4C3E-EAEECEADED2F}"/>
              </a:ext>
            </a:extLst>
          </p:cNvPr>
          <p:cNvSpPr>
            <a:spLocks noGrp="1"/>
          </p:cNvSpPr>
          <p:nvPr>
            <p:ph type="title"/>
          </p:nvPr>
        </p:nvSpPr>
        <p:spPr>
          <a:xfrm>
            <a:off x="3132" y="-438628"/>
            <a:ext cx="10515600" cy="1325563"/>
          </a:xfrm>
        </p:spPr>
        <p:txBody>
          <a:bodyPr>
            <a:normAutofit/>
          </a:bodyPr>
          <a:lstStyle/>
          <a:p>
            <a:r>
              <a:rPr lang="en-GB" sz="1800">
                <a:latin typeface="Arial" panose="020B0604020202020204" pitchFamily="34" charset="0"/>
                <a:cs typeface="Arial" panose="020B0604020202020204" pitchFamily="34" charset="0"/>
              </a:rPr>
              <a:t>REFRENCES </a:t>
            </a:r>
          </a:p>
        </p:txBody>
      </p:sp>
      <p:sp>
        <p:nvSpPr>
          <p:cNvPr id="3" name="Content Placeholder 2">
            <a:extLst>
              <a:ext uri="{FF2B5EF4-FFF2-40B4-BE49-F238E27FC236}">
                <a16:creationId xmlns:a16="http://schemas.microsoft.com/office/drawing/2014/main" id="{29CE8133-9EBB-57BE-4729-2127F8E95195}"/>
              </a:ext>
            </a:extLst>
          </p:cNvPr>
          <p:cNvSpPr>
            <a:spLocks noGrp="1"/>
          </p:cNvSpPr>
          <p:nvPr>
            <p:ph idx="1"/>
          </p:nvPr>
        </p:nvSpPr>
        <p:spPr>
          <a:xfrm>
            <a:off x="3132" y="6428940"/>
            <a:ext cx="10515600" cy="426517"/>
          </a:xfrm>
        </p:spPr>
        <p:txBody>
          <a:bodyPr vert="horz" lIns="91440" tIns="45720" rIns="91440" bIns="45720" rtlCol="0" anchor="t">
            <a:normAutofit fontScale="92500" lnSpcReduction="10000"/>
          </a:bodyPr>
          <a:lstStyle/>
          <a:p>
            <a:pPr marL="0" indent="0">
              <a:buNone/>
            </a:pPr>
            <a:r>
              <a:rPr lang="en-GB"/>
              <a:t>Joy 4</a:t>
            </a:r>
          </a:p>
        </p:txBody>
      </p:sp>
      <p:sp>
        <p:nvSpPr>
          <p:cNvPr id="4" name="TextBox 3">
            <a:extLst>
              <a:ext uri="{FF2B5EF4-FFF2-40B4-BE49-F238E27FC236}">
                <a16:creationId xmlns:a16="http://schemas.microsoft.com/office/drawing/2014/main" id="{E7832B3A-D06B-2B34-9C1F-1E7F037D224F}"/>
              </a:ext>
            </a:extLst>
          </p:cNvPr>
          <p:cNvSpPr txBox="1"/>
          <p:nvPr/>
        </p:nvSpPr>
        <p:spPr>
          <a:xfrm>
            <a:off x="104532" y="430722"/>
            <a:ext cx="11648761"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panose="020B0604020202020204" pitchFamily="34" charset="0"/>
                <a:ea typeface="+mn-lt"/>
                <a:cs typeface="Arial" panose="020B0604020202020204" pitchFamily="34" charset="0"/>
              </a:rPr>
              <a:t>Becker, T. (2020) 'A decomposition heuristic for rotational workforce scheduling', Journal of Scheduling, 23, pp. 539–554. Available at: </a:t>
            </a:r>
            <a:r>
              <a:rPr lang="en-GB" sz="1100">
                <a:latin typeface="Arial" panose="020B0604020202020204" pitchFamily="34" charset="0"/>
                <a:ea typeface="+mn-lt"/>
                <a:cs typeface="Arial" panose="020B0604020202020204" pitchFamily="34" charset="0"/>
                <a:hlinkClick r:id="rId2"/>
              </a:rPr>
              <a:t>https://doi.org/10.1007/s10951-020-00659-2</a:t>
            </a:r>
            <a:r>
              <a:rPr lang="en-GB" sz="1100">
                <a:latin typeface="Arial" panose="020B0604020202020204" pitchFamily="34" charset="0"/>
                <a:ea typeface="+mn-lt"/>
                <a:cs typeface="Arial" panose="020B0604020202020204" pitchFamily="34" charset="0"/>
              </a:rPr>
              <a:t> ⁠ (Accessed: 6 June 2026).</a:t>
            </a:r>
          </a:p>
          <a:p>
            <a:endParaRPr lang="en-GB" sz="1100">
              <a:latin typeface="Arial" panose="020B0604020202020204" pitchFamily="34" charset="0"/>
              <a:ea typeface="+mn-lt"/>
              <a:cs typeface="Arial" panose="020B0604020202020204" pitchFamily="34" charset="0"/>
            </a:endParaRPr>
          </a:p>
          <a:p>
            <a:r>
              <a:rPr lang="en-GB" sz="1100">
                <a:latin typeface="Arial" panose="020B0604020202020204" pitchFamily="34" charset="0"/>
                <a:ea typeface="+mn-lt"/>
                <a:cs typeface="Arial" panose="020B0604020202020204" pitchFamily="34" charset="0"/>
              </a:rPr>
              <a:t>Guerriero, F. and Guido, R. (2022) ‘ </a:t>
            </a:r>
            <a:r>
              <a:rPr lang="en-GB" sz="1100" err="1">
                <a:latin typeface="Arial" panose="020B0604020202020204" pitchFamily="34" charset="0"/>
                <a:ea typeface="+mn-lt"/>
                <a:cs typeface="Arial" panose="020B0604020202020204" pitchFamily="34" charset="0"/>
              </a:rPr>
              <a:t>Modeling</a:t>
            </a:r>
            <a:r>
              <a:rPr lang="en-GB" sz="1100">
                <a:latin typeface="Arial" panose="020B0604020202020204" pitchFamily="34" charset="0"/>
                <a:ea typeface="+mn-lt"/>
                <a:cs typeface="Arial" panose="020B0604020202020204" pitchFamily="34" charset="0"/>
              </a:rPr>
              <a:t> a flexible staff scheduling problem in the era of COVID-19', Optimization Letters, 16, pp. 1259–1279. Available at: </a:t>
            </a:r>
            <a:r>
              <a:rPr lang="en-GB" sz="1100">
                <a:latin typeface="Arial" panose="020B0604020202020204" pitchFamily="34" charset="0"/>
                <a:ea typeface="+mn-lt"/>
                <a:cs typeface="Arial" panose="020B0604020202020204" pitchFamily="34" charset="0"/>
                <a:hlinkClick r:id="rId3"/>
              </a:rPr>
              <a:t>https://doi.org/10.1007/s11590-021-01776-3⁠</a:t>
            </a:r>
            <a:r>
              <a:rPr lang="en-GB" sz="1100">
                <a:latin typeface="Arial" panose="020B0604020202020204" pitchFamily="34" charset="0"/>
                <a:ea typeface="+mn-lt"/>
                <a:cs typeface="Arial" panose="020B0604020202020204" pitchFamily="34" charset="0"/>
              </a:rPr>
              <a:t> (Accessed: 6 June 2026). </a:t>
            </a:r>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r>
              <a:rPr lang="en-GB" sz="1100" err="1">
                <a:latin typeface="Arial" panose="020B0604020202020204" pitchFamily="34" charset="0"/>
                <a:ea typeface="+mn-lt"/>
                <a:cs typeface="Arial" panose="020B0604020202020204" pitchFamily="34" charset="0"/>
              </a:rPr>
              <a:t>Özder</a:t>
            </a:r>
            <a:r>
              <a:rPr lang="en-GB" sz="1100">
                <a:latin typeface="Arial" panose="020B0604020202020204" pitchFamily="34" charset="0"/>
                <a:ea typeface="+mn-lt"/>
                <a:cs typeface="Arial" panose="020B0604020202020204" pitchFamily="34" charset="0"/>
              </a:rPr>
              <a:t>, E.H., Özcan, E. and Eren, T. (2020) 'A systematic literature review for personnel scheduling problems', International Journal of Information Technology &amp; Decision Making, 19(6), pp. 1695–1735. Available at: </a:t>
            </a:r>
            <a:r>
              <a:rPr lang="en-GB" sz="1100">
                <a:latin typeface="Arial" panose="020B0604020202020204" pitchFamily="34" charset="0"/>
                <a:ea typeface="+mn-lt"/>
                <a:cs typeface="Arial" panose="020B0604020202020204" pitchFamily="34" charset="0"/>
                <a:hlinkClick r:id="rId4"/>
              </a:rPr>
              <a:t>https://doi.org/10.1142/S0219622020300050⁠</a:t>
            </a:r>
            <a:r>
              <a:rPr lang="en-GB" sz="1100">
                <a:latin typeface="Arial" panose="020B0604020202020204" pitchFamily="34" charset="0"/>
                <a:ea typeface="+mn-lt"/>
                <a:cs typeface="Arial" panose="020B0604020202020204" pitchFamily="34" charset="0"/>
              </a:rPr>
              <a:t> (Accessed: 6 June 2026). </a:t>
            </a:r>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CONCLUSION</a:t>
            </a:r>
          </a:p>
          <a:p>
            <a:r>
              <a:rPr lang="en-GB" sz="1100">
                <a:latin typeface="Arial" panose="020B0604020202020204" pitchFamily="34" charset="0"/>
                <a:cs typeface="Arial" panose="020B0604020202020204" pitchFamily="34" charset="0"/>
              </a:rPr>
              <a:t>In conclusion, managing staff scheduling/rota  enable staff are allocated to shift effectively and justly. Microsoft Excel is suitable for this role because it enables staff working hours , staff availability and allocation to be organised in a clear and orderly manner . The use of Excel decreases the risk of human error, missing words and automatic calculations of mathematics figure. It also helps managers to minimise workload and knowing staff requirement. </a:t>
            </a:r>
          </a:p>
          <a:p>
            <a:r>
              <a:rPr lang="en-GB" sz="1100">
                <a:latin typeface="Arial" panose="020B0604020202020204" pitchFamily="34" charset="0"/>
                <a:cs typeface="Arial" panose="020B0604020202020204" pitchFamily="34" charset="0"/>
              </a:rPr>
              <a:t>Resources has proven that effective personnel scheduling promote employee satisfaction and utilisation of resources (Becker,2020; </a:t>
            </a:r>
            <a:r>
              <a:rPr lang="en-GB" sz="1100">
                <a:latin typeface="Arial" panose="020B0604020202020204" pitchFamily="34" charset="0"/>
                <a:ea typeface="+mn-lt"/>
                <a:cs typeface="Arial" panose="020B0604020202020204" pitchFamily="34" charset="0"/>
              </a:rPr>
              <a:t>Özcan</a:t>
            </a:r>
            <a:r>
              <a:rPr lang="en-GB" sz="1100">
                <a:latin typeface="Arial" panose="020B0604020202020204" pitchFamily="34" charset="0"/>
                <a:cs typeface="Arial" panose="020B0604020202020204" pitchFamily="34" charset="0"/>
              </a:rPr>
              <a:t> 2020).Excel is still the most suitable tools for staff scheduling/rotas at Riverdale Nursing Home.</a:t>
            </a:r>
          </a:p>
        </p:txBody>
      </p:sp>
    </p:spTree>
    <p:extLst>
      <p:ext uri="{BB962C8B-B14F-4D97-AF65-F5344CB8AC3E}">
        <p14:creationId xmlns:p14="http://schemas.microsoft.com/office/powerpoint/2010/main" val="1053631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dffc691630008432db3dce7f3f1adbf3">
  <xsd:schema xmlns:xsd="http://www.w3.org/2001/XMLSchema" xmlns:xs="http://www.w3.org/2001/XMLSchema" xmlns:p="http://schemas.microsoft.com/office/2006/metadata/properties" xmlns:ns3="930350eb-f8df-4f84-845c-a06ee073f72d" targetNamespace="http://schemas.microsoft.com/office/2006/metadata/properties" ma:root="true" ma:fieldsID="7b2bff6a7ba96069fd3984ad33798b51"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C9090D7-6BE8-4D66-A1E8-B1941BFCB4CB}">
  <ds:schemaRefs>
    <ds:schemaRef ds:uri="http://schemas.microsoft.com/sharepoint/v3/contenttype/forms"/>
  </ds:schemaRefs>
</ds:datastoreItem>
</file>

<file path=customXml/itemProps2.xml><?xml version="1.0" encoding="utf-8"?>
<ds:datastoreItem xmlns:ds="http://schemas.openxmlformats.org/officeDocument/2006/customXml" ds:itemID="{24A9D202-9D78-4D28-B3B6-643C577EC718}">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1F90B08-907B-4A89-9967-041C29CCFAB3}">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2</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                     Staff Communication in Health and Social Care.                                                Staff Communication at Riverdale Nursing Home. Evaluating Microsoft Teams as a Digital Communication Tool.  I will be presenting Microsoft Teams as a solution to improve communication at Riverdale Nursing Home.      </vt:lpstr>
      <vt:lpstr>PowerPoint Presentation</vt:lpstr>
      <vt:lpstr>PowerPoint Presentation</vt:lpstr>
      <vt:lpstr>Staff training</vt:lpstr>
      <vt:lpstr>Staff Training at Riverdale Nursing Home   Using Microsoft PowerPoint   Why PowerPoint is Suitable      PowerPoint is appropriate because it presents information in a visual and organised format.   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                                                                  Sediqa</vt:lpstr>
      <vt:lpstr>  How It Improves Efficiency Using PowerPoint improves workplace efficiency by ensuring that all staff receive consistent training information regardless of their shift pattern or work location.   Presentations can be reused and updated when policies change, reducing the need to create new training materials from scratch. This helps management save time and supports staff development.                                       Sediqa   </vt:lpstr>
      <vt:lpstr>Conclusion</vt:lpstr>
      <vt:lpstr>References</vt:lpstr>
      <vt:lpstr> Name: Comfort Agyeiwaa Student Number: 2526197 Task 3: Care documentation Title: Digital Skills and Research method Lecturer name: Bianca Dodgen    </vt:lpstr>
      <vt:lpstr>Introducing Care Documentation</vt:lpstr>
      <vt:lpstr>Microsoft Word</vt:lpstr>
      <vt:lpstr>Microsoft Word</vt:lpstr>
      <vt:lpstr>Reference List</vt:lpstr>
      <vt:lpstr>Task 4 Joy</vt:lpstr>
      <vt:lpstr>Introduction </vt:lpstr>
      <vt:lpstr>PowerPoint Presentation</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830</cp:revision>
  <dcterms:created xsi:type="dcterms:W3CDTF">2026-05-20T16:10:02Z</dcterms:created>
  <dcterms:modified xsi:type="dcterms:W3CDTF">2026-06-11T00:54:13Z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