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83" d="100"/>
          <a:sy n="83" d="100"/>
        </p:scale>
        <p:origin x="2026" y="-2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98889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06782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43525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7921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3664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73545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56740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59740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51709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74222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57264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347E16-3DC1-4E98-BC4A-0223665CDB30}" type="datetimeFigureOut">
              <a:rPr lang="bg-BG" smtClean="0"/>
              <a:t>28.6.2026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66C31C-565A-4A8E-9510-5138ACBABC2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54580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3E6D7-4190-B40A-A104-EB6964B5A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657600"/>
            <a:ext cx="5915025" cy="1330036"/>
          </a:xfrm>
        </p:spPr>
        <p:txBody>
          <a:bodyPr>
            <a:normAutofit fontScale="90000"/>
          </a:bodyPr>
          <a:lstStyle/>
          <a:p>
            <a:r>
              <a:rPr lang="en-US" dirty="0"/>
              <a:t>Name:                Ivan Hristoforov Ivanov</a:t>
            </a:r>
            <a:br>
              <a:rPr lang="en-US" dirty="0"/>
            </a:br>
            <a:r>
              <a:rPr lang="en-US" dirty="0"/>
              <a:t>Student Number:                      2413302</a:t>
            </a:r>
            <a:br>
              <a:rPr lang="en-US" dirty="0"/>
            </a:br>
            <a:r>
              <a:rPr lang="en-US" dirty="0"/>
              <a:t>Module Code:                        LCLM5006</a:t>
            </a:r>
            <a:br>
              <a:rPr lang="en-US" dirty="0"/>
            </a:br>
            <a:r>
              <a:rPr lang="en-US" dirty="0"/>
              <a:t>Module Name: Developing emotional intelligence skills</a:t>
            </a:r>
            <a:br>
              <a:rPr lang="en-US" dirty="0"/>
            </a:br>
            <a:r>
              <a:rPr lang="en-US" dirty="0"/>
              <a:t>Module Lecturer:       Nishi Ramsurrun</a:t>
            </a:r>
            <a:br>
              <a:rPr lang="en-US" dirty="0"/>
            </a:br>
            <a:endParaRPr lang="bg-B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FCA0B9-199A-6B93-646F-FB04A2F283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10000" cy="132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14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A2C51-914D-5EA4-04E9-88FC3F5E23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1" y="4117622"/>
            <a:ext cx="5486400" cy="394417"/>
          </a:xfrm>
        </p:spPr>
        <p:txBody>
          <a:bodyPr>
            <a:normAutofit/>
          </a:bodyPr>
          <a:lstStyle/>
          <a:p>
            <a:r>
              <a:rPr lang="en-US" sz="1700" b="1" dirty="0"/>
              <a:t>EMOTIONAL INTELLIGENCE TEAMWORK</a:t>
            </a:r>
            <a:endParaRPr lang="bg-BG" sz="17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979961-D40B-17DF-0721-991DCC3CC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836"/>
            <a:ext cx="6579086" cy="3639787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DFB85F30-CC0D-F283-2DCB-1F0269F5D2DB}"/>
              </a:ext>
            </a:extLst>
          </p:cNvPr>
          <p:cNvSpPr/>
          <p:nvPr/>
        </p:nvSpPr>
        <p:spPr>
          <a:xfrm>
            <a:off x="3857369" y="5030149"/>
            <a:ext cx="2783486" cy="2335967"/>
          </a:xfrm>
          <a:prstGeom prst="wedgeRoundRectCallout">
            <a:avLst>
              <a:gd name="adj1" fmla="val -24521"/>
              <a:gd name="adj2" fmla="val 74113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WEAKNESSES</a:t>
            </a:r>
            <a:r>
              <a:rPr lang="en-US" dirty="0"/>
              <a:t>:</a:t>
            </a:r>
          </a:p>
          <a:p>
            <a:pPr algn="ctr"/>
            <a:r>
              <a:rPr lang="en-US" dirty="0"/>
              <a:t>-poor self-</a:t>
            </a:r>
            <a:r>
              <a:rPr lang="en-US" dirty="0" err="1"/>
              <a:t>regulaton</a:t>
            </a:r>
            <a:r>
              <a:rPr lang="en-US" dirty="0"/>
              <a:t>(leads to emotional outbursts</a:t>
            </a:r>
          </a:p>
          <a:p>
            <a:pPr algn="ctr"/>
            <a:r>
              <a:rPr lang="en-US" dirty="0"/>
              <a:t>-low empathy</a:t>
            </a:r>
          </a:p>
          <a:p>
            <a:pPr algn="ctr"/>
            <a:r>
              <a:rPr lang="en-US" dirty="0"/>
              <a:t>-conflict avoidance</a:t>
            </a:r>
          </a:p>
          <a:p>
            <a:pPr algn="ctr"/>
            <a:r>
              <a:rPr lang="en-US" dirty="0"/>
              <a:t>-emotional contagion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8ED6A750-BBEA-F4A5-EBFC-CD133CA88B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493" y="4586829"/>
            <a:ext cx="3429000" cy="3048324"/>
          </a:xfrm>
          <a:prstGeom prst="wedgeRoundRectCallout">
            <a:avLst>
              <a:gd name="adj1" fmla="val -24521"/>
              <a:gd name="adj2" fmla="val 74113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STRENGTHS</a:t>
            </a:r>
            <a:r>
              <a:rPr lang="en-US" dirty="0"/>
              <a:t>:</a:t>
            </a:r>
          </a:p>
          <a:p>
            <a:pPr algn="ctr"/>
            <a:r>
              <a:rPr lang="en-US" dirty="0"/>
              <a:t>-high self-awareness: recognize stress triggers early to maintain focus</a:t>
            </a:r>
          </a:p>
          <a:p>
            <a:pPr algn="ctr"/>
            <a:r>
              <a:rPr lang="en-US" dirty="0"/>
              <a:t>-active listening</a:t>
            </a:r>
          </a:p>
          <a:p>
            <a:pPr algn="ctr"/>
            <a:r>
              <a:rPr lang="en-US" dirty="0"/>
              <a:t>-emotional regulation</a:t>
            </a:r>
          </a:p>
          <a:p>
            <a:pPr algn="ctr"/>
            <a:r>
              <a:rPr lang="en-US" dirty="0"/>
              <a:t>-constructive communication</a:t>
            </a:r>
            <a:endParaRPr lang="bg-BG" dirty="0"/>
          </a:p>
        </p:txBody>
      </p:sp>
      <p:sp>
        <p:nvSpPr>
          <p:cNvPr id="11" name="Subtitle 9">
            <a:extLst>
              <a:ext uri="{FF2B5EF4-FFF2-40B4-BE49-F238E27FC236}">
                <a16:creationId xmlns:a16="http://schemas.microsoft.com/office/drawing/2014/main" id="{3BB5AC8D-7F32-CC62-2032-01EF04D55E97}"/>
              </a:ext>
            </a:extLst>
          </p:cNvPr>
          <p:cNvSpPr txBox="1">
            <a:spLocks/>
          </p:cNvSpPr>
          <p:nvPr/>
        </p:nvSpPr>
        <p:spPr>
          <a:xfrm>
            <a:off x="3429000" y="8278643"/>
            <a:ext cx="3429000" cy="3048324"/>
          </a:xfrm>
          <a:prstGeom prst="wedgeRoundRectCallout">
            <a:avLst>
              <a:gd name="adj1" fmla="val -24521"/>
              <a:gd name="adj2" fmla="val 74113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THREATS</a:t>
            </a:r>
          </a:p>
          <a:p>
            <a:r>
              <a:rPr lang="en-US" dirty="0"/>
              <a:t>Digital communication barriers(tone is easily misunderstood in text, requiring extra empathy).</a:t>
            </a:r>
          </a:p>
          <a:p>
            <a:r>
              <a:rPr lang="en-US" dirty="0"/>
              <a:t>-strict deadlines</a:t>
            </a:r>
          </a:p>
          <a:p>
            <a:r>
              <a:rPr lang="en-US" dirty="0"/>
              <a:t>Heavy workloads</a:t>
            </a:r>
            <a:endParaRPr lang="bg-BG" dirty="0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D34915E5-B052-C5F3-C2DC-0B0ADEC9A7A3}"/>
              </a:ext>
            </a:extLst>
          </p:cNvPr>
          <p:cNvSpPr/>
          <p:nvPr/>
        </p:nvSpPr>
        <p:spPr>
          <a:xfrm>
            <a:off x="567250" y="8847344"/>
            <a:ext cx="2783486" cy="2335967"/>
          </a:xfrm>
          <a:prstGeom prst="wedgeRoundRectCallout">
            <a:avLst>
              <a:gd name="adj1" fmla="val -24521"/>
              <a:gd name="adj2" fmla="val 74113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OPPORTUNITIES</a:t>
            </a:r>
            <a:r>
              <a:rPr lang="en-US" dirty="0"/>
              <a:t>:</a:t>
            </a:r>
          </a:p>
          <a:p>
            <a:pPr algn="ctr"/>
            <a:r>
              <a:rPr lang="en-US" dirty="0"/>
              <a:t>-diverse perspectives(</a:t>
            </a:r>
            <a:r>
              <a:rPr lang="en-US" dirty="0" err="1"/>
              <a:t>emphaty</a:t>
            </a:r>
            <a:r>
              <a:rPr lang="en-US" dirty="0"/>
              <a:t> turns cultural or view point differences into creative problem-solving</a:t>
            </a:r>
          </a:p>
          <a:p>
            <a:pPr algn="ctr"/>
            <a:r>
              <a:rPr lang="en-US" dirty="0"/>
              <a:t>-peer support network</a:t>
            </a:r>
          </a:p>
        </p:txBody>
      </p:sp>
    </p:spTree>
    <p:extLst>
      <p:ext uri="{BB962C8B-B14F-4D97-AF65-F5344CB8AC3E}">
        <p14:creationId xmlns:p14="http://schemas.microsoft.com/office/powerpoint/2010/main" val="1341176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24300</TotalTime>
  <Words>115</Words>
  <Application>Microsoft Office PowerPoint</Application>
  <PresentationFormat>Widescreen</PresentationFormat>
  <Paragraphs>19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Name:                Ivan Hristoforov Ivanov Student Number:                      2413302 Module Code:                        LCLM5006 Module Name: Developing emotional intelligence skills Module Lecturer:       Nishi Ramsurrun </vt:lpstr>
      <vt:lpstr>EMOTIONAL INTELLIGENCE TEAMWORK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Ivan Hristoforov Ivanov (2413302)</dc:creator>
  <cp:lastModifiedBy>Ivan Hristoforov Ivanov (2413302)</cp:lastModifiedBy>
  <cp:revision>1</cp:revision>
  <dcterms:created xsi:type="dcterms:W3CDTF">2026-06-28T10:58:04Z</dcterms:created>
  <dcterms:modified xsi:type="dcterms:W3CDTF">2026-07-15T07:58:23Z</dcterms:modified>
</cp:coreProperties>
</file>