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  <p:sldMasterId id="2147483665" r:id="rId2"/>
    <p:sldMasterId id="2147483648" r:id="rId3"/>
  </p:sldMasterIdLst>
  <p:notesMasterIdLst>
    <p:notesMasterId r:id="rId19"/>
  </p:notesMasterIdLst>
  <p:sldIdLst>
    <p:sldId id="317" r:id="rId4"/>
    <p:sldId id="303" r:id="rId5"/>
    <p:sldId id="305" r:id="rId6"/>
    <p:sldId id="306" r:id="rId7"/>
    <p:sldId id="307" r:id="rId8"/>
    <p:sldId id="308" r:id="rId9"/>
    <p:sldId id="309" r:id="rId10"/>
    <p:sldId id="319" r:id="rId11"/>
    <p:sldId id="311" r:id="rId12"/>
    <p:sldId id="312" r:id="rId13"/>
    <p:sldId id="313" r:id="rId14"/>
    <p:sldId id="314" r:id="rId15"/>
    <p:sldId id="315" r:id="rId16"/>
    <p:sldId id="316" r:id="rId17"/>
    <p:sldId id="32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D8D792F-6A3B-4F14-9E0F-D60B9600DCE6}">
          <p14:sldIdLst>
            <p14:sldId id="317"/>
            <p14:sldId id="303"/>
            <p14:sldId id="305"/>
            <p14:sldId id="306"/>
            <p14:sldId id="307"/>
            <p14:sldId id="308"/>
            <p14:sldId id="309"/>
            <p14:sldId id="319"/>
            <p14:sldId id="311"/>
            <p14:sldId id="312"/>
            <p14:sldId id="313"/>
            <p14:sldId id="314"/>
            <p14:sldId id="315"/>
            <p14:sldId id="316"/>
            <p14:sldId id="32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208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9AA1"/>
    <a:srgbClr val="9933FF"/>
    <a:srgbClr val="E76F51"/>
    <a:srgbClr val="E9C46A"/>
    <a:srgbClr val="F4A261"/>
    <a:srgbClr val="26465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845" autoAdjust="0"/>
    <p:restoredTop sz="95326" autoAdjust="0"/>
  </p:normalViewPr>
  <p:slideViewPr>
    <p:cSldViewPr snapToGrid="0">
      <p:cViewPr varScale="1">
        <p:scale>
          <a:sx n="82" d="100"/>
          <a:sy n="82" d="100"/>
        </p:scale>
        <p:origin x="1003" y="96"/>
      </p:cViewPr>
      <p:guideLst>
        <p:guide orient="horz" pos="2208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D7CE84-FCED-43EB-9095-1888A1357C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6F407FD-99EA-4782-8C19-0813512EBA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Research Gap, Aim, Objectives &amp; Research Questions</a:t>
          </a:r>
          <a:endParaRPr lang="en-US"/>
        </a:p>
      </dgm:t>
    </dgm:pt>
    <dgm:pt modelId="{1526A8E4-DB83-4F0F-87B3-3CE1DAA27C8A}" type="parTrans" cxnId="{4B00545A-548A-45E1-85DD-3C822153B09D}">
      <dgm:prSet/>
      <dgm:spPr/>
      <dgm:t>
        <a:bodyPr/>
        <a:lstStyle/>
        <a:p>
          <a:endParaRPr lang="en-US"/>
        </a:p>
      </dgm:t>
    </dgm:pt>
    <dgm:pt modelId="{855A81D2-8509-474C-ACB5-C221DF1D06E7}" type="sibTrans" cxnId="{4B00545A-548A-45E1-85DD-3C822153B09D}">
      <dgm:prSet/>
      <dgm:spPr/>
      <dgm:t>
        <a:bodyPr/>
        <a:lstStyle/>
        <a:p>
          <a:endParaRPr lang="en-US"/>
        </a:p>
      </dgm:t>
    </dgm:pt>
    <dgm:pt modelId="{5E539A3B-BF4C-4FFA-910C-D48411F8EB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Dataset &amp; Experimental Pipeline</a:t>
          </a:r>
          <a:endParaRPr lang="en-US" dirty="0"/>
        </a:p>
      </dgm:t>
    </dgm:pt>
    <dgm:pt modelId="{4D641DBA-3C25-440D-B315-750979CBD5C7}" type="parTrans" cxnId="{72D99C45-4608-4808-B1DE-5D9C0075EB0B}">
      <dgm:prSet/>
      <dgm:spPr/>
      <dgm:t>
        <a:bodyPr/>
        <a:lstStyle/>
        <a:p>
          <a:endParaRPr lang="en-US"/>
        </a:p>
      </dgm:t>
    </dgm:pt>
    <dgm:pt modelId="{18A8A152-9534-45EC-8B59-262F98C6BA1C}" type="sibTrans" cxnId="{72D99C45-4608-4808-B1DE-5D9C0075EB0B}">
      <dgm:prSet/>
      <dgm:spPr/>
      <dgm:t>
        <a:bodyPr/>
        <a:lstStyle/>
        <a:p>
          <a:endParaRPr lang="en-US"/>
        </a:p>
      </dgm:t>
    </dgm:pt>
    <dgm:pt modelId="{E7A1F34B-DDBA-4081-97E2-9D1D375AF1A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Models Benchmarked + Proposed Approach</a:t>
          </a:r>
          <a:endParaRPr lang="en-US" dirty="0"/>
        </a:p>
      </dgm:t>
    </dgm:pt>
    <dgm:pt modelId="{347C4A9A-2361-4C9C-AEE2-88E9A6946587}" type="parTrans" cxnId="{009E0E15-E48E-48D6-918C-4135030C07BA}">
      <dgm:prSet/>
      <dgm:spPr/>
      <dgm:t>
        <a:bodyPr/>
        <a:lstStyle/>
        <a:p>
          <a:endParaRPr lang="en-US"/>
        </a:p>
      </dgm:t>
    </dgm:pt>
    <dgm:pt modelId="{28FB30F0-9ABD-456E-917F-495D000FAB17}" type="sibTrans" cxnId="{009E0E15-E48E-48D6-918C-4135030C07BA}">
      <dgm:prSet/>
      <dgm:spPr/>
      <dgm:t>
        <a:bodyPr/>
        <a:lstStyle/>
        <a:p>
          <a:endParaRPr lang="en-US"/>
        </a:p>
      </dgm:t>
    </dgm:pt>
    <dgm:pt modelId="{1978B217-6859-4813-ACD8-94D8EA3FCA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Evaluation Metrics</a:t>
          </a:r>
          <a:endParaRPr lang="en-US" dirty="0"/>
        </a:p>
      </dgm:t>
    </dgm:pt>
    <dgm:pt modelId="{DFC229AD-A14D-4412-8DAD-467578466860}" type="parTrans" cxnId="{C0A932D1-AFAB-45F2-B7CA-D0EE0F74A63B}">
      <dgm:prSet/>
      <dgm:spPr/>
      <dgm:t>
        <a:bodyPr/>
        <a:lstStyle/>
        <a:p>
          <a:endParaRPr lang="en-US"/>
        </a:p>
      </dgm:t>
    </dgm:pt>
    <dgm:pt modelId="{97BDAF9A-B3CA-4269-A474-7A74FF3D897C}" type="sibTrans" cxnId="{C0A932D1-AFAB-45F2-B7CA-D0EE0F74A63B}">
      <dgm:prSet/>
      <dgm:spPr/>
      <dgm:t>
        <a:bodyPr/>
        <a:lstStyle/>
        <a:p>
          <a:endParaRPr lang="en-US"/>
        </a:p>
      </dgm:t>
    </dgm:pt>
    <dgm:pt modelId="{8B25B022-D1A0-4657-A6D8-35BB296BAD6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Results (leaderboard + trade-offs)</a:t>
          </a:r>
          <a:endParaRPr lang="en-US" dirty="0"/>
        </a:p>
      </dgm:t>
    </dgm:pt>
    <dgm:pt modelId="{49CCE816-BED4-404F-8423-86BDEC8D5421}" type="parTrans" cxnId="{4993C5FA-015E-482A-8C0A-D279473180C9}">
      <dgm:prSet/>
      <dgm:spPr/>
      <dgm:t>
        <a:bodyPr/>
        <a:lstStyle/>
        <a:p>
          <a:endParaRPr lang="en-US"/>
        </a:p>
      </dgm:t>
    </dgm:pt>
    <dgm:pt modelId="{19EF0EE0-8BC4-450F-93A4-90E8F28B0772}" type="sibTrans" cxnId="{4993C5FA-015E-482A-8C0A-D279473180C9}">
      <dgm:prSet/>
      <dgm:spPr/>
      <dgm:t>
        <a:bodyPr/>
        <a:lstStyle/>
        <a:p>
          <a:endParaRPr lang="en-US"/>
        </a:p>
      </dgm:t>
    </dgm:pt>
    <dgm:pt modelId="{4E9AD14E-52FA-4035-A1F7-524E06493E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Limitations, Conclusion &amp; Future work</a:t>
          </a:r>
          <a:endParaRPr lang="en-US" dirty="0"/>
        </a:p>
      </dgm:t>
    </dgm:pt>
    <dgm:pt modelId="{4B3429EC-AD47-4434-A6DB-8260F1C0DE52}" type="parTrans" cxnId="{0193A69F-404B-48F6-B323-3F51A86D25FB}">
      <dgm:prSet/>
      <dgm:spPr/>
      <dgm:t>
        <a:bodyPr/>
        <a:lstStyle/>
        <a:p>
          <a:endParaRPr lang="en-US"/>
        </a:p>
      </dgm:t>
    </dgm:pt>
    <dgm:pt modelId="{6604348D-2439-4B18-B2CF-A048BA7765D5}" type="sibTrans" cxnId="{0193A69F-404B-48F6-B323-3F51A86D25FB}">
      <dgm:prSet/>
      <dgm:spPr/>
      <dgm:t>
        <a:bodyPr/>
        <a:lstStyle/>
        <a:p>
          <a:endParaRPr lang="en-US"/>
        </a:p>
      </dgm:t>
    </dgm:pt>
    <dgm:pt modelId="{DCB41E11-6761-4847-B75D-64FBF33B1C74}" type="pres">
      <dgm:prSet presAssocID="{06D7CE84-FCED-43EB-9095-1888A1357C69}" presName="root" presStyleCnt="0">
        <dgm:presLayoutVars>
          <dgm:dir/>
          <dgm:resizeHandles val="exact"/>
        </dgm:presLayoutVars>
      </dgm:prSet>
      <dgm:spPr/>
    </dgm:pt>
    <dgm:pt modelId="{6687BB6B-E334-41E3-B1CE-535FA4BEF397}" type="pres">
      <dgm:prSet presAssocID="{36F407FD-99EA-4782-8C19-0813512EBA5C}" presName="compNode" presStyleCnt="0"/>
      <dgm:spPr/>
    </dgm:pt>
    <dgm:pt modelId="{518396B9-E5D7-4D2D-B98D-AC1F7553FDEB}" type="pres">
      <dgm:prSet presAssocID="{36F407FD-99EA-4782-8C19-0813512EBA5C}" presName="bgRect" presStyleLbl="bgShp" presStyleIdx="0" presStyleCnt="6"/>
      <dgm:spPr/>
    </dgm:pt>
    <dgm:pt modelId="{F0F2CE8A-A3EF-4E1D-AC63-9A89B0C5A7DB}" type="pres">
      <dgm:prSet presAssocID="{36F407FD-99EA-4782-8C19-0813512EBA5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EE43F986-2B9C-4B1F-BEC9-4D26A87BC0BB}" type="pres">
      <dgm:prSet presAssocID="{36F407FD-99EA-4782-8C19-0813512EBA5C}" presName="spaceRect" presStyleCnt="0"/>
      <dgm:spPr/>
    </dgm:pt>
    <dgm:pt modelId="{BE0ED575-EDFD-460F-BD2C-A29D905660B9}" type="pres">
      <dgm:prSet presAssocID="{36F407FD-99EA-4782-8C19-0813512EBA5C}" presName="parTx" presStyleLbl="revTx" presStyleIdx="0" presStyleCnt="6">
        <dgm:presLayoutVars>
          <dgm:chMax val="0"/>
          <dgm:chPref val="0"/>
        </dgm:presLayoutVars>
      </dgm:prSet>
      <dgm:spPr/>
    </dgm:pt>
    <dgm:pt modelId="{E74D0A5C-C9C7-478B-9961-927779B704E8}" type="pres">
      <dgm:prSet presAssocID="{855A81D2-8509-474C-ACB5-C221DF1D06E7}" presName="sibTrans" presStyleCnt="0"/>
      <dgm:spPr/>
    </dgm:pt>
    <dgm:pt modelId="{CE7DDADC-E48E-4CCC-9771-79D98E754C8E}" type="pres">
      <dgm:prSet presAssocID="{5E539A3B-BF4C-4FFA-910C-D48411F8EB23}" presName="compNode" presStyleCnt="0"/>
      <dgm:spPr/>
    </dgm:pt>
    <dgm:pt modelId="{D00ACC42-C87A-4A1A-AD90-CC8C32E708CE}" type="pres">
      <dgm:prSet presAssocID="{5E539A3B-BF4C-4FFA-910C-D48411F8EB23}" presName="bgRect" presStyleLbl="bgShp" presStyleIdx="1" presStyleCnt="6"/>
      <dgm:spPr/>
    </dgm:pt>
    <dgm:pt modelId="{F926C1DF-0382-4608-84E5-6C52ED6A2C70}" type="pres">
      <dgm:prSet presAssocID="{5E539A3B-BF4C-4FFA-910C-D48411F8EB2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9C662295-8DF4-453E-A87F-5400F21845FD}" type="pres">
      <dgm:prSet presAssocID="{5E539A3B-BF4C-4FFA-910C-D48411F8EB23}" presName="spaceRect" presStyleCnt="0"/>
      <dgm:spPr/>
    </dgm:pt>
    <dgm:pt modelId="{E0FA4A95-282A-4683-A4FD-6B14911C4E43}" type="pres">
      <dgm:prSet presAssocID="{5E539A3B-BF4C-4FFA-910C-D48411F8EB23}" presName="parTx" presStyleLbl="revTx" presStyleIdx="1" presStyleCnt="6">
        <dgm:presLayoutVars>
          <dgm:chMax val="0"/>
          <dgm:chPref val="0"/>
        </dgm:presLayoutVars>
      </dgm:prSet>
      <dgm:spPr/>
    </dgm:pt>
    <dgm:pt modelId="{0AB99303-D4B9-4F39-9C9E-98393091B20B}" type="pres">
      <dgm:prSet presAssocID="{18A8A152-9534-45EC-8B59-262F98C6BA1C}" presName="sibTrans" presStyleCnt="0"/>
      <dgm:spPr/>
    </dgm:pt>
    <dgm:pt modelId="{4DDC1452-BE63-431A-ACB6-440012C16EA9}" type="pres">
      <dgm:prSet presAssocID="{E7A1F34B-DDBA-4081-97E2-9D1D375AF1A0}" presName="compNode" presStyleCnt="0"/>
      <dgm:spPr/>
    </dgm:pt>
    <dgm:pt modelId="{F02B6A5D-5999-4E1E-99FA-72FB3CAC03B9}" type="pres">
      <dgm:prSet presAssocID="{E7A1F34B-DDBA-4081-97E2-9D1D375AF1A0}" presName="bgRect" presStyleLbl="bgShp" presStyleIdx="2" presStyleCnt="6"/>
      <dgm:spPr/>
    </dgm:pt>
    <dgm:pt modelId="{C18E8A07-E844-41B1-94A5-C81FFB154D07}" type="pres">
      <dgm:prSet presAssocID="{E7A1F34B-DDBA-4081-97E2-9D1D375AF1A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A7E3C0C-C3F1-4938-9197-E1955CDAFD11}" type="pres">
      <dgm:prSet presAssocID="{E7A1F34B-DDBA-4081-97E2-9D1D375AF1A0}" presName="spaceRect" presStyleCnt="0"/>
      <dgm:spPr/>
    </dgm:pt>
    <dgm:pt modelId="{F8141331-5CAF-44B9-A7F8-1837FBB207AB}" type="pres">
      <dgm:prSet presAssocID="{E7A1F34B-DDBA-4081-97E2-9D1D375AF1A0}" presName="parTx" presStyleLbl="revTx" presStyleIdx="2" presStyleCnt="6">
        <dgm:presLayoutVars>
          <dgm:chMax val="0"/>
          <dgm:chPref val="0"/>
        </dgm:presLayoutVars>
      </dgm:prSet>
      <dgm:spPr/>
    </dgm:pt>
    <dgm:pt modelId="{70A18F39-8EFB-40D3-9083-BF25E3D10FC1}" type="pres">
      <dgm:prSet presAssocID="{28FB30F0-9ABD-456E-917F-495D000FAB17}" presName="sibTrans" presStyleCnt="0"/>
      <dgm:spPr/>
    </dgm:pt>
    <dgm:pt modelId="{6288738B-BD62-45AA-99F0-51A44BA3B661}" type="pres">
      <dgm:prSet presAssocID="{1978B217-6859-4813-ACD8-94D8EA3FCAEC}" presName="compNode" presStyleCnt="0"/>
      <dgm:spPr/>
    </dgm:pt>
    <dgm:pt modelId="{04DE9627-003C-43C4-9633-E6E48578613C}" type="pres">
      <dgm:prSet presAssocID="{1978B217-6859-4813-ACD8-94D8EA3FCAEC}" presName="bgRect" presStyleLbl="bgShp" presStyleIdx="3" presStyleCnt="6"/>
      <dgm:spPr/>
    </dgm:pt>
    <dgm:pt modelId="{134979F4-22A5-4BF0-BB4B-81E5C165DD75}" type="pres">
      <dgm:prSet presAssocID="{1978B217-6859-4813-ACD8-94D8EA3FCAE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07445A0-3DE4-4B52-9FD7-759EE0AEB032}" type="pres">
      <dgm:prSet presAssocID="{1978B217-6859-4813-ACD8-94D8EA3FCAEC}" presName="spaceRect" presStyleCnt="0"/>
      <dgm:spPr/>
    </dgm:pt>
    <dgm:pt modelId="{E053953F-D121-4BFC-8789-5AAF28F85933}" type="pres">
      <dgm:prSet presAssocID="{1978B217-6859-4813-ACD8-94D8EA3FCAEC}" presName="parTx" presStyleLbl="revTx" presStyleIdx="3" presStyleCnt="6">
        <dgm:presLayoutVars>
          <dgm:chMax val="0"/>
          <dgm:chPref val="0"/>
        </dgm:presLayoutVars>
      </dgm:prSet>
      <dgm:spPr/>
    </dgm:pt>
    <dgm:pt modelId="{0565B704-9617-457F-869F-D4F36FCA6C5C}" type="pres">
      <dgm:prSet presAssocID="{97BDAF9A-B3CA-4269-A474-7A74FF3D897C}" presName="sibTrans" presStyleCnt="0"/>
      <dgm:spPr/>
    </dgm:pt>
    <dgm:pt modelId="{7EE5E813-5C29-48EB-8AE4-3CC8978EDB65}" type="pres">
      <dgm:prSet presAssocID="{8B25B022-D1A0-4657-A6D8-35BB296BAD65}" presName="compNode" presStyleCnt="0"/>
      <dgm:spPr/>
    </dgm:pt>
    <dgm:pt modelId="{A534E616-1756-4BA3-A574-ED6A987D93F7}" type="pres">
      <dgm:prSet presAssocID="{8B25B022-D1A0-4657-A6D8-35BB296BAD65}" presName="bgRect" presStyleLbl="bgShp" presStyleIdx="4" presStyleCnt="6"/>
      <dgm:spPr/>
    </dgm:pt>
    <dgm:pt modelId="{FAB37AB5-553A-466D-AC8C-A971AE878037}" type="pres">
      <dgm:prSet presAssocID="{8B25B022-D1A0-4657-A6D8-35BB296BAD6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A1EF9C9-9E38-4E33-84D1-3CF1299957B7}" type="pres">
      <dgm:prSet presAssocID="{8B25B022-D1A0-4657-A6D8-35BB296BAD65}" presName="spaceRect" presStyleCnt="0"/>
      <dgm:spPr/>
    </dgm:pt>
    <dgm:pt modelId="{F2DD5EEE-7989-4A7D-AF18-B0F9586D7A4C}" type="pres">
      <dgm:prSet presAssocID="{8B25B022-D1A0-4657-A6D8-35BB296BAD65}" presName="parTx" presStyleLbl="revTx" presStyleIdx="4" presStyleCnt="6">
        <dgm:presLayoutVars>
          <dgm:chMax val="0"/>
          <dgm:chPref val="0"/>
        </dgm:presLayoutVars>
      </dgm:prSet>
      <dgm:spPr/>
    </dgm:pt>
    <dgm:pt modelId="{2CD9C4A9-BA4C-4F2B-9B2A-C87709CF4D56}" type="pres">
      <dgm:prSet presAssocID="{19EF0EE0-8BC4-450F-93A4-90E8F28B0772}" presName="sibTrans" presStyleCnt="0"/>
      <dgm:spPr/>
    </dgm:pt>
    <dgm:pt modelId="{2AC9B897-C62C-463B-830C-8F3CEC1D6A46}" type="pres">
      <dgm:prSet presAssocID="{4E9AD14E-52FA-4035-A1F7-524E06493EFF}" presName="compNode" presStyleCnt="0"/>
      <dgm:spPr/>
    </dgm:pt>
    <dgm:pt modelId="{6FEC59A5-BB93-4346-8929-EC55EB270D78}" type="pres">
      <dgm:prSet presAssocID="{4E9AD14E-52FA-4035-A1F7-524E06493EFF}" presName="bgRect" presStyleLbl="bgShp" presStyleIdx="5" presStyleCnt="6"/>
      <dgm:spPr/>
    </dgm:pt>
    <dgm:pt modelId="{B9087CA5-BFEF-40FA-BB08-B175865E3E82}" type="pres">
      <dgm:prSet presAssocID="{4E9AD14E-52FA-4035-A1F7-524E06493EF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3AAC023B-2E9E-4E22-BA7E-378A0D516BC6}" type="pres">
      <dgm:prSet presAssocID="{4E9AD14E-52FA-4035-A1F7-524E06493EFF}" presName="spaceRect" presStyleCnt="0"/>
      <dgm:spPr/>
    </dgm:pt>
    <dgm:pt modelId="{040BE772-D9A4-46DF-8A0F-6A3571956352}" type="pres">
      <dgm:prSet presAssocID="{4E9AD14E-52FA-4035-A1F7-524E06493EF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09E0E15-E48E-48D6-918C-4135030C07BA}" srcId="{06D7CE84-FCED-43EB-9095-1888A1357C69}" destId="{E7A1F34B-DDBA-4081-97E2-9D1D375AF1A0}" srcOrd="2" destOrd="0" parTransId="{347C4A9A-2361-4C9C-AEE2-88E9A6946587}" sibTransId="{28FB30F0-9ABD-456E-917F-495D000FAB17}"/>
    <dgm:cxn modelId="{D4C3631F-BD75-4BEC-85ED-C2FFCD729140}" type="presOf" srcId="{1978B217-6859-4813-ACD8-94D8EA3FCAEC}" destId="{E053953F-D121-4BFC-8789-5AAF28F85933}" srcOrd="0" destOrd="0" presId="urn:microsoft.com/office/officeart/2018/2/layout/IconVerticalSolidList"/>
    <dgm:cxn modelId="{5D372133-3352-4A92-AC1D-CE3AAD74AEB4}" type="presOf" srcId="{4E9AD14E-52FA-4035-A1F7-524E06493EFF}" destId="{040BE772-D9A4-46DF-8A0F-6A3571956352}" srcOrd="0" destOrd="0" presId="urn:microsoft.com/office/officeart/2018/2/layout/IconVerticalSolidList"/>
    <dgm:cxn modelId="{8FA22740-3E40-42C6-A0F7-991EBA0D1A9F}" type="presOf" srcId="{8B25B022-D1A0-4657-A6D8-35BB296BAD65}" destId="{F2DD5EEE-7989-4A7D-AF18-B0F9586D7A4C}" srcOrd="0" destOrd="0" presId="urn:microsoft.com/office/officeart/2018/2/layout/IconVerticalSolidList"/>
    <dgm:cxn modelId="{72D99C45-4608-4808-B1DE-5D9C0075EB0B}" srcId="{06D7CE84-FCED-43EB-9095-1888A1357C69}" destId="{5E539A3B-BF4C-4FFA-910C-D48411F8EB23}" srcOrd="1" destOrd="0" parTransId="{4D641DBA-3C25-440D-B315-750979CBD5C7}" sibTransId="{18A8A152-9534-45EC-8B59-262F98C6BA1C}"/>
    <dgm:cxn modelId="{C940304E-CDB1-4867-B7BE-19E8DD9EA53E}" type="presOf" srcId="{E7A1F34B-DDBA-4081-97E2-9D1D375AF1A0}" destId="{F8141331-5CAF-44B9-A7F8-1837FBB207AB}" srcOrd="0" destOrd="0" presId="urn:microsoft.com/office/officeart/2018/2/layout/IconVerticalSolidList"/>
    <dgm:cxn modelId="{4B00545A-548A-45E1-85DD-3C822153B09D}" srcId="{06D7CE84-FCED-43EB-9095-1888A1357C69}" destId="{36F407FD-99EA-4782-8C19-0813512EBA5C}" srcOrd="0" destOrd="0" parTransId="{1526A8E4-DB83-4F0F-87B3-3CE1DAA27C8A}" sibTransId="{855A81D2-8509-474C-ACB5-C221DF1D06E7}"/>
    <dgm:cxn modelId="{EEA4D486-874A-436E-9A22-D33D5B22DB20}" type="presOf" srcId="{06D7CE84-FCED-43EB-9095-1888A1357C69}" destId="{DCB41E11-6761-4847-B75D-64FBF33B1C74}" srcOrd="0" destOrd="0" presId="urn:microsoft.com/office/officeart/2018/2/layout/IconVerticalSolidList"/>
    <dgm:cxn modelId="{0193A69F-404B-48F6-B323-3F51A86D25FB}" srcId="{06D7CE84-FCED-43EB-9095-1888A1357C69}" destId="{4E9AD14E-52FA-4035-A1F7-524E06493EFF}" srcOrd="5" destOrd="0" parTransId="{4B3429EC-AD47-4434-A6DB-8260F1C0DE52}" sibTransId="{6604348D-2439-4B18-B2CF-A048BA7765D5}"/>
    <dgm:cxn modelId="{051E2ECB-D8C0-4AE9-8E86-BB2A554D6438}" type="presOf" srcId="{36F407FD-99EA-4782-8C19-0813512EBA5C}" destId="{BE0ED575-EDFD-460F-BD2C-A29D905660B9}" srcOrd="0" destOrd="0" presId="urn:microsoft.com/office/officeart/2018/2/layout/IconVerticalSolidList"/>
    <dgm:cxn modelId="{C0A932D1-AFAB-45F2-B7CA-D0EE0F74A63B}" srcId="{06D7CE84-FCED-43EB-9095-1888A1357C69}" destId="{1978B217-6859-4813-ACD8-94D8EA3FCAEC}" srcOrd="3" destOrd="0" parTransId="{DFC229AD-A14D-4412-8DAD-467578466860}" sibTransId="{97BDAF9A-B3CA-4269-A474-7A74FF3D897C}"/>
    <dgm:cxn modelId="{00DE92DC-A511-4ABE-97CF-B29974282BF3}" type="presOf" srcId="{5E539A3B-BF4C-4FFA-910C-D48411F8EB23}" destId="{E0FA4A95-282A-4683-A4FD-6B14911C4E43}" srcOrd="0" destOrd="0" presId="urn:microsoft.com/office/officeart/2018/2/layout/IconVerticalSolidList"/>
    <dgm:cxn modelId="{4993C5FA-015E-482A-8C0A-D279473180C9}" srcId="{06D7CE84-FCED-43EB-9095-1888A1357C69}" destId="{8B25B022-D1A0-4657-A6D8-35BB296BAD65}" srcOrd="4" destOrd="0" parTransId="{49CCE816-BED4-404F-8423-86BDEC8D5421}" sibTransId="{19EF0EE0-8BC4-450F-93A4-90E8F28B0772}"/>
    <dgm:cxn modelId="{87F3DC44-F619-4B62-B455-219C48A8710D}" type="presParOf" srcId="{DCB41E11-6761-4847-B75D-64FBF33B1C74}" destId="{6687BB6B-E334-41E3-B1CE-535FA4BEF397}" srcOrd="0" destOrd="0" presId="urn:microsoft.com/office/officeart/2018/2/layout/IconVerticalSolidList"/>
    <dgm:cxn modelId="{945C47D3-50E5-4BEC-A76C-868F9C1A1ED8}" type="presParOf" srcId="{6687BB6B-E334-41E3-B1CE-535FA4BEF397}" destId="{518396B9-E5D7-4D2D-B98D-AC1F7553FDEB}" srcOrd="0" destOrd="0" presId="urn:microsoft.com/office/officeart/2018/2/layout/IconVerticalSolidList"/>
    <dgm:cxn modelId="{F38DEAFD-98F1-4A9F-9B89-17E0C39514FD}" type="presParOf" srcId="{6687BB6B-E334-41E3-B1CE-535FA4BEF397}" destId="{F0F2CE8A-A3EF-4E1D-AC63-9A89B0C5A7DB}" srcOrd="1" destOrd="0" presId="urn:microsoft.com/office/officeart/2018/2/layout/IconVerticalSolidList"/>
    <dgm:cxn modelId="{F385BC31-407F-40AD-BB71-AA8025CF1C87}" type="presParOf" srcId="{6687BB6B-E334-41E3-B1CE-535FA4BEF397}" destId="{EE43F986-2B9C-4B1F-BEC9-4D26A87BC0BB}" srcOrd="2" destOrd="0" presId="urn:microsoft.com/office/officeart/2018/2/layout/IconVerticalSolidList"/>
    <dgm:cxn modelId="{18D5F9BC-A3BB-42BF-A2D2-838E9B5F3D11}" type="presParOf" srcId="{6687BB6B-E334-41E3-B1CE-535FA4BEF397}" destId="{BE0ED575-EDFD-460F-BD2C-A29D905660B9}" srcOrd="3" destOrd="0" presId="urn:microsoft.com/office/officeart/2018/2/layout/IconVerticalSolidList"/>
    <dgm:cxn modelId="{AC6DF04A-539D-407C-AE12-059E5788C54B}" type="presParOf" srcId="{DCB41E11-6761-4847-B75D-64FBF33B1C74}" destId="{E74D0A5C-C9C7-478B-9961-927779B704E8}" srcOrd="1" destOrd="0" presId="urn:microsoft.com/office/officeart/2018/2/layout/IconVerticalSolidList"/>
    <dgm:cxn modelId="{BB1FBC72-7C14-4EA4-8F18-5D5955E004D7}" type="presParOf" srcId="{DCB41E11-6761-4847-B75D-64FBF33B1C74}" destId="{CE7DDADC-E48E-4CCC-9771-79D98E754C8E}" srcOrd="2" destOrd="0" presId="urn:microsoft.com/office/officeart/2018/2/layout/IconVerticalSolidList"/>
    <dgm:cxn modelId="{B91B6488-1918-4D1A-AE16-2D0758602149}" type="presParOf" srcId="{CE7DDADC-E48E-4CCC-9771-79D98E754C8E}" destId="{D00ACC42-C87A-4A1A-AD90-CC8C32E708CE}" srcOrd="0" destOrd="0" presId="urn:microsoft.com/office/officeart/2018/2/layout/IconVerticalSolidList"/>
    <dgm:cxn modelId="{17B0125F-8C4B-4841-B7D3-97132E1FE145}" type="presParOf" srcId="{CE7DDADC-E48E-4CCC-9771-79D98E754C8E}" destId="{F926C1DF-0382-4608-84E5-6C52ED6A2C70}" srcOrd="1" destOrd="0" presId="urn:microsoft.com/office/officeart/2018/2/layout/IconVerticalSolidList"/>
    <dgm:cxn modelId="{D9571CB6-98AC-4362-B3B5-671436745F1B}" type="presParOf" srcId="{CE7DDADC-E48E-4CCC-9771-79D98E754C8E}" destId="{9C662295-8DF4-453E-A87F-5400F21845FD}" srcOrd="2" destOrd="0" presId="urn:microsoft.com/office/officeart/2018/2/layout/IconVerticalSolidList"/>
    <dgm:cxn modelId="{9DF9D9AC-4D81-4004-A1D3-8ED3F999D62C}" type="presParOf" srcId="{CE7DDADC-E48E-4CCC-9771-79D98E754C8E}" destId="{E0FA4A95-282A-4683-A4FD-6B14911C4E43}" srcOrd="3" destOrd="0" presId="urn:microsoft.com/office/officeart/2018/2/layout/IconVerticalSolidList"/>
    <dgm:cxn modelId="{723BE3A0-E6F4-4335-ACCA-0147AA439720}" type="presParOf" srcId="{DCB41E11-6761-4847-B75D-64FBF33B1C74}" destId="{0AB99303-D4B9-4F39-9C9E-98393091B20B}" srcOrd="3" destOrd="0" presId="urn:microsoft.com/office/officeart/2018/2/layout/IconVerticalSolidList"/>
    <dgm:cxn modelId="{3EA5CC9A-4F53-4FB5-AD07-DBBFB2A0CD38}" type="presParOf" srcId="{DCB41E11-6761-4847-B75D-64FBF33B1C74}" destId="{4DDC1452-BE63-431A-ACB6-440012C16EA9}" srcOrd="4" destOrd="0" presId="urn:microsoft.com/office/officeart/2018/2/layout/IconVerticalSolidList"/>
    <dgm:cxn modelId="{B7B1BF86-5997-4C96-A2AE-DF05DE499CBF}" type="presParOf" srcId="{4DDC1452-BE63-431A-ACB6-440012C16EA9}" destId="{F02B6A5D-5999-4E1E-99FA-72FB3CAC03B9}" srcOrd="0" destOrd="0" presId="urn:microsoft.com/office/officeart/2018/2/layout/IconVerticalSolidList"/>
    <dgm:cxn modelId="{9D5255A7-0E74-4C49-B0D6-100F60284ACF}" type="presParOf" srcId="{4DDC1452-BE63-431A-ACB6-440012C16EA9}" destId="{C18E8A07-E844-41B1-94A5-C81FFB154D07}" srcOrd="1" destOrd="0" presId="urn:microsoft.com/office/officeart/2018/2/layout/IconVerticalSolidList"/>
    <dgm:cxn modelId="{411EBDA0-EAE0-449C-A4EF-4BBCAEF097CF}" type="presParOf" srcId="{4DDC1452-BE63-431A-ACB6-440012C16EA9}" destId="{AA7E3C0C-C3F1-4938-9197-E1955CDAFD11}" srcOrd="2" destOrd="0" presId="urn:microsoft.com/office/officeart/2018/2/layout/IconVerticalSolidList"/>
    <dgm:cxn modelId="{7F66F348-FE1D-4DE9-869F-37364FAA3382}" type="presParOf" srcId="{4DDC1452-BE63-431A-ACB6-440012C16EA9}" destId="{F8141331-5CAF-44B9-A7F8-1837FBB207AB}" srcOrd="3" destOrd="0" presId="urn:microsoft.com/office/officeart/2018/2/layout/IconVerticalSolidList"/>
    <dgm:cxn modelId="{EFD03346-F445-4883-9EC3-708030979BFC}" type="presParOf" srcId="{DCB41E11-6761-4847-B75D-64FBF33B1C74}" destId="{70A18F39-8EFB-40D3-9083-BF25E3D10FC1}" srcOrd="5" destOrd="0" presId="urn:microsoft.com/office/officeart/2018/2/layout/IconVerticalSolidList"/>
    <dgm:cxn modelId="{AE2DAABB-D937-4B87-BC63-FDACD0F2E65C}" type="presParOf" srcId="{DCB41E11-6761-4847-B75D-64FBF33B1C74}" destId="{6288738B-BD62-45AA-99F0-51A44BA3B661}" srcOrd="6" destOrd="0" presId="urn:microsoft.com/office/officeart/2018/2/layout/IconVerticalSolidList"/>
    <dgm:cxn modelId="{62E713FB-FEE7-4352-9B75-1B0FA084A9CB}" type="presParOf" srcId="{6288738B-BD62-45AA-99F0-51A44BA3B661}" destId="{04DE9627-003C-43C4-9633-E6E48578613C}" srcOrd="0" destOrd="0" presId="urn:microsoft.com/office/officeart/2018/2/layout/IconVerticalSolidList"/>
    <dgm:cxn modelId="{32049D4F-8612-4C57-9BE0-36A09EE746F2}" type="presParOf" srcId="{6288738B-BD62-45AA-99F0-51A44BA3B661}" destId="{134979F4-22A5-4BF0-BB4B-81E5C165DD75}" srcOrd="1" destOrd="0" presId="urn:microsoft.com/office/officeart/2018/2/layout/IconVerticalSolidList"/>
    <dgm:cxn modelId="{FD576C52-0E78-4014-A2E8-51013E93A9ED}" type="presParOf" srcId="{6288738B-BD62-45AA-99F0-51A44BA3B661}" destId="{207445A0-3DE4-4B52-9FD7-759EE0AEB032}" srcOrd="2" destOrd="0" presId="urn:microsoft.com/office/officeart/2018/2/layout/IconVerticalSolidList"/>
    <dgm:cxn modelId="{17C9B9AB-AD08-4082-8CF7-985497F37CBB}" type="presParOf" srcId="{6288738B-BD62-45AA-99F0-51A44BA3B661}" destId="{E053953F-D121-4BFC-8789-5AAF28F85933}" srcOrd="3" destOrd="0" presId="urn:microsoft.com/office/officeart/2018/2/layout/IconVerticalSolidList"/>
    <dgm:cxn modelId="{0C3BF339-96B4-4940-9FDD-083EB46711F2}" type="presParOf" srcId="{DCB41E11-6761-4847-B75D-64FBF33B1C74}" destId="{0565B704-9617-457F-869F-D4F36FCA6C5C}" srcOrd="7" destOrd="0" presId="urn:microsoft.com/office/officeart/2018/2/layout/IconVerticalSolidList"/>
    <dgm:cxn modelId="{F324C7B4-06A6-4FDE-BA70-56230B14FF15}" type="presParOf" srcId="{DCB41E11-6761-4847-B75D-64FBF33B1C74}" destId="{7EE5E813-5C29-48EB-8AE4-3CC8978EDB65}" srcOrd="8" destOrd="0" presId="urn:microsoft.com/office/officeart/2018/2/layout/IconVerticalSolidList"/>
    <dgm:cxn modelId="{C9B2CAF8-AEB7-4CF5-B97D-81A5B0F2EDC5}" type="presParOf" srcId="{7EE5E813-5C29-48EB-8AE4-3CC8978EDB65}" destId="{A534E616-1756-4BA3-A574-ED6A987D93F7}" srcOrd="0" destOrd="0" presId="urn:microsoft.com/office/officeart/2018/2/layout/IconVerticalSolidList"/>
    <dgm:cxn modelId="{FE9DE61B-5FD3-4146-A29E-5ABD7FDEBC7D}" type="presParOf" srcId="{7EE5E813-5C29-48EB-8AE4-3CC8978EDB65}" destId="{FAB37AB5-553A-466D-AC8C-A971AE878037}" srcOrd="1" destOrd="0" presId="urn:microsoft.com/office/officeart/2018/2/layout/IconVerticalSolidList"/>
    <dgm:cxn modelId="{3EB5D1B0-131A-4887-AA09-68D4B6EB0B66}" type="presParOf" srcId="{7EE5E813-5C29-48EB-8AE4-3CC8978EDB65}" destId="{4A1EF9C9-9E38-4E33-84D1-3CF1299957B7}" srcOrd="2" destOrd="0" presId="urn:microsoft.com/office/officeart/2018/2/layout/IconVerticalSolidList"/>
    <dgm:cxn modelId="{1143838B-2BF3-4560-BFAD-B00D51A8F5EB}" type="presParOf" srcId="{7EE5E813-5C29-48EB-8AE4-3CC8978EDB65}" destId="{F2DD5EEE-7989-4A7D-AF18-B0F9586D7A4C}" srcOrd="3" destOrd="0" presId="urn:microsoft.com/office/officeart/2018/2/layout/IconVerticalSolidList"/>
    <dgm:cxn modelId="{02F46E15-781F-4FF8-8EF8-D855405C7973}" type="presParOf" srcId="{DCB41E11-6761-4847-B75D-64FBF33B1C74}" destId="{2CD9C4A9-BA4C-4F2B-9B2A-C87709CF4D56}" srcOrd="9" destOrd="0" presId="urn:microsoft.com/office/officeart/2018/2/layout/IconVerticalSolidList"/>
    <dgm:cxn modelId="{43631FFB-C67C-448B-AC14-9495C92332CE}" type="presParOf" srcId="{DCB41E11-6761-4847-B75D-64FBF33B1C74}" destId="{2AC9B897-C62C-463B-830C-8F3CEC1D6A46}" srcOrd="10" destOrd="0" presId="urn:microsoft.com/office/officeart/2018/2/layout/IconVerticalSolidList"/>
    <dgm:cxn modelId="{A3DE030A-6CC1-4D50-8E07-47DA4812E640}" type="presParOf" srcId="{2AC9B897-C62C-463B-830C-8F3CEC1D6A46}" destId="{6FEC59A5-BB93-4346-8929-EC55EB270D78}" srcOrd="0" destOrd="0" presId="urn:microsoft.com/office/officeart/2018/2/layout/IconVerticalSolidList"/>
    <dgm:cxn modelId="{1D052BE8-86FA-4C0C-8237-6561A0D44464}" type="presParOf" srcId="{2AC9B897-C62C-463B-830C-8F3CEC1D6A46}" destId="{B9087CA5-BFEF-40FA-BB08-B175865E3E82}" srcOrd="1" destOrd="0" presId="urn:microsoft.com/office/officeart/2018/2/layout/IconVerticalSolidList"/>
    <dgm:cxn modelId="{1562AB2F-9475-4CF0-91A8-D4DD79A49C80}" type="presParOf" srcId="{2AC9B897-C62C-463B-830C-8F3CEC1D6A46}" destId="{3AAC023B-2E9E-4E22-BA7E-378A0D516BC6}" srcOrd="2" destOrd="0" presId="urn:microsoft.com/office/officeart/2018/2/layout/IconVerticalSolidList"/>
    <dgm:cxn modelId="{3EAB75F3-1FCA-481D-8EF9-2D6E6626F94A}" type="presParOf" srcId="{2AC9B897-C62C-463B-830C-8F3CEC1D6A46}" destId="{040BE772-D9A4-46DF-8A0F-6A35719563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89C380-8101-49E7-922A-B91F491D47AD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59C0664-9FE7-4A46-A761-2A873A4F9794}">
      <dgm:prSet/>
      <dgm:spPr/>
      <dgm:t>
        <a:bodyPr/>
        <a:lstStyle/>
        <a:p>
          <a:r>
            <a:rPr lang="en-US" b="1" dirty="0"/>
            <a:t>Why these metrics (multi-class imbalance)</a:t>
          </a:r>
          <a:endParaRPr lang="en-US" dirty="0"/>
        </a:p>
      </dgm:t>
    </dgm:pt>
    <dgm:pt modelId="{452EC795-F496-4CB6-AE42-5BE2FDB81685}" type="parTrans" cxnId="{B8E70560-AD4F-487C-8BC6-7DDB86632440}">
      <dgm:prSet/>
      <dgm:spPr/>
      <dgm:t>
        <a:bodyPr/>
        <a:lstStyle/>
        <a:p>
          <a:endParaRPr lang="en-US"/>
        </a:p>
      </dgm:t>
    </dgm:pt>
    <dgm:pt modelId="{A16E1B0E-A7F8-4F54-83E5-8292066A61AA}" type="sibTrans" cxnId="{B8E70560-AD4F-487C-8BC6-7DDB86632440}">
      <dgm:prSet/>
      <dgm:spPr/>
      <dgm:t>
        <a:bodyPr/>
        <a:lstStyle/>
        <a:p>
          <a:endParaRPr lang="en-US"/>
        </a:p>
      </dgm:t>
    </dgm:pt>
    <dgm:pt modelId="{0E3E2A7B-AF55-4C5A-BA16-EC313D24ED90}">
      <dgm:prSet/>
      <dgm:spPr/>
      <dgm:t>
        <a:bodyPr/>
        <a:lstStyle/>
        <a:p>
          <a:r>
            <a:rPr lang="en-US" b="1"/>
            <a:t>Macro-F1 (primary):</a:t>
          </a:r>
          <a:r>
            <a:rPr lang="en-US"/>
            <a:t> equal weight to each class → reveals minority attack performance</a:t>
          </a:r>
        </a:p>
      </dgm:t>
    </dgm:pt>
    <dgm:pt modelId="{3A424062-E5D4-4FD2-91F1-A4A2258A1516}" type="parTrans" cxnId="{BF568EFC-AC40-4EFD-812C-E8D38A71140A}">
      <dgm:prSet/>
      <dgm:spPr/>
      <dgm:t>
        <a:bodyPr/>
        <a:lstStyle/>
        <a:p>
          <a:endParaRPr lang="en-US"/>
        </a:p>
      </dgm:t>
    </dgm:pt>
    <dgm:pt modelId="{D2918683-583B-4415-AE95-F765ADA91282}" type="sibTrans" cxnId="{BF568EFC-AC40-4EFD-812C-E8D38A71140A}">
      <dgm:prSet/>
      <dgm:spPr/>
      <dgm:t>
        <a:bodyPr/>
        <a:lstStyle/>
        <a:p>
          <a:endParaRPr lang="en-US"/>
        </a:p>
      </dgm:t>
    </dgm:pt>
    <dgm:pt modelId="{63E6C036-53B1-4F9F-848D-56DC79A5D625}">
      <dgm:prSet/>
      <dgm:spPr/>
      <dgm:t>
        <a:bodyPr/>
        <a:lstStyle/>
        <a:p>
          <a:r>
            <a:rPr lang="en-US" b="1"/>
            <a:t>MCC (primary):</a:t>
          </a:r>
          <a:r>
            <a:rPr lang="en-US"/>
            <a:t> robust correlation-based metric, </a:t>
          </a:r>
          <a:r>
            <a:rPr lang="en-US" dirty="0"/>
            <a:t>sensitive to all confusion-matrix terms</a:t>
          </a:r>
        </a:p>
      </dgm:t>
    </dgm:pt>
    <dgm:pt modelId="{21C3DD4D-31BA-466E-AA4C-F68AA5F12B68}" type="parTrans" cxnId="{326EFD5B-DC56-4132-ACD3-ED48C9CAD5FE}">
      <dgm:prSet/>
      <dgm:spPr/>
      <dgm:t>
        <a:bodyPr/>
        <a:lstStyle/>
        <a:p>
          <a:endParaRPr lang="en-US"/>
        </a:p>
      </dgm:t>
    </dgm:pt>
    <dgm:pt modelId="{CFE2B4DD-0922-4D1E-8248-EF2291B16AB6}" type="sibTrans" cxnId="{326EFD5B-DC56-4132-ACD3-ED48C9CAD5FE}">
      <dgm:prSet/>
      <dgm:spPr/>
      <dgm:t>
        <a:bodyPr/>
        <a:lstStyle/>
        <a:p>
          <a:endParaRPr lang="en-US"/>
        </a:p>
      </dgm:t>
    </dgm:pt>
    <dgm:pt modelId="{72806E7B-DD1D-4000-B4DE-3F4A1785D23F}">
      <dgm:prSet/>
      <dgm:spPr/>
      <dgm:t>
        <a:bodyPr/>
        <a:lstStyle/>
        <a:p>
          <a:r>
            <a:rPr lang="en-US" b="1"/>
            <a:t>Accuracy (secondary):</a:t>
          </a:r>
          <a:r>
            <a:rPr lang="en-US"/>
            <a:t> overall correctness, but can be misleading under imbalance</a:t>
          </a:r>
        </a:p>
      </dgm:t>
    </dgm:pt>
    <dgm:pt modelId="{A76BB7E5-FF38-45B0-9143-F3ACB59DCA26}" type="parTrans" cxnId="{0404FEBB-B9EA-4EED-92DD-1BB8E9C5B224}">
      <dgm:prSet/>
      <dgm:spPr/>
      <dgm:t>
        <a:bodyPr/>
        <a:lstStyle/>
        <a:p>
          <a:endParaRPr lang="en-US"/>
        </a:p>
      </dgm:t>
    </dgm:pt>
    <dgm:pt modelId="{0F759D12-0C79-48C7-938B-D2D9210DE19D}" type="sibTrans" cxnId="{0404FEBB-B9EA-4EED-92DD-1BB8E9C5B224}">
      <dgm:prSet/>
      <dgm:spPr/>
      <dgm:t>
        <a:bodyPr/>
        <a:lstStyle/>
        <a:p>
          <a:endParaRPr lang="en-US"/>
        </a:p>
      </dgm:t>
    </dgm:pt>
    <dgm:pt modelId="{B3DEA3C5-2D3D-47F9-8CED-DC5555119E60}">
      <dgm:prSet/>
      <dgm:spPr/>
      <dgm:t>
        <a:bodyPr/>
        <a:lstStyle/>
        <a:p>
          <a:r>
            <a:rPr lang="en-US" b="1"/>
            <a:t>Training time (practical):</a:t>
          </a:r>
          <a:r>
            <a:rPr lang="en-US"/>
            <a:t> proxy for retraining feasibility under drift and operational constraints</a:t>
          </a:r>
        </a:p>
      </dgm:t>
    </dgm:pt>
    <dgm:pt modelId="{2A5110E1-069A-42A8-885B-2DD25253E439}" type="parTrans" cxnId="{2403A7DD-D63A-4435-8BB0-B9DACBF0A14B}">
      <dgm:prSet/>
      <dgm:spPr/>
      <dgm:t>
        <a:bodyPr/>
        <a:lstStyle/>
        <a:p>
          <a:endParaRPr lang="en-US"/>
        </a:p>
      </dgm:t>
    </dgm:pt>
    <dgm:pt modelId="{0F34056B-208B-45C6-B134-2AD072C97551}" type="sibTrans" cxnId="{2403A7DD-D63A-4435-8BB0-B9DACBF0A14B}">
      <dgm:prSet/>
      <dgm:spPr/>
      <dgm:t>
        <a:bodyPr/>
        <a:lstStyle/>
        <a:p>
          <a:endParaRPr lang="en-US"/>
        </a:p>
      </dgm:t>
    </dgm:pt>
    <dgm:pt modelId="{87ECA1E1-2516-444F-A7E1-5A8F2404E38D}">
      <dgm:prSet/>
      <dgm:spPr/>
      <dgm:t>
        <a:bodyPr/>
        <a:lstStyle/>
        <a:p>
          <a:r>
            <a:rPr lang="en-US" b="1"/>
            <a:t>ROC-AUC:</a:t>
          </a:r>
          <a:r>
            <a:rPr lang="en-US"/>
            <a:t> reported, but interpret cautiously in multi-class imbalance</a:t>
          </a:r>
        </a:p>
      </dgm:t>
    </dgm:pt>
    <dgm:pt modelId="{95B8EEF2-E407-439D-80E6-007F8B870698}" type="parTrans" cxnId="{3BD870A7-BD7B-41A2-A20F-287F520B3511}">
      <dgm:prSet/>
      <dgm:spPr/>
      <dgm:t>
        <a:bodyPr/>
        <a:lstStyle/>
        <a:p>
          <a:endParaRPr lang="en-US"/>
        </a:p>
      </dgm:t>
    </dgm:pt>
    <dgm:pt modelId="{4D5B92CE-10CB-48EC-8E52-61805D035EAD}" type="sibTrans" cxnId="{3BD870A7-BD7B-41A2-A20F-287F520B3511}">
      <dgm:prSet/>
      <dgm:spPr/>
      <dgm:t>
        <a:bodyPr/>
        <a:lstStyle/>
        <a:p>
          <a:endParaRPr lang="en-US"/>
        </a:p>
      </dgm:t>
    </dgm:pt>
    <dgm:pt modelId="{11AFA646-1469-4912-9129-D5E37C677623}" type="pres">
      <dgm:prSet presAssocID="{DD89C380-8101-49E7-922A-B91F491D47AD}" presName="vert0" presStyleCnt="0">
        <dgm:presLayoutVars>
          <dgm:dir/>
          <dgm:animOne val="branch"/>
          <dgm:animLvl val="lvl"/>
        </dgm:presLayoutVars>
      </dgm:prSet>
      <dgm:spPr/>
    </dgm:pt>
    <dgm:pt modelId="{EF673EFA-53F4-416E-B471-BEE6C4B14591}" type="pres">
      <dgm:prSet presAssocID="{259C0664-9FE7-4A46-A761-2A873A4F9794}" presName="thickLine" presStyleLbl="alignNode1" presStyleIdx="0" presStyleCnt="6"/>
      <dgm:spPr/>
    </dgm:pt>
    <dgm:pt modelId="{10CC4237-0660-49EE-A127-82FA2489DA91}" type="pres">
      <dgm:prSet presAssocID="{259C0664-9FE7-4A46-A761-2A873A4F9794}" presName="horz1" presStyleCnt="0"/>
      <dgm:spPr/>
    </dgm:pt>
    <dgm:pt modelId="{2E8AD468-CFF2-42A3-B483-FB7F3A356931}" type="pres">
      <dgm:prSet presAssocID="{259C0664-9FE7-4A46-A761-2A873A4F9794}" presName="tx1" presStyleLbl="revTx" presStyleIdx="0" presStyleCnt="6"/>
      <dgm:spPr/>
    </dgm:pt>
    <dgm:pt modelId="{D4AC8D6B-B2A2-4094-91E5-895F78D76D9B}" type="pres">
      <dgm:prSet presAssocID="{259C0664-9FE7-4A46-A761-2A873A4F9794}" presName="vert1" presStyleCnt="0"/>
      <dgm:spPr/>
    </dgm:pt>
    <dgm:pt modelId="{83E8800A-C303-475B-B57C-83533B816540}" type="pres">
      <dgm:prSet presAssocID="{0E3E2A7B-AF55-4C5A-BA16-EC313D24ED90}" presName="thickLine" presStyleLbl="alignNode1" presStyleIdx="1" presStyleCnt="6"/>
      <dgm:spPr/>
    </dgm:pt>
    <dgm:pt modelId="{D10CA6DE-19BA-4F3B-8487-364FD237E2E2}" type="pres">
      <dgm:prSet presAssocID="{0E3E2A7B-AF55-4C5A-BA16-EC313D24ED90}" presName="horz1" presStyleCnt="0"/>
      <dgm:spPr/>
    </dgm:pt>
    <dgm:pt modelId="{B69680B2-C6E6-46AE-BBA7-2318DBB4FAA3}" type="pres">
      <dgm:prSet presAssocID="{0E3E2A7B-AF55-4C5A-BA16-EC313D24ED90}" presName="tx1" presStyleLbl="revTx" presStyleIdx="1" presStyleCnt="6"/>
      <dgm:spPr/>
    </dgm:pt>
    <dgm:pt modelId="{6037E3D2-EAC9-4B12-8CF5-106EF938A66E}" type="pres">
      <dgm:prSet presAssocID="{0E3E2A7B-AF55-4C5A-BA16-EC313D24ED90}" presName="vert1" presStyleCnt="0"/>
      <dgm:spPr/>
    </dgm:pt>
    <dgm:pt modelId="{F0B32608-1F7D-4967-987D-6E79D739446B}" type="pres">
      <dgm:prSet presAssocID="{63E6C036-53B1-4F9F-848D-56DC79A5D625}" presName="thickLine" presStyleLbl="alignNode1" presStyleIdx="2" presStyleCnt="6"/>
      <dgm:spPr/>
    </dgm:pt>
    <dgm:pt modelId="{0D003B00-1469-4425-8301-7EAAA8D5D6B8}" type="pres">
      <dgm:prSet presAssocID="{63E6C036-53B1-4F9F-848D-56DC79A5D625}" presName="horz1" presStyleCnt="0"/>
      <dgm:spPr/>
    </dgm:pt>
    <dgm:pt modelId="{3630D6B9-DC4C-4674-8E75-F8176DD0A08B}" type="pres">
      <dgm:prSet presAssocID="{63E6C036-53B1-4F9F-848D-56DC79A5D625}" presName="tx1" presStyleLbl="revTx" presStyleIdx="2" presStyleCnt="6"/>
      <dgm:spPr/>
    </dgm:pt>
    <dgm:pt modelId="{C58A3769-22D2-4BCE-BE62-3D97A87EDD47}" type="pres">
      <dgm:prSet presAssocID="{63E6C036-53B1-4F9F-848D-56DC79A5D625}" presName="vert1" presStyleCnt="0"/>
      <dgm:spPr/>
    </dgm:pt>
    <dgm:pt modelId="{98951B8D-8504-458D-AA22-5F0703A0161E}" type="pres">
      <dgm:prSet presAssocID="{72806E7B-DD1D-4000-B4DE-3F4A1785D23F}" presName="thickLine" presStyleLbl="alignNode1" presStyleIdx="3" presStyleCnt="6"/>
      <dgm:spPr/>
    </dgm:pt>
    <dgm:pt modelId="{518529B0-D766-4604-8F26-DB1321609108}" type="pres">
      <dgm:prSet presAssocID="{72806E7B-DD1D-4000-B4DE-3F4A1785D23F}" presName="horz1" presStyleCnt="0"/>
      <dgm:spPr/>
    </dgm:pt>
    <dgm:pt modelId="{0702CDB7-B8C0-4FBB-BE97-A174B507CE2A}" type="pres">
      <dgm:prSet presAssocID="{72806E7B-DD1D-4000-B4DE-3F4A1785D23F}" presName="tx1" presStyleLbl="revTx" presStyleIdx="3" presStyleCnt="6"/>
      <dgm:spPr/>
    </dgm:pt>
    <dgm:pt modelId="{E52BC990-8F21-43B7-9667-275073997014}" type="pres">
      <dgm:prSet presAssocID="{72806E7B-DD1D-4000-B4DE-3F4A1785D23F}" presName="vert1" presStyleCnt="0"/>
      <dgm:spPr/>
    </dgm:pt>
    <dgm:pt modelId="{C82C12A8-59E9-42D7-83C7-0E924ECF13CD}" type="pres">
      <dgm:prSet presAssocID="{B3DEA3C5-2D3D-47F9-8CED-DC5555119E60}" presName="thickLine" presStyleLbl="alignNode1" presStyleIdx="4" presStyleCnt="6"/>
      <dgm:spPr/>
    </dgm:pt>
    <dgm:pt modelId="{C7CFF1A5-A85A-4483-844D-B5DE52C157AF}" type="pres">
      <dgm:prSet presAssocID="{B3DEA3C5-2D3D-47F9-8CED-DC5555119E60}" presName="horz1" presStyleCnt="0"/>
      <dgm:spPr/>
    </dgm:pt>
    <dgm:pt modelId="{80C70F54-4F07-4B9F-8353-0293B4E7A9C2}" type="pres">
      <dgm:prSet presAssocID="{B3DEA3C5-2D3D-47F9-8CED-DC5555119E60}" presName="tx1" presStyleLbl="revTx" presStyleIdx="4" presStyleCnt="6"/>
      <dgm:spPr/>
    </dgm:pt>
    <dgm:pt modelId="{4A9BEE5A-04BF-4078-8FAA-F4EBFF661F51}" type="pres">
      <dgm:prSet presAssocID="{B3DEA3C5-2D3D-47F9-8CED-DC5555119E60}" presName="vert1" presStyleCnt="0"/>
      <dgm:spPr/>
    </dgm:pt>
    <dgm:pt modelId="{7E60153C-9CF1-486B-A1FE-D2722C25B322}" type="pres">
      <dgm:prSet presAssocID="{87ECA1E1-2516-444F-A7E1-5A8F2404E38D}" presName="thickLine" presStyleLbl="alignNode1" presStyleIdx="5" presStyleCnt="6"/>
      <dgm:spPr/>
    </dgm:pt>
    <dgm:pt modelId="{10727E31-7F49-4733-8BA5-87BB5EC0F4E0}" type="pres">
      <dgm:prSet presAssocID="{87ECA1E1-2516-444F-A7E1-5A8F2404E38D}" presName="horz1" presStyleCnt="0"/>
      <dgm:spPr/>
    </dgm:pt>
    <dgm:pt modelId="{4DD0D51B-4870-48A9-95C9-1551434E27DA}" type="pres">
      <dgm:prSet presAssocID="{87ECA1E1-2516-444F-A7E1-5A8F2404E38D}" presName="tx1" presStyleLbl="revTx" presStyleIdx="5" presStyleCnt="6"/>
      <dgm:spPr/>
    </dgm:pt>
    <dgm:pt modelId="{9D1DA163-1C4A-406C-9EB5-BE71B5B7D85B}" type="pres">
      <dgm:prSet presAssocID="{87ECA1E1-2516-444F-A7E1-5A8F2404E38D}" presName="vert1" presStyleCnt="0"/>
      <dgm:spPr/>
    </dgm:pt>
  </dgm:ptLst>
  <dgm:cxnLst>
    <dgm:cxn modelId="{13300A0F-7580-4D5F-8D35-2910C76BC5AB}" type="presOf" srcId="{72806E7B-DD1D-4000-B4DE-3F4A1785D23F}" destId="{0702CDB7-B8C0-4FBB-BE97-A174B507CE2A}" srcOrd="0" destOrd="0" presId="urn:microsoft.com/office/officeart/2008/layout/LinedList"/>
    <dgm:cxn modelId="{2FC28321-FE4F-4FE6-95CD-F7801CE49B72}" type="presOf" srcId="{259C0664-9FE7-4A46-A761-2A873A4F9794}" destId="{2E8AD468-CFF2-42A3-B483-FB7F3A356931}" srcOrd="0" destOrd="0" presId="urn:microsoft.com/office/officeart/2008/layout/LinedList"/>
    <dgm:cxn modelId="{326EFD5B-DC56-4132-ACD3-ED48C9CAD5FE}" srcId="{DD89C380-8101-49E7-922A-B91F491D47AD}" destId="{63E6C036-53B1-4F9F-848D-56DC79A5D625}" srcOrd="2" destOrd="0" parTransId="{21C3DD4D-31BA-466E-AA4C-F68AA5F12B68}" sibTransId="{CFE2B4DD-0922-4D1E-8248-EF2291B16AB6}"/>
    <dgm:cxn modelId="{B8E70560-AD4F-487C-8BC6-7DDB86632440}" srcId="{DD89C380-8101-49E7-922A-B91F491D47AD}" destId="{259C0664-9FE7-4A46-A761-2A873A4F9794}" srcOrd="0" destOrd="0" parTransId="{452EC795-F496-4CB6-AE42-5BE2FDB81685}" sibTransId="{A16E1B0E-A7F8-4F54-83E5-8292066A61AA}"/>
    <dgm:cxn modelId="{D1225373-28F6-431F-B000-4C9DB66F729C}" type="presOf" srcId="{0E3E2A7B-AF55-4C5A-BA16-EC313D24ED90}" destId="{B69680B2-C6E6-46AE-BBA7-2318DBB4FAA3}" srcOrd="0" destOrd="0" presId="urn:microsoft.com/office/officeart/2008/layout/LinedList"/>
    <dgm:cxn modelId="{146A7482-88ED-4938-ABF6-AC567995B4B4}" type="presOf" srcId="{B3DEA3C5-2D3D-47F9-8CED-DC5555119E60}" destId="{80C70F54-4F07-4B9F-8353-0293B4E7A9C2}" srcOrd="0" destOrd="0" presId="urn:microsoft.com/office/officeart/2008/layout/LinedList"/>
    <dgm:cxn modelId="{3BD870A7-BD7B-41A2-A20F-287F520B3511}" srcId="{DD89C380-8101-49E7-922A-B91F491D47AD}" destId="{87ECA1E1-2516-444F-A7E1-5A8F2404E38D}" srcOrd="5" destOrd="0" parTransId="{95B8EEF2-E407-439D-80E6-007F8B870698}" sibTransId="{4D5B92CE-10CB-48EC-8E52-61805D035EAD}"/>
    <dgm:cxn modelId="{0404FEBB-B9EA-4EED-92DD-1BB8E9C5B224}" srcId="{DD89C380-8101-49E7-922A-B91F491D47AD}" destId="{72806E7B-DD1D-4000-B4DE-3F4A1785D23F}" srcOrd="3" destOrd="0" parTransId="{A76BB7E5-FF38-45B0-9143-F3ACB59DCA26}" sibTransId="{0F759D12-0C79-48C7-938B-D2D9210DE19D}"/>
    <dgm:cxn modelId="{ABF37BBE-0260-4EAC-A28D-D83F3C3CD9C1}" type="presOf" srcId="{63E6C036-53B1-4F9F-848D-56DC79A5D625}" destId="{3630D6B9-DC4C-4674-8E75-F8176DD0A08B}" srcOrd="0" destOrd="0" presId="urn:microsoft.com/office/officeart/2008/layout/LinedList"/>
    <dgm:cxn modelId="{D9F745CA-995F-4F3C-B21F-B2955962A79E}" type="presOf" srcId="{87ECA1E1-2516-444F-A7E1-5A8F2404E38D}" destId="{4DD0D51B-4870-48A9-95C9-1551434E27DA}" srcOrd="0" destOrd="0" presId="urn:microsoft.com/office/officeart/2008/layout/LinedList"/>
    <dgm:cxn modelId="{2403A7DD-D63A-4435-8BB0-B9DACBF0A14B}" srcId="{DD89C380-8101-49E7-922A-B91F491D47AD}" destId="{B3DEA3C5-2D3D-47F9-8CED-DC5555119E60}" srcOrd="4" destOrd="0" parTransId="{2A5110E1-069A-42A8-885B-2DD25253E439}" sibTransId="{0F34056B-208B-45C6-B134-2AD072C97551}"/>
    <dgm:cxn modelId="{CFBAE7EB-308D-45DB-A42A-2827F50E482E}" type="presOf" srcId="{DD89C380-8101-49E7-922A-B91F491D47AD}" destId="{11AFA646-1469-4912-9129-D5E37C677623}" srcOrd="0" destOrd="0" presId="urn:microsoft.com/office/officeart/2008/layout/LinedList"/>
    <dgm:cxn modelId="{BF568EFC-AC40-4EFD-812C-E8D38A71140A}" srcId="{DD89C380-8101-49E7-922A-B91F491D47AD}" destId="{0E3E2A7B-AF55-4C5A-BA16-EC313D24ED90}" srcOrd="1" destOrd="0" parTransId="{3A424062-E5D4-4FD2-91F1-A4A2258A1516}" sibTransId="{D2918683-583B-4415-AE95-F765ADA91282}"/>
    <dgm:cxn modelId="{2CD2C0C8-10E0-4949-AD7D-6B2EB8129829}" type="presParOf" srcId="{11AFA646-1469-4912-9129-D5E37C677623}" destId="{EF673EFA-53F4-416E-B471-BEE6C4B14591}" srcOrd="0" destOrd="0" presId="urn:microsoft.com/office/officeart/2008/layout/LinedList"/>
    <dgm:cxn modelId="{199F7FA4-ACD6-4665-89E8-49B9BBCC837C}" type="presParOf" srcId="{11AFA646-1469-4912-9129-D5E37C677623}" destId="{10CC4237-0660-49EE-A127-82FA2489DA91}" srcOrd="1" destOrd="0" presId="urn:microsoft.com/office/officeart/2008/layout/LinedList"/>
    <dgm:cxn modelId="{EA598602-BA43-4B89-9774-4F14BDF1ACCB}" type="presParOf" srcId="{10CC4237-0660-49EE-A127-82FA2489DA91}" destId="{2E8AD468-CFF2-42A3-B483-FB7F3A356931}" srcOrd="0" destOrd="0" presId="urn:microsoft.com/office/officeart/2008/layout/LinedList"/>
    <dgm:cxn modelId="{D81CB33C-3593-4936-A36B-D4AADDD338F7}" type="presParOf" srcId="{10CC4237-0660-49EE-A127-82FA2489DA91}" destId="{D4AC8D6B-B2A2-4094-91E5-895F78D76D9B}" srcOrd="1" destOrd="0" presId="urn:microsoft.com/office/officeart/2008/layout/LinedList"/>
    <dgm:cxn modelId="{91E727DF-46F5-42D0-B40F-89B3D35C6280}" type="presParOf" srcId="{11AFA646-1469-4912-9129-D5E37C677623}" destId="{83E8800A-C303-475B-B57C-83533B816540}" srcOrd="2" destOrd="0" presId="urn:microsoft.com/office/officeart/2008/layout/LinedList"/>
    <dgm:cxn modelId="{BF820772-8EDD-4801-B397-F0A32DD90673}" type="presParOf" srcId="{11AFA646-1469-4912-9129-D5E37C677623}" destId="{D10CA6DE-19BA-4F3B-8487-364FD237E2E2}" srcOrd="3" destOrd="0" presId="urn:microsoft.com/office/officeart/2008/layout/LinedList"/>
    <dgm:cxn modelId="{9142D696-A7BF-438A-AF83-BC7FCDFAE18F}" type="presParOf" srcId="{D10CA6DE-19BA-4F3B-8487-364FD237E2E2}" destId="{B69680B2-C6E6-46AE-BBA7-2318DBB4FAA3}" srcOrd="0" destOrd="0" presId="urn:microsoft.com/office/officeart/2008/layout/LinedList"/>
    <dgm:cxn modelId="{F27DC981-BCBB-48E5-A55B-7850E77278F7}" type="presParOf" srcId="{D10CA6DE-19BA-4F3B-8487-364FD237E2E2}" destId="{6037E3D2-EAC9-4B12-8CF5-106EF938A66E}" srcOrd="1" destOrd="0" presId="urn:microsoft.com/office/officeart/2008/layout/LinedList"/>
    <dgm:cxn modelId="{3808E5BB-B046-4055-AC3A-8D9EBDE7BB48}" type="presParOf" srcId="{11AFA646-1469-4912-9129-D5E37C677623}" destId="{F0B32608-1F7D-4967-987D-6E79D739446B}" srcOrd="4" destOrd="0" presId="urn:microsoft.com/office/officeart/2008/layout/LinedList"/>
    <dgm:cxn modelId="{A6EF114C-7CEB-4CC4-977D-CD013EA72CF8}" type="presParOf" srcId="{11AFA646-1469-4912-9129-D5E37C677623}" destId="{0D003B00-1469-4425-8301-7EAAA8D5D6B8}" srcOrd="5" destOrd="0" presId="urn:microsoft.com/office/officeart/2008/layout/LinedList"/>
    <dgm:cxn modelId="{CFF030B8-2066-41F8-9DF3-502903E0B382}" type="presParOf" srcId="{0D003B00-1469-4425-8301-7EAAA8D5D6B8}" destId="{3630D6B9-DC4C-4674-8E75-F8176DD0A08B}" srcOrd="0" destOrd="0" presId="urn:microsoft.com/office/officeart/2008/layout/LinedList"/>
    <dgm:cxn modelId="{7038270B-33BC-4544-9F13-1927308641AA}" type="presParOf" srcId="{0D003B00-1469-4425-8301-7EAAA8D5D6B8}" destId="{C58A3769-22D2-4BCE-BE62-3D97A87EDD47}" srcOrd="1" destOrd="0" presId="urn:microsoft.com/office/officeart/2008/layout/LinedList"/>
    <dgm:cxn modelId="{31B271E6-8651-423E-A18E-0B0EEDA0F449}" type="presParOf" srcId="{11AFA646-1469-4912-9129-D5E37C677623}" destId="{98951B8D-8504-458D-AA22-5F0703A0161E}" srcOrd="6" destOrd="0" presId="urn:microsoft.com/office/officeart/2008/layout/LinedList"/>
    <dgm:cxn modelId="{7D7C10A5-6A38-4B3C-A0E5-74C1F971AF2B}" type="presParOf" srcId="{11AFA646-1469-4912-9129-D5E37C677623}" destId="{518529B0-D766-4604-8F26-DB1321609108}" srcOrd="7" destOrd="0" presId="urn:microsoft.com/office/officeart/2008/layout/LinedList"/>
    <dgm:cxn modelId="{8BE0E267-AF46-443C-9AA5-244AB4F2DC60}" type="presParOf" srcId="{518529B0-D766-4604-8F26-DB1321609108}" destId="{0702CDB7-B8C0-4FBB-BE97-A174B507CE2A}" srcOrd="0" destOrd="0" presId="urn:microsoft.com/office/officeart/2008/layout/LinedList"/>
    <dgm:cxn modelId="{EC659F72-EF08-464F-A648-4ADFB24DBD10}" type="presParOf" srcId="{518529B0-D766-4604-8F26-DB1321609108}" destId="{E52BC990-8F21-43B7-9667-275073997014}" srcOrd="1" destOrd="0" presId="urn:microsoft.com/office/officeart/2008/layout/LinedList"/>
    <dgm:cxn modelId="{37DAA98F-F61E-402C-8E78-F50B5D192DAF}" type="presParOf" srcId="{11AFA646-1469-4912-9129-D5E37C677623}" destId="{C82C12A8-59E9-42D7-83C7-0E924ECF13CD}" srcOrd="8" destOrd="0" presId="urn:microsoft.com/office/officeart/2008/layout/LinedList"/>
    <dgm:cxn modelId="{2FA9BDDD-5D4C-4100-A112-590652554200}" type="presParOf" srcId="{11AFA646-1469-4912-9129-D5E37C677623}" destId="{C7CFF1A5-A85A-4483-844D-B5DE52C157AF}" srcOrd="9" destOrd="0" presId="urn:microsoft.com/office/officeart/2008/layout/LinedList"/>
    <dgm:cxn modelId="{F220DE04-0BF5-46B5-B5B6-A5776608AD85}" type="presParOf" srcId="{C7CFF1A5-A85A-4483-844D-B5DE52C157AF}" destId="{80C70F54-4F07-4B9F-8353-0293B4E7A9C2}" srcOrd="0" destOrd="0" presId="urn:microsoft.com/office/officeart/2008/layout/LinedList"/>
    <dgm:cxn modelId="{CE4C13F5-502C-400E-98FD-A28C9B55F634}" type="presParOf" srcId="{C7CFF1A5-A85A-4483-844D-B5DE52C157AF}" destId="{4A9BEE5A-04BF-4078-8FAA-F4EBFF661F51}" srcOrd="1" destOrd="0" presId="urn:microsoft.com/office/officeart/2008/layout/LinedList"/>
    <dgm:cxn modelId="{21E00437-DCB2-4E6E-8757-5ED2B9E91305}" type="presParOf" srcId="{11AFA646-1469-4912-9129-D5E37C677623}" destId="{7E60153C-9CF1-486B-A1FE-D2722C25B322}" srcOrd="10" destOrd="0" presId="urn:microsoft.com/office/officeart/2008/layout/LinedList"/>
    <dgm:cxn modelId="{3EDA14B4-2BB8-4CA3-880B-72D3F004272F}" type="presParOf" srcId="{11AFA646-1469-4912-9129-D5E37C677623}" destId="{10727E31-7F49-4733-8BA5-87BB5EC0F4E0}" srcOrd="11" destOrd="0" presId="urn:microsoft.com/office/officeart/2008/layout/LinedList"/>
    <dgm:cxn modelId="{8BA30B53-96DE-405C-B5D2-A33C114D5E84}" type="presParOf" srcId="{10727E31-7F49-4733-8BA5-87BB5EC0F4E0}" destId="{4DD0D51B-4870-48A9-95C9-1551434E27DA}" srcOrd="0" destOrd="0" presId="urn:microsoft.com/office/officeart/2008/layout/LinedList"/>
    <dgm:cxn modelId="{8945F4C3-54A0-4708-9F94-49457D3C07F2}" type="presParOf" srcId="{10727E31-7F49-4733-8BA5-87BB5EC0F4E0}" destId="{9D1DA163-1C4A-406C-9EB5-BE71B5B7D8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4B5ED1-8969-40B0-A2DA-DD12AD956DA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C2AE541-0109-47E0-BA6B-4DEED2EFAFF8}">
      <dgm:prSet/>
      <dgm:spPr/>
      <dgm:t>
        <a:bodyPr/>
        <a:lstStyle/>
        <a:p>
          <a:r>
            <a:rPr lang="en-US" b="0" i="0" baseline="0"/>
            <a:t>Stronger generalisation tests: time-based / device-based / source-based splits</a:t>
          </a:r>
          <a:endParaRPr lang="en-US"/>
        </a:p>
      </dgm:t>
    </dgm:pt>
    <dgm:pt modelId="{47B1059D-9971-48E2-9631-0109537FAD68}" type="parTrans" cxnId="{96F23DF3-2A9F-406E-A39D-147A8DA03661}">
      <dgm:prSet/>
      <dgm:spPr/>
      <dgm:t>
        <a:bodyPr/>
        <a:lstStyle/>
        <a:p>
          <a:endParaRPr lang="en-US"/>
        </a:p>
      </dgm:t>
    </dgm:pt>
    <dgm:pt modelId="{E4F06D32-A239-45F5-9F4F-2DBC896AAA8D}" type="sibTrans" cxnId="{96F23DF3-2A9F-406E-A39D-147A8DA03661}">
      <dgm:prSet/>
      <dgm:spPr/>
      <dgm:t>
        <a:bodyPr/>
        <a:lstStyle/>
        <a:p>
          <a:endParaRPr lang="en-US"/>
        </a:p>
      </dgm:t>
    </dgm:pt>
    <dgm:pt modelId="{0F03D39F-8CE7-4105-8AE3-21DCB2B154EE}">
      <dgm:prSet/>
      <dgm:spPr/>
      <dgm:t>
        <a:bodyPr/>
        <a:lstStyle/>
        <a:p>
          <a:r>
            <a:rPr lang="en-US" b="0" i="0" baseline="0"/>
            <a:t>Repeated runs with multiple seeds and confidence intervals</a:t>
          </a:r>
          <a:endParaRPr lang="en-US"/>
        </a:p>
      </dgm:t>
    </dgm:pt>
    <dgm:pt modelId="{931D1D00-0E25-4E25-BF58-131BA8CD6FB3}" type="parTrans" cxnId="{9351E768-87F6-4B07-84F9-18780A9DBFB5}">
      <dgm:prSet/>
      <dgm:spPr/>
      <dgm:t>
        <a:bodyPr/>
        <a:lstStyle/>
        <a:p>
          <a:endParaRPr lang="en-US"/>
        </a:p>
      </dgm:t>
    </dgm:pt>
    <dgm:pt modelId="{A6F68417-1550-4634-BEEA-582194794734}" type="sibTrans" cxnId="{9351E768-87F6-4B07-84F9-18780A9DBFB5}">
      <dgm:prSet/>
      <dgm:spPr/>
      <dgm:t>
        <a:bodyPr/>
        <a:lstStyle/>
        <a:p>
          <a:endParaRPr lang="en-US"/>
        </a:p>
      </dgm:t>
    </dgm:pt>
    <dgm:pt modelId="{DD725B52-A154-4A90-BDAA-6FEB4B7A7244}">
      <dgm:prSet/>
      <dgm:spPr/>
      <dgm:t>
        <a:bodyPr/>
        <a:lstStyle/>
        <a:p>
          <a:r>
            <a:rPr lang="en-US" b="0" i="0" baseline="0"/>
            <a:t>Edge-readiness: inference latency, memory, energy profiling</a:t>
          </a:r>
          <a:endParaRPr lang="en-US"/>
        </a:p>
      </dgm:t>
    </dgm:pt>
    <dgm:pt modelId="{2B0CD717-8AEC-4CD2-ADED-8D166F32F351}" type="parTrans" cxnId="{8ADB61A5-2D4E-4D22-A097-4A590F1A3FB3}">
      <dgm:prSet/>
      <dgm:spPr/>
      <dgm:t>
        <a:bodyPr/>
        <a:lstStyle/>
        <a:p>
          <a:endParaRPr lang="en-US"/>
        </a:p>
      </dgm:t>
    </dgm:pt>
    <dgm:pt modelId="{FA01E6CD-9AB2-4CCF-A3EA-B0FDD9B41C8F}" type="sibTrans" cxnId="{8ADB61A5-2D4E-4D22-A097-4A590F1A3FB3}">
      <dgm:prSet/>
      <dgm:spPr/>
      <dgm:t>
        <a:bodyPr/>
        <a:lstStyle/>
        <a:p>
          <a:endParaRPr lang="en-US"/>
        </a:p>
      </dgm:t>
    </dgm:pt>
    <dgm:pt modelId="{0F4887C1-9B44-46E7-AFEF-AE7CBDEE08C9}">
      <dgm:prSet/>
      <dgm:spPr/>
      <dgm:t>
        <a:bodyPr/>
        <a:lstStyle/>
        <a:p>
          <a:r>
            <a:rPr lang="en-US" b="0" i="0" baseline="0"/>
            <a:t>Drift-aware IDS: online learning / periodic retraining strategies</a:t>
          </a:r>
          <a:endParaRPr lang="en-US"/>
        </a:p>
      </dgm:t>
    </dgm:pt>
    <dgm:pt modelId="{C08D06B7-B8E1-4B89-A423-9AA5B8B74D87}" type="parTrans" cxnId="{77A7B6AF-E977-43C5-994D-EA7A57046C12}">
      <dgm:prSet/>
      <dgm:spPr/>
      <dgm:t>
        <a:bodyPr/>
        <a:lstStyle/>
        <a:p>
          <a:endParaRPr lang="en-US"/>
        </a:p>
      </dgm:t>
    </dgm:pt>
    <dgm:pt modelId="{361C24B0-BE64-49BF-8AA0-BA779C77A0DC}" type="sibTrans" cxnId="{77A7B6AF-E977-43C5-994D-EA7A57046C12}">
      <dgm:prSet/>
      <dgm:spPr/>
      <dgm:t>
        <a:bodyPr/>
        <a:lstStyle/>
        <a:p>
          <a:endParaRPr lang="en-US"/>
        </a:p>
      </dgm:t>
    </dgm:pt>
    <dgm:pt modelId="{37F01A9B-733D-43C7-AC0B-6F0FE947C365}">
      <dgm:prSet/>
      <dgm:spPr/>
      <dgm:t>
        <a:bodyPr/>
        <a:lstStyle/>
        <a:p>
          <a:r>
            <a:rPr lang="en-US" b="0" i="0" baseline="0"/>
            <a:t>DL improvements: imbalance-aware loss, better temporal modelling, feature learning</a:t>
          </a:r>
          <a:endParaRPr lang="en-US"/>
        </a:p>
      </dgm:t>
    </dgm:pt>
    <dgm:pt modelId="{7982CFC1-58BD-4D89-B96C-95BF174E63C9}" type="parTrans" cxnId="{276929D5-534E-46EE-86CF-E344D97B2166}">
      <dgm:prSet/>
      <dgm:spPr/>
      <dgm:t>
        <a:bodyPr/>
        <a:lstStyle/>
        <a:p>
          <a:endParaRPr lang="en-US"/>
        </a:p>
      </dgm:t>
    </dgm:pt>
    <dgm:pt modelId="{638D1ADB-8B0F-4749-A1B9-2D732BEC8E24}" type="sibTrans" cxnId="{276929D5-534E-46EE-86CF-E344D97B2166}">
      <dgm:prSet/>
      <dgm:spPr/>
      <dgm:t>
        <a:bodyPr/>
        <a:lstStyle/>
        <a:p>
          <a:endParaRPr lang="en-US"/>
        </a:p>
      </dgm:t>
    </dgm:pt>
    <dgm:pt modelId="{16FF1AA1-1C3B-4A38-8866-15B2CBFF9ACD}" type="pres">
      <dgm:prSet presAssocID="{D54B5ED1-8969-40B0-A2DA-DD12AD956DAA}" presName="vert0" presStyleCnt="0">
        <dgm:presLayoutVars>
          <dgm:dir/>
          <dgm:animOne val="branch"/>
          <dgm:animLvl val="lvl"/>
        </dgm:presLayoutVars>
      </dgm:prSet>
      <dgm:spPr/>
    </dgm:pt>
    <dgm:pt modelId="{48A9BE02-B98C-407D-96A1-2A3FFB764BA3}" type="pres">
      <dgm:prSet presAssocID="{DC2AE541-0109-47E0-BA6B-4DEED2EFAFF8}" presName="thickLine" presStyleLbl="alignNode1" presStyleIdx="0" presStyleCnt="5"/>
      <dgm:spPr/>
    </dgm:pt>
    <dgm:pt modelId="{EB781ADE-CD7C-4D05-BF15-716FCB4EFFBD}" type="pres">
      <dgm:prSet presAssocID="{DC2AE541-0109-47E0-BA6B-4DEED2EFAFF8}" presName="horz1" presStyleCnt="0"/>
      <dgm:spPr/>
    </dgm:pt>
    <dgm:pt modelId="{5DBD8EA0-3AD4-4739-B351-83899D26447B}" type="pres">
      <dgm:prSet presAssocID="{DC2AE541-0109-47E0-BA6B-4DEED2EFAFF8}" presName="tx1" presStyleLbl="revTx" presStyleIdx="0" presStyleCnt="5"/>
      <dgm:spPr/>
    </dgm:pt>
    <dgm:pt modelId="{D31AA389-38A7-490E-A9D2-44FBA3271B29}" type="pres">
      <dgm:prSet presAssocID="{DC2AE541-0109-47E0-BA6B-4DEED2EFAFF8}" presName="vert1" presStyleCnt="0"/>
      <dgm:spPr/>
    </dgm:pt>
    <dgm:pt modelId="{F2CE41E2-2ED7-4A6D-B87D-6C7BC39E5E19}" type="pres">
      <dgm:prSet presAssocID="{0F03D39F-8CE7-4105-8AE3-21DCB2B154EE}" presName="thickLine" presStyleLbl="alignNode1" presStyleIdx="1" presStyleCnt="5"/>
      <dgm:spPr/>
    </dgm:pt>
    <dgm:pt modelId="{B15670B7-A2BB-405B-A796-3EC061ACA44C}" type="pres">
      <dgm:prSet presAssocID="{0F03D39F-8CE7-4105-8AE3-21DCB2B154EE}" presName="horz1" presStyleCnt="0"/>
      <dgm:spPr/>
    </dgm:pt>
    <dgm:pt modelId="{474F452C-6654-4B5C-B7CD-AA7678F7661A}" type="pres">
      <dgm:prSet presAssocID="{0F03D39F-8CE7-4105-8AE3-21DCB2B154EE}" presName="tx1" presStyleLbl="revTx" presStyleIdx="1" presStyleCnt="5"/>
      <dgm:spPr/>
    </dgm:pt>
    <dgm:pt modelId="{A7E42E7C-0FC2-4D4D-AB67-D1CD1F329A3F}" type="pres">
      <dgm:prSet presAssocID="{0F03D39F-8CE7-4105-8AE3-21DCB2B154EE}" presName="vert1" presStyleCnt="0"/>
      <dgm:spPr/>
    </dgm:pt>
    <dgm:pt modelId="{E477DB40-F946-448F-8BA9-280A7E0C3ED7}" type="pres">
      <dgm:prSet presAssocID="{DD725B52-A154-4A90-BDAA-6FEB4B7A7244}" presName="thickLine" presStyleLbl="alignNode1" presStyleIdx="2" presStyleCnt="5"/>
      <dgm:spPr/>
    </dgm:pt>
    <dgm:pt modelId="{B7609CD6-536C-4961-95A2-8A875C7BDCB7}" type="pres">
      <dgm:prSet presAssocID="{DD725B52-A154-4A90-BDAA-6FEB4B7A7244}" presName="horz1" presStyleCnt="0"/>
      <dgm:spPr/>
    </dgm:pt>
    <dgm:pt modelId="{4F316004-0995-4D4F-89EC-EB848C2F244F}" type="pres">
      <dgm:prSet presAssocID="{DD725B52-A154-4A90-BDAA-6FEB4B7A7244}" presName="tx1" presStyleLbl="revTx" presStyleIdx="2" presStyleCnt="5"/>
      <dgm:spPr/>
    </dgm:pt>
    <dgm:pt modelId="{0903C718-BD0E-4157-BB1C-0C87A200B21C}" type="pres">
      <dgm:prSet presAssocID="{DD725B52-A154-4A90-BDAA-6FEB4B7A7244}" presName="vert1" presStyleCnt="0"/>
      <dgm:spPr/>
    </dgm:pt>
    <dgm:pt modelId="{76676202-94DF-42D5-B3D0-B01EF8B9498B}" type="pres">
      <dgm:prSet presAssocID="{0F4887C1-9B44-46E7-AFEF-AE7CBDEE08C9}" presName="thickLine" presStyleLbl="alignNode1" presStyleIdx="3" presStyleCnt="5"/>
      <dgm:spPr/>
    </dgm:pt>
    <dgm:pt modelId="{931E00F6-7C55-4AD5-A4C4-1711FB4A9F34}" type="pres">
      <dgm:prSet presAssocID="{0F4887C1-9B44-46E7-AFEF-AE7CBDEE08C9}" presName="horz1" presStyleCnt="0"/>
      <dgm:spPr/>
    </dgm:pt>
    <dgm:pt modelId="{7354034B-E688-4B24-94D9-9C30B974BC95}" type="pres">
      <dgm:prSet presAssocID="{0F4887C1-9B44-46E7-AFEF-AE7CBDEE08C9}" presName="tx1" presStyleLbl="revTx" presStyleIdx="3" presStyleCnt="5"/>
      <dgm:spPr/>
    </dgm:pt>
    <dgm:pt modelId="{B0502225-31FA-4580-8E10-19A0F61DAF47}" type="pres">
      <dgm:prSet presAssocID="{0F4887C1-9B44-46E7-AFEF-AE7CBDEE08C9}" presName="vert1" presStyleCnt="0"/>
      <dgm:spPr/>
    </dgm:pt>
    <dgm:pt modelId="{411A9C64-DEAD-46F6-AF85-B3D0EE8130DF}" type="pres">
      <dgm:prSet presAssocID="{37F01A9B-733D-43C7-AC0B-6F0FE947C365}" presName="thickLine" presStyleLbl="alignNode1" presStyleIdx="4" presStyleCnt="5"/>
      <dgm:spPr/>
    </dgm:pt>
    <dgm:pt modelId="{CEB4FA6C-9F09-4B1C-8042-EB6748E734AB}" type="pres">
      <dgm:prSet presAssocID="{37F01A9B-733D-43C7-AC0B-6F0FE947C365}" presName="horz1" presStyleCnt="0"/>
      <dgm:spPr/>
    </dgm:pt>
    <dgm:pt modelId="{B08D1D67-4F4C-45D1-AC15-8A24A595D22D}" type="pres">
      <dgm:prSet presAssocID="{37F01A9B-733D-43C7-AC0B-6F0FE947C365}" presName="tx1" presStyleLbl="revTx" presStyleIdx="4" presStyleCnt="5"/>
      <dgm:spPr/>
    </dgm:pt>
    <dgm:pt modelId="{98A4C5DA-E30C-4DC0-B447-CAD6F1DE6385}" type="pres">
      <dgm:prSet presAssocID="{37F01A9B-733D-43C7-AC0B-6F0FE947C365}" presName="vert1" presStyleCnt="0"/>
      <dgm:spPr/>
    </dgm:pt>
  </dgm:ptLst>
  <dgm:cxnLst>
    <dgm:cxn modelId="{7BDEFE40-7793-4D21-A282-E3AE4CC84B05}" type="presOf" srcId="{DC2AE541-0109-47E0-BA6B-4DEED2EFAFF8}" destId="{5DBD8EA0-3AD4-4739-B351-83899D26447B}" srcOrd="0" destOrd="0" presId="urn:microsoft.com/office/officeart/2008/layout/LinedList"/>
    <dgm:cxn modelId="{9351E768-87F6-4B07-84F9-18780A9DBFB5}" srcId="{D54B5ED1-8969-40B0-A2DA-DD12AD956DAA}" destId="{0F03D39F-8CE7-4105-8AE3-21DCB2B154EE}" srcOrd="1" destOrd="0" parTransId="{931D1D00-0E25-4E25-BF58-131BA8CD6FB3}" sibTransId="{A6F68417-1550-4634-BEEA-582194794734}"/>
    <dgm:cxn modelId="{02CD1883-430A-4E8A-A644-609BBB9699A2}" type="presOf" srcId="{0F4887C1-9B44-46E7-AFEF-AE7CBDEE08C9}" destId="{7354034B-E688-4B24-94D9-9C30B974BC95}" srcOrd="0" destOrd="0" presId="urn:microsoft.com/office/officeart/2008/layout/LinedList"/>
    <dgm:cxn modelId="{8ADB61A5-2D4E-4D22-A097-4A590F1A3FB3}" srcId="{D54B5ED1-8969-40B0-A2DA-DD12AD956DAA}" destId="{DD725B52-A154-4A90-BDAA-6FEB4B7A7244}" srcOrd="2" destOrd="0" parTransId="{2B0CD717-8AEC-4CD2-ADED-8D166F32F351}" sibTransId="{FA01E6CD-9AB2-4CCF-A3EA-B0FDD9B41C8F}"/>
    <dgm:cxn modelId="{067689AD-83D8-4225-9289-91037681BA00}" type="presOf" srcId="{37F01A9B-733D-43C7-AC0B-6F0FE947C365}" destId="{B08D1D67-4F4C-45D1-AC15-8A24A595D22D}" srcOrd="0" destOrd="0" presId="urn:microsoft.com/office/officeart/2008/layout/LinedList"/>
    <dgm:cxn modelId="{77A7B6AF-E977-43C5-994D-EA7A57046C12}" srcId="{D54B5ED1-8969-40B0-A2DA-DD12AD956DAA}" destId="{0F4887C1-9B44-46E7-AFEF-AE7CBDEE08C9}" srcOrd="3" destOrd="0" parTransId="{C08D06B7-B8E1-4B89-A423-9AA5B8B74D87}" sibTransId="{361C24B0-BE64-49BF-8AA0-BA779C77A0DC}"/>
    <dgm:cxn modelId="{EE0A0CB8-44EC-43D6-8068-76B62FF2B387}" type="presOf" srcId="{D54B5ED1-8969-40B0-A2DA-DD12AD956DAA}" destId="{16FF1AA1-1C3B-4A38-8866-15B2CBFF9ACD}" srcOrd="0" destOrd="0" presId="urn:microsoft.com/office/officeart/2008/layout/LinedList"/>
    <dgm:cxn modelId="{2BDF41D3-BC32-43BB-BA8C-5A6036CA3F1F}" type="presOf" srcId="{DD725B52-A154-4A90-BDAA-6FEB4B7A7244}" destId="{4F316004-0995-4D4F-89EC-EB848C2F244F}" srcOrd="0" destOrd="0" presId="urn:microsoft.com/office/officeart/2008/layout/LinedList"/>
    <dgm:cxn modelId="{276929D5-534E-46EE-86CF-E344D97B2166}" srcId="{D54B5ED1-8969-40B0-A2DA-DD12AD956DAA}" destId="{37F01A9B-733D-43C7-AC0B-6F0FE947C365}" srcOrd="4" destOrd="0" parTransId="{7982CFC1-58BD-4D89-B96C-95BF174E63C9}" sibTransId="{638D1ADB-8B0F-4749-A1B9-2D732BEC8E24}"/>
    <dgm:cxn modelId="{13D81AF2-033A-46B3-9210-A3275617C008}" type="presOf" srcId="{0F03D39F-8CE7-4105-8AE3-21DCB2B154EE}" destId="{474F452C-6654-4B5C-B7CD-AA7678F7661A}" srcOrd="0" destOrd="0" presId="urn:microsoft.com/office/officeart/2008/layout/LinedList"/>
    <dgm:cxn modelId="{96F23DF3-2A9F-406E-A39D-147A8DA03661}" srcId="{D54B5ED1-8969-40B0-A2DA-DD12AD956DAA}" destId="{DC2AE541-0109-47E0-BA6B-4DEED2EFAFF8}" srcOrd="0" destOrd="0" parTransId="{47B1059D-9971-48E2-9631-0109537FAD68}" sibTransId="{E4F06D32-A239-45F5-9F4F-2DBC896AAA8D}"/>
    <dgm:cxn modelId="{774131A9-A3EF-4989-A69D-60E27DBF0927}" type="presParOf" srcId="{16FF1AA1-1C3B-4A38-8866-15B2CBFF9ACD}" destId="{48A9BE02-B98C-407D-96A1-2A3FFB764BA3}" srcOrd="0" destOrd="0" presId="urn:microsoft.com/office/officeart/2008/layout/LinedList"/>
    <dgm:cxn modelId="{FC676EB8-E9C8-4D9D-96CB-E97D1E282B78}" type="presParOf" srcId="{16FF1AA1-1C3B-4A38-8866-15B2CBFF9ACD}" destId="{EB781ADE-CD7C-4D05-BF15-716FCB4EFFBD}" srcOrd="1" destOrd="0" presId="urn:microsoft.com/office/officeart/2008/layout/LinedList"/>
    <dgm:cxn modelId="{0900C0E4-0C60-4C66-A8E9-7A688C7EBD26}" type="presParOf" srcId="{EB781ADE-CD7C-4D05-BF15-716FCB4EFFBD}" destId="{5DBD8EA0-3AD4-4739-B351-83899D26447B}" srcOrd="0" destOrd="0" presId="urn:microsoft.com/office/officeart/2008/layout/LinedList"/>
    <dgm:cxn modelId="{C727EC14-0EB1-4D28-B231-C3C951FA537D}" type="presParOf" srcId="{EB781ADE-CD7C-4D05-BF15-716FCB4EFFBD}" destId="{D31AA389-38A7-490E-A9D2-44FBA3271B29}" srcOrd="1" destOrd="0" presId="urn:microsoft.com/office/officeart/2008/layout/LinedList"/>
    <dgm:cxn modelId="{4B16BC68-59DC-4B7D-BD25-074E12DB9055}" type="presParOf" srcId="{16FF1AA1-1C3B-4A38-8866-15B2CBFF9ACD}" destId="{F2CE41E2-2ED7-4A6D-B87D-6C7BC39E5E19}" srcOrd="2" destOrd="0" presId="urn:microsoft.com/office/officeart/2008/layout/LinedList"/>
    <dgm:cxn modelId="{9FC33F04-0016-4C12-B378-8DEB9FEE9A65}" type="presParOf" srcId="{16FF1AA1-1C3B-4A38-8866-15B2CBFF9ACD}" destId="{B15670B7-A2BB-405B-A796-3EC061ACA44C}" srcOrd="3" destOrd="0" presId="urn:microsoft.com/office/officeart/2008/layout/LinedList"/>
    <dgm:cxn modelId="{BF429591-2A45-479C-818E-DA44515D6E50}" type="presParOf" srcId="{B15670B7-A2BB-405B-A796-3EC061ACA44C}" destId="{474F452C-6654-4B5C-B7CD-AA7678F7661A}" srcOrd="0" destOrd="0" presId="urn:microsoft.com/office/officeart/2008/layout/LinedList"/>
    <dgm:cxn modelId="{36496E6B-BEBB-4696-AD12-18C6EB0D4C54}" type="presParOf" srcId="{B15670B7-A2BB-405B-A796-3EC061ACA44C}" destId="{A7E42E7C-0FC2-4D4D-AB67-D1CD1F329A3F}" srcOrd="1" destOrd="0" presId="urn:microsoft.com/office/officeart/2008/layout/LinedList"/>
    <dgm:cxn modelId="{991FFE38-D6CC-42AE-8E8F-9B4E45C7463D}" type="presParOf" srcId="{16FF1AA1-1C3B-4A38-8866-15B2CBFF9ACD}" destId="{E477DB40-F946-448F-8BA9-280A7E0C3ED7}" srcOrd="4" destOrd="0" presId="urn:microsoft.com/office/officeart/2008/layout/LinedList"/>
    <dgm:cxn modelId="{B0D8E1F4-2156-4C73-AE4E-AED37D91E7F9}" type="presParOf" srcId="{16FF1AA1-1C3B-4A38-8866-15B2CBFF9ACD}" destId="{B7609CD6-536C-4961-95A2-8A875C7BDCB7}" srcOrd="5" destOrd="0" presId="urn:microsoft.com/office/officeart/2008/layout/LinedList"/>
    <dgm:cxn modelId="{64F02982-867E-47F3-8953-DF6B55329A05}" type="presParOf" srcId="{B7609CD6-536C-4961-95A2-8A875C7BDCB7}" destId="{4F316004-0995-4D4F-89EC-EB848C2F244F}" srcOrd="0" destOrd="0" presId="urn:microsoft.com/office/officeart/2008/layout/LinedList"/>
    <dgm:cxn modelId="{70A9BDBC-3A05-4D30-B011-070AE3F199EB}" type="presParOf" srcId="{B7609CD6-536C-4961-95A2-8A875C7BDCB7}" destId="{0903C718-BD0E-4157-BB1C-0C87A200B21C}" srcOrd="1" destOrd="0" presId="urn:microsoft.com/office/officeart/2008/layout/LinedList"/>
    <dgm:cxn modelId="{3B70BCA4-A75A-461A-8A4D-28AD7B6E58FA}" type="presParOf" srcId="{16FF1AA1-1C3B-4A38-8866-15B2CBFF9ACD}" destId="{76676202-94DF-42D5-B3D0-B01EF8B9498B}" srcOrd="6" destOrd="0" presId="urn:microsoft.com/office/officeart/2008/layout/LinedList"/>
    <dgm:cxn modelId="{8F3C5433-AC7F-46A7-BFA4-DD1D888BB692}" type="presParOf" srcId="{16FF1AA1-1C3B-4A38-8866-15B2CBFF9ACD}" destId="{931E00F6-7C55-4AD5-A4C4-1711FB4A9F34}" srcOrd="7" destOrd="0" presId="urn:microsoft.com/office/officeart/2008/layout/LinedList"/>
    <dgm:cxn modelId="{F6195442-6F87-4138-83B5-8E5FDF36C30A}" type="presParOf" srcId="{931E00F6-7C55-4AD5-A4C4-1711FB4A9F34}" destId="{7354034B-E688-4B24-94D9-9C30B974BC95}" srcOrd="0" destOrd="0" presId="urn:microsoft.com/office/officeart/2008/layout/LinedList"/>
    <dgm:cxn modelId="{A09DA483-99A8-44B5-BBA2-764D08790BF3}" type="presParOf" srcId="{931E00F6-7C55-4AD5-A4C4-1711FB4A9F34}" destId="{B0502225-31FA-4580-8E10-19A0F61DAF47}" srcOrd="1" destOrd="0" presId="urn:microsoft.com/office/officeart/2008/layout/LinedList"/>
    <dgm:cxn modelId="{DC3C4968-66FC-4DD8-968C-BD16D81B1DC6}" type="presParOf" srcId="{16FF1AA1-1C3B-4A38-8866-15B2CBFF9ACD}" destId="{411A9C64-DEAD-46F6-AF85-B3D0EE8130DF}" srcOrd="8" destOrd="0" presId="urn:microsoft.com/office/officeart/2008/layout/LinedList"/>
    <dgm:cxn modelId="{6E114FBD-48CA-4A33-BF26-2CFCBE6D9E6A}" type="presParOf" srcId="{16FF1AA1-1C3B-4A38-8866-15B2CBFF9ACD}" destId="{CEB4FA6C-9F09-4B1C-8042-EB6748E734AB}" srcOrd="9" destOrd="0" presId="urn:microsoft.com/office/officeart/2008/layout/LinedList"/>
    <dgm:cxn modelId="{C3E69F6C-6E00-4CD1-8139-0D437CBFA239}" type="presParOf" srcId="{CEB4FA6C-9F09-4B1C-8042-EB6748E734AB}" destId="{B08D1D67-4F4C-45D1-AC15-8A24A595D22D}" srcOrd="0" destOrd="0" presId="urn:microsoft.com/office/officeart/2008/layout/LinedList"/>
    <dgm:cxn modelId="{0564BF62-AFC8-4B84-8C9E-D7574011ABE0}" type="presParOf" srcId="{CEB4FA6C-9F09-4B1C-8042-EB6748E734AB}" destId="{98A4C5DA-E30C-4DC0-B447-CAD6F1DE638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396B9-E5D7-4D2D-B98D-AC1F7553FDEB}">
      <dsp:nvSpPr>
        <dsp:cNvPr id="0" name=""/>
        <dsp:cNvSpPr/>
      </dsp:nvSpPr>
      <dsp:spPr>
        <a:xfrm>
          <a:off x="0" y="1808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2CE8A-A3EF-4E1D-AC63-9A89B0C5A7DB}">
      <dsp:nvSpPr>
        <dsp:cNvPr id="0" name=""/>
        <dsp:cNvSpPr/>
      </dsp:nvSpPr>
      <dsp:spPr>
        <a:xfrm>
          <a:off x="233059" y="175158"/>
          <a:ext cx="423745" cy="4237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0ED575-EDFD-460F-BD2C-A29D905660B9}">
      <dsp:nvSpPr>
        <dsp:cNvPr id="0" name=""/>
        <dsp:cNvSpPr/>
      </dsp:nvSpPr>
      <dsp:spPr>
        <a:xfrm>
          <a:off x="889864" y="1808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Research Gap, Aim, Objectives &amp; Research Questions</a:t>
          </a:r>
          <a:endParaRPr lang="en-US" sz="1900" kern="1200"/>
        </a:p>
      </dsp:txBody>
      <dsp:txXfrm>
        <a:off x="889864" y="1808"/>
        <a:ext cx="5355400" cy="770445"/>
      </dsp:txXfrm>
    </dsp:sp>
    <dsp:sp modelId="{D00ACC42-C87A-4A1A-AD90-CC8C32E708CE}">
      <dsp:nvSpPr>
        <dsp:cNvPr id="0" name=""/>
        <dsp:cNvSpPr/>
      </dsp:nvSpPr>
      <dsp:spPr>
        <a:xfrm>
          <a:off x="0" y="964865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26C1DF-0382-4608-84E5-6C52ED6A2C70}">
      <dsp:nvSpPr>
        <dsp:cNvPr id="0" name=""/>
        <dsp:cNvSpPr/>
      </dsp:nvSpPr>
      <dsp:spPr>
        <a:xfrm>
          <a:off x="233059" y="1138215"/>
          <a:ext cx="423745" cy="4237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A4A95-282A-4683-A4FD-6B14911C4E43}">
      <dsp:nvSpPr>
        <dsp:cNvPr id="0" name=""/>
        <dsp:cNvSpPr/>
      </dsp:nvSpPr>
      <dsp:spPr>
        <a:xfrm>
          <a:off x="889864" y="964865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Dataset &amp; Experimental Pipeline</a:t>
          </a:r>
          <a:endParaRPr lang="en-US" sz="1900" kern="1200" dirty="0"/>
        </a:p>
      </dsp:txBody>
      <dsp:txXfrm>
        <a:off x="889864" y="964865"/>
        <a:ext cx="5355400" cy="770445"/>
      </dsp:txXfrm>
    </dsp:sp>
    <dsp:sp modelId="{F02B6A5D-5999-4E1E-99FA-72FB3CAC03B9}">
      <dsp:nvSpPr>
        <dsp:cNvPr id="0" name=""/>
        <dsp:cNvSpPr/>
      </dsp:nvSpPr>
      <dsp:spPr>
        <a:xfrm>
          <a:off x="0" y="1927922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8E8A07-E844-41B1-94A5-C81FFB154D07}">
      <dsp:nvSpPr>
        <dsp:cNvPr id="0" name=""/>
        <dsp:cNvSpPr/>
      </dsp:nvSpPr>
      <dsp:spPr>
        <a:xfrm>
          <a:off x="233059" y="2101272"/>
          <a:ext cx="423745" cy="4237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141331-5CAF-44B9-A7F8-1837FBB207AB}">
      <dsp:nvSpPr>
        <dsp:cNvPr id="0" name=""/>
        <dsp:cNvSpPr/>
      </dsp:nvSpPr>
      <dsp:spPr>
        <a:xfrm>
          <a:off x="889864" y="1927922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Models Benchmarked + Proposed Approach</a:t>
          </a:r>
          <a:endParaRPr lang="en-US" sz="1900" kern="1200" dirty="0"/>
        </a:p>
      </dsp:txBody>
      <dsp:txXfrm>
        <a:off x="889864" y="1927922"/>
        <a:ext cx="5355400" cy="770445"/>
      </dsp:txXfrm>
    </dsp:sp>
    <dsp:sp modelId="{04DE9627-003C-43C4-9633-E6E48578613C}">
      <dsp:nvSpPr>
        <dsp:cNvPr id="0" name=""/>
        <dsp:cNvSpPr/>
      </dsp:nvSpPr>
      <dsp:spPr>
        <a:xfrm>
          <a:off x="0" y="2890979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4979F4-22A5-4BF0-BB4B-81E5C165DD75}">
      <dsp:nvSpPr>
        <dsp:cNvPr id="0" name=""/>
        <dsp:cNvSpPr/>
      </dsp:nvSpPr>
      <dsp:spPr>
        <a:xfrm>
          <a:off x="233059" y="3064329"/>
          <a:ext cx="423745" cy="4237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53953F-D121-4BFC-8789-5AAF28F85933}">
      <dsp:nvSpPr>
        <dsp:cNvPr id="0" name=""/>
        <dsp:cNvSpPr/>
      </dsp:nvSpPr>
      <dsp:spPr>
        <a:xfrm>
          <a:off x="889864" y="2890979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Evaluation Metrics</a:t>
          </a:r>
          <a:endParaRPr lang="en-US" sz="1900" kern="1200" dirty="0"/>
        </a:p>
      </dsp:txBody>
      <dsp:txXfrm>
        <a:off x="889864" y="2890979"/>
        <a:ext cx="5355400" cy="770445"/>
      </dsp:txXfrm>
    </dsp:sp>
    <dsp:sp modelId="{A534E616-1756-4BA3-A574-ED6A987D93F7}">
      <dsp:nvSpPr>
        <dsp:cNvPr id="0" name=""/>
        <dsp:cNvSpPr/>
      </dsp:nvSpPr>
      <dsp:spPr>
        <a:xfrm>
          <a:off x="0" y="3854036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B37AB5-553A-466D-AC8C-A971AE878037}">
      <dsp:nvSpPr>
        <dsp:cNvPr id="0" name=""/>
        <dsp:cNvSpPr/>
      </dsp:nvSpPr>
      <dsp:spPr>
        <a:xfrm>
          <a:off x="233059" y="4027386"/>
          <a:ext cx="423745" cy="4237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DD5EEE-7989-4A7D-AF18-B0F9586D7A4C}">
      <dsp:nvSpPr>
        <dsp:cNvPr id="0" name=""/>
        <dsp:cNvSpPr/>
      </dsp:nvSpPr>
      <dsp:spPr>
        <a:xfrm>
          <a:off x="889864" y="3854036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Results (leaderboard + trade-offs)</a:t>
          </a:r>
          <a:endParaRPr lang="en-US" sz="1900" kern="1200" dirty="0"/>
        </a:p>
      </dsp:txBody>
      <dsp:txXfrm>
        <a:off x="889864" y="3854036"/>
        <a:ext cx="5355400" cy="770445"/>
      </dsp:txXfrm>
    </dsp:sp>
    <dsp:sp modelId="{6FEC59A5-BB93-4346-8929-EC55EB270D78}">
      <dsp:nvSpPr>
        <dsp:cNvPr id="0" name=""/>
        <dsp:cNvSpPr/>
      </dsp:nvSpPr>
      <dsp:spPr>
        <a:xfrm>
          <a:off x="0" y="4817093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087CA5-BFEF-40FA-BB08-B175865E3E82}">
      <dsp:nvSpPr>
        <dsp:cNvPr id="0" name=""/>
        <dsp:cNvSpPr/>
      </dsp:nvSpPr>
      <dsp:spPr>
        <a:xfrm>
          <a:off x="233059" y="4990443"/>
          <a:ext cx="423745" cy="4237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0BE772-D9A4-46DF-8A0F-6A3571956352}">
      <dsp:nvSpPr>
        <dsp:cNvPr id="0" name=""/>
        <dsp:cNvSpPr/>
      </dsp:nvSpPr>
      <dsp:spPr>
        <a:xfrm>
          <a:off x="889864" y="4817093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Limitations, Conclusion &amp; Future work</a:t>
          </a:r>
          <a:endParaRPr lang="en-US" sz="1900" kern="1200" dirty="0"/>
        </a:p>
      </dsp:txBody>
      <dsp:txXfrm>
        <a:off x="889864" y="4817093"/>
        <a:ext cx="5355400" cy="7704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673EFA-53F4-416E-B471-BEE6C4B14591}">
      <dsp:nvSpPr>
        <dsp:cNvPr id="0" name=""/>
        <dsp:cNvSpPr/>
      </dsp:nvSpPr>
      <dsp:spPr>
        <a:xfrm>
          <a:off x="0" y="1840"/>
          <a:ext cx="533400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8AD468-CFF2-42A3-B483-FB7F3A356931}">
      <dsp:nvSpPr>
        <dsp:cNvPr id="0" name=""/>
        <dsp:cNvSpPr/>
      </dsp:nvSpPr>
      <dsp:spPr>
        <a:xfrm>
          <a:off x="0" y="1840"/>
          <a:ext cx="5334006" cy="627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Why these metrics (multi-class imbalance)</a:t>
          </a:r>
          <a:endParaRPr lang="en-US" sz="1700" kern="1200" dirty="0"/>
        </a:p>
      </dsp:txBody>
      <dsp:txXfrm>
        <a:off x="0" y="1840"/>
        <a:ext cx="5334006" cy="627692"/>
      </dsp:txXfrm>
    </dsp:sp>
    <dsp:sp modelId="{83E8800A-C303-475B-B57C-83533B816540}">
      <dsp:nvSpPr>
        <dsp:cNvPr id="0" name=""/>
        <dsp:cNvSpPr/>
      </dsp:nvSpPr>
      <dsp:spPr>
        <a:xfrm>
          <a:off x="0" y="629532"/>
          <a:ext cx="533400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9680B2-C6E6-46AE-BBA7-2318DBB4FAA3}">
      <dsp:nvSpPr>
        <dsp:cNvPr id="0" name=""/>
        <dsp:cNvSpPr/>
      </dsp:nvSpPr>
      <dsp:spPr>
        <a:xfrm>
          <a:off x="0" y="629532"/>
          <a:ext cx="5334006" cy="627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Macro-F1 (primary):</a:t>
          </a:r>
          <a:r>
            <a:rPr lang="en-US" sz="1700" kern="1200"/>
            <a:t> equal weight to each class → reveals minority attack performance</a:t>
          </a:r>
        </a:p>
      </dsp:txBody>
      <dsp:txXfrm>
        <a:off x="0" y="629532"/>
        <a:ext cx="5334006" cy="627692"/>
      </dsp:txXfrm>
    </dsp:sp>
    <dsp:sp modelId="{F0B32608-1F7D-4967-987D-6E79D739446B}">
      <dsp:nvSpPr>
        <dsp:cNvPr id="0" name=""/>
        <dsp:cNvSpPr/>
      </dsp:nvSpPr>
      <dsp:spPr>
        <a:xfrm>
          <a:off x="0" y="1257225"/>
          <a:ext cx="533400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30D6B9-DC4C-4674-8E75-F8176DD0A08B}">
      <dsp:nvSpPr>
        <dsp:cNvPr id="0" name=""/>
        <dsp:cNvSpPr/>
      </dsp:nvSpPr>
      <dsp:spPr>
        <a:xfrm>
          <a:off x="0" y="1257225"/>
          <a:ext cx="5334006" cy="627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MCC (primary):</a:t>
          </a:r>
          <a:r>
            <a:rPr lang="en-US" sz="1700" kern="1200"/>
            <a:t> robust correlation-based metric, </a:t>
          </a:r>
          <a:r>
            <a:rPr lang="en-US" sz="1700" kern="1200" dirty="0"/>
            <a:t>sensitive to all confusion-matrix terms</a:t>
          </a:r>
        </a:p>
      </dsp:txBody>
      <dsp:txXfrm>
        <a:off x="0" y="1257225"/>
        <a:ext cx="5334006" cy="627692"/>
      </dsp:txXfrm>
    </dsp:sp>
    <dsp:sp modelId="{98951B8D-8504-458D-AA22-5F0703A0161E}">
      <dsp:nvSpPr>
        <dsp:cNvPr id="0" name=""/>
        <dsp:cNvSpPr/>
      </dsp:nvSpPr>
      <dsp:spPr>
        <a:xfrm>
          <a:off x="0" y="1884917"/>
          <a:ext cx="533400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702CDB7-B8C0-4FBB-BE97-A174B507CE2A}">
      <dsp:nvSpPr>
        <dsp:cNvPr id="0" name=""/>
        <dsp:cNvSpPr/>
      </dsp:nvSpPr>
      <dsp:spPr>
        <a:xfrm>
          <a:off x="0" y="1884917"/>
          <a:ext cx="5334006" cy="627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Accuracy (secondary):</a:t>
          </a:r>
          <a:r>
            <a:rPr lang="en-US" sz="1700" kern="1200"/>
            <a:t> overall correctness, but can be misleading under imbalance</a:t>
          </a:r>
        </a:p>
      </dsp:txBody>
      <dsp:txXfrm>
        <a:off x="0" y="1884917"/>
        <a:ext cx="5334006" cy="627692"/>
      </dsp:txXfrm>
    </dsp:sp>
    <dsp:sp modelId="{C82C12A8-59E9-42D7-83C7-0E924ECF13CD}">
      <dsp:nvSpPr>
        <dsp:cNvPr id="0" name=""/>
        <dsp:cNvSpPr/>
      </dsp:nvSpPr>
      <dsp:spPr>
        <a:xfrm>
          <a:off x="0" y="2512609"/>
          <a:ext cx="533400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C70F54-4F07-4B9F-8353-0293B4E7A9C2}">
      <dsp:nvSpPr>
        <dsp:cNvPr id="0" name=""/>
        <dsp:cNvSpPr/>
      </dsp:nvSpPr>
      <dsp:spPr>
        <a:xfrm>
          <a:off x="0" y="2512609"/>
          <a:ext cx="5334006" cy="627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Training time (practical):</a:t>
          </a:r>
          <a:r>
            <a:rPr lang="en-US" sz="1700" kern="1200"/>
            <a:t> proxy for retraining feasibility under drift and operational constraints</a:t>
          </a:r>
        </a:p>
      </dsp:txBody>
      <dsp:txXfrm>
        <a:off x="0" y="2512609"/>
        <a:ext cx="5334006" cy="627692"/>
      </dsp:txXfrm>
    </dsp:sp>
    <dsp:sp modelId="{7E60153C-9CF1-486B-A1FE-D2722C25B322}">
      <dsp:nvSpPr>
        <dsp:cNvPr id="0" name=""/>
        <dsp:cNvSpPr/>
      </dsp:nvSpPr>
      <dsp:spPr>
        <a:xfrm>
          <a:off x="0" y="3140302"/>
          <a:ext cx="533400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DD0D51B-4870-48A9-95C9-1551434E27DA}">
      <dsp:nvSpPr>
        <dsp:cNvPr id="0" name=""/>
        <dsp:cNvSpPr/>
      </dsp:nvSpPr>
      <dsp:spPr>
        <a:xfrm>
          <a:off x="0" y="3140302"/>
          <a:ext cx="5334006" cy="627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ROC-AUC:</a:t>
          </a:r>
          <a:r>
            <a:rPr lang="en-US" sz="1700" kern="1200"/>
            <a:t> reported, but interpret cautiously in multi-class imbalance</a:t>
          </a:r>
        </a:p>
      </dsp:txBody>
      <dsp:txXfrm>
        <a:off x="0" y="3140302"/>
        <a:ext cx="5334006" cy="6276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A9BE02-B98C-407D-96A1-2A3FFB764BA3}">
      <dsp:nvSpPr>
        <dsp:cNvPr id="0" name=""/>
        <dsp:cNvSpPr/>
      </dsp:nvSpPr>
      <dsp:spPr>
        <a:xfrm>
          <a:off x="0" y="682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BD8EA0-3AD4-4739-B351-83899D26447B}">
      <dsp:nvSpPr>
        <dsp:cNvPr id="0" name=""/>
        <dsp:cNvSpPr/>
      </dsp:nvSpPr>
      <dsp:spPr>
        <a:xfrm>
          <a:off x="0" y="682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Stronger generalisation tests: time-based / device-based / source-based splits</a:t>
          </a:r>
          <a:endParaRPr lang="en-US" sz="2600" kern="1200"/>
        </a:p>
      </dsp:txBody>
      <dsp:txXfrm>
        <a:off x="0" y="682"/>
        <a:ext cx="6245265" cy="1117596"/>
      </dsp:txXfrm>
    </dsp:sp>
    <dsp:sp modelId="{F2CE41E2-2ED7-4A6D-B87D-6C7BC39E5E19}">
      <dsp:nvSpPr>
        <dsp:cNvPr id="0" name=""/>
        <dsp:cNvSpPr/>
      </dsp:nvSpPr>
      <dsp:spPr>
        <a:xfrm>
          <a:off x="0" y="1118278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4F452C-6654-4B5C-B7CD-AA7678F7661A}">
      <dsp:nvSpPr>
        <dsp:cNvPr id="0" name=""/>
        <dsp:cNvSpPr/>
      </dsp:nvSpPr>
      <dsp:spPr>
        <a:xfrm>
          <a:off x="0" y="111827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Repeated runs with multiple seeds and confidence intervals</a:t>
          </a:r>
          <a:endParaRPr lang="en-US" sz="2600" kern="1200"/>
        </a:p>
      </dsp:txBody>
      <dsp:txXfrm>
        <a:off x="0" y="1118278"/>
        <a:ext cx="6245265" cy="1117596"/>
      </dsp:txXfrm>
    </dsp:sp>
    <dsp:sp modelId="{E477DB40-F946-448F-8BA9-280A7E0C3ED7}">
      <dsp:nvSpPr>
        <dsp:cNvPr id="0" name=""/>
        <dsp:cNvSpPr/>
      </dsp:nvSpPr>
      <dsp:spPr>
        <a:xfrm>
          <a:off x="0" y="2235875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316004-0995-4D4F-89EC-EB848C2F244F}">
      <dsp:nvSpPr>
        <dsp:cNvPr id="0" name=""/>
        <dsp:cNvSpPr/>
      </dsp:nvSpPr>
      <dsp:spPr>
        <a:xfrm>
          <a:off x="0" y="2235875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Edge-readiness: inference latency, memory, energy profiling</a:t>
          </a:r>
          <a:endParaRPr lang="en-US" sz="2600" kern="1200"/>
        </a:p>
      </dsp:txBody>
      <dsp:txXfrm>
        <a:off x="0" y="2235875"/>
        <a:ext cx="6245265" cy="1117596"/>
      </dsp:txXfrm>
    </dsp:sp>
    <dsp:sp modelId="{76676202-94DF-42D5-B3D0-B01EF8B9498B}">
      <dsp:nvSpPr>
        <dsp:cNvPr id="0" name=""/>
        <dsp:cNvSpPr/>
      </dsp:nvSpPr>
      <dsp:spPr>
        <a:xfrm>
          <a:off x="0" y="3353471"/>
          <a:ext cx="624526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54034B-E688-4B24-94D9-9C30B974BC95}">
      <dsp:nvSpPr>
        <dsp:cNvPr id="0" name=""/>
        <dsp:cNvSpPr/>
      </dsp:nvSpPr>
      <dsp:spPr>
        <a:xfrm>
          <a:off x="0" y="3353471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Drift-aware IDS: online learning / periodic retraining strategies</a:t>
          </a:r>
          <a:endParaRPr lang="en-US" sz="2600" kern="1200"/>
        </a:p>
      </dsp:txBody>
      <dsp:txXfrm>
        <a:off x="0" y="3353471"/>
        <a:ext cx="6245265" cy="1117596"/>
      </dsp:txXfrm>
    </dsp:sp>
    <dsp:sp modelId="{411A9C64-DEAD-46F6-AF85-B3D0EE8130DF}">
      <dsp:nvSpPr>
        <dsp:cNvPr id="0" name=""/>
        <dsp:cNvSpPr/>
      </dsp:nvSpPr>
      <dsp:spPr>
        <a:xfrm>
          <a:off x="0" y="4471068"/>
          <a:ext cx="624526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8D1D67-4F4C-45D1-AC15-8A24A595D22D}">
      <dsp:nvSpPr>
        <dsp:cNvPr id="0" name=""/>
        <dsp:cNvSpPr/>
      </dsp:nvSpPr>
      <dsp:spPr>
        <a:xfrm>
          <a:off x="0" y="4471068"/>
          <a:ext cx="6245265" cy="111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 baseline="0"/>
            <a:t>DL improvements: imbalance-aware loss, better temporal modelling, feature learning</a:t>
          </a:r>
          <a:endParaRPr lang="en-US" sz="2600" kern="1200"/>
        </a:p>
      </dsp:txBody>
      <dsp:txXfrm>
        <a:off x="0" y="4471068"/>
        <a:ext cx="6245265" cy="11175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E9BF6-C059-413E-9D9C-2817A1FB592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190252-3DDC-47C3-B54F-F973163952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015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3960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nyPPT.com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7335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CCC6D-0A7E-467F-BD44-B93BFAD19C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4A3CD7-EF76-4127-B73D-48B46A836F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B5EB6A-D114-42A6-B642-2B4ED1C7C9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4BFC74-D4DF-459B-9F4E-5F8A96F12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B209AA-A424-409E-8C3E-11C9B32A0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367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72541-A706-4746-B119-52BA30B75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BAFA9-677F-4A9F-B091-39FC3D3F3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B19B26-FD93-4338-9674-8A52DC3EB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A2F421-851E-4BA7-B9ED-B3381240A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810EA2-EB16-4131-A06C-45D347F08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219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D716F-C7D2-41B4-ABA7-D8798E852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846B45-CC8C-4788-A285-D6113971AA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39D859-DB2E-4DD8-B3B1-E23EE56C5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8C9C1-709C-4945-9CFF-5452B43BF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22D6C6-57F9-4975-A281-7528B71A5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84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7ABDD-1DF5-49D7-ACFF-6583A2DD1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9CB6E-E140-458C-B1C0-02AB7F1F51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67802D-26B3-405E-A543-DBB4B3580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3E205E-A3D5-4188-9A1B-ECA80AF3C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01362C-9E8B-41D6-A828-27AF9F7E3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100FF8-4157-488E-AD21-BF6F66E1C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776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546AC-11DA-4C65-840A-2AB61D61D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7C33A0-EA83-4E12-9AC3-76892BEBD2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8506C-D3C0-47BA-AE60-1DA2C31EED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2B4237-0D6F-4152-BC87-815622BF63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E99400-07B7-4C94-A241-E1B5C84602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E840F4-E2AB-46FC-9666-884502574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C653B5-AC6C-4673-ABEB-6346F4F0C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3B1CD6-8F86-43E0-A1AF-27DC4F83F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448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F317F-0C87-40AE-A63D-B1DCF010B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1819A7-B5C9-499B-B2F3-8B4FC176F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F8F9B0-F9C0-4616-906F-0502725CE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4A981A-CC31-42E9-908B-84EAB3460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78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1DCEBF-75F3-47D8-AEEE-6D6B26C62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7D7F23-92F4-457B-AC8F-8D7475A3E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48E7AF-DADB-4684-B4A2-CE6229398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131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36954-68BE-45AA-9C3A-3445D7E7D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34EE0-5E63-42ED-8223-A2BC2C604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94962-5E31-4EF6-B5B7-678536B1B2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C52DF3-2879-47BB-80DB-423D4011A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2D5F96-BB0E-46C9-A212-FA3E44E38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411D02-847B-42D7-8A10-0B39B3640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878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6A43B-C250-4D68-9975-36CC04FCF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4D33C2-7957-4B55-8132-54C876C73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4C0255-D4BD-4656-9091-86BEFC5816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E39941-8B29-4587-B9A4-6F996A363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8017D4-BB46-4919-A410-8E6D1C22A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246F8F-E475-482D-B5DC-5642CCF80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5946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D8A0E-0470-4EF8-B392-6D87880D8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DEA1A6-EA10-492B-9951-09CCF9233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92CE9F-4584-4686-A18D-C1757832C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F15866-2633-4C83-B599-50B1829BB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95D6F-9375-4A06-9267-1D3B4B067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317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6AA2DF-FD09-49B8-8383-B59F042527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7F5ED9-B808-47DD-B348-C4843A697B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B0F4A-D1B6-42C5-A5E9-8F6994368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DBD270-6A6C-4B9B-9E98-61AF3D1EC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A68C5E-12CE-4213-876F-184907B88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749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35000">
              <a:srgbClr val="EAEEF1"/>
            </a:gs>
            <a:gs pos="74000">
              <a:srgbClr val="BAC7CF"/>
            </a:gs>
            <a:gs pos="100000">
              <a:srgbClr val="BAC7CD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7107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</p:sldLayoutIdLst>
  <p:txStyles>
    <p:titleStyle>
      <a:lvl1pPr algn="l" defTabSz="761970" rtl="0" eaLnBrk="1" latinLnBrk="0" hangingPunct="1">
        <a:lnSpc>
          <a:spcPct val="90000"/>
        </a:lnSpc>
        <a:spcBef>
          <a:spcPct val="0"/>
        </a:spcBef>
        <a:buNone/>
        <a:defRPr sz="36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0492" indent="-190492" algn="l" defTabSz="761970" rtl="0" eaLnBrk="1" latinLnBrk="0" hangingPunct="1">
        <a:lnSpc>
          <a:spcPct val="90000"/>
        </a:lnSpc>
        <a:spcBef>
          <a:spcPts val="833"/>
        </a:spcBef>
        <a:buFont typeface="Arial" panose="020B0604020202020204" pitchFamily="34" charset="0"/>
        <a:buChar char="•"/>
        <a:defRPr sz="2333" kern="1200">
          <a:solidFill>
            <a:schemeClr val="tx1"/>
          </a:solidFill>
          <a:latin typeface="+mn-lt"/>
          <a:ea typeface="+mn-ea"/>
          <a:cs typeface="+mn-cs"/>
        </a:defRPr>
      </a:lvl1pPr>
      <a:lvl2pPr marL="571477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52462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667" kern="1200">
          <a:solidFill>
            <a:schemeClr val="tx1"/>
          </a:solidFill>
          <a:latin typeface="+mn-lt"/>
          <a:ea typeface="+mn-ea"/>
          <a:cs typeface="+mn-cs"/>
        </a:defRPr>
      </a:lvl3pPr>
      <a:lvl4pPr marL="1333447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714431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095416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476401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857386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3238370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380985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61970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42954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23939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904924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85909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666893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3047878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35000">
              <a:srgbClr val="EAEEF1"/>
            </a:gs>
            <a:gs pos="74000">
              <a:srgbClr val="BAC7CF"/>
            </a:gs>
            <a:gs pos="100000">
              <a:srgbClr val="BAC7CD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27416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761970" rtl="0" eaLnBrk="1" latinLnBrk="0" hangingPunct="1">
        <a:lnSpc>
          <a:spcPct val="90000"/>
        </a:lnSpc>
        <a:spcBef>
          <a:spcPct val="0"/>
        </a:spcBef>
        <a:buNone/>
        <a:defRPr sz="36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0492" indent="-190492" algn="l" defTabSz="761970" rtl="0" eaLnBrk="1" latinLnBrk="0" hangingPunct="1">
        <a:lnSpc>
          <a:spcPct val="90000"/>
        </a:lnSpc>
        <a:spcBef>
          <a:spcPts val="833"/>
        </a:spcBef>
        <a:buFont typeface="Arial" panose="020B0604020202020204" pitchFamily="34" charset="0"/>
        <a:buChar char="•"/>
        <a:defRPr sz="2333" kern="1200">
          <a:solidFill>
            <a:schemeClr val="tx1"/>
          </a:solidFill>
          <a:latin typeface="+mn-lt"/>
          <a:ea typeface="+mn-ea"/>
          <a:cs typeface="+mn-cs"/>
        </a:defRPr>
      </a:lvl1pPr>
      <a:lvl2pPr marL="571477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52462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667" kern="1200">
          <a:solidFill>
            <a:schemeClr val="tx1"/>
          </a:solidFill>
          <a:latin typeface="+mn-lt"/>
          <a:ea typeface="+mn-ea"/>
          <a:cs typeface="+mn-cs"/>
        </a:defRPr>
      </a:lvl3pPr>
      <a:lvl4pPr marL="1333447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714431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095416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476401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857386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3238370" indent="-190492" algn="l" defTabSz="761970" rtl="0" eaLnBrk="1" latinLnBrk="0" hangingPunct="1">
        <a:lnSpc>
          <a:spcPct val="90000"/>
        </a:lnSpc>
        <a:spcBef>
          <a:spcPts val="417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380985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61970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42954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23939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904924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85909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666893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3047878" algn="l" defTabSz="761970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B8F310-7B6B-47AC-A6B2-9BB267AE9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948B92-ADE2-418E-B17D-C724F613E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8E260C-2446-45E8-8F3D-0AEB2DCDB4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7FBB59-EA09-4866-AD30-15592499C943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8CB6C-69BF-46B2-8911-A2F2FA9792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9602E-6289-414D-94A5-693B5B71E5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348A38-CD46-456B-B7E9-828B7D2CAD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240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C2C851-CF9B-A2D5-BE93-9EE66DDB8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39EB90C-1526-2D5E-C372-A119583BD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F7292A-85BA-6AB1-39DB-8E7AC69ADF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11201400" cy="110642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b="1" dirty="0">
                <a:latin typeface="+mn-lt"/>
              </a:rPr>
              <a:t>Optimizing ML &amp; DL Models for Intrusion Detection in IoT Networks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DAB9BD-873A-3746-DB27-ADD0EDC29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2886B1-1246-DCA8-A1DE-7601E951EF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97"/>
          <a:stretch>
            <a:fillRect/>
          </a:stretch>
        </p:blipFill>
        <p:spPr>
          <a:xfrm>
            <a:off x="429768" y="1721922"/>
            <a:ext cx="6704891" cy="4520559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3E7B63A-A059-02E5-53F6-B4F16D3F9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564B3D-09D6-4E2C-24BF-546FAE2EC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25103" y="2020824"/>
            <a:ext cx="3906065" cy="39593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/>
              <a:t>Presented By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b="1" dirty="0"/>
              <a:t>REZUAN ISLAM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/>
              <a:t>ID: 2429105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8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8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/>
              <a:t>MSc Cybersecurity &amp; Digital Forensics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/>
              <a:t>University of Wales Trinity Saint David</a:t>
            </a:r>
          </a:p>
          <a:p>
            <a:endParaRPr lang="en-US" sz="1800" dirty="0"/>
          </a:p>
          <a:p>
            <a:br>
              <a:rPr lang="en-US" sz="1800" dirty="0"/>
            </a:br>
            <a:r>
              <a:rPr lang="en-US" sz="1800" dirty="0"/>
              <a:t>Supervisor: Renuga Jayakumar  </a:t>
            </a:r>
          </a:p>
          <a:p>
            <a:r>
              <a:rPr lang="en-US" sz="1800" dirty="0"/>
              <a:t>Date: 10-02-2026</a:t>
            </a:r>
          </a:p>
        </p:txBody>
      </p:sp>
    </p:spTree>
    <p:extLst>
      <p:ext uri="{BB962C8B-B14F-4D97-AF65-F5344CB8AC3E}">
        <p14:creationId xmlns:p14="http://schemas.microsoft.com/office/powerpoint/2010/main" val="48786557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F6EC9-F913-36DC-4BB1-0BC3AD249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5600" b="1"/>
              <a:t>Presentation Roadmap</a:t>
            </a:r>
            <a:br>
              <a:rPr lang="en-US" sz="5600" b="1"/>
            </a:br>
            <a:endParaRPr lang="en-US" sz="56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8E16EA2-6E46-53E6-0B9D-81A085F9BD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11855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3834579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B8661F-B52E-41D3-1AEF-A10739EB9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119" y="294538"/>
            <a:ext cx="10530432" cy="1033669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Literature Review, Research Gap &amp; Problem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DC88-4D49-0A36-BF3D-7F64B2195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142" y="1891970"/>
            <a:ext cx="11056775" cy="4671492"/>
          </a:xfrm>
        </p:spPr>
        <p:txBody>
          <a:bodyPr anchor="ctr">
            <a:normAutofit lnSpcReduction="10000"/>
          </a:bodyPr>
          <a:lstStyle/>
          <a:p>
            <a:pPr>
              <a:buNone/>
            </a:pPr>
            <a:r>
              <a:rPr lang="en-US" sz="2200" b="1" dirty="0"/>
              <a:t>Literature Review Strategy</a:t>
            </a:r>
          </a:p>
          <a:p>
            <a:r>
              <a:rPr lang="en-US" sz="2200" dirty="0"/>
              <a:t>A structured search across major databases(IEEE/Springer/ScienceDirect/Google Scholar)</a:t>
            </a:r>
          </a:p>
          <a:p>
            <a:r>
              <a:rPr lang="en-US" sz="2200" dirty="0"/>
              <a:t>Inclusion: peer-reviewed, IoT IDS, clear dataset + metrics, 2020–2025/26</a:t>
            </a:r>
          </a:p>
          <a:p>
            <a:endParaRPr lang="en-US" sz="2200" dirty="0"/>
          </a:p>
          <a:p>
            <a:pPr>
              <a:buNone/>
            </a:pPr>
            <a:r>
              <a:rPr lang="en-US" sz="2200" b="1" dirty="0"/>
              <a:t>Observed gaps in existing work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Evaluation is often not imbalance-aware (accuracy-heavy reporting)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Limited reporting on cost/feasibility (training time, retraining practicality)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Mixed reproducibility: unclear pipelines and inconsistent splits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200" dirty="0"/>
          </a:p>
          <a:p>
            <a:pPr>
              <a:buNone/>
            </a:pPr>
            <a:r>
              <a:rPr lang="en-US" sz="2200" b="1" dirty="0"/>
              <a:t>Problem statement</a:t>
            </a:r>
          </a:p>
          <a:p>
            <a:pPr>
              <a:buNone/>
            </a:pPr>
            <a:r>
              <a:rPr lang="en-US" sz="2200" dirty="0"/>
              <a:t> We need a transparent, reproducible benchmark that compares model families fairly and reports imbalance-suitable metrics + compute trade-offs for IoT IDS.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05592466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DC9D6-EF0E-80AC-AB96-9A6C7FF74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Aim, Objectives &amp;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267DA-C2DA-1268-4D57-17C70E018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991" y="1885280"/>
            <a:ext cx="11380305" cy="4678182"/>
          </a:xfrm>
        </p:spPr>
        <p:txBody>
          <a:bodyPr anchor="ctr">
            <a:noAutofit/>
          </a:bodyPr>
          <a:lstStyle/>
          <a:p>
            <a:pPr>
              <a:buNone/>
            </a:pPr>
            <a:r>
              <a:rPr lang="en-US" sz="1600" b="1" dirty="0"/>
              <a:t>Aim:</a:t>
            </a:r>
            <a:br>
              <a:rPr lang="en-US" sz="1600" dirty="0"/>
            </a:br>
            <a:r>
              <a:rPr lang="en-US" sz="1600" dirty="0"/>
              <a:t>To benchmark ML/ensemble/DL approaches for IoT intrusion detection and Propose a performant, explainable approach with practical cost analysis.</a:t>
            </a:r>
          </a:p>
          <a:p>
            <a:pPr>
              <a:buNone/>
            </a:pPr>
            <a:r>
              <a:rPr lang="en-US" sz="1600" b="1" dirty="0"/>
              <a:t>Objectives:</a:t>
            </a:r>
            <a:endParaRPr lang="en-US" sz="16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600" dirty="0"/>
              <a:t>Build a reproducible end-to-end IDS benchmarking pipeline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600" dirty="0"/>
              <a:t>Compare traditional ML, ensemble ML, deep learning baselines under a consistent protocol.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600" dirty="0"/>
              <a:t>Propose and evaluate a soft voting ensemble and a tuned boosting baseline.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600" dirty="0"/>
              <a:t>Report results using Macro-F1 &amp; MCC (primary) + accuracy + training time.</a:t>
            </a:r>
          </a:p>
          <a:p>
            <a:pPr>
              <a:buNone/>
            </a:pPr>
            <a:r>
              <a:rPr lang="en-US" sz="1600" b="1" dirty="0"/>
              <a:t>Research Questions: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RQ1: How can deep learning models or ensemble models be optimized to achieve real-time intrusion detection on resource-constrained IoT devices? </a:t>
            </a:r>
          </a:p>
          <a:p>
            <a:pPr marL="0" indent="0">
              <a:buNone/>
            </a:pPr>
            <a:r>
              <a:rPr lang="en-US" sz="1600" dirty="0"/>
              <a:t>RQ2: Which optimization techniques (pruning, quantization, knowledge distillation, voting ensemble strategy, lightweight architectures) offer the best trade-off between accuracy, latency, and model size? </a:t>
            </a:r>
          </a:p>
          <a:p>
            <a:pPr marL="0" indent="0">
              <a:buNone/>
            </a:pPr>
            <a:r>
              <a:rPr lang="en-US" sz="1600" dirty="0"/>
              <a:t>RQ3: What are the run-time performance trade-offs between the best-performing models, and how do these trade-offs affect the plausibility of real-time or near-real-time IDS usage? </a:t>
            </a:r>
          </a:p>
        </p:txBody>
      </p:sp>
    </p:spTree>
    <p:extLst>
      <p:ext uri="{BB962C8B-B14F-4D97-AF65-F5344CB8AC3E}">
        <p14:creationId xmlns:p14="http://schemas.microsoft.com/office/powerpoint/2010/main" val="234551819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88FDBD-9F37-BC3A-2F26-FC5ADBDF7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Dataset &amp; Data 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5CDD7-B775-7334-9421-04E0FF9E0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7068" y="2186259"/>
            <a:ext cx="10317864" cy="410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Dataset:</a:t>
            </a:r>
            <a:r>
              <a:rPr lang="en-US" sz="2000" dirty="0"/>
              <a:t> CICIoT2023</a:t>
            </a:r>
            <a:br>
              <a:rPr lang="en-US" sz="2000" dirty="0"/>
            </a:b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Data handling:</a:t>
            </a:r>
            <a:endParaRPr lang="en-US" sz="2000" dirty="0"/>
          </a:p>
          <a:p>
            <a:r>
              <a:rPr lang="en-US" sz="2000" dirty="0"/>
              <a:t>Copied and processed 5 files/partitions (</a:t>
            </a:r>
            <a:r>
              <a:rPr lang="en-US" sz="2000" dirty="0" err="1"/>
              <a:t>n_files_to_copy</a:t>
            </a:r>
            <a:r>
              <a:rPr lang="en-US" sz="2000" dirty="0"/>
              <a:t> = 5)</a:t>
            </a:r>
          </a:p>
          <a:p>
            <a:r>
              <a:rPr lang="en-US" sz="2000" dirty="0"/>
              <a:t>Target row budget: 100,000 (</a:t>
            </a:r>
            <a:r>
              <a:rPr lang="en-US" sz="2000" dirty="0" err="1"/>
              <a:t>target_rows</a:t>
            </a:r>
            <a:r>
              <a:rPr lang="en-US" sz="2000" dirty="0"/>
              <a:t> = 100_000)</a:t>
            </a:r>
          </a:p>
          <a:p>
            <a:r>
              <a:rPr lang="en-US" sz="2000" dirty="0"/>
              <a:t>Rare class filter: keep labels with at least 200 samples (</a:t>
            </a:r>
            <a:r>
              <a:rPr lang="en-US" sz="2000" dirty="0" err="1"/>
              <a:t>min_class_count</a:t>
            </a:r>
            <a:r>
              <a:rPr lang="en-US" sz="2000" dirty="0"/>
              <a:t> = 200)</a:t>
            </a:r>
          </a:p>
          <a:p>
            <a:r>
              <a:rPr lang="en-US" sz="2000" dirty="0"/>
              <a:t>Train/test split: 80/20 (</a:t>
            </a:r>
            <a:r>
              <a:rPr lang="en-US" sz="2000" dirty="0" err="1"/>
              <a:t>test_size</a:t>
            </a:r>
            <a:r>
              <a:rPr lang="en-US" sz="2000" dirty="0"/>
              <a:t> = 0.20), stratified</a:t>
            </a:r>
          </a:p>
          <a:p>
            <a:r>
              <a:rPr lang="en-US" sz="2000" dirty="0"/>
              <a:t>Validation split from train: 12% of train, stratified</a:t>
            </a:r>
          </a:p>
          <a:p>
            <a:r>
              <a:rPr lang="en-US" sz="2000" dirty="0"/>
              <a:t>Scaling: </a:t>
            </a:r>
            <a:r>
              <a:rPr lang="en-US" sz="2000" dirty="0" err="1"/>
              <a:t>StandardScaler</a:t>
            </a:r>
            <a:r>
              <a:rPr lang="en-US" sz="2000" dirty="0"/>
              <a:t> applied for scale-sensitive models (MLP/linear/KNN)</a:t>
            </a:r>
          </a:p>
          <a:p>
            <a:r>
              <a:rPr lang="en-US" sz="2000" dirty="0"/>
              <a:t>Approximately 73 thousand samples, 50 features, and 27 classes.</a:t>
            </a:r>
          </a:p>
        </p:txBody>
      </p:sp>
    </p:spTree>
    <p:extLst>
      <p:ext uri="{BB962C8B-B14F-4D97-AF65-F5344CB8AC3E}">
        <p14:creationId xmlns:p14="http://schemas.microsoft.com/office/powerpoint/2010/main" val="42468823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2A9B9E-8694-EC7A-748D-5C9C4E01C9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" r="-1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6F536B-5E35-86BE-226D-2B9E26CB5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503659"/>
            <a:ext cx="5484285" cy="1559301"/>
          </a:xfrm>
        </p:spPr>
        <p:txBody>
          <a:bodyPr>
            <a:normAutofit/>
          </a:bodyPr>
          <a:lstStyle/>
          <a:p>
            <a:pPr algn="ctr"/>
            <a:r>
              <a:rPr lang="en-US" sz="3700" dirty="0"/>
              <a:t>Experimental Benchmarking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4F15C-D903-7269-CFA7-47041160E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8648" y="2634342"/>
            <a:ext cx="6180083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End-to-end workflow</a:t>
            </a:r>
            <a:endParaRPr lang="en-US" sz="2000" dirty="0"/>
          </a:p>
          <a:p>
            <a:r>
              <a:rPr lang="en-US" sz="1600" b="1" dirty="0"/>
              <a:t>Ingestion:</a:t>
            </a:r>
            <a:r>
              <a:rPr lang="en-US" sz="1600" dirty="0"/>
              <a:t> Load selected partitions, unify labels, remove invalid rows</a:t>
            </a:r>
          </a:p>
          <a:p>
            <a:r>
              <a:rPr lang="en-US" sz="1600" b="1" dirty="0"/>
              <a:t>Sampling &amp; filtering:</a:t>
            </a:r>
            <a:r>
              <a:rPr lang="en-US" sz="1600" dirty="0"/>
              <a:t> cap/target rows, remove rare classes (≥200 rule)</a:t>
            </a:r>
          </a:p>
          <a:p>
            <a:r>
              <a:rPr lang="en-US" sz="1600" b="1" dirty="0"/>
              <a:t>Split protocol:</a:t>
            </a:r>
            <a:r>
              <a:rPr lang="en-US" sz="1600" dirty="0"/>
              <a:t> stratified train/</a:t>
            </a:r>
            <a:r>
              <a:rPr lang="en-US" sz="1600" dirty="0" err="1"/>
              <a:t>val</a:t>
            </a:r>
            <a:r>
              <a:rPr lang="en-US" sz="1600" dirty="0"/>
              <a:t>/test</a:t>
            </a:r>
          </a:p>
          <a:p>
            <a:r>
              <a:rPr lang="en-US" sz="1600" b="1" dirty="0"/>
              <a:t>Preprocessing:</a:t>
            </a:r>
            <a:r>
              <a:rPr lang="en-US" sz="1600" dirty="0"/>
              <a:t> scaling for appropriate models, label encoding</a:t>
            </a:r>
          </a:p>
          <a:p>
            <a:r>
              <a:rPr lang="en-US" sz="1600" b="1" dirty="0"/>
              <a:t>Training:</a:t>
            </a:r>
            <a:r>
              <a:rPr lang="en-US" sz="1600" dirty="0"/>
              <a:t> run model families under consistent protocol</a:t>
            </a:r>
          </a:p>
          <a:p>
            <a:r>
              <a:rPr lang="en-US" sz="1600" b="1" dirty="0"/>
              <a:t>Evaluation:</a:t>
            </a:r>
            <a:r>
              <a:rPr lang="en-US" sz="1600" dirty="0"/>
              <a:t> compute Macro-F1, MCC, accuracy, ROC-AUC, time</a:t>
            </a:r>
          </a:p>
          <a:p>
            <a:r>
              <a:rPr lang="en-US" sz="1600" b="1" dirty="0"/>
              <a:t>Artefact export:</a:t>
            </a:r>
            <a:r>
              <a:rPr lang="en-US" sz="1600" dirty="0"/>
              <a:t> save results table + models/encoders for reproducibility</a:t>
            </a:r>
          </a:p>
        </p:txBody>
      </p:sp>
    </p:spTree>
    <p:extLst>
      <p:ext uri="{BB962C8B-B14F-4D97-AF65-F5344CB8AC3E}">
        <p14:creationId xmlns:p14="http://schemas.microsoft.com/office/powerpoint/2010/main" val="2611144763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CDAF3-276D-24B0-E13E-AD61F5FDD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Models Benchmarked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2EFDD-0D7C-DFBE-EF88-383EF0756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923" y="2287006"/>
            <a:ext cx="3408457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900" b="1" dirty="0"/>
              <a:t>Traditional ML (baselines)</a:t>
            </a:r>
            <a:endParaRPr lang="en-US" sz="1900" dirty="0"/>
          </a:p>
          <a:p>
            <a:r>
              <a:rPr lang="en-US" sz="1900" dirty="0"/>
              <a:t>Decision Tree</a:t>
            </a:r>
          </a:p>
          <a:p>
            <a:r>
              <a:rPr lang="en-US" sz="1900" dirty="0"/>
              <a:t>Logistic Regression </a:t>
            </a:r>
          </a:p>
          <a:p>
            <a:r>
              <a:rPr lang="en-US" sz="1900" dirty="0"/>
              <a:t>KNN</a:t>
            </a:r>
          </a:p>
          <a:p>
            <a:r>
              <a:rPr lang="en-US" sz="1900" dirty="0"/>
              <a:t>SGD Classifier </a:t>
            </a:r>
          </a:p>
          <a:p>
            <a:r>
              <a:rPr lang="en-US" sz="1900" dirty="0"/>
              <a:t>LDA</a:t>
            </a:r>
          </a:p>
          <a:p>
            <a:r>
              <a:rPr lang="en-US" sz="1900" dirty="0"/>
              <a:t>Perceptron </a:t>
            </a:r>
          </a:p>
          <a:p>
            <a:r>
              <a:rPr lang="en-US" sz="1900" dirty="0"/>
              <a:t>Ridge</a:t>
            </a:r>
          </a:p>
          <a:p>
            <a:r>
              <a:rPr lang="en-US" sz="1900" dirty="0" err="1"/>
              <a:t>GaussianNB</a:t>
            </a:r>
            <a:endParaRPr lang="en-US" sz="1900" dirty="0"/>
          </a:p>
          <a:p>
            <a:endParaRPr lang="en-US" sz="19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118DB23-8091-B4E1-C7BF-62BA1D3587D5}"/>
              </a:ext>
            </a:extLst>
          </p:cNvPr>
          <p:cNvSpPr txBox="1">
            <a:spLocks/>
          </p:cNvSpPr>
          <p:nvPr/>
        </p:nvSpPr>
        <p:spPr>
          <a:xfrm>
            <a:off x="8250622" y="2202923"/>
            <a:ext cx="2983440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/>
              <a:t>Ensemble ML</a:t>
            </a:r>
            <a:endParaRPr lang="en-US" sz="2000" dirty="0"/>
          </a:p>
          <a:p>
            <a:pPr marL="285750" indent="-285750"/>
            <a:r>
              <a:rPr lang="en-US" sz="2000" dirty="0"/>
              <a:t>Bagging (DT)</a:t>
            </a:r>
          </a:p>
          <a:p>
            <a:pPr marL="285750" indent="-285750"/>
            <a:r>
              <a:rPr lang="en-US" sz="2000" dirty="0"/>
              <a:t>Random Forest </a:t>
            </a:r>
          </a:p>
          <a:p>
            <a:pPr marL="285750" indent="-285750"/>
            <a:r>
              <a:rPr lang="en-US" sz="2000" dirty="0"/>
              <a:t>Extra Trees</a:t>
            </a:r>
          </a:p>
          <a:p>
            <a:pPr marL="285750" indent="-285750"/>
            <a:r>
              <a:rPr lang="en-US" sz="2000" dirty="0"/>
              <a:t>Gradient Boosting </a:t>
            </a:r>
          </a:p>
          <a:p>
            <a:pPr marL="285750" indent="-285750"/>
            <a:r>
              <a:rPr lang="en-US" sz="2000" dirty="0" err="1"/>
              <a:t>HistGradientBoosting</a:t>
            </a:r>
            <a:r>
              <a:rPr lang="en-US" sz="2000" dirty="0"/>
              <a:t> </a:t>
            </a:r>
          </a:p>
          <a:p>
            <a:pPr marL="285750" indent="-285750"/>
            <a:r>
              <a:rPr lang="en-US" sz="2000" dirty="0"/>
              <a:t>AdaBoost</a:t>
            </a:r>
          </a:p>
          <a:p>
            <a:pPr marL="285750" indent="-285750"/>
            <a:r>
              <a:rPr lang="en-US" sz="2000" dirty="0" err="1"/>
              <a:t>XGBoost</a:t>
            </a:r>
            <a:endParaRPr lang="en-US" sz="2000" dirty="0"/>
          </a:p>
          <a:p>
            <a:pPr marL="285750" indent="-285750"/>
            <a:r>
              <a:rPr lang="en-US" sz="2000" dirty="0" err="1"/>
              <a:t>LightGBM</a:t>
            </a:r>
            <a:r>
              <a:rPr lang="en-US" sz="2000" dirty="0"/>
              <a:t> </a:t>
            </a:r>
          </a:p>
          <a:p>
            <a:pPr marL="285750" indent="-285750"/>
            <a:r>
              <a:rPr lang="en-US" sz="2000" dirty="0" err="1"/>
              <a:t>CatBoost</a:t>
            </a:r>
            <a:endParaRPr lang="en-US" sz="2000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827DA79-7C02-CE21-B047-0BAE45B7D420}"/>
              </a:ext>
            </a:extLst>
          </p:cNvPr>
          <p:cNvSpPr txBox="1">
            <a:spLocks/>
          </p:cNvSpPr>
          <p:nvPr/>
        </p:nvSpPr>
        <p:spPr>
          <a:xfrm>
            <a:off x="4257347" y="1937656"/>
            <a:ext cx="3857952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/>
              <a:t>Deep Learning baselines</a:t>
            </a:r>
            <a:endParaRPr lang="en-US" sz="2000" dirty="0"/>
          </a:p>
          <a:p>
            <a:pPr marL="285750" indent="-285750"/>
            <a:r>
              <a:rPr lang="en-US" sz="2000" dirty="0"/>
              <a:t>Shallow MLP</a:t>
            </a:r>
          </a:p>
          <a:p>
            <a:pPr marL="285750" indent="-285750"/>
            <a:r>
              <a:rPr lang="en-US" sz="2000" dirty="0"/>
              <a:t>Deep MLP</a:t>
            </a:r>
          </a:p>
          <a:p>
            <a:pPr marL="285750" indent="-285750"/>
            <a:r>
              <a:rPr lang="en-US" sz="2000" dirty="0"/>
              <a:t>Wide MLP</a:t>
            </a:r>
          </a:p>
          <a:p>
            <a:pPr marL="285750" indent="-285750"/>
            <a:r>
              <a:rPr lang="en-US" sz="2000" dirty="0"/>
              <a:t>1D-CNN</a:t>
            </a:r>
          </a:p>
          <a:p>
            <a:pPr marL="285750" indent="-285750"/>
            <a:r>
              <a:rPr lang="en-US" sz="2000" dirty="0"/>
              <a:t>LSTM</a:t>
            </a:r>
          </a:p>
          <a:p>
            <a:pPr marL="285750" indent="-285750"/>
            <a:r>
              <a:rPr lang="en-US" sz="2000" dirty="0"/>
              <a:t>Attention-MLP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163694132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5552A2-4356-6757-3D1F-8610B1A099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38C8DD5-2C35-4A08-BF9F-B84EB9993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9DD5D57-9E20-C820-CBA4-DC73B8DFB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8288F8-46B1-9AD3-5B66-FAD435E9B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AE480C-3FB1-D020-59F6-C85B944E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9A020B-9429-E3C4-26C9-67333E1199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D222A0-647C-7971-7FF3-6FD5CD0FA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2725" y="339108"/>
            <a:ext cx="8074088" cy="1033669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Proposed Approach - beyond baselines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22D504C-2FF5-686E-8F3C-A98C30E9EE73}"/>
              </a:ext>
            </a:extLst>
          </p:cNvPr>
          <p:cNvSpPr txBox="1">
            <a:spLocks/>
          </p:cNvSpPr>
          <p:nvPr/>
        </p:nvSpPr>
        <p:spPr>
          <a:xfrm>
            <a:off x="836612" y="1755811"/>
            <a:ext cx="5160963" cy="8239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None/>
            </a:pPr>
            <a:r>
              <a:rPr lang="en-US" b="1" dirty="0"/>
              <a:t>Proposed Voting Ensemble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US" b="1" dirty="0"/>
              <a:t>(Soft Voting)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6B6BB299-8C47-AD13-A757-B6FD16862F26}"/>
              </a:ext>
            </a:extLst>
          </p:cNvPr>
          <p:cNvSpPr txBox="1">
            <a:spLocks/>
          </p:cNvSpPr>
          <p:nvPr/>
        </p:nvSpPr>
        <p:spPr>
          <a:xfrm>
            <a:off x="839788" y="2864498"/>
            <a:ext cx="5157787" cy="340914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Combine strong heterogeneous learners and average class probabilities:</a:t>
            </a:r>
          </a:p>
          <a:p>
            <a:pPr lvl="1"/>
            <a:r>
              <a:rPr lang="en-US" sz="1600" dirty="0"/>
              <a:t>Base learners: tuned </a:t>
            </a:r>
            <a:r>
              <a:rPr lang="en-US" sz="1600" dirty="0" err="1"/>
              <a:t>HistGradientBoosting</a:t>
            </a:r>
            <a:r>
              <a:rPr lang="en-US" sz="1600" dirty="0"/>
              <a:t> + Random Forest + Extra Trees + (</a:t>
            </a:r>
            <a:r>
              <a:rPr lang="en-US" sz="1600" dirty="0" err="1"/>
              <a:t>XGBoost</a:t>
            </a:r>
            <a:r>
              <a:rPr lang="en-US" sz="1600" dirty="0"/>
              <a:t>/</a:t>
            </a:r>
            <a:r>
              <a:rPr lang="en-US" sz="1600" dirty="0" err="1"/>
              <a:t>LightGBM</a:t>
            </a:r>
            <a:r>
              <a:rPr lang="en-US" sz="1600" dirty="0"/>
              <a:t>)</a:t>
            </a:r>
          </a:p>
          <a:p>
            <a:pPr marL="0" indent="0">
              <a:buNone/>
            </a:pPr>
            <a:r>
              <a:rPr lang="en-US" sz="2400" dirty="0"/>
              <a:t>Prediction = argmax over averaged probabilities (soft voting)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3" name="Text Placeholder 4">
            <a:extLst>
              <a:ext uri="{FF2B5EF4-FFF2-40B4-BE49-F238E27FC236}">
                <a16:creationId xmlns:a16="http://schemas.microsoft.com/office/drawing/2014/main" id="{28F38353-8850-A70C-1BB5-94535A618DA8}"/>
              </a:ext>
            </a:extLst>
          </p:cNvPr>
          <p:cNvSpPr txBox="1">
            <a:spLocks/>
          </p:cNvSpPr>
          <p:nvPr/>
        </p:nvSpPr>
        <p:spPr>
          <a:xfrm>
            <a:off x="6172200" y="1765142"/>
            <a:ext cx="5388430" cy="82391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b="1" dirty="0"/>
              <a:t>Proposed Tuned </a:t>
            </a:r>
            <a:r>
              <a:rPr lang="en-US" b="1" dirty="0" err="1"/>
              <a:t>HistGradientBoosting</a:t>
            </a:r>
            <a:r>
              <a:rPr lang="en-US" b="1" dirty="0"/>
              <a:t> (</a:t>
            </a:r>
            <a:r>
              <a:rPr lang="en-US" b="1" dirty="0" err="1"/>
              <a:t>Optuna</a:t>
            </a:r>
            <a:r>
              <a:rPr lang="en-US" b="1" dirty="0"/>
              <a:t>)</a:t>
            </a:r>
          </a:p>
        </p:txBody>
      </p:sp>
      <p:sp>
        <p:nvSpPr>
          <p:cNvPr id="24" name="Content Placeholder 5">
            <a:extLst>
              <a:ext uri="{FF2B5EF4-FFF2-40B4-BE49-F238E27FC236}">
                <a16:creationId xmlns:a16="http://schemas.microsoft.com/office/drawing/2014/main" id="{3D2A871D-0300-9F37-4E21-0E10362FBDF3}"/>
              </a:ext>
            </a:extLst>
          </p:cNvPr>
          <p:cNvSpPr txBox="1">
            <a:spLocks/>
          </p:cNvSpPr>
          <p:nvPr/>
        </p:nvSpPr>
        <p:spPr>
          <a:xfrm>
            <a:off x="6172200" y="2864498"/>
            <a:ext cx="5183188" cy="340914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Hyperparameter tuning with:</a:t>
            </a:r>
          </a:p>
          <a:p>
            <a:pPr lvl="1"/>
            <a:r>
              <a:rPr lang="en-US" dirty="0" err="1"/>
              <a:t>optuna_trials</a:t>
            </a:r>
            <a:r>
              <a:rPr lang="en-US" dirty="0"/>
              <a:t> = 10</a:t>
            </a:r>
          </a:p>
          <a:p>
            <a:pPr lvl="1"/>
            <a:r>
              <a:rPr lang="en-US" dirty="0"/>
              <a:t>Objective: maximize validation Macro-F1</a:t>
            </a:r>
          </a:p>
          <a:p>
            <a:pPr marL="0" indent="0">
              <a:buNone/>
            </a:pPr>
            <a:r>
              <a:rPr lang="en-US" sz="2400" dirty="0"/>
              <a:t>Rationale: strong tabular baseline with controlled tuning budget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ADB612F-02E3-4A35-CD64-2E6FB32E7CC8}"/>
              </a:ext>
            </a:extLst>
          </p:cNvPr>
          <p:cNvCxnSpPr/>
          <p:nvPr/>
        </p:nvCxnSpPr>
        <p:spPr>
          <a:xfrm>
            <a:off x="6049769" y="1830459"/>
            <a:ext cx="0" cy="45085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6380849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F7B02-890F-EC59-1A19-F3CB1972F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5334000" cy="1708246"/>
          </a:xfrm>
        </p:spPr>
        <p:txBody>
          <a:bodyPr anchor="ctr">
            <a:normAutofit/>
          </a:bodyPr>
          <a:lstStyle/>
          <a:p>
            <a:r>
              <a:rPr lang="en-US" sz="4000"/>
              <a:t>Evaluation Metrics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05C9B4-B5C9-2D4D-23C9-CEE72646F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-1"/>
            <a:ext cx="5410200" cy="6858001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66700" dist="215900" dir="858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76CD73-FECC-F3A5-F3B0-0908BBA81C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13" t="8510" r="19835" b="17588"/>
          <a:stretch>
            <a:fillRect/>
          </a:stretch>
        </p:blipFill>
        <p:spPr>
          <a:xfrm>
            <a:off x="7607878" y="809324"/>
            <a:ext cx="3758045" cy="5236807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DBEBC3-B8A8-79D5-2743-1E23C34515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3670766"/>
              </p:ext>
            </p:extLst>
          </p:nvPr>
        </p:nvGraphicFramePr>
        <p:xfrm>
          <a:off x="761994" y="2470245"/>
          <a:ext cx="5334006" cy="376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9227594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FE1EC756-41E9-4FD6-AD48-EF46A2813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66F6371-9EA5-9354-29DC-1D07B921F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90"/>
            <a:ext cx="12192000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62B90B-028B-6844-4CC4-5B5919CDB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5" y="307447"/>
            <a:ext cx="10693884" cy="1109932"/>
          </a:xfrm>
        </p:spPr>
        <p:txBody>
          <a:bodyPr>
            <a:normAutofit/>
          </a:bodyPr>
          <a:lstStyle/>
          <a:p>
            <a:r>
              <a:rPr lang="en-US" sz="4000"/>
              <a:t>Results: Overall Ranking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503B7A-73B2-4293-60D7-120AA8E098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" r="180" b="-1"/>
          <a:stretch>
            <a:fillRect/>
          </a:stretch>
        </p:blipFill>
        <p:spPr>
          <a:xfrm>
            <a:off x="88664" y="2236449"/>
            <a:ext cx="8592477" cy="39381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BAB05-16FA-2179-73F6-00430FB8B2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2805" y="2167312"/>
            <a:ext cx="3510857" cy="3938107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300" b="1" dirty="0"/>
              <a:t>Proposed Voting Ensemble:</a:t>
            </a:r>
            <a:r>
              <a:rPr lang="en-US" sz="1300" dirty="0"/>
              <a:t> Acc </a:t>
            </a:r>
            <a:r>
              <a:rPr lang="en-US" sz="1300" b="1" dirty="0"/>
              <a:t>0.9528</a:t>
            </a:r>
            <a:r>
              <a:rPr lang="en-US" sz="1300" dirty="0"/>
              <a:t>, Macro-F1 </a:t>
            </a:r>
            <a:r>
              <a:rPr lang="en-US" sz="1300" b="1" dirty="0"/>
              <a:t>0.9441</a:t>
            </a:r>
            <a:r>
              <a:rPr lang="en-US" sz="1300" dirty="0"/>
              <a:t>, MCC </a:t>
            </a:r>
            <a:r>
              <a:rPr lang="en-US" sz="1300" b="1" dirty="0"/>
              <a:t>0.9508</a:t>
            </a:r>
            <a:r>
              <a:rPr lang="en-US" sz="1300" dirty="0"/>
              <a:t>, Time </a:t>
            </a:r>
            <a:r>
              <a:rPr lang="en-US" sz="1300" b="1" dirty="0"/>
              <a:t>224.0s</a:t>
            </a:r>
            <a:endParaRPr lang="en-US" sz="1300" dirty="0"/>
          </a:p>
          <a:p>
            <a:pPr marL="0" indent="0">
              <a:buNone/>
            </a:pPr>
            <a:r>
              <a:rPr lang="en-US" sz="1300" b="1" dirty="0"/>
              <a:t>Bagging (DT):</a:t>
            </a:r>
            <a:r>
              <a:rPr lang="en-US" sz="1300" dirty="0"/>
              <a:t> Acc </a:t>
            </a:r>
            <a:r>
              <a:rPr lang="en-US" sz="1300" b="1" dirty="0"/>
              <a:t>0.9510</a:t>
            </a:r>
            <a:r>
              <a:rPr lang="en-US" sz="1300" dirty="0"/>
              <a:t>, Macro-F1 </a:t>
            </a:r>
            <a:r>
              <a:rPr lang="en-US" sz="1300" b="1" dirty="0"/>
              <a:t>0.9417</a:t>
            </a:r>
            <a:r>
              <a:rPr lang="en-US" sz="1300" dirty="0"/>
              <a:t>, MCC </a:t>
            </a:r>
            <a:r>
              <a:rPr lang="en-US" sz="1300" b="1" dirty="0"/>
              <a:t>0.9489</a:t>
            </a:r>
            <a:r>
              <a:rPr lang="en-US" sz="1300" dirty="0"/>
              <a:t>, Time </a:t>
            </a:r>
            <a:r>
              <a:rPr lang="en-US" sz="1300" b="1" dirty="0"/>
              <a:t>95.8s</a:t>
            </a:r>
            <a:endParaRPr lang="en-US" sz="1300" dirty="0"/>
          </a:p>
          <a:p>
            <a:pPr marL="0" indent="0">
              <a:buNone/>
            </a:pPr>
            <a:r>
              <a:rPr lang="en-US" sz="1300" b="1" dirty="0" err="1"/>
              <a:t>XGBoost</a:t>
            </a:r>
            <a:r>
              <a:rPr lang="en-US" sz="1300" b="1" dirty="0"/>
              <a:t>:</a:t>
            </a:r>
            <a:r>
              <a:rPr lang="en-US" sz="1300" dirty="0"/>
              <a:t> Acc </a:t>
            </a:r>
            <a:r>
              <a:rPr lang="en-US" sz="1300" b="1" dirty="0"/>
              <a:t>0.9497</a:t>
            </a:r>
            <a:r>
              <a:rPr lang="en-US" sz="1300" dirty="0"/>
              <a:t>, Macro-F1 </a:t>
            </a:r>
            <a:r>
              <a:rPr lang="en-US" sz="1300" b="1" dirty="0"/>
              <a:t>0.9416</a:t>
            </a:r>
            <a:r>
              <a:rPr lang="en-US" sz="1300" dirty="0"/>
              <a:t>, MCC </a:t>
            </a:r>
            <a:r>
              <a:rPr lang="en-US" sz="1300" b="1" dirty="0"/>
              <a:t>0.9476</a:t>
            </a:r>
            <a:r>
              <a:rPr lang="en-US" sz="1300" dirty="0"/>
              <a:t>, Time </a:t>
            </a:r>
            <a:r>
              <a:rPr lang="en-US" sz="1300" b="1" dirty="0"/>
              <a:t>52.9s</a:t>
            </a:r>
            <a:endParaRPr lang="en-US" sz="1300" dirty="0"/>
          </a:p>
          <a:p>
            <a:pPr marL="0" indent="0">
              <a:buNone/>
            </a:pPr>
            <a:r>
              <a:rPr lang="en-US" sz="1300" b="1" dirty="0"/>
              <a:t>Gradient Boosting:</a:t>
            </a:r>
            <a:r>
              <a:rPr lang="en-US" sz="1300" dirty="0"/>
              <a:t> Acc </a:t>
            </a:r>
            <a:r>
              <a:rPr lang="en-US" sz="1300" b="1" dirty="0"/>
              <a:t>0.9506</a:t>
            </a:r>
            <a:r>
              <a:rPr lang="en-US" sz="1300" dirty="0"/>
              <a:t>, Macro-F1 </a:t>
            </a:r>
            <a:r>
              <a:rPr lang="en-US" sz="1300" b="1" dirty="0"/>
              <a:t>0.9391</a:t>
            </a:r>
            <a:r>
              <a:rPr lang="en-US" sz="1300" dirty="0"/>
              <a:t>, MCC </a:t>
            </a:r>
            <a:r>
              <a:rPr lang="en-US" sz="1300" b="1" dirty="0"/>
              <a:t>0.9484</a:t>
            </a:r>
            <a:r>
              <a:rPr lang="en-US" sz="1300" dirty="0"/>
              <a:t>, Time </a:t>
            </a:r>
            <a:r>
              <a:rPr lang="en-US" sz="1300" b="1" dirty="0"/>
              <a:t>2835.6s</a:t>
            </a:r>
            <a:endParaRPr lang="en-US" sz="1300" dirty="0"/>
          </a:p>
          <a:p>
            <a:pPr marL="0" indent="0">
              <a:buNone/>
            </a:pPr>
            <a:r>
              <a:rPr lang="en-US" sz="1300" b="1" dirty="0"/>
              <a:t>Proposed Tuned </a:t>
            </a:r>
            <a:r>
              <a:rPr lang="en-US" sz="1300" b="1" dirty="0" err="1"/>
              <a:t>HistGB</a:t>
            </a:r>
            <a:r>
              <a:rPr lang="en-US" sz="1300" b="1" dirty="0"/>
              <a:t>:</a:t>
            </a:r>
            <a:r>
              <a:rPr lang="en-US" sz="1300" dirty="0"/>
              <a:t> Acc </a:t>
            </a:r>
            <a:r>
              <a:rPr lang="en-US" sz="1300" b="1" dirty="0"/>
              <a:t>0.9494</a:t>
            </a:r>
            <a:r>
              <a:rPr lang="en-US" sz="1300" dirty="0"/>
              <a:t>, Macro-F1 </a:t>
            </a:r>
            <a:r>
              <a:rPr lang="en-US" sz="1300" b="1" dirty="0"/>
              <a:t>0.9365</a:t>
            </a:r>
            <a:r>
              <a:rPr lang="en-US" sz="1300" dirty="0"/>
              <a:t>, MCC </a:t>
            </a:r>
            <a:r>
              <a:rPr lang="en-US" sz="1300" b="1" dirty="0"/>
              <a:t>0.9472</a:t>
            </a:r>
            <a:r>
              <a:rPr lang="en-US" sz="1300" dirty="0"/>
              <a:t>, Time </a:t>
            </a:r>
            <a:r>
              <a:rPr lang="en-US" sz="1300" b="1" dirty="0"/>
              <a:t>80.8s</a:t>
            </a:r>
            <a:endParaRPr lang="en-US" sz="1300" dirty="0"/>
          </a:p>
          <a:p>
            <a:pPr marL="0" indent="0">
              <a:buNone/>
            </a:pPr>
            <a:r>
              <a:rPr lang="en-US" sz="1300" b="1" dirty="0" err="1"/>
              <a:t>LightGBM</a:t>
            </a:r>
            <a:r>
              <a:rPr lang="en-US" sz="1300" b="1" dirty="0"/>
              <a:t>:</a:t>
            </a:r>
            <a:r>
              <a:rPr lang="en-US" sz="1300" dirty="0"/>
              <a:t> Acc </a:t>
            </a:r>
            <a:r>
              <a:rPr lang="en-US" sz="1300" b="1" dirty="0"/>
              <a:t>0.9486</a:t>
            </a:r>
            <a:r>
              <a:rPr lang="en-US" sz="1300" dirty="0"/>
              <a:t>, Macro-F1 </a:t>
            </a:r>
            <a:r>
              <a:rPr lang="en-US" sz="1300" b="1" dirty="0"/>
              <a:t>0.9360</a:t>
            </a:r>
            <a:r>
              <a:rPr lang="en-US" sz="1300" dirty="0"/>
              <a:t>, MCC </a:t>
            </a:r>
            <a:r>
              <a:rPr lang="en-US" sz="1300" b="1" dirty="0"/>
              <a:t>0.9464</a:t>
            </a:r>
            <a:r>
              <a:rPr lang="en-US" sz="1300" dirty="0"/>
              <a:t>, Time </a:t>
            </a:r>
            <a:r>
              <a:rPr lang="en-US" sz="1300" b="1" dirty="0"/>
              <a:t>40.6s</a:t>
            </a:r>
            <a:endParaRPr lang="en-US" sz="1300" dirty="0"/>
          </a:p>
          <a:p>
            <a:pPr marL="0" indent="0">
              <a:buNone/>
            </a:pPr>
            <a:r>
              <a:rPr lang="en-US" sz="1300" b="1" dirty="0"/>
              <a:t>Key takeaway:</a:t>
            </a:r>
            <a:br>
              <a:rPr lang="en-US" sz="1300" dirty="0"/>
            </a:br>
            <a:r>
              <a:rPr lang="en-US" sz="1300" dirty="0"/>
              <a:t>Tree/boosting ensembles dominate, the proposed ensemble is best overall, but strong baselines are extremely close.</a:t>
            </a:r>
          </a:p>
        </p:txBody>
      </p:sp>
    </p:spTree>
    <p:extLst>
      <p:ext uri="{BB962C8B-B14F-4D97-AF65-F5344CB8AC3E}">
        <p14:creationId xmlns:p14="http://schemas.microsoft.com/office/powerpoint/2010/main" val="1836004930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90"/>
            <a:ext cx="12192000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B0BC2B-3B15-E186-6A46-AC6E407A3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1778" y="248836"/>
            <a:ext cx="8608441" cy="1228299"/>
          </a:xfrm>
        </p:spPr>
        <p:txBody>
          <a:bodyPr>
            <a:normAutofit/>
          </a:bodyPr>
          <a:lstStyle/>
          <a:p>
            <a:r>
              <a:rPr lang="en-US" sz="4000" dirty="0"/>
              <a:t>Trade-off Analysis (Performance vs Cost)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3558E-8377-2DA6-09CD-7FB7FACB9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01" y="2453452"/>
            <a:ext cx="4619778" cy="38507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Cost of victory (practical interpretation) </a:t>
            </a:r>
          </a:p>
          <a:p>
            <a:pPr marL="0" indent="0">
              <a:buNone/>
            </a:pPr>
            <a:r>
              <a:rPr lang="en-US" sz="1700" dirty="0"/>
              <a:t>Proposed Voting Ensemble wins on Macro-F1, but costs more compute:</a:t>
            </a:r>
          </a:p>
          <a:p>
            <a:pPr lvl="1"/>
            <a:r>
              <a:rPr lang="en-US" sz="1700" dirty="0"/>
              <a:t>~</a:t>
            </a:r>
            <a:r>
              <a:rPr lang="en-US" sz="1700" b="1" dirty="0"/>
              <a:t>2.3×</a:t>
            </a:r>
            <a:r>
              <a:rPr lang="en-US" sz="1700" dirty="0"/>
              <a:t> Bagging time (224s vs 95.8s)</a:t>
            </a:r>
          </a:p>
          <a:p>
            <a:pPr lvl="1"/>
            <a:r>
              <a:rPr lang="en-US" sz="1700" dirty="0"/>
              <a:t>~</a:t>
            </a:r>
            <a:r>
              <a:rPr lang="en-US" sz="1700" b="1" dirty="0"/>
              <a:t>4.2×</a:t>
            </a:r>
            <a:r>
              <a:rPr lang="en-US" sz="1700" dirty="0"/>
              <a:t> </a:t>
            </a:r>
            <a:r>
              <a:rPr lang="en-US" sz="1700" dirty="0" err="1"/>
              <a:t>XGBoost</a:t>
            </a:r>
            <a:r>
              <a:rPr lang="en-US" sz="1700" dirty="0"/>
              <a:t> time (224s vs 52.9s)</a:t>
            </a:r>
          </a:p>
          <a:p>
            <a:pPr marL="0" indent="0">
              <a:buNone/>
            </a:pPr>
            <a:r>
              <a:rPr lang="en-US" sz="1700" dirty="0"/>
              <a:t>If retraining speed matters, </a:t>
            </a:r>
            <a:r>
              <a:rPr lang="en-US" sz="1700" dirty="0" err="1"/>
              <a:t>LightGBM</a:t>
            </a:r>
            <a:r>
              <a:rPr lang="en-US" sz="1700" dirty="0"/>
              <a:t> (40.6s) or </a:t>
            </a:r>
            <a:r>
              <a:rPr lang="en-US" sz="1700" dirty="0" err="1"/>
              <a:t>XGBoost</a:t>
            </a:r>
            <a:r>
              <a:rPr lang="en-US" sz="1700" dirty="0"/>
              <a:t> (52.9s) offers strong performance with lower cost.</a:t>
            </a:r>
          </a:p>
          <a:p>
            <a:pPr marL="0" indent="0">
              <a:buNone/>
            </a:pPr>
            <a:r>
              <a:rPr lang="en-US" sz="1700" dirty="0"/>
              <a:t>If maximum detection quality matters, the Voting Ensemble is justified.</a:t>
            </a:r>
          </a:p>
          <a:p>
            <a:pPr marL="0" indent="0">
              <a:buNone/>
            </a:pPr>
            <a:endParaRPr lang="en-US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EA2F3D-C56B-FE9C-1085-A230A5252C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9079" y="2291676"/>
            <a:ext cx="7298717" cy="3430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798463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F2F74-B28D-0C16-AB97-C4FE33FFC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Validity, Limitations &amp;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35567-BC3F-3185-6E95-F0CF27FB0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982" y="1867992"/>
            <a:ext cx="9724031" cy="437881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Internal validity controls</a:t>
            </a:r>
            <a:endParaRPr lang="en-US" sz="2000" dirty="0"/>
          </a:p>
          <a:p>
            <a:r>
              <a:rPr lang="en-US" sz="2000" dirty="0"/>
              <a:t>Consistent preprocessing + stratified splits</a:t>
            </a:r>
          </a:p>
          <a:p>
            <a:r>
              <a:rPr lang="en-US" sz="2000" dirty="0"/>
              <a:t>Same metric suite across all model families</a:t>
            </a:r>
          </a:p>
          <a:p>
            <a:r>
              <a:rPr lang="en-US" sz="2000" dirty="0"/>
              <a:t>Fixed configuration choices for repeatability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Limitations</a:t>
            </a:r>
            <a:endParaRPr lang="en-US" sz="2000" dirty="0"/>
          </a:p>
          <a:p>
            <a:r>
              <a:rPr lang="en-US" sz="2000" dirty="0"/>
              <a:t>Sampling/capping may reduce real-world difficulty and rare-attack coverage</a:t>
            </a:r>
          </a:p>
          <a:p>
            <a:r>
              <a:rPr lang="en-US" sz="2000" dirty="0"/>
              <a:t>Training-time reported, inference latency/memory not measured</a:t>
            </a:r>
          </a:p>
          <a:p>
            <a:r>
              <a:rPr lang="en-US" sz="2000" dirty="0"/>
              <a:t>No explicit concept-drift evaluation (future deployment requirement)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96026906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FC570C-3630-6DAB-67B2-5713FC03F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Conclusion &amp; Contributions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34FE7-61A6-2486-AC49-71EAB4A96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 lnSpcReduction="10000"/>
          </a:bodyPr>
          <a:lstStyle/>
          <a:p>
            <a:pPr>
              <a:buNone/>
            </a:pPr>
            <a:r>
              <a:rPr lang="en-US" sz="2000" b="1" dirty="0"/>
              <a:t>Conclusions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Best overall: </a:t>
            </a:r>
            <a:r>
              <a:rPr lang="en-US" sz="2000" b="1" dirty="0"/>
              <a:t>Proposed Voting Ensemble</a:t>
            </a:r>
            <a:r>
              <a:rPr lang="en-US" sz="2000" dirty="0"/>
              <a:t> (Macro-F1 0.9441, MCC 0.9508)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Strong fast alternatives: </a:t>
            </a:r>
            <a:r>
              <a:rPr lang="en-US" sz="2000" b="1" dirty="0" err="1"/>
              <a:t>XGBoost</a:t>
            </a:r>
            <a:r>
              <a:rPr lang="en-US" sz="2000" b="1" dirty="0"/>
              <a:t> / </a:t>
            </a:r>
            <a:r>
              <a:rPr lang="en-US" sz="2000" b="1" dirty="0" err="1"/>
              <a:t>LightGBM</a:t>
            </a:r>
            <a:r>
              <a:rPr lang="en-US" sz="2000" b="1" dirty="0"/>
              <a:t> / Bagging(DT)</a:t>
            </a:r>
            <a:r>
              <a:rPr lang="en-US" sz="2000" dirty="0"/>
              <a:t> with near-top Macro-F1 and lower training time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Deep learning baselines underperformed on this tabular feature setup</a:t>
            </a:r>
          </a:p>
          <a:p>
            <a:pPr marL="0" indent="0">
              <a:buNone/>
            </a:pPr>
            <a:endParaRPr lang="en-US" sz="2000" dirty="0"/>
          </a:p>
          <a:p>
            <a:pPr>
              <a:buNone/>
            </a:pPr>
            <a:r>
              <a:rPr lang="en-US" sz="2000" b="1" dirty="0"/>
              <a:t>Contributions</a:t>
            </a:r>
            <a:endParaRPr lang="en-US" sz="2000" dirty="0"/>
          </a:p>
          <a:p>
            <a:r>
              <a:rPr lang="en-US" sz="2000" dirty="0"/>
              <a:t>Reproducible benchmark pipeline for IoT IDS</a:t>
            </a:r>
          </a:p>
          <a:p>
            <a:r>
              <a:rPr lang="en-US" sz="2000" dirty="0"/>
              <a:t>Imbalance-aware evaluation emphasizing Macro-F1 + MCC</a:t>
            </a:r>
          </a:p>
          <a:p>
            <a:r>
              <a:rPr lang="en-US" sz="2000" dirty="0"/>
              <a:t>Proposed ensemble strategy + tuning baseline + practical cost analysis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5346431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F60BC-3366-8E37-97BA-093360573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8000"/>
              <a:t>Future Work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D36697FA-E89E-273D-F054-544F6E0153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890781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0173237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1BBFAE-6B4D-355C-F2E9-00F4F6C3C4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2917" y="643467"/>
            <a:ext cx="8346165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187156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ny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51F60190-1CFA-5C4A-AD8F-A9CCBDD621C3}" vid="{4EB3D723-2758-7646-84CC-3F9A8601BA95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949</TotalTime>
  <Words>1101</Words>
  <Application>Microsoft Office PowerPoint</Application>
  <PresentationFormat>Widescreen</PresentationFormat>
  <Paragraphs>146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Calibri Light</vt:lpstr>
      <vt:lpstr>Wingdings</vt:lpstr>
      <vt:lpstr>Custom Design</vt:lpstr>
      <vt:lpstr>tinyPPT.com</vt:lpstr>
      <vt:lpstr>Office Theme</vt:lpstr>
      <vt:lpstr>Optimizing ML &amp; DL Models for Intrusion Detection in IoT Networks</vt:lpstr>
      <vt:lpstr>Presentation Roadmap </vt:lpstr>
      <vt:lpstr>Literature Review, Research Gap &amp; Problem Statement</vt:lpstr>
      <vt:lpstr>Aim, Objectives &amp; Research Questions</vt:lpstr>
      <vt:lpstr>Dataset &amp; Data Preparation</vt:lpstr>
      <vt:lpstr>Experimental Benchmarking Framework</vt:lpstr>
      <vt:lpstr>Models Benchmarked</vt:lpstr>
      <vt:lpstr>Proposed Approach - beyond baselines</vt:lpstr>
      <vt:lpstr>Evaluation Metrics</vt:lpstr>
      <vt:lpstr>Results: Overall Ranking</vt:lpstr>
      <vt:lpstr>Trade-off Analysis (Performance vs Cost)</vt:lpstr>
      <vt:lpstr>Validity, Limitations &amp; Threats</vt:lpstr>
      <vt:lpstr>Conclusion &amp; Contributions</vt:lpstr>
      <vt:lpstr>Future Work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RIfat Amin</dc:creator>
  <cp:lastModifiedBy>Rezuan Islam (2429105)</cp:lastModifiedBy>
  <cp:revision>143</cp:revision>
  <dcterms:created xsi:type="dcterms:W3CDTF">2020-12-05T14:01:53Z</dcterms:created>
  <dcterms:modified xsi:type="dcterms:W3CDTF">2026-02-10T10:56:22Z</dcterms:modified>
</cp:coreProperties>
</file>