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3" autoAdjust="0"/>
    <p:restoredTop sz="78353" autoAdjust="0"/>
  </p:normalViewPr>
  <p:slideViewPr>
    <p:cSldViewPr snapToGrid="0">
      <p:cViewPr varScale="1">
        <p:scale>
          <a:sx n="64" d="100"/>
          <a:sy n="64" d="100"/>
        </p:scale>
        <p:origin x="1426" y="72"/>
      </p:cViewPr>
      <p:guideLst/>
    </p:cSldViewPr>
  </p:slideViewPr>
  <p:notesTextViewPr>
    <p:cViewPr>
      <p:scale>
        <a:sx n="1" d="1"/>
        <a:sy n="1" d="1"/>
      </p:scale>
      <p:origin x="0" y="-1819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801F03-24D6-47ED-AA01-7B578D31363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939B42-9BDB-4F19-B7C8-4D09ABE2BD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823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Action for Children (2024) New review finds criminally exploited children being harmed by failing system: Jay Review. Available at: https://www.actionforchildren.org.uk/media-centre/criminally-exploited-children-jay-review-2024/  (Accessed: 17 February 2026).</a:t>
            </a:r>
          </a:p>
          <a:p>
            <a:endParaRPr lang="en-GB" dirty="0"/>
          </a:p>
          <a:p>
            <a:r>
              <a:rPr lang="en-GB" dirty="0"/>
              <a:t>Department for Education (2018) Working together to safeguard children: A guide to inter-agency working to safeguard and promote the welfare of children. London: HM Government. Available at: https://www.gov.uk/government/publications/working-together-to-safeguard-children--2  (Accessed: 15 February 2026).</a:t>
            </a:r>
          </a:p>
          <a:p>
            <a:endParaRPr lang="en-GB" dirty="0"/>
          </a:p>
          <a:p>
            <a:r>
              <a:rPr lang="en-GB" dirty="0"/>
              <a:t>Department for Levelling Up, Housing and Communities (2024) Ten years of Supporting Families: Supporting Families programme annual report 2022–23. Available at: https://www.gov.uk/government/publications/ten-years-of-supporting-families-supporting-families-programme-annual-report-2022-23/ten-years-of-supporting-families-supporting-families-programme-annual-report-2022-23  (Accessed: 17 February 2026).</a:t>
            </a:r>
          </a:p>
          <a:p>
            <a:endParaRPr lang="en-GB" dirty="0"/>
          </a:p>
          <a:p>
            <a:r>
              <a:rPr lang="en-GB" dirty="0"/>
              <a:t>Griffiths, C.T. (2022) Interagency communication, collaboration, and interoperability within police services and between police services and other emergency services. School of Criminology, Simon Fraser University. Available at: https://curtgriffiths.com/wp-content/uploads/2023/07/COMM0058936.pdf  (Accessed: 17 February 2026).</a:t>
            </a:r>
          </a:p>
          <a:p>
            <a:endParaRPr lang="en-GB" dirty="0"/>
          </a:p>
          <a:p>
            <a:r>
              <a:rPr lang="en-GB" dirty="0"/>
              <a:t>Lambert, M.J. and Barley, D.E. (2001) ‘Research summary on the therapeutic relationship and psychotherapy outcome’, Psychotherapy: Theory, Research, Practice, Training, 38(4), pp. 357–361.National Crime Agency (2025) More than 1,000 children protected in first year of centre tackling County Lines. Available at: https://www.nationalcrimeagency.gov.uk/news/more-than-1-000-children-protected-in-first-year-of-centre-tackling-county-lines  (Accessed: 17 February 2026).</a:t>
            </a:r>
          </a:p>
          <a:p>
            <a:endParaRPr lang="en-GB" dirty="0"/>
          </a:p>
          <a:p>
            <a:r>
              <a:rPr lang="en-GB" dirty="0"/>
              <a:t>National Institute for Health and Care Excellence (NICE) (2015) Children’s attachment: Attachment in children and young people who are adopted from care, in care or at high risk of going into care (NG26). London: NICE. Available at: https://www.nice.org.uk/guidance/ng26  (Accessed: 15 February 2026).</a:t>
            </a:r>
          </a:p>
          <a:p>
            <a:endParaRPr lang="en-GB" dirty="0"/>
          </a:p>
          <a:p>
            <a:r>
              <a:rPr lang="en-GB" dirty="0"/>
              <a:t>NSPCC (2025) Protecting children from child criminal exploitation. Available at: https://learning.nspcc.org.uk/child-abuse-and-neglect/child-criminal-exploitation  (Accessed: 17 February 2026).</a:t>
            </a:r>
          </a:p>
          <a:p>
            <a:endParaRPr lang="en-GB" dirty="0"/>
          </a:p>
          <a:p>
            <a:r>
              <a:rPr lang="en-GB" dirty="0"/>
              <a:t>Teicher, M.H., Samson, J.A., Anderson, C.M. and Ohashi, K. (2016) ‘Toward understanding the impact of trauma on the early developing human brain’, Development and Psychopathology, 28(4), pp. 1231–1251.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939B42-9BDB-4F19-B7C8-4D09ABE2BD2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4314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3CE7F-BF0B-5DB4-87B0-6C02E21934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49FF67-76BA-C597-7103-7EC1174195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40A5E-3121-D71D-F145-EB243A335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D4033-B4F3-5AA5-4FF7-27A44B1B1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CB6D0-5C52-91AD-1C08-1EAC8379F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23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38F2C-9FA8-08C4-7406-82C0F8AD8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C35DA-856A-C6C9-2F3B-894704B1D8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DB368-DDD2-1CED-7E06-BD6AF6B0A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4BE99A-F8A7-F618-EBF0-6AF1523D9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F71516-ADD6-2397-F9D2-F9083363E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331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D3CA8-CB4E-01F1-3981-27EB84117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B83CB-41AD-139A-FB9F-2834173C2A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AC307-76DB-A4A7-719F-665E97CB7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85D91-9EC8-5A46-D84B-595459A28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9CE419-A560-1E4C-2DD3-9C1EA3503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458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9A00A-FABE-E56B-028E-A0089150D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7AD21-E528-049E-93EF-DBB0E1571E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78D439-7DFB-01A4-D992-7126B1FD7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CBBF5A-7FC9-3D72-526F-20DAA1D2B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4D6CD-9455-5F2A-BF42-F5088EB91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0CEFB2-D55E-C8A5-72DA-503AB4EA5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833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C390D-7529-7DB0-8D68-5810D5A7E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1783FC-EB03-BE26-6680-B3173E77F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C3AE3C-5EC4-C61A-1A2C-F91BC1AF7E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E1B2B0-C8FA-FD35-7780-747207C29E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E9A704-453E-AF78-E0D3-33A0531F4D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1DB560-47A4-D3CE-D969-C48B35A9B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9767FE-3E0E-5D3D-A512-403E5FF24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937EBD-3868-7438-C6F4-C2187B31D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085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54C7-F25E-8B38-0553-1274B04AE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785778-68CE-5338-6884-ED426370A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2776D0-BCDB-58E7-CBDD-AEF9041E4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DF10A2-0102-A8E2-7F85-4033E5AD4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5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70A6CB-4E0F-85B0-1018-97C2E2583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17D86B-B2AC-0469-19F6-D1E8EFA21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34196-8F71-B70C-28E4-584B8150C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655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F247C-6DBE-3F35-88A2-AE8F34EBA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A2E13-DCAE-E6CA-DB3E-8A2B88887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CEDFB0-293D-1715-0928-5529BCC3E1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DC115B-7A99-BA7E-C36A-E747AA2BA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D4BACD-DCC0-180F-18B6-EF063349F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8A70CD-D785-F5C6-6997-3AA459E2D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632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30359-DDCB-61F2-7602-C2A735535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9F248E-C438-ADE6-0EDE-4F4068246E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7F325E-496B-FA56-0A65-54358223F2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7E4BCD-AC04-A7F5-3ADB-DDFEA2A96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6237F7-7BD6-3AF0-42BC-C85A6103A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6BCC68-7DEB-C367-8C6C-7F851EAEA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6098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0ED26-126B-E618-702B-EC3F78B46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258785-446F-E3EE-BDBB-B5D40FF2D9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7B167-C8D0-6BB4-EE10-6B041A046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63CC4-F1DD-AEAA-968C-50766CD6C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3C79A-AAC6-E368-A002-3A58AA4BA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124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F94E6B-CF73-055E-E7EF-2EB5C0234E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AA6BA8-4FD2-7AAB-8827-1BB8E1033E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9C4FD-9B4D-7B5E-AE1A-14156E316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0AE77-8393-2F82-4F14-EF88515D0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A236C-35FD-E4EF-A78E-5E952AA83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176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B0469A-381F-07E3-1981-CEB93BE57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1BB3C-542E-8D3F-6DD4-E315FF9877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E3CA3-ECA0-CC2A-105D-E60D268A15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F7C8AB-0C9D-433E-A179-E997DF408F2F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EF9DC-5777-A467-F73F-6017A789B9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DE6D3-96FC-E756-AF1E-A7505909B7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D36245-550B-4F14-97A1-37D6BFBE84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2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65BA5-C317-1865-32CD-14BA701C7D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77687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5300" dirty="0"/>
              <a:t>BSc Health and social care</a:t>
            </a:r>
            <a:br>
              <a:rPr lang="en-GB" dirty="0"/>
            </a:br>
            <a:r>
              <a:rPr lang="en-GB" sz="2700" dirty="0"/>
              <a:t>Protecting and supporting families in social care</a:t>
            </a:r>
            <a:br>
              <a:rPr lang="en-GB" sz="2700" dirty="0"/>
            </a:br>
            <a:r>
              <a:rPr lang="en-GB" sz="2700" dirty="0"/>
              <a:t>Module  code: BMHP5021</a:t>
            </a:r>
            <a:br>
              <a:rPr lang="en-GB" sz="2700" dirty="0"/>
            </a:br>
            <a:r>
              <a:rPr lang="en-GB" sz="2700" dirty="0"/>
              <a:t>Component 1: presentation (Round the table group discussion)</a:t>
            </a:r>
            <a:br>
              <a:rPr lang="en-GB" sz="2700" dirty="0"/>
            </a:br>
            <a:r>
              <a:rPr lang="en-GB" sz="2700" dirty="0"/>
              <a:t>Case 2: Child F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D686FB-3C9F-5781-EEBC-D924622F22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00212"/>
            <a:ext cx="9144000" cy="16557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Lilieana-Lavinia Victoria: as the role of Social Worker.</a:t>
            </a:r>
          </a:p>
          <a:p>
            <a:r>
              <a:rPr lang="en-GB" dirty="0"/>
              <a:t>Student number: 2412370</a:t>
            </a:r>
          </a:p>
          <a:p>
            <a:r>
              <a:rPr lang="en-GB" dirty="0"/>
              <a:t>Group discussion with: Ioan Surdu, Diana Briceag, Maria Larisa Iamandita.</a:t>
            </a:r>
          </a:p>
        </p:txBody>
      </p:sp>
    </p:spTree>
    <p:extLst>
      <p:ext uri="{BB962C8B-B14F-4D97-AF65-F5344CB8AC3E}">
        <p14:creationId xmlns:p14="http://schemas.microsoft.com/office/powerpoint/2010/main" val="2207219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1167</Words>
  <Application>Microsoft Office PowerPoint</Application>
  <PresentationFormat>Widescreen</PresentationFormat>
  <Paragraphs>20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BSc Health and social care Protecting and supporting families in social care Module  code: BMHP5021 Component 1: presentation (Round the table group discussion) Case 2: Child F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Lilieana Lavinia Victoria (2412370)</dc:creator>
  <cp:lastModifiedBy>Lilieana Lavinia Victoria (2412370)</cp:lastModifiedBy>
  <cp:revision>1</cp:revision>
  <dcterms:created xsi:type="dcterms:W3CDTF">2026-02-22T18:51:54Z</dcterms:created>
  <dcterms:modified xsi:type="dcterms:W3CDTF">2026-02-22T21:22:19Z</dcterms:modified>
</cp:coreProperties>
</file>