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4"/>
  </p:sldMasterIdLst>
  <p:notesMasterIdLst>
    <p:notesMasterId r:id="rId7"/>
  </p:notesMasterIdLst>
  <p:handoutMasterIdLst>
    <p:handoutMasterId r:id="rId8"/>
  </p:handoutMasterIdLst>
  <p:sldIdLst>
    <p:sldId id="257" r:id="rId5"/>
    <p:sldId id="261" r:id="rId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641434-C647-6F4B-62A2-A5BCED600E39}" v="20" dt="2025-08-04T05:52:13.5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1" autoAdjust="0"/>
    <p:restoredTop sz="94619" autoAdjust="0"/>
  </p:normalViewPr>
  <p:slideViewPr>
    <p:cSldViewPr snapToGrid="0">
      <p:cViewPr varScale="1">
        <p:scale>
          <a:sx n="109" d="100"/>
          <a:sy n="109" d="100"/>
        </p:scale>
        <p:origin x="55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dy Nattory Da Costa Sacramento (2425762)" userId="S::2425762@student.uwtsd.ac.uk::379cf7a6-89ce-4072-acb2-6a88fc467790" providerId="AD" clId="Web-{CD641434-C647-6F4B-62A2-A5BCED600E39}"/>
    <pc:docChg chg="modSld addMainMaster delMainMaster">
      <pc:chgData name="Eddy Nattory Da Costa Sacramento (2425762)" userId="S::2425762@student.uwtsd.ac.uk::379cf7a6-89ce-4072-acb2-6a88fc467790" providerId="AD" clId="Web-{CD641434-C647-6F4B-62A2-A5BCED600E39}" dt="2025-08-04T05:52:12.898" v="22"/>
      <pc:docMkLst>
        <pc:docMk/>
      </pc:docMkLst>
      <pc:sldChg chg="addSp delSp modSp mod setBg modClrScheme setClrOvrMap delDesignElem chgLayout">
        <pc:chgData name="Eddy Nattory Da Costa Sacramento (2425762)" userId="S::2425762@student.uwtsd.ac.uk::379cf7a6-89ce-4072-acb2-6a88fc467790" providerId="AD" clId="Web-{CD641434-C647-6F4B-62A2-A5BCED600E39}" dt="2025-08-04T05:52:12.898" v="22"/>
        <pc:sldMkLst>
          <pc:docMk/>
          <pc:sldMk cId="2584280759" sldId="257"/>
        </pc:sldMkLst>
        <pc:spChg chg="mod ord">
          <ac:chgData name="Eddy Nattory Da Costa Sacramento (2425762)" userId="S::2425762@student.uwtsd.ac.uk::379cf7a6-89ce-4072-acb2-6a88fc467790" providerId="AD" clId="Web-{CD641434-C647-6F4B-62A2-A5BCED600E39}" dt="2025-08-04T05:51:27.083" v="18"/>
          <ac:spMkLst>
            <pc:docMk/>
            <pc:sldMk cId="2584280759" sldId="257"/>
            <ac:spMk id="2" creationId="{18C3B467-088C-4F3D-A9A7-105C4E1E20CD}"/>
          </ac:spMkLst>
        </pc:spChg>
        <pc:spChg chg="mod ord">
          <ac:chgData name="Eddy Nattory Da Costa Sacramento (2425762)" userId="S::2425762@student.uwtsd.ac.uk::379cf7a6-89ce-4072-acb2-6a88fc467790" providerId="AD" clId="Web-{CD641434-C647-6F4B-62A2-A5BCED600E39}" dt="2025-08-04T05:51:27.083" v="18"/>
          <ac:spMkLst>
            <pc:docMk/>
            <pc:sldMk cId="2584280759" sldId="257"/>
            <ac:spMk id="3" creationId="{C8722DDC-8EEE-4A06-8DFE-B44871EAA2CF}"/>
          </ac:spMkLst>
        </pc:spChg>
        <pc:spChg chg="add mod">
          <ac:chgData name="Eddy Nattory Da Costa Sacramento (2425762)" userId="S::2425762@student.uwtsd.ac.uk::379cf7a6-89ce-4072-acb2-6a88fc467790" providerId="AD" clId="Web-{CD641434-C647-6F4B-62A2-A5BCED600E39}" dt="2025-08-04T05:52:12.898" v="22"/>
          <ac:spMkLst>
            <pc:docMk/>
            <pc:sldMk cId="2584280759" sldId="257"/>
            <ac:spMk id="4" creationId="{19BC42AB-FF22-4894-CF15-524B8F48819D}"/>
          </ac:spMkLst>
        </pc:spChg>
        <pc:spChg chg="add mod">
          <ac:chgData name="Eddy Nattory Da Costa Sacramento (2425762)" userId="S::2425762@student.uwtsd.ac.uk::379cf7a6-89ce-4072-acb2-6a88fc467790" providerId="AD" clId="Web-{CD641434-C647-6F4B-62A2-A5BCED600E39}" dt="2025-08-04T05:51:27.083" v="18"/>
          <ac:spMkLst>
            <pc:docMk/>
            <pc:sldMk cId="2584280759" sldId="257"/>
            <ac:spMk id="11" creationId="{4AB38657-78B9-1607-A819-66063B705B22}"/>
          </ac:spMkLst>
        </pc:spChg>
        <pc:spChg chg="add mod">
          <ac:chgData name="Eddy Nattory Da Costa Sacramento (2425762)" userId="S::2425762@student.uwtsd.ac.uk::379cf7a6-89ce-4072-acb2-6a88fc467790" providerId="AD" clId="Web-{CD641434-C647-6F4B-62A2-A5BCED600E39}" dt="2025-08-04T05:51:27.083" v="18"/>
          <ac:spMkLst>
            <pc:docMk/>
            <pc:sldMk cId="2584280759" sldId="257"/>
            <ac:spMk id="13" creationId="{EDC8D04D-57F3-A645-AEA6-B4D0063D0854}"/>
          </ac:spMkLst>
        </pc:spChg>
        <pc:spChg chg="add mod">
          <ac:chgData name="Eddy Nattory Da Costa Sacramento (2425762)" userId="S::2425762@student.uwtsd.ac.uk::379cf7a6-89ce-4072-acb2-6a88fc467790" providerId="AD" clId="Web-{CD641434-C647-6F4B-62A2-A5BCED600E39}" dt="2025-08-04T05:51:27.083" v="18"/>
          <ac:spMkLst>
            <pc:docMk/>
            <pc:sldMk cId="2584280759" sldId="257"/>
            <ac:spMk id="15" creationId="{88FEFC6A-FE3F-EB62-ADEF-E8F8D9A15560}"/>
          </ac:spMkLst>
        </pc:spChg>
        <pc:spChg chg="add del">
          <ac:chgData name="Eddy Nattory Da Costa Sacramento (2425762)" userId="S::2425762@student.uwtsd.ac.uk::379cf7a6-89ce-4072-acb2-6a88fc467790" providerId="AD" clId="Web-{CD641434-C647-6F4B-62A2-A5BCED600E39}" dt="2025-08-04T05:50:37.645" v="2"/>
          <ac:spMkLst>
            <pc:docMk/>
            <pc:sldMk cId="2584280759" sldId="257"/>
            <ac:spMk id="82" creationId="{2644B391-9BFE-445C-A9EC-F544BB85FBC7}"/>
          </ac:spMkLst>
        </pc:spChg>
        <pc:spChg chg="add del">
          <ac:chgData name="Eddy Nattory Da Costa Sacramento (2425762)" userId="S::2425762@student.uwtsd.ac.uk::379cf7a6-89ce-4072-acb2-6a88fc467790" providerId="AD" clId="Web-{CD641434-C647-6F4B-62A2-A5BCED600E39}" dt="2025-08-04T05:50:37.645" v="2"/>
          <ac:spMkLst>
            <pc:docMk/>
            <pc:sldMk cId="2584280759" sldId="257"/>
            <ac:spMk id="84" creationId="{80F26E69-87D9-4655-AE7B-280A87AA3CAD}"/>
          </ac:spMkLst>
        </pc:spChg>
        <pc:spChg chg="add del">
          <ac:chgData name="Eddy Nattory Da Costa Sacramento (2425762)" userId="S::2425762@student.uwtsd.ac.uk::379cf7a6-89ce-4072-acb2-6a88fc467790" providerId="AD" clId="Web-{CD641434-C647-6F4B-62A2-A5BCED600E39}" dt="2025-08-04T05:50:37.629" v="1"/>
          <ac:spMkLst>
            <pc:docMk/>
            <pc:sldMk cId="2584280759" sldId="257"/>
            <ac:spMk id="89" creationId="{4063B759-00FC-46D1-9898-8E8625268FAF}"/>
          </ac:spMkLst>
        </pc:spChg>
        <pc:spChg chg="add del">
          <ac:chgData name="Eddy Nattory Da Costa Sacramento (2425762)" userId="S::2425762@student.uwtsd.ac.uk::379cf7a6-89ce-4072-acb2-6a88fc467790" providerId="AD" clId="Web-{CD641434-C647-6F4B-62A2-A5BCED600E39}" dt="2025-08-04T05:50:37.629" v="1"/>
          <ac:spMkLst>
            <pc:docMk/>
            <pc:sldMk cId="2584280759" sldId="257"/>
            <ac:spMk id="91" creationId="{D5B012D8-7F27-4758-9AC6-C889B154BD73}"/>
          </ac:spMkLst>
        </pc:spChg>
        <pc:spChg chg="add del">
          <ac:chgData name="Eddy Nattory Da Costa Sacramento (2425762)" userId="S::2425762@student.uwtsd.ac.uk::379cf7a6-89ce-4072-acb2-6a88fc467790" providerId="AD" clId="Web-{CD641434-C647-6F4B-62A2-A5BCED600E39}" dt="2025-08-04T05:51:17.911" v="17"/>
          <ac:spMkLst>
            <pc:docMk/>
            <pc:sldMk cId="2584280759" sldId="257"/>
            <ac:spMk id="93" creationId="{2644B391-9BFE-445C-A9EC-F544BB85FBC7}"/>
          </ac:spMkLst>
        </pc:spChg>
        <pc:spChg chg="add del">
          <ac:chgData name="Eddy Nattory Da Costa Sacramento (2425762)" userId="S::2425762@student.uwtsd.ac.uk::379cf7a6-89ce-4072-acb2-6a88fc467790" providerId="AD" clId="Web-{CD641434-C647-6F4B-62A2-A5BCED600E39}" dt="2025-08-04T05:51:17.911" v="17"/>
          <ac:spMkLst>
            <pc:docMk/>
            <pc:sldMk cId="2584280759" sldId="257"/>
            <ac:spMk id="94" creationId="{80F26E69-87D9-4655-AE7B-280A87AA3CAD}"/>
          </ac:spMkLst>
        </pc:spChg>
        <pc:picChg chg="mod ord">
          <ac:chgData name="Eddy Nattory Da Costa Sacramento (2425762)" userId="S::2425762@student.uwtsd.ac.uk::379cf7a6-89ce-4072-acb2-6a88fc467790" providerId="AD" clId="Web-{CD641434-C647-6F4B-62A2-A5BCED600E39}" dt="2025-08-04T05:52:12.898" v="20"/>
          <ac:picMkLst>
            <pc:docMk/>
            <pc:sldMk cId="2584280759" sldId="257"/>
            <ac:picMk id="6" creationId="{8045422F-7258-40AC-BD2E-2469AA448922}"/>
          </ac:picMkLst>
        </pc:picChg>
      </pc:sldChg>
      <pc:sldChg chg="modSp mod modClrScheme chgLayout">
        <pc:chgData name="Eddy Nattory Da Costa Sacramento (2425762)" userId="S::2425762@student.uwtsd.ac.uk::379cf7a6-89ce-4072-acb2-6a88fc467790" providerId="AD" clId="Web-{CD641434-C647-6F4B-62A2-A5BCED600E39}" dt="2025-08-04T05:51:17.911" v="17"/>
        <pc:sldMkLst>
          <pc:docMk/>
          <pc:sldMk cId="183243182" sldId="261"/>
        </pc:sldMkLst>
        <pc:spChg chg="mod ord">
          <ac:chgData name="Eddy Nattory Da Costa Sacramento (2425762)" userId="S::2425762@student.uwtsd.ac.uk::379cf7a6-89ce-4072-acb2-6a88fc467790" providerId="AD" clId="Web-{CD641434-C647-6F4B-62A2-A5BCED600E39}" dt="2025-08-04T05:51:17.911" v="17"/>
          <ac:spMkLst>
            <pc:docMk/>
            <pc:sldMk cId="183243182" sldId="261"/>
            <ac:spMk id="2" creationId="{7A4919D0-F177-4BBA-9A0B-DBA69E2ED764}"/>
          </ac:spMkLst>
        </pc:spChg>
        <pc:graphicFrameChg chg="mod ord">
          <ac:chgData name="Eddy Nattory Da Costa Sacramento (2425762)" userId="S::2425762@student.uwtsd.ac.uk::379cf7a6-89ce-4072-acb2-6a88fc467790" providerId="AD" clId="Web-{CD641434-C647-6F4B-62A2-A5BCED600E39}" dt="2025-08-04T05:51:17.911" v="17"/>
          <ac:graphicFrameMkLst>
            <pc:docMk/>
            <pc:sldMk cId="183243182" sldId="261"/>
            <ac:graphicFrameMk id="5" creationId="{91DB1382-7276-49FA-9632-38D558F457E3}"/>
          </ac:graphicFrameMkLst>
        </pc:graphicFrameChg>
      </pc:sldChg>
      <pc:sldMasterChg chg="del delSldLayout">
        <pc:chgData name="Eddy Nattory Da Costa Sacramento (2425762)" userId="S::2425762@student.uwtsd.ac.uk::379cf7a6-89ce-4072-acb2-6a88fc467790" providerId="AD" clId="Web-{CD641434-C647-6F4B-62A2-A5BCED600E39}" dt="2025-08-04T05:51:17.911" v="17"/>
        <pc:sldMasterMkLst>
          <pc:docMk/>
          <pc:sldMasterMk cId="3811577630" sldId="2147483673"/>
        </pc:sldMasterMkLst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2488602163" sldId="2147483662"/>
          </pc:sldLayoutMkLst>
        </pc:sldLayoutChg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2678223080" sldId="2147483663"/>
          </pc:sldLayoutMkLst>
        </pc:sldLayoutChg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2929960713" sldId="2147483665"/>
          </pc:sldLayoutMkLst>
        </pc:sldLayoutChg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4147770102" sldId="2147483667"/>
          </pc:sldLayoutMkLst>
        </pc:sldLayoutChg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2153708790" sldId="2147483668"/>
          </pc:sldLayoutMkLst>
        </pc:sldLayoutChg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606071433" sldId="2147483669"/>
          </pc:sldLayoutMkLst>
        </pc:sldLayoutChg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2744672162" sldId="2147483670"/>
          </pc:sldLayoutMkLst>
        </pc:sldLayoutChg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2667413146" sldId="2147483671"/>
          </pc:sldLayoutMkLst>
        </pc:sldLayoutChg>
        <pc:sldLayoutChg chg="del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3811577630" sldId="2147483673"/>
            <pc:sldLayoutMk cId="907247122" sldId="2147483672"/>
          </pc:sldLayoutMkLst>
        </pc:sldLayoutChg>
      </pc:sldMasterChg>
      <pc:sldMasterChg chg="add addSldLayout modSldLayout">
        <pc:chgData name="Eddy Nattory Da Costa Sacramento (2425762)" userId="S::2425762@student.uwtsd.ac.uk::379cf7a6-89ce-4072-acb2-6a88fc467790" providerId="AD" clId="Web-{CD641434-C647-6F4B-62A2-A5BCED600E39}" dt="2025-08-04T05:51:17.911" v="17"/>
        <pc:sldMasterMkLst>
          <pc:docMk/>
          <pc:sldMasterMk cId="907302451" sldId="2147483674"/>
        </pc:sldMasterMkLst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74009643" sldId="2147483675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3472158542" sldId="2147483676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2129914525" sldId="2147483677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547560428" sldId="2147483678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2299631471" sldId="2147483679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1488072" sldId="2147483680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1017676538" sldId="2147483681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284366339" sldId="2147483682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1930431141" sldId="2147483683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1408881083" sldId="2147483684"/>
          </pc:sldLayoutMkLst>
        </pc:sldLayoutChg>
        <pc:sldLayoutChg chg="add mod replId">
          <pc:chgData name="Eddy Nattory Da Costa Sacramento (2425762)" userId="S::2425762@student.uwtsd.ac.uk::379cf7a6-89ce-4072-acb2-6a88fc467790" providerId="AD" clId="Web-{CD641434-C647-6F4B-62A2-A5BCED600E39}" dt="2025-08-04T05:51:17.911" v="17"/>
          <pc:sldLayoutMkLst>
            <pc:docMk/>
            <pc:sldMasterMk cId="907302451" sldId="2147483674"/>
            <pc:sldLayoutMk cId="1783520312" sldId="214748368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 rtlCol="0"/>
        <a:lstStyle/>
        <a:p>
          <a:pPr rtl="0"/>
          <a:endParaRPr lang="en-US"/>
        </a:p>
      </dgm:t>
    </dgm:pt>
    <dgm:pt modelId="{40FC4FFE-8987-4A26-B7F4-8A516F18ADAE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noProof="0" dirty="0"/>
            <a:t>Lorem ipsum </a:t>
          </a:r>
          <a:r>
            <a:rPr lang="en-GB" noProof="0" dirty="0" err="1"/>
            <a:t>dolor</a:t>
          </a:r>
          <a:r>
            <a:rPr lang="en-GB" noProof="0" dirty="0"/>
            <a:t> sit </a:t>
          </a:r>
          <a:r>
            <a:rPr lang="en-GB" noProof="0" dirty="0" err="1"/>
            <a:t>amet</a:t>
          </a:r>
          <a:r>
            <a:rPr lang="en-GB" noProof="0" dirty="0"/>
            <a:t>, </a:t>
          </a:r>
          <a:r>
            <a:rPr lang="en-GB" noProof="0" dirty="0" err="1"/>
            <a:t>consectetuer</a:t>
          </a:r>
          <a:r>
            <a:rPr lang="en-GB" noProof="0" dirty="0"/>
            <a:t> </a:t>
          </a:r>
          <a:r>
            <a:rPr lang="en-GB" noProof="0" dirty="0" err="1"/>
            <a:t>adipiscing</a:t>
          </a:r>
          <a:r>
            <a:rPr lang="en-GB" noProof="0" dirty="0"/>
            <a:t> </a:t>
          </a:r>
          <a:r>
            <a:rPr lang="en-GB" noProof="0" dirty="0" err="1"/>
            <a:t>elit</a:t>
          </a:r>
          <a:r>
            <a:rPr lang="en-GB" noProof="0" dirty="0"/>
            <a:t>. </a:t>
          </a:r>
        </a:p>
      </dgm:t>
    </dgm:pt>
    <dgm:pt modelId="{CAD7EF86-FB23-41F6-BF42-040B36DEFDB1}" type="parTrans" cxnId="{C7AD8469-3C68-4AF9-AB82-79B0043AA120}">
      <dgm:prSet/>
      <dgm:spPr/>
      <dgm:t>
        <a:bodyPr rtlCol="0"/>
        <a:lstStyle/>
        <a:p>
          <a:pPr rtl="0"/>
          <a:endParaRPr lang="en-GB" noProof="0" dirty="0"/>
        </a:p>
      </dgm:t>
    </dgm:pt>
    <dgm:pt modelId="{5B62599A-5C9B-48E7-896E-EA782AC60C8B}" type="sibTrans" cxnId="{C7AD8469-3C68-4AF9-AB82-79B0043AA120}">
      <dgm:prSet/>
      <dgm:spPr/>
      <dgm:t>
        <a:bodyPr rtlCol="0"/>
        <a:lstStyle/>
        <a:p>
          <a:pPr rtl="0"/>
          <a:endParaRPr lang="en-GB" noProof="0" dirty="0"/>
        </a:p>
      </dgm:t>
    </dgm:pt>
    <dgm:pt modelId="{49225C73-1633-42F1-AB3B-7CB183E5F8B8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noProof="0" dirty="0"/>
            <a:t>Nunc </a:t>
          </a:r>
          <a:r>
            <a:rPr lang="en-GB" noProof="0" dirty="0" err="1"/>
            <a:t>viverra</a:t>
          </a:r>
          <a:r>
            <a:rPr lang="en-GB" noProof="0" dirty="0"/>
            <a:t> </a:t>
          </a:r>
          <a:r>
            <a:rPr lang="en-GB" noProof="0" dirty="0" err="1"/>
            <a:t>imperdiet</a:t>
          </a:r>
          <a:r>
            <a:rPr lang="en-GB" noProof="0" dirty="0"/>
            <a:t> </a:t>
          </a:r>
          <a:r>
            <a:rPr lang="en-GB" noProof="0" dirty="0" err="1"/>
            <a:t>enim</a:t>
          </a:r>
          <a:r>
            <a:rPr lang="en-GB" noProof="0" dirty="0"/>
            <a:t>. </a:t>
          </a:r>
          <a:r>
            <a:rPr lang="en-GB" noProof="0" dirty="0" err="1"/>
            <a:t>Fusce</a:t>
          </a:r>
          <a:r>
            <a:rPr lang="en-GB" noProof="0" dirty="0"/>
            <a:t> est. </a:t>
          </a:r>
          <a:r>
            <a:rPr lang="en-GB" noProof="0" dirty="0" err="1"/>
            <a:t>Vivamus</a:t>
          </a:r>
          <a:r>
            <a:rPr lang="en-GB" noProof="0" dirty="0"/>
            <a:t> a </a:t>
          </a:r>
          <a:r>
            <a:rPr lang="en-GB" noProof="0" dirty="0" err="1"/>
            <a:t>tellus</a:t>
          </a:r>
          <a:r>
            <a:rPr lang="en-GB" noProof="0" dirty="0"/>
            <a:t>.</a:t>
          </a:r>
        </a:p>
      </dgm:t>
    </dgm:pt>
    <dgm:pt modelId="{1A0E2090-1D4F-438A-8766-B6030CE01ADD}" type="parTrans" cxnId="{A9154303-8225-4248-91DC-1B0156A35F07}">
      <dgm:prSet/>
      <dgm:spPr/>
      <dgm:t>
        <a:bodyPr rtlCol="0"/>
        <a:lstStyle/>
        <a:p>
          <a:pPr rtl="0"/>
          <a:endParaRPr lang="en-GB" noProof="0" dirty="0"/>
        </a:p>
      </dgm:t>
    </dgm:pt>
    <dgm:pt modelId="{9646853A-8964-4519-A5B1-0B7D18B2983D}" type="sibTrans" cxnId="{A9154303-8225-4248-91DC-1B0156A35F07}">
      <dgm:prSet/>
      <dgm:spPr/>
      <dgm:t>
        <a:bodyPr rtlCol="0"/>
        <a:lstStyle/>
        <a:p>
          <a:pPr rtl="0"/>
          <a:endParaRPr lang="en-GB" noProof="0" dirty="0"/>
        </a:p>
      </dgm:t>
    </dgm:pt>
    <dgm:pt modelId="{1C383F32-22E8-4F62-A3E0-BDC3D5F48992}">
      <dgm:prSet/>
      <dgm:spPr/>
      <dgm:t>
        <a:bodyPr rtlCol="0"/>
        <a:lstStyle/>
        <a:p>
          <a:pPr rtl="0">
            <a:lnSpc>
              <a:spcPct val="100000"/>
            </a:lnSpc>
            <a:defRPr cap="all"/>
          </a:pPr>
          <a:r>
            <a:rPr lang="en-GB" noProof="0" dirty="0" err="1"/>
            <a:t>Pellentesque</a:t>
          </a:r>
          <a:r>
            <a:rPr lang="en-GB" noProof="0" dirty="0"/>
            <a:t> habitant </a:t>
          </a:r>
          <a:r>
            <a:rPr lang="en-GB" noProof="0" dirty="0" err="1"/>
            <a:t>morbi</a:t>
          </a:r>
          <a:r>
            <a:rPr lang="en-GB" noProof="0" dirty="0"/>
            <a:t> </a:t>
          </a:r>
          <a:r>
            <a:rPr lang="en-GB" noProof="0" dirty="0" err="1"/>
            <a:t>tristique</a:t>
          </a:r>
          <a:r>
            <a:rPr lang="en-GB" noProof="0" dirty="0"/>
            <a:t> </a:t>
          </a:r>
          <a:r>
            <a:rPr lang="en-GB" noProof="0" dirty="0" err="1"/>
            <a:t>senectus</a:t>
          </a:r>
          <a:r>
            <a:rPr lang="en-GB" noProof="0" dirty="0"/>
            <a:t> et </a:t>
          </a:r>
          <a:r>
            <a:rPr lang="en-GB" noProof="0" dirty="0" err="1"/>
            <a:t>netus</a:t>
          </a:r>
          <a:r>
            <a:rPr lang="en-GB" noProof="0" dirty="0"/>
            <a:t>.</a:t>
          </a:r>
        </a:p>
      </dgm:t>
    </dgm:pt>
    <dgm:pt modelId="{A7920A2F-3244-4159-AF04-6A1D38B7B317}" type="parTrans" cxnId="{C4CCE57E-E871-46D6-BAD5-880252C95D22}">
      <dgm:prSet/>
      <dgm:spPr/>
      <dgm:t>
        <a:bodyPr rtlCol="0"/>
        <a:lstStyle/>
        <a:p>
          <a:pPr rtl="0"/>
          <a:endParaRPr lang="en-GB" noProof="0" dirty="0"/>
        </a:p>
      </dgm:t>
    </dgm:pt>
    <dgm:pt modelId="{8500F72A-2C6D-4FDF-9C1D-CA691380EB0B}" type="sibTrans" cxnId="{C4CCE57E-E871-46D6-BAD5-880252C95D22}">
      <dgm:prSet/>
      <dgm:spPr/>
      <dgm:t>
        <a:bodyPr rtlCol="0"/>
        <a:lstStyle/>
        <a:p>
          <a:pPr rtl="0"/>
          <a:endParaRPr lang="en-GB" noProof="0" dirty="0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3"/>
      <dgm:spPr/>
    </dgm:pt>
    <dgm:pt modelId="{7C175B98-93F4-4D7C-BB95-1514AB879CD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3"/>
      <dgm:spPr/>
    </dgm:pt>
    <dgm:pt modelId="{DB4CA7C4-FCA1-4127-B20A-2A5C031A3CF4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bar chart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3"/>
      <dgm:spPr/>
    </dgm:pt>
    <dgm:pt modelId="{39509775-983E-4110-B989-EE2CD6514BE0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16949" y="310305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1004512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5606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noProof="0" dirty="0"/>
            <a:t>Lorem ipsum </a:t>
          </a:r>
          <a:r>
            <a:rPr lang="en-GB" sz="1500" kern="1200" noProof="0" dirty="0" err="1"/>
            <a:t>dolor</a:t>
          </a:r>
          <a:r>
            <a:rPr lang="en-GB" sz="1500" kern="1200" noProof="0" dirty="0"/>
            <a:t> sit </a:t>
          </a:r>
          <a:r>
            <a:rPr lang="en-GB" sz="1500" kern="1200" noProof="0" dirty="0" err="1"/>
            <a:t>amet</a:t>
          </a:r>
          <a:r>
            <a:rPr lang="en-GB" sz="1500" kern="1200" noProof="0" dirty="0"/>
            <a:t>, </a:t>
          </a:r>
          <a:r>
            <a:rPr lang="en-GB" sz="1500" kern="1200" noProof="0" dirty="0" err="1"/>
            <a:t>consectetuer</a:t>
          </a:r>
          <a:r>
            <a:rPr lang="en-GB" sz="1500" kern="1200" noProof="0" dirty="0"/>
            <a:t> </a:t>
          </a:r>
          <a:r>
            <a:rPr lang="en-GB" sz="1500" kern="1200" noProof="0" dirty="0" err="1"/>
            <a:t>adipiscing</a:t>
          </a:r>
          <a:r>
            <a:rPr lang="en-GB" sz="1500" kern="1200" noProof="0" dirty="0"/>
            <a:t> </a:t>
          </a:r>
          <a:r>
            <a:rPr lang="en-GB" sz="1500" kern="1200" noProof="0" dirty="0" err="1"/>
            <a:t>elit</a:t>
          </a:r>
          <a:r>
            <a:rPr lang="en-GB" sz="1500" kern="1200" noProof="0" dirty="0"/>
            <a:t>. </a:t>
          </a:r>
        </a:p>
      </dsp:txBody>
      <dsp:txXfrm>
        <a:off x="35606" y="2695306"/>
        <a:ext cx="2981250" cy="720000"/>
      </dsp:txXfrm>
    </dsp:sp>
    <dsp:sp modelId="{BCD8CDD9-0C56-4401-ADB1-8B48DAB2C96F}">
      <dsp:nvSpPr>
        <dsp:cNvPr id="0" name=""/>
        <dsp:cNvSpPr/>
      </dsp:nvSpPr>
      <dsp:spPr>
        <a:xfrm>
          <a:off x="4119918" y="310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4507481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3538574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noProof="0" dirty="0"/>
            <a:t>Nunc </a:t>
          </a:r>
          <a:r>
            <a:rPr lang="en-GB" sz="1500" kern="1200" noProof="0" dirty="0" err="1"/>
            <a:t>viverra</a:t>
          </a:r>
          <a:r>
            <a:rPr lang="en-GB" sz="1500" kern="1200" noProof="0" dirty="0"/>
            <a:t> </a:t>
          </a:r>
          <a:r>
            <a:rPr lang="en-GB" sz="1500" kern="1200" noProof="0" dirty="0" err="1"/>
            <a:t>imperdiet</a:t>
          </a:r>
          <a:r>
            <a:rPr lang="en-GB" sz="1500" kern="1200" noProof="0" dirty="0"/>
            <a:t> </a:t>
          </a:r>
          <a:r>
            <a:rPr lang="en-GB" sz="1500" kern="1200" noProof="0" dirty="0" err="1"/>
            <a:t>enim</a:t>
          </a:r>
          <a:r>
            <a:rPr lang="en-GB" sz="1500" kern="1200" noProof="0" dirty="0"/>
            <a:t>. </a:t>
          </a:r>
          <a:r>
            <a:rPr lang="en-GB" sz="1500" kern="1200" noProof="0" dirty="0" err="1"/>
            <a:t>Fusce</a:t>
          </a:r>
          <a:r>
            <a:rPr lang="en-GB" sz="1500" kern="1200" noProof="0" dirty="0"/>
            <a:t> est. </a:t>
          </a:r>
          <a:r>
            <a:rPr lang="en-GB" sz="1500" kern="1200" noProof="0" dirty="0" err="1"/>
            <a:t>Vivamus</a:t>
          </a:r>
          <a:r>
            <a:rPr lang="en-GB" sz="1500" kern="1200" noProof="0" dirty="0"/>
            <a:t> a </a:t>
          </a:r>
          <a:r>
            <a:rPr lang="en-GB" sz="1500" kern="1200" noProof="0" dirty="0" err="1"/>
            <a:t>tellus</a:t>
          </a:r>
          <a:r>
            <a:rPr lang="en-GB" sz="1500" kern="1200" noProof="0" dirty="0"/>
            <a:t>.</a:t>
          </a:r>
        </a:p>
      </dsp:txBody>
      <dsp:txXfrm>
        <a:off x="3538574" y="2695306"/>
        <a:ext cx="2981250" cy="720000"/>
      </dsp:txXfrm>
    </dsp:sp>
    <dsp:sp modelId="{FF93E135-77D6-48A0-8871-9BC93D705D06}">
      <dsp:nvSpPr>
        <dsp:cNvPr id="0" name=""/>
        <dsp:cNvSpPr/>
      </dsp:nvSpPr>
      <dsp:spPr>
        <a:xfrm>
          <a:off x="7622887" y="310305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8010450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7041543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ctr" defTabSz="6667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noProof="0" dirty="0" err="1"/>
            <a:t>Pellentesque</a:t>
          </a:r>
          <a:r>
            <a:rPr lang="en-GB" sz="1500" kern="1200" noProof="0" dirty="0"/>
            <a:t> habitant </a:t>
          </a:r>
          <a:r>
            <a:rPr lang="en-GB" sz="1500" kern="1200" noProof="0" dirty="0" err="1"/>
            <a:t>morbi</a:t>
          </a:r>
          <a:r>
            <a:rPr lang="en-GB" sz="1500" kern="1200" noProof="0" dirty="0"/>
            <a:t> </a:t>
          </a:r>
          <a:r>
            <a:rPr lang="en-GB" sz="1500" kern="1200" noProof="0" dirty="0" err="1"/>
            <a:t>tristique</a:t>
          </a:r>
          <a:r>
            <a:rPr lang="en-GB" sz="1500" kern="1200" noProof="0" dirty="0"/>
            <a:t> </a:t>
          </a:r>
          <a:r>
            <a:rPr lang="en-GB" sz="1500" kern="1200" noProof="0" dirty="0" err="1"/>
            <a:t>senectus</a:t>
          </a:r>
          <a:r>
            <a:rPr lang="en-GB" sz="1500" kern="1200" noProof="0" dirty="0"/>
            <a:t> et </a:t>
          </a:r>
          <a:r>
            <a:rPr lang="en-GB" sz="1500" kern="1200" noProof="0" dirty="0" err="1"/>
            <a:t>netus</a:t>
          </a:r>
          <a:r>
            <a:rPr lang="en-GB" sz="1500" kern="1200" noProof="0" dirty="0"/>
            <a:t>.</a:t>
          </a:r>
        </a:p>
      </dsp:txBody>
      <dsp:txXfrm>
        <a:off x="7041543" y="2695306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523E37-1C7E-46BF-AA05-7BE778D19202}" type="datetime1">
              <a:rPr lang="en-GB" smtClean="0"/>
              <a:t>03/08/2025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C2A05-EFCA-4E44-826B-EF2D4F28331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31556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CF375E-25B7-49DA-B950-8DCC678FA91E}" type="datetime1">
              <a:rPr lang="en-GB" noProof="0" smtClean="0"/>
              <a:pPr/>
              <a:t>03/08/2025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FB029-5302-4A20-AF2D-9DE798D3F2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7786821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060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FB029-5302-4A20-AF2D-9DE798D3F2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414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009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158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914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7560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631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7676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66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431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881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520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8/3/2025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3024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480">
          <p15:clr>
            <a:srgbClr val="F26B43"/>
          </p15:clr>
        </p15:guide>
        <p15:guide id="2" pos="3840">
          <p15:clr>
            <a:srgbClr val="F26B43"/>
          </p15:clr>
        </p15:guide>
        <p15:guide id="3" pos="7200">
          <p15:clr>
            <a:srgbClr val="F26B43"/>
          </p15:clr>
        </p15:guide>
        <p15:guide id="4" pos="6720">
          <p15:clr>
            <a:srgbClr val="F26B43"/>
          </p15:clr>
        </p15:guide>
        <p15:guide id="16" pos="480">
          <p15:clr>
            <a:srgbClr val="F26B43"/>
          </p15:clr>
        </p15:guide>
        <p15:guide id="23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://t-a-w.blogspot.com/2015/07/linux-ecosystem-in-2015-is-still-shit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rtlCol="0" anchor="b">
            <a:normAutofit/>
          </a:bodyPr>
          <a:lstStyle/>
          <a:p>
            <a:r>
              <a:rPr lang="en-GB"/>
              <a:t>My cat</a:t>
            </a:r>
          </a:p>
        </p:txBody>
      </p:sp>
      <p:pic>
        <p:nvPicPr>
          <p:cNvPr id="6" name="Picture 5" descr="A cat lying on the floor&#10;&#10;AI-generated content may be incorrect.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6531" r="16531"/>
          <a:stretch>
            <a:fillRect/>
          </a:stretch>
        </p:blipFill>
        <p:spPr>
          <a:xfrm>
            <a:off x="5334000" y="762000"/>
            <a:ext cx="5333999" cy="5334000"/>
          </a:xfrm>
          <a:prstGeom prst="rect">
            <a:avLst/>
          </a:prstGeo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Sit Dolor Amet</a:t>
            </a:r>
          </a:p>
        </p:txBody>
      </p:sp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4AB38657-78B9-1607-A819-66063B705B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71087" y="4891318"/>
            <a:ext cx="267329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8C464C8-D82C-4A45-ACC8-459D05EC25FA}" type="datetime1">
              <a:pPr>
                <a:spcAft>
                  <a:spcPts val="600"/>
                </a:spcAft>
              </a:pPr>
              <a:t>8/3/2025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EDC8D04D-57F3-A645-AEA6-B4D0063D0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73021" y="1609893"/>
            <a:ext cx="26694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88FEFC6A-FE3F-EB62-ADEF-E8F8D9A15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92908" y="3219853"/>
            <a:ext cx="629653" cy="429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196A61CA-0502-4EE4-9724-96EA822543E5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BC42AB-FF22-4894-CF15-524B8F48819D}"/>
              </a:ext>
            </a:extLst>
          </p:cNvPr>
          <p:cNvSpPr txBox="1"/>
          <p:nvPr/>
        </p:nvSpPr>
        <p:spPr>
          <a:xfrm>
            <a:off x="5334000" y="6096000"/>
            <a:ext cx="53340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rtl="0"/>
            <a:r>
              <a:rPr lang="en-GB" dirty="0"/>
              <a:t>Title Lorem Ipsum </a:t>
            </a:r>
          </a:p>
        </p:txBody>
      </p: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2565197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E4487CEA-7875-4327-875F-CA3B32E800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745B92C-4D89-4324-B52D-E1F5F627B79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228C0C-F774-4270-99CB-314B07EBFBE7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tf78438558-1</Template>
  <TotalTime>0</TotalTime>
  <Words>41</Words>
  <Application>Microsoft Office PowerPoint</Application>
  <PresentationFormat>Widescreen</PresentationFormat>
  <Paragraphs>8</Paragraphs>
  <Slides>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PortalVTI</vt:lpstr>
      <vt:lpstr>My cat</vt:lpstr>
      <vt:lpstr>Title Lorem Ipsum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</cp:revision>
  <dcterms:created xsi:type="dcterms:W3CDTF">2025-08-04T05:50:14Z</dcterms:created>
  <dcterms:modified xsi:type="dcterms:W3CDTF">2025-08-04T05:52:23Z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