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5" r:id="rId2"/>
  </p:sldMasterIdLst>
  <p:notesMasterIdLst>
    <p:notesMasterId r:id="rId24"/>
  </p:notesMasterIdLst>
  <p:sldIdLst>
    <p:sldId id="259" r:id="rId3"/>
    <p:sldId id="264" r:id="rId4"/>
    <p:sldId id="260" r:id="rId5"/>
    <p:sldId id="265" r:id="rId6"/>
    <p:sldId id="267" r:id="rId7"/>
    <p:sldId id="286" r:id="rId8"/>
    <p:sldId id="269" r:id="rId9"/>
    <p:sldId id="288" r:id="rId10"/>
    <p:sldId id="270" r:id="rId11"/>
    <p:sldId id="277" r:id="rId12"/>
    <p:sldId id="289" r:id="rId13"/>
    <p:sldId id="274" r:id="rId14"/>
    <p:sldId id="290" r:id="rId15"/>
    <p:sldId id="266" r:id="rId16"/>
    <p:sldId id="272" r:id="rId17"/>
    <p:sldId id="291" r:id="rId18"/>
    <p:sldId id="276" r:id="rId19"/>
    <p:sldId id="280" r:id="rId20"/>
    <p:sldId id="292" r:id="rId21"/>
    <p:sldId id="281" r:id="rId22"/>
    <p:sldId id="278" r:id="rId23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475B"/>
    <a:srgbClr val="26303D"/>
    <a:srgbClr val="345692"/>
    <a:srgbClr val="17C0D4"/>
    <a:srgbClr val="FFFFFF"/>
    <a:srgbClr val="FF94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7" autoAdjust="0"/>
    <p:restoredTop sz="94660"/>
  </p:normalViewPr>
  <p:slideViewPr>
    <p:cSldViewPr snapToGrid="0">
      <p:cViewPr varScale="1">
        <p:scale>
          <a:sx n="71" d="100"/>
          <a:sy n="71" d="100"/>
        </p:scale>
        <p:origin x="78" y="6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slide" Target="slides/slide16.xml" /><Relationship Id="rId26" Type="http://schemas.openxmlformats.org/officeDocument/2006/relationships/presProps" Target="presProps.xml" /><Relationship Id="rId3" Type="http://schemas.openxmlformats.org/officeDocument/2006/relationships/slide" Target="slides/slide1.xml" /><Relationship Id="rId21" Type="http://schemas.openxmlformats.org/officeDocument/2006/relationships/slide" Target="slides/slide19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slide" Target="slides/slide15.xml" /><Relationship Id="rId25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4.xml" /><Relationship Id="rId20" Type="http://schemas.openxmlformats.org/officeDocument/2006/relationships/slide" Target="slides/slide18.xml" /><Relationship Id="rId29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24" Type="http://schemas.openxmlformats.org/officeDocument/2006/relationships/notesMaster" Target="notesMasters/notesMaster1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23" Type="http://schemas.openxmlformats.org/officeDocument/2006/relationships/slide" Target="slides/slide21.xml" /><Relationship Id="rId28" Type="http://schemas.openxmlformats.org/officeDocument/2006/relationships/theme" Target="theme/theme1.xml" /><Relationship Id="rId10" Type="http://schemas.openxmlformats.org/officeDocument/2006/relationships/slide" Target="slides/slide8.xml" /><Relationship Id="rId19" Type="http://schemas.openxmlformats.org/officeDocument/2006/relationships/slide" Target="slides/slide17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slide" Target="slides/slide20.xml" /><Relationship Id="rId27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2CC8E2-DE5B-4CE1-8866-A2B2A1EFD95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5CA2CD-C3B3-4B8E-AAB1-7CA431F1D7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0354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76773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944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8096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9486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34606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48639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0228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13048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199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508419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10460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85982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89450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29378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070313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7810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37222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00114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87918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104092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CA2CD-C3B3-4B8E-AAB1-7CA431F1D78B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355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moban/" TargetMode="External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585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83638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76316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98098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2072805" y="6858000"/>
            <a:ext cx="180020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200000"/>
              </a:lnSpc>
            </a:pP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模板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1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6456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54107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pPr defTabSz="914400"/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  <a:pPr defTabSz="914400"/>
              <a:t>2022/8/11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pPr defTabSz="914400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pPr defTabSz="914400"/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  <a:pPr defTabSz="914400"/>
              <a:t>‹#›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111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pPr defTabSz="914400"/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  <a:pPr defTabSz="914400"/>
              <a:t>2022/8/11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pPr defTabSz="914400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pPr defTabSz="914400"/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  <a:pPr defTabSz="914400"/>
              <a:t>‹#›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371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94060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 /><Relationship Id="rId2" Type="http://schemas.openxmlformats.org/officeDocument/2006/relationships/slideLayout" Target="../slideLayouts/slideLayout8.xml" /><Relationship Id="rId1" Type="http://schemas.openxmlformats.org/officeDocument/2006/relationships/slideLayout" Target="../slideLayouts/slideLayout7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4999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1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1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 /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1.xml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9.xml" /><Relationship Id="rId1" Type="http://schemas.openxmlformats.org/officeDocument/2006/relationships/slideLayout" Target="../slideLayouts/slideLayout1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notesSlide" Target="../notesSlides/notesSlide20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15.jpeg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notesSlide" Target="../notesSlides/notesSlide21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rgbClr val="38475B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378267" y="1944547"/>
            <a:ext cx="5098140" cy="509814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067292" y="898106"/>
            <a:ext cx="71255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kumimoji="1" lang="zh-TW" altLang="en-US" sz="8000" dirty="0">
                <a:solidFill>
                  <a:srgbClr val="38475B"/>
                </a:solidFill>
                <a:cs typeface="+mn-ea"/>
                <a:sym typeface="+mn-lt"/>
              </a:rPr>
              <a:t>中國經學史</a:t>
            </a:r>
            <a:endParaRPr kumimoji="1" lang="zh-CN" altLang="en-US" sz="8000" dirty="0">
              <a:solidFill>
                <a:srgbClr val="38475B"/>
              </a:solidFill>
              <a:cs typeface="+mn-ea"/>
              <a:sym typeface="+mn-lt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4020671" y="2852487"/>
            <a:ext cx="60452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4800" dirty="0">
                <a:solidFill>
                  <a:schemeClr val="tx2">
                    <a:lumMod val="50000"/>
                  </a:schemeClr>
                </a:solidFill>
              </a:rPr>
              <a:t>第八講  經學變古時代</a:t>
            </a:r>
          </a:p>
        </p:txBody>
      </p:sp>
    </p:spTree>
    <p:extLst>
      <p:ext uri="{BB962C8B-B14F-4D97-AF65-F5344CB8AC3E}">
        <p14:creationId xmlns:p14="http://schemas.microsoft.com/office/powerpoint/2010/main" val="13432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928710" y="-27048"/>
            <a:ext cx="3568709" cy="685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018990" y="391277"/>
            <a:ext cx="17899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kumimoji="1" lang="zh-TW" altLang="en-US" sz="5400" dirty="0">
                <a:solidFill>
                  <a:srgbClr val="38475B"/>
                </a:solidFill>
                <a:cs typeface="+mn-ea"/>
                <a:sym typeface="+mn-lt"/>
              </a:rPr>
              <a:t>目次</a:t>
            </a:r>
            <a:endParaRPr kumimoji="1" lang="zh-CN" altLang="en-US" sz="5400" dirty="0">
              <a:solidFill>
                <a:srgbClr val="38475B"/>
              </a:solidFill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732639" y="1549423"/>
            <a:ext cx="800219" cy="4429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壹、宋初風氣漸變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4833191" y="1522223"/>
            <a:ext cx="800219" cy="51098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貳、易學詮釋的發展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5866237" y="1563707"/>
            <a:ext cx="800219" cy="49895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參、尚書詮釋的發展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6906830" y="1577993"/>
            <a:ext cx="800219" cy="50445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肆、詩經詮釋的發展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7" name="文本框 25"/>
          <p:cNvSpPr txBox="1"/>
          <p:nvPr/>
        </p:nvSpPr>
        <p:spPr>
          <a:xfrm>
            <a:off x="9328418" y="1563707"/>
            <a:ext cx="800219" cy="502691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陸、三禮詮釋的發展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8" name="文本框 25"/>
          <p:cNvSpPr txBox="1"/>
          <p:nvPr/>
        </p:nvSpPr>
        <p:spPr>
          <a:xfrm>
            <a:off x="10361464" y="1549423"/>
            <a:ext cx="800219" cy="502691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柒、疑經改經之風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9" name="文本框 25"/>
          <p:cNvSpPr txBox="1"/>
          <p:nvPr/>
        </p:nvSpPr>
        <p:spPr>
          <a:xfrm>
            <a:off x="8044316" y="1549423"/>
            <a:ext cx="800219" cy="502691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dist"/>
            <a:r>
              <a:rPr kumimoji="1" lang="zh-TW" altLang="en-US" sz="4000" dirty="0">
                <a:solidFill>
                  <a:srgbClr val="38475B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伍、春秋詮釋的發展</a:t>
            </a:r>
            <a:endParaRPr kumimoji="1" lang="zh-CN" altLang="en-US" sz="4000" dirty="0">
              <a:solidFill>
                <a:srgbClr val="38475B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215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壹、宋初風氣漸變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9711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8216" y="208547"/>
            <a:ext cx="5847347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232647" y="741873"/>
            <a:ext cx="6096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壹、宋初風氣漸變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一、王旦命題仍守舊說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二、慶曆經學始變，務出新見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1</a:t>
            </a:r>
            <a:r>
              <a:rPr lang="zh-TW" altLang="en-US" sz="2800" dirty="0"/>
              <a:t>、劉敞七經小傳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2</a:t>
            </a:r>
            <a:r>
              <a:rPr lang="zh-TW" altLang="en-US" sz="2800" dirty="0"/>
              <a:t>、王安石三經新義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3</a:t>
            </a:r>
            <a:r>
              <a:rPr lang="zh-TW" altLang="en-US" sz="2800" dirty="0"/>
              <a:t>、伊川易傳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4</a:t>
            </a:r>
            <a:r>
              <a:rPr lang="zh-TW" altLang="en-US" sz="2800" dirty="0"/>
              <a:t>、東坡書傳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三、司馬光評風氣妄疑而不知經</a:t>
            </a:r>
          </a:p>
        </p:txBody>
      </p:sp>
    </p:spTree>
    <p:extLst>
      <p:ext uri="{BB962C8B-B14F-4D97-AF65-F5344CB8AC3E}">
        <p14:creationId xmlns:p14="http://schemas.microsoft.com/office/powerpoint/2010/main" val="227449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1721" y="416858"/>
            <a:ext cx="3908572" cy="5992167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4849905" y="1001397"/>
            <a:ext cx="6096000" cy="461664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四、陸游批評後人議注而疑經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五、疑經之風漸起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1</a:t>
            </a:r>
            <a:r>
              <a:rPr lang="zh-TW" altLang="en-US" sz="2800" dirty="0"/>
              <a:t>、歐陽脩斥繫辭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2</a:t>
            </a:r>
            <a:r>
              <a:rPr lang="zh-TW" altLang="en-US" sz="2800" dirty="0"/>
              <a:t>、歐陽脩、蘇軾、蘇轍疑周禮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3</a:t>
            </a:r>
            <a:r>
              <a:rPr lang="zh-TW" altLang="en-US" sz="2800" dirty="0"/>
              <a:t>、李覯、司馬光疑孟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4</a:t>
            </a:r>
            <a:r>
              <a:rPr lang="zh-TW" altLang="en-US" sz="2800" dirty="0"/>
              <a:t>、蘇軾譏書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5</a:t>
            </a:r>
            <a:r>
              <a:rPr lang="zh-TW" altLang="en-US" sz="2800" dirty="0"/>
              <a:t>、晁說之疑詩序</a:t>
            </a:r>
          </a:p>
        </p:txBody>
      </p:sp>
    </p:spTree>
    <p:extLst>
      <p:ext uri="{BB962C8B-B14F-4D97-AF65-F5344CB8AC3E}">
        <p14:creationId xmlns:p14="http://schemas.microsoft.com/office/powerpoint/2010/main" val="82994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貳、易學詮釋的發展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8277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0" y="308809"/>
            <a:ext cx="4592666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45541" y="821016"/>
            <a:ext cx="7669305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貳、易學詮釋的發展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一、商瞿至田何，傳至施、孟、梁丘此為正傳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二、京房為別傳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三、鄭玄、荀爽主費氏易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四、虞翻傳孟氏易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五、陳摶作先後天圖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六、朱熹取河、洛九圖冠於書前，遂啟圖書易學</a:t>
            </a:r>
          </a:p>
        </p:txBody>
      </p:sp>
    </p:spTree>
    <p:extLst>
      <p:ext uri="{BB962C8B-B14F-4D97-AF65-F5344CB8AC3E}">
        <p14:creationId xmlns:p14="http://schemas.microsoft.com/office/powerpoint/2010/main" val="315172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參、尚書詮釋的發展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0759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129" y="197933"/>
            <a:ext cx="7771063" cy="263090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155575" y="2887682"/>
            <a:ext cx="816684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參、尚書詮釋的發展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一、伏生所傳為大傳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二、史記所引歐陽說與伏傳相符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三、大小夏侯始異而古文說法更有不同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四、馬、鄭援周禮解尚書，理有不合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五、偽孔傳出，與馬、鄭歧異更多</a:t>
            </a:r>
          </a:p>
        </p:txBody>
      </p:sp>
    </p:spTree>
    <p:extLst>
      <p:ext uri="{BB962C8B-B14F-4D97-AF65-F5344CB8AC3E}">
        <p14:creationId xmlns:p14="http://schemas.microsoft.com/office/powerpoint/2010/main" val="1195432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8921" y="0"/>
            <a:ext cx="3713079" cy="6455245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595718" y="947609"/>
            <a:ext cx="6096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六、宋以義理為斷，多有異說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1</a:t>
            </a:r>
            <a:r>
              <a:rPr lang="zh-TW" altLang="en-US" sz="3200" dirty="0"/>
              <a:t>、文王是否稱王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2</a:t>
            </a:r>
            <a:r>
              <a:rPr lang="zh-TW" altLang="en-US" sz="3200" dirty="0"/>
              <a:t>、戡黎是否為武王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3</a:t>
            </a:r>
            <a:r>
              <a:rPr lang="zh-TW" altLang="en-US" sz="3200" dirty="0"/>
              <a:t>、武王是否觀兵</a:t>
            </a:r>
          </a:p>
          <a:p>
            <a:pPr>
              <a:lnSpc>
                <a:spcPct val="150000"/>
              </a:lnSpc>
            </a:pPr>
            <a:r>
              <a:rPr lang="en-US" altLang="zh-TW" sz="3200" dirty="0"/>
              <a:t>4</a:t>
            </a:r>
            <a:r>
              <a:rPr lang="zh-TW" altLang="en-US" sz="3200" dirty="0"/>
              <a:t>、周公是否稱王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七、吳棫疑孔傳、朱熹從之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八、尚書公案，於此而生</a:t>
            </a:r>
          </a:p>
        </p:txBody>
      </p:sp>
    </p:spTree>
    <p:extLst>
      <p:ext uri="{BB962C8B-B14F-4D97-AF65-F5344CB8AC3E}">
        <p14:creationId xmlns:p14="http://schemas.microsoft.com/office/powerpoint/2010/main" val="21253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肆、詩經詮釋的發展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380247"/>
            <a:ext cx="12192000" cy="4327859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656229" y="419145"/>
            <a:ext cx="887954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肆、詩經詮釋的發展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一、魯、齊、韓三家，魯詩最優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二、自漢以後，學者宗毛、鄭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三、歐陽脩辨毛、詩之失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四、蘇轍言毛序不可盡信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五、鄭樵攻毛、鄭，而詆小序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六、朱熹早年亦主毛、鄭，雖有異議，仍主詩序不可廢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accent2">
                    <a:lumMod val="50000"/>
                  </a:schemeClr>
                </a:solidFill>
              </a:rPr>
              <a:t>七、王柏刪詩有違朱熹之意</a:t>
            </a:r>
          </a:p>
        </p:txBody>
      </p:sp>
    </p:spTree>
    <p:extLst>
      <p:ext uri="{BB962C8B-B14F-4D97-AF65-F5344CB8AC3E}">
        <p14:creationId xmlns:p14="http://schemas.microsoft.com/office/powerpoint/2010/main" val="94500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伍、春秋詮釋的發展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7180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5243251" cy="531158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5360894" y="1072661"/>
            <a:ext cx="75213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伍、春秋詮釋的發展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一、後人習左傳，公、穀已成絕學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二、王安石譏春秋為斷爛朝報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三、不信三傳，則春秋廢矣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四、宋人治春秋沿唐人啖、趙棄傳之習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五、劉敞最優，胡安國最顯</a:t>
            </a:r>
          </a:p>
        </p:txBody>
      </p:sp>
    </p:spTree>
    <p:extLst>
      <p:ext uri="{BB962C8B-B14F-4D97-AF65-F5344CB8AC3E}">
        <p14:creationId xmlns:p14="http://schemas.microsoft.com/office/powerpoint/2010/main" val="4282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379" y="1643592"/>
            <a:ext cx="9063789" cy="5214408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071281" y="938190"/>
            <a:ext cx="676835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六、胡傳大義本孟子，褒貶本於公、穀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1</a:t>
            </a:r>
            <a:r>
              <a:rPr lang="zh-TW" altLang="en-US" sz="2800" dirty="0"/>
              <a:t>、鍜鍊太過，託諷時事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2</a:t>
            </a:r>
            <a:r>
              <a:rPr lang="zh-TW" altLang="en-US" sz="2800" dirty="0"/>
              <a:t>、尊王攘夷而無方法</a:t>
            </a:r>
          </a:p>
          <a:p>
            <a:pPr marL="360000">
              <a:lnSpc>
                <a:spcPct val="150000"/>
              </a:lnSpc>
            </a:pPr>
            <a:r>
              <a:rPr lang="en-US" altLang="zh-TW" sz="2800" dirty="0"/>
              <a:t>3</a:t>
            </a:r>
            <a:r>
              <a:rPr lang="zh-TW" altLang="en-US" sz="2800" dirty="0"/>
              <a:t>、戒權臣而啟猜疑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七、崔子方以日月為例，作春秋本例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八、朱熹不能自信，最為矜慎</a:t>
            </a:r>
          </a:p>
        </p:txBody>
      </p:sp>
    </p:spTree>
    <p:extLst>
      <p:ext uri="{BB962C8B-B14F-4D97-AF65-F5344CB8AC3E}">
        <p14:creationId xmlns:p14="http://schemas.microsoft.com/office/powerpoint/2010/main" val="249478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陸、三禮詮釋的發展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7732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562620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547226" cy="5194472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048000" y="2690336"/>
            <a:ext cx="7521388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陸、三禮詮釋的發展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一、宋以前以鄭注為主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二、王安石以周禮取士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三、李如圭集釋、張淳識誤皆是求實之書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四、衛湜集說，采庶宏富</a:t>
            </a:r>
          </a:p>
        </p:txBody>
      </p:sp>
    </p:spTree>
    <p:extLst>
      <p:ext uri="{BB962C8B-B14F-4D97-AF65-F5344CB8AC3E}">
        <p14:creationId xmlns:p14="http://schemas.microsoft.com/office/powerpoint/2010/main" val="173431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4209637" y="699298"/>
            <a:ext cx="8197516" cy="5459404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692000">
              <a:lnSpc>
                <a:spcPct val="150000"/>
              </a:lnSpc>
            </a:pPr>
            <a:r>
              <a:rPr lang="zh-TW" altLang="zh-TW" sz="2800" dirty="0"/>
              <a:t>五、陳祥道禮書，頗稱精博</a:t>
            </a:r>
          </a:p>
          <a:p>
            <a:pPr marL="1692000">
              <a:lnSpc>
                <a:spcPct val="150000"/>
              </a:lnSpc>
            </a:pPr>
            <a:r>
              <a:rPr lang="zh-TW" altLang="zh-TW" sz="2800" dirty="0"/>
              <a:t>六、宋人務反漢人之說，變亂禮制</a:t>
            </a:r>
          </a:p>
          <a:p>
            <a:pPr marL="1692000">
              <a:lnSpc>
                <a:spcPct val="150000"/>
              </a:lnSpc>
            </a:pPr>
            <a:r>
              <a:rPr lang="zh-TW" altLang="zh-TW" sz="2800" dirty="0"/>
              <a:t>七、古今禮有不同，因時而變</a:t>
            </a:r>
          </a:p>
          <a:p>
            <a:pPr marL="1692000">
              <a:lnSpc>
                <a:spcPct val="150000"/>
              </a:lnSpc>
            </a:pPr>
            <a:r>
              <a:rPr lang="zh-TW" altLang="zh-TW" sz="2800" dirty="0"/>
              <a:t>八、朱熹儀禮經傳通解未成而卒，於後</a:t>
            </a:r>
            <a:endParaRPr lang="en-US" altLang="zh-TW" sz="2800" dirty="0"/>
          </a:p>
          <a:p>
            <a:pPr marL="1692000">
              <a:lnSpc>
                <a:spcPct val="150000"/>
              </a:lnSpc>
            </a:pPr>
            <a:r>
              <a:rPr lang="en-US" altLang="zh-TW" sz="2800" dirty="0"/>
              <a:t>        </a:t>
            </a:r>
            <a:r>
              <a:rPr lang="zh-TW" altLang="zh-TW" sz="2800" dirty="0"/>
              <a:t>學頗有啟發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57751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7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994144"/>
            <a:ext cx="12192000" cy="2155371"/>
          </a:xfrm>
          <a:prstGeom prst="rect">
            <a:avLst/>
          </a:prstGeom>
          <a:solidFill>
            <a:srgbClr val="38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67933">
            <a:off x="566344" y="-352372"/>
            <a:ext cx="3568709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071328" y="3451344"/>
            <a:ext cx="6595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>
              <a:spcBef>
                <a:spcPts val="1200"/>
              </a:spcBef>
            </a:pPr>
            <a:r>
              <a:rPr kumimoji="1" lang="zh-TW" altLang="en-US" sz="4800" dirty="0">
                <a:solidFill>
                  <a:schemeClr val="bg1"/>
                </a:solidFill>
                <a:cs typeface="+mn-ea"/>
                <a:sym typeface="+mn-lt"/>
              </a:rPr>
              <a:t>柒、疑經改經之風</a:t>
            </a:r>
            <a:endParaRPr kumimoji="1" lang="zh-CN" altLang="en-US" sz="48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506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9304" y="513893"/>
            <a:ext cx="4491789" cy="281816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9303" y="3657673"/>
            <a:ext cx="4491789" cy="281272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90646" y="929601"/>
            <a:ext cx="697076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柒、疑經改經之風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一、鄭玄改字多本魯、韓之說，未有擅改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二、朱注論語，不刪重出之章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三、朱熹改大學承之二程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四、刪孝經本於胡宏、汪應辰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五、王柏書疑、詩疑則任意增刪，肆無忌憚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六、俞廷椿、吳澄竄亂古籍，經學可謂一阨</a:t>
            </a:r>
          </a:p>
        </p:txBody>
      </p:sp>
    </p:spTree>
    <p:extLst>
      <p:ext uri="{BB962C8B-B14F-4D97-AF65-F5344CB8AC3E}">
        <p14:creationId xmlns:p14="http://schemas.microsoft.com/office/powerpoint/2010/main" val="22116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304800"/>
            <a:ext cx="6858000" cy="6553200"/>
          </a:xfrm>
          <a:prstGeom prst="rect">
            <a:avLst/>
          </a:prstGeom>
        </p:spPr>
      </p:pic>
      <p:sp>
        <p:nvSpPr>
          <p:cNvPr id="6" name="文字方塊 5"/>
          <p:cNvSpPr txBox="1"/>
          <p:nvPr/>
        </p:nvSpPr>
        <p:spPr>
          <a:xfrm>
            <a:off x="6548718" y="2312894"/>
            <a:ext cx="46987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8800" dirty="0">
                <a:solidFill>
                  <a:schemeClr val="tx2">
                    <a:lumMod val="50000"/>
                  </a:schemeClr>
                </a:solidFill>
              </a:rPr>
              <a:t>感謝聆聽</a:t>
            </a:r>
          </a:p>
        </p:txBody>
      </p:sp>
    </p:spTree>
    <p:extLst>
      <p:ext uri="{BB962C8B-B14F-4D97-AF65-F5344CB8AC3E}">
        <p14:creationId xmlns:p14="http://schemas.microsoft.com/office/powerpoint/2010/main" val="1620744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</p:tagLst>
</file>

<file path=ppt/theme/theme1.xml><?xml version="1.0" encoding="utf-8"?>
<a:theme xmlns:a="http://schemas.openxmlformats.org/drawingml/2006/main" name="第一PPT，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eqkoahrm">
      <a:majorFont>
        <a:latin typeface="inpin heiti"/>
        <a:ea typeface="inpin heiti"/>
        <a:cs typeface=""/>
      </a:majorFont>
      <a:minorFont>
        <a:latin typeface="inpin heiti"/>
        <a:ea typeface="inpin heiti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246</TotalTime>
  <Words>840</Words>
  <Application>Microsoft Office PowerPoint</Application>
  <PresentationFormat>寬螢幕</PresentationFormat>
  <Paragraphs>111</Paragraphs>
  <Slides>21</Slides>
  <Notes>21</Notes>
  <HiddenSlides>0</HiddenSlides>
  <MMClips>0</MMClips>
  <ScaleCrop>false</ScaleCrop>
  <HeadingPairs>
    <vt:vector size="4" baseType="variant">
      <vt:variant>
        <vt:lpstr>佈景主題</vt:lpstr>
      </vt:variant>
      <vt:variant>
        <vt:i4>2</vt:i4>
      </vt:variant>
      <vt:variant>
        <vt:lpstr>投影片標題</vt:lpstr>
      </vt:variant>
      <vt:variant>
        <vt:i4>21</vt:i4>
      </vt:variant>
    </vt:vector>
  </HeadingPairs>
  <TitlesOfParts>
    <vt:vector size="23" baseType="lpstr">
      <vt:lpstr>第一PPT，www.1ppt.com</vt:lpstr>
      <vt:lpstr>自定义设计方案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Manager>第一PPT</Manager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国学文化</dc:title>
  <dc:creator>第一PPT</dc:creator>
  <cp:keywords>www.1ppt.com</cp:keywords>
  <dc:description>www.1ppt.com</dc:description>
  <cp:lastModifiedBy>Suhuan Chen</cp:lastModifiedBy>
  <cp:revision>69</cp:revision>
  <dcterms:created xsi:type="dcterms:W3CDTF">2017-08-18T03:02:00Z</dcterms:created>
  <dcterms:modified xsi:type="dcterms:W3CDTF">2022-08-11T14:11:12Z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2052-10.1.0.6748</vt:lpwstr>
  </property>
</Properties>
</file>