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7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C83349-9DE1-83EB-9E50-B482D3A8CF9B}" v="2" dt="2021-04-28T15:42:17.149"/>
    <p1510:client id="{CE40AF01-7B71-43C1-A5C6-3B8DF2BA7095}" v="243" dt="2021-04-28T15:37:12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Jones (2004732)" userId="S::2004732@student.uwtsd.ac.uk::15ead2eb-fcff-4c5b-a73d-891754cfb15f" providerId="AD" clId="Web-{CE40AF01-7B71-43C1-A5C6-3B8DF2BA7095}"/>
    <pc:docChg chg="addSld delSld modSld sldOrd">
      <pc:chgData name="Matthew Jones (2004732)" userId="S::2004732@student.uwtsd.ac.uk::15ead2eb-fcff-4c5b-a73d-891754cfb15f" providerId="AD" clId="Web-{CE40AF01-7B71-43C1-A5C6-3B8DF2BA7095}" dt="2021-04-28T15:37:11.283" v="144" actId="20577"/>
      <pc:docMkLst>
        <pc:docMk/>
      </pc:docMkLst>
      <pc:sldChg chg="del">
        <pc:chgData name="Matthew Jones (2004732)" userId="S::2004732@student.uwtsd.ac.uk::15ead2eb-fcff-4c5b-a73d-891754cfb15f" providerId="AD" clId="Web-{CE40AF01-7B71-43C1-A5C6-3B8DF2BA7095}" dt="2021-04-28T15:26:17.846" v="7"/>
        <pc:sldMkLst>
          <pc:docMk/>
          <pc:sldMk cId="109857222" sldId="256"/>
        </pc:sldMkLst>
      </pc:sldChg>
      <pc:sldChg chg="addSp modSp new">
        <pc:chgData name="Matthew Jones (2004732)" userId="S::2004732@student.uwtsd.ac.uk::15ead2eb-fcff-4c5b-a73d-891754cfb15f" providerId="AD" clId="Web-{CE40AF01-7B71-43C1-A5C6-3B8DF2BA7095}" dt="2021-04-28T15:27:35.832" v="24" actId="1076"/>
        <pc:sldMkLst>
          <pc:docMk/>
          <pc:sldMk cId="1506247641" sldId="257"/>
        </pc:sldMkLst>
        <pc:picChg chg="add mod modCrop">
          <ac:chgData name="Matthew Jones (2004732)" userId="S::2004732@student.uwtsd.ac.uk::15ead2eb-fcff-4c5b-a73d-891754cfb15f" providerId="AD" clId="Web-{CE40AF01-7B71-43C1-A5C6-3B8DF2BA7095}" dt="2021-04-28T15:27:35.832" v="24" actId="1076"/>
          <ac:picMkLst>
            <pc:docMk/>
            <pc:sldMk cId="1506247641" sldId="257"/>
            <ac:picMk id="2" creationId="{CB1BD62F-7916-40BA-A9D7-69E9019F45DE}"/>
          </ac:picMkLst>
        </pc:picChg>
      </pc:sldChg>
      <pc:sldChg chg="new del ord">
        <pc:chgData name="Matthew Jones (2004732)" userId="S::2004732@student.uwtsd.ac.uk::15ead2eb-fcff-4c5b-a73d-891754cfb15f" providerId="AD" clId="Web-{CE40AF01-7B71-43C1-A5C6-3B8DF2BA7095}" dt="2021-04-28T15:28:09.020" v="28"/>
        <pc:sldMkLst>
          <pc:docMk/>
          <pc:sldMk cId="1349085293" sldId="258"/>
        </pc:sldMkLst>
      </pc:sldChg>
      <pc:sldChg chg="addSp delSp modSp new mod setBg addAnim setClrOvrMap">
        <pc:chgData name="Matthew Jones (2004732)" userId="S::2004732@student.uwtsd.ac.uk::15ead2eb-fcff-4c5b-a73d-891754cfb15f" providerId="AD" clId="Web-{CE40AF01-7B71-43C1-A5C6-3B8DF2BA7095}" dt="2021-04-28T15:37:11.283" v="144" actId="20577"/>
        <pc:sldMkLst>
          <pc:docMk/>
          <pc:sldMk cId="3431808645" sldId="259"/>
        </pc:sldMkLst>
        <pc:spChg chg="mod">
          <ac:chgData name="Matthew Jones (2004732)" userId="S::2004732@student.uwtsd.ac.uk::15ead2eb-fcff-4c5b-a73d-891754cfb15f" providerId="AD" clId="Web-{CE40AF01-7B71-43C1-A5C6-3B8DF2BA7095}" dt="2021-04-28T15:32:42.511" v="128" actId="14100"/>
          <ac:spMkLst>
            <pc:docMk/>
            <pc:sldMk cId="3431808645" sldId="259"/>
            <ac:spMk id="2" creationId="{DBFDCBEA-B050-49D3-93AB-63F15E0870B7}"/>
          </ac:spMkLst>
        </pc:spChg>
        <pc:spChg chg="add del mod">
          <ac:chgData name="Matthew Jones (2004732)" userId="S::2004732@student.uwtsd.ac.uk::15ead2eb-fcff-4c5b-a73d-891754cfb15f" providerId="AD" clId="Web-{CE40AF01-7B71-43C1-A5C6-3B8DF2BA7095}" dt="2021-04-28T15:37:11.283" v="144" actId="20577"/>
          <ac:spMkLst>
            <pc:docMk/>
            <pc:sldMk cId="3431808645" sldId="259"/>
            <ac:spMk id="3" creationId="{C46CED7C-3AB7-48DB-B696-633BC0F2C4D9}"/>
          </ac:spMkLst>
        </pc:spChg>
        <pc:spChg chg="add">
          <ac:chgData name="Matthew Jones (2004732)" userId="S::2004732@student.uwtsd.ac.uk::15ead2eb-fcff-4c5b-a73d-891754cfb15f" providerId="AD" clId="Web-{CE40AF01-7B71-43C1-A5C6-3B8DF2BA7095}" dt="2021-04-28T15:29:07.006" v="53"/>
          <ac:spMkLst>
            <pc:docMk/>
            <pc:sldMk cId="3431808645" sldId="259"/>
            <ac:spMk id="9" creationId="{E49CC64F-7275-4E33-961B-0C5CDC439875}"/>
          </ac:spMkLst>
        </pc:spChg>
        <pc:picChg chg="add mod">
          <ac:chgData name="Matthew Jones (2004732)" userId="S::2004732@student.uwtsd.ac.uk::15ead2eb-fcff-4c5b-a73d-891754cfb15f" providerId="AD" clId="Web-{CE40AF01-7B71-43C1-A5C6-3B8DF2BA7095}" dt="2021-04-28T15:29:07.006" v="53"/>
          <ac:picMkLst>
            <pc:docMk/>
            <pc:sldMk cId="3431808645" sldId="259"/>
            <ac:picMk id="4" creationId="{50FB3EE0-7E8D-43F9-A125-AC0D5370FD8A}"/>
          </ac:picMkLst>
        </pc:picChg>
      </pc:sldChg>
      <pc:sldChg chg="addSp modSp new">
        <pc:chgData name="Matthew Jones (2004732)" userId="S::2004732@student.uwtsd.ac.uk::15ead2eb-fcff-4c5b-a73d-891754cfb15f" providerId="AD" clId="Web-{CE40AF01-7B71-43C1-A5C6-3B8DF2BA7095}" dt="2021-04-28T15:35:43.015" v="135" actId="14100"/>
        <pc:sldMkLst>
          <pc:docMk/>
          <pc:sldMk cId="951016881" sldId="260"/>
        </pc:sldMkLst>
        <pc:picChg chg="add mod">
          <ac:chgData name="Matthew Jones (2004732)" userId="S::2004732@student.uwtsd.ac.uk::15ead2eb-fcff-4c5b-a73d-891754cfb15f" providerId="AD" clId="Web-{CE40AF01-7B71-43C1-A5C6-3B8DF2BA7095}" dt="2021-04-28T15:35:43.015" v="135" actId="14100"/>
          <ac:picMkLst>
            <pc:docMk/>
            <pc:sldMk cId="951016881" sldId="260"/>
            <ac:picMk id="2" creationId="{F4749959-2CC6-47C3-ACEA-12689C3CDE5C}"/>
          </ac:picMkLst>
        </pc:picChg>
      </pc:sldChg>
    </pc:docChg>
  </pc:docChgLst>
  <pc:docChgLst>
    <pc:chgData name="Matthew Jones (2004732)" userId="S::2004732@student.uwtsd.ac.uk::15ead2eb-fcff-4c5b-a73d-891754cfb15f" providerId="AD" clId="Web-{41C83349-9DE1-83EB-9E50-B482D3A8CF9B}"/>
    <pc:docChg chg="addSld delSld">
      <pc:chgData name="Matthew Jones (2004732)" userId="S::2004732@student.uwtsd.ac.uk::15ead2eb-fcff-4c5b-a73d-891754cfb15f" providerId="AD" clId="Web-{41C83349-9DE1-83EB-9E50-B482D3A8CF9B}" dt="2021-04-28T15:42:17.149" v="1"/>
      <pc:docMkLst>
        <pc:docMk/>
      </pc:docMkLst>
      <pc:sldChg chg="new del">
        <pc:chgData name="Matthew Jones (2004732)" userId="S::2004732@student.uwtsd.ac.uk::15ead2eb-fcff-4c5b-a73d-891754cfb15f" providerId="AD" clId="Web-{41C83349-9DE1-83EB-9E50-B482D3A8CF9B}" dt="2021-04-28T15:42:17.149" v="1"/>
        <pc:sldMkLst>
          <pc:docMk/>
          <pc:sldMk cId="2657980907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DCBEA-B050-49D3-93AB-63F15E0870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1319" y="372528"/>
            <a:ext cx="4667465" cy="341731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200" dirty="0">
                <a:latin typeface="Bodoni MT Black"/>
                <a:cs typeface="Calibri Light"/>
              </a:rPr>
              <a:t>Matthew Jones's MATLAB ONRAMP Certificate Presentation</a:t>
            </a:r>
            <a:endParaRPr lang="en-GB" sz="4200" dirty="0">
              <a:latin typeface="Bodoni MT Black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6CED7C-3AB7-48DB-B696-633BC0F2C4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21317" y="4586370"/>
            <a:ext cx="4087305" cy="2273217"/>
          </a:xfrm>
        </p:spPr>
        <p:txBody>
          <a:bodyPr anchor="t">
            <a:normAutofit fontScale="92500" lnSpcReduction="20000"/>
          </a:bodyPr>
          <a:lstStyle/>
          <a:p>
            <a:pPr algn="l"/>
            <a:r>
              <a:rPr lang="en-GB" sz="2000" dirty="0">
                <a:latin typeface="Bodoni MT Black"/>
                <a:cs typeface="Calibri"/>
              </a:rPr>
              <a:t>Workshop &amp; Practice</a:t>
            </a:r>
          </a:p>
          <a:p>
            <a:pPr algn="l"/>
            <a:r>
              <a:rPr lang="en-GB" sz="2000" dirty="0">
                <a:latin typeface="Bodoni MT Black"/>
                <a:cs typeface="Calibri"/>
              </a:rPr>
              <a:t>Use of Technical Software</a:t>
            </a:r>
          </a:p>
          <a:p>
            <a:pPr algn="l"/>
            <a:r>
              <a:rPr lang="en-GB" sz="2000" dirty="0">
                <a:latin typeface="Bodoni MT Black"/>
                <a:cs typeface="Calibri"/>
              </a:rPr>
              <a:t>Matthew Jones </a:t>
            </a:r>
          </a:p>
          <a:p>
            <a:pPr algn="l"/>
            <a:r>
              <a:rPr lang="en-GB" sz="2000" dirty="0">
                <a:latin typeface="Bodoni MT Black"/>
                <a:cs typeface="Calibri"/>
              </a:rPr>
              <a:t>2004732</a:t>
            </a:r>
          </a:p>
          <a:p>
            <a:pPr algn="l"/>
            <a:r>
              <a:rPr lang="en-GB" sz="2000" dirty="0">
                <a:latin typeface="Bodoni MT Black"/>
                <a:cs typeface="Calibri"/>
              </a:rPr>
              <a:t>University of Wales Trinity Saint David</a:t>
            </a:r>
          </a:p>
          <a:p>
            <a:pPr algn="l"/>
            <a:r>
              <a:rPr lang="en-GB" sz="2000" dirty="0">
                <a:latin typeface="Bodoni MT Black"/>
                <a:cs typeface="Calibri"/>
              </a:rPr>
              <a:t>28/04/2021</a:t>
            </a:r>
          </a:p>
          <a:p>
            <a:pPr algn="l"/>
            <a:endParaRPr lang="en-GB" sz="2000" dirty="0">
              <a:latin typeface="Bodoni MT Black"/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50FB3EE0-7E8D-43F9-A125-AC0D5370FD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19" r="26474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3180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F4749959-2CC6-47C3-ACEA-12689C3CD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454" y="1178"/>
            <a:ext cx="12221735" cy="6855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016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CB1BD62F-7916-40BA-A9D7-69E9019F4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84" t="13469" r="19255" b="11939"/>
          <a:stretch/>
        </p:blipFill>
        <p:spPr>
          <a:xfrm>
            <a:off x="2165197" y="-231"/>
            <a:ext cx="10023170" cy="685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247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Matthew Jones's MATLAB ONRAMP Certificate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49</cp:revision>
  <dcterms:created xsi:type="dcterms:W3CDTF">2021-04-28T15:25:31Z</dcterms:created>
  <dcterms:modified xsi:type="dcterms:W3CDTF">2021-04-28T15:42:21Z</dcterms:modified>
</cp:coreProperties>
</file>