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62" r:id="rId4"/>
  </p:sldMasterIdLst>
  <p:notesMasterIdLst>
    <p:notesMasterId r:id="rId18"/>
  </p:notesMasterIdLst>
  <p:handoutMasterIdLst>
    <p:handoutMasterId r:id="rId19"/>
  </p:handoutMasterIdLst>
  <p:sldIdLst>
    <p:sldId id="2561" r:id="rId5"/>
    <p:sldId id="2562" r:id="rId6"/>
    <p:sldId id="2563" r:id="rId7"/>
    <p:sldId id="2564" r:id="rId8"/>
    <p:sldId id="2565" r:id="rId9"/>
    <p:sldId id="2566" r:id="rId10"/>
    <p:sldId id="2567" r:id="rId11"/>
    <p:sldId id="2568" r:id="rId12"/>
    <p:sldId id="2569" r:id="rId13"/>
    <p:sldId id="2570" r:id="rId14"/>
    <p:sldId id="2571" r:id="rId15"/>
    <p:sldId id="2572" r:id="rId16"/>
    <p:sldId id="2573"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Qualitative Data Exercise: Exploring Themes in Student Interview Excerpts" id="{989A05D8-5F22-480A-82F4-EDD30EE20E15}">
          <p14:sldIdLst>
            <p14:sldId id="2561"/>
          </p14:sldIdLst>
        </p14:section>
        <p14:section name="Introduction to the Qualitative Data Exercise" id="{0471C515-BBF6-4104-B9C8-0DE66BF449F1}">
          <p14:sldIdLst>
            <p14:sldId id="2562"/>
            <p14:sldId id="2563"/>
            <p14:sldId id="2564"/>
          </p14:sldIdLst>
        </p14:section>
        <p14:section name="Dataset and Initial Coding" id="{0AFD5049-4EEC-4984-A162-9A764BF0B072}">
          <p14:sldIdLst>
            <p14:sldId id="2565"/>
            <p14:sldId id="2566"/>
            <p14:sldId id="2567"/>
          </p14:sldIdLst>
        </p14:section>
        <p14:section name="Theme Development and Interpretation" id="{9EAC9E97-BE81-4488-9127-0FACCE450103}">
          <p14:sldIdLst>
            <p14:sldId id="2568"/>
            <p14:sldId id="2569"/>
            <p14:sldId id="2570"/>
          </p14:sldIdLst>
        </p14:section>
        <p14:section name="Reflexivity and Collaborative Discussion" id="{748C264E-5344-4814-A42E-003FB0C4CD5D}">
          <p14:sldIdLst>
            <p14:sldId id="2571"/>
            <p14:sldId id="2572"/>
            <p14:sldId id="2573"/>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C28768-C62F-F64F-6347-87559A624ABE}" name="Kaila Orsucci" initials="K" userId="S::kaila@andersenconsultants.com::11b61a15-dbbf-4176-9673-5e6d6ac372ec" providerId="AD"/>
  <p188:author id="{9941987A-41B7-49AC-EE6E-03F2D0BD95BA}" name="Daria Naidenov" initials="DN" userId="S::danaidenov@microsoft.com::ab38ab5f-bdf0-4774-ae5a-d2782abb2027" providerId="AD"/>
  <p188:author id="{85E8F9B2-02AC-6F6E-F5B6-AF53ED8A8312}" name="Lauren Weldy (ALLEGIS GROUP HOLDINGS INC)" initials="LW" userId="S::v-laweldy@microsoft.com::63f3cce1-6527-43d1-991c-7e8015c8c708"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EC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F8F3D13-658F-4DEC-8077-543357B5F341}" v="14" dt="2026-01-30T11:44:04.1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6" d="100"/>
          <a:sy n="96" d="100"/>
        </p:scale>
        <p:origin x="68" y="368"/>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FFB14B2-CD52-9E84-B3E7-49A90F3A72A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6DAE5F9-C39F-2ECF-0C06-D0122807D4B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223FF85-4E34-4546-B772-76DFA4A6051B}" type="datetimeFigureOut">
              <a:rPr lang="en-US" smtClean="0"/>
              <a:t>1/30/2026</a:t>
            </a:fld>
            <a:endParaRPr lang="en-US"/>
          </a:p>
        </p:txBody>
      </p:sp>
      <p:sp>
        <p:nvSpPr>
          <p:cNvPr id="4" name="Footer Placeholder 3">
            <a:extLst>
              <a:ext uri="{FF2B5EF4-FFF2-40B4-BE49-F238E27FC236}">
                <a16:creationId xmlns:a16="http://schemas.microsoft.com/office/drawing/2014/main" id="{D37F3243-F9C0-85BE-2E9C-191F612CFE8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6CEBE2E3-8654-B63F-B7D6-9549069476A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1BF7180-4EDD-4E08-9775-7398C11D66ED}" type="slidenum">
              <a:rPr lang="en-US" smtClean="0"/>
              <a:t>‹#›</a:t>
            </a:fld>
            <a:endParaRPr lang="en-US"/>
          </a:p>
        </p:txBody>
      </p:sp>
    </p:spTree>
    <p:extLst>
      <p:ext uri="{BB962C8B-B14F-4D97-AF65-F5344CB8AC3E}">
        <p14:creationId xmlns:p14="http://schemas.microsoft.com/office/powerpoint/2010/main" val="2812143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5CC398-6116-4BD2-9FAD-9822FDA158BE}" type="datetimeFigureOut">
              <a:rPr lang="en-US" smtClean="0"/>
              <a:t>1/30/2026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EFF46E-6B43-41F9-9272-B566D03A251C}" type="slidenum">
              <a:rPr lang="en-US" smtClean="0"/>
              <a:t>‹#›</a:t>
            </a:fld>
            <a:endParaRPr lang="en-US"/>
          </a:p>
        </p:txBody>
      </p:sp>
    </p:spTree>
    <p:extLst>
      <p:ext uri="{BB962C8B-B14F-4D97-AF65-F5344CB8AC3E}">
        <p14:creationId xmlns:p14="http://schemas.microsoft.com/office/powerpoint/2010/main" val="1916440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AI-generated content may be incorrect.
---
</a:t>
            </a:r>
          </a:p>
        </p:txBody>
      </p:sp>
      <p:sp>
        <p:nvSpPr>
          <p:cNvPr id="4" name="Slide Number Placeholder 3"/>
          <p:cNvSpPr>
            <a:spLocks noGrp="1"/>
          </p:cNvSpPr>
          <p:nvPr>
            <p:ph type="sldNum" sz="quarter" idx="5"/>
          </p:nvPr>
        </p:nvSpPr>
        <p:spPr/>
        <p:txBody>
          <a:bodyPr/>
          <a:lstStyle/>
          <a:p>
            <a:fld id="{38EFF46E-6B43-41F9-9272-B566D03A251C}" type="slidenum">
              <a:rPr lang="en-US" smtClean="0"/>
              <a:t>1</a:t>
            </a:fld>
            <a:endParaRPr lang="en-US"/>
          </a:p>
        </p:txBody>
      </p:sp>
    </p:spTree>
    <p:extLst>
      <p:ext uri="{BB962C8B-B14F-4D97-AF65-F5344CB8AC3E}">
        <p14:creationId xmlns:p14="http://schemas.microsoft.com/office/powerpoint/2010/main" val="26349116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Purpose and Learning Goals, Activity Structure and Expectations</a:t>
            </a:r>
          </a:p>
        </p:txBody>
      </p:sp>
      <p:sp>
        <p:nvSpPr>
          <p:cNvPr id="4" name="Slide Number Placeholder 3"/>
          <p:cNvSpPr>
            <a:spLocks noGrp="1"/>
          </p:cNvSpPr>
          <p:nvPr>
            <p:ph type="sldNum" sz="quarter" idx="5"/>
          </p:nvPr>
        </p:nvSpPr>
        <p:spPr/>
        <p:txBody>
          <a:bodyPr/>
          <a:lstStyle/>
          <a:p>
            <a:fld id="{38EFF46E-6B43-41F9-9272-B566D03A251C}" type="slidenum">
              <a:rPr lang="en-US" smtClean="0"/>
              <a:t>2</a:t>
            </a:fld>
            <a:endParaRPr lang="en-US"/>
          </a:p>
        </p:txBody>
      </p:sp>
    </p:spTree>
    <p:extLst>
      <p:ext uri="{BB962C8B-B14F-4D97-AF65-F5344CB8AC3E}">
        <p14:creationId xmlns:p14="http://schemas.microsoft.com/office/powerpoint/2010/main" val="1409871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This slide introduces students to the purpose of the qualitative data exercise and outlines the main learning goals. The activity aims to help learners understand how qualitative data such as interview excerpts can be analysed through a systematic process involving coding, theme generation, interpretation, and researcher reflexivity. Students will be encouraged to recognise the value of qualitative approaches for exploring experiences, meanings, and social contexts that may not be visible through quantitative data alone. The learning goals emphasise developing familiarity with qualitative datasets, practising initial coding by assigning concise labels to meaningful segments of text, and identifying broader patterns by clustering related codes into themes. The exercise also places importance on interpreting findings by drawing on evidence directly from the dataset, such as participant quotes, and articulating insights about what the data suggests. Finally, a crucial goal is to reflect on researcher bias, helping students understand how personal assumptions, experiences, and backgrounds may influence their coding and interpretation choices. By foregrounding reflexivity, the exercise supports the development of a critical, thoughtful approach to qualitative analysis that can be applied in academic and professional contexts.</a:t>
            </a:r>
          </a:p>
        </p:txBody>
      </p:sp>
      <p:sp>
        <p:nvSpPr>
          <p:cNvPr id="4" name="Slide Number Placeholder 3"/>
          <p:cNvSpPr>
            <a:spLocks noGrp="1"/>
          </p:cNvSpPr>
          <p:nvPr>
            <p:ph type="sldNum" sz="quarter" idx="5"/>
          </p:nvPr>
        </p:nvSpPr>
        <p:spPr/>
        <p:txBody>
          <a:bodyPr/>
          <a:lstStyle/>
          <a:p>
            <a:fld id="{38EFF46E-6B43-41F9-9272-B566D03A251C}" type="slidenum">
              <a:rPr lang="en-US" smtClean="0"/>
              <a:t>3</a:t>
            </a:fld>
            <a:endParaRPr lang="en-US"/>
          </a:p>
        </p:txBody>
      </p:sp>
    </p:spTree>
    <p:extLst>
      <p:ext uri="{BB962C8B-B14F-4D97-AF65-F5344CB8AC3E}">
        <p14:creationId xmlns:p14="http://schemas.microsoft.com/office/powerpoint/2010/main" val="7811800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This section outlines how the qualitative activity will unfold and what students should expect as they progress through each stage. The exercise is structured into four key tasks, beginning with individual work where students review the interview excerpts and assign descriptive codes. This phase encourages close reading and personal engagement with the data. Next, students move into small‑group collaboration to compare codes and cluster them into broader, shared themes, supporting collective meaning‑making and interpretation. Following this, groups will engage in a deeper analysis of the themes to explore emerging insights, consider the significance of identified issues, and develop realistic recommendations for improving online learning experiences. A final reflective component prompts students to consider their own positionality and how it may have influenced their analytic decisions. Throughout the activity, students are encouraged to justify their interpretations with direct evidence from the text, recognise the value of multiple valid interpretations, and contribute respectfully to group discussions. This process not only teaches methodological skills but helps foster teamwork and critical thinking.</a:t>
            </a:r>
          </a:p>
        </p:txBody>
      </p:sp>
      <p:sp>
        <p:nvSpPr>
          <p:cNvPr id="4" name="Slide Number Placeholder 3"/>
          <p:cNvSpPr>
            <a:spLocks noGrp="1"/>
          </p:cNvSpPr>
          <p:nvPr>
            <p:ph type="sldNum" sz="quarter" idx="5"/>
          </p:nvPr>
        </p:nvSpPr>
        <p:spPr/>
        <p:txBody>
          <a:bodyPr/>
          <a:lstStyle/>
          <a:p>
            <a:fld id="{38EFF46E-6B43-41F9-9272-B566D03A251C}" type="slidenum">
              <a:rPr lang="en-US" smtClean="0"/>
              <a:t>4</a:t>
            </a:fld>
            <a:endParaRPr lang="en-US"/>
          </a:p>
        </p:txBody>
      </p:sp>
    </p:spTree>
    <p:extLst>
      <p:ext uri="{BB962C8B-B14F-4D97-AF65-F5344CB8AC3E}">
        <p14:creationId xmlns:p14="http://schemas.microsoft.com/office/powerpoint/2010/main" val="17859220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Interview Excerpts for Analysis, Introduction to Initial Coding</a:t>
            </a:r>
          </a:p>
        </p:txBody>
      </p:sp>
      <p:sp>
        <p:nvSpPr>
          <p:cNvPr id="4" name="Slide Number Placeholder 3"/>
          <p:cNvSpPr>
            <a:spLocks noGrp="1"/>
          </p:cNvSpPr>
          <p:nvPr>
            <p:ph type="sldNum" sz="quarter" idx="5"/>
          </p:nvPr>
        </p:nvSpPr>
        <p:spPr/>
        <p:txBody>
          <a:bodyPr/>
          <a:lstStyle/>
          <a:p>
            <a:fld id="{38EFF46E-6B43-41F9-9272-B566D03A251C}" type="slidenum">
              <a:rPr lang="en-US" smtClean="0"/>
              <a:t>5</a:t>
            </a:fld>
            <a:endParaRPr lang="en-US"/>
          </a:p>
        </p:txBody>
      </p:sp>
    </p:spTree>
    <p:extLst>
      <p:ext uri="{BB962C8B-B14F-4D97-AF65-F5344CB8AC3E}">
        <p14:creationId xmlns:p14="http://schemas.microsoft.com/office/powerpoint/2010/main" val="29334354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This slide presents a curated set of short interview excerpts describing students’ experiences of online learning. These excerpts form the core qualitative dataset for the exercise. Students will work with six statements that highlight a variety of perspectives—positive, negative, and mixed. The excerpts touch on themes such as limited interaction in online discussions, the benefits of being able to rewatch lectures, feelings of isolation while studying remotely, improved flexibility in managing work and study commitments, stress caused by technical difficulties, and mixed experiences with breakout rooms. The dataset is intentionally small and manageable to help beginners focus on core skills without becoming overwhelmed. The selected excerpts are rich enough to produce meaningful codes and themes while remaining open to multiple interpretations, allowing students to experience how qualitative research captures nuance and diversity in human experience. This dataset also provides opportunities for discussing the importance of context, emotional tone, and the potential influence of researcher assumptions when analysing participant narratives.</a:t>
            </a:r>
          </a:p>
        </p:txBody>
      </p:sp>
      <p:sp>
        <p:nvSpPr>
          <p:cNvPr id="4" name="Slide Number Placeholder 3"/>
          <p:cNvSpPr>
            <a:spLocks noGrp="1"/>
          </p:cNvSpPr>
          <p:nvPr>
            <p:ph type="sldNum" sz="quarter" idx="5"/>
          </p:nvPr>
        </p:nvSpPr>
        <p:spPr/>
        <p:txBody>
          <a:bodyPr/>
          <a:lstStyle/>
          <a:p>
            <a:fld id="{38EFF46E-6B43-41F9-9272-B566D03A251C}" type="slidenum">
              <a:rPr lang="en-US" smtClean="0"/>
              <a:t>6</a:t>
            </a:fld>
            <a:endParaRPr lang="en-US"/>
          </a:p>
        </p:txBody>
      </p:sp>
    </p:spTree>
    <p:extLst>
      <p:ext uri="{BB962C8B-B14F-4D97-AF65-F5344CB8AC3E}">
        <p14:creationId xmlns:p14="http://schemas.microsoft.com/office/powerpoint/2010/main" val="5970553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This slide provides guidance for Task 1, where students begin the process of initial qualitative coding. Initial coding involves reading each excerpt carefully and highlighting key phrases that represent important ideas, experiences, or feelings. Students should then assign concise, descriptive labels—or codes—to these segments. Codes should generally be one to three words long and capture the essence of what the participant is expressing, such as “lack of interaction,” “isolation,” “technical barriers,” or “flexibility.” The slide emphasises that coding is interpretive and subjective, meaning there is no single correct answer; instead, students should aim to justify their choices using direct evidence from the text. By practising initial coding, students learn how researchers begin to reduce complex qualitative data into manageable, meaningful units that can later be grouped into broader themes. The activity prepares students to appreciate the iterative nature of coding and how it shapes later stages of analysis.</a:t>
            </a:r>
          </a:p>
        </p:txBody>
      </p:sp>
      <p:sp>
        <p:nvSpPr>
          <p:cNvPr id="4" name="Slide Number Placeholder 3"/>
          <p:cNvSpPr>
            <a:spLocks noGrp="1"/>
          </p:cNvSpPr>
          <p:nvPr>
            <p:ph type="sldNum" sz="quarter" idx="5"/>
          </p:nvPr>
        </p:nvSpPr>
        <p:spPr/>
        <p:txBody>
          <a:bodyPr/>
          <a:lstStyle/>
          <a:p>
            <a:fld id="{38EFF46E-6B43-41F9-9272-B566D03A251C}" type="slidenum">
              <a:rPr lang="en-US" smtClean="0"/>
              <a:t>7</a:t>
            </a:fld>
            <a:endParaRPr lang="en-US"/>
          </a:p>
        </p:txBody>
      </p:sp>
    </p:spTree>
    <p:extLst>
      <p:ext uri="{BB962C8B-B14F-4D97-AF65-F5344CB8AC3E}">
        <p14:creationId xmlns:p14="http://schemas.microsoft.com/office/powerpoint/2010/main" val="1138678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Grouping Codes into Themes, Interpreting Themes and Drawing Conclusions</a:t>
            </a:r>
          </a:p>
        </p:txBody>
      </p:sp>
      <p:sp>
        <p:nvSpPr>
          <p:cNvPr id="4" name="Slide Number Placeholder 3"/>
          <p:cNvSpPr>
            <a:spLocks noGrp="1"/>
          </p:cNvSpPr>
          <p:nvPr>
            <p:ph type="sldNum" sz="quarter" idx="5"/>
          </p:nvPr>
        </p:nvSpPr>
        <p:spPr/>
        <p:txBody>
          <a:bodyPr/>
          <a:lstStyle/>
          <a:p>
            <a:fld id="{38EFF46E-6B43-41F9-9272-B566D03A251C}" type="slidenum">
              <a:rPr lang="en-US" smtClean="0"/>
              <a:t>8</a:t>
            </a:fld>
            <a:endParaRPr lang="en-US"/>
          </a:p>
        </p:txBody>
      </p:sp>
    </p:spTree>
    <p:extLst>
      <p:ext uri="{BB962C8B-B14F-4D97-AF65-F5344CB8AC3E}">
        <p14:creationId xmlns:p14="http://schemas.microsoft.com/office/powerpoint/2010/main" val="27924357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This slide explains Task 2: organising individual codes into broader themes. Students work collaboratively to examine their codes and cluster them according to conceptual similarity. For example, several codes related to communication challenges—such as “no replies,” “awkward silence,” and “lack of interaction”—can collectively form a theme like *Engagement and Interaction*. Positive aspects such as flexibility and replayable lectures may align under a theme such as *Benefits of Online Learning*. Other codes like “isolation” and “technical barriers” might cluster under *Challenges and Barriers*. Students should consider whether themes are coherent, distinct from one another, and grounded in the dataset. This task highlights how themes begin to reveal higher‑level patterns that answer broader questions about students’ experiences. It also encourages negotiation and discussion among peers, helping students recognise how collaborative interpretation can add depth and nuance to qualitative analysis.</a:t>
            </a:r>
          </a:p>
        </p:txBody>
      </p:sp>
      <p:sp>
        <p:nvSpPr>
          <p:cNvPr id="4" name="Slide Number Placeholder 3"/>
          <p:cNvSpPr>
            <a:spLocks noGrp="1"/>
          </p:cNvSpPr>
          <p:nvPr>
            <p:ph type="sldNum" sz="quarter" idx="5"/>
          </p:nvPr>
        </p:nvSpPr>
        <p:spPr/>
        <p:txBody>
          <a:bodyPr/>
          <a:lstStyle/>
          <a:p>
            <a:fld id="{38EFF46E-6B43-41F9-9272-B566D03A251C}" type="slidenum">
              <a:rPr lang="en-US" smtClean="0"/>
              <a:t>9</a:t>
            </a:fld>
            <a:endParaRPr lang="en-US"/>
          </a:p>
        </p:txBody>
      </p:sp>
    </p:spTree>
    <p:extLst>
      <p:ext uri="{BB962C8B-B14F-4D97-AF65-F5344CB8AC3E}">
        <p14:creationId xmlns:p14="http://schemas.microsoft.com/office/powerpoint/2010/main" val="17275044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This section corresponds to Task 3, where students use their themes to develop an interpretive understanding of the data. Here, students look for what the themes collectively suggest about learners’ experiences of online education. They will consider which issues seem most significant, how positive and negative viewpoints balance one another, and what broader insights emerge from the themes. Students are expected to support their interpretations using direct quotes from the excerpts, demonstrating the link between raw data and analytical claims. They will also be encouraged to identify tensions, contradictions, or unexpected findings, such as participants appreciating flexibility but also struggling with loneliness. Additionally, students should develop recommendations for improving online learning based on identified needs or challenges. This slide helps students understand how qualitative researchers move from descriptive coding to meaningful interpretations that can inform practice, policy, or further research.</a:t>
            </a:r>
          </a:p>
        </p:txBody>
      </p:sp>
      <p:sp>
        <p:nvSpPr>
          <p:cNvPr id="4" name="Slide Number Placeholder 3"/>
          <p:cNvSpPr>
            <a:spLocks noGrp="1"/>
          </p:cNvSpPr>
          <p:nvPr>
            <p:ph type="sldNum" sz="quarter" idx="5"/>
          </p:nvPr>
        </p:nvSpPr>
        <p:spPr/>
        <p:txBody>
          <a:bodyPr/>
          <a:lstStyle/>
          <a:p>
            <a:fld id="{38EFF46E-6B43-41F9-9272-B566D03A251C}" type="slidenum">
              <a:rPr lang="en-US" smtClean="0"/>
              <a:t>10</a:t>
            </a:fld>
            <a:endParaRPr lang="en-US"/>
          </a:p>
        </p:txBody>
      </p:sp>
    </p:spTree>
    <p:extLst>
      <p:ext uri="{BB962C8B-B14F-4D97-AF65-F5344CB8AC3E}">
        <p14:creationId xmlns:p14="http://schemas.microsoft.com/office/powerpoint/2010/main" val="36964526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Reflecting on Researcher Bias, Whole-Class Discussion and Synthesis</a:t>
            </a:r>
          </a:p>
        </p:txBody>
      </p:sp>
      <p:sp>
        <p:nvSpPr>
          <p:cNvPr id="4" name="Slide Number Placeholder 3"/>
          <p:cNvSpPr>
            <a:spLocks noGrp="1"/>
          </p:cNvSpPr>
          <p:nvPr>
            <p:ph type="sldNum" sz="quarter" idx="5"/>
          </p:nvPr>
        </p:nvSpPr>
        <p:spPr/>
        <p:txBody>
          <a:bodyPr/>
          <a:lstStyle/>
          <a:p>
            <a:fld id="{38EFF46E-6B43-41F9-9272-B566D03A251C}" type="slidenum">
              <a:rPr lang="en-US" smtClean="0"/>
              <a:t>11</a:t>
            </a:fld>
            <a:endParaRPr lang="en-US"/>
          </a:p>
        </p:txBody>
      </p:sp>
    </p:spTree>
    <p:extLst>
      <p:ext uri="{BB962C8B-B14F-4D97-AF65-F5344CB8AC3E}">
        <p14:creationId xmlns:p14="http://schemas.microsoft.com/office/powerpoint/2010/main" val="13541088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This slide presents Task 4, focusing on reflexivity—an essential element of qualitative research. Students are encouraged to reflect on how their own backgrounds, experiences, beliefs, or expectations may have influenced their coding and interpretation. They consider questions such as whether they paid more attention to negative or positive comments, how their personal experiences with online learning might shape their analytical choices, and how another researcher might approach the same dataset differently. This task teaches students to recognise that qualitative analysis is not neutral and that acknowledging positionality strengthens the credibility and transparency of research. Reflection helps students appreciate the interpretive nature of the work and encourages a more critical and self‑aware approach to analysing qualitative data.</a:t>
            </a:r>
          </a:p>
        </p:txBody>
      </p:sp>
      <p:sp>
        <p:nvSpPr>
          <p:cNvPr id="4" name="Slide Number Placeholder 3"/>
          <p:cNvSpPr>
            <a:spLocks noGrp="1"/>
          </p:cNvSpPr>
          <p:nvPr>
            <p:ph type="sldNum" sz="quarter" idx="5"/>
          </p:nvPr>
        </p:nvSpPr>
        <p:spPr/>
        <p:txBody>
          <a:bodyPr/>
          <a:lstStyle/>
          <a:p>
            <a:fld id="{38EFF46E-6B43-41F9-9272-B566D03A251C}" type="slidenum">
              <a:rPr lang="en-US" smtClean="0"/>
              <a:t>12</a:t>
            </a:fld>
            <a:endParaRPr lang="en-US"/>
          </a:p>
        </p:txBody>
      </p:sp>
    </p:spTree>
    <p:extLst>
      <p:ext uri="{BB962C8B-B14F-4D97-AF65-F5344CB8AC3E}">
        <p14:creationId xmlns:p14="http://schemas.microsoft.com/office/powerpoint/2010/main" val="5758524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This final slide promotes group discussion and synthesis of insights across the class. Students are invited to compare their themes with other groups, identifying points of agreement as well as differences. This collaborative exchange highlights the flexibility and subjectivity of qualitative interpretation, showing how different analytic perspectives can emerge even when working with identical data. The discussion may explore why groups interpreted excerpts differently, what evidence was used to support competing interpretations, and how themes could be refined through shared reasoning. Students are also encouraged to reflect on broader questions, such as what the findings imply about the strengths and weaknesses of online learning environments and where data gaps remain. This collective synthesis helps consolidate learning and reinforces the value of dialogue in qualitative research.</a:t>
            </a:r>
          </a:p>
        </p:txBody>
      </p:sp>
      <p:sp>
        <p:nvSpPr>
          <p:cNvPr id="4" name="Slide Number Placeholder 3"/>
          <p:cNvSpPr>
            <a:spLocks noGrp="1"/>
          </p:cNvSpPr>
          <p:nvPr>
            <p:ph type="sldNum" sz="quarter" idx="5"/>
          </p:nvPr>
        </p:nvSpPr>
        <p:spPr/>
        <p:txBody>
          <a:bodyPr/>
          <a:lstStyle/>
          <a:p>
            <a:fld id="{38EFF46E-6B43-41F9-9272-B566D03A251C}" type="slidenum">
              <a:rPr lang="en-US" smtClean="0"/>
              <a:t>13</a:t>
            </a:fld>
            <a:endParaRPr lang="en-US"/>
          </a:p>
        </p:txBody>
      </p:sp>
    </p:spTree>
    <p:extLst>
      <p:ext uri="{BB962C8B-B14F-4D97-AF65-F5344CB8AC3E}">
        <p14:creationId xmlns:p14="http://schemas.microsoft.com/office/powerpoint/2010/main" val="30846350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9881E108-F384-A315-D627-5984C66ED5C5}"/>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153976" y="457964"/>
            <a:ext cx="6009066" cy="5914582"/>
            <a:chOff x="6153976" y="457964"/>
            <a:chExt cx="6009066" cy="5914582"/>
          </a:xfrm>
        </p:grpSpPr>
        <p:grpSp>
          <p:nvGrpSpPr>
            <p:cNvPr id="11" name="Group 10">
              <a:extLst>
                <a:ext uri="{FF2B5EF4-FFF2-40B4-BE49-F238E27FC236}">
                  <a16:creationId xmlns:a16="http://schemas.microsoft.com/office/drawing/2014/main" id="{87C1CCF7-5B2C-35CC-DBB9-2CE06DC4AC6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012621" y="2980002"/>
              <a:ext cx="317159" cy="932400"/>
              <a:chOff x="6376988" y="280988"/>
              <a:chExt cx="633413" cy="1862138"/>
            </a:xfrm>
          </p:grpSpPr>
          <p:sp>
            <p:nvSpPr>
              <p:cNvPr id="90" name="Freeform 68">
                <a:extLst>
                  <a:ext uri="{FF2B5EF4-FFF2-40B4-BE49-F238E27FC236}">
                    <a16:creationId xmlns:a16="http://schemas.microsoft.com/office/drawing/2014/main" id="{18C15660-4DED-02FA-9562-504977CD689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376988"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69">
                <a:extLst>
                  <a:ext uri="{FF2B5EF4-FFF2-40B4-BE49-F238E27FC236}">
                    <a16:creationId xmlns:a16="http://schemas.microsoft.com/office/drawing/2014/main" id="{072BDACB-931A-F55A-B289-32AFDCB9E5F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696076" y="280988"/>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92" name="Line 70">
                <a:extLst>
                  <a:ext uri="{FF2B5EF4-FFF2-40B4-BE49-F238E27FC236}">
                    <a16:creationId xmlns:a16="http://schemas.microsoft.com/office/drawing/2014/main" id="{A34FD5E0-67CD-A986-9673-4DEDB837A3D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696076" y="280988"/>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2" name="Group 11">
              <a:extLst>
                <a:ext uri="{FF2B5EF4-FFF2-40B4-BE49-F238E27FC236}">
                  <a16:creationId xmlns:a16="http://schemas.microsoft.com/office/drawing/2014/main" id="{0DFF58B2-6BF5-7AA2-99C7-8C899768492F}"/>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8324466" y="457964"/>
              <a:ext cx="3838576" cy="5838297"/>
              <a:chOff x="8324466" y="457964"/>
              <a:chExt cx="3838576" cy="5838297"/>
            </a:xfrm>
          </p:grpSpPr>
          <p:sp>
            <p:nvSpPr>
              <p:cNvPr id="52" name="Oval 51">
                <a:extLst>
                  <a:ext uri="{FF2B5EF4-FFF2-40B4-BE49-F238E27FC236}">
                    <a16:creationId xmlns:a16="http://schemas.microsoft.com/office/drawing/2014/main" id="{4184B759-837D-B79D-8489-BF2033D794B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11319026" y="5955846"/>
                <a:ext cx="340415" cy="340415"/>
              </a:xfrm>
              <a:prstGeom prst="ellipse">
                <a:avLst/>
              </a:pr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nvGrpSpPr>
              <p:cNvPr id="53" name="Group 52">
                <a:extLst>
                  <a:ext uri="{FF2B5EF4-FFF2-40B4-BE49-F238E27FC236}">
                    <a16:creationId xmlns:a16="http://schemas.microsoft.com/office/drawing/2014/main" id="{66F7D36D-4939-33BD-C165-7116F0B982B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015028" y="2840007"/>
                <a:ext cx="2457452" cy="3838576"/>
                <a:chOff x="587375" y="280987"/>
                <a:chExt cx="2457452" cy="3838576"/>
              </a:xfrm>
            </p:grpSpPr>
            <p:sp>
              <p:nvSpPr>
                <p:cNvPr id="68" name="Freeform 64">
                  <a:extLst>
                    <a:ext uri="{FF2B5EF4-FFF2-40B4-BE49-F238E27FC236}">
                      <a16:creationId xmlns:a16="http://schemas.microsoft.com/office/drawing/2014/main" id="{39CF26D7-6B87-3153-4F82-3642929F2CA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2"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81">
                  <a:extLst>
                    <a:ext uri="{FF2B5EF4-FFF2-40B4-BE49-F238E27FC236}">
                      <a16:creationId xmlns:a16="http://schemas.microsoft.com/office/drawing/2014/main" id="{60E9FE59-21FD-F26A-8B04-F00B513D9BD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61">
                  <a:extLst>
                    <a:ext uri="{FF2B5EF4-FFF2-40B4-BE49-F238E27FC236}">
                      <a16:creationId xmlns:a16="http://schemas.microsoft.com/office/drawing/2014/main" id="{76E57C18-1792-97B2-3EA4-2227216ACA3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78">
                  <a:extLst>
                    <a:ext uri="{FF2B5EF4-FFF2-40B4-BE49-F238E27FC236}">
                      <a16:creationId xmlns:a16="http://schemas.microsoft.com/office/drawing/2014/main" id="{3FAD6F0C-C11A-8E35-6E49-CC816C97834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7"/>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84">
                  <a:extLst>
                    <a:ext uri="{FF2B5EF4-FFF2-40B4-BE49-F238E27FC236}">
                      <a16:creationId xmlns:a16="http://schemas.microsoft.com/office/drawing/2014/main" id="{9F5A8A2A-D14B-7B3F-5837-0C5DDD9E801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87">
                  <a:extLst>
                    <a:ext uri="{FF2B5EF4-FFF2-40B4-BE49-F238E27FC236}">
                      <a16:creationId xmlns:a16="http://schemas.microsoft.com/office/drawing/2014/main" id="{04A52456-CA7C-B910-7DD3-FDF3F02234B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7"/>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60">
                  <a:extLst>
                    <a:ext uri="{FF2B5EF4-FFF2-40B4-BE49-F238E27FC236}">
                      <a16:creationId xmlns:a16="http://schemas.microsoft.com/office/drawing/2014/main" id="{8415C7E0-168E-583A-3D8E-13A0BECB6E9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7"/>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59">
                  <a:extLst>
                    <a:ext uri="{FF2B5EF4-FFF2-40B4-BE49-F238E27FC236}">
                      <a16:creationId xmlns:a16="http://schemas.microsoft.com/office/drawing/2014/main" id="{E84EF13A-F9BF-D114-CB2F-BAD322E48AF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7"/>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62">
                  <a:extLst>
                    <a:ext uri="{FF2B5EF4-FFF2-40B4-BE49-F238E27FC236}">
                      <a16:creationId xmlns:a16="http://schemas.microsoft.com/office/drawing/2014/main" id="{7635AFC9-6470-8D17-0699-3241CE2DE08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5"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65">
                  <a:extLst>
                    <a:ext uri="{FF2B5EF4-FFF2-40B4-BE49-F238E27FC236}">
                      <a16:creationId xmlns:a16="http://schemas.microsoft.com/office/drawing/2014/main" id="{791500EF-3034-425E-4CB3-882A7C2D0FD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79">
                  <a:extLst>
                    <a:ext uri="{FF2B5EF4-FFF2-40B4-BE49-F238E27FC236}">
                      <a16:creationId xmlns:a16="http://schemas.microsoft.com/office/drawing/2014/main" id="{302E1F2F-459F-7DDA-362C-03E7EE4BCB5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82">
                  <a:extLst>
                    <a:ext uri="{FF2B5EF4-FFF2-40B4-BE49-F238E27FC236}">
                      <a16:creationId xmlns:a16="http://schemas.microsoft.com/office/drawing/2014/main" id="{39D9EE3B-A0D7-E4FC-9046-5C976687115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85">
                  <a:extLst>
                    <a:ext uri="{FF2B5EF4-FFF2-40B4-BE49-F238E27FC236}">
                      <a16:creationId xmlns:a16="http://schemas.microsoft.com/office/drawing/2014/main" id="{BB7ED61D-F228-3585-0563-330602FFB32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88">
                  <a:extLst>
                    <a:ext uri="{FF2B5EF4-FFF2-40B4-BE49-F238E27FC236}">
                      <a16:creationId xmlns:a16="http://schemas.microsoft.com/office/drawing/2014/main" id="{8D6D1F50-C458-93FE-2C29-73F04AAF395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82" name="Group 81">
                  <a:extLst>
                    <a:ext uri="{FF2B5EF4-FFF2-40B4-BE49-F238E27FC236}">
                      <a16:creationId xmlns:a16="http://schemas.microsoft.com/office/drawing/2014/main" id="{7C2B1F16-E91E-EEEA-3C21-7B069CE00BB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83" name="Line 63">
                    <a:extLst>
                      <a:ext uri="{FF2B5EF4-FFF2-40B4-BE49-F238E27FC236}">
                        <a16:creationId xmlns:a16="http://schemas.microsoft.com/office/drawing/2014/main" id="{751BADD6-70CB-D6E4-DE92-76B1A4C2E71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4" name="Line 66">
                    <a:extLst>
                      <a:ext uri="{FF2B5EF4-FFF2-40B4-BE49-F238E27FC236}">
                        <a16:creationId xmlns:a16="http://schemas.microsoft.com/office/drawing/2014/main" id="{859ECE72-C252-77AA-D9A2-9BA1D9A6450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5" name="Line 67">
                    <a:extLst>
                      <a:ext uri="{FF2B5EF4-FFF2-40B4-BE49-F238E27FC236}">
                        <a16:creationId xmlns:a16="http://schemas.microsoft.com/office/drawing/2014/main" id="{DBABDC38-A611-E865-1F52-62CA48E76F6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6" name="Line 80">
                    <a:extLst>
                      <a:ext uri="{FF2B5EF4-FFF2-40B4-BE49-F238E27FC236}">
                        <a16:creationId xmlns:a16="http://schemas.microsoft.com/office/drawing/2014/main" id="{FC53D630-F42E-2033-5860-1939673F720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7" name="Line 83">
                    <a:extLst>
                      <a:ext uri="{FF2B5EF4-FFF2-40B4-BE49-F238E27FC236}">
                        <a16:creationId xmlns:a16="http://schemas.microsoft.com/office/drawing/2014/main" id="{EC021795-C29B-11C0-E5B2-AF136EE09B3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8" name="Line 86">
                    <a:extLst>
                      <a:ext uri="{FF2B5EF4-FFF2-40B4-BE49-F238E27FC236}">
                        <a16:creationId xmlns:a16="http://schemas.microsoft.com/office/drawing/2014/main" id="{89127066-0EC1-E69B-2763-17EF53F77D4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9" name="Line 89">
                    <a:extLst>
                      <a:ext uri="{FF2B5EF4-FFF2-40B4-BE49-F238E27FC236}">
                        <a16:creationId xmlns:a16="http://schemas.microsoft.com/office/drawing/2014/main" id="{6B6CD59F-3CDF-DC2F-7629-7D25456A1A5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54" name="Group 53">
                <a:extLst>
                  <a:ext uri="{FF2B5EF4-FFF2-40B4-BE49-F238E27FC236}">
                    <a16:creationId xmlns:a16="http://schemas.microsoft.com/office/drawing/2014/main" id="{1AEC402E-386A-ABCA-FAED-AC35560FFD1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60" name="Group 59">
                  <a:extLst>
                    <a:ext uri="{FF2B5EF4-FFF2-40B4-BE49-F238E27FC236}">
                      <a16:creationId xmlns:a16="http://schemas.microsoft.com/office/drawing/2014/main" id="{D05B1D61-BF79-CE17-3316-E22D6375DD6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64" name="Straight Connector 63">
                    <a:extLst>
                      <a:ext uri="{FF2B5EF4-FFF2-40B4-BE49-F238E27FC236}">
                        <a16:creationId xmlns:a16="http://schemas.microsoft.com/office/drawing/2014/main" id="{3C1121DD-6D2D-F6DD-13EB-5BA4FEEC6699}"/>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1916FB59-99AD-CD5D-43A7-7DFCE4405C2C}"/>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66" name="Rectangle 30">
                    <a:extLst>
                      <a:ext uri="{FF2B5EF4-FFF2-40B4-BE49-F238E27FC236}">
                        <a16:creationId xmlns:a16="http://schemas.microsoft.com/office/drawing/2014/main" id="{D65EFF6D-F07E-8BD8-4231-62761F20D5F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Rectangle 30">
                    <a:extLst>
                      <a:ext uri="{FF2B5EF4-FFF2-40B4-BE49-F238E27FC236}">
                        <a16:creationId xmlns:a16="http://schemas.microsoft.com/office/drawing/2014/main" id="{288BBD12-64D8-2967-BD02-82576A7A738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1" name="Group 60">
                  <a:extLst>
                    <a:ext uri="{FF2B5EF4-FFF2-40B4-BE49-F238E27FC236}">
                      <a16:creationId xmlns:a16="http://schemas.microsoft.com/office/drawing/2014/main" id="{F4834E8D-D6E4-CAB3-9A98-0065273DA502}"/>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62" name="Freeform: Shape 57">
                    <a:extLst>
                      <a:ext uri="{FF2B5EF4-FFF2-40B4-BE49-F238E27FC236}">
                        <a16:creationId xmlns:a16="http://schemas.microsoft.com/office/drawing/2014/main" id="{81F30DBC-DD75-CAAB-A919-54CD8C595BF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63" name="Freeform: Shape 58">
                    <a:extLst>
                      <a:ext uri="{FF2B5EF4-FFF2-40B4-BE49-F238E27FC236}">
                        <a16:creationId xmlns:a16="http://schemas.microsoft.com/office/drawing/2014/main" id="{5622C940-8B4B-FCC6-D6C5-C3A5B5887A7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55" name="Group 54">
                <a:extLst>
                  <a:ext uri="{FF2B5EF4-FFF2-40B4-BE49-F238E27FC236}">
                    <a16:creationId xmlns:a16="http://schemas.microsoft.com/office/drawing/2014/main" id="{170620AC-69C7-F05B-0FE6-F2A7B3697422}"/>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8" y="1917602"/>
                <a:ext cx="633413" cy="1862138"/>
                <a:chOff x="5959192" y="333389"/>
                <a:chExt cx="633413" cy="1862138"/>
              </a:xfrm>
            </p:grpSpPr>
            <p:grpSp>
              <p:nvGrpSpPr>
                <p:cNvPr id="56" name="Group 55">
                  <a:extLst>
                    <a:ext uri="{FF2B5EF4-FFF2-40B4-BE49-F238E27FC236}">
                      <a16:creationId xmlns:a16="http://schemas.microsoft.com/office/drawing/2014/main" id="{A866B0E7-3452-342A-E947-5D1B43B5385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58" name="Freeform 68">
                    <a:extLst>
                      <a:ext uri="{FF2B5EF4-FFF2-40B4-BE49-F238E27FC236}">
                        <a16:creationId xmlns:a16="http://schemas.microsoft.com/office/drawing/2014/main" id="{F0A66C71-2E93-8634-693C-65995DDB8C3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69">
                    <a:extLst>
                      <a:ext uri="{FF2B5EF4-FFF2-40B4-BE49-F238E27FC236}">
                        <a16:creationId xmlns:a16="http://schemas.microsoft.com/office/drawing/2014/main" id="{B3DCBCA0-C178-92E8-D0AE-6C88604CA43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57" name="Line 70">
                  <a:extLst>
                    <a:ext uri="{FF2B5EF4-FFF2-40B4-BE49-F238E27FC236}">
                      <a16:creationId xmlns:a16="http://schemas.microsoft.com/office/drawing/2014/main" id="{54962A78-719A-152A-D66A-645612403E2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13" name="Group 12">
              <a:extLst>
                <a:ext uri="{FF2B5EF4-FFF2-40B4-BE49-F238E27FC236}">
                  <a16:creationId xmlns:a16="http://schemas.microsoft.com/office/drawing/2014/main" id="{0DD8826F-87D1-0808-28F0-C30249A4D8C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0800000">
              <a:off x="6153976" y="534249"/>
              <a:ext cx="3838576" cy="5838297"/>
              <a:chOff x="8324466" y="457964"/>
              <a:chExt cx="3838576" cy="5838297"/>
            </a:xfrm>
          </p:grpSpPr>
          <p:sp>
            <p:nvSpPr>
              <p:cNvPr id="14" name="Oval 13">
                <a:extLst>
                  <a:ext uri="{FF2B5EF4-FFF2-40B4-BE49-F238E27FC236}">
                    <a16:creationId xmlns:a16="http://schemas.microsoft.com/office/drawing/2014/main" id="{3C5D1AE4-7639-F7C4-B0F2-6DC1C6D53CF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11319026" y="5955846"/>
                <a:ext cx="340415" cy="340415"/>
              </a:xfrm>
              <a:prstGeom prst="ellipse">
                <a:avLst/>
              </a:pr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nvGrpSpPr>
              <p:cNvPr id="15" name="Group 14">
                <a:extLst>
                  <a:ext uri="{FF2B5EF4-FFF2-40B4-BE49-F238E27FC236}">
                    <a16:creationId xmlns:a16="http://schemas.microsoft.com/office/drawing/2014/main" id="{5B31C545-6261-4C90-7449-B0FA0F14B17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015028" y="2840007"/>
                <a:ext cx="2457452" cy="3838576"/>
                <a:chOff x="587375" y="280987"/>
                <a:chExt cx="2457452" cy="3838576"/>
              </a:xfrm>
            </p:grpSpPr>
            <p:sp>
              <p:nvSpPr>
                <p:cNvPr id="30" name="Freeform 64">
                  <a:extLst>
                    <a:ext uri="{FF2B5EF4-FFF2-40B4-BE49-F238E27FC236}">
                      <a16:creationId xmlns:a16="http://schemas.microsoft.com/office/drawing/2014/main" id="{CCFF55EE-F463-5AA3-EA8E-FC71AD5E595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2"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81">
                  <a:extLst>
                    <a:ext uri="{FF2B5EF4-FFF2-40B4-BE49-F238E27FC236}">
                      <a16:creationId xmlns:a16="http://schemas.microsoft.com/office/drawing/2014/main" id="{8A64BA49-D64D-5135-432E-F837497AD3E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61">
                  <a:extLst>
                    <a:ext uri="{FF2B5EF4-FFF2-40B4-BE49-F238E27FC236}">
                      <a16:creationId xmlns:a16="http://schemas.microsoft.com/office/drawing/2014/main" id="{53E1B766-53A4-5272-89AA-5097B67ED71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78">
                  <a:extLst>
                    <a:ext uri="{FF2B5EF4-FFF2-40B4-BE49-F238E27FC236}">
                      <a16:creationId xmlns:a16="http://schemas.microsoft.com/office/drawing/2014/main" id="{B9E623EF-3B1E-5902-5A98-8B0276FEEDB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7"/>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84">
                  <a:extLst>
                    <a:ext uri="{FF2B5EF4-FFF2-40B4-BE49-F238E27FC236}">
                      <a16:creationId xmlns:a16="http://schemas.microsoft.com/office/drawing/2014/main" id="{A5E08108-7FFE-988A-27B4-42DC2081A6F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87">
                  <a:extLst>
                    <a:ext uri="{FF2B5EF4-FFF2-40B4-BE49-F238E27FC236}">
                      <a16:creationId xmlns:a16="http://schemas.microsoft.com/office/drawing/2014/main" id="{773E0169-06B0-CD91-ED69-C5FFA3ABA31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7"/>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60">
                  <a:extLst>
                    <a:ext uri="{FF2B5EF4-FFF2-40B4-BE49-F238E27FC236}">
                      <a16:creationId xmlns:a16="http://schemas.microsoft.com/office/drawing/2014/main" id="{32E5E29B-D991-75B8-F1CC-E87F58BE97C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7"/>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59">
                  <a:extLst>
                    <a:ext uri="{FF2B5EF4-FFF2-40B4-BE49-F238E27FC236}">
                      <a16:creationId xmlns:a16="http://schemas.microsoft.com/office/drawing/2014/main" id="{DAC2C0F6-D327-B680-AD0E-29DEFE82D53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7"/>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62">
                  <a:extLst>
                    <a:ext uri="{FF2B5EF4-FFF2-40B4-BE49-F238E27FC236}">
                      <a16:creationId xmlns:a16="http://schemas.microsoft.com/office/drawing/2014/main" id="{DCFACFB9-BC70-8E9B-94B0-EC3990E331C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5"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65">
                  <a:extLst>
                    <a:ext uri="{FF2B5EF4-FFF2-40B4-BE49-F238E27FC236}">
                      <a16:creationId xmlns:a16="http://schemas.microsoft.com/office/drawing/2014/main" id="{0C0243D7-FD13-096E-A535-BCB0E882F0C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79">
                  <a:extLst>
                    <a:ext uri="{FF2B5EF4-FFF2-40B4-BE49-F238E27FC236}">
                      <a16:creationId xmlns:a16="http://schemas.microsoft.com/office/drawing/2014/main" id="{E40ADF36-29F2-197F-CA56-7F3C21A9E55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82">
                  <a:extLst>
                    <a:ext uri="{FF2B5EF4-FFF2-40B4-BE49-F238E27FC236}">
                      <a16:creationId xmlns:a16="http://schemas.microsoft.com/office/drawing/2014/main" id="{D4040157-022D-D2D3-BA51-FF1AC48D06A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85">
                  <a:extLst>
                    <a:ext uri="{FF2B5EF4-FFF2-40B4-BE49-F238E27FC236}">
                      <a16:creationId xmlns:a16="http://schemas.microsoft.com/office/drawing/2014/main" id="{D5D04681-B3BF-355E-9F72-D6D5C614702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88">
                  <a:extLst>
                    <a:ext uri="{FF2B5EF4-FFF2-40B4-BE49-F238E27FC236}">
                      <a16:creationId xmlns:a16="http://schemas.microsoft.com/office/drawing/2014/main" id="{F5274D01-718C-8DAB-E10E-EAA275C140E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44" name="Group 43">
                  <a:extLst>
                    <a:ext uri="{FF2B5EF4-FFF2-40B4-BE49-F238E27FC236}">
                      <a16:creationId xmlns:a16="http://schemas.microsoft.com/office/drawing/2014/main" id="{2A7203C8-6D5A-D15D-479C-B62F49E3956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45" name="Line 63">
                    <a:extLst>
                      <a:ext uri="{FF2B5EF4-FFF2-40B4-BE49-F238E27FC236}">
                        <a16:creationId xmlns:a16="http://schemas.microsoft.com/office/drawing/2014/main" id="{F2A721C4-BB1C-B475-8E9F-0E532E92B8F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Line 66">
                    <a:extLst>
                      <a:ext uri="{FF2B5EF4-FFF2-40B4-BE49-F238E27FC236}">
                        <a16:creationId xmlns:a16="http://schemas.microsoft.com/office/drawing/2014/main" id="{A4D10222-27E8-65CC-D891-16EC7A9F19B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Line 67">
                    <a:extLst>
                      <a:ext uri="{FF2B5EF4-FFF2-40B4-BE49-F238E27FC236}">
                        <a16:creationId xmlns:a16="http://schemas.microsoft.com/office/drawing/2014/main" id="{FF2F28B6-2337-C329-446A-56A59192E60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Line 80">
                    <a:extLst>
                      <a:ext uri="{FF2B5EF4-FFF2-40B4-BE49-F238E27FC236}">
                        <a16:creationId xmlns:a16="http://schemas.microsoft.com/office/drawing/2014/main" id="{446022E5-729D-E059-0EFB-60DCD3D206C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Line 83">
                    <a:extLst>
                      <a:ext uri="{FF2B5EF4-FFF2-40B4-BE49-F238E27FC236}">
                        <a16:creationId xmlns:a16="http://schemas.microsoft.com/office/drawing/2014/main" id="{34B448DD-DB51-4BFE-7391-F0E77F0D1A5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Line 86">
                    <a:extLst>
                      <a:ext uri="{FF2B5EF4-FFF2-40B4-BE49-F238E27FC236}">
                        <a16:creationId xmlns:a16="http://schemas.microsoft.com/office/drawing/2014/main" id="{C4ECBED7-4DF3-07D4-C903-0C3466F436E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Line 89">
                    <a:extLst>
                      <a:ext uri="{FF2B5EF4-FFF2-40B4-BE49-F238E27FC236}">
                        <a16:creationId xmlns:a16="http://schemas.microsoft.com/office/drawing/2014/main" id="{17BEFC7B-EF7B-E701-5F94-14A5003FA15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16" name="Group 15">
                <a:extLst>
                  <a:ext uri="{FF2B5EF4-FFF2-40B4-BE49-F238E27FC236}">
                    <a16:creationId xmlns:a16="http://schemas.microsoft.com/office/drawing/2014/main" id="{00A31DDE-6294-E350-9B31-BB2AED729CC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22" name="Group 21">
                  <a:extLst>
                    <a:ext uri="{FF2B5EF4-FFF2-40B4-BE49-F238E27FC236}">
                      <a16:creationId xmlns:a16="http://schemas.microsoft.com/office/drawing/2014/main" id="{AC308B80-05DF-C878-E68E-CA949D8CBF0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26" name="Straight Connector 25">
                    <a:extLst>
                      <a:ext uri="{FF2B5EF4-FFF2-40B4-BE49-F238E27FC236}">
                        <a16:creationId xmlns:a16="http://schemas.microsoft.com/office/drawing/2014/main" id="{17C14F70-099F-64BE-337A-A8DEA8609BC6}"/>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7302A6CE-C651-7A36-FDA2-A75E7A144ACC}"/>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8" name="Rectangle 30">
                    <a:extLst>
                      <a:ext uri="{FF2B5EF4-FFF2-40B4-BE49-F238E27FC236}">
                        <a16:creationId xmlns:a16="http://schemas.microsoft.com/office/drawing/2014/main" id="{39947FB4-DB7C-9FAD-FE53-C3E8C9938B3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30">
                    <a:extLst>
                      <a:ext uri="{FF2B5EF4-FFF2-40B4-BE49-F238E27FC236}">
                        <a16:creationId xmlns:a16="http://schemas.microsoft.com/office/drawing/2014/main" id="{C8624528-A8A2-42DC-9965-2F3A1539C8C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3" name="Group 22">
                  <a:extLst>
                    <a:ext uri="{FF2B5EF4-FFF2-40B4-BE49-F238E27FC236}">
                      <a16:creationId xmlns:a16="http://schemas.microsoft.com/office/drawing/2014/main" id="{116FC009-ECC3-11A8-69FC-5F228B3DB1E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24" name="Freeform: Shape 19">
                    <a:extLst>
                      <a:ext uri="{FF2B5EF4-FFF2-40B4-BE49-F238E27FC236}">
                        <a16:creationId xmlns:a16="http://schemas.microsoft.com/office/drawing/2014/main" id="{5B77C78C-0E98-59B7-DCF8-A595970FF51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25" name="Freeform: Shape 20">
                    <a:extLst>
                      <a:ext uri="{FF2B5EF4-FFF2-40B4-BE49-F238E27FC236}">
                        <a16:creationId xmlns:a16="http://schemas.microsoft.com/office/drawing/2014/main" id="{AC070F26-D4E6-B35D-46F5-C2314E2A2D9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17" name="Group 16">
                <a:extLst>
                  <a:ext uri="{FF2B5EF4-FFF2-40B4-BE49-F238E27FC236}">
                    <a16:creationId xmlns:a16="http://schemas.microsoft.com/office/drawing/2014/main" id="{8FC4E3AA-C659-9DCF-D8B3-5B1DA9151871}"/>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8" y="1917602"/>
                <a:ext cx="633413" cy="1862138"/>
                <a:chOff x="5959192" y="333389"/>
                <a:chExt cx="633413" cy="1862138"/>
              </a:xfrm>
            </p:grpSpPr>
            <p:grpSp>
              <p:nvGrpSpPr>
                <p:cNvPr id="18" name="Group 17">
                  <a:extLst>
                    <a:ext uri="{FF2B5EF4-FFF2-40B4-BE49-F238E27FC236}">
                      <a16:creationId xmlns:a16="http://schemas.microsoft.com/office/drawing/2014/main" id="{99E5D597-F494-4B41-736C-52EB1CB893D2}"/>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20" name="Freeform 68">
                    <a:extLst>
                      <a:ext uri="{FF2B5EF4-FFF2-40B4-BE49-F238E27FC236}">
                        <a16:creationId xmlns:a16="http://schemas.microsoft.com/office/drawing/2014/main" id="{61A2931B-FF2A-975B-AB37-71DF0F34188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69">
                    <a:extLst>
                      <a:ext uri="{FF2B5EF4-FFF2-40B4-BE49-F238E27FC236}">
                        <a16:creationId xmlns:a16="http://schemas.microsoft.com/office/drawing/2014/main" id="{AA86D59E-5FB1-7C95-B65B-A960F5A9034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9" name="Line 70">
                  <a:extLst>
                    <a:ext uri="{FF2B5EF4-FFF2-40B4-BE49-F238E27FC236}">
                      <a16:creationId xmlns:a16="http://schemas.microsoft.com/office/drawing/2014/main" id="{D4441001-2EF5-3871-F7E0-4165E5A1905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cxnSp>
        <p:nvCxnSpPr>
          <p:cNvPr id="93" name="Straight Connector 92">
            <a:extLst>
              <a:ext uri="{FF2B5EF4-FFF2-40B4-BE49-F238E27FC236}">
                <a16:creationId xmlns:a16="http://schemas.microsoft.com/office/drawing/2014/main" id="{3E6F731B-8969-3200-B9DB-3E8612A79CD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264408" y="3883294"/>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itle 1">
            <a:extLst>
              <a:ext uri="{FF2B5EF4-FFF2-40B4-BE49-F238E27FC236}">
                <a16:creationId xmlns:a16="http://schemas.microsoft.com/office/drawing/2014/main" id="{70B95CA7-7C33-82C1-25FB-B083614FA283}"/>
              </a:ext>
            </a:extLst>
          </p:cNvPr>
          <p:cNvSpPr>
            <a:spLocks noGrp="1"/>
          </p:cNvSpPr>
          <p:nvPr>
            <p:ph type="ctrTitle"/>
          </p:nvPr>
        </p:nvSpPr>
        <p:spPr>
          <a:xfrm>
            <a:off x="612648" y="697234"/>
            <a:ext cx="5852160" cy="2925456"/>
          </a:xfrm>
          <a:prstGeom prst="rect">
            <a:avLst/>
          </a:prstGeom>
        </p:spPr>
        <p:txBody>
          <a:bodyPr anchor="b" anchorCtr="0">
            <a:noAutofit/>
          </a:bodyPr>
          <a:lstStyle>
            <a:lvl1pPr algn="ctr">
              <a:defRPr sz="4000"/>
            </a:lvl1pPr>
          </a:lstStyle>
          <a:p>
            <a:r>
              <a:rPr lang="en-US"/>
              <a:t>Click to edit Master title style</a:t>
            </a:r>
          </a:p>
        </p:txBody>
      </p:sp>
      <p:sp>
        <p:nvSpPr>
          <p:cNvPr id="8" name="Subtitle 2">
            <a:extLst>
              <a:ext uri="{FF2B5EF4-FFF2-40B4-BE49-F238E27FC236}">
                <a16:creationId xmlns:a16="http://schemas.microsoft.com/office/drawing/2014/main" id="{E8955AA8-3423-1402-F58D-56D367DC7544}"/>
              </a:ext>
            </a:extLst>
          </p:cNvPr>
          <p:cNvSpPr>
            <a:spLocks noGrp="1"/>
          </p:cNvSpPr>
          <p:nvPr>
            <p:ph type="subTitle" idx="1"/>
          </p:nvPr>
        </p:nvSpPr>
        <p:spPr>
          <a:xfrm>
            <a:off x="612648" y="4143898"/>
            <a:ext cx="5852160" cy="1545336"/>
          </a:xfrm>
        </p:spPr>
        <p:txBody>
          <a:bodyPr anchor="t" anchorCtr="0">
            <a:noAutofit/>
          </a:bodyPr>
          <a:lstStyle>
            <a:lvl1pPr marL="0" indent="0" algn="ctr">
              <a:lnSpc>
                <a:spcPct val="100000"/>
              </a:lnSpc>
              <a:buNone/>
              <a:defRPr sz="1800" cap="all" spc="1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3035586" y="6343955"/>
            <a:ext cx="2805405" cy="365125"/>
          </a:xfrm>
          <a:prstGeom prst="rect">
            <a:avLst/>
          </a:prstGeom>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606128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5737706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ontent">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53D5D837-2FD3-B65B-B967-2A54F9ECAB65}"/>
              </a:ext>
            </a:extLst>
          </p:cNvPr>
          <p:cNvCxnSpPr>
            <a:cxnSpLocks/>
          </p:cNvCxnSpPr>
          <p:nvPr userDrawn="1"/>
        </p:nvCxnSpPr>
        <p:spPr>
          <a:xfrm>
            <a:off x="714375" y="1859937"/>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itle 1">
            <a:extLst>
              <a:ext uri="{FF2B5EF4-FFF2-40B4-BE49-F238E27FC236}">
                <a16:creationId xmlns:a16="http://schemas.microsoft.com/office/drawing/2014/main" id="{6D89D7DB-954A-9C21-F4F8-096B5AF8FA2F}"/>
              </a:ext>
            </a:extLst>
          </p:cNvPr>
          <p:cNvSpPr>
            <a:spLocks noGrp="1"/>
          </p:cNvSpPr>
          <p:nvPr>
            <p:ph type="title"/>
          </p:nvPr>
        </p:nvSpPr>
        <p:spPr>
          <a:xfrm>
            <a:off x="612647" y="709099"/>
            <a:ext cx="10963656" cy="891101"/>
          </a:xfrm>
          <a:prstGeom prst="rect">
            <a:avLst/>
          </a:prstGeom>
        </p:spPr>
        <p:txBody>
          <a:bodyPr anchor="b">
            <a:noAutofit/>
          </a:bodyPr>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612647" y="2119673"/>
            <a:ext cx="10963656" cy="4057288"/>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37000946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2">
    <p:spTree>
      <p:nvGrpSpPr>
        <p:cNvPr id="1" name=""/>
        <p:cNvGrpSpPr/>
        <p:nvPr/>
      </p:nvGrpSpPr>
      <p:grpSpPr>
        <a:xfrm>
          <a:off x="0" y="0"/>
          <a:ext cx="0" cy="0"/>
          <a:chOff x="0" y="0"/>
          <a:chExt cx="0" cy="0"/>
        </a:xfrm>
      </p:grpSpPr>
      <p:grpSp>
        <p:nvGrpSpPr>
          <p:cNvPr id="7" name="Vector">
            <a:extLst>
              <a:ext uri="{FF2B5EF4-FFF2-40B4-BE49-F238E27FC236}">
                <a16:creationId xmlns:a16="http://schemas.microsoft.com/office/drawing/2014/main" id="{00CDC658-A6F6-5658-3A53-5BC88F7EF3AC}"/>
              </a:ext>
            </a:extLst>
          </p:cNvPr>
          <p:cNvGrpSpPr/>
          <p:nvPr/>
        </p:nvGrpSpPr>
        <p:grpSpPr>
          <a:xfrm>
            <a:off x="268449" y="457964"/>
            <a:ext cx="2227875" cy="5970551"/>
            <a:chOff x="268449" y="457964"/>
            <a:chExt cx="2227875" cy="5970551"/>
          </a:xfrm>
        </p:grpSpPr>
        <p:grpSp>
          <p:nvGrpSpPr>
            <p:cNvPr id="8" name="Group 7">
              <a:extLst>
                <a:ext uri="{FF2B5EF4-FFF2-40B4-BE49-F238E27FC236}">
                  <a16:creationId xmlns:a16="http://schemas.microsoft.com/office/drawing/2014/main" id="{E558385A-FBF5-E7C2-C216-0F09392A443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flipH="1">
              <a:off x="285095" y="457964"/>
              <a:ext cx="2211229" cy="2707415"/>
              <a:chOff x="9728105" y="457964"/>
              <a:chExt cx="2211229" cy="2707415"/>
            </a:xfrm>
          </p:grpSpPr>
          <p:grpSp>
            <p:nvGrpSpPr>
              <p:cNvPr id="24" name="Group 23">
                <a:extLst>
                  <a:ext uri="{FF2B5EF4-FFF2-40B4-BE49-F238E27FC236}">
                    <a16:creationId xmlns:a16="http://schemas.microsoft.com/office/drawing/2014/main" id="{A930D5B6-DFED-B550-7D11-39B0DE497DC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30" name="Group 29">
                  <a:extLst>
                    <a:ext uri="{FF2B5EF4-FFF2-40B4-BE49-F238E27FC236}">
                      <a16:creationId xmlns:a16="http://schemas.microsoft.com/office/drawing/2014/main" id="{3360DDD4-298A-89DE-FA5D-979D3715980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34" name="Straight Connector 33">
                    <a:extLst>
                      <a:ext uri="{FF2B5EF4-FFF2-40B4-BE49-F238E27FC236}">
                        <a16:creationId xmlns:a16="http://schemas.microsoft.com/office/drawing/2014/main" id="{5D2DB3B7-52E8-5842-C5B4-CC2A04A40F37}"/>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89BB2BB-80C0-BAEB-0FAB-E2D6CBA39FF2}"/>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36" name="Rectangle 30">
                    <a:extLst>
                      <a:ext uri="{FF2B5EF4-FFF2-40B4-BE49-F238E27FC236}">
                        <a16:creationId xmlns:a16="http://schemas.microsoft.com/office/drawing/2014/main" id="{7B112078-076C-C536-76D4-324507E725A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0">
                    <a:extLst>
                      <a:ext uri="{FF2B5EF4-FFF2-40B4-BE49-F238E27FC236}">
                        <a16:creationId xmlns:a16="http://schemas.microsoft.com/office/drawing/2014/main" id="{6029C372-14FB-3B0B-F1BE-DA206A2BE14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1" name="Group 30">
                  <a:extLst>
                    <a:ext uri="{FF2B5EF4-FFF2-40B4-BE49-F238E27FC236}">
                      <a16:creationId xmlns:a16="http://schemas.microsoft.com/office/drawing/2014/main" id="{9C5A5830-350B-9CD2-8321-8E2D47A2E95A}"/>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32" name="Freeform: Shape 101">
                    <a:extLst>
                      <a:ext uri="{FF2B5EF4-FFF2-40B4-BE49-F238E27FC236}">
                        <a16:creationId xmlns:a16="http://schemas.microsoft.com/office/drawing/2014/main" id="{86E560FA-66CD-71F7-71FB-5624F46067A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33" name="Freeform: Shape 102">
                    <a:extLst>
                      <a:ext uri="{FF2B5EF4-FFF2-40B4-BE49-F238E27FC236}">
                        <a16:creationId xmlns:a16="http://schemas.microsoft.com/office/drawing/2014/main" id="{7AB96093-1181-E260-C34F-0575B794077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25" name="Group 24">
                <a:extLst>
                  <a:ext uri="{FF2B5EF4-FFF2-40B4-BE49-F238E27FC236}">
                    <a16:creationId xmlns:a16="http://schemas.microsoft.com/office/drawing/2014/main" id="{48D173A6-B48F-E510-1D43-D816184D374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26" name="Group 25">
                  <a:extLst>
                    <a:ext uri="{FF2B5EF4-FFF2-40B4-BE49-F238E27FC236}">
                      <a16:creationId xmlns:a16="http://schemas.microsoft.com/office/drawing/2014/main" id="{86225E14-5F55-FABA-8A8F-EB2FAE361C1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28" name="Freeform 68">
                    <a:extLst>
                      <a:ext uri="{FF2B5EF4-FFF2-40B4-BE49-F238E27FC236}">
                        <a16:creationId xmlns:a16="http://schemas.microsoft.com/office/drawing/2014/main" id="{3194F6C1-E4B7-0E2B-733A-24891B05AF4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69">
                    <a:extLst>
                      <a:ext uri="{FF2B5EF4-FFF2-40B4-BE49-F238E27FC236}">
                        <a16:creationId xmlns:a16="http://schemas.microsoft.com/office/drawing/2014/main" id="{13982ED7-7305-6127-8E74-7A0D424DD7F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27" name="Line 70">
                  <a:extLst>
                    <a:ext uri="{FF2B5EF4-FFF2-40B4-BE49-F238E27FC236}">
                      <a16:creationId xmlns:a16="http://schemas.microsoft.com/office/drawing/2014/main" id="{DE9F9315-2552-CFF1-3A8D-089F1163E84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9" name="Group 8">
              <a:extLst>
                <a:ext uri="{FF2B5EF4-FFF2-40B4-BE49-F238E27FC236}">
                  <a16:creationId xmlns:a16="http://schemas.microsoft.com/office/drawing/2014/main" id="{1BEC0931-A9B9-CE3B-EB79-20CE3DA7B1B2}"/>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flipH="1" flipV="1">
              <a:off x="268449" y="3721100"/>
              <a:ext cx="2211229" cy="2707415"/>
              <a:chOff x="9728105" y="457964"/>
              <a:chExt cx="2211229" cy="2707415"/>
            </a:xfrm>
          </p:grpSpPr>
          <p:grpSp>
            <p:nvGrpSpPr>
              <p:cNvPr id="10" name="Group 9">
                <a:extLst>
                  <a:ext uri="{FF2B5EF4-FFF2-40B4-BE49-F238E27FC236}">
                    <a16:creationId xmlns:a16="http://schemas.microsoft.com/office/drawing/2014/main" id="{142CFB89-2BD1-A481-A47A-0AA26869828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16" name="Group 15">
                  <a:extLst>
                    <a:ext uri="{FF2B5EF4-FFF2-40B4-BE49-F238E27FC236}">
                      <a16:creationId xmlns:a16="http://schemas.microsoft.com/office/drawing/2014/main" id="{19725E02-6FCE-0485-9FD9-29C78765D4B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20" name="Straight Connector 19">
                    <a:extLst>
                      <a:ext uri="{FF2B5EF4-FFF2-40B4-BE49-F238E27FC236}">
                        <a16:creationId xmlns:a16="http://schemas.microsoft.com/office/drawing/2014/main" id="{AE0C473C-2E38-911B-354B-7EA8C7DDFF54}"/>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4DEC9451-A999-C0B6-E336-87087AC21EFF}"/>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2" name="Rectangle 30">
                    <a:extLst>
                      <a:ext uri="{FF2B5EF4-FFF2-40B4-BE49-F238E27FC236}">
                        <a16:creationId xmlns:a16="http://schemas.microsoft.com/office/drawing/2014/main" id="{C93C83FF-ED97-CB06-8900-778CE38D881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30">
                    <a:extLst>
                      <a:ext uri="{FF2B5EF4-FFF2-40B4-BE49-F238E27FC236}">
                        <a16:creationId xmlns:a16="http://schemas.microsoft.com/office/drawing/2014/main" id="{3F73A54B-E99C-76B0-C985-5CDFAF27B83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 name="Group 16">
                  <a:extLst>
                    <a:ext uri="{FF2B5EF4-FFF2-40B4-BE49-F238E27FC236}">
                      <a16:creationId xmlns:a16="http://schemas.microsoft.com/office/drawing/2014/main" id="{E4FFA0E4-5AD0-A26D-201A-FD581F0F6355}"/>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18" name="Freeform: Shape 116">
                    <a:extLst>
                      <a:ext uri="{FF2B5EF4-FFF2-40B4-BE49-F238E27FC236}">
                        <a16:creationId xmlns:a16="http://schemas.microsoft.com/office/drawing/2014/main" id="{1B881B1E-6677-15E6-67D6-A9E3DE2CEB5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19" name="Freeform: Shape 117">
                    <a:extLst>
                      <a:ext uri="{FF2B5EF4-FFF2-40B4-BE49-F238E27FC236}">
                        <a16:creationId xmlns:a16="http://schemas.microsoft.com/office/drawing/2014/main" id="{DEB9A344-C951-EEA7-CEDD-11F0006B305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11" name="Group 10">
                <a:extLst>
                  <a:ext uri="{FF2B5EF4-FFF2-40B4-BE49-F238E27FC236}">
                    <a16:creationId xmlns:a16="http://schemas.microsoft.com/office/drawing/2014/main" id="{7E5A2BEE-0017-56AA-A161-97325E22713A}"/>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12" name="Group 11">
                  <a:extLst>
                    <a:ext uri="{FF2B5EF4-FFF2-40B4-BE49-F238E27FC236}">
                      <a16:creationId xmlns:a16="http://schemas.microsoft.com/office/drawing/2014/main" id="{F2906AFB-F142-CCE3-1225-D96320E803A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14" name="Freeform 68">
                    <a:extLst>
                      <a:ext uri="{FF2B5EF4-FFF2-40B4-BE49-F238E27FC236}">
                        <a16:creationId xmlns:a16="http://schemas.microsoft.com/office/drawing/2014/main" id="{0190AEE6-A40F-489A-BCFF-239BE1F1C9F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9">
                    <a:extLst>
                      <a:ext uri="{FF2B5EF4-FFF2-40B4-BE49-F238E27FC236}">
                        <a16:creationId xmlns:a16="http://schemas.microsoft.com/office/drawing/2014/main" id="{40A8EBB4-6E26-5A52-78D9-B2C48CB7125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3" name="Line 70">
                  <a:extLst>
                    <a:ext uri="{FF2B5EF4-FFF2-40B4-BE49-F238E27FC236}">
                      <a16:creationId xmlns:a16="http://schemas.microsoft.com/office/drawing/2014/main" id="{C34A4D87-0628-3673-1195-2A7C3B50D89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cxnSp>
        <p:nvCxnSpPr>
          <p:cNvPr id="40" name="Straight Connector 39">
            <a:extLst>
              <a:ext uri="{FF2B5EF4-FFF2-40B4-BE49-F238E27FC236}">
                <a16:creationId xmlns:a16="http://schemas.microsoft.com/office/drawing/2014/main" id="{C3B3D5AA-9117-2202-5527-3F96C9B9EC72}"/>
              </a:ext>
            </a:extLst>
          </p:cNvPr>
          <p:cNvCxnSpPr>
            <a:cxnSpLocks/>
          </p:cNvCxnSpPr>
          <p:nvPr userDrawn="1"/>
        </p:nvCxnSpPr>
        <p:spPr>
          <a:xfrm>
            <a:off x="3478911" y="5022408"/>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8" name="Title 1">
            <a:extLst>
              <a:ext uri="{FF2B5EF4-FFF2-40B4-BE49-F238E27FC236}">
                <a16:creationId xmlns:a16="http://schemas.microsoft.com/office/drawing/2014/main" id="{A4F08EBF-F0D1-CCB7-DDF6-D764A2A57010}"/>
              </a:ext>
            </a:extLst>
          </p:cNvPr>
          <p:cNvSpPr>
            <a:spLocks noGrp="1"/>
          </p:cNvSpPr>
          <p:nvPr>
            <p:ph type="ctrTitle"/>
          </p:nvPr>
        </p:nvSpPr>
        <p:spPr>
          <a:xfrm>
            <a:off x="3383279" y="2025536"/>
            <a:ext cx="8193023" cy="2731076"/>
          </a:xfrm>
          <a:prstGeom prst="rect">
            <a:avLst/>
          </a:prstGeom>
        </p:spPr>
        <p:txBody>
          <a:bodyPr vert="horz" lIns="91440" tIns="45720" rIns="91440" bIns="45720" rtlCol="0" anchor="b">
            <a:noAutofit/>
          </a:bodyPr>
          <a:lstStyle>
            <a:lvl1pPr>
              <a:defRPr lang="en-US" sz="4000" dirty="0"/>
            </a:lvl1pPr>
          </a:lstStyle>
          <a:p>
            <a:pPr lvl="0"/>
            <a:r>
              <a:rPr lang="en-US"/>
              <a:t>Click to edit Master title style</a:t>
            </a:r>
          </a:p>
        </p:txBody>
      </p:sp>
      <p:sp>
        <p:nvSpPr>
          <p:cNvPr id="39" name="Subtitle 2">
            <a:extLst>
              <a:ext uri="{FF2B5EF4-FFF2-40B4-BE49-F238E27FC236}">
                <a16:creationId xmlns:a16="http://schemas.microsoft.com/office/drawing/2014/main" id="{B343A649-C74E-CCE7-1671-661F9E232866}"/>
              </a:ext>
            </a:extLst>
          </p:cNvPr>
          <p:cNvSpPr>
            <a:spLocks noGrp="1"/>
          </p:cNvSpPr>
          <p:nvPr>
            <p:ph type="subTitle" idx="1"/>
          </p:nvPr>
        </p:nvSpPr>
        <p:spPr>
          <a:xfrm>
            <a:off x="3374136" y="5288204"/>
            <a:ext cx="8193022" cy="883996"/>
          </a:xfrm>
        </p:spPr>
        <p:txBody>
          <a:bodyPr vert="horz" lIns="91440" tIns="45720" rIns="91440" bIns="45720" rtlCol="0">
            <a:noAutofit/>
          </a:bodyPr>
          <a:lstStyle>
            <a:lvl1pPr marL="0" indent="0">
              <a:buNone/>
              <a:defRPr lang="en-US" sz="1800" cap="all" spc="100" baseline="0" dirty="0"/>
            </a:lvl1pPr>
          </a:lstStyle>
          <a:p>
            <a:pPr lvl="0"/>
            <a:r>
              <a:rPr lang="en-US"/>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3383280" y="6343955"/>
            <a:ext cx="2805405" cy="365125"/>
          </a:xfrm>
          <a:prstGeom prst="rect">
            <a:avLst/>
          </a:prstGeom>
        </p:spPr>
        <p:txBody>
          <a:bodyPr>
            <a:noAutofit/>
          </a:body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8221509" y="6343955"/>
            <a:ext cx="2875064" cy="365125"/>
          </a:xfrm>
          <a:prstGeom prst="rect">
            <a:avLst/>
          </a:prstGeom>
        </p:spPr>
        <p:txBody>
          <a:bodyPr>
            <a:noAutofit/>
          </a:bodyPr>
          <a:lstStyle/>
          <a:p>
            <a:r>
              <a:rPr lang="en-US"/>
              <a:t>20xx</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360390150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3">
    <p:spTree>
      <p:nvGrpSpPr>
        <p:cNvPr id="1" name=""/>
        <p:cNvGrpSpPr/>
        <p:nvPr/>
      </p:nvGrpSpPr>
      <p:grpSpPr>
        <a:xfrm>
          <a:off x="0" y="0"/>
          <a:ext cx="0" cy="0"/>
          <a:chOff x="0" y="0"/>
          <a:chExt cx="0" cy="0"/>
        </a:xfrm>
      </p:grpSpPr>
      <p:grpSp>
        <p:nvGrpSpPr>
          <p:cNvPr id="91" name="Group 90">
            <a:extLst>
              <a:ext uri="{FF2B5EF4-FFF2-40B4-BE49-F238E27FC236}">
                <a16:creationId xmlns:a16="http://schemas.microsoft.com/office/drawing/2014/main" id="{56BB11B9-372A-7694-DCC9-D2EAC0010299}"/>
              </a:ext>
            </a:extLst>
          </p:cNvPr>
          <p:cNvGrpSpPr/>
          <p:nvPr/>
        </p:nvGrpSpPr>
        <p:grpSpPr>
          <a:xfrm>
            <a:off x="192855" y="716800"/>
            <a:ext cx="11799379" cy="5583025"/>
            <a:chOff x="192855" y="716800"/>
            <a:chExt cx="11799379" cy="5583025"/>
          </a:xfrm>
        </p:grpSpPr>
        <p:grpSp>
          <p:nvGrpSpPr>
            <p:cNvPr id="7" name="Group 6">
              <a:extLst>
                <a:ext uri="{FF2B5EF4-FFF2-40B4-BE49-F238E27FC236}">
                  <a16:creationId xmlns:a16="http://schemas.microsoft.com/office/drawing/2014/main" id="{320A40BD-F8D2-F282-13BB-306A913BBBC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flipH="1">
              <a:off x="8153659" y="716800"/>
              <a:ext cx="3838575" cy="5583025"/>
              <a:chOff x="199766" y="716800"/>
              <a:chExt cx="3838575" cy="5583025"/>
            </a:xfrm>
          </p:grpSpPr>
          <p:grpSp>
            <p:nvGrpSpPr>
              <p:cNvPr id="8" name="Group 7">
                <a:extLst>
                  <a:ext uri="{FF2B5EF4-FFF2-40B4-BE49-F238E27FC236}">
                    <a16:creationId xmlns:a16="http://schemas.microsoft.com/office/drawing/2014/main" id="{F03A1BFD-4772-AE80-4F72-B32F57AA698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890329" y="26237"/>
                <a:ext cx="2457450" cy="3838575"/>
                <a:chOff x="587376" y="280988"/>
                <a:chExt cx="2457450" cy="3838575"/>
              </a:xfrm>
            </p:grpSpPr>
            <p:sp>
              <p:nvSpPr>
                <p:cNvPr id="27" name="Freeform 64">
                  <a:extLst>
                    <a:ext uri="{FF2B5EF4-FFF2-40B4-BE49-F238E27FC236}">
                      <a16:creationId xmlns:a16="http://schemas.microsoft.com/office/drawing/2014/main" id="{4CA44DE9-4715-DB9A-4407-27CA47BBA92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81">
                  <a:extLst>
                    <a:ext uri="{FF2B5EF4-FFF2-40B4-BE49-F238E27FC236}">
                      <a16:creationId xmlns:a16="http://schemas.microsoft.com/office/drawing/2014/main" id="{8FB0B57F-F79C-DF29-D814-FB5BBB09353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61">
                  <a:extLst>
                    <a:ext uri="{FF2B5EF4-FFF2-40B4-BE49-F238E27FC236}">
                      <a16:creationId xmlns:a16="http://schemas.microsoft.com/office/drawing/2014/main" id="{38C417AC-EEDA-7214-7EF9-55C3401E9D6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78">
                  <a:extLst>
                    <a:ext uri="{FF2B5EF4-FFF2-40B4-BE49-F238E27FC236}">
                      <a16:creationId xmlns:a16="http://schemas.microsoft.com/office/drawing/2014/main" id="{934A7662-27CB-6A3F-5A35-045E6D9AF74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84">
                  <a:extLst>
                    <a:ext uri="{FF2B5EF4-FFF2-40B4-BE49-F238E27FC236}">
                      <a16:creationId xmlns:a16="http://schemas.microsoft.com/office/drawing/2014/main" id="{1F246DC5-C736-70AF-B92E-10E5EF0076F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87">
                  <a:extLst>
                    <a:ext uri="{FF2B5EF4-FFF2-40B4-BE49-F238E27FC236}">
                      <a16:creationId xmlns:a16="http://schemas.microsoft.com/office/drawing/2014/main" id="{1D952251-4F18-A3F2-2F78-9CB936B2213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60">
                  <a:extLst>
                    <a:ext uri="{FF2B5EF4-FFF2-40B4-BE49-F238E27FC236}">
                      <a16:creationId xmlns:a16="http://schemas.microsoft.com/office/drawing/2014/main" id="{FAB88E72-0832-91C9-B982-18783360C7F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59">
                  <a:extLst>
                    <a:ext uri="{FF2B5EF4-FFF2-40B4-BE49-F238E27FC236}">
                      <a16:creationId xmlns:a16="http://schemas.microsoft.com/office/drawing/2014/main" id="{B3ECA1C8-AE6D-0714-75CB-92CA3919841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62">
                  <a:extLst>
                    <a:ext uri="{FF2B5EF4-FFF2-40B4-BE49-F238E27FC236}">
                      <a16:creationId xmlns:a16="http://schemas.microsoft.com/office/drawing/2014/main" id="{EA4A4AA4-385D-2FC5-911D-936CAF24790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65">
                  <a:extLst>
                    <a:ext uri="{FF2B5EF4-FFF2-40B4-BE49-F238E27FC236}">
                      <a16:creationId xmlns:a16="http://schemas.microsoft.com/office/drawing/2014/main" id="{94161EB1-FFB5-E3AE-8F39-3D9DF55801E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79">
                  <a:extLst>
                    <a:ext uri="{FF2B5EF4-FFF2-40B4-BE49-F238E27FC236}">
                      <a16:creationId xmlns:a16="http://schemas.microsoft.com/office/drawing/2014/main" id="{CD385C1C-5C8C-6DD6-F6BC-D7A5E3A6CB9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82">
                  <a:extLst>
                    <a:ext uri="{FF2B5EF4-FFF2-40B4-BE49-F238E27FC236}">
                      <a16:creationId xmlns:a16="http://schemas.microsoft.com/office/drawing/2014/main" id="{F7F8D284-2564-ADA8-CCFB-D40D283FB89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85">
                  <a:extLst>
                    <a:ext uri="{FF2B5EF4-FFF2-40B4-BE49-F238E27FC236}">
                      <a16:creationId xmlns:a16="http://schemas.microsoft.com/office/drawing/2014/main" id="{56FD208F-F6F2-58BD-18AC-C98726C1C1A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88">
                  <a:extLst>
                    <a:ext uri="{FF2B5EF4-FFF2-40B4-BE49-F238E27FC236}">
                      <a16:creationId xmlns:a16="http://schemas.microsoft.com/office/drawing/2014/main" id="{DD5DC7A2-CA18-B810-E6AE-D6BEB583E36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41" name="Group 40">
                  <a:extLst>
                    <a:ext uri="{FF2B5EF4-FFF2-40B4-BE49-F238E27FC236}">
                      <a16:creationId xmlns:a16="http://schemas.microsoft.com/office/drawing/2014/main" id="{4B1C5344-E309-9ED7-5AFE-D0058B17519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42" name="Line 63">
                    <a:extLst>
                      <a:ext uri="{FF2B5EF4-FFF2-40B4-BE49-F238E27FC236}">
                        <a16:creationId xmlns:a16="http://schemas.microsoft.com/office/drawing/2014/main" id="{CCFD1A7E-FCAE-931E-44E7-0044CC2A9F8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3" name="Line 66">
                    <a:extLst>
                      <a:ext uri="{FF2B5EF4-FFF2-40B4-BE49-F238E27FC236}">
                        <a16:creationId xmlns:a16="http://schemas.microsoft.com/office/drawing/2014/main" id="{F702C9C8-F1B4-CD10-C93E-D30DD388960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4" name="Line 67">
                    <a:extLst>
                      <a:ext uri="{FF2B5EF4-FFF2-40B4-BE49-F238E27FC236}">
                        <a16:creationId xmlns:a16="http://schemas.microsoft.com/office/drawing/2014/main" id="{ADB22918-AC26-BA11-A7D1-BC5DB0084F0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5" name="Line 80">
                    <a:extLst>
                      <a:ext uri="{FF2B5EF4-FFF2-40B4-BE49-F238E27FC236}">
                        <a16:creationId xmlns:a16="http://schemas.microsoft.com/office/drawing/2014/main" id="{CF488AB0-F5C3-BD78-0C35-98CD3B426DD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Line 83">
                    <a:extLst>
                      <a:ext uri="{FF2B5EF4-FFF2-40B4-BE49-F238E27FC236}">
                        <a16:creationId xmlns:a16="http://schemas.microsoft.com/office/drawing/2014/main" id="{740468E0-31D1-8F29-1253-3187F704EDE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Line 86">
                    <a:extLst>
                      <a:ext uri="{FF2B5EF4-FFF2-40B4-BE49-F238E27FC236}">
                        <a16:creationId xmlns:a16="http://schemas.microsoft.com/office/drawing/2014/main" id="{DD94DEBD-9341-A102-EC18-FE31F1349AC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Line 89">
                    <a:extLst>
                      <a:ext uri="{FF2B5EF4-FFF2-40B4-BE49-F238E27FC236}">
                        <a16:creationId xmlns:a16="http://schemas.microsoft.com/office/drawing/2014/main" id="{4F0B3B12-2EEC-DB76-CE9D-810C4DAB9D2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9" name="Group 8">
                <a:extLst>
                  <a:ext uri="{FF2B5EF4-FFF2-40B4-BE49-F238E27FC236}">
                    <a16:creationId xmlns:a16="http://schemas.microsoft.com/office/drawing/2014/main" id="{C0E7144E-F346-2CFE-E6AA-63D90C953F0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3500000">
                <a:off x="480743" y="3311698"/>
                <a:ext cx="1785984" cy="2211229"/>
                <a:chOff x="3125006" y="3171595"/>
                <a:chExt cx="1785984" cy="2211229"/>
              </a:xfrm>
            </p:grpSpPr>
            <p:grpSp>
              <p:nvGrpSpPr>
                <p:cNvPr id="19" name="Group 18">
                  <a:extLst>
                    <a:ext uri="{FF2B5EF4-FFF2-40B4-BE49-F238E27FC236}">
                      <a16:creationId xmlns:a16="http://schemas.microsoft.com/office/drawing/2014/main" id="{0D702975-A312-EBC1-E800-7AA06103476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23" name="Straight Connector 22">
                    <a:extLst>
                      <a:ext uri="{FF2B5EF4-FFF2-40B4-BE49-F238E27FC236}">
                        <a16:creationId xmlns:a16="http://schemas.microsoft.com/office/drawing/2014/main" id="{B7F767C7-DFA4-5BBF-EF9D-E8D1E6B32B96}"/>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955F9B2-A030-962F-1BAE-B58B61979B3F}"/>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5" name="Rectangle 30">
                    <a:extLst>
                      <a:ext uri="{FF2B5EF4-FFF2-40B4-BE49-F238E27FC236}">
                        <a16:creationId xmlns:a16="http://schemas.microsoft.com/office/drawing/2014/main" id="{8F780DAC-C41B-DA71-D2EC-DBB289BD0DD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30">
                    <a:extLst>
                      <a:ext uri="{FF2B5EF4-FFF2-40B4-BE49-F238E27FC236}">
                        <a16:creationId xmlns:a16="http://schemas.microsoft.com/office/drawing/2014/main" id="{D545B700-275F-8699-1AB7-D5658B57FA6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0" name="Group 19">
                  <a:extLst>
                    <a:ext uri="{FF2B5EF4-FFF2-40B4-BE49-F238E27FC236}">
                      <a16:creationId xmlns:a16="http://schemas.microsoft.com/office/drawing/2014/main" id="{A5C71E3A-AACB-7543-C066-E5E08A3D868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21" name="Freeform: Shape 31">
                    <a:extLst>
                      <a:ext uri="{FF2B5EF4-FFF2-40B4-BE49-F238E27FC236}">
                        <a16:creationId xmlns:a16="http://schemas.microsoft.com/office/drawing/2014/main" id="{3E792813-0120-511D-6470-1B18DEC4D28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22" name="Freeform: Shape 32">
                    <a:extLst>
                      <a:ext uri="{FF2B5EF4-FFF2-40B4-BE49-F238E27FC236}">
                        <a16:creationId xmlns:a16="http://schemas.microsoft.com/office/drawing/2014/main" id="{724092AC-2CBF-C282-3C4F-DD5773C693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10" name="Group 9">
                <a:extLst>
                  <a:ext uri="{FF2B5EF4-FFF2-40B4-BE49-F238E27FC236}">
                    <a16:creationId xmlns:a16="http://schemas.microsoft.com/office/drawing/2014/main" id="{059F83C9-0A5D-BF1A-5168-EDFC1B23A18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0800000">
                <a:off x="555957" y="5230097"/>
                <a:ext cx="641183" cy="1069728"/>
                <a:chOff x="6484112" y="2967038"/>
                <a:chExt cx="641183" cy="1069728"/>
              </a:xfrm>
            </p:grpSpPr>
            <p:grpSp>
              <p:nvGrpSpPr>
                <p:cNvPr id="11" name="Group 10">
                  <a:extLst>
                    <a:ext uri="{FF2B5EF4-FFF2-40B4-BE49-F238E27FC236}">
                      <a16:creationId xmlns:a16="http://schemas.microsoft.com/office/drawing/2014/main" id="{ADDEE125-06A8-7FDB-CE6C-1C4571961F2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808136" y="2967038"/>
                  <a:ext cx="317159" cy="932400"/>
                  <a:chOff x="6808136" y="2967038"/>
                  <a:chExt cx="317159" cy="932400"/>
                </a:xfrm>
              </p:grpSpPr>
              <p:sp>
                <p:nvSpPr>
                  <p:cNvPr id="16" name="Freeform 68">
                    <a:extLst>
                      <a:ext uri="{FF2B5EF4-FFF2-40B4-BE49-F238E27FC236}">
                        <a16:creationId xmlns:a16="http://schemas.microsoft.com/office/drawing/2014/main" id="{9655199D-C580-D300-4346-AFB84AE5660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69">
                    <a:extLst>
                      <a:ext uri="{FF2B5EF4-FFF2-40B4-BE49-F238E27FC236}">
                        <a16:creationId xmlns:a16="http://schemas.microsoft.com/office/drawing/2014/main" id="{6A27841E-334C-CFAE-C202-1B07F8760C8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8" name="Line 70">
                    <a:extLst>
                      <a:ext uri="{FF2B5EF4-FFF2-40B4-BE49-F238E27FC236}">
                        <a16:creationId xmlns:a16="http://schemas.microsoft.com/office/drawing/2014/main" id="{D1069DBE-BE90-163C-58C9-42B7D6F5AF8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2" name="Group 11">
                  <a:extLst>
                    <a:ext uri="{FF2B5EF4-FFF2-40B4-BE49-F238E27FC236}">
                      <a16:creationId xmlns:a16="http://schemas.microsoft.com/office/drawing/2014/main" id="{83204CF4-C1F6-5287-4B85-DAD482ABA50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8900000" flipH="1">
                  <a:off x="6484112" y="3104366"/>
                  <a:ext cx="317159" cy="932400"/>
                  <a:chOff x="6808136" y="2967038"/>
                  <a:chExt cx="317159" cy="932400"/>
                </a:xfrm>
              </p:grpSpPr>
              <p:sp>
                <p:nvSpPr>
                  <p:cNvPr id="13" name="Freeform 68">
                    <a:extLst>
                      <a:ext uri="{FF2B5EF4-FFF2-40B4-BE49-F238E27FC236}">
                        <a16:creationId xmlns:a16="http://schemas.microsoft.com/office/drawing/2014/main" id="{00FE9438-1AA6-9090-B2B2-FFF88A770B9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69">
                    <a:extLst>
                      <a:ext uri="{FF2B5EF4-FFF2-40B4-BE49-F238E27FC236}">
                        <a16:creationId xmlns:a16="http://schemas.microsoft.com/office/drawing/2014/main" id="{91110486-BF9A-B529-6328-7F21CC075BD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Line 70">
                    <a:extLst>
                      <a:ext uri="{FF2B5EF4-FFF2-40B4-BE49-F238E27FC236}">
                        <a16:creationId xmlns:a16="http://schemas.microsoft.com/office/drawing/2014/main" id="{BF9E8B96-29B1-C539-4BBF-D8F345246FD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grpSp>
          <p:nvGrpSpPr>
            <p:cNvPr id="49" name="Group 48">
              <a:extLst>
                <a:ext uri="{FF2B5EF4-FFF2-40B4-BE49-F238E27FC236}">
                  <a16:creationId xmlns:a16="http://schemas.microsoft.com/office/drawing/2014/main" id="{95BCF94E-9410-1CC3-0BA8-3976FBF4A0C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192855" y="716800"/>
              <a:ext cx="3838575" cy="5583025"/>
              <a:chOff x="199766" y="716800"/>
              <a:chExt cx="3838575" cy="5583025"/>
            </a:xfrm>
          </p:grpSpPr>
          <p:grpSp>
            <p:nvGrpSpPr>
              <p:cNvPr id="50" name="Group 49">
                <a:extLst>
                  <a:ext uri="{FF2B5EF4-FFF2-40B4-BE49-F238E27FC236}">
                    <a16:creationId xmlns:a16="http://schemas.microsoft.com/office/drawing/2014/main" id="{FD1748FA-D9B5-D410-EF4A-55BF1D47966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890329" y="26237"/>
                <a:ext cx="2457450" cy="3838575"/>
                <a:chOff x="587376" y="280988"/>
                <a:chExt cx="2457450" cy="3838575"/>
              </a:xfrm>
            </p:grpSpPr>
            <p:sp>
              <p:nvSpPr>
                <p:cNvPr id="69" name="Freeform 64">
                  <a:extLst>
                    <a:ext uri="{FF2B5EF4-FFF2-40B4-BE49-F238E27FC236}">
                      <a16:creationId xmlns:a16="http://schemas.microsoft.com/office/drawing/2014/main" id="{EC93AB80-BDD2-72DD-3082-3D068684585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81">
                  <a:extLst>
                    <a:ext uri="{FF2B5EF4-FFF2-40B4-BE49-F238E27FC236}">
                      <a16:creationId xmlns:a16="http://schemas.microsoft.com/office/drawing/2014/main" id="{EEBA8184-8F2B-423A-9CEA-D80BF5377D7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61">
                  <a:extLst>
                    <a:ext uri="{FF2B5EF4-FFF2-40B4-BE49-F238E27FC236}">
                      <a16:creationId xmlns:a16="http://schemas.microsoft.com/office/drawing/2014/main" id="{57CD8E89-1931-0D68-8186-15C3C12B892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78">
                  <a:extLst>
                    <a:ext uri="{FF2B5EF4-FFF2-40B4-BE49-F238E27FC236}">
                      <a16:creationId xmlns:a16="http://schemas.microsoft.com/office/drawing/2014/main" id="{45838F4A-36A1-D9B5-2FBC-DED01766E87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84">
                  <a:extLst>
                    <a:ext uri="{FF2B5EF4-FFF2-40B4-BE49-F238E27FC236}">
                      <a16:creationId xmlns:a16="http://schemas.microsoft.com/office/drawing/2014/main" id="{9EB03CBB-7D35-F7F9-EFCA-64013052E21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87">
                  <a:extLst>
                    <a:ext uri="{FF2B5EF4-FFF2-40B4-BE49-F238E27FC236}">
                      <a16:creationId xmlns:a16="http://schemas.microsoft.com/office/drawing/2014/main" id="{B1EA8790-B106-BB33-48DC-8312CF3B955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60">
                  <a:extLst>
                    <a:ext uri="{FF2B5EF4-FFF2-40B4-BE49-F238E27FC236}">
                      <a16:creationId xmlns:a16="http://schemas.microsoft.com/office/drawing/2014/main" id="{5073EF68-F164-3422-9AA9-6919213FEFF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59">
                  <a:extLst>
                    <a:ext uri="{FF2B5EF4-FFF2-40B4-BE49-F238E27FC236}">
                      <a16:creationId xmlns:a16="http://schemas.microsoft.com/office/drawing/2014/main" id="{F37811F5-3EC5-40C9-633C-02E546E0AF8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62">
                  <a:extLst>
                    <a:ext uri="{FF2B5EF4-FFF2-40B4-BE49-F238E27FC236}">
                      <a16:creationId xmlns:a16="http://schemas.microsoft.com/office/drawing/2014/main" id="{FC54BE48-9456-0F2A-6D77-DAF0C339092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65">
                  <a:extLst>
                    <a:ext uri="{FF2B5EF4-FFF2-40B4-BE49-F238E27FC236}">
                      <a16:creationId xmlns:a16="http://schemas.microsoft.com/office/drawing/2014/main" id="{045A3A08-95BE-9A60-B1E6-408F268F603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79">
                  <a:extLst>
                    <a:ext uri="{FF2B5EF4-FFF2-40B4-BE49-F238E27FC236}">
                      <a16:creationId xmlns:a16="http://schemas.microsoft.com/office/drawing/2014/main" id="{273D807B-0C13-E019-C76E-053F8253953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82">
                  <a:extLst>
                    <a:ext uri="{FF2B5EF4-FFF2-40B4-BE49-F238E27FC236}">
                      <a16:creationId xmlns:a16="http://schemas.microsoft.com/office/drawing/2014/main" id="{27C8BF0E-E071-3B44-0B21-2E8C0892470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85">
                  <a:extLst>
                    <a:ext uri="{FF2B5EF4-FFF2-40B4-BE49-F238E27FC236}">
                      <a16:creationId xmlns:a16="http://schemas.microsoft.com/office/drawing/2014/main" id="{CEB31528-676E-9829-C8AB-A5B24C91F93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88">
                  <a:extLst>
                    <a:ext uri="{FF2B5EF4-FFF2-40B4-BE49-F238E27FC236}">
                      <a16:creationId xmlns:a16="http://schemas.microsoft.com/office/drawing/2014/main" id="{CEE71D73-D61B-AFB9-14A9-57462C398A8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83" name="Group 82">
                  <a:extLst>
                    <a:ext uri="{FF2B5EF4-FFF2-40B4-BE49-F238E27FC236}">
                      <a16:creationId xmlns:a16="http://schemas.microsoft.com/office/drawing/2014/main" id="{716FA03C-E43A-EB9D-6B5E-9B5A55701B6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84" name="Line 63">
                    <a:extLst>
                      <a:ext uri="{FF2B5EF4-FFF2-40B4-BE49-F238E27FC236}">
                        <a16:creationId xmlns:a16="http://schemas.microsoft.com/office/drawing/2014/main" id="{86BEB1B4-8B13-EC11-C48A-9C6E7A31FB8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5" name="Line 66">
                    <a:extLst>
                      <a:ext uri="{FF2B5EF4-FFF2-40B4-BE49-F238E27FC236}">
                        <a16:creationId xmlns:a16="http://schemas.microsoft.com/office/drawing/2014/main" id="{C9AF7F7E-AABE-3FF9-56AC-FA8EC4D0991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6" name="Line 67">
                    <a:extLst>
                      <a:ext uri="{FF2B5EF4-FFF2-40B4-BE49-F238E27FC236}">
                        <a16:creationId xmlns:a16="http://schemas.microsoft.com/office/drawing/2014/main" id="{CE7F9262-F1AF-97AE-8F2B-909B1821F4F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7" name="Line 80">
                    <a:extLst>
                      <a:ext uri="{FF2B5EF4-FFF2-40B4-BE49-F238E27FC236}">
                        <a16:creationId xmlns:a16="http://schemas.microsoft.com/office/drawing/2014/main" id="{0348AAF7-B764-CEC7-C9D8-1F8A830B3CE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8" name="Line 83">
                    <a:extLst>
                      <a:ext uri="{FF2B5EF4-FFF2-40B4-BE49-F238E27FC236}">
                        <a16:creationId xmlns:a16="http://schemas.microsoft.com/office/drawing/2014/main" id="{C94002DB-71DF-D555-73AA-FB36950CFD4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9" name="Line 86">
                    <a:extLst>
                      <a:ext uri="{FF2B5EF4-FFF2-40B4-BE49-F238E27FC236}">
                        <a16:creationId xmlns:a16="http://schemas.microsoft.com/office/drawing/2014/main" id="{B057645C-FAE7-DAA0-7065-406885CA28C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0" name="Line 89">
                    <a:extLst>
                      <a:ext uri="{FF2B5EF4-FFF2-40B4-BE49-F238E27FC236}">
                        <a16:creationId xmlns:a16="http://schemas.microsoft.com/office/drawing/2014/main" id="{A56A6525-832E-5D90-C98A-C6063F5AE49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51" name="Group 50">
                <a:extLst>
                  <a:ext uri="{FF2B5EF4-FFF2-40B4-BE49-F238E27FC236}">
                    <a16:creationId xmlns:a16="http://schemas.microsoft.com/office/drawing/2014/main" id="{421C0FE1-7D43-A6CB-B707-1E63308859D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3500000">
                <a:off x="480743" y="3311698"/>
                <a:ext cx="1785984" cy="2211229"/>
                <a:chOff x="3125006" y="3171595"/>
                <a:chExt cx="1785984" cy="2211229"/>
              </a:xfrm>
            </p:grpSpPr>
            <p:grpSp>
              <p:nvGrpSpPr>
                <p:cNvPr id="61" name="Group 60">
                  <a:extLst>
                    <a:ext uri="{FF2B5EF4-FFF2-40B4-BE49-F238E27FC236}">
                      <a16:creationId xmlns:a16="http://schemas.microsoft.com/office/drawing/2014/main" id="{CB3C26E9-857B-E9A7-7751-50AC8B93B67F}"/>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65" name="Straight Connector 64">
                    <a:extLst>
                      <a:ext uri="{FF2B5EF4-FFF2-40B4-BE49-F238E27FC236}">
                        <a16:creationId xmlns:a16="http://schemas.microsoft.com/office/drawing/2014/main" id="{72BD28F9-469C-22AF-7C8F-758989829B11}"/>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461E3726-FE4D-39B5-5FDD-11AECB1B5173}"/>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67" name="Rectangle 30">
                    <a:extLst>
                      <a:ext uri="{FF2B5EF4-FFF2-40B4-BE49-F238E27FC236}">
                        <a16:creationId xmlns:a16="http://schemas.microsoft.com/office/drawing/2014/main" id="{55D3AD5E-F699-B39E-1ACD-31FE8B94960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30">
                    <a:extLst>
                      <a:ext uri="{FF2B5EF4-FFF2-40B4-BE49-F238E27FC236}">
                        <a16:creationId xmlns:a16="http://schemas.microsoft.com/office/drawing/2014/main" id="{14A3AC03-73A8-179B-0255-F6595B030F4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2" name="Group 61">
                  <a:extLst>
                    <a:ext uri="{FF2B5EF4-FFF2-40B4-BE49-F238E27FC236}">
                      <a16:creationId xmlns:a16="http://schemas.microsoft.com/office/drawing/2014/main" id="{5BC7721D-A36D-C25E-F2FF-B08899CD462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63" name="Freeform: Shape 73">
                    <a:extLst>
                      <a:ext uri="{FF2B5EF4-FFF2-40B4-BE49-F238E27FC236}">
                        <a16:creationId xmlns:a16="http://schemas.microsoft.com/office/drawing/2014/main" id="{24FE16C1-456C-BE45-0DC5-B0632951C4E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64" name="Freeform: Shape 74">
                    <a:extLst>
                      <a:ext uri="{FF2B5EF4-FFF2-40B4-BE49-F238E27FC236}">
                        <a16:creationId xmlns:a16="http://schemas.microsoft.com/office/drawing/2014/main" id="{E3694B78-817C-725C-E3FA-0EBB270DAA2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52" name="Group 51">
                <a:extLst>
                  <a:ext uri="{FF2B5EF4-FFF2-40B4-BE49-F238E27FC236}">
                    <a16:creationId xmlns:a16="http://schemas.microsoft.com/office/drawing/2014/main" id="{D28E1246-F52C-0640-95BD-015F886124B1}"/>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0800000">
                <a:off x="555957" y="5230097"/>
                <a:ext cx="641183" cy="1069728"/>
                <a:chOff x="6484112" y="2967038"/>
                <a:chExt cx="641183" cy="1069728"/>
              </a:xfrm>
            </p:grpSpPr>
            <p:grpSp>
              <p:nvGrpSpPr>
                <p:cNvPr id="53" name="Group 52">
                  <a:extLst>
                    <a:ext uri="{FF2B5EF4-FFF2-40B4-BE49-F238E27FC236}">
                      <a16:creationId xmlns:a16="http://schemas.microsoft.com/office/drawing/2014/main" id="{654CE322-1ED4-48F8-A09B-F4D21B1524B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808136" y="2967038"/>
                  <a:ext cx="317159" cy="932400"/>
                  <a:chOff x="6808136" y="2967038"/>
                  <a:chExt cx="317159" cy="932400"/>
                </a:xfrm>
              </p:grpSpPr>
              <p:sp>
                <p:nvSpPr>
                  <p:cNvPr id="58" name="Freeform 57">
                    <a:extLst>
                      <a:ext uri="{FF2B5EF4-FFF2-40B4-BE49-F238E27FC236}">
                        <a16:creationId xmlns:a16="http://schemas.microsoft.com/office/drawing/2014/main" id="{8B84CF30-E3E9-C0A1-D1EF-BCE3C73EE1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58">
                    <a:extLst>
                      <a:ext uri="{FF2B5EF4-FFF2-40B4-BE49-F238E27FC236}">
                        <a16:creationId xmlns:a16="http://schemas.microsoft.com/office/drawing/2014/main" id="{53D1F963-F022-6FD5-F242-4EBFF537CC8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60" name="Line 70">
                    <a:extLst>
                      <a:ext uri="{FF2B5EF4-FFF2-40B4-BE49-F238E27FC236}">
                        <a16:creationId xmlns:a16="http://schemas.microsoft.com/office/drawing/2014/main" id="{CF67ABB8-6B94-86EA-239A-03986A96908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54" name="Group 53">
                  <a:extLst>
                    <a:ext uri="{FF2B5EF4-FFF2-40B4-BE49-F238E27FC236}">
                      <a16:creationId xmlns:a16="http://schemas.microsoft.com/office/drawing/2014/main" id="{1A7A8F26-FCAA-BA92-E5E8-4CC86F715F6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8900000" flipH="1">
                  <a:off x="6484112" y="3104366"/>
                  <a:ext cx="317159" cy="932400"/>
                  <a:chOff x="6808136" y="2967038"/>
                  <a:chExt cx="317159" cy="932400"/>
                </a:xfrm>
              </p:grpSpPr>
              <p:sp>
                <p:nvSpPr>
                  <p:cNvPr id="55" name="Freeform 68">
                    <a:extLst>
                      <a:ext uri="{FF2B5EF4-FFF2-40B4-BE49-F238E27FC236}">
                        <a16:creationId xmlns:a16="http://schemas.microsoft.com/office/drawing/2014/main" id="{0F8531EE-3F08-B345-5629-D105362C1E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69">
                    <a:extLst>
                      <a:ext uri="{FF2B5EF4-FFF2-40B4-BE49-F238E27FC236}">
                        <a16:creationId xmlns:a16="http://schemas.microsoft.com/office/drawing/2014/main" id="{0A2F137C-AAF4-114A-2ACB-21D28BCDAEA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57" name="Line 70">
                    <a:extLst>
                      <a:ext uri="{FF2B5EF4-FFF2-40B4-BE49-F238E27FC236}">
                        <a16:creationId xmlns:a16="http://schemas.microsoft.com/office/drawing/2014/main" id="{9651D6D7-979D-F020-51EC-50B39BF8F82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grpSp>
      <p:cxnSp>
        <p:nvCxnSpPr>
          <p:cNvPr id="94" name="Straight Connector 93">
            <a:extLst>
              <a:ext uri="{FF2B5EF4-FFF2-40B4-BE49-F238E27FC236}">
                <a16:creationId xmlns:a16="http://schemas.microsoft.com/office/drawing/2014/main" id="{FE833E4E-4232-FFDA-5020-37E4AD56D9B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821680" y="4139877"/>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2" name="Title 1">
            <a:extLst>
              <a:ext uri="{FF2B5EF4-FFF2-40B4-BE49-F238E27FC236}">
                <a16:creationId xmlns:a16="http://schemas.microsoft.com/office/drawing/2014/main" id="{C69B35B4-8267-15C0-DBC8-85F19005E59C}"/>
              </a:ext>
            </a:extLst>
          </p:cNvPr>
          <p:cNvSpPr>
            <a:spLocks noGrp="1"/>
          </p:cNvSpPr>
          <p:nvPr>
            <p:ph type="ctrTitle"/>
          </p:nvPr>
        </p:nvSpPr>
        <p:spPr>
          <a:xfrm>
            <a:off x="3627120" y="1143006"/>
            <a:ext cx="4937760" cy="2731076"/>
          </a:xfrm>
          <a:prstGeom prst="rect">
            <a:avLst/>
          </a:prstGeom>
        </p:spPr>
        <p:txBody>
          <a:bodyPr vert="horz" lIns="91440" tIns="45720" rIns="91440" bIns="45720" rtlCol="0" anchor="b">
            <a:noAutofit/>
          </a:bodyPr>
          <a:lstStyle>
            <a:lvl1pPr algn="ctr">
              <a:defRPr lang="en-US" sz="4000" dirty="0"/>
            </a:lvl1pPr>
          </a:lstStyle>
          <a:p>
            <a:pPr lvl="0"/>
            <a:r>
              <a:rPr lang="en-US"/>
              <a:t>Click to edit Master title style</a:t>
            </a:r>
          </a:p>
        </p:txBody>
      </p:sp>
      <p:sp>
        <p:nvSpPr>
          <p:cNvPr id="93" name="Subtitle 2">
            <a:extLst>
              <a:ext uri="{FF2B5EF4-FFF2-40B4-BE49-F238E27FC236}">
                <a16:creationId xmlns:a16="http://schemas.microsoft.com/office/drawing/2014/main" id="{2F1F49DF-E0A4-2236-FD46-ECB7130CBBCA}"/>
              </a:ext>
            </a:extLst>
          </p:cNvPr>
          <p:cNvSpPr>
            <a:spLocks noGrp="1"/>
          </p:cNvSpPr>
          <p:nvPr>
            <p:ph type="subTitle" idx="1"/>
          </p:nvPr>
        </p:nvSpPr>
        <p:spPr>
          <a:xfrm>
            <a:off x="2895600" y="4405673"/>
            <a:ext cx="6400800" cy="1309327"/>
          </a:xfrm>
        </p:spPr>
        <p:txBody>
          <a:bodyPr vert="horz" lIns="91440" tIns="45720" rIns="91440" bIns="45720" rtlCol="0">
            <a:noAutofit/>
          </a:bodyPr>
          <a:lstStyle>
            <a:lvl1pPr marL="0" indent="0" algn="ctr">
              <a:buNone/>
              <a:defRPr lang="en-US" sz="1800" cap="all" spc="100" baseline="0" dirty="0"/>
            </a:lvl1pPr>
          </a:lstStyle>
          <a:p>
            <a:pPr lvl="0"/>
            <a:r>
              <a:rPr lang="en-US"/>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1546269" y="6343955"/>
            <a:ext cx="1349331" cy="365125"/>
          </a:xfrm>
          <a:prstGeom prst="rect">
            <a:avLst/>
          </a:prstGeom>
        </p:spPr>
        <p:txBody>
          <a:bodyPr>
            <a:noAutofit/>
          </a:bodyPr>
          <a:lstStyle/>
          <a:p>
            <a:r>
              <a:rPr lang="en-US"/>
              <a:t>20xx</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0216524"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1004456832"/>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with Pictur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F4653F0-6B33-4C71-828A-C82AA65592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 y="-1"/>
            <a:ext cx="12188952" cy="4343401"/>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15" name="Title 1">
            <a:extLst>
              <a:ext uri="{FF2B5EF4-FFF2-40B4-BE49-F238E27FC236}">
                <a16:creationId xmlns:a16="http://schemas.microsoft.com/office/drawing/2014/main" id="{73DFE91C-7345-DD86-AFC2-44F578231F50}"/>
              </a:ext>
            </a:extLst>
          </p:cNvPr>
          <p:cNvSpPr>
            <a:spLocks noGrp="1"/>
          </p:cNvSpPr>
          <p:nvPr>
            <p:ph type="ctrTitle"/>
          </p:nvPr>
        </p:nvSpPr>
        <p:spPr>
          <a:xfrm>
            <a:off x="612648" y="4665421"/>
            <a:ext cx="10972800" cy="786384"/>
          </a:xfrm>
          <a:prstGeom prst="rect">
            <a:avLst/>
          </a:prstGeom>
        </p:spPr>
        <p:txBody>
          <a:bodyPr anchor="b">
            <a:noAutofit/>
          </a:bodyPr>
          <a:lstStyle>
            <a:lvl1pPr algn="ctr">
              <a:defRPr sz="4000"/>
            </a:lvl1pPr>
          </a:lstStyle>
          <a:p>
            <a:r>
              <a:rPr lang="en-US"/>
              <a:t>Click to edit Master title style</a:t>
            </a:r>
          </a:p>
        </p:txBody>
      </p:sp>
      <p:sp>
        <p:nvSpPr>
          <p:cNvPr id="14" name="Subtitle 2">
            <a:extLst>
              <a:ext uri="{FF2B5EF4-FFF2-40B4-BE49-F238E27FC236}">
                <a16:creationId xmlns:a16="http://schemas.microsoft.com/office/drawing/2014/main" id="{AB35AACE-B44B-CA08-96C2-71DD9C864615}"/>
              </a:ext>
            </a:extLst>
          </p:cNvPr>
          <p:cNvSpPr>
            <a:spLocks noGrp="1"/>
          </p:cNvSpPr>
          <p:nvPr>
            <p:ph type="subTitle" idx="1"/>
          </p:nvPr>
        </p:nvSpPr>
        <p:spPr>
          <a:xfrm>
            <a:off x="612648" y="5623560"/>
            <a:ext cx="10972800" cy="548640"/>
          </a:xfrm>
        </p:spPr>
        <p:txBody>
          <a:bodyPr anchor="t">
            <a:noAutofit/>
          </a:bodyPr>
          <a:lstStyle>
            <a:lvl1pPr marL="0" indent="0" algn="ctr">
              <a:buNone/>
              <a:defRPr sz="1800" cap="all" spc="1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7" name="Picture Placeholder 16">
            <a:extLst>
              <a:ext uri="{FF2B5EF4-FFF2-40B4-BE49-F238E27FC236}">
                <a16:creationId xmlns:a16="http://schemas.microsoft.com/office/drawing/2014/main" id="{653CEB38-7674-CDA0-DA5F-9C3CB1645A07}"/>
              </a:ext>
            </a:extLst>
          </p:cNvPr>
          <p:cNvSpPr>
            <a:spLocks noGrp="1"/>
          </p:cNvSpPr>
          <p:nvPr>
            <p:ph type="pic" sz="quarter" idx="17" hasCustomPrompt="1"/>
          </p:nvPr>
        </p:nvSpPr>
        <p:spPr>
          <a:xfrm>
            <a:off x="275844" y="274319"/>
            <a:ext cx="11640312" cy="3794760"/>
          </a:xfrm>
          <a:blipFill>
            <a:blip r:embed="rId2">
              <a:alphaModFix amt="60000"/>
            </a:blip>
            <a:stretch>
              <a:fillRect/>
            </a:stretch>
          </a:blipFill>
        </p:spPr>
        <p:txBody>
          <a:bodyPr/>
          <a:lstStyle>
            <a:lvl1pPr>
              <a:defRPr/>
            </a:lvl1pPr>
          </a:lstStyle>
          <a:p>
            <a:r>
              <a:rPr lang="en-US"/>
              <a:t> </a:t>
            </a:r>
          </a:p>
        </p:txBody>
      </p:sp>
      <p:sp>
        <p:nvSpPr>
          <p:cNvPr id="7" name="Date Placeholder 6">
            <a:extLst>
              <a:ext uri="{FF2B5EF4-FFF2-40B4-BE49-F238E27FC236}">
                <a16:creationId xmlns:a16="http://schemas.microsoft.com/office/drawing/2014/main" id="{1AA6C9C7-A264-237A-7F3C-46E6A7A9646D}"/>
              </a:ext>
            </a:extLst>
          </p:cNvPr>
          <p:cNvSpPr>
            <a:spLocks noGrp="1"/>
          </p:cNvSpPr>
          <p:nvPr>
            <p:ph type="dt" sz="half" idx="14"/>
          </p:nvPr>
        </p:nvSpPr>
        <p:spPr>
          <a:xfrm>
            <a:off x="612647" y="6343955"/>
            <a:ext cx="2202644" cy="365125"/>
          </a:xfrm>
          <a:prstGeom prst="rect">
            <a:avLst/>
          </a:prstGeom>
        </p:spPr>
        <p:txBody>
          <a:bodyPr>
            <a:noAutofit/>
          </a:bodyPr>
          <a:lstStyle>
            <a:lvl1pPr>
              <a:defRPr b="0" i="0" cap="all" baseline="0">
                <a:latin typeface="Avenir Next LT Pro Light" panose="020B0304020202020204" pitchFamily="34" charset="77"/>
              </a:defRPr>
            </a:lvl1pPr>
          </a:lstStyle>
          <a:p>
            <a:r>
              <a:rPr lang="en-US"/>
              <a:t>20xx</a:t>
            </a:r>
          </a:p>
        </p:txBody>
      </p:sp>
      <p:sp>
        <p:nvSpPr>
          <p:cNvPr id="8" name="Footer Placeholder 7">
            <a:extLst>
              <a:ext uri="{FF2B5EF4-FFF2-40B4-BE49-F238E27FC236}">
                <a16:creationId xmlns:a16="http://schemas.microsoft.com/office/drawing/2014/main" id="{1B5B8C48-05E9-5280-3F6A-22F8BCBB477E}"/>
              </a:ext>
            </a:extLst>
          </p:cNvPr>
          <p:cNvSpPr>
            <a:spLocks noGrp="1"/>
          </p:cNvSpPr>
          <p:nvPr>
            <p:ph type="ftr" sz="quarter" idx="15"/>
          </p:nvPr>
        </p:nvSpPr>
        <p:spPr>
          <a:xfrm>
            <a:off x="4693298" y="6343955"/>
            <a:ext cx="2805405" cy="365125"/>
          </a:xfrm>
          <a:prstGeom prst="rect">
            <a:avLst/>
          </a:prstGeom>
        </p:spPr>
        <p:txBody>
          <a:bodyPr>
            <a:noAutofit/>
          </a:bodyPr>
          <a:lstStyle>
            <a:lvl1pPr>
              <a:defRPr b="0" i="0" cap="all" baseline="0">
                <a:latin typeface="Avenir Next LT Pro Light" panose="020B0304020202020204" pitchFamily="34" charset="77"/>
              </a:defRPr>
            </a:lvl1pPr>
          </a:lstStyle>
          <a:p>
            <a:r>
              <a:rPr lang="en-US"/>
              <a:t>Sample Footer Text</a:t>
            </a:r>
          </a:p>
        </p:txBody>
      </p:sp>
      <p:sp>
        <p:nvSpPr>
          <p:cNvPr id="9" name="Slide Number Placeholder 8">
            <a:extLst>
              <a:ext uri="{FF2B5EF4-FFF2-40B4-BE49-F238E27FC236}">
                <a16:creationId xmlns:a16="http://schemas.microsoft.com/office/drawing/2014/main" id="{47BC820F-C031-6832-5CA0-B972903E0D5F}"/>
              </a:ext>
            </a:extLst>
          </p:cNvPr>
          <p:cNvSpPr>
            <a:spLocks noGrp="1"/>
          </p:cNvSpPr>
          <p:nvPr>
            <p:ph type="sldNum" sz="quarter" idx="16"/>
          </p:nvPr>
        </p:nvSpPr>
        <p:spPr>
          <a:xfrm>
            <a:off x="11147096" y="6343955"/>
            <a:ext cx="429207" cy="365125"/>
          </a:xfrm>
          <a:prstGeom prst="rect">
            <a:avLst/>
          </a:prstGeom>
        </p:spPr>
        <p:txBody>
          <a:bodyPr>
            <a:noAutofit/>
          </a:bodyPr>
          <a:lstStyle>
            <a:lvl1pPr>
              <a:defRPr b="0" i="0" cap="all" baseline="0">
                <a:latin typeface="Avenir Next LT Pro Light" panose="020B0304020202020204" pitchFamily="34" charset="77"/>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231674057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grpSp>
        <p:nvGrpSpPr>
          <p:cNvPr id="3" name="Vector">
            <a:extLst>
              <a:ext uri="{FF2B5EF4-FFF2-40B4-BE49-F238E27FC236}">
                <a16:creationId xmlns:a16="http://schemas.microsoft.com/office/drawing/2014/main" id="{05BC5FEA-7AAF-F0C6-F596-0A63B82981B9}"/>
              </a:ext>
              <a:ext uri="{C183D7F6-B498-43B3-948B-1728B52AA6E4}">
                <adec:decorative xmlns:adec="http://schemas.microsoft.com/office/drawing/2017/decorative" val="1"/>
              </a:ext>
            </a:extLst>
          </p:cNvPr>
          <p:cNvGrpSpPr>
            <a:grpSpLocks/>
          </p:cNvGrpSpPr>
          <p:nvPr userDrawn="1">
            <p:extLst>
              <p:ext uri="{386F3935-93C4-4BCD-93E2-E3B085C9AB24}">
                <p16:designElem xmlns:p16="http://schemas.microsoft.com/office/powerpoint/2015/main" val="1"/>
              </p:ext>
            </p:extLst>
          </p:nvPr>
        </p:nvGrpSpPr>
        <p:grpSpPr>
          <a:xfrm rot="10800000">
            <a:off x="8034190" y="858838"/>
            <a:ext cx="2216150" cy="1177924"/>
            <a:chOff x="4987925" y="2840038"/>
            <a:chExt cx="2216150" cy="1177924"/>
          </a:xfrm>
        </p:grpSpPr>
        <p:sp>
          <p:nvSpPr>
            <p:cNvPr id="4" name="Rectangle 3">
              <a:extLst>
                <a:ext uri="{FF2B5EF4-FFF2-40B4-BE49-F238E27FC236}">
                  <a16:creationId xmlns:a16="http://schemas.microsoft.com/office/drawing/2014/main" id="{4F0F91CF-DA5C-92E6-E259-06EB35D02DBA}"/>
                </a:ext>
                <a:ext uri="{C183D7F6-B498-43B3-948B-1728B52AA6E4}">
                  <adec:decorative xmlns:adec="http://schemas.microsoft.com/office/drawing/2017/decorative" val="1"/>
                </a:ext>
              </a:extLst>
            </p:cNvPr>
            <p:cNvSpPr>
              <a:spLocks/>
            </p:cNvSpPr>
            <p:nvPr userDrawn="1">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4">
              <a:extLst>
                <a:ext uri="{FF2B5EF4-FFF2-40B4-BE49-F238E27FC236}">
                  <a16:creationId xmlns:a16="http://schemas.microsoft.com/office/drawing/2014/main" id="{590A6D5C-58C6-FEAD-68C8-24D2A3D56E23}"/>
                </a:ext>
                <a:ext uri="{C183D7F6-B498-43B3-948B-1728B52AA6E4}">
                  <adec:decorative xmlns:adec="http://schemas.microsoft.com/office/drawing/2017/decorative" val="1"/>
                </a:ext>
              </a:extLst>
            </p:cNvPr>
            <p:cNvGrpSpPr>
              <a:grpSpLocks/>
            </p:cNvGrpSpPr>
            <p:nvPr userDrawn="1">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6" name="Group 5">
                <a:extLst>
                  <a:ext uri="{FF2B5EF4-FFF2-40B4-BE49-F238E27FC236}">
                    <a16:creationId xmlns:a16="http://schemas.microsoft.com/office/drawing/2014/main" id="{A90926D2-838C-FBAD-9106-B5A110A5B61D}"/>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29" name="Freeform 68">
                  <a:extLst>
                    <a:ext uri="{FF2B5EF4-FFF2-40B4-BE49-F238E27FC236}">
                      <a16:creationId xmlns:a16="http://schemas.microsoft.com/office/drawing/2014/main" id="{CCAB97FA-3590-3E85-EC04-2D8629BF66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69">
                  <a:extLst>
                    <a:ext uri="{FF2B5EF4-FFF2-40B4-BE49-F238E27FC236}">
                      <a16:creationId xmlns:a16="http://schemas.microsoft.com/office/drawing/2014/main" id="{857AF2EC-F313-8348-C809-8177932736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1" name="Line 70">
                  <a:extLst>
                    <a:ext uri="{FF2B5EF4-FFF2-40B4-BE49-F238E27FC236}">
                      <a16:creationId xmlns:a16="http://schemas.microsoft.com/office/drawing/2014/main" id="{BBDA2187-09E1-36CB-CC34-C2A68B7444E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4" name="Group 13">
                <a:extLst>
                  <a:ext uri="{FF2B5EF4-FFF2-40B4-BE49-F238E27FC236}">
                    <a16:creationId xmlns:a16="http://schemas.microsoft.com/office/drawing/2014/main" id="{C2789EB6-B58C-B0A4-96BE-1114C7775A28}"/>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23" name="Freeform 68">
                  <a:extLst>
                    <a:ext uri="{FF2B5EF4-FFF2-40B4-BE49-F238E27FC236}">
                      <a16:creationId xmlns:a16="http://schemas.microsoft.com/office/drawing/2014/main" id="{52069191-F544-13F2-C808-AA9DE0883B1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69">
                  <a:extLst>
                    <a:ext uri="{FF2B5EF4-FFF2-40B4-BE49-F238E27FC236}">
                      <a16:creationId xmlns:a16="http://schemas.microsoft.com/office/drawing/2014/main" id="{886F9107-7BA2-7341-3D65-956BBB0D537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5" name="Line 70">
                  <a:extLst>
                    <a:ext uri="{FF2B5EF4-FFF2-40B4-BE49-F238E27FC236}">
                      <a16:creationId xmlns:a16="http://schemas.microsoft.com/office/drawing/2014/main" id="{5D813785-2AF4-1081-B91E-8A290C54B64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2" name="Rectangle 1">
            <a:extLst>
              <a:ext uri="{FF2B5EF4-FFF2-40B4-BE49-F238E27FC236}">
                <a16:creationId xmlns:a16="http://schemas.microsoft.com/office/drawing/2014/main" id="{055E2131-6122-D702-6ACB-2368A1E590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6096000"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17" name="Title 1">
            <a:extLst>
              <a:ext uri="{FF2B5EF4-FFF2-40B4-BE49-F238E27FC236}">
                <a16:creationId xmlns:a16="http://schemas.microsoft.com/office/drawing/2014/main" id="{747188C3-B888-04ED-88FD-00077E25ED67}"/>
              </a:ext>
            </a:extLst>
          </p:cNvPr>
          <p:cNvSpPr>
            <a:spLocks noGrp="1"/>
          </p:cNvSpPr>
          <p:nvPr>
            <p:ph type="ctrTitle"/>
          </p:nvPr>
        </p:nvSpPr>
        <p:spPr>
          <a:xfrm>
            <a:off x="6704598" y="2339742"/>
            <a:ext cx="4856348" cy="1546458"/>
          </a:xfrm>
          <a:prstGeom prst="rect">
            <a:avLst/>
          </a:prstGeom>
        </p:spPr>
        <p:txBody>
          <a:bodyPr vert="horz" lIns="91440" tIns="45720" rIns="91440" bIns="45720" rtlCol="0" anchor="b">
            <a:noAutofit/>
          </a:bodyPr>
          <a:lstStyle>
            <a:lvl1pPr algn="ctr">
              <a:defRPr lang="en-US" sz="4000" dirty="0"/>
            </a:lvl1pPr>
          </a:lstStyle>
          <a:p>
            <a:pPr lvl="0"/>
            <a:r>
              <a:rPr lang="en-US"/>
              <a:t>Click to edit Master title style</a:t>
            </a:r>
          </a:p>
        </p:txBody>
      </p:sp>
      <p:sp>
        <p:nvSpPr>
          <p:cNvPr id="18" name="Subtitle 2">
            <a:extLst>
              <a:ext uri="{FF2B5EF4-FFF2-40B4-BE49-F238E27FC236}">
                <a16:creationId xmlns:a16="http://schemas.microsoft.com/office/drawing/2014/main" id="{A7603D50-928A-CF87-EECC-DA89E7864746}"/>
              </a:ext>
            </a:extLst>
          </p:cNvPr>
          <p:cNvSpPr>
            <a:spLocks noGrp="1"/>
          </p:cNvSpPr>
          <p:nvPr>
            <p:ph type="subTitle" idx="1"/>
          </p:nvPr>
        </p:nvSpPr>
        <p:spPr>
          <a:xfrm>
            <a:off x="6704598" y="4142852"/>
            <a:ext cx="4856348" cy="2029344"/>
          </a:xfrm>
        </p:spPr>
        <p:txBody>
          <a:bodyPr vert="horz" lIns="91440" tIns="45720" rIns="91440" bIns="45720" rtlCol="0">
            <a:noAutofit/>
          </a:bodyPr>
          <a:lstStyle>
            <a:lvl1pPr marL="0" indent="0" algn="ctr">
              <a:buNone/>
              <a:defRPr lang="en-US" sz="1800" cap="all" spc="100" baseline="0" dirty="0">
                <a:solidFill>
                  <a:schemeClr val="tx1">
                    <a:lumMod val="65000"/>
                    <a:lumOff val="35000"/>
                  </a:schemeClr>
                </a:solidFill>
              </a:defRPr>
            </a:lvl1pPr>
          </a:lstStyle>
          <a:p>
            <a:pPr lvl="0"/>
            <a:r>
              <a:rPr lang="en-US"/>
              <a:t>Click to edit Master subtitle style</a:t>
            </a:r>
          </a:p>
        </p:txBody>
      </p:sp>
      <p:sp>
        <p:nvSpPr>
          <p:cNvPr id="8" name="Picture Placeholder 24">
            <a:extLst>
              <a:ext uri="{FF2B5EF4-FFF2-40B4-BE49-F238E27FC236}">
                <a16:creationId xmlns:a16="http://schemas.microsoft.com/office/drawing/2014/main" id="{ECD41283-05EB-5E8A-99FA-EF1E9F10D257}"/>
              </a:ext>
            </a:extLst>
          </p:cNvPr>
          <p:cNvSpPr>
            <a:spLocks noGrp="1"/>
          </p:cNvSpPr>
          <p:nvPr>
            <p:ph type="pic" sz="quarter" idx="17" hasCustomPrompt="1"/>
          </p:nvPr>
        </p:nvSpPr>
        <p:spPr>
          <a:xfrm>
            <a:off x="272796" y="233172"/>
            <a:ext cx="5550408" cy="6391656"/>
          </a:xfrm>
          <a:blipFill>
            <a:blip r:embed="rId2">
              <a:alphaModFix amt="60000"/>
            </a:blip>
            <a:stretch>
              <a:fillRect/>
            </a:stretch>
          </a:blipFill>
        </p:spPr>
        <p:txBody>
          <a:bodyPr/>
          <a:lstStyle>
            <a:lvl1pPr>
              <a:defRPr/>
            </a:lvl1pPr>
          </a:lstStyle>
          <a:p>
            <a:r>
              <a:rPr lang="en-US"/>
              <a:t> </a:t>
            </a:r>
          </a:p>
        </p:txBody>
      </p:sp>
      <p:sp>
        <p:nvSpPr>
          <p:cNvPr id="26" name="Footer Placeholder 7">
            <a:extLst>
              <a:ext uri="{FF2B5EF4-FFF2-40B4-BE49-F238E27FC236}">
                <a16:creationId xmlns:a16="http://schemas.microsoft.com/office/drawing/2014/main" id="{98746AF5-45F6-8A1D-B9A2-A5E96DA07A89}"/>
              </a:ext>
            </a:extLst>
          </p:cNvPr>
          <p:cNvSpPr>
            <a:spLocks noGrp="1"/>
          </p:cNvSpPr>
          <p:nvPr>
            <p:ph type="ftr" sz="quarter" idx="15"/>
          </p:nvPr>
        </p:nvSpPr>
        <p:spPr>
          <a:xfrm>
            <a:off x="6704598" y="6338703"/>
            <a:ext cx="2070484" cy="365125"/>
          </a:xfrm>
          <a:prstGeom prst="rect">
            <a:avLst/>
          </a:prstGeom>
        </p:spPr>
        <p:txBody>
          <a:bodyPr>
            <a:noAutofit/>
          </a:bodyPr>
          <a:lstStyle/>
          <a:p>
            <a:r>
              <a:rPr lang="en-US"/>
              <a:t>Sample Footer Text</a:t>
            </a:r>
          </a:p>
        </p:txBody>
      </p:sp>
      <p:sp>
        <p:nvSpPr>
          <p:cNvPr id="27" name="Date Placeholder 6">
            <a:extLst>
              <a:ext uri="{FF2B5EF4-FFF2-40B4-BE49-F238E27FC236}">
                <a16:creationId xmlns:a16="http://schemas.microsoft.com/office/drawing/2014/main" id="{3CDB4CF3-D437-A576-6D88-391341E6619F}"/>
              </a:ext>
            </a:extLst>
          </p:cNvPr>
          <p:cNvSpPr>
            <a:spLocks noGrp="1"/>
          </p:cNvSpPr>
          <p:nvPr>
            <p:ph type="dt" sz="half" idx="14"/>
          </p:nvPr>
        </p:nvSpPr>
        <p:spPr>
          <a:xfrm>
            <a:off x="9739161" y="6338703"/>
            <a:ext cx="1392578" cy="365125"/>
          </a:xfrm>
          <a:prstGeom prst="rect">
            <a:avLst/>
          </a:prstGeom>
        </p:spPr>
        <p:txBody>
          <a:bodyPr>
            <a:noAutofit/>
          </a:bodyPr>
          <a:lstStyle/>
          <a:p>
            <a:r>
              <a:rPr lang="en-US"/>
              <a:t>20xx</a:t>
            </a:r>
          </a:p>
        </p:txBody>
      </p:sp>
      <p:sp>
        <p:nvSpPr>
          <p:cNvPr id="28" name="Slide Number Placeholder 8">
            <a:extLst>
              <a:ext uri="{FF2B5EF4-FFF2-40B4-BE49-F238E27FC236}">
                <a16:creationId xmlns:a16="http://schemas.microsoft.com/office/drawing/2014/main" id="{D691BA2D-39A6-C5EA-8537-54C0F1EDC193}"/>
              </a:ext>
            </a:extLst>
          </p:cNvPr>
          <p:cNvSpPr>
            <a:spLocks noGrp="1"/>
          </p:cNvSpPr>
          <p:nvPr>
            <p:ph type="sldNum" sz="quarter" idx="16"/>
          </p:nvPr>
        </p:nvSpPr>
        <p:spPr>
          <a:xfrm>
            <a:off x="11131739" y="6342301"/>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3618580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with Picture 3">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5303A30A-E163-EC69-BC74-DBBB57D2DF1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0" y="0"/>
            <a:ext cx="5212862"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5824728" y="685805"/>
            <a:ext cx="5760720" cy="2925456"/>
          </a:xfrm>
          <a:prstGeom prst="rect">
            <a:avLst/>
          </a:prstGeom>
        </p:spPr>
        <p:txBody>
          <a:bodyPr vert="horz" lIns="91440" tIns="45720" rIns="91440" bIns="45720" rtlCol="0" anchor="b">
            <a:noAutofit/>
          </a:bodyPr>
          <a:lstStyle>
            <a:lvl1pPr>
              <a:defRPr lang="en-US" sz="4000" dirty="0"/>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5815584" y="4142852"/>
            <a:ext cx="5760719" cy="2029344"/>
          </a:xfrm>
        </p:spPr>
        <p:txBody>
          <a:bodyPr vert="horz" lIns="91440" tIns="45720" rIns="91440" bIns="45720" rtlCol="0">
            <a:noAutofit/>
          </a:bodyPr>
          <a:lstStyle>
            <a:lvl1pPr marL="0" indent="0">
              <a:buNone/>
              <a:defRPr lang="en-US" sz="1800" cap="all" spc="100" baseline="0" dirty="0">
                <a:solidFill>
                  <a:schemeClr val="tx1">
                    <a:lumMod val="65000"/>
                    <a:lumOff val="35000"/>
                  </a:schemeClr>
                </a:solidFill>
              </a:defRPr>
            </a:lvl1pPr>
          </a:lstStyle>
          <a:p>
            <a:pPr lvl="0"/>
            <a:r>
              <a:rPr lang="en-US"/>
              <a:t>Click to edit Master subtitle style</a:t>
            </a:r>
          </a:p>
        </p:txBody>
      </p:sp>
      <p:sp>
        <p:nvSpPr>
          <p:cNvPr id="15" name="Picture Placeholder 24">
            <a:extLst>
              <a:ext uri="{FF2B5EF4-FFF2-40B4-BE49-F238E27FC236}">
                <a16:creationId xmlns:a16="http://schemas.microsoft.com/office/drawing/2014/main" id="{CEBB28F2-4B93-B449-3651-1A13235A406A}"/>
              </a:ext>
            </a:extLst>
          </p:cNvPr>
          <p:cNvSpPr>
            <a:spLocks noGrp="1"/>
          </p:cNvSpPr>
          <p:nvPr>
            <p:ph type="pic" sz="quarter" idx="17" hasCustomPrompt="1"/>
          </p:nvPr>
        </p:nvSpPr>
        <p:spPr>
          <a:xfrm>
            <a:off x="272796" y="233172"/>
            <a:ext cx="4663440" cy="6391656"/>
          </a:xfrm>
          <a:blipFill>
            <a:blip r:embed="rId2">
              <a:alphaModFix amt="60000"/>
            </a:blip>
            <a:stretch>
              <a:fillRect/>
            </a:stretch>
          </a:blipFill>
        </p:spPr>
        <p:txBody>
          <a:bodyPr/>
          <a:lstStyle>
            <a:lvl1pPr>
              <a:defRPr/>
            </a:lvl1pPr>
          </a:lstStyle>
          <a:p>
            <a:r>
              <a:rPr lang="en-US"/>
              <a:t> </a:t>
            </a:r>
          </a:p>
        </p:txBody>
      </p:sp>
      <p:cxnSp>
        <p:nvCxnSpPr>
          <p:cNvPr id="19" name="Straight Connector 18">
            <a:extLst>
              <a:ext uri="{FF2B5EF4-FFF2-40B4-BE49-F238E27FC236}">
                <a16:creationId xmlns:a16="http://schemas.microsoft.com/office/drawing/2014/main" id="{EA012170-4B32-903F-0861-DB263F28C32E}"/>
              </a:ext>
            </a:extLst>
          </p:cNvPr>
          <p:cNvCxnSpPr>
            <a:cxnSpLocks/>
          </p:cNvCxnSpPr>
          <p:nvPr userDrawn="1"/>
        </p:nvCxnSpPr>
        <p:spPr>
          <a:xfrm>
            <a:off x="5929503" y="3877056"/>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5824728" y="6343955"/>
            <a:ext cx="3014472" cy="365125"/>
          </a:xfrm>
          <a:prstGeom prst="rect">
            <a:avLst/>
          </a:prstGeom>
        </p:spPr>
        <p:txBody>
          <a:bodyPr>
            <a:noAutofit/>
          </a:bodyPr>
          <a:lstStyle>
            <a:lvl1pPr>
              <a:defRPr>
                <a:solidFill>
                  <a:schemeClr val="tx1">
                    <a:lumMod val="65000"/>
                    <a:lumOff val="35000"/>
                  </a:schemeClr>
                </a:solidFill>
              </a:defRPr>
            </a:lvl1p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9618883" y="6343955"/>
            <a:ext cx="1475163" cy="365125"/>
          </a:xfrm>
          <a:prstGeom prst="rect">
            <a:avLst/>
          </a:prstGeom>
        </p:spPr>
        <p:txBody>
          <a:bodyPr>
            <a:noAutofit/>
          </a:bodyPr>
          <a:lstStyle>
            <a:lvl1pPr>
              <a:defRPr>
                <a:solidFill>
                  <a:schemeClr val="tx1">
                    <a:lumMod val="65000"/>
                    <a:lumOff val="35000"/>
                  </a:schemeClr>
                </a:solidFill>
                <a:effectLst/>
              </a:defRPr>
            </a:lvl1pPr>
          </a:lstStyle>
          <a:p>
            <a:r>
              <a:rPr lang="en-US"/>
              <a:t>20xx</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147096" y="6343955"/>
            <a:ext cx="429207" cy="365125"/>
          </a:xfrm>
          <a:prstGeom prst="rect">
            <a:avLst/>
          </a:prstGeom>
        </p:spPr>
        <p:txBody>
          <a:bodyPr>
            <a:noAutofit/>
          </a:bodyPr>
          <a:lstStyle>
            <a:lvl1pPr>
              <a:defRPr>
                <a:solidFill>
                  <a:schemeClr val="tx1">
                    <a:lumMod val="65000"/>
                    <a:lumOff val="35000"/>
                  </a:schemeClr>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218842842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with Picture 4">
    <p:spTree>
      <p:nvGrpSpPr>
        <p:cNvPr id="1" name=""/>
        <p:cNvGrpSpPr/>
        <p:nvPr/>
      </p:nvGrpSpPr>
      <p:grpSpPr>
        <a:xfrm>
          <a:off x="0" y="0"/>
          <a:ext cx="0" cy="0"/>
          <a:chOff x="0" y="0"/>
          <a:chExt cx="0" cy="0"/>
        </a:xfrm>
      </p:grpSpPr>
      <p:grpSp>
        <p:nvGrpSpPr>
          <p:cNvPr id="4" name="Vector">
            <a:extLst>
              <a:ext uri="{FF2B5EF4-FFF2-40B4-BE49-F238E27FC236}">
                <a16:creationId xmlns:a16="http://schemas.microsoft.com/office/drawing/2014/main" id="{2D6E1CE8-4390-5ACE-1DD7-69C044B389CE}"/>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0800000">
            <a:off x="1973453" y="49440"/>
            <a:ext cx="2216150" cy="1177924"/>
            <a:chOff x="4987925" y="2840038"/>
            <a:chExt cx="2216150" cy="1177924"/>
          </a:xfrm>
        </p:grpSpPr>
        <p:sp>
          <p:nvSpPr>
            <p:cNvPr id="5" name="Rectangle 4">
              <a:extLst>
                <a:ext uri="{FF2B5EF4-FFF2-40B4-BE49-F238E27FC236}">
                  <a16:creationId xmlns:a16="http://schemas.microsoft.com/office/drawing/2014/main" id="{7229E3A5-61F4-8686-47E6-23AA4BA88D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a:extLst>
                <a:ext uri="{FF2B5EF4-FFF2-40B4-BE49-F238E27FC236}">
                  <a16:creationId xmlns:a16="http://schemas.microsoft.com/office/drawing/2014/main" id="{7E856271-928E-846B-40C6-6722B0F71241}"/>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10" name="Group 9">
                <a:extLst>
                  <a:ext uri="{FF2B5EF4-FFF2-40B4-BE49-F238E27FC236}">
                    <a16:creationId xmlns:a16="http://schemas.microsoft.com/office/drawing/2014/main" id="{8DAAEDEF-71AF-EADA-0548-E25C605A8FED}"/>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16" name="Freeform 68">
                  <a:extLst>
                    <a:ext uri="{FF2B5EF4-FFF2-40B4-BE49-F238E27FC236}">
                      <a16:creationId xmlns:a16="http://schemas.microsoft.com/office/drawing/2014/main" id="{5EE50072-C4FB-0181-60E5-434A03ED13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69">
                  <a:extLst>
                    <a:ext uri="{FF2B5EF4-FFF2-40B4-BE49-F238E27FC236}">
                      <a16:creationId xmlns:a16="http://schemas.microsoft.com/office/drawing/2014/main" id="{68EBE8D7-3188-E72D-5F72-28D808D755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8" name="Line 70">
                  <a:extLst>
                    <a:ext uri="{FF2B5EF4-FFF2-40B4-BE49-F238E27FC236}">
                      <a16:creationId xmlns:a16="http://schemas.microsoft.com/office/drawing/2014/main" id="{D1EF8C51-DD1D-E2EF-691E-3A7AF07DD43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2" name="Group 11">
                <a:extLst>
                  <a:ext uri="{FF2B5EF4-FFF2-40B4-BE49-F238E27FC236}">
                    <a16:creationId xmlns:a16="http://schemas.microsoft.com/office/drawing/2014/main" id="{32DB78EC-1B67-FA19-9EC4-3F3CCB2547F6}"/>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13" name="Freeform 68">
                  <a:extLst>
                    <a:ext uri="{FF2B5EF4-FFF2-40B4-BE49-F238E27FC236}">
                      <a16:creationId xmlns:a16="http://schemas.microsoft.com/office/drawing/2014/main" id="{4E17A2ED-C8D3-9216-DC04-61913804B8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69">
                  <a:extLst>
                    <a:ext uri="{FF2B5EF4-FFF2-40B4-BE49-F238E27FC236}">
                      <a16:creationId xmlns:a16="http://schemas.microsoft.com/office/drawing/2014/main" id="{55D467ED-D0EE-8D50-0125-5B3493E6E87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Line 70">
                  <a:extLst>
                    <a:ext uri="{FF2B5EF4-FFF2-40B4-BE49-F238E27FC236}">
                      <a16:creationId xmlns:a16="http://schemas.microsoft.com/office/drawing/2014/main" id="{BD34E8D5-1825-4F71-AD4E-312BFCBBA6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19" name="Rectangle 18">
            <a:extLst>
              <a:ext uri="{FF2B5EF4-FFF2-40B4-BE49-F238E27FC236}">
                <a16:creationId xmlns:a16="http://schemas.microsoft.com/office/drawing/2014/main" id="{AD866302-BF6C-48AB-E342-8566591465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3372" y="0"/>
            <a:ext cx="6096000"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9" name="Title 1">
            <a:extLst>
              <a:ext uri="{FF2B5EF4-FFF2-40B4-BE49-F238E27FC236}">
                <a16:creationId xmlns:a16="http://schemas.microsoft.com/office/drawing/2014/main" id="{5659DA3C-D7CD-154F-F462-687885B1F50B}"/>
              </a:ext>
            </a:extLst>
          </p:cNvPr>
          <p:cNvSpPr>
            <a:spLocks noGrp="1"/>
          </p:cNvSpPr>
          <p:nvPr>
            <p:ph type="ctrTitle"/>
          </p:nvPr>
        </p:nvSpPr>
        <p:spPr>
          <a:xfrm>
            <a:off x="609600" y="2154268"/>
            <a:ext cx="4856348" cy="1731932"/>
          </a:xfrm>
          <a:prstGeom prst="rect">
            <a:avLst/>
          </a:prstGeom>
        </p:spPr>
        <p:txBody>
          <a:bodyPr vert="horz" lIns="91440" tIns="45720" rIns="91440" bIns="45720" rtlCol="0" anchor="b">
            <a:noAutofit/>
          </a:bodyPr>
          <a:lstStyle>
            <a:lvl1pPr algn="ctr">
              <a:defRPr lang="en-US" sz="4000" dirty="0"/>
            </a:lvl1pPr>
          </a:lstStyle>
          <a:p>
            <a:pPr lvl="0"/>
            <a:r>
              <a:rPr lang="en-US"/>
              <a:t>Click to edit Master title style</a:t>
            </a:r>
          </a:p>
        </p:txBody>
      </p:sp>
      <p:sp>
        <p:nvSpPr>
          <p:cNvPr id="30" name="Subtitle 2">
            <a:extLst>
              <a:ext uri="{FF2B5EF4-FFF2-40B4-BE49-F238E27FC236}">
                <a16:creationId xmlns:a16="http://schemas.microsoft.com/office/drawing/2014/main" id="{9D145525-9A2E-54DF-B47A-74AFF1644A46}"/>
              </a:ext>
            </a:extLst>
          </p:cNvPr>
          <p:cNvSpPr>
            <a:spLocks noGrp="1"/>
          </p:cNvSpPr>
          <p:nvPr>
            <p:ph type="subTitle" idx="1"/>
          </p:nvPr>
        </p:nvSpPr>
        <p:spPr>
          <a:xfrm>
            <a:off x="609600" y="4142852"/>
            <a:ext cx="4856348" cy="2029344"/>
          </a:xfrm>
        </p:spPr>
        <p:txBody>
          <a:bodyPr vert="horz" lIns="91440" tIns="45720" rIns="91440" bIns="45720" rtlCol="0">
            <a:noAutofit/>
          </a:bodyPr>
          <a:lstStyle>
            <a:lvl1pPr marL="0" indent="0" algn="ctr">
              <a:buNone/>
              <a:defRPr lang="en-US" sz="1800" cap="all" spc="100" baseline="0" dirty="0">
                <a:solidFill>
                  <a:schemeClr val="tx1">
                    <a:lumMod val="65000"/>
                    <a:lumOff val="35000"/>
                  </a:schemeClr>
                </a:solidFill>
              </a:defRPr>
            </a:lvl1pPr>
          </a:lstStyle>
          <a:p>
            <a:pPr lvl="0"/>
            <a:r>
              <a:rPr lang="en-US"/>
              <a:t>Click to edit Master subtitle style</a:t>
            </a:r>
          </a:p>
        </p:txBody>
      </p:sp>
      <p:sp>
        <p:nvSpPr>
          <p:cNvPr id="11" name="Footer Placeholder 7">
            <a:extLst>
              <a:ext uri="{FF2B5EF4-FFF2-40B4-BE49-F238E27FC236}">
                <a16:creationId xmlns:a16="http://schemas.microsoft.com/office/drawing/2014/main" id="{B06B9EBB-080E-1157-1D8D-295A6B243162}"/>
              </a:ext>
            </a:extLst>
          </p:cNvPr>
          <p:cNvSpPr>
            <a:spLocks noGrp="1"/>
          </p:cNvSpPr>
          <p:nvPr>
            <p:ph type="ftr" sz="quarter" idx="15"/>
          </p:nvPr>
        </p:nvSpPr>
        <p:spPr>
          <a:xfrm>
            <a:off x="609600" y="6338703"/>
            <a:ext cx="2070484" cy="365125"/>
          </a:xfrm>
          <a:prstGeom prst="rect">
            <a:avLst/>
          </a:prstGeom>
        </p:spPr>
        <p:txBody>
          <a:bodyPr>
            <a:noAutofit/>
          </a:bodyPr>
          <a:lstStyle/>
          <a:p>
            <a:r>
              <a:rPr lang="en-US"/>
              <a:t>Sample Footer Text</a:t>
            </a:r>
          </a:p>
        </p:txBody>
      </p:sp>
      <p:sp>
        <p:nvSpPr>
          <p:cNvPr id="20" name="Date Placeholder 6">
            <a:extLst>
              <a:ext uri="{FF2B5EF4-FFF2-40B4-BE49-F238E27FC236}">
                <a16:creationId xmlns:a16="http://schemas.microsoft.com/office/drawing/2014/main" id="{0286A2F7-FABC-71C8-AB4B-75C59CDB94A3}"/>
              </a:ext>
            </a:extLst>
          </p:cNvPr>
          <p:cNvSpPr>
            <a:spLocks noGrp="1"/>
          </p:cNvSpPr>
          <p:nvPr>
            <p:ph type="dt" sz="half" idx="14"/>
          </p:nvPr>
        </p:nvSpPr>
        <p:spPr>
          <a:xfrm>
            <a:off x="3644163" y="6338703"/>
            <a:ext cx="1392578" cy="365125"/>
          </a:xfrm>
          <a:prstGeom prst="rect">
            <a:avLst/>
          </a:prstGeom>
        </p:spPr>
        <p:txBody>
          <a:bodyPr>
            <a:noAutofit/>
          </a:bodyPr>
          <a:lstStyle/>
          <a:p>
            <a:r>
              <a:rPr lang="en-US"/>
              <a:t>20xx</a:t>
            </a:r>
          </a:p>
        </p:txBody>
      </p:sp>
      <p:sp>
        <p:nvSpPr>
          <p:cNvPr id="23" name="Slide Number Placeholder 8">
            <a:extLst>
              <a:ext uri="{FF2B5EF4-FFF2-40B4-BE49-F238E27FC236}">
                <a16:creationId xmlns:a16="http://schemas.microsoft.com/office/drawing/2014/main" id="{C7D89BBA-1AAB-50AB-2746-4785C0852466}"/>
              </a:ext>
            </a:extLst>
          </p:cNvPr>
          <p:cNvSpPr>
            <a:spLocks noGrp="1"/>
          </p:cNvSpPr>
          <p:nvPr>
            <p:ph type="sldNum" sz="quarter" idx="16"/>
          </p:nvPr>
        </p:nvSpPr>
        <p:spPr>
          <a:xfrm>
            <a:off x="5036741" y="6342301"/>
            <a:ext cx="429207" cy="365125"/>
          </a:xfrm>
          <a:prstGeom prst="rect">
            <a:avLst/>
          </a:prstGeom>
        </p:spPr>
        <p:txBody>
          <a:bodyPr>
            <a:noAutofit/>
          </a:bodyPr>
          <a:lstStyle/>
          <a:p>
            <a:fld id="{AEAA3239-9EA4-4A65-A281-97F994456D9F}" type="slidenum">
              <a:rPr lang="en-US" smtClean="0"/>
              <a:t>‹#›</a:t>
            </a:fld>
            <a:endParaRPr lang="en-US"/>
          </a:p>
        </p:txBody>
      </p:sp>
      <p:sp>
        <p:nvSpPr>
          <p:cNvPr id="25" name="Picture Placeholder 24">
            <a:extLst>
              <a:ext uri="{FF2B5EF4-FFF2-40B4-BE49-F238E27FC236}">
                <a16:creationId xmlns:a16="http://schemas.microsoft.com/office/drawing/2014/main" id="{C24EDDD8-4D74-1A47-643C-D82EABD1F2E1}"/>
              </a:ext>
            </a:extLst>
          </p:cNvPr>
          <p:cNvSpPr>
            <a:spLocks noGrp="1"/>
          </p:cNvSpPr>
          <p:nvPr>
            <p:ph type="pic" sz="quarter" idx="17" hasCustomPrompt="1"/>
          </p:nvPr>
        </p:nvSpPr>
        <p:spPr>
          <a:xfrm>
            <a:off x="6366168" y="233172"/>
            <a:ext cx="5550408" cy="6391656"/>
          </a:xfrm>
          <a:blipFill>
            <a:blip r:embed="rId2">
              <a:alphaModFix amt="60000"/>
            </a:blip>
            <a:stretch>
              <a:fillRect/>
            </a:stretch>
          </a:blipFill>
        </p:spPr>
        <p:txBody>
          <a:bodyPr/>
          <a:lstStyle>
            <a:lvl1pPr>
              <a:defRPr/>
            </a:lvl1pPr>
          </a:lstStyle>
          <a:p>
            <a:r>
              <a:rPr lang="en-US"/>
              <a:t> </a:t>
            </a:r>
          </a:p>
        </p:txBody>
      </p:sp>
    </p:spTree>
    <p:extLst>
      <p:ext uri="{BB962C8B-B14F-4D97-AF65-F5344CB8AC3E}">
        <p14:creationId xmlns:p14="http://schemas.microsoft.com/office/powerpoint/2010/main" val="1839719749"/>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ection Header">
    <p:bg>
      <p:bgPr>
        <a:solidFill>
          <a:schemeClr val="tx2"/>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548936A6-5AD1-3BAA-0E1C-26F101C0CE57}"/>
              </a:ext>
            </a:extLst>
          </p:cNvPr>
          <p:cNvGrpSpPr/>
          <p:nvPr/>
        </p:nvGrpSpPr>
        <p:grpSpPr>
          <a:xfrm flipH="1">
            <a:off x="8353425" y="531607"/>
            <a:ext cx="3838575" cy="6520778"/>
            <a:chOff x="192855" y="531607"/>
            <a:chExt cx="3838575" cy="6520778"/>
          </a:xfrm>
        </p:grpSpPr>
        <p:grpSp>
          <p:nvGrpSpPr>
            <p:cNvPr id="7" name="Group 6">
              <a:extLst>
                <a:ext uri="{FF2B5EF4-FFF2-40B4-BE49-F238E27FC236}">
                  <a16:creationId xmlns:a16="http://schemas.microsoft.com/office/drawing/2014/main" id="{AE3A6E3B-83BB-9A86-3792-EE398831126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883418" y="-158956"/>
              <a:ext cx="2457450" cy="3838575"/>
              <a:chOff x="587376" y="280988"/>
              <a:chExt cx="2457450" cy="3838575"/>
            </a:xfrm>
          </p:grpSpPr>
          <p:sp>
            <p:nvSpPr>
              <p:cNvPr id="31" name="Freeform 64">
                <a:extLst>
                  <a:ext uri="{FF2B5EF4-FFF2-40B4-BE49-F238E27FC236}">
                    <a16:creationId xmlns:a16="http://schemas.microsoft.com/office/drawing/2014/main" id="{974A589A-E9FD-5B47-24E6-9BBF0978485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81">
                <a:extLst>
                  <a:ext uri="{FF2B5EF4-FFF2-40B4-BE49-F238E27FC236}">
                    <a16:creationId xmlns:a16="http://schemas.microsoft.com/office/drawing/2014/main" id="{CD25188F-AFA7-9958-58C3-5D5C4D93F13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61">
                <a:extLst>
                  <a:ext uri="{FF2B5EF4-FFF2-40B4-BE49-F238E27FC236}">
                    <a16:creationId xmlns:a16="http://schemas.microsoft.com/office/drawing/2014/main" id="{C0A6B43C-99E8-59DC-14CF-A2CB6D968A1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33">
                <a:extLst>
                  <a:ext uri="{FF2B5EF4-FFF2-40B4-BE49-F238E27FC236}">
                    <a16:creationId xmlns:a16="http://schemas.microsoft.com/office/drawing/2014/main" id="{043F61E2-B983-1873-3BD6-12FE80D8D0A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84">
                <a:extLst>
                  <a:ext uri="{FF2B5EF4-FFF2-40B4-BE49-F238E27FC236}">
                    <a16:creationId xmlns:a16="http://schemas.microsoft.com/office/drawing/2014/main" id="{AB510376-B3F7-1709-3EEC-61F10B96F08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87">
                <a:extLst>
                  <a:ext uri="{FF2B5EF4-FFF2-40B4-BE49-F238E27FC236}">
                    <a16:creationId xmlns:a16="http://schemas.microsoft.com/office/drawing/2014/main" id="{03C9E100-1903-DC94-F8B6-170F94C0045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60">
                <a:extLst>
                  <a:ext uri="{FF2B5EF4-FFF2-40B4-BE49-F238E27FC236}">
                    <a16:creationId xmlns:a16="http://schemas.microsoft.com/office/drawing/2014/main" id="{4FE5C4D6-B1C4-491E-FB04-BA2C91FC775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59">
                <a:extLst>
                  <a:ext uri="{FF2B5EF4-FFF2-40B4-BE49-F238E27FC236}">
                    <a16:creationId xmlns:a16="http://schemas.microsoft.com/office/drawing/2014/main" id="{40EADD1D-D5C1-863A-4D81-803E7CF10E6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62">
                <a:extLst>
                  <a:ext uri="{FF2B5EF4-FFF2-40B4-BE49-F238E27FC236}">
                    <a16:creationId xmlns:a16="http://schemas.microsoft.com/office/drawing/2014/main" id="{43EC2631-7DF3-3965-621D-9DAC97A2738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65">
                <a:extLst>
                  <a:ext uri="{FF2B5EF4-FFF2-40B4-BE49-F238E27FC236}">
                    <a16:creationId xmlns:a16="http://schemas.microsoft.com/office/drawing/2014/main" id="{7E73645E-6884-1473-72C1-BEA214C54EB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79">
                <a:extLst>
                  <a:ext uri="{FF2B5EF4-FFF2-40B4-BE49-F238E27FC236}">
                    <a16:creationId xmlns:a16="http://schemas.microsoft.com/office/drawing/2014/main" id="{4DF9F96A-CD0D-6405-8DCC-34A8C55182F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82">
                <a:extLst>
                  <a:ext uri="{FF2B5EF4-FFF2-40B4-BE49-F238E27FC236}">
                    <a16:creationId xmlns:a16="http://schemas.microsoft.com/office/drawing/2014/main" id="{BFBBE1C9-059F-AD9A-9C52-B2C9319785D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85">
                <a:extLst>
                  <a:ext uri="{FF2B5EF4-FFF2-40B4-BE49-F238E27FC236}">
                    <a16:creationId xmlns:a16="http://schemas.microsoft.com/office/drawing/2014/main" id="{08408D77-8187-7221-E7DF-B1DAD699CB8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43">
                <a:extLst>
                  <a:ext uri="{FF2B5EF4-FFF2-40B4-BE49-F238E27FC236}">
                    <a16:creationId xmlns:a16="http://schemas.microsoft.com/office/drawing/2014/main" id="{C7505077-4A1B-0050-E868-5D0EA8ABF6B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45" name="Group 44">
                <a:extLst>
                  <a:ext uri="{FF2B5EF4-FFF2-40B4-BE49-F238E27FC236}">
                    <a16:creationId xmlns:a16="http://schemas.microsoft.com/office/drawing/2014/main" id="{F6EBF04F-A7A8-05C3-AE07-AB8CF92B029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46" name="Line 63">
                  <a:extLst>
                    <a:ext uri="{FF2B5EF4-FFF2-40B4-BE49-F238E27FC236}">
                      <a16:creationId xmlns:a16="http://schemas.microsoft.com/office/drawing/2014/main" id="{04662D0E-D73B-29DD-2017-B725B2C3541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Line 66">
                  <a:extLst>
                    <a:ext uri="{FF2B5EF4-FFF2-40B4-BE49-F238E27FC236}">
                      <a16:creationId xmlns:a16="http://schemas.microsoft.com/office/drawing/2014/main" id="{93E498CF-9CEA-0339-3766-29893319170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Line 67">
                  <a:extLst>
                    <a:ext uri="{FF2B5EF4-FFF2-40B4-BE49-F238E27FC236}">
                      <a16:creationId xmlns:a16="http://schemas.microsoft.com/office/drawing/2014/main" id="{B59B2836-F2EE-CE96-0A97-0B77CAF2951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Line 80">
                  <a:extLst>
                    <a:ext uri="{FF2B5EF4-FFF2-40B4-BE49-F238E27FC236}">
                      <a16:creationId xmlns:a16="http://schemas.microsoft.com/office/drawing/2014/main" id="{46301D95-FA8B-1D4C-899E-399A13DE470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Line 83">
                  <a:extLst>
                    <a:ext uri="{FF2B5EF4-FFF2-40B4-BE49-F238E27FC236}">
                      <a16:creationId xmlns:a16="http://schemas.microsoft.com/office/drawing/2014/main" id="{5B6E8AD1-A6DF-CD2D-C361-79AF775B20A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Line 86">
                  <a:extLst>
                    <a:ext uri="{FF2B5EF4-FFF2-40B4-BE49-F238E27FC236}">
                      <a16:creationId xmlns:a16="http://schemas.microsoft.com/office/drawing/2014/main" id="{221B60C8-5B47-B528-C059-E8DDBB5391A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Line 89">
                  <a:extLst>
                    <a:ext uri="{FF2B5EF4-FFF2-40B4-BE49-F238E27FC236}">
                      <a16:creationId xmlns:a16="http://schemas.microsoft.com/office/drawing/2014/main" id="{08013A5E-772E-36FE-53E3-833C77926C0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8" name="Group 7">
              <a:extLst>
                <a:ext uri="{FF2B5EF4-FFF2-40B4-BE49-F238E27FC236}">
                  <a16:creationId xmlns:a16="http://schemas.microsoft.com/office/drawing/2014/main" id="{A5B4FBBD-7B8B-D444-8216-55E9C910E68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8900000" flipV="1">
              <a:off x="917093" y="3213810"/>
              <a:ext cx="2457450" cy="3838575"/>
              <a:chOff x="587376" y="280988"/>
              <a:chExt cx="2457450" cy="3838575"/>
            </a:xfrm>
          </p:grpSpPr>
          <p:sp>
            <p:nvSpPr>
              <p:cNvPr id="9" name="Freeform 64">
                <a:extLst>
                  <a:ext uri="{FF2B5EF4-FFF2-40B4-BE49-F238E27FC236}">
                    <a16:creationId xmlns:a16="http://schemas.microsoft.com/office/drawing/2014/main" id="{5C19CD0E-5318-255F-E838-2ADC9380FD3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81">
                <a:extLst>
                  <a:ext uri="{FF2B5EF4-FFF2-40B4-BE49-F238E27FC236}">
                    <a16:creationId xmlns:a16="http://schemas.microsoft.com/office/drawing/2014/main" id="{270D86CD-ADC7-3CC5-1FBD-3581CC49D12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1">
                <a:extLst>
                  <a:ext uri="{FF2B5EF4-FFF2-40B4-BE49-F238E27FC236}">
                    <a16:creationId xmlns:a16="http://schemas.microsoft.com/office/drawing/2014/main" id="{7FF30766-FBEB-0720-1665-012ECAF1906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8">
                <a:extLst>
                  <a:ext uri="{FF2B5EF4-FFF2-40B4-BE49-F238E27FC236}">
                    <a16:creationId xmlns:a16="http://schemas.microsoft.com/office/drawing/2014/main" id="{A0E40364-C8A5-C36C-BA2D-427A86E0649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84">
                <a:extLst>
                  <a:ext uri="{FF2B5EF4-FFF2-40B4-BE49-F238E27FC236}">
                    <a16:creationId xmlns:a16="http://schemas.microsoft.com/office/drawing/2014/main" id="{18CF6CE1-5AA4-B571-95AE-F36725808D7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87">
                <a:extLst>
                  <a:ext uri="{FF2B5EF4-FFF2-40B4-BE49-F238E27FC236}">
                    <a16:creationId xmlns:a16="http://schemas.microsoft.com/office/drawing/2014/main" id="{6ADB8D01-0B04-0026-0E2B-F0DB0BB062F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0">
                <a:extLst>
                  <a:ext uri="{FF2B5EF4-FFF2-40B4-BE49-F238E27FC236}">
                    <a16:creationId xmlns:a16="http://schemas.microsoft.com/office/drawing/2014/main" id="{699C5BAF-6BFD-5547-ACED-D1DACA7CC36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59">
                <a:extLst>
                  <a:ext uri="{FF2B5EF4-FFF2-40B4-BE49-F238E27FC236}">
                    <a16:creationId xmlns:a16="http://schemas.microsoft.com/office/drawing/2014/main" id="{92EE2308-8641-C007-7BEB-6E3B086D0BE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62">
                <a:extLst>
                  <a:ext uri="{FF2B5EF4-FFF2-40B4-BE49-F238E27FC236}">
                    <a16:creationId xmlns:a16="http://schemas.microsoft.com/office/drawing/2014/main" id="{EB8ADEA1-C675-2640-A7E3-D47A671E7DA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65">
                <a:extLst>
                  <a:ext uri="{FF2B5EF4-FFF2-40B4-BE49-F238E27FC236}">
                    <a16:creationId xmlns:a16="http://schemas.microsoft.com/office/drawing/2014/main" id="{56D50B45-8863-46D4-967C-2E7F51A89E5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79">
                <a:extLst>
                  <a:ext uri="{FF2B5EF4-FFF2-40B4-BE49-F238E27FC236}">
                    <a16:creationId xmlns:a16="http://schemas.microsoft.com/office/drawing/2014/main" id="{A7B565FE-73FF-92CC-53B0-13D70A5F956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82">
                <a:extLst>
                  <a:ext uri="{FF2B5EF4-FFF2-40B4-BE49-F238E27FC236}">
                    <a16:creationId xmlns:a16="http://schemas.microsoft.com/office/drawing/2014/main" id="{93D9959E-4E2D-E1F6-A98C-0E11FB51669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85">
                <a:extLst>
                  <a:ext uri="{FF2B5EF4-FFF2-40B4-BE49-F238E27FC236}">
                    <a16:creationId xmlns:a16="http://schemas.microsoft.com/office/drawing/2014/main" id="{D89311D4-A295-E007-51D1-5D57C3FACD1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88">
                <a:extLst>
                  <a:ext uri="{FF2B5EF4-FFF2-40B4-BE49-F238E27FC236}">
                    <a16:creationId xmlns:a16="http://schemas.microsoft.com/office/drawing/2014/main" id="{384CB8B6-A246-A443-723D-86C656609CF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23" name="Group 22">
                <a:extLst>
                  <a:ext uri="{FF2B5EF4-FFF2-40B4-BE49-F238E27FC236}">
                    <a16:creationId xmlns:a16="http://schemas.microsoft.com/office/drawing/2014/main" id="{8B2DDAA7-EA13-A30E-5632-7A7A2EEDD84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24" name="Line 63">
                  <a:extLst>
                    <a:ext uri="{FF2B5EF4-FFF2-40B4-BE49-F238E27FC236}">
                      <a16:creationId xmlns:a16="http://schemas.microsoft.com/office/drawing/2014/main" id="{C1637B0E-F8C5-940A-9DEF-1D8E4BD1EFB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Line 66">
                  <a:extLst>
                    <a:ext uri="{FF2B5EF4-FFF2-40B4-BE49-F238E27FC236}">
                      <a16:creationId xmlns:a16="http://schemas.microsoft.com/office/drawing/2014/main" id="{EE946A0E-C9CC-B6A2-3A75-362C8CF50B2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Line 67">
                  <a:extLst>
                    <a:ext uri="{FF2B5EF4-FFF2-40B4-BE49-F238E27FC236}">
                      <a16:creationId xmlns:a16="http://schemas.microsoft.com/office/drawing/2014/main" id="{69EE650D-82F1-A908-AD16-4ED9299A21D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Line 80">
                  <a:extLst>
                    <a:ext uri="{FF2B5EF4-FFF2-40B4-BE49-F238E27FC236}">
                      <a16:creationId xmlns:a16="http://schemas.microsoft.com/office/drawing/2014/main" id="{DDB75CCD-597F-89A3-06CB-D68894D0340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Line 83">
                  <a:extLst>
                    <a:ext uri="{FF2B5EF4-FFF2-40B4-BE49-F238E27FC236}">
                      <a16:creationId xmlns:a16="http://schemas.microsoft.com/office/drawing/2014/main" id="{F1663D89-9FCF-65CF-36A9-E4E7E7D90CF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Line 86">
                  <a:extLst>
                    <a:ext uri="{FF2B5EF4-FFF2-40B4-BE49-F238E27FC236}">
                      <a16:creationId xmlns:a16="http://schemas.microsoft.com/office/drawing/2014/main" id="{BA4065E7-A596-4F4D-8EFC-C7237207FF2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Line 89">
                  <a:extLst>
                    <a:ext uri="{FF2B5EF4-FFF2-40B4-BE49-F238E27FC236}">
                      <a16:creationId xmlns:a16="http://schemas.microsoft.com/office/drawing/2014/main" id="{66A5DBF4-31E6-D9E7-9ACF-6E9E07FF223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2" name="Title 1">
            <a:extLst>
              <a:ext uri="{FF2B5EF4-FFF2-40B4-BE49-F238E27FC236}">
                <a16:creationId xmlns:a16="http://schemas.microsoft.com/office/drawing/2014/main" id="{E4336E9A-8E96-CD8C-7598-F87632CD81CF}"/>
              </a:ext>
            </a:extLst>
          </p:cNvPr>
          <p:cNvSpPr>
            <a:spLocks noGrp="1"/>
          </p:cNvSpPr>
          <p:nvPr>
            <p:ph type="ctrTitle" hasCustomPrompt="1"/>
          </p:nvPr>
        </p:nvSpPr>
        <p:spPr>
          <a:xfrm>
            <a:off x="612648" y="1417671"/>
            <a:ext cx="7909560" cy="4754529"/>
          </a:xfrm>
          <a:prstGeom prst="rect">
            <a:avLst/>
          </a:prstGeom>
        </p:spPr>
        <p:txBody>
          <a:bodyPr vert="horz" lIns="91440" tIns="45720" rIns="91440" bIns="45720" rtlCol="0" anchor="b">
            <a:noAutofit/>
          </a:bodyPr>
          <a:lstStyle>
            <a:lvl1pPr>
              <a:defRPr lang="en-US" sz="7000" dirty="0">
                <a:solidFill>
                  <a:schemeClr val="bg1">
                    <a:lumMod val="75000"/>
                    <a:lumOff val="25000"/>
                  </a:schemeClr>
                </a:solidFill>
              </a:defRPr>
            </a:lvl1pPr>
          </a:lstStyle>
          <a:p>
            <a:pPr lvl="0"/>
            <a:r>
              <a:rPr lang="en-US"/>
              <a:t>Section Header</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612647" y="137388"/>
            <a:ext cx="2805405" cy="365125"/>
          </a:xfrm>
          <a:prstGeom prst="rect">
            <a:avLst/>
          </a:prstGeom>
        </p:spPr>
        <p:txBody>
          <a:bodyPr>
            <a:noAutofit/>
          </a:bodyPr>
          <a:lstStyle>
            <a:lvl1pPr>
              <a:defRPr>
                <a:solidFill>
                  <a:schemeClr val="bg1">
                    <a:lumMod val="65000"/>
                    <a:lumOff val="35000"/>
                  </a:schemeClr>
                </a:solidFill>
              </a:defRPr>
            </a:lvl1p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8893929" y="137388"/>
            <a:ext cx="2202644" cy="365125"/>
          </a:xfrm>
          <a:prstGeom prst="rect">
            <a:avLst/>
          </a:prstGeom>
        </p:spPr>
        <p:txBody>
          <a:bodyPr>
            <a:noAutofit/>
          </a:bodyPr>
          <a:lstStyle>
            <a:lvl1pPr>
              <a:defRPr>
                <a:solidFill>
                  <a:schemeClr val="bg1">
                    <a:lumMod val="65000"/>
                    <a:lumOff val="35000"/>
                  </a:schemeClr>
                </a:solidFill>
              </a:defRPr>
            </a:lvl1pPr>
          </a:lstStyle>
          <a:p>
            <a:r>
              <a:rPr lang="en-US"/>
              <a:t>20xx</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147096" y="137388"/>
            <a:ext cx="429207" cy="365125"/>
          </a:xfrm>
          <a:prstGeom prst="rect">
            <a:avLst/>
          </a:prstGeom>
        </p:spPr>
        <p:txBody>
          <a:bodyPr>
            <a:noAutofit/>
          </a:bodyPr>
          <a:lstStyle>
            <a:lvl1pPr>
              <a:defRPr>
                <a:solidFill>
                  <a:schemeClr val="bg1">
                    <a:lumMod val="65000"/>
                    <a:lumOff val="35000"/>
                  </a:schemeClr>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2224075599"/>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10C08E8F-21C4-BDA0-1FEA-E51B8E9CB351}"/>
              </a:ext>
            </a:extLst>
          </p:cNvPr>
          <p:cNvGrpSpPr/>
          <p:nvPr/>
        </p:nvGrpSpPr>
        <p:grpSpPr>
          <a:xfrm flipH="1">
            <a:off x="9740417" y="457964"/>
            <a:ext cx="2227875" cy="5970551"/>
            <a:chOff x="9740417" y="457964"/>
            <a:chExt cx="2227875" cy="5970551"/>
          </a:xfrm>
        </p:grpSpPr>
        <p:grpSp>
          <p:nvGrpSpPr>
            <p:cNvPr id="8" name="Group 7">
              <a:extLst>
                <a:ext uri="{FF2B5EF4-FFF2-40B4-BE49-F238E27FC236}">
                  <a16:creationId xmlns:a16="http://schemas.microsoft.com/office/drawing/2014/main" id="{A65EDA3F-843D-ADBB-966A-DB1A2A5166C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9757063" y="457964"/>
              <a:ext cx="2211229" cy="2707415"/>
              <a:chOff x="9728105" y="457964"/>
              <a:chExt cx="2211229" cy="2707415"/>
            </a:xfrm>
          </p:grpSpPr>
          <p:grpSp>
            <p:nvGrpSpPr>
              <p:cNvPr id="24" name="Group 23">
                <a:extLst>
                  <a:ext uri="{FF2B5EF4-FFF2-40B4-BE49-F238E27FC236}">
                    <a16:creationId xmlns:a16="http://schemas.microsoft.com/office/drawing/2014/main" id="{61B5AC1E-4E60-E55C-F99A-C82C820F57E1}"/>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30" name="Group 29">
                  <a:extLst>
                    <a:ext uri="{FF2B5EF4-FFF2-40B4-BE49-F238E27FC236}">
                      <a16:creationId xmlns:a16="http://schemas.microsoft.com/office/drawing/2014/main" id="{95710207-8E92-8065-A970-1DD14538E18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34" name="Straight Connector 33">
                    <a:extLst>
                      <a:ext uri="{FF2B5EF4-FFF2-40B4-BE49-F238E27FC236}">
                        <a16:creationId xmlns:a16="http://schemas.microsoft.com/office/drawing/2014/main" id="{42F4499F-CCFF-BE52-2AE4-5B68AED9B3B4}"/>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A8FAE142-A102-E457-095D-59B239E49869}"/>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36" name="Rectangle 30">
                    <a:extLst>
                      <a:ext uri="{FF2B5EF4-FFF2-40B4-BE49-F238E27FC236}">
                        <a16:creationId xmlns:a16="http://schemas.microsoft.com/office/drawing/2014/main" id="{FE818EA7-840E-B523-CA43-BE90E3B5615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0">
                    <a:extLst>
                      <a:ext uri="{FF2B5EF4-FFF2-40B4-BE49-F238E27FC236}">
                        <a16:creationId xmlns:a16="http://schemas.microsoft.com/office/drawing/2014/main" id="{DBDA4452-94B1-8350-4FDB-EFB58824F80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1" name="Group 30">
                  <a:extLst>
                    <a:ext uri="{FF2B5EF4-FFF2-40B4-BE49-F238E27FC236}">
                      <a16:creationId xmlns:a16="http://schemas.microsoft.com/office/drawing/2014/main" id="{2B2F4B6F-70DB-7396-B99F-C4E444D9B46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32" name="Freeform: Shape 57">
                    <a:extLst>
                      <a:ext uri="{FF2B5EF4-FFF2-40B4-BE49-F238E27FC236}">
                        <a16:creationId xmlns:a16="http://schemas.microsoft.com/office/drawing/2014/main" id="{8BDDCFCA-0EF1-29B9-00F4-A588AF40008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33" name="Freeform: Shape 58">
                    <a:extLst>
                      <a:ext uri="{FF2B5EF4-FFF2-40B4-BE49-F238E27FC236}">
                        <a16:creationId xmlns:a16="http://schemas.microsoft.com/office/drawing/2014/main" id="{AC0DFEA6-DB81-94B0-E975-1C49757EA9E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25" name="Group 24">
                <a:extLst>
                  <a:ext uri="{FF2B5EF4-FFF2-40B4-BE49-F238E27FC236}">
                    <a16:creationId xmlns:a16="http://schemas.microsoft.com/office/drawing/2014/main" id="{AF59F6E7-21D4-8707-43CA-087E19578EE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26" name="Group 25">
                  <a:extLst>
                    <a:ext uri="{FF2B5EF4-FFF2-40B4-BE49-F238E27FC236}">
                      <a16:creationId xmlns:a16="http://schemas.microsoft.com/office/drawing/2014/main" id="{4A38BAEA-44BA-7155-9C72-9138317A1FE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28" name="Freeform 68">
                    <a:extLst>
                      <a:ext uri="{FF2B5EF4-FFF2-40B4-BE49-F238E27FC236}">
                        <a16:creationId xmlns:a16="http://schemas.microsoft.com/office/drawing/2014/main" id="{0BAF2DD0-AD60-8573-53DB-993D86BAA5B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69">
                    <a:extLst>
                      <a:ext uri="{FF2B5EF4-FFF2-40B4-BE49-F238E27FC236}">
                        <a16:creationId xmlns:a16="http://schemas.microsoft.com/office/drawing/2014/main" id="{520062C7-8B68-E834-D399-30EEC999AAA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27" name="Line 70">
                  <a:extLst>
                    <a:ext uri="{FF2B5EF4-FFF2-40B4-BE49-F238E27FC236}">
                      <a16:creationId xmlns:a16="http://schemas.microsoft.com/office/drawing/2014/main" id="{103C961E-7827-DB34-96BE-56C18B33C84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9" name="Group 8">
              <a:extLst>
                <a:ext uri="{FF2B5EF4-FFF2-40B4-BE49-F238E27FC236}">
                  <a16:creationId xmlns:a16="http://schemas.microsoft.com/office/drawing/2014/main" id="{3831D031-9B96-5A75-6664-93344812D8D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flipV="1">
              <a:off x="9740417" y="3721100"/>
              <a:ext cx="2211229" cy="2707415"/>
              <a:chOff x="9728105" y="457964"/>
              <a:chExt cx="2211229" cy="2707415"/>
            </a:xfrm>
          </p:grpSpPr>
          <p:grpSp>
            <p:nvGrpSpPr>
              <p:cNvPr id="10" name="Group 9">
                <a:extLst>
                  <a:ext uri="{FF2B5EF4-FFF2-40B4-BE49-F238E27FC236}">
                    <a16:creationId xmlns:a16="http://schemas.microsoft.com/office/drawing/2014/main" id="{84126BE9-9F7A-9AF0-5260-97751552988F}"/>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16" name="Group 15">
                  <a:extLst>
                    <a:ext uri="{FF2B5EF4-FFF2-40B4-BE49-F238E27FC236}">
                      <a16:creationId xmlns:a16="http://schemas.microsoft.com/office/drawing/2014/main" id="{8906F989-CBC1-B62D-2528-65CA7B1A5CE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20" name="Straight Connector 19">
                    <a:extLst>
                      <a:ext uri="{FF2B5EF4-FFF2-40B4-BE49-F238E27FC236}">
                        <a16:creationId xmlns:a16="http://schemas.microsoft.com/office/drawing/2014/main" id="{1466E447-0F70-081B-1290-B8EE7C029D37}"/>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3D0125F-AA06-77AC-1A70-35B4C3D151E4}"/>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2" name="Rectangle 30">
                    <a:extLst>
                      <a:ext uri="{FF2B5EF4-FFF2-40B4-BE49-F238E27FC236}">
                        <a16:creationId xmlns:a16="http://schemas.microsoft.com/office/drawing/2014/main" id="{9FB536AB-CC9D-EF43-764A-BDA6D35363F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30">
                    <a:extLst>
                      <a:ext uri="{FF2B5EF4-FFF2-40B4-BE49-F238E27FC236}">
                        <a16:creationId xmlns:a16="http://schemas.microsoft.com/office/drawing/2014/main" id="{27BCD93A-F6D3-B4BB-B4BD-3FB7B22982B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 name="Group 16">
                  <a:extLst>
                    <a:ext uri="{FF2B5EF4-FFF2-40B4-BE49-F238E27FC236}">
                      <a16:creationId xmlns:a16="http://schemas.microsoft.com/office/drawing/2014/main" id="{5914B0F9-E206-61B3-B94D-29E2B9E950B7}"/>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18" name="Freeform: Shape 141">
                    <a:extLst>
                      <a:ext uri="{FF2B5EF4-FFF2-40B4-BE49-F238E27FC236}">
                        <a16:creationId xmlns:a16="http://schemas.microsoft.com/office/drawing/2014/main" id="{BE2287FA-B742-96AC-20EE-A120A175A7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19" name="Freeform: Shape 142">
                    <a:extLst>
                      <a:ext uri="{FF2B5EF4-FFF2-40B4-BE49-F238E27FC236}">
                        <a16:creationId xmlns:a16="http://schemas.microsoft.com/office/drawing/2014/main" id="{ABD4CB87-7C84-CA5E-440C-0DBE2440314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11" name="Group 10">
                <a:extLst>
                  <a:ext uri="{FF2B5EF4-FFF2-40B4-BE49-F238E27FC236}">
                    <a16:creationId xmlns:a16="http://schemas.microsoft.com/office/drawing/2014/main" id="{CCB2077E-0279-E8FA-B509-2228C725C142}"/>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12" name="Group 11">
                  <a:extLst>
                    <a:ext uri="{FF2B5EF4-FFF2-40B4-BE49-F238E27FC236}">
                      <a16:creationId xmlns:a16="http://schemas.microsoft.com/office/drawing/2014/main" id="{B0BEA08B-F521-4923-A6BD-8D20C5080937}"/>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14" name="Freeform 68">
                    <a:extLst>
                      <a:ext uri="{FF2B5EF4-FFF2-40B4-BE49-F238E27FC236}">
                        <a16:creationId xmlns:a16="http://schemas.microsoft.com/office/drawing/2014/main" id="{2EAC3EE0-4EEF-A6CF-D309-75B294E64DA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9">
                    <a:extLst>
                      <a:ext uri="{FF2B5EF4-FFF2-40B4-BE49-F238E27FC236}">
                        <a16:creationId xmlns:a16="http://schemas.microsoft.com/office/drawing/2014/main" id="{7F448550-8EAB-AA60-AB70-359190C846A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3" name="Line 70">
                  <a:extLst>
                    <a:ext uri="{FF2B5EF4-FFF2-40B4-BE49-F238E27FC236}">
                      <a16:creationId xmlns:a16="http://schemas.microsoft.com/office/drawing/2014/main" id="{7E2CFC90-E41C-9543-B005-93733384001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cxnSp>
        <p:nvCxnSpPr>
          <p:cNvPr id="38" name="Straight Connector 37">
            <a:extLst>
              <a:ext uri="{FF2B5EF4-FFF2-40B4-BE49-F238E27FC236}">
                <a16:creationId xmlns:a16="http://schemas.microsoft.com/office/drawing/2014/main" id="{7B9571A4-6852-2595-903A-1B4CA40FC353}"/>
              </a:ext>
            </a:extLst>
          </p:cNvPr>
          <p:cNvCxnSpPr>
            <a:cxnSpLocks/>
          </p:cNvCxnSpPr>
          <p:nvPr userDrawn="1"/>
        </p:nvCxnSpPr>
        <p:spPr>
          <a:xfrm>
            <a:off x="714375" y="2494921"/>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4E4019F8-742E-9EEF-F591-C9666AC32AF1}"/>
              </a:ext>
            </a:extLst>
          </p:cNvPr>
          <p:cNvSpPr>
            <a:spLocks noGrp="1"/>
          </p:cNvSpPr>
          <p:nvPr>
            <p:ph type="title" hasCustomPrompt="1"/>
          </p:nvPr>
        </p:nvSpPr>
        <p:spPr>
          <a:xfrm>
            <a:off x="609600" y="685800"/>
            <a:ext cx="8229600" cy="1532787"/>
          </a:xfrm>
          <a:prstGeom prst="rect">
            <a:avLst/>
          </a:prstGeom>
        </p:spPr>
        <p:txBody>
          <a:bodyPr anchor="b">
            <a:noAutofit/>
          </a:bodyPr>
          <a:lstStyle>
            <a:lvl1pPr>
              <a:defRPr sz="4000"/>
            </a:lvl1pPr>
          </a:lstStyle>
          <a:p>
            <a:r>
              <a:rPr lang="en-US"/>
              <a:t>Agenda</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12647" y="2771255"/>
            <a:ext cx="8226553" cy="3252513"/>
          </a:xfrm>
        </p:spPr>
        <p:txBody>
          <a:bodyPr>
            <a:noAutofit/>
          </a:bodyPr>
          <a:lstStyle>
            <a:lvl1pPr marL="342900" indent="-342900">
              <a:lnSpc>
                <a:spcPct val="130000"/>
              </a:lnSpc>
              <a:buFont typeface="+mj-lt"/>
              <a:buAutoNum type="arabicPeriod"/>
              <a:defRPr sz="1800" cap="all" baseline="0"/>
            </a:lvl1pPr>
            <a:lvl2pPr marL="571500" indent="-342900">
              <a:buFont typeface="+mj-lt"/>
              <a:buAutoNum type="alphaLcPeriod"/>
              <a:defRPr sz="1800" cap="all"/>
            </a:lvl2pPr>
            <a:lvl3pPr marL="800100" indent="-342900">
              <a:buFont typeface="+mj-lt"/>
              <a:buAutoNum type="romanLcPeriod"/>
              <a:defRPr sz="1800" cap="all"/>
            </a:lvl3pPr>
            <a:lvl4pPr marL="1028700" indent="-342900">
              <a:buFont typeface="+mj-lt"/>
              <a:buAutoNum type="arabicParenR"/>
              <a:defRPr sz="1800" cap="all"/>
            </a:lvl4pPr>
            <a:lvl5pPr marL="1257300" indent="-342900">
              <a:buFont typeface="+mj-lt"/>
              <a:buAutoNum type="alphaLcParenR"/>
              <a:defRPr sz="1800" cap="all"/>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8409993"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11716801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genda with Pictur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40CC6F6-0F36-4E6D-DC3B-944BDE9BB8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4575763"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11" name="Title 1">
            <a:extLst>
              <a:ext uri="{FF2B5EF4-FFF2-40B4-BE49-F238E27FC236}">
                <a16:creationId xmlns:a16="http://schemas.microsoft.com/office/drawing/2014/main" id="{B3337ACC-66A8-D3EE-ADA8-E5899EA2C03B}"/>
              </a:ext>
            </a:extLst>
          </p:cNvPr>
          <p:cNvSpPr>
            <a:spLocks noGrp="1"/>
          </p:cNvSpPr>
          <p:nvPr>
            <p:ph type="title" hasCustomPrompt="1"/>
          </p:nvPr>
        </p:nvSpPr>
        <p:spPr>
          <a:xfrm>
            <a:off x="5192037" y="685800"/>
            <a:ext cx="6384266" cy="1532787"/>
          </a:xfrm>
          <a:prstGeom prst="rect">
            <a:avLst/>
          </a:prstGeom>
        </p:spPr>
        <p:txBody>
          <a:bodyPr anchor="b">
            <a:noAutofit/>
          </a:bodyPr>
          <a:lstStyle>
            <a:lvl1pPr>
              <a:defRPr sz="4000"/>
            </a:lvl1pPr>
          </a:lstStyle>
          <a:p>
            <a:r>
              <a:rPr lang="en-US"/>
              <a:t>Agenda</a:t>
            </a:r>
          </a:p>
        </p:txBody>
      </p:sp>
      <p:sp>
        <p:nvSpPr>
          <p:cNvPr id="14" name="Picture Placeholder 24">
            <a:extLst>
              <a:ext uri="{FF2B5EF4-FFF2-40B4-BE49-F238E27FC236}">
                <a16:creationId xmlns:a16="http://schemas.microsoft.com/office/drawing/2014/main" id="{15B18755-94AA-6BC3-BF5F-5FBE9DCD3CC9}"/>
              </a:ext>
            </a:extLst>
          </p:cNvPr>
          <p:cNvSpPr>
            <a:spLocks noGrp="1"/>
          </p:cNvSpPr>
          <p:nvPr>
            <p:ph type="pic" sz="quarter" idx="17" hasCustomPrompt="1"/>
          </p:nvPr>
        </p:nvSpPr>
        <p:spPr>
          <a:xfrm>
            <a:off x="276201" y="233172"/>
            <a:ext cx="4023360" cy="6391656"/>
          </a:xfrm>
          <a:blipFill>
            <a:blip r:embed="rId2">
              <a:alphaModFix amt="60000"/>
            </a:blip>
            <a:stretch>
              <a:fillRect/>
            </a:stretch>
          </a:blipFill>
        </p:spPr>
        <p:txBody>
          <a:bodyPr/>
          <a:lstStyle>
            <a:lvl1pPr>
              <a:defRPr/>
            </a:lvl1pPr>
          </a:lstStyle>
          <a:p>
            <a:r>
              <a:rPr lang="en-US"/>
              <a:t> </a:t>
            </a:r>
          </a:p>
        </p:txBody>
      </p:sp>
      <p:cxnSp>
        <p:nvCxnSpPr>
          <p:cNvPr id="10" name="Straight Connector 9">
            <a:extLst>
              <a:ext uri="{FF2B5EF4-FFF2-40B4-BE49-F238E27FC236}">
                <a16:creationId xmlns:a16="http://schemas.microsoft.com/office/drawing/2014/main" id="{D8828F05-5102-DECF-D23D-45D10DF04ED1}"/>
              </a:ext>
            </a:extLst>
          </p:cNvPr>
          <p:cNvCxnSpPr>
            <a:cxnSpLocks/>
          </p:cNvCxnSpPr>
          <p:nvPr userDrawn="1"/>
        </p:nvCxnSpPr>
        <p:spPr>
          <a:xfrm>
            <a:off x="5296812" y="2494921"/>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 name="Content Placeholder 6">
            <a:extLst>
              <a:ext uri="{FF2B5EF4-FFF2-40B4-BE49-F238E27FC236}">
                <a16:creationId xmlns:a16="http://schemas.microsoft.com/office/drawing/2014/main" id="{9B592AC5-89CD-4A5B-6EC1-2622ED92A8B3}"/>
              </a:ext>
            </a:extLst>
          </p:cNvPr>
          <p:cNvSpPr>
            <a:spLocks noGrp="1"/>
          </p:cNvSpPr>
          <p:nvPr>
            <p:ph sz="quarter" idx="15"/>
          </p:nvPr>
        </p:nvSpPr>
        <p:spPr>
          <a:xfrm>
            <a:off x="5195084" y="2771255"/>
            <a:ext cx="6384266" cy="3252513"/>
          </a:xfrm>
        </p:spPr>
        <p:txBody>
          <a:bodyPr>
            <a:noAutofit/>
          </a:bodyPr>
          <a:lstStyle>
            <a:lvl1pPr marL="342900" indent="-342900">
              <a:lnSpc>
                <a:spcPct val="130000"/>
              </a:lnSpc>
              <a:buFont typeface="+mj-lt"/>
              <a:buAutoNum type="arabicPeriod"/>
              <a:defRPr sz="1800" cap="all" baseline="0"/>
            </a:lvl1pPr>
            <a:lvl2pPr marL="571500" indent="-342900">
              <a:buFont typeface="+mj-lt"/>
              <a:buAutoNum type="alphaLcPeriod"/>
              <a:defRPr sz="1800" cap="all"/>
            </a:lvl2pPr>
            <a:lvl3pPr marL="800100" indent="-342900">
              <a:buFont typeface="+mj-lt"/>
              <a:buAutoNum type="romanLcPeriod"/>
              <a:defRPr sz="1800" cap="all"/>
            </a:lvl3pPr>
            <a:lvl4pPr marL="1028700" indent="-342900">
              <a:buFont typeface="+mj-lt"/>
              <a:buAutoNum type="arabicParenR"/>
              <a:defRPr sz="1800" cap="all"/>
            </a:lvl4pPr>
            <a:lvl5pPr marL="1257300" indent="-342900">
              <a:buFont typeface="+mj-lt"/>
              <a:buAutoNum type="alphaLcParenR"/>
              <a:defRPr sz="1800" cap="all"/>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5192038" y="6343955"/>
            <a:ext cx="2985400" cy="365125"/>
          </a:xfrm>
          <a:prstGeom prst="rect">
            <a:avLst/>
          </a:prstGeom>
        </p:spPr>
        <p:txBody>
          <a:bodyPr>
            <a:noAutofit/>
          </a:bodyPr>
          <a:lstStyle/>
          <a:p>
            <a:r>
              <a:rPr lang="en-US"/>
              <a:t>Sample Footer Text</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9535886" y="6343955"/>
            <a:ext cx="1553108" cy="365125"/>
          </a:xfrm>
          <a:prstGeom prst="rect">
            <a:avLst/>
          </a:prstGeom>
        </p:spPr>
        <p:txBody>
          <a:bodyPr>
            <a:noAutofit/>
          </a:bodyPr>
          <a:lstStyle/>
          <a:p>
            <a:r>
              <a:rPr lang="en-US"/>
              <a:t>20xx</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5763036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grpSp>
        <p:nvGrpSpPr>
          <p:cNvPr id="65" name="Group 64">
            <a:extLst>
              <a:ext uri="{FF2B5EF4-FFF2-40B4-BE49-F238E27FC236}">
                <a16:creationId xmlns:a16="http://schemas.microsoft.com/office/drawing/2014/main" id="{218FBE0F-9B63-6A71-94B1-0F594CAF611D}"/>
              </a:ext>
            </a:extLst>
          </p:cNvPr>
          <p:cNvGrpSpPr/>
          <p:nvPr/>
        </p:nvGrpSpPr>
        <p:grpSpPr>
          <a:xfrm rot="2700000">
            <a:off x="10522137" y="4483036"/>
            <a:ext cx="633413" cy="1862138"/>
            <a:chOff x="5959192" y="333389"/>
            <a:chExt cx="633413" cy="1862138"/>
          </a:xfrm>
        </p:grpSpPr>
        <p:grpSp>
          <p:nvGrpSpPr>
            <p:cNvPr id="66" name="Group 65">
              <a:extLst>
                <a:ext uri="{FF2B5EF4-FFF2-40B4-BE49-F238E27FC236}">
                  <a16:creationId xmlns:a16="http://schemas.microsoft.com/office/drawing/2014/main" id="{15FF1AEF-EA93-71FD-09DD-2D65CBDC09D9}"/>
                </a:ext>
              </a:extLst>
            </p:cNvPr>
            <p:cNvGrpSpPr/>
            <p:nvPr/>
          </p:nvGrpSpPr>
          <p:grpSpPr>
            <a:xfrm>
              <a:off x="5959192" y="333389"/>
              <a:ext cx="633413" cy="1419225"/>
              <a:chOff x="5959192" y="333389"/>
              <a:chExt cx="633413" cy="1419225"/>
            </a:xfrm>
          </p:grpSpPr>
          <p:sp>
            <p:nvSpPr>
              <p:cNvPr id="68" name="Freeform 68">
                <a:extLst>
                  <a:ext uri="{FF2B5EF4-FFF2-40B4-BE49-F238E27FC236}">
                    <a16:creationId xmlns:a16="http://schemas.microsoft.com/office/drawing/2014/main" id="{CE3B7C33-3CEA-C7DC-6D9B-1B19D283EAB7}"/>
                  </a:ext>
                </a:extLst>
              </p:cNvPr>
              <p:cNvSpPr>
                <a:spLocks/>
              </p:cNvSpPr>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69">
                <a:extLst>
                  <a:ext uri="{FF2B5EF4-FFF2-40B4-BE49-F238E27FC236}">
                    <a16:creationId xmlns:a16="http://schemas.microsoft.com/office/drawing/2014/main" id="{44E07912-E7DB-41E1-BBB5-E914477D273F}"/>
                  </a:ext>
                </a:extLst>
              </p:cNvPr>
              <p:cNvSpPr>
                <a:spLocks/>
              </p:cNvSpPr>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67" name="Line 70">
              <a:extLst>
                <a:ext uri="{FF2B5EF4-FFF2-40B4-BE49-F238E27FC236}">
                  <a16:creationId xmlns:a16="http://schemas.microsoft.com/office/drawing/2014/main" id="{0679C784-04BA-6538-188E-E570BFAA79AD}"/>
                </a:ext>
              </a:extLst>
            </p:cNvPr>
            <p:cNvSpPr>
              <a:spLocks noChangeShapeType="1"/>
            </p:cNvSpPr>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70" name="Group 69">
            <a:extLst>
              <a:ext uri="{FF2B5EF4-FFF2-40B4-BE49-F238E27FC236}">
                <a16:creationId xmlns:a16="http://schemas.microsoft.com/office/drawing/2014/main" id="{C4EE5BC5-2282-EF22-2D27-9605690AD2F9}"/>
              </a:ext>
            </a:extLst>
          </p:cNvPr>
          <p:cNvGrpSpPr/>
          <p:nvPr/>
        </p:nvGrpSpPr>
        <p:grpSpPr>
          <a:xfrm>
            <a:off x="1079500" y="649304"/>
            <a:ext cx="698051" cy="1372591"/>
            <a:chOff x="1079500" y="649304"/>
            <a:chExt cx="698051" cy="1372591"/>
          </a:xfrm>
        </p:grpSpPr>
        <p:sp>
          <p:nvSpPr>
            <p:cNvPr id="71" name="Oval 70">
              <a:extLst>
                <a:ext uri="{FF2B5EF4-FFF2-40B4-BE49-F238E27FC236}">
                  <a16:creationId xmlns:a16="http://schemas.microsoft.com/office/drawing/2014/main" id="{728D3B3C-3AE0-8ED5-280F-D333F02F1258}"/>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72" name="Group 71">
              <a:extLst>
                <a:ext uri="{FF2B5EF4-FFF2-40B4-BE49-F238E27FC236}">
                  <a16:creationId xmlns:a16="http://schemas.microsoft.com/office/drawing/2014/main" id="{FEF8264A-5687-D010-2ECD-9D58025DB73F}"/>
                </a:ext>
              </a:extLst>
            </p:cNvPr>
            <p:cNvGrpSpPr/>
            <p:nvPr/>
          </p:nvGrpSpPr>
          <p:grpSpPr>
            <a:xfrm rot="10800000">
              <a:off x="1079500" y="952167"/>
              <a:ext cx="641184" cy="1069728"/>
              <a:chOff x="6484111" y="2967038"/>
              <a:chExt cx="641184" cy="1069728"/>
            </a:xfrm>
          </p:grpSpPr>
          <p:grpSp>
            <p:nvGrpSpPr>
              <p:cNvPr id="73" name="Group 72">
                <a:extLst>
                  <a:ext uri="{FF2B5EF4-FFF2-40B4-BE49-F238E27FC236}">
                    <a16:creationId xmlns:a16="http://schemas.microsoft.com/office/drawing/2014/main" id="{60A8F3A8-A2DC-5ADC-4FD9-393659D891DE}"/>
                  </a:ext>
                </a:extLst>
              </p:cNvPr>
              <p:cNvGrpSpPr/>
              <p:nvPr/>
            </p:nvGrpSpPr>
            <p:grpSpPr>
              <a:xfrm>
                <a:off x="6808136" y="2967038"/>
                <a:ext cx="317159" cy="932400"/>
                <a:chOff x="6808136" y="2967038"/>
                <a:chExt cx="317159" cy="932400"/>
              </a:xfrm>
            </p:grpSpPr>
            <p:sp>
              <p:nvSpPr>
                <p:cNvPr id="78" name="Freeform 68">
                  <a:extLst>
                    <a:ext uri="{FF2B5EF4-FFF2-40B4-BE49-F238E27FC236}">
                      <a16:creationId xmlns:a16="http://schemas.microsoft.com/office/drawing/2014/main" id="{0B7D5584-0C9B-A0CD-A775-8C759CBAC82E}"/>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69">
                  <a:extLst>
                    <a:ext uri="{FF2B5EF4-FFF2-40B4-BE49-F238E27FC236}">
                      <a16:creationId xmlns:a16="http://schemas.microsoft.com/office/drawing/2014/main" id="{5FAFBF8A-D6D3-F82D-B4E1-5D0E1DE82206}"/>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0" name="Line 70">
                  <a:extLst>
                    <a:ext uri="{FF2B5EF4-FFF2-40B4-BE49-F238E27FC236}">
                      <a16:creationId xmlns:a16="http://schemas.microsoft.com/office/drawing/2014/main" id="{6D9602E0-52EF-81E6-73A3-E6F3B2521F95}"/>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74" name="Group 73">
                <a:extLst>
                  <a:ext uri="{FF2B5EF4-FFF2-40B4-BE49-F238E27FC236}">
                    <a16:creationId xmlns:a16="http://schemas.microsoft.com/office/drawing/2014/main" id="{B72D4C62-7F4E-3C19-F030-759BBCC73ADD}"/>
                  </a:ext>
                </a:extLst>
              </p:cNvPr>
              <p:cNvGrpSpPr/>
              <p:nvPr/>
            </p:nvGrpSpPr>
            <p:grpSpPr>
              <a:xfrm rot="18900000" flipH="1">
                <a:off x="6484111" y="3104366"/>
                <a:ext cx="317159" cy="932400"/>
                <a:chOff x="6808136" y="2967038"/>
                <a:chExt cx="317159" cy="932400"/>
              </a:xfrm>
            </p:grpSpPr>
            <p:sp>
              <p:nvSpPr>
                <p:cNvPr id="75" name="Freeform 68">
                  <a:extLst>
                    <a:ext uri="{FF2B5EF4-FFF2-40B4-BE49-F238E27FC236}">
                      <a16:creationId xmlns:a16="http://schemas.microsoft.com/office/drawing/2014/main" id="{9B64F73D-DDBE-F99D-B5A4-E2031361D67E}"/>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69">
                  <a:extLst>
                    <a:ext uri="{FF2B5EF4-FFF2-40B4-BE49-F238E27FC236}">
                      <a16:creationId xmlns:a16="http://schemas.microsoft.com/office/drawing/2014/main" id="{BB633787-0233-D377-F0AF-3F313A1835D1}"/>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7" name="Line 70">
                  <a:extLst>
                    <a:ext uri="{FF2B5EF4-FFF2-40B4-BE49-F238E27FC236}">
                      <a16:creationId xmlns:a16="http://schemas.microsoft.com/office/drawing/2014/main" id="{E218811C-28A2-31DD-C23E-EF36A5D35103}"/>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cxnSp>
        <p:nvCxnSpPr>
          <p:cNvPr id="61" name="Straight Connector 60">
            <a:extLst>
              <a:ext uri="{FF2B5EF4-FFF2-40B4-BE49-F238E27FC236}">
                <a16:creationId xmlns:a16="http://schemas.microsoft.com/office/drawing/2014/main" id="{46345B66-BEAE-193A-4397-C22AA5BF93E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821680" y="3544697"/>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60" name="Title 1">
            <a:extLst>
              <a:ext uri="{FF2B5EF4-FFF2-40B4-BE49-F238E27FC236}">
                <a16:creationId xmlns:a16="http://schemas.microsoft.com/office/drawing/2014/main" id="{6FA74A03-875B-FA64-4AF9-93EBDBB38452}"/>
              </a:ext>
            </a:extLst>
          </p:cNvPr>
          <p:cNvSpPr>
            <a:spLocks noGrp="1"/>
          </p:cNvSpPr>
          <p:nvPr>
            <p:ph type="title"/>
          </p:nvPr>
        </p:nvSpPr>
        <p:spPr>
          <a:xfrm>
            <a:off x="3757422" y="1747177"/>
            <a:ext cx="4677156" cy="1495065"/>
          </a:xfrm>
          <a:prstGeom prst="rect">
            <a:avLst/>
          </a:prstGeom>
        </p:spPr>
        <p:txBody>
          <a:bodyPr anchor="b">
            <a:noAutofit/>
          </a:bodyPr>
          <a:lstStyle>
            <a:lvl1pPr algn="ctr">
              <a:defRPr sz="3200">
                <a:solidFill>
                  <a:schemeClr val="tx1">
                    <a:lumMod val="75000"/>
                    <a:lumOff val="25000"/>
                  </a:schemeClr>
                </a:solidFill>
              </a:defRPr>
            </a:lvl1pPr>
          </a:lstStyle>
          <a:p>
            <a:r>
              <a:rPr lang="en-US"/>
              <a:t>Click to edit Master title style</a:t>
            </a:r>
          </a:p>
        </p:txBody>
      </p:sp>
      <p:sp>
        <p:nvSpPr>
          <p:cNvPr id="59" name="Content Placeholder 7">
            <a:extLst>
              <a:ext uri="{FF2B5EF4-FFF2-40B4-BE49-F238E27FC236}">
                <a16:creationId xmlns:a16="http://schemas.microsoft.com/office/drawing/2014/main" id="{A53C4390-318D-97F3-BC85-79B2C11CBDDC}"/>
              </a:ext>
            </a:extLst>
          </p:cNvPr>
          <p:cNvSpPr>
            <a:spLocks noGrp="1"/>
          </p:cNvSpPr>
          <p:nvPr>
            <p:ph sz="quarter" idx="14"/>
          </p:nvPr>
        </p:nvSpPr>
        <p:spPr>
          <a:xfrm>
            <a:off x="3757422" y="3847150"/>
            <a:ext cx="4677156" cy="2014819"/>
          </a:xfrm>
        </p:spPr>
        <p:txBody>
          <a:bodyPr anchor="t" anchorCtr="0">
            <a:noAutofit/>
          </a:bodyPr>
          <a:lstStyle>
            <a:lvl1pPr marL="0" indent="0" algn="ctr">
              <a:buNone/>
              <a:defRPr sz="1400"/>
            </a:lvl1pPr>
            <a:lvl2pPr marL="228600" indent="0" algn="ctr">
              <a:buNone/>
              <a:defRPr sz="1400"/>
            </a:lvl2pPr>
            <a:lvl3pPr marL="457200" indent="0" algn="ctr">
              <a:buNone/>
              <a:defRPr sz="1400"/>
            </a:lvl3pPr>
            <a:lvl4pPr marL="685800" indent="0" algn="ctr">
              <a:buNone/>
              <a:defRPr sz="1400"/>
            </a:lvl4pPr>
            <a:lvl5pPr marL="914400" indent="0" algn="ctr">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343955"/>
            <a:ext cx="2202644" cy="365125"/>
          </a:xfrm>
          <a:prstGeom prst="rect">
            <a:avLst/>
          </a:prstGeom>
        </p:spPr>
        <p:txBody>
          <a:body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343955"/>
            <a:ext cx="2805405" cy="365125"/>
          </a:xfrm>
          <a:prstGeom prst="rect">
            <a:avLst/>
          </a:prstGeom>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12408773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3">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17A6EA59-28D6-DA53-6F3E-EF38136F981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8900000" flipH="1" flipV="1">
            <a:off x="9970657" y="4426541"/>
            <a:ext cx="1785984" cy="2211229"/>
            <a:chOff x="3125006" y="3171595"/>
            <a:chExt cx="1785984" cy="2211229"/>
          </a:xfrm>
        </p:grpSpPr>
        <p:grpSp>
          <p:nvGrpSpPr>
            <p:cNvPr id="8" name="Group 7">
              <a:extLst>
                <a:ext uri="{FF2B5EF4-FFF2-40B4-BE49-F238E27FC236}">
                  <a16:creationId xmlns:a16="http://schemas.microsoft.com/office/drawing/2014/main" id="{32FCA871-839C-CEC7-2429-2FB727ED154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12" name="Straight Connector 11">
                <a:extLst>
                  <a:ext uri="{FF2B5EF4-FFF2-40B4-BE49-F238E27FC236}">
                    <a16:creationId xmlns:a16="http://schemas.microsoft.com/office/drawing/2014/main" id="{294CE533-E091-38A9-12CE-9D47E91484D7}"/>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4C87F8D-8670-D62F-6A3D-320EB05E7C65}"/>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14" name="Rectangle 30">
                <a:extLst>
                  <a:ext uri="{FF2B5EF4-FFF2-40B4-BE49-F238E27FC236}">
                    <a16:creationId xmlns:a16="http://schemas.microsoft.com/office/drawing/2014/main" id="{658C07E6-9AB5-F814-07D0-179C8EA4C13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30">
                <a:extLst>
                  <a:ext uri="{FF2B5EF4-FFF2-40B4-BE49-F238E27FC236}">
                    <a16:creationId xmlns:a16="http://schemas.microsoft.com/office/drawing/2014/main" id="{312A15F3-AD33-F4D5-DB86-AB66803005A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9" name="Group 8">
              <a:extLst>
                <a:ext uri="{FF2B5EF4-FFF2-40B4-BE49-F238E27FC236}">
                  <a16:creationId xmlns:a16="http://schemas.microsoft.com/office/drawing/2014/main" id="{FBDE8181-8F3F-D7BB-5383-9E342A3280E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10" name="Freeform: Shape 141">
                <a:extLst>
                  <a:ext uri="{FF2B5EF4-FFF2-40B4-BE49-F238E27FC236}">
                    <a16:creationId xmlns:a16="http://schemas.microsoft.com/office/drawing/2014/main" id="{B248150E-6D66-9535-F0D8-EA9C79BC60A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11" name="Freeform: Shape 142">
                <a:extLst>
                  <a:ext uri="{FF2B5EF4-FFF2-40B4-BE49-F238E27FC236}">
                    <a16:creationId xmlns:a16="http://schemas.microsoft.com/office/drawing/2014/main" id="{4A3475E1-5BDA-CFB0-E1B9-6A85E4E03AB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cxnSp>
        <p:nvCxnSpPr>
          <p:cNvPr id="17" name="Straight Connector 16">
            <a:extLst>
              <a:ext uri="{FF2B5EF4-FFF2-40B4-BE49-F238E27FC236}">
                <a16:creationId xmlns:a16="http://schemas.microsoft.com/office/drawing/2014/main" id="{56185C57-0CFE-3698-7D7A-034CA9A84ACC}"/>
              </a:ext>
            </a:extLst>
          </p:cNvPr>
          <p:cNvCxnSpPr>
            <a:cxnSpLocks/>
          </p:cNvCxnSpPr>
          <p:nvPr/>
        </p:nvCxnSpPr>
        <p:spPr>
          <a:xfrm rot="16200000" flipH="1">
            <a:off x="4476023" y="3429000"/>
            <a:ext cx="54864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16" name="Title 15">
            <a:extLst>
              <a:ext uri="{FF2B5EF4-FFF2-40B4-BE49-F238E27FC236}">
                <a16:creationId xmlns:a16="http://schemas.microsoft.com/office/drawing/2014/main" id="{4A3E2E5C-03FE-F488-47C1-088F8046CA14}"/>
              </a:ext>
            </a:extLst>
          </p:cNvPr>
          <p:cNvSpPr>
            <a:spLocks noGrp="1"/>
          </p:cNvSpPr>
          <p:nvPr>
            <p:ph type="title"/>
          </p:nvPr>
        </p:nvSpPr>
        <p:spPr>
          <a:xfrm>
            <a:off x="612649" y="2197571"/>
            <a:ext cx="3661890" cy="2483849"/>
          </a:xfrm>
        </p:spPr>
        <p:txBody>
          <a:bodyPr anchor="ctr"/>
          <a:lstStyle/>
          <a:p>
            <a:r>
              <a:rPr lang="en-US"/>
              <a:t>Click to edit Master title style</a:t>
            </a:r>
          </a:p>
        </p:txBody>
      </p:sp>
      <p:sp>
        <p:nvSpPr>
          <p:cNvPr id="36" name="Content Placeholder 7">
            <a:extLst>
              <a:ext uri="{FF2B5EF4-FFF2-40B4-BE49-F238E27FC236}">
                <a16:creationId xmlns:a16="http://schemas.microsoft.com/office/drawing/2014/main" id="{0FCDC937-73DD-F5B2-569F-F51B88EDE4C0}"/>
              </a:ext>
            </a:extLst>
          </p:cNvPr>
          <p:cNvSpPr>
            <a:spLocks noGrp="1"/>
          </p:cNvSpPr>
          <p:nvPr>
            <p:ph sz="quarter" idx="14"/>
          </p:nvPr>
        </p:nvSpPr>
        <p:spPr>
          <a:xfrm>
            <a:off x="5181600" y="2199132"/>
            <a:ext cx="4325112" cy="2459736"/>
          </a:xfrm>
        </p:spPr>
        <p:txBody>
          <a:bodyPr anchor="ctr" anchorCtr="0">
            <a:noAutofit/>
          </a:bodyPr>
          <a:lstStyle>
            <a:lvl1pPr marL="0" indent="0">
              <a:buNone/>
              <a:defRPr sz="1400"/>
            </a:lvl1pPr>
            <a:lvl2pPr marL="228600" indent="0">
              <a:buNone/>
              <a:defRPr sz="1400"/>
            </a:lvl2pPr>
            <a:lvl3pPr marL="457200" indent="0">
              <a:buNone/>
              <a:defRPr sz="1400"/>
            </a:lvl3pPr>
            <a:lvl4pPr marL="685800" indent="0">
              <a:buNone/>
              <a:defRPr sz="1400"/>
            </a:lvl4pPr>
            <a:lvl5pPr marL="9144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053646"/>
            <a:ext cx="2202644" cy="365125"/>
          </a:xfrm>
          <a:prstGeom prst="rect">
            <a:avLst/>
          </a:prstGeom>
        </p:spPr>
        <p:txBody>
          <a:body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053646"/>
            <a:ext cx="2805405" cy="365125"/>
          </a:xfrm>
          <a:prstGeom prst="rect">
            <a:avLst/>
          </a:prstGeom>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147096" y="6053646"/>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25815450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4">
    <p:spTree>
      <p:nvGrpSpPr>
        <p:cNvPr id="1" name=""/>
        <p:cNvGrpSpPr/>
        <p:nvPr/>
      </p:nvGrpSpPr>
      <p:grpSpPr>
        <a:xfrm>
          <a:off x="0" y="0"/>
          <a:ext cx="0" cy="0"/>
          <a:chOff x="0" y="0"/>
          <a:chExt cx="0" cy="0"/>
        </a:xfrm>
      </p:grpSpPr>
      <p:sp>
        <p:nvSpPr>
          <p:cNvPr id="3" name="Frame">
            <a:extLst>
              <a:ext uri="{FF2B5EF4-FFF2-40B4-BE49-F238E27FC236}">
                <a16:creationId xmlns:a16="http://schemas.microsoft.com/office/drawing/2014/main" id="{0A3B5A60-DF42-D2CD-2CEF-35252D05CA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666999" y="-2667001"/>
            <a:ext cx="6858003" cy="12192000"/>
          </a:xfrm>
          <a:custGeom>
            <a:avLst/>
            <a:gdLst>
              <a:gd name="connsiteX0" fmla="*/ 233174 w 6858003"/>
              <a:gd name="connsiteY0" fmla="*/ 11958827 h 12192000"/>
              <a:gd name="connsiteX1" fmla="*/ 6624830 w 6858003"/>
              <a:gd name="connsiteY1" fmla="*/ 11958827 h 12192000"/>
              <a:gd name="connsiteX2" fmla="*/ 6624830 w 6858003"/>
              <a:gd name="connsiteY2" fmla="*/ 233172 h 12192000"/>
              <a:gd name="connsiteX3" fmla="*/ 233174 w 6858003"/>
              <a:gd name="connsiteY3" fmla="*/ 233172 h 12192000"/>
              <a:gd name="connsiteX4" fmla="*/ 0 w 6858003"/>
              <a:gd name="connsiteY4" fmla="*/ 12191999 h 12192000"/>
              <a:gd name="connsiteX5" fmla="*/ 0 w 6858003"/>
              <a:gd name="connsiteY5" fmla="*/ 11958827 h 12192000"/>
              <a:gd name="connsiteX6" fmla="*/ 2 w 6858003"/>
              <a:gd name="connsiteY6" fmla="*/ 11958827 h 12192000"/>
              <a:gd name="connsiteX7" fmla="*/ 2 w 6858003"/>
              <a:gd name="connsiteY7" fmla="*/ 233172 h 12192000"/>
              <a:gd name="connsiteX8" fmla="*/ 1 w 6858003"/>
              <a:gd name="connsiteY8" fmla="*/ 233172 h 12192000"/>
              <a:gd name="connsiteX9" fmla="*/ 1 w 6858003"/>
              <a:gd name="connsiteY9" fmla="*/ 0 h 12192000"/>
              <a:gd name="connsiteX10" fmla="*/ 2 w 6858003"/>
              <a:gd name="connsiteY10" fmla="*/ 0 h 12192000"/>
              <a:gd name="connsiteX11" fmla="*/ 233174 w 6858003"/>
              <a:gd name="connsiteY11" fmla="*/ 0 h 12192000"/>
              <a:gd name="connsiteX12" fmla="*/ 6624830 w 6858003"/>
              <a:gd name="connsiteY12" fmla="*/ 0 h 12192000"/>
              <a:gd name="connsiteX13" fmla="*/ 6858002 w 6858003"/>
              <a:gd name="connsiteY13" fmla="*/ 0 h 12192000"/>
              <a:gd name="connsiteX14" fmla="*/ 6858003 w 6858003"/>
              <a:gd name="connsiteY14" fmla="*/ 0 h 12192000"/>
              <a:gd name="connsiteX15" fmla="*/ 6858003 w 6858003"/>
              <a:gd name="connsiteY15" fmla="*/ 233172 h 12192000"/>
              <a:gd name="connsiteX16" fmla="*/ 6858002 w 6858003"/>
              <a:gd name="connsiteY16" fmla="*/ 233172 h 12192000"/>
              <a:gd name="connsiteX17" fmla="*/ 6858002 w 6858003"/>
              <a:gd name="connsiteY17" fmla="*/ 11958827 h 12192000"/>
              <a:gd name="connsiteX18" fmla="*/ 6858002 w 6858003"/>
              <a:gd name="connsiteY18" fmla="*/ 12191999 h 12192000"/>
              <a:gd name="connsiteX19" fmla="*/ 6858002 w 6858003"/>
              <a:gd name="connsiteY19" fmla="*/ 12192000 h 12192000"/>
              <a:gd name="connsiteX20" fmla="*/ 6624830 w 6858003"/>
              <a:gd name="connsiteY20" fmla="*/ 12192000 h 12192000"/>
              <a:gd name="connsiteX21" fmla="*/ 6624830 w 6858003"/>
              <a:gd name="connsiteY21" fmla="*/ 12191999 h 12192000"/>
              <a:gd name="connsiteX22" fmla="*/ 233174 w 6858003"/>
              <a:gd name="connsiteY22" fmla="*/ 12191999 h 12192000"/>
              <a:gd name="connsiteX23" fmla="*/ 233174 w 6858003"/>
              <a:gd name="connsiteY23" fmla="*/ 12192000 h 12192000"/>
              <a:gd name="connsiteX24" fmla="*/ 2 w 6858003"/>
              <a:gd name="connsiteY24" fmla="*/ 12192000 h 12192000"/>
              <a:gd name="connsiteX25" fmla="*/ 2 w 6858003"/>
              <a:gd name="connsiteY25" fmla="*/ 12191999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858003" h="12192000">
                <a:moveTo>
                  <a:pt x="233174" y="11958827"/>
                </a:moveTo>
                <a:lnTo>
                  <a:pt x="6624830" y="11958827"/>
                </a:lnTo>
                <a:lnTo>
                  <a:pt x="6624830" y="233172"/>
                </a:lnTo>
                <a:lnTo>
                  <a:pt x="233174" y="233172"/>
                </a:lnTo>
                <a:close/>
                <a:moveTo>
                  <a:pt x="0" y="12191999"/>
                </a:moveTo>
                <a:lnTo>
                  <a:pt x="0" y="11958827"/>
                </a:lnTo>
                <a:lnTo>
                  <a:pt x="2" y="11958827"/>
                </a:lnTo>
                <a:lnTo>
                  <a:pt x="2" y="233172"/>
                </a:lnTo>
                <a:lnTo>
                  <a:pt x="1" y="233172"/>
                </a:lnTo>
                <a:lnTo>
                  <a:pt x="1" y="0"/>
                </a:lnTo>
                <a:lnTo>
                  <a:pt x="2" y="0"/>
                </a:lnTo>
                <a:lnTo>
                  <a:pt x="233174" y="0"/>
                </a:lnTo>
                <a:lnTo>
                  <a:pt x="6624830" y="0"/>
                </a:lnTo>
                <a:lnTo>
                  <a:pt x="6858002" y="0"/>
                </a:lnTo>
                <a:lnTo>
                  <a:pt x="6858003" y="0"/>
                </a:lnTo>
                <a:lnTo>
                  <a:pt x="6858003" y="233172"/>
                </a:lnTo>
                <a:lnTo>
                  <a:pt x="6858002" y="233172"/>
                </a:lnTo>
                <a:lnTo>
                  <a:pt x="6858002" y="11958827"/>
                </a:lnTo>
                <a:lnTo>
                  <a:pt x="6858002" y="12191999"/>
                </a:lnTo>
                <a:lnTo>
                  <a:pt x="6858002" y="12192000"/>
                </a:lnTo>
                <a:lnTo>
                  <a:pt x="6624830" y="12192000"/>
                </a:lnTo>
                <a:lnTo>
                  <a:pt x="6624830" y="12191999"/>
                </a:lnTo>
                <a:lnTo>
                  <a:pt x="233174" y="12191999"/>
                </a:lnTo>
                <a:lnTo>
                  <a:pt x="233174" y="12192000"/>
                </a:lnTo>
                <a:lnTo>
                  <a:pt x="2" y="12192000"/>
                </a:lnTo>
                <a:lnTo>
                  <a:pt x="2" y="12191999"/>
                </a:lnTo>
                <a:close/>
              </a:path>
            </a:pathLst>
          </a:cu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alpha val="20000"/>
                </a:schemeClr>
              </a:solidFill>
            </a:endParaRPr>
          </a:p>
        </p:txBody>
      </p:sp>
      <p:cxnSp>
        <p:nvCxnSpPr>
          <p:cNvPr id="17" name="Straight Connector 16">
            <a:extLst>
              <a:ext uri="{FF2B5EF4-FFF2-40B4-BE49-F238E27FC236}">
                <a16:creationId xmlns:a16="http://schemas.microsoft.com/office/drawing/2014/main" id="{56185C57-0CFE-3698-7D7A-034CA9A84ACC}"/>
              </a:ext>
            </a:extLst>
          </p:cNvPr>
          <p:cNvCxnSpPr>
            <a:cxnSpLocks/>
          </p:cNvCxnSpPr>
          <p:nvPr userDrawn="1"/>
        </p:nvCxnSpPr>
        <p:spPr>
          <a:xfrm rot="16200000" flipH="1">
            <a:off x="4476023" y="3429000"/>
            <a:ext cx="54864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8" name="Title 7">
            <a:extLst>
              <a:ext uri="{FF2B5EF4-FFF2-40B4-BE49-F238E27FC236}">
                <a16:creationId xmlns:a16="http://schemas.microsoft.com/office/drawing/2014/main" id="{61DD36E2-CAE6-8C77-72F4-2AF2403154B2}"/>
              </a:ext>
            </a:extLst>
          </p:cNvPr>
          <p:cNvSpPr>
            <a:spLocks noGrp="1"/>
          </p:cNvSpPr>
          <p:nvPr>
            <p:ph type="title"/>
          </p:nvPr>
        </p:nvSpPr>
        <p:spPr>
          <a:xfrm>
            <a:off x="609601" y="2199132"/>
            <a:ext cx="3664938" cy="2459736"/>
          </a:xfrm>
        </p:spPr>
        <p:txBody>
          <a:bodyPr anchor="ctr"/>
          <a:lstStyle/>
          <a:p>
            <a:r>
              <a:rPr lang="en-US"/>
              <a:t>Click to edit Master title style</a:t>
            </a:r>
          </a:p>
        </p:txBody>
      </p:sp>
      <p:sp>
        <p:nvSpPr>
          <p:cNvPr id="36" name="Content Placeholder 7">
            <a:extLst>
              <a:ext uri="{FF2B5EF4-FFF2-40B4-BE49-F238E27FC236}">
                <a16:creationId xmlns:a16="http://schemas.microsoft.com/office/drawing/2014/main" id="{0FCDC937-73DD-F5B2-569F-F51B88EDE4C0}"/>
              </a:ext>
            </a:extLst>
          </p:cNvPr>
          <p:cNvSpPr>
            <a:spLocks noGrp="1"/>
          </p:cNvSpPr>
          <p:nvPr>
            <p:ph sz="quarter" idx="14"/>
          </p:nvPr>
        </p:nvSpPr>
        <p:spPr>
          <a:xfrm>
            <a:off x="5181600" y="2199132"/>
            <a:ext cx="4325112" cy="2459736"/>
          </a:xfrm>
        </p:spPr>
        <p:txBody>
          <a:bodyPr anchor="ctr" anchorCtr="0">
            <a:noAutofit/>
          </a:bodyPr>
          <a:lstStyle>
            <a:lvl1pPr marL="0" indent="0">
              <a:buNone/>
              <a:defRPr sz="1400"/>
            </a:lvl1pPr>
            <a:lvl2pPr marL="228600" indent="0">
              <a:buNone/>
              <a:defRPr sz="1400"/>
            </a:lvl2pPr>
            <a:lvl3pPr marL="457200" indent="0">
              <a:buNone/>
              <a:defRPr sz="1400"/>
            </a:lvl3pPr>
            <a:lvl4pPr marL="685800" indent="0">
              <a:buNone/>
              <a:defRPr sz="1400"/>
            </a:lvl4pPr>
            <a:lvl5pPr marL="9144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053646"/>
            <a:ext cx="2202644" cy="365125"/>
          </a:xfrm>
          <a:prstGeom prst="rect">
            <a:avLst/>
          </a:prstGeom>
        </p:spPr>
        <p:txBody>
          <a:body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053646"/>
            <a:ext cx="2805405" cy="365125"/>
          </a:xfrm>
          <a:prstGeom prst="rect">
            <a:avLst/>
          </a:prstGeom>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147096" y="6053646"/>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2391580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5">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53A3441A-751A-4C14-8F12-1737265EAF68}"/>
              </a:ext>
            </a:extLst>
          </p:cNvPr>
          <p:cNvCxnSpPr>
            <a:cxnSpLocks/>
          </p:cNvCxnSpPr>
          <p:nvPr userDrawn="1"/>
        </p:nvCxnSpPr>
        <p:spPr>
          <a:xfrm rot="16200000" flipH="1">
            <a:off x="2007143" y="3429000"/>
            <a:ext cx="54864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7" name="Title 1">
            <a:extLst>
              <a:ext uri="{FF2B5EF4-FFF2-40B4-BE49-F238E27FC236}">
                <a16:creationId xmlns:a16="http://schemas.microsoft.com/office/drawing/2014/main" id="{8B35408D-7D8B-356F-9E0A-2AB7AEB2FD1D}"/>
              </a:ext>
            </a:extLst>
          </p:cNvPr>
          <p:cNvSpPr>
            <a:spLocks noGrp="1"/>
          </p:cNvSpPr>
          <p:nvPr>
            <p:ph type="title"/>
          </p:nvPr>
        </p:nvSpPr>
        <p:spPr>
          <a:xfrm>
            <a:off x="612647" y="1698393"/>
            <a:ext cx="3677228" cy="3461213"/>
          </a:xfrm>
          <a:prstGeom prst="rect">
            <a:avLst/>
          </a:prstGeom>
        </p:spPr>
        <p:txBody>
          <a:bodyPr anchor="ctr">
            <a:no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184648" y="1698394"/>
            <a:ext cx="4956175" cy="3461212"/>
          </a:xfrm>
        </p:spPr>
        <p:txBody>
          <a:bodyPr anchor="ct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5627986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6">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7FC7FF4C-7465-B229-0CED-4652B1D903B1}"/>
              </a:ext>
            </a:extLst>
          </p:cNvPr>
          <p:cNvCxnSpPr>
            <a:cxnSpLocks/>
          </p:cNvCxnSpPr>
          <p:nvPr/>
        </p:nvCxnSpPr>
        <p:spPr>
          <a:xfrm rot="16200000" flipH="1">
            <a:off x="2007143" y="3429000"/>
            <a:ext cx="54864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7" y="1371599"/>
            <a:ext cx="3677228" cy="4114802"/>
          </a:xfrm>
          <a:prstGeom prst="rect">
            <a:avLst/>
          </a:prstGeom>
        </p:spPr>
        <p:txBody>
          <a:bodyPr anchor="ctr">
            <a:no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184648" y="1371598"/>
            <a:ext cx="5939849" cy="4114802"/>
          </a:xfrm>
        </p:spPr>
        <p:txBody>
          <a:bodyPr anchor="ct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13644452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7">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EA111205-9D87-3642-8052-153C2ECA2F84}"/>
              </a:ext>
            </a:extLst>
          </p:cNvPr>
          <p:cNvCxnSpPr>
            <a:cxnSpLocks/>
          </p:cNvCxnSpPr>
          <p:nvPr/>
        </p:nvCxnSpPr>
        <p:spPr>
          <a:xfrm rot="16200000" flipH="1">
            <a:off x="2007143" y="3429000"/>
            <a:ext cx="54864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8" y="958670"/>
            <a:ext cx="3651436" cy="4940661"/>
          </a:xfrm>
          <a:prstGeom prst="rect">
            <a:avLst/>
          </a:prstGeom>
        </p:spPr>
        <p:txBody>
          <a:bodyPr anchor="ctr">
            <a:no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5184648" y="958671"/>
            <a:ext cx="5939849" cy="4940660"/>
          </a:xfrm>
        </p:spPr>
        <p:txBody>
          <a:bodyPr anchor="ct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343955"/>
            <a:ext cx="2202644" cy="365125"/>
          </a:xfrm>
          <a:prstGeom prst="rect">
            <a:avLst/>
          </a:prstGeom>
        </p:spPr>
        <p:txBody>
          <a:body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343955"/>
            <a:ext cx="2805405" cy="365125"/>
          </a:xfrm>
          <a:prstGeom prst="rect">
            <a:avLst/>
          </a:prstGeom>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10050380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8">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A9C14383-F969-7F64-05B9-667C4A1E57DE}"/>
              </a:ext>
            </a:extLst>
          </p:cNvPr>
          <p:cNvCxnSpPr>
            <a:cxnSpLocks/>
          </p:cNvCxnSpPr>
          <p:nvPr/>
        </p:nvCxnSpPr>
        <p:spPr>
          <a:xfrm rot="16200000" flipH="1">
            <a:off x="2007143" y="3429000"/>
            <a:ext cx="54864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7" name="Title 1">
            <a:extLst>
              <a:ext uri="{FF2B5EF4-FFF2-40B4-BE49-F238E27FC236}">
                <a16:creationId xmlns:a16="http://schemas.microsoft.com/office/drawing/2014/main" id="{E3EB48D4-74F6-A14E-7A13-6572193D10D0}"/>
              </a:ext>
            </a:extLst>
          </p:cNvPr>
          <p:cNvSpPr>
            <a:spLocks noGrp="1"/>
          </p:cNvSpPr>
          <p:nvPr>
            <p:ph type="title"/>
          </p:nvPr>
        </p:nvSpPr>
        <p:spPr>
          <a:xfrm>
            <a:off x="612648" y="1700553"/>
            <a:ext cx="3651432" cy="3456894"/>
          </a:xfrm>
          <a:prstGeom prst="rect">
            <a:avLst/>
          </a:prstGeom>
        </p:spPr>
        <p:txBody>
          <a:bodyPr anchor="ctr">
            <a:noAutofit/>
          </a:bodyPr>
          <a:lstStyle>
            <a:lvl1pPr>
              <a:defRPr sz="3200"/>
            </a:lvl1pPr>
          </a:lstStyle>
          <a:p>
            <a:r>
              <a:rPr lang="en-US"/>
              <a:t>Click to edit Master title style</a:t>
            </a:r>
          </a:p>
        </p:txBody>
      </p:sp>
      <p:sp>
        <p:nvSpPr>
          <p:cNvPr id="13" name="Content Placeholder 7">
            <a:extLst>
              <a:ext uri="{FF2B5EF4-FFF2-40B4-BE49-F238E27FC236}">
                <a16:creationId xmlns:a16="http://schemas.microsoft.com/office/drawing/2014/main" id="{D049C7FF-E413-2319-577F-E835FCB16323}"/>
              </a:ext>
            </a:extLst>
          </p:cNvPr>
          <p:cNvSpPr>
            <a:spLocks noGrp="1"/>
          </p:cNvSpPr>
          <p:nvPr>
            <p:ph sz="quarter" idx="13"/>
          </p:nvPr>
        </p:nvSpPr>
        <p:spPr>
          <a:xfrm>
            <a:off x="5184648" y="685800"/>
            <a:ext cx="6367321" cy="5486400"/>
          </a:xfrm>
        </p:spPr>
        <p:txBody>
          <a:bodyPr anchor="ct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343955"/>
            <a:ext cx="2202644" cy="365125"/>
          </a:xfrm>
          <a:prstGeom prst="rect">
            <a:avLst/>
          </a:prstGeom>
        </p:spPr>
        <p:txBody>
          <a:body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343955"/>
            <a:ext cx="2805405" cy="365125"/>
          </a:xfrm>
          <a:prstGeom prst="rect">
            <a:avLst/>
          </a:prstGeom>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36307263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with Pictur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824D6F1-F825-A697-C77E-EE383A2676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698"/>
            <a:ext cx="4104807"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18" name="Title 1">
            <a:extLst>
              <a:ext uri="{FF2B5EF4-FFF2-40B4-BE49-F238E27FC236}">
                <a16:creationId xmlns:a16="http://schemas.microsoft.com/office/drawing/2014/main" id="{87524C43-05C6-713A-A7A0-5B61D403A310}"/>
              </a:ext>
            </a:extLst>
          </p:cNvPr>
          <p:cNvSpPr>
            <a:spLocks noGrp="1"/>
          </p:cNvSpPr>
          <p:nvPr>
            <p:ph type="title"/>
          </p:nvPr>
        </p:nvSpPr>
        <p:spPr>
          <a:xfrm>
            <a:off x="4724401" y="685805"/>
            <a:ext cx="6858000" cy="919089"/>
          </a:xfrm>
          <a:prstGeom prst="rect">
            <a:avLst/>
          </a:prstGeom>
        </p:spPr>
        <p:txBody>
          <a:bodyPr anchor="b">
            <a:noAutofit/>
          </a:bodyPr>
          <a:lstStyle/>
          <a:p>
            <a:r>
              <a:rPr lang="en-US"/>
              <a:t>Click to edit Master title style</a:t>
            </a:r>
          </a:p>
        </p:txBody>
      </p:sp>
      <p:sp>
        <p:nvSpPr>
          <p:cNvPr id="16" name="Picture Placeholder 15">
            <a:extLst>
              <a:ext uri="{FF2B5EF4-FFF2-40B4-BE49-F238E27FC236}">
                <a16:creationId xmlns:a16="http://schemas.microsoft.com/office/drawing/2014/main" id="{44CABD78-2C2E-D0EC-F3B8-8A2A35209A2D}"/>
              </a:ext>
            </a:extLst>
          </p:cNvPr>
          <p:cNvSpPr>
            <a:spLocks noGrp="1"/>
          </p:cNvSpPr>
          <p:nvPr>
            <p:ph type="pic" sz="quarter" idx="18" hasCustomPrompt="1"/>
          </p:nvPr>
        </p:nvSpPr>
        <p:spPr>
          <a:xfrm>
            <a:off x="273895" y="269622"/>
            <a:ext cx="3557016" cy="6309360"/>
          </a:xfrm>
          <a:blipFill>
            <a:blip r:embed="rId2">
              <a:alphaModFix amt="60000"/>
            </a:blip>
            <a:stretch>
              <a:fillRect/>
            </a:stretch>
          </a:blipFill>
        </p:spPr>
        <p:txBody>
          <a:bodyPr/>
          <a:lstStyle>
            <a:lvl1pPr>
              <a:defRPr/>
            </a:lvl1pPr>
          </a:lstStyle>
          <a:p>
            <a:r>
              <a:rPr lang="en-US"/>
              <a:t> </a:t>
            </a:r>
          </a:p>
        </p:txBody>
      </p:sp>
      <p:sp>
        <p:nvSpPr>
          <p:cNvPr id="19" name="Content Placeholder 7">
            <a:extLst>
              <a:ext uri="{FF2B5EF4-FFF2-40B4-BE49-F238E27FC236}">
                <a16:creationId xmlns:a16="http://schemas.microsoft.com/office/drawing/2014/main" id="{FACA9154-AC02-B86A-D855-99A470C6C8EF}"/>
              </a:ext>
            </a:extLst>
          </p:cNvPr>
          <p:cNvSpPr>
            <a:spLocks noGrp="1"/>
          </p:cNvSpPr>
          <p:nvPr>
            <p:ph sz="quarter" idx="14"/>
          </p:nvPr>
        </p:nvSpPr>
        <p:spPr>
          <a:xfrm>
            <a:off x="4718304" y="2209800"/>
            <a:ext cx="6857999" cy="3962388"/>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7" name="Straight Connector 6">
            <a:extLst>
              <a:ext uri="{FF2B5EF4-FFF2-40B4-BE49-F238E27FC236}">
                <a16:creationId xmlns:a16="http://schemas.microsoft.com/office/drawing/2014/main" id="{EDA75CD6-1692-0933-12E2-EB8CE59CAA5E}"/>
              </a:ext>
            </a:extLst>
          </p:cNvPr>
          <p:cNvCxnSpPr>
            <a:cxnSpLocks/>
          </p:cNvCxnSpPr>
          <p:nvPr userDrawn="1"/>
        </p:nvCxnSpPr>
        <p:spPr>
          <a:xfrm>
            <a:off x="4816981" y="1907347"/>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a:xfrm>
            <a:off x="4718304" y="6343955"/>
            <a:ext cx="3364903" cy="365125"/>
          </a:xfrm>
          <a:prstGeom prst="rect">
            <a:avLst/>
          </a:prstGeom>
        </p:spPr>
        <p:txBody>
          <a:bodyPr>
            <a:noAutofit/>
          </a:bodyPr>
          <a:lstStyle/>
          <a:p>
            <a:r>
              <a:rPr lang="en-US"/>
              <a:t>Sample Footer Text</a:t>
            </a:r>
          </a:p>
        </p:txBody>
      </p:sp>
      <p:sp>
        <p:nvSpPr>
          <p:cNvPr id="4" name="Date Placeholder 3">
            <a:extLst>
              <a:ext uri="{FF2B5EF4-FFF2-40B4-BE49-F238E27FC236}">
                <a16:creationId xmlns:a16="http://schemas.microsoft.com/office/drawing/2014/main" id="{1E742B5C-5438-96A4-4A2A-AE939906F8A4}"/>
              </a:ext>
            </a:extLst>
          </p:cNvPr>
          <p:cNvSpPr>
            <a:spLocks noGrp="1"/>
          </p:cNvSpPr>
          <p:nvPr>
            <p:ph type="dt" sz="half" idx="15"/>
          </p:nvPr>
        </p:nvSpPr>
        <p:spPr>
          <a:xfrm>
            <a:off x="9030713" y="6343955"/>
            <a:ext cx="2060808" cy="365125"/>
          </a:xfrm>
          <a:prstGeom prst="rect">
            <a:avLst/>
          </a:prstGeom>
        </p:spPr>
        <p:txBody>
          <a:bodyPr>
            <a:noAutofit/>
          </a:bodyPr>
          <a:lstStyle/>
          <a:p>
            <a:r>
              <a:rPr lang="en-US"/>
              <a:t>20xx</a:t>
            </a:r>
          </a:p>
        </p:txBody>
      </p: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30893579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852C56C-7EB8-A318-6D91-80EB32B17E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87193" y="0"/>
            <a:ext cx="4104807"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6" name="Title 1">
            <a:extLst>
              <a:ext uri="{FF2B5EF4-FFF2-40B4-BE49-F238E27FC236}">
                <a16:creationId xmlns:a16="http://schemas.microsoft.com/office/drawing/2014/main" id="{4A99718A-53B5-82A2-E582-B7B5E1E9E6D9}"/>
              </a:ext>
            </a:extLst>
          </p:cNvPr>
          <p:cNvSpPr>
            <a:spLocks noGrp="1"/>
          </p:cNvSpPr>
          <p:nvPr>
            <p:ph type="title"/>
          </p:nvPr>
        </p:nvSpPr>
        <p:spPr>
          <a:xfrm>
            <a:off x="615697" y="685805"/>
            <a:ext cx="6858000" cy="919089"/>
          </a:xfrm>
          <a:prstGeom prst="rect">
            <a:avLst/>
          </a:prstGeom>
        </p:spPr>
        <p:txBody>
          <a:bodyPr anchor="b">
            <a:noAutofit/>
          </a:bodyPr>
          <a:lstStyle/>
          <a:p>
            <a:r>
              <a:rPr lang="en-US"/>
              <a:t>Click to edit Master title style</a:t>
            </a:r>
          </a:p>
        </p:txBody>
      </p:sp>
      <p:sp>
        <p:nvSpPr>
          <p:cNvPr id="7" name="Content Placeholder 7">
            <a:extLst>
              <a:ext uri="{FF2B5EF4-FFF2-40B4-BE49-F238E27FC236}">
                <a16:creationId xmlns:a16="http://schemas.microsoft.com/office/drawing/2014/main" id="{3AD1E39C-735F-1F75-9337-EDCE2B424BAF}"/>
              </a:ext>
            </a:extLst>
          </p:cNvPr>
          <p:cNvSpPr>
            <a:spLocks noGrp="1"/>
          </p:cNvSpPr>
          <p:nvPr>
            <p:ph sz="quarter" idx="14"/>
          </p:nvPr>
        </p:nvSpPr>
        <p:spPr>
          <a:xfrm>
            <a:off x="609600" y="2209800"/>
            <a:ext cx="6857999" cy="3962388"/>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88CA274-D6D4-139F-1A72-F2C3684E4368}"/>
              </a:ext>
            </a:extLst>
          </p:cNvPr>
          <p:cNvCxnSpPr>
            <a:cxnSpLocks/>
          </p:cNvCxnSpPr>
          <p:nvPr userDrawn="1"/>
        </p:nvCxnSpPr>
        <p:spPr>
          <a:xfrm>
            <a:off x="714375" y="1907347"/>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Footer Placeholder 8">
            <a:extLst>
              <a:ext uri="{FF2B5EF4-FFF2-40B4-BE49-F238E27FC236}">
                <a16:creationId xmlns:a16="http://schemas.microsoft.com/office/drawing/2014/main" id="{5397D948-213E-C5B8-CCB3-226CD4CC5EED}"/>
              </a:ext>
            </a:extLst>
          </p:cNvPr>
          <p:cNvSpPr>
            <a:spLocks noGrp="1"/>
          </p:cNvSpPr>
          <p:nvPr>
            <p:ph type="ftr" sz="quarter" idx="16"/>
          </p:nvPr>
        </p:nvSpPr>
        <p:spPr>
          <a:xfrm>
            <a:off x="609600" y="6343955"/>
            <a:ext cx="3364903" cy="365125"/>
          </a:xfrm>
          <a:prstGeom prst="rect">
            <a:avLst/>
          </a:prstGeom>
        </p:spPr>
        <p:txBody>
          <a:bodyPr>
            <a:noAutofit/>
          </a:bodyPr>
          <a:lstStyle/>
          <a:p>
            <a:r>
              <a:rPr lang="en-US"/>
              <a:t>Sample Footer Text</a:t>
            </a:r>
          </a:p>
        </p:txBody>
      </p:sp>
      <p:sp>
        <p:nvSpPr>
          <p:cNvPr id="13" name="Date Placeholder 3">
            <a:extLst>
              <a:ext uri="{FF2B5EF4-FFF2-40B4-BE49-F238E27FC236}">
                <a16:creationId xmlns:a16="http://schemas.microsoft.com/office/drawing/2014/main" id="{AA11C22E-51FF-D73F-B8D3-C9D076083087}"/>
              </a:ext>
            </a:extLst>
          </p:cNvPr>
          <p:cNvSpPr>
            <a:spLocks noGrp="1"/>
          </p:cNvSpPr>
          <p:nvPr>
            <p:ph type="dt" sz="half" idx="15"/>
          </p:nvPr>
        </p:nvSpPr>
        <p:spPr>
          <a:xfrm>
            <a:off x="4922009" y="6343955"/>
            <a:ext cx="2060808" cy="365125"/>
          </a:xfrm>
          <a:prstGeom prst="rect">
            <a:avLst/>
          </a:prstGeom>
        </p:spPr>
        <p:txBody>
          <a:bodyPr>
            <a:noAutofit/>
          </a:bodyPr>
          <a:lstStyle/>
          <a:p>
            <a:r>
              <a:rPr lang="en-US"/>
              <a:t>20xx</a:t>
            </a:r>
          </a:p>
        </p:txBody>
      </p:sp>
      <p:sp>
        <p:nvSpPr>
          <p:cNvPr id="15" name="Slide Number Placeholder 9">
            <a:extLst>
              <a:ext uri="{FF2B5EF4-FFF2-40B4-BE49-F238E27FC236}">
                <a16:creationId xmlns:a16="http://schemas.microsoft.com/office/drawing/2014/main" id="{2A57B0BC-65E1-54C5-64F2-81779F24285C}"/>
              </a:ext>
            </a:extLst>
          </p:cNvPr>
          <p:cNvSpPr>
            <a:spLocks noGrp="1"/>
          </p:cNvSpPr>
          <p:nvPr>
            <p:ph type="sldNum" sz="quarter" idx="17"/>
          </p:nvPr>
        </p:nvSpPr>
        <p:spPr>
          <a:xfrm>
            <a:off x="7038392" y="6343955"/>
            <a:ext cx="429207" cy="365125"/>
          </a:xfrm>
          <a:prstGeom prst="rect">
            <a:avLst/>
          </a:prstGeom>
        </p:spPr>
        <p:txBody>
          <a:bodyPr>
            <a:noAutofit/>
          </a:bodyPr>
          <a:lstStyle/>
          <a:p>
            <a:fld id="{AEAA3239-9EA4-4A65-A281-97F994456D9F}" type="slidenum">
              <a:rPr lang="en-US" smtClean="0"/>
              <a:t>‹#›</a:t>
            </a:fld>
            <a:endParaRPr lang="en-US"/>
          </a:p>
        </p:txBody>
      </p:sp>
      <p:sp>
        <p:nvSpPr>
          <p:cNvPr id="5" name="Picture Placeholder 15">
            <a:extLst>
              <a:ext uri="{FF2B5EF4-FFF2-40B4-BE49-F238E27FC236}">
                <a16:creationId xmlns:a16="http://schemas.microsoft.com/office/drawing/2014/main" id="{1B018A5C-EF6B-7AB3-6E86-E1FF40B4E9A1}"/>
              </a:ext>
            </a:extLst>
          </p:cNvPr>
          <p:cNvSpPr>
            <a:spLocks noGrp="1"/>
          </p:cNvSpPr>
          <p:nvPr>
            <p:ph type="pic" sz="quarter" idx="18" hasCustomPrompt="1"/>
          </p:nvPr>
        </p:nvSpPr>
        <p:spPr>
          <a:xfrm>
            <a:off x="8361088" y="274320"/>
            <a:ext cx="3557016" cy="6309360"/>
          </a:xfrm>
          <a:blipFill>
            <a:blip r:embed="rId2">
              <a:alphaModFix amt="60000"/>
            </a:blip>
            <a:stretch>
              <a:fillRect/>
            </a:stretch>
          </a:blipFill>
        </p:spPr>
        <p:txBody>
          <a:bodyPr/>
          <a:lstStyle>
            <a:lvl1pPr>
              <a:defRPr/>
            </a:lvl1pPr>
          </a:lstStyle>
          <a:p>
            <a:r>
              <a:rPr lang="en-US"/>
              <a:t> </a:t>
            </a:r>
          </a:p>
        </p:txBody>
      </p:sp>
    </p:spTree>
    <p:extLst>
      <p:ext uri="{BB962C8B-B14F-4D97-AF65-F5344CB8AC3E}">
        <p14:creationId xmlns:p14="http://schemas.microsoft.com/office/powerpoint/2010/main" val="1009949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with Picture 3">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E246C31-A056-2D2B-EB3A-8C1B01785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4698"/>
            <a:ext cx="2944366"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13" name="Title 1">
            <a:extLst>
              <a:ext uri="{FF2B5EF4-FFF2-40B4-BE49-F238E27FC236}">
                <a16:creationId xmlns:a16="http://schemas.microsoft.com/office/drawing/2014/main" id="{D7F4F31B-033B-01E7-065C-C1E9FF6C07F9}"/>
              </a:ext>
            </a:extLst>
          </p:cNvPr>
          <p:cNvSpPr>
            <a:spLocks noGrp="1"/>
          </p:cNvSpPr>
          <p:nvPr>
            <p:ph type="title"/>
          </p:nvPr>
        </p:nvSpPr>
        <p:spPr>
          <a:xfrm>
            <a:off x="3557014" y="709099"/>
            <a:ext cx="8019289" cy="891101"/>
          </a:xfrm>
          <a:prstGeom prst="rect">
            <a:avLst/>
          </a:prstGeom>
        </p:spPr>
        <p:txBody>
          <a:bodyPr anchor="b">
            <a:noAutofit/>
          </a:bodyPr>
          <a:lstStyle>
            <a:lvl1pPr>
              <a:defRPr sz="3200"/>
            </a:lvl1pPr>
          </a:lstStyle>
          <a:p>
            <a:r>
              <a:rPr lang="en-US"/>
              <a:t>Click to edit Master title style</a:t>
            </a:r>
          </a:p>
        </p:txBody>
      </p:sp>
      <p:sp>
        <p:nvSpPr>
          <p:cNvPr id="10" name="Picture Placeholder 15">
            <a:extLst>
              <a:ext uri="{FF2B5EF4-FFF2-40B4-BE49-F238E27FC236}">
                <a16:creationId xmlns:a16="http://schemas.microsoft.com/office/drawing/2014/main" id="{6DECEA09-BF69-1A41-377F-55B34707197E}"/>
              </a:ext>
            </a:extLst>
          </p:cNvPr>
          <p:cNvSpPr>
            <a:spLocks noGrp="1"/>
          </p:cNvSpPr>
          <p:nvPr>
            <p:ph type="pic" sz="quarter" idx="18" hasCustomPrompt="1"/>
          </p:nvPr>
        </p:nvSpPr>
        <p:spPr>
          <a:xfrm>
            <a:off x="269746" y="269622"/>
            <a:ext cx="2395728" cy="6309360"/>
          </a:xfrm>
          <a:blipFill>
            <a:blip r:embed="rId2">
              <a:alphaModFix amt="60000"/>
            </a:blip>
            <a:stretch>
              <a:fillRect/>
            </a:stretch>
          </a:blipFill>
        </p:spPr>
        <p:txBody>
          <a:bodyPr/>
          <a:lstStyle>
            <a:lvl1pPr>
              <a:defRPr/>
            </a:lvl1pPr>
          </a:lstStyle>
          <a:p>
            <a:r>
              <a:rPr lang="en-US"/>
              <a:t> </a:t>
            </a:r>
          </a:p>
        </p:txBody>
      </p:sp>
      <p:sp>
        <p:nvSpPr>
          <p:cNvPr id="12" name="Content Placeholder 7">
            <a:extLst>
              <a:ext uri="{FF2B5EF4-FFF2-40B4-BE49-F238E27FC236}">
                <a16:creationId xmlns:a16="http://schemas.microsoft.com/office/drawing/2014/main" id="{264E6032-E2DD-DC72-9E75-BAB830416F45}"/>
              </a:ext>
            </a:extLst>
          </p:cNvPr>
          <p:cNvSpPr>
            <a:spLocks noGrp="1"/>
          </p:cNvSpPr>
          <p:nvPr>
            <p:ph sz="quarter" idx="14"/>
          </p:nvPr>
        </p:nvSpPr>
        <p:spPr>
          <a:xfrm>
            <a:off x="3557014" y="2200614"/>
            <a:ext cx="8019289" cy="3962388"/>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a:xfrm>
            <a:off x="3557014" y="6343955"/>
            <a:ext cx="3422906" cy="365125"/>
          </a:xfrm>
          <a:prstGeom prst="rect">
            <a:avLst/>
          </a:prstGeom>
        </p:spPr>
        <p:txBody>
          <a:bodyPr>
            <a:noAutofit/>
          </a:bodyPr>
          <a:lstStyle/>
          <a:p>
            <a:r>
              <a:rPr lang="en-US"/>
              <a:t>Sample Footer Text</a:t>
            </a:r>
          </a:p>
        </p:txBody>
      </p:sp>
      <p:sp>
        <p:nvSpPr>
          <p:cNvPr id="3" name="Date Placeholder 2">
            <a:extLst>
              <a:ext uri="{FF2B5EF4-FFF2-40B4-BE49-F238E27FC236}">
                <a16:creationId xmlns:a16="http://schemas.microsoft.com/office/drawing/2014/main" id="{F0BFB53A-8FDF-F131-DCF2-D7BECE95381F}"/>
              </a:ext>
            </a:extLst>
          </p:cNvPr>
          <p:cNvSpPr>
            <a:spLocks noGrp="1"/>
          </p:cNvSpPr>
          <p:nvPr>
            <p:ph type="dt" sz="half" idx="15"/>
          </p:nvPr>
        </p:nvSpPr>
        <p:spPr>
          <a:xfrm>
            <a:off x="8945699" y="6343955"/>
            <a:ext cx="2150873" cy="365125"/>
          </a:xfrm>
          <a:prstGeom prst="rect">
            <a:avLst/>
          </a:prstGeom>
        </p:spPr>
        <p:txBody>
          <a:bodyPr>
            <a:noAutofit/>
          </a:bodyPr>
          <a:lstStyle/>
          <a:p>
            <a:r>
              <a:rPr lang="en-US"/>
              <a:t>20xx</a:t>
            </a:r>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cxnSp>
        <p:nvCxnSpPr>
          <p:cNvPr id="2" name="Straight Connector 1">
            <a:extLst>
              <a:ext uri="{FF2B5EF4-FFF2-40B4-BE49-F238E27FC236}">
                <a16:creationId xmlns:a16="http://schemas.microsoft.com/office/drawing/2014/main" id="{9727AEE3-AD29-F7D6-BFA0-59B889778837}"/>
              </a:ext>
            </a:extLst>
          </p:cNvPr>
          <p:cNvCxnSpPr>
            <a:cxnSpLocks/>
          </p:cNvCxnSpPr>
          <p:nvPr userDrawn="1"/>
        </p:nvCxnSpPr>
        <p:spPr>
          <a:xfrm>
            <a:off x="3661789" y="1900407"/>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218864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7E81DF0F-1D08-CFC3-D336-6E69AD26CA81}"/>
              </a:ext>
            </a:extLst>
          </p:cNvPr>
          <p:cNvCxnSpPr>
            <a:cxnSpLocks/>
          </p:cNvCxnSpPr>
          <p:nvPr userDrawn="1"/>
        </p:nvCxnSpPr>
        <p:spPr>
          <a:xfrm>
            <a:off x="714375" y="1900407"/>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E918502E-0DE9-66F0-120E-B9F9EDDBC2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252116" y="-4698"/>
            <a:ext cx="2944366"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14" name="Title 1">
            <a:extLst>
              <a:ext uri="{FF2B5EF4-FFF2-40B4-BE49-F238E27FC236}">
                <a16:creationId xmlns:a16="http://schemas.microsoft.com/office/drawing/2014/main" id="{2ADEEE89-7A53-BFD6-F854-BC4947CE2B58}"/>
              </a:ext>
            </a:extLst>
          </p:cNvPr>
          <p:cNvSpPr>
            <a:spLocks noGrp="1"/>
          </p:cNvSpPr>
          <p:nvPr>
            <p:ph type="title"/>
          </p:nvPr>
        </p:nvSpPr>
        <p:spPr>
          <a:xfrm>
            <a:off x="609600" y="709099"/>
            <a:ext cx="8019289" cy="891101"/>
          </a:xfrm>
          <a:prstGeom prst="rect">
            <a:avLst/>
          </a:prstGeom>
        </p:spPr>
        <p:txBody>
          <a:bodyPr anchor="b">
            <a:noAutofit/>
          </a:bodyPr>
          <a:lstStyle>
            <a:lvl1pPr>
              <a:defRPr sz="3200"/>
            </a:lvl1pPr>
          </a:lstStyle>
          <a:p>
            <a:r>
              <a:rPr lang="en-US"/>
              <a:t>Click to edit Master title style</a:t>
            </a:r>
          </a:p>
        </p:txBody>
      </p:sp>
      <p:sp>
        <p:nvSpPr>
          <p:cNvPr id="11" name="Content Placeholder 7">
            <a:extLst>
              <a:ext uri="{FF2B5EF4-FFF2-40B4-BE49-F238E27FC236}">
                <a16:creationId xmlns:a16="http://schemas.microsoft.com/office/drawing/2014/main" id="{8E4281B5-46C8-0290-9B6E-154BCEB2F9F1}"/>
              </a:ext>
            </a:extLst>
          </p:cNvPr>
          <p:cNvSpPr>
            <a:spLocks noGrp="1"/>
          </p:cNvSpPr>
          <p:nvPr>
            <p:ph sz="quarter" idx="14"/>
          </p:nvPr>
        </p:nvSpPr>
        <p:spPr>
          <a:xfrm>
            <a:off x="609600" y="2200614"/>
            <a:ext cx="8019289" cy="3962388"/>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Footer Placeholder 3">
            <a:extLst>
              <a:ext uri="{FF2B5EF4-FFF2-40B4-BE49-F238E27FC236}">
                <a16:creationId xmlns:a16="http://schemas.microsoft.com/office/drawing/2014/main" id="{9CF2DB13-C77B-68E8-AA32-2A399E83A39F}"/>
              </a:ext>
            </a:extLst>
          </p:cNvPr>
          <p:cNvSpPr>
            <a:spLocks noGrp="1"/>
          </p:cNvSpPr>
          <p:nvPr>
            <p:ph type="ftr" sz="quarter" idx="16"/>
          </p:nvPr>
        </p:nvSpPr>
        <p:spPr>
          <a:xfrm>
            <a:off x="609600" y="6343955"/>
            <a:ext cx="3422906" cy="365125"/>
          </a:xfrm>
          <a:prstGeom prst="rect">
            <a:avLst/>
          </a:prstGeom>
        </p:spPr>
        <p:txBody>
          <a:bodyPr>
            <a:noAutofit/>
          </a:bodyPr>
          <a:lstStyle/>
          <a:p>
            <a:r>
              <a:rPr lang="en-US"/>
              <a:t>Sample Footer Text</a:t>
            </a:r>
          </a:p>
        </p:txBody>
      </p:sp>
      <p:sp>
        <p:nvSpPr>
          <p:cNvPr id="16" name="Date Placeholder 2">
            <a:extLst>
              <a:ext uri="{FF2B5EF4-FFF2-40B4-BE49-F238E27FC236}">
                <a16:creationId xmlns:a16="http://schemas.microsoft.com/office/drawing/2014/main" id="{723C7477-007B-AF5F-BF27-20DF2D11C11B}"/>
              </a:ext>
            </a:extLst>
          </p:cNvPr>
          <p:cNvSpPr>
            <a:spLocks noGrp="1"/>
          </p:cNvSpPr>
          <p:nvPr>
            <p:ph type="dt" sz="half" idx="15"/>
          </p:nvPr>
        </p:nvSpPr>
        <p:spPr>
          <a:xfrm>
            <a:off x="5998285" y="6343955"/>
            <a:ext cx="2150873" cy="365125"/>
          </a:xfrm>
          <a:prstGeom prst="rect">
            <a:avLst/>
          </a:prstGeom>
        </p:spPr>
        <p:txBody>
          <a:bodyPr>
            <a:noAutofit/>
          </a:bodyPr>
          <a:lstStyle/>
          <a:p>
            <a:r>
              <a:rPr lang="en-US"/>
              <a:t>20xx</a:t>
            </a:r>
          </a:p>
        </p:txBody>
      </p:sp>
      <p:sp>
        <p:nvSpPr>
          <p:cNvPr id="18" name="Slide Number Placeholder 8">
            <a:extLst>
              <a:ext uri="{FF2B5EF4-FFF2-40B4-BE49-F238E27FC236}">
                <a16:creationId xmlns:a16="http://schemas.microsoft.com/office/drawing/2014/main" id="{9F76A51B-A740-5EA5-477F-42182383C5FF}"/>
              </a:ext>
            </a:extLst>
          </p:cNvPr>
          <p:cNvSpPr>
            <a:spLocks noGrp="1"/>
          </p:cNvSpPr>
          <p:nvPr>
            <p:ph type="sldNum" sz="quarter" idx="17"/>
          </p:nvPr>
        </p:nvSpPr>
        <p:spPr>
          <a:xfrm>
            <a:off x="8199682" y="6343955"/>
            <a:ext cx="429207" cy="365125"/>
          </a:xfrm>
          <a:prstGeom prst="rect">
            <a:avLst/>
          </a:prstGeom>
        </p:spPr>
        <p:txBody>
          <a:bodyPr>
            <a:noAutofit/>
          </a:bodyPr>
          <a:lstStyle/>
          <a:p>
            <a:fld id="{AEAA3239-9EA4-4A65-A281-97F994456D9F}" type="slidenum">
              <a:rPr lang="en-US" smtClean="0"/>
              <a:t>‹#›</a:t>
            </a:fld>
            <a:endParaRPr lang="en-US"/>
          </a:p>
        </p:txBody>
      </p:sp>
      <p:sp>
        <p:nvSpPr>
          <p:cNvPr id="20" name="Picture Placeholder 15">
            <a:extLst>
              <a:ext uri="{FF2B5EF4-FFF2-40B4-BE49-F238E27FC236}">
                <a16:creationId xmlns:a16="http://schemas.microsoft.com/office/drawing/2014/main" id="{5FA75C2B-3307-6106-9020-5A6F5C28CE54}"/>
              </a:ext>
            </a:extLst>
          </p:cNvPr>
          <p:cNvSpPr>
            <a:spLocks noGrp="1"/>
          </p:cNvSpPr>
          <p:nvPr>
            <p:ph type="pic" sz="quarter" idx="18" hasCustomPrompt="1"/>
          </p:nvPr>
        </p:nvSpPr>
        <p:spPr>
          <a:xfrm>
            <a:off x="9521861" y="269622"/>
            <a:ext cx="2395728" cy="6309360"/>
          </a:xfrm>
          <a:blipFill>
            <a:blip r:embed="rId2">
              <a:alphaModFix amt="60000"/>
            </a:blip>
            <a:stretch>
              <a:fillRect/>
            </a:stretch>
          </a:blipFill>
        </p:spPr>
        <p:txBody>
          <a:bodyPr/>
          <a:lstStyle>
            <a:lvl1pPr>
              <a:defRPr/>
            </a:lvl1pPr>
          </a:lstStyle>
          <a:p>
            <a:r>
              <a:rPr lang="en-US"/>
              <a:t> </a:t>
            </a:r>
          </a:p>
        </p:txBody>
      </p:sp>
    </p:spTree>
    <p:extLst>
      <p:ext uri="{BB962C8B-B14F-4D97-AF65-F5344CB8AC3E}">
        <p14:creationId xmlns:p14="http://schemas.microsoft.com/office/powerpoint/2010/main" val="8612010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ntent with Picture 5">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1A88DE7-0F60-6168-9CA3-51F9168BA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75" y="0"/>
            <a:ext cx="6400800"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004302" y="685800"/>
            <a:ext cx="4572001" cy="895139"/>
          </a:xfrm>
          <a:prstGeom prst="rect">
            <a:avLst/>
          </a:prstGeom>
        </p:spPr>
        <p:txBody>
          <a:bodyPr anchor="b">
            <a:noAutofit/>
          </a:bodyPr>
          <a:lstStyle>
            <a:lvl1pPr>
              <a:defRPr sz="3200"/>
            </a:lvl1pPr>
          </a:lstStyle>
          <a:p>
            <a:r>
              <a:rPr lang="en-US"/>
              <a:t>Click to edit Master title style</a:t>
            </a:r>
          </a:p>
        </p:txBody>
      </p:sp>
      <p:sp>
        <p:nvSpPr>
          <p:cNvPr id="13" name="Picture Placeholder 15">
            <a:extLst>
              <a:ext uri="{FF2B5EF4-FFF2-40B4-BE49-F238E27FC236}">
                <a16:creationId xmlns:a16="http://schemas.microsoft.com/office/drawing/2014/main" id="{74F04492-82BE-6873-2EB5-D1F54A59D796}"/>
              </a:ext>
            </a:extLst>
          </p:cNvPr>
          <p:cNvSpPr>
            <a:spLocks noGrp="1"/>
          </p:cNvSpPr>
          <p:nvPr>
            <p:ph type="pic" sz="quarter" idx="18" hasCustomPrompt="1"/>
          </p:nvPr>
        </p:nvSpPr>
        <p:spPr>
          <a:xfrm>
            <a:off x="271445" y="274320"/>
            <a:ext cx="5852160" cy="6309360"/>
          </a:xfrm>
          <a:blipFill>
            <a:blip r:embed="rId2">
              <a:alphaModFix amt="60000"/>
            </a:blip>
            <a:stretch>
              <a:fillRect/>
            </a:stretch>
          </a:blipFill>
        </p:spPr>
        <p:txBody>
          <a:bodyPr/>
          <a:lstStyle>
            <a:lvl1pPr>
              <a:defRPr/>
            </a:lvl1pPr>
          </a:lstStyle>
          <a:p>
            <a:r>
              <a:rPr lang="en-US"/>
              <a:t> </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010400" y="2133606"/>
            <a:ext cx="4572001" cy="4038575"/>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7004302" y="6343955"/>
            <a:ext cx="2105099" cy="365125"/>
          </a:xfrm>
          <a:prstGeom prst="rect">
            <a:avLst/>
          </a:prstGeom>
        </p:spPr>
        <p:txBody>
          <a:bodyPr>
            <a:noAutofit/>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375067" y="6343955"/>
            <a:ext cx="1772029" cy="365125"/>
          </a:xfrm>
          <a:prstGeom prst="rect">
            <a:avLst/>
          </a:prstGeom>
        </p:spPr>
        <p:txBody>
          <a:bodyPr>
            <a:noAutofit/>
          </a:bodyPr>
          <a:lstStyle>
            <a:lvl1pPr>
              <a:defRPr>
                <a:solidFill>
                  <a:schemeClr val="tx1">
                    <a:lumMod val="65000"/>
                    <a:lumOff val="35000"/>
                  </a:schemeClr>
                </a:solidFill>
                <a:effectLst/>
              </a:defRPr>
            </a:lvl1pPr>
          </a:lstStyle>
          <a:p>
            <a:r>
              <a:rPr lang="en-US"/>
              <a:t>20xx</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cxnSp>
        <p:nvCxnSpPr>
          <p:cNvPr id="10" name="Straight Connector 9">
            <a:extLst>
              <a:ext uri="{FF2B5EF4-FFF2-40B4-BE49-F238E27FC236}">
                <a16:creationId xmlns:a16="http://schemas.microsoft.com/office/drawing/2014/main" id="{BC824679-0DD4-43C3-4580-78706496FBE2}"/>
              </a:ext>
            </a:extLst>
          </p:cNvPr>
          <p:cNvCxnSpPr>
            <a:cxnSpLocks/>
          </p:cNvCxnSpPr>
          <p:nvPr userDrawn="1"/>
        </p:nvCxnSpPr>
        <p:spPr>
          <a:xfrm>
            <a:off x="7099930" y="1857273"/>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243134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2192057-ED66-C8A5-B85E-40F2037C6B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1200" y="0"/>
            <a:ext cx="6400800"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15" name="Title 1">
            <a:extLst>
              <a:ext uri="{FF2B5EF4-FFF2-40B4-BE49-F238E27FC236}">
                <a16:creationId xmlns:a16="http://schemas.microsoft.com/office/drawing/2014/main" id="{9B106E7D-3EDD-EA41-1839-6F135AE55491}"/>
              </a:ext>
            </a:extLst>
          </p:cNvPr>
          <p:cNvSpPr>
            <a:spLocks noGrp="1"/>
          </p:cNvSpPr>
          <p:nvPr>
            <p:ph type="title"/>
          </p:nvPr>
        </p:nvSpPr>
        <p:spPr>
          <a:xfrm>
            <a:off x="612649" y="685800"/>
            <a:ext cx="4572001" cy="895139"/>
          </a:xfrm>
          <a:prstGeom prst="rect">
            <a:avLst/>
          </a:prstGeom>
        </p:spPr>
        <p:txBody>
          <a:bodyPr anchor="b">
            <a:noAutofit/>
          </a:bodyPr>
          <a:lstStyle>
            <a:lvl1pPr>
              <a:defRPr sz="3200"/>
            </a:lvl1pPr>
          </a:lstStyle>
          <a:p>
            <a:r>
              <a:rPr lang="en-US"/>
              <a:t>Click to edit Master title style</a:t>
            </a:r>
          </a:p>
        </p:txBody>
      </p:sp>
      <p:sp>
        <p:nvSpPr>
          <p:cNvPr id="11" name="Content Placeholder 7">
            <a:extLst>
              <a:ext uri="{FF2B5EF4-FFF2-40B4-BE49-F238E27FC236}">
                <a16:creationId xmlns:a16="http://schemas.microsoft.com/office/drawing/2014/main" id="{42A4AC27-FC3B-F141-88F5-7282935954DD}"/>
              </a:ext>
            </a:extLst>
          </p:cNvPr>
          <p:cNvSpPr>
            <a:spLocks noGrp="1"/>
          </p:cNvSpPr>
          <p:nvPr>
            <p:ph sz="quarter" idx="14"/>
          </p:nvPr>
        </p:nvSpPr>
        <p:spPr>
          <a:xfrm>
            <a:off x="618747" y="2133606"/>
            <a:ext cx="4572001" cy="4038575"/>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5">
            <a:extLst>
              <a:ext uri="{FF2B5EF4-FFF2-40B4-BE49-F238E27FC236}">
                <a16:creationId xmlns:a16="http://schemas.microsoft.com/office/drawing/2014/main" id="{79943DFD-7853-50DB-DFE8-2D0792CC1535}"/>
              </a:ext>
            </a:extLst>
          </p:cNvPr>
          <p:cNvSpPr>
            <a:spLocks noGrp="1"/>
          </p:cNvSpPr>
          <p:nvPr>
            <p:ph type="ftr" sz="quarter" idx="11"/>
          </p:nvPr>
        </p:nvSpPr>
        <p:spPr>
          <a:xfrm>
            <a:off x="612649" y="6343955"/>
            <a:ext cx="2105099" cy="365125"/>
          </a:xfrm>
          <a:prstGeom prst="rect">
            <a:avLst/>
          </a:prstGeom>
        </p:spPr>
        <p:txBody>
          <a:bodyPr>
            <a:noAutofit/>
          </a:bodyPr>
          <a:lstStyle>
            <a:lvl1pPr>
              <a:defRPr>
                <a:solidFill>
                  <a:schemeClr val="tx1">
                    <a:lumMod val="65000"/>
                    <a:lumOff val="35000"/>
                  </a:schemeClr>
                </a:solidFill>
              </a:defRPr>
            </a:lvl1pPr>
          </a:lstStyle>
          <a:p>
            <a:r>
              <a:rPr lang="en-US"/>
              <a:t>Sample Footer Text</a:t>
            </a:r>
          </a:p>
        </p:txBody>
      </p:sp>
      <p:sp>
        <p:nvSpPr>
          <p:cNvPr id="3" name="Date Placeholder 4">
            <a:extLst>
              <a:ext uri="{FF2B5EF4-FFF2-40B4-BE49-F238E27FC236}">
                <a16:creationId xmlns:a16="http://schemas.microsoft.com/office/drawing/2014/main" id="{C5840587-9753-9826-EA98-7CF7F15308F0}"/>
              </a:ext>
            </a:extLst>
          </p:cNvPr>
          <p:cNvSpPr>
            <a:spLocks noGrp="1"/>
          </p:cNvSpPr>
          <p:nvPr>
            <p:ph type="dt" sz="half" idx="10"/>
          </p:nvPr>
        </p:nvSpPr>
        <p:spPr>
          <a:xfrm>
            <a:off x="2983414" y="6343955"/>
            <a:ext cx="1772029" cy="365125"/>
          </a:xfrm>
          <a:prstGeom prst="rect">
            <a:avLst/>
          </a:prstGeom>
        </p:spPr>
        <p:txBody>
          <a:bodyPr>
            <a:noAutofit/>
          </a:bodyPr>
          <a:lstStyle>
            <a:lvl1pPr>
              <a:defRPr>
                <a:solidFill>
                  <a:schemeClr val="tx1">
                    <a:lumMod val="65000"/>
                    <a:lumOff val="35000"/>
                  </a:schemeClr>
                </a:solidFill>
                <a:effectLst/>
              </a:defRPr>
            </a:lvl1pPr>
          </a:lstStyle>
          <a:p>
            <a:r>
              <a:rPr lang="en-US"/>
              <a:t>20xx</a:t>
            </a:r>
          </a:p>
        </p:txBody>
      </p:sp>
      <p:sp>
        <p:nvSpPr>
          <p:cNvPr id="9" name="Slide Number Placeholder 6">
            <a:extLst>
              <a:ext uri="{FF2B5EF4-FFF2-40B4-BE49-F238E27FC236}">
                <a16:creationId xmlns:a16="http://schemas.microsoft.com/office/drawing/2014/main" id="{D3C41979-6374-97D1-3061-3AB9D9EB80CF}"/>
              </a:ext>
            </a:extLst>
          </p:cNvPr>
          <p:cNvSpPr>
            <a:spLocks noGrp="1"/>
          </p:cNvSpPr>
          <p:nvPr>
            <p:ph type="sldNum" sz="quarter" idx="12"/>
          </p:nvPr>
        </p:nvSpPr>
        <p:spPr>
          <a:xfrm>
            <a:off x="4755443" y="6343955"/>
            <a:ext cx="429207" cy="365125"/>
          </a:xfrm>
          <a:prstGeom prst="rect">
            <a:avLst/>
          </a:prstGeom>
        </p:spPr>
        <p:txBody>
          <a:bodyPr>
            <a:noAutofit/>
          </a:bodyPr>
          <a:lstStyle>
            <a:lvl1pPr>
              <a:defRPr>
                <a:solidFill>
                  <a:schemeClr val="tx1">
                    <a:lumMod val="65000"/>
                    <a:lumOff val="35000"/>
                  </a:schemeClr>
                </a:solidFill>
              </a:defRPr>
            </a:lvl1pPr>
          </a:lstStyle>
          <a:p>
            <a:fld id="{AEAA3239-9EA4-4A65-A281-97F994456D9F}" type="slidenum">
              <a:rPr lang="en-US" smtClean="0"/>
              <a:pPr/>
              <a:t>‹#›</a:t>
            </a:fld>
            <a:endParaRPr lang="en-US"/>
          </a:p>
        </p:txBody>
      </p:sp>
      <p:sp>
        <p:nvSpPr>
          <p:cNvPr id="14" name="Picture Placeholder 15">
            <a:extLst>
              <a:ext uri="{FF2B5EF4-FFF2-40B4-BE49-F238E27FC236}">
                <a16:creationId xmlns:a16="http://schemas.microsoft.com/office/drawing/2014/main" id="{48CB05E2-2306-9AA8-0977-833AD0146BEB}"/>
              </a:ext>
            </a:extLst>
          </p:cNvPr>
          <p:cNvSpPr>
            <a:spLocks noGrp="1"/>
          </p:cNvSpPr>
          <p:nvPr>
            <p:ph type="pic" sz="quarter" idx="18" hasCustomPrompt="1"/>
          </p:nvPr>
        </p:nvSpPr>
        <p:spPr>
          <a:xfrm>
            <a:off x="6065520" y="274320"/>
            <a:ext cx="5852160" cy="6309360"/>
          </a:xfrm>
          <a:blipFill>
            <a:blip r:embed="rId2">
              <a:alphaModFix amt="60000"/>
            </a:blip>
            <a:stretch>
              <a:fillRect/>
            </a:stretch>
          </a:blipFill>
        </p:spPr>
        <p:txBody>
          <a:bodyPr/>
          <a:lstStyle>
            <a:lvl1pPr>
              <a:defRPr/>
            </a:lvl1pPr>
          </a:lstStyle>
          <a:p>
            <a:r>
              <a:rPr lang="en-US"/>
              <a:t> </a:t>
            </a:r>
          </a:p>
        </p:txBody>
      </p:sp>
      <p:cxnSp>
        <p:nvCxnSpPr>
          <p:cNvPr id="2" name="Straight Connector 1">
            <a:extLst>
              <a:ext uri="{FF2B5EF4-FFF2-40B4-BE49-F238E27FC236}">
                <a16:creationId xmlns:a16="http://schemas.microsoft.com/office/drawing/2014/main" id="{B6796377-F057-555E-6D11-962F10D4E655}"/>
              </a:ext>
            </a:extLst>
          </p:cNvPr>
          <p:cNvCxnSpPr>
            <a:cxnSpLocks/>
          </p:cNvCxnSpPr>
          <p:nvPr userDrawn="1"/>
        </p:nvCxnSpPr>
        <p:spPr>
          <a:xfrm>
            <a:off x="714375" y="1857272"/>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58696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 with Picture 7">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D5C2E769-CE9C-F713-6844-D0DBB458CE18}"/>
              </a:ext>
            </a:extLst>
          </p:cNvPr>
          <p:cNvCxnSpPr>
            <a:cxnSpLocks/>
          </p:cNvCxnSpPr>
          <p:nvPr userDrawn="1"/>
        </p:nvCxnSpPr>
        <p:spPr>
          <a:xfrm>
            <a:off x="8029448" y="1857267"/>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FEB2937D-47DC-BF81-9ACE-6E67A57245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698"/>
            <a:ext cx="7312152"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6" name="Title 1">
            <a:extLst>
              <a:ext uri="{FF2B5EF4-FFF2-40B4-BE49-F238E27FC236}">
                <a16:creationId xmlns:a16="http://schemas.microsoft.com/office/drawing/2014/main" id="{3011DB78-8965-7609-C35E-80AF7F5B774C}"/>
              </a:ext>
            </a:extLst>
          </p:cNvPr>
          <p:cNvSpPr>
            <a:spLocks noGrp="1"/>
          </p:cNvSpPr>
          <p:nvPr>
            <p:ph type="title"/>
          </p:nvPr>
        </p:nvSpPr>
        <p:spPr>
          <a:xfrm>
            <a:off x="7924800" y="671136"/>
            <a:ext cx="3657474" cy="909797"/>
          </a:xfrm>
          <a:prstGeom prst="rect">
            <a:avLst/>
          </a:prstGeom>
        </p:spPr>
        <p:txBody>
          <a:bodyPr anchor="b">
            <a:noAutofit/>
          </a:bodyPr>
          <a:lstStyle>
            <a:lvl1pPr>
              <a:defRPr sz="3200"/>
            </a:lvl1pPr>
          </a:lstStyle>
          <a:p>
            <a:r>
              <a:rPr lang="en-US"/>
              <a:t>Click to edit Master title style</a:t>
            </a:r>
          </a:p>
        </p:txBody>
      </p:sp>
      <p:sp>
        <p:nvSpPr>
          <p:cNvPr id="16" name="Picture Placeholder 15">
            <a:extLst>
              <a:ext uri="{FF2B5EF4-FFF2-40B4-BE49-F238E27FC236}">
                <a16:creationId xmlns:a16="http://schemas.microsoft.com/office/drawing/2014/main" id="{E6A4CFA5-203B-9204-E7F5-11EF9CE3C387}"/>
              </a:ext>
            </a:extLst>
          </p:cNvPr>
          <p:cNvSpPr>
            <a:spLocks noGrp="1"/>
          </p:cNvSpPr>
          <p:nvPr>
            <p:ph type="pic" sz="quarter" idx="18" hasCustomPrompt="1"/>
          </p:nvPr>
        </p:nvSpPr>
        <p:spPr>
          <a:xfrm>
            <a:off x="272796" y="269622"/>
            <a:ext cx="6766560" cy="6309360"/>
          </a:xfrm>
          <a:blipFill>
            <a:blip r:embed="rId2">
              <a:alphaModFix amt="60000"/>
            </a:blip>
            <a:stretch>
              <a:fillRect/>
            </a:stretch>
          </a:blipFill>
        </p:spPr>
        <p:txBody>
          <a:bodyPr/>
          <a:lstStyle>
            <a:lvl1pPr>
              <a:defRPr/>
            </a:lvl1pPr>
          </a:lstStyle>
          <a:p>
            <a:r>
              <a:rPr lang="en-US"/>
              <a:t> </a:t>
            </a:r>
          </a:p>
        </p:txBody>
      </p:sp>
      <p:sp>
        <p:nvSpPr>
          <p:cNvPr id="7" name="Content Placeholder 7">
            <a:extLst>
              <a:ext uri="{FF2B5EF4-FFF2-40B4-BE49-F238E27FC236}">
                <a16:creationId xmlns:a16="http://schemas.microsoft.com/office/drawing/2014/main" id="{C241E3CA-9184-3359-07D1-2172C4BB2F46}"/>
              </a:ext>
            </a:extLst>
          </p:cNvPr>
          <p:cNvSpPr>
            <a:spLocks noGrp="1"/>
          </p:cNvSpPr>
          <p:nvPr>
            <p:ph sz="quarter" idx="14"/>
          </p:nvPr>
        </p:nvSpPr>
        <p:spPr>
          <a:xfrm>
            <a:off x="7924801" y="2133602"/>
            <a:ext cx="3657600" cy="2057398"/>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Footer Placeholder 8">
            <a:extLst>
              <a:ext uri="{FF2B5EF4-FFF2-40B4-BE49-F238E27FC236}">
                <a16:creationId xmlns:a16="http://schemas.microsoft.com/office/drawing/2014/main" id="{3822FD9A-C9C0-E27F-705F-B30E4B512FDF}"/>
              </a:ext>
            </a:extLst>
          </p:cNvPr>
          <p:cNvSpPr>
            <a:spLocks noGrp="1"/>
          </p:cNvSpPr>
          <p:nvPr>
            <p:ph type="ftr" sz="quarter" idx="16"/>
          </p:nvPr>
        </p:nvSpPr>
        <p:spPr>
          <a:xfrm>
            <a:off x="7924800" y="6343955"/>
            <a:ext cx="1637337" cy="365125"/>
          </a:xfrm>
          <a:prstGeom prst="rect">
            <a:avLst/>
          </a:prstGeom>
        </p:spPr>
        <p:txBody>
          <a:bodyPr/>
          <a:lstStyle/>
          <a:p>
            <a:r>
              <a:rPr lang="en-US"/>
              <a:t>Sample Footer Text</a:t>
            </a:r>
          </a:p>
        </p:txBody>
      </p:sp>
      <p:sp>
        <p:nvSpPr>
          <p:cNvPr id="4" name="Date Placeholder 3">
            <a:extLst>
              <a:ext uri="{FF2B5EF4-FFF2-40B4-BE49-F238E27FC236}">
                <a16:creationId xmlns:a16="http://schemas.microsoft.com/office/drawing/2014/main" id="{497E974A-B754-DA38-ADA3-45911636DA7D}"/>
              </a:ext>
            </a:extLst>
          </p:cNvPr>
          <p:cNvSpPr>
            <a:spLocks noGrp="1"/>
          </p:cNvSpPr>
          <p:nvPr>
            <p:ph type="dt" sz="half" idx="15"/>
          </p:nvPr>
        </p:nvSpPr>
        <p:spPr>
          <a:xfrm>
            <a:off x="10174785" y="6343955"/>
            <a:ext cx="949766" cy="365125"/>
          </a:xfrm>
          <a:prstGeom prst="rect">
            <a:avLst/>
          </a:prstGeom>
        </p:spPr>
        <p:txBody>
          <a:bodyPr/>
          <a:lstStyle/>
          <a:p>
            <a:r>
              <a:rPr lang="en-US"/>
              <a:t>20xx</a:t>
            </a:r>
          </a:p>
        </p:txBody>
      </p:sp>
      <p:sp>
        <p:nvSpPr>
          <p:cNvPr id="14" name="Slide Number Placeholder 9">
            <a:extLst>
              <a:ext uri="{FF2B5EF4-FFF2-40B4-BE49-F238E27FC236}">
                <a16:creationId xmlns:a16="http://schemas.microsoft.com/office/drawing/2014/main" id="{38B0FACB-4CC5-0738-E059-C2E9D2B56C75}"/>
              </a:ext>
            </a:extLst>
          </p:cNvPr>
          <p:cNvSpPr>
            <a:spLocks noGrp="1"/>
          </p:cNvSpPr>
          <p:nvPr>
            <p:ph type="sldNum" sz="quarter" idx="17"/>
          </p:nvPr>
        </p:nvSpPr>
        <p:spPr>
          <a:xfrm>
            <a:off x="11153067"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23170958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ntent with Picture 8">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758D487-A1F1-683A-BAB0-CF458881A1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79848" y="0"/>
            <a:ext cx="7312152"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7" name="Title 1">
            <a:extLst>
              <a:ext uri="{FF2B5EF4-FFF2-40B4-BE49-F238E27FC236}">
                <a16:creationId xmlns:a16="http://schemas.microsoft.com/office/drawing/2014/main" id="{ACD7794F-E7D5-AAA7-1586-2916735DFAD0}"/>
              </a:ext>
            </a:extLst>
          </p:cNvPr>
          <p:cNvSpPr>
            <a:spLocks noGrp="1"/>
          </p:cNvSpPr>
          <p:nvPr>
            <p:ph type="title"/>
          </p:nvPr>
        </p:nvSpPr>
        <p:spPr>
          <a:xfrm>
            <a:off x="609600" y="671136"/>
            <a:ext cx="3657474" cy="909797"/>
          </a:xfrm>
          <a:prstGeom prst="rect">
            <a:avLst/>
          </a:prstGeom>
        </p:spPr>
        <p:txBody>
          <a:bodyPr anchor="b">
            <a:noAutofit/>
          </a:bodyPr>
          <a:lstStyle>
            <a:lvl1pPr>
              <a:defRPr sz="3200"/>
            </a:lvl1pPr>
          </a:lstStyle>
          <a:p>
            <a:r>
              <a:rPr lang="en-US"/>
              <a:t>Click to edit Master title style</a:t>
            </a:r>
          </a:p>
        </p:txBody>
      </p:sp>
      <p:sp>
        <p:nvSpPr>
          <p:cNvPr id="4" name="Content Placeholder 7">
            <a:extLst>
              <a:ext uri="{FF2B5EF4-FFF2-40B4-BE49-F238E27FC236}">
                <a16:creationId xmlns:a16="http://schemas.microsoft.com/office/drawing/2014/main" id="{060857C7-82E4-7465-780B-F61FDE2F4044}"/>
              </a:ext>
            </a:extLst>
          </p:cNvPr>
          <p:cNvSpPr>
            <a:spLocks noGrp="1"/>
          </p:cNvSpPr>
          <p:nvPr>
            <p:ph sz="quarter" idx="14"/>
          </p:nvPr>
        </p:nvSpPr>
        <p:spPr>
          <a:xfrm>
            <a:off x="609601" y="2133601"/>
            <a:ext cx="3657600" cy="2057400"/>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Footer Placeholder 8">
            <a:extLst>
              <a:ext uri="{FF2B5EF4-FFF2-40B4-BE49-F238E27FC236}">
                <a16:creationId xmlns:a16="http://schemas.microsoft.com/office/drawing/2014/main" id="{F80C8C98-47A2-E988-3AE6-34783DFB0E00}"/>
              </a:ext>
            </a:extLst>
          </p:cNvPr>
          <p:cNvSpPr>
            <a:spLocks noGrp="1"/>
          </p:cNvSpPr>
          <p:nvPr>
            <p:ph type="ftr" sz="quarter" idx="16"/>
          </p:nvPr>
        </p:nvSpPr>
        <p:spPr>
          <a:xfrm>
            <a:off x="609600" y="6343955"/>
            <a:ext cx="1637337" cy="365125"/>
          </a:xfrm>
          <a:prstGeom prst="rect">
            <a:avLst/>
          </a:prstGeom>
        </p:spPr>
        <p:txBody>
          <a:bodyPr/>
          <a:lstStyle/>
          <a:p>
            <a:r>
              <a:rPr lang="en-US"/>
              <a:t>Sample Footer Text</a:t>
            </a:r>
          </a:p>
        </p:txBody>
      </p:sp>
      <p:sp>
        <p:nvSpPr>
          <p:cNvPr id="15" name="Date Placeholder 3">
            <a:extLst>
              <a:ext uri="{FF2B5EF4-FFF2-40B4-BE49-F238E27FC236}">
                <a16:creationId xmlns:a16="http://schemas.microsoft.com/office/drawing/2014/main" id="{06918495-7937-AB95-AE9B-E73858FCDCCB}"/>
              </a:ext>
            </a:extLst>
          </p:cNvPr>
          <p:cNvSpPr>
            <a:spLocks noGrp="1"/>
          </p:cNvSpPr>
          <p:nvPr>
            <p:ph type="dt" sz="half" idx="15"/>
          </p:nvPr>
        </p:nvSpPr>
        <p:spPr>
          <a:xfrm>
            <a:off x="2888101" y="6343955"/>
            <a:ext cx="949766" cy="365125"/>
          </a:xfrm>
          <a:prstGeom prst="rect">
            <a:avLst/>
          </a:prstGeom>
        </p:spPr>
        <p:txBody>
          <a:bodyPr/>
          <a:lstStyle/>
          <a:p>
            <a:r>
              <a:rPr lang="en-US"/>
              <a:t>20xx</a:t>
            </a:r>
          </a:p>
        </p:txBody>
      </p:sp>
      <p:sp>
        <p:nvSpPr>
          <p:cNvPr id="16" name="Slide Number Placeholder 9">
            <a:extLst>
              <a:ext uri="{FF2B5EF4-FFF2-40B4-BE49-F238E27FC236}">
                <a16:creationId xmlns:a16="http://schemas.microsoft.com/office/drawing/2014/main" id="{C1F54C04-CA0C-C7FC-EA6D-307BB54375F0}"/>
              </a:ext>
            </a:extLst>
          </p:cNvPr>
          <p:cNvSpPr>
            <a:spLocks noGrp="1"/>
          </p:cNvSpPr>
          <p:nvPr>
            <p:ph type="sldNum" sz="quarter" idx="17"/>
          </p:nvPr>
        </p:nvSpPr>
        <p:spPr>
          <a:xfrm>
            <a:off x="3837867" y="6343955"/>
            <a:ext cx="429207" cy="365125"/>
          </a:xfrm>
          <a:prstGeom prst="rect">
            <a:avLst/>
          </a:prstGeom>
        </p:spPr>
        <p:txBody>
          <a:bodyPr/>
          <a:lstStyle/>
          <a:p>
            <a:fld id="{AEAA3239-9EA4-4A65-A281-97F994456D9F}" type="slidenum">
              <a:rPr lang="en-US" smtClean="0"/>
              <a:t>‹#›</a:t>
            </a:fld>
            <a:endParaRPr lang="en-US"/>
          </a:p>
        </p:txBody>
      </p:sp>
      <p:sp>
        <p:nvSpPr>
          <p:cNvPr id="6" name="Picture Placeholder 15">
            <a:extLst>
              <a:ext uri="{FF2B5EF4-FFF2-40B4-BE49-F238E27FC236}">
                <a16:creationId xmlns:a16="http://schemas.microsoft.com/office/drawing/2014/main" id="{7CFA71BB-777B-7E69-94EC-F6787A89A6E6}"/>
              </a:ext>
            </a:extLst>
          </p:cNvPr>
          <p:cNvSpPr>
            <a:spLocks noGrp="1"/>
          </p:cNvSpPr>
          <p:nvPr>
            <p:ph type="pic" sz="quarter" idx="19" hasCustomPrompt="1"/>
          </p:nvPr>
        </p:nvSpPr>
        <p:spPr>
          <a:xfrm>
            <a:off x="5152644" y="274320"/>
            <a:ext cx="6766560" cy="6309360"/>
          </a:xfrm>
          <a:blipFill>
            <a:blip r:embed="rId2">
              <a:alphaModFix amt="60000"/>
            </a:blip>
            <a:stretch>
              <a:fillRect/>
            </a:stretch>
          </a:blipFill>
        </p:spPr>
        <p:txBody>
          <a:bodyPr/>
          <a:lstStyle>
            <a:lvl1pPr>
              <a:defRPr/>
            </a:lvl1pPr>
          </a:lstStyle>
          <a:p>
            <a:r>
              <a:rPr lang="en-US"/>
              <a:t> </a:t>
            </a:r>
          </a:p>
        </p:txBody>
      </p:sp>
      <p:cxnSp>
        <p:nvCxnSpPr>
          <p:cNvPr id="10" name="Straight Connector 9">
            <a:extLst>
              <a:ext uri="{FF2B5EF4-FFF2-40B4-BE49-F238E27FC236}">
                <a16:creationId xmlns:a16="http://schemas.microsoft.com/office/drawing/2014/main" id="{5C9694AE-FEB4-9B39-47B8-87A023695B5F}"/>
              </a:ext>
            </a:extLst>
          </p:cNvPr>
          <p:cNvCxnSpPr>
            <a:cxnSpLocks/>
          </p:cNvCxnSpPr>
          <p:nvPr userDrawn="1"/>
        </p:nvCxnSpPr>
        <p:spPr>
          <a:xfrm>
            <a:off x="714375" y="1857267"/>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1329102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with Picture 9">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D45617-3FAE-4E81-40AD-B8D3BE8E85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8226552"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839200" y="685808"/>
            <a:ext cx="2749218" cy="1804827"/>
          </a:xfrm>
          <a:prstGeom prst="rect">
            <a:avLst/>
          </a:prstGeom>
        </p:spPr>
        <p:txBody>
          <a:bodyPr anchor="b">
            <a:noAutofit/>
          </a:bodyPr>
          <a:lstStyle/>
          <a:p>
            <a:r>
              <a:rPr lang="en-US"/>
              <a:t>Click to edit Master title style</a:t>
            </a:r>
          </a:p>
        </p:txBody>
      </p:sp>
      <p:sp>
        <p:nvSpPr>
          <p:cNvPr id="14" name="Picture Placeholder 13">
            <a:extLst>
              <a:ext uri="{FF2B5EF4-FFF2-40B4-BE49-F238E27FC236}">
                <a16:creationId xmlns:a16="http://schemas.microsoft.com/office/drawing/2014/main" id="{24F57C26-948D-3FE2-92DA-246D40F41964}"/>
              </a:ext>
            </a:extLst>
          </p:cNvPr>
          <p:cNvSpPr>
            <a:spLocks noGrp="1"/>
          </p:cNvSpPr>
          <p:nvPr>
            <p:ph type="pic" sz="quarter" idx="15" hasCustomPrompt="1"/>
          </p:nvPr>
        </p:nvSpPr>
        <p:spPr>
          <a:xfrm>
            <a:off x="272796" y="269622"/>
            <a:ext cx="7680960" cy="6309360"/>
          </a:xfrm>
          <a:blipFill>
            <a:blip r:embed="rId2">
              <a:alphaModFix amt="60000"/>
            </a:blip>
            <a:stretch>
              <a:fillRect/>
            </a:stretch>
          </a:blipFill>
        </p:spPr>
        <p:txBody>
          <a:bodyPr/>
          <a:lstStyle>
            <a:lvl1pPr>
              <a:defRPr/>
            </a:lvl1pPr>
          </a:lstStyle>
          <a:p>
            <a:r>
              <a:rPr lang="en-US"/>
              <a:t> </a:t>
            </a:r>
          </a:p>
        </p:txBody>
      </p:sp>
      <p:sp>
        <p:nvSpPr>
          <p:cNvPr id="9" name="Content Placeholder 7">
            <a:extLst>
              <a:ext uri="{FF2B5EF4-FFF2-40B4-BE49-F238E27FC236}">
                <a16:creationId xmlns:a16="http://schemas.microsoft.com/office/drawing/2014/main" id="{2A3C8EAC-492E-1D2B-97C8-8A7308054588}"/>
              </a:ext>
            </a:extLst>
          </p:cNvPr>
          <p:cNvSpPr>
            <a:spLocks noGrp="1"/>
          </p:cNvSpPr>
          <p:nvPr>
            <p:ph sz="quarter" idx="16"/>
          </p:nvPr>
        </p:nvSpPr>
        <p:spPr>
          <a:xfrm>
            <a:off x="8839200" y="3043302"/>
            <a:ext cx="2743201" cy="2185833"/>
          </a:xfrm>
        </p:spPr>
        <p:txBody>
          <a:bodyPr vert="horz" lIns="91440" tIns="45720" rIns="91440" bIns="45720" rtlCol="0">
            <a:noAutofit/>
          </a:bodyPr>
          <a:lstStyle>
            <a:lvl1pPr marL="0" indent="0">
              <a:buNone/>
              <a:defRPr lang="en-US" sz="1400"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62064" y="6343955"/>
            <a:ext cx="1430457" cy="365125"/>
          </a:xfrm>
          <a:prstGeom prst="rect">
            <a:avLst/>
          </a:prstGeom>
        </p:spPr>
        <p:txBody>
          <a:bodyPr>
            <a:noAutofit/>
          </a:bodyPr>
          <a:lstStyle>
            <a:lvl1pPr>
              <a:defRPr>
                <a:solidFill>
                  <a:schemeClr val="tx1">
                    <a:lumMod val="65000"/>
                    <a:lumOff val="35000"/>
                  </a:schemeClr>
                </a:solidFill>
              </a:defRPr>
            </a:lvl1p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0276704" y="6343955"/>
            <a:ext cx="870392" cy="365125"/>
          </a:xfrm>
          <a:prstGeom prst="rect">
            <a:avLst/>
          </a:prstGeom>
        </p:spPr>
        <p:txBody>
          <a:bodyPr>
            <a:noAutofit/>
          </a:bodyPr>
          <a:lstStyle>
            <a:lvl1pPr>
              <a:defRPr>
                <a:solidFill>
                  <a:schemeClr val="tx1">
                    <a:lumMod val="65000"/>
                    <a:lumOff val="35000"/>
                  </a:schemeClr>
                </a:solidFill>
                <a:effectLst/>
              </a:defRPr>
            </a:lvl1pPr>
          </a:lstStyle>
          <a:p>
            <a:r>
              <a:rPr lang="en-US"/>
              <a:t>20xx</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39152" y="6343955"/>
            <a:ext cx="437152" cy="365125"/>
          </a:xfrm>
          <a:prstGeom prst="rect">
            <a:avLst/>
          </a:prstGeom>
        </p:spPr>
        <p:txBody>
          <a:bodyPr>
            <a:noAutofit/>
          </a:bodyPr>
          <a:lstStyle>
            <a:lvl1pPr>
              <a:defRPr>
                <a:solidFill>
                  <a:schemeClr val="tx1">
                    <a:lumMod val="65000"/>
                    <a:lumOff val="35000"/>
                  </a:schemeClr>
                </a:solidFill>
              </a:defRPr>
            </a:lvl1pPr>
          </a:lstStyle>
          <a:p>
            <a:fld id="{AEAA3239-9EA4-4A65-A281-97F994456D9F}" type="slidenum">
              <a:rPr lang="en-US" smtClean="0"/>
              <a:pPr/>
              <a:t>‹#›</a:t>
            </a:fld>
            <a:endParaRPr lang="en-US"/>
          </a:p>
        </p:txBody>
      </p:sp>
      <p:cxnSp>
        <p:nvCxnSpPr>
          <p:cNvPr id="13" name="Straight Connector 12">
            <a:extLst>
              <a:ext uri="{FF2B5EF4-FFF2-40B4-BE49-F238E27FC236}">
                <a16:creationId xmlns:a16="http://schemas.microsoft.com/office/drawing/2014/main" id="{AC757DBD-64FF-E8CF-5B53-1EF6808C8918}"/>
              </a:ext>
            </a:extLst>
          </p:cNvPr>
          <p:cNvCxnSpPr>
            <a:cxnSpLocks/>
          </p:cNvCxnSpPr>
          <p:nvPr userDrawn="1"/>
        </p:nvCxnSpPr>
        <p:spPr>
          <a:xfrm>
            <a:off x="8943975" y="2766968"/>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72115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with Picture 10">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3AC31A53-5AD8-A443-D12C-F30129B4F766}"/>
              </a:ext>
            </a:extLst>
          </p:cNvPr>
          <p:cNvCxnSpPr>
            <a:cxnSpLocks/>
          </p:cNvCxnSpPr>
          <p:nvPr userDrawn="1"/>
        </p:nvCxnSpPr>
        <p:spPr>
          <a:xfrm>
            <a:off x="714375" y="2766968"/>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7B186E7E-5BAD-AF3D-FBBE-178179216B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70703" y="0"/>
            <a:ext cx="8226552"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9" name="Title 1">
            <a:extLst>
              <a:ext uri="{FF2B5EF4-FFF2-40B4-BE49-F238E27FC236}">
                <a16:creationId xmlns:a16="http://schemas.microsoft.com/office/drawing/2014/main" id="{29F8BB2D-A7E5-DBED-DD20-974C9BE9F2C6}"/>
              </a:ext>
            </a:extLst>
          </p:cNvPr>
          <p:cNvSpPr>
            <a:spLocks noGrp="1"/>
          </p:cNvSpPr>
          <p:nvPr>
            <p:ph type="title"/>
          </p:nvPr>
        </p:nvSpPr>
        <p:spPr>
          <a:xfrm>
            <a:off x="609600" y="685808"/>
            <a:ext cx="2749218" cy="1804827"/>
          </a:xfrm>
          <a:prstGeom prst="rect">
            <a:avLst/>
          </a:prstGeom>
        </p:spPr>
        <p:txBody>
          <a:bodyPr anchor="b">
            <a:noAutofit/>
          </a:bodyPr>
          <a:lstStyle/>
          <a:p>
            <a:r>
              <a:rPr lang="en-US"/>
              <a:t>Click to edit Master title style</a:t>
            </a:r>
          </a:p>
        </p:txBody>
      </p:sp>
      <p:sp>
        <p:nvSpPr>
          <p:cNvPr id="30" name="Content Placeholder 7">
            <a:extLst>
              <a:ext uri="{FF2B5EF4-FFF2-40B4-BE49-F238E27FC236}">
                <a16:creationId xmlns:a16="http://schemas.microsoft.com/office/drawing/2014/main" id="{76BCE583-5400-574C-6116-EFC25C5C41F2}"/>
              </a:ext>
            </a:extLst>
          </p:cNvPr>
          <p:cNvSpPr>
            <a:spLocks noGrp="1"/>
          </p:cNvSpPr>
          <p:nvPr>
            <p:ph sz="quarter" idx="14"/>
          </p:nvPr>
        </p:nvSpPr>
        <p:spPr>
          <a:xfrm>
            <a:off x="609600" y="3043302"/>
            <a:ext cx="2743201" cy="2185833"/>
          </a:xfrm>
        </p:spPr>
        <p:txBody>
          <a:bodyPr vert="horz" lIns="91440" tIns="45720" rIns="91440" bIns="45720" rtlCol="0">
            <a:noAutofit/>
          </a:bodyPr>
          <a:lstStyle>
            <a:lvl1pPr marL="0" indent="0">
              <a:buNone/>
              <a:defRPr lang="en-US" sz="1400"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Footer Placeholder 5">
            <a:extLst>
              <a:ext uri="{FF2B5EF4-FFF2-40B4-BE49-F238E27FC236}">
                <a16:creationId xmlns:a16="http://schemas.microsoft.com/office/drawing/2014/main" id="{EBFDA9C1-7EB7-7B39-28EA-264DE42E317B}"/>
              </a:ext>
            </a:extLst>
          </p:cNvPr>
          <p:cNvSpPr>
            <a:spLocks noGrp="1"/>
          </p:cNvSpPr>
          <p:nvPr>
            <p:ph type="ftr" sz="quarter" idx="11"/>
          </p:nvPr>
        </p:nvSpPr>
        <p:spPr>
          <a:xfrm>
            <a:off x="633567" y="6343955"/>
            <a:ext cx="1430457" cy="365125"/>
          </a:xfrm>
          <a:prstGeom prst="rect">
            <a:avLst/>
          </a:prstGeom>
        </p:spPr>
        <p:txBody>
          <a:bodyPr>
            <a:noAutofit/>
          </a:bodyPr>
          <a:lstStyle>
            <a:lvl1pPr>
              <a:defRPr>
                <a:solidFill>
                  <a:schemeClr val="tx1">
                    <a:lumMod val="65000"/>
                    <a:lumOff val="35000"/>
                  </a:schemeClr>
                </a:solidFill>
              </a:defRPr>
            </a:lvl1pPr>
          </a:lstStyle>
          <a:p>
            <a:r>
              <a:rPr lang="en-US"/>
              <a:t>Sample Footer Text</a:t>
            </a:r>
          </a:p>
        </p:txBody>
      </p:sp>
      <p:sp>
        <p:nvSpPr>
          <p:cNvPr id="10" name="Date Placeholder 4">
            <a:extLst>
              <a:ext uri="{FF2B5EF4-FFF2-40B4-BE49-F238E27FC236}">
                <a16:creationId xmlns:a16="http://schemas.microsoft.com/office/drawing/2014/main" id="{E3A43207-F6CC-A357-E839-73384BA5E1A8}"/>
              </a:ext>
            </a:extLst>
          </p:cNvPr>
          <p:cNvSpPr>
            <a:spLocks noGrp="1"/>
          </p:cNvSpPr>
          <p:nvPr>
            <p:ph type="dt" sz="half" idx="10"/>
          </p:nvPr>
        </p:nvSpPr>
        <p:spPr>
          <a:xfrm>
            <a:off x="2048207" y="6343955"/>
            <a:ext cx="870392" cy="365125"/>
          </a:xfrm>
          <a:prstGeom prst="rect">
            <a:avLst/>
          </a:prstGeom>
        </p:spPr>
        <p:txBody>
          <a:bodyPr>
            <a:noAutofit/>
          </a:bodyPr>
          <a:lstStyle>
            <a:lvl1pPr>
              <a:defRPr>
                <a:solidFill>
                  <a:schemeClr val="tx1">
                    <a:lumMod val="65000"/>
                    <a:lumOff val="35000"/>
                  </a:schemeClr>
                </a:solidFill>
                <a:effectLst/>
              </a:defRPr>
            </a:lvl1pPr>
          </a:lstStyle>
          <a:p>
            <a:r>
              <a:rPr lang="en-US"/>
              <a:t>20xx</a:t>
            </a:r>
          </a:p>
        </p:txBody>
      </p:sp>
      <p:sp>
        <p:nvSpPr>
          <p:cNvPr id="13" name="Slide Number Placeholder 6">
            <a:extLst>
              <a:ext uri="{FF2B5EF4-FFF2-40B4-BE49-F238E27FC236}">
                <a16:creationId xmlns:a16="http://schemas.microsoft.com/office/drawing/2014/main" id="{B0A25FC7-86D1-3925-E290-26CF68DB5232}"/>
              </a:ext>
            </a:extLst>
          </p:cNvPr>
          <p:cNvSpPr>
            <a:spLocks noGrp="1"/>
          </p:cNvSpPr>
          <p:nvPr>
            <p:ph type="sldNum" sz="quarter" idx="12"/>
          </p:nvPr>
        </p:nvSpPr>
        <p:spPr>
          <a:xfrm>
            <a:off x="2910655" y="6343955"/>
            <a:ext cx="437152" cy="365125"/>
          </a:xfrm>
          <a:prstGeom prst="rect">
            <a:avLst/>
          </a:prstGeom>
        </p:spPr>
        <p:txBody>
          <a:bodyPr>
            <a:noAutofit/>
          </a:bodyPr>
          <a:lstStyle>
            <a:lvl1pPr>
              <a:defRPr>
                <a:solidFill>
                  <a:schemeClr val="tx1">
                    <a:lumMod val="65000"/>
                    <a:lumOff val="35000"/>
                  </a:schemeClr>
                </a:solidFill>
              </a:defRPr>
            </a:lvl1pPr>
          </a:lstStyle>
          <a:p>
            <a:fld id="{AEAA3239-9EA4-4A65-A281-97F994456D9F}" type="slidenum">
              <a:rPr lang="en-US" smtClean="0"/>
              <a:pPr/>
              <a:t>‹#›</a:t>
            </a:fld>
            <a:endParaRPr lang="en-US"/>
          </a:p>
        </p:txBody>
      </p:sp>
      <p:sp>
        <p:nvSpPr>
          <p:cNvPr id="25" name="Picture Placeholder 13">
            <a:extLst>
              <a:ext uri="{FF2B5EF4-FFF2-40B4-BE49-F238E27FC236}">
                <a16:creationId xmlns:a16="http://schemas.microsoft.com/office/drawing/2014/main" id="{98B25542-4AC6-A316-6C17-7D2226A56805}"/>
              </a:ext>
            </a:extLst>
          </p:cNvPr>
          <p:cNvSpPr>
            <a:spLocks noGrp="1"/>
          </p:cNvSpPr>
          <p:nvPr>
            <p:ph type="pic" sz="quarter" idx="15" hasCustomPrompt="1"/>
          </p:nvPr>
        </p:nvSpPr>
        <p:spPr>
          <a:xfrm>
            <a:off x="4243499" y="269622"/>
            <a:ext cx="7680960" cy="6309360"/>
          </a:xfrm>
          <a:blipFill>
            <a:blip r:embed="rId2">
              <a:alphaModFix amt="60000"/>
            </a:blip>
            <a:stretch>
              <a:fillRect/>
            </a:stretch>
          </a:blipFill>
        </p:spPr>
        <p:txBody>
          <a:bodyPr/>
          <a:lstStyle>
            <a:lvl1pPr>
              <a:defRPr/>
            </a:lvl1pPr>
          </a:lstStyle>
          <a:p>
            <a:r>
              <a:rPr lang="en-US"/>
              <a:t> </a:t>
            </a:r>
          </a:p>
        </p:txBody>
      </p:sp>
    </p:spTree>
    <p:extLst>
      <p:ext uri="{BB962C8B-B14F-4D97-AF65-F5344CB8AC3E}">
        <p14:creationId xmlns:p14="http://schemas.microsoft.com/office/powerpoint/2010/main" val="155151263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11">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87F7D08-392D-7E73-0486-E68DA575A4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 y="4996"/>
            <a:ext cx="12192001" cy="4259781"/>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6" y="4859868"/>
            <a:ext cx="3635475" cy="1159932"/>
          </a:xfrm>
          <a:prstGeom prst="rect">
            <a:avLst/>
          </a:prstGeom>
        </p:spPr>
        <p:txBody>
          <a:bodyPr anchor="ctr">
            <a:noAutofit/>
          </a:bodyPr>
          <a:lstStyle>
            <a:lvl1pPr>
              <a:defRPr sz="3200"/>
            </a:lvl1pPr>
          </a:lstStyle>
          <a:p>
            <a:r>
              <a:rPr lang="en-US"/>
              <a:t>Click to edit Master title style</a:t>
            </a:r>
          </a:p>
        </p:txBody>
      </p:sp>
      <p:sp>
        <p:nvSpPr>
          <p:cNvPr id="12" name="Picture Placeholder 23">
            <a:extLst>
              <a:ext uri="{FF2B5EF4-FFF2-40B4-BE49-F238E27FC236}">
                <a16:creationId xmlns:a16="http://schemas.microsoft.com/office/drawing/2014/main" id="{4E35383E-CE2A-008E-E1E8-2E0B728D0F92}"/>
              </a:ext>
            </a:extLst>
          </p:cNvPr>
          <p:cNvSpPr>
            <a:spLocks noGrp="1"/>
          </p:cNvSpPr>
          <p:nvPr>
            <p:ph type="pic" sz="quarter" idx="15" hasCustomPrompt="1"/>
          </p:nvPr>
        </p:nvSpPr>
        <p:spPr>
          <a:xfrm>
            <a:off x="275842" y="277993"/>
            <a:ext cx="11640312" cy="3712464"/>
          </a:xfrm>
          <a:blipFill>
            <a:blip r:embed="rId2">
              <a:alphaModFix amt="60000"/>
            </a:blip>
            <a:stretch>
              <a:fillRect/>
            </a:stretch>
          </a:blipFill>
        </p:spPr>
        <p:txBody>
          <a:bodyPr/>
          <a:lstStyle>
            <a:lvl1pPr>
              <a:defRPr/>
            </a:lvl1pPr>
          </a:lstStyle>
          <a:p>
            <a:r>
              <a:rPr lang="en-US"/>
              <a:t> </a:t>
            </a:r>
          </a:p>
        </p:txBody>
      </p:sp>
      <p:cxnSp>
        <p:nvCxnSpPr>
          <p:cNvPr id="4" name="Straight Connector 3">
            <a:extLst>
              <a:ext uri="{FF2B5EF4-FFF2-40B4-BE49-F238E27FC236}">
                <a16:creationId xmlns:a16="http://schemas.microsoft.com/office/drawing/2014/main" id="{B90D005D-712B-494B-56DF-924DDF482030}"/>
              </a:ext>
            </a:extLst>
          </p:cNvPr>
          <p:cNvCxnSpPr>
            <a:cxnSpLocks/>
          </p:cNvCxnSpPr>
          <p:nvPr/>
        </p:nvCxnSpPr>
        <p:spPr>
          <a:xfrm rot="16200000" flipH="1">
            <a:off x="4221480" y="5439835"/>
            <a:ext cx="54864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743480" y="4859868"/>
            <a:ext cx="6804335" cy="1159932"/>
          </a:xfrm>
        </p:spPr>
        <p:txBody>
          <a:bodyPr vert="horz" lIns="91440" tIns="45720" rIns="91440" bIns="45720" rtlCol="0" anchor="ctr">
            <a:noAutofit/>
          </a:bodyPr>
          <a:lstStyle>
            <a:lvl1pPr marL="0" indent="0">
              <a:buNone/>
              <a:defRPr lang="en-US" sz="1400"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612647" y="6343955"/>
            <a:ext cx="2202644" cy="365125"/>
          </a:xfrm>
          <a:prstGeom prst="rect">
            <a:avLst/>
          </a:prstGeom>
        </p:spPr>
        <p:txBody>
          <a:bodyPr/>
          <a:lstStyle/>
          <a:p>
            <a:r>
              <a:rPr lang="en-US"/>
              <a:t>20xx</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693298" y="6343955"/>
            <a:ext cx="2805405" cy="365125"/>
          </a:xfrm>
          <a:prstGeom prst="rect">
            <a:avLst/>
          </a:prstGeom>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257276975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12">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CFC57C7-558E-E972-FC3D-33EA5AE152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 y="0"/>
            <a:ext cx="12192001" cy="31242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a:solidFill>
                <a:schemeClr val="bg1">
                  <a:alpha val="20000"/>
                </a:schemeClr>
              </a:solidFill>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6" y="3862138"/>
            <a:ext cx="3044954" cy="2291441"/>
          </a:xfrm>
          <a:prstGeom prst="rect">
            <a:avLst/>
          </a:prstGeom>
        </p:spPr>
        <p:txBody>
          <a:bodyPr anchor="t">
            <a:noAutofit/>
          </a:bodyPr>
          <a:lstStyle>
            <a:lvl1pPr>
              <a:defRPr sz="3200"/>
            </a:lvl1pPr>
          </a:lstStyle>
          <a:p>
            <a:r>
              <a:rPr lang="en-US"/>
              <a:t>Click to edit Master title style</a:t>
            </a:r>
          </a:p>
        </p:txBody>
      </p:sp>
      <p:sp>
        <p:nvSpPr>
          <p:cNvPr id="12" name="Picture Placeholder 23">
            <a:extLst>
              <a:ext uri="{FF2B5EF4-FFF2-40B4-BE49-F238E27FC236}">
                <a16:creationId xmlns:a16="http://schemas.microsoft.com/office/drawing/2014/main" id="{129E37EC-D646-B8F8-28A4-78B2F3C0ED1A}"/>
              </a:ext>
            </a:extLst>
          </p:cNvPr>
          <p:cNvSpPr>
            <a:spLocks noGrp="1"/>
          </p:cNvSpPr>
          <p:nvPr>
            <p:ph type="pic" sz="quarter" idx="15" hasCustomPrompt="1"/>
          </p:nvPr>
        </p:nvSpPr>
        <p:spPr>
          <a:xfrm>
            <a:off x="275842" y="272796"/>
            <a:ext cx="11640312" cy="2578608"/>
          </a:xfrm>
          <a:blipFill>
            <a:blip r:embed="rId2">
              <a:alphaModFix amt="60000"/>
            </a:blip>
            <a:stretch>
              <a:fillRect/>
            </a:stretch>
          </a:blipFill>
        </p:spPr>
        <p:txBody>
          <a:bodyPr/>
          <a:lstStyle>
            <a:lvl1pPr>
              <a:defRPr/>
            </a:lvl1pPr>
          </a:lstStyle>
          <a:p>
            <a:r>
              <a:rPr lang="en-US"/>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122370" y="3862137"/>
            <a:ext cx="7460029" cy="2291442"/>
          </a:xfrm>
        </p:spPr>
        <p:txBody>
          <a:bodyPr vert="horz" lIns="91440" tIns="45720" rIns="91440" bIns="45720" rtlCol="0">
            <a:noAutofit/>
          </a:bodyPr>
          <a:lstStyle>
            <a:lvl1pPr marL="0" indent="0">
              <a:buNone/>
              <a:defRPr lang="en-US" sz="1400"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612647" y="6343955"/>
            <a:ext cx="2202644" cy="365125"/>
          </a:xfrm>
          <a:prstGeom prst="rect">
            <a:avLst/>
          </a:prstGeom>
        </p:spPr>
        <p:txBody>
          <a:bodyPr/>
          <a:lstStyle/>
          <a:p>
            <a:r>
              <a:rPr lang="en-US"/>
              <a:t>20xx</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693298" y="6343955"/>
            <a:ext cx="2805405" cy="365125"/>
          </a:xfrm>
          <a:prstGeom prst="rect">
            <a:avLst/>
          </a:prstGeom>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193152905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13">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98C59FCA-4A79-A2FA-6580-49E46A3E6E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 y="3733800"/>
            <a:ext cx="12192001" cy="3127248"/>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4" name="Title 1">
            <a:extLst>
              <a:ext uri="{FF2B5EF4-FFF2-40B4-BE49-F238E27FC236}">
                <a16:creationId xmlns:a16="http://schemas.microsoft.com/office/drawing/2014/main" id="{08939F2A-119D-9DB2-839A-5279FDC03B78}"/>
              </a:ext>
            </a:extLst>
          </p:cNvPr>
          <p:cNvSpPr>
            <a:spLocks noGrp="1"/>
          </p:cNvSpPr>
          <p:nvPr>
            <p:ph type="title"/>
          </p:nvPr>
        </p:nvSpPr>
        <p:spPr>
          <a:xfrm>
            <a:off x="612646" y="798095"/>
            <a:ext cx="3044954" cy="2291441"/>
          </a:xfrm>
          <a:prstGeom prst="rect">
            <a:avLst/>
          </a:prstGeom>
        </p:spPr>
        <p:txBody>
          <a:bodyPr anchor="t">
            <a:noAutofit/>
          </a:bodyPr>
          <a:lstStyle>
            <a:lvl1pPr>
              <a:defRPr sz="3200"/>
            </a:lvl1pPr>
          </a:lstStyle>
          <a:p>
            <a:r>
              <a:rPr lang="en-US"/>
              <a:t>Click to edit Master title style</a:t>
            </a:r>
          </a:p>
        </p:txBody>
      </p:sp>
      <p:sp>
        <p:nvSpPr>
          <p:cNvPr id="5" name="Content Placeholder 7">
            <a:extLst>
              <a:ext uri="{FF2B5EF4-FFF2-40B4-BE49-F238E27FC236}">
                <a16:creationId xmlns:a16="http://schemas.microsoft.com/office/drawing/2014/main" id="{2A6D404D-0656-13AC-E54B-1B2AF72DA212}"/>
              </a:ext>
            </a:extLst>
          </p:cNvPr>
          <p:cNvSpPr>
            <a:spLocks noGrp="1"/>
          </p:cNvSpPr>
          <p:nvPr>
            <p:ph sz="quarter" idx="14"/>
          </p:nvPr>
        </p:nvSpPr>
        <p:spPr>
          <a:xfrm>
            <a:off x="4122370" y="798094"/>
            <a:ext cx="7460029" cy="2291442"/>
          </a:xfrm>
        </p:spPr>
        <p:txBody>
          <a:bodyPr vert="horz" lIns="91440" tIns="45720" rIns="91440" bIns="45720" rtlCol="0">
            <a:noAutofit/>
          </a:bodyPr>
          <a:lstStyle>
            <a:lvl1pPr marL="0" indent="0">
              <a:buNone/>
              <a:defRPr lang="en-US" sz="1400"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2" name="Date Placeholder 4">
            <a:extLst>
              <a:ext uri="{FF2B5EF4-FFF2-40B4-BE49-F238E27FC236}">
                <a16:creationId xmlns:a16="http://schemas.microsoft.com/office/drawing/2014/main" id="{8460894B-FE88-D983-F7F5-A84B72F3C467}"/>
              </a:ext>
            </a:extLst>
          </p:cNvPr>
          <p:cNvSpPr>
            <a:spLocks noGrp="1"/>
          </p:cNvSpPr>
          <p:nvPr>
            <p:ph type="dt" sz="half" idx="10"/>
          </p:nvPr>
        </p:nvSpPr>
        <p:spPr>
          <a:xfrm>
            <a:off x="612647" y="3295955"/>
            <a:ext cx="2202644" cy="365125"/>
          </a:xfrm>
          <a:prstGeom prst="rect">
            <a:avLst/>
          </a:prstGeom>
        </p:spPr>
        <p:txBody>
          <a:bodyPr/>
          <a:lstStyle/>
          <a:p>
            <a:r>
              <a:rPr lang="en-US"/>
              <a:t>20xx</a:t>
            </a:r>
          </a:p>
        </p:txBody>
      </p:sp>
      <p:sp>
        <p:nvSpPr>
          <p:cNvPr id="34" name="Footer Placeholder 5">
            <a:extLst>
              <a:ext uri="{FF2B5EF4-FFF2-40B4-BE49-F238E27FC236}">
                <a16:creationId xmlns:a16="http://schemas.microsoft.com/office/drawing/2014/main" id="{64575FAD-3BCD-7A5B-92C1-37F78686E8D1}"/>
              </a:ext>
            </a:extLst>
          </p:cNvPr>
          <p:cNvSpPr>
            <a:spLocks noGrp="1"/>
          </p:cNvSpPr>
          <p:nvPr>
            <p:ph type="ftr" sz="quarter" idx="11"/>
          </p:nvPr>
        </p:nvSpPr>
        <p:spPr>
          <a:xfrm>
            <a:off x="4693298" y="3295955"/>
            <a:ext cx="2805405" cy="365125"/>
          </a:xfrm>
          <a:prstGeom prst="rect">
            <a:avLst/>
          </a:prstGeom>
        </p:spPr>
        <p:txBody>
          <a:bodyPr/>
          <a:lstStyle/>
          <a:p>
            <a:r>
              <a:rPr lang="en-US"/>
              <a:t>Sample Footer Text</a:t>
            </a:r>
          </a:p>
        </p:txBody>
      </p:sp>
      <p:sp>
        <p:nvSpPr>
          <p:cNvPr id="35" name="Slide Number Placeholder 6">
            <a:extLst>
              <a:ext uri="{FF2B5EF4-FFF2-40B4-BE49-F238E27FC236}">
                <a16:creationId xmlns:a16="http://schemas.microsoft.com/office/drawing/2014/main" id="{7997EEDC-D1C0-066F-E485-FE93F79A4AB0}"/>
              </a:ext>
            </a:extLst>
          </p:cNvPr>
          <p:cNvSpPr>
            <a:spLocks noGrp="1"/>
          </p:cNvSpPr>
          <p:nvPr>
            <p:ph type="sldNum" sz="quarter" idx="12"/>
          </p:nvPr>
        </p:nvSpPr>
        <p:spPr>
          <a:xfrm>
            <a:off x="11147096" y="3295955"/>
            <a:ext cx="429207" cy="365125"/>
          </a:xfrm>
          <a:prstGeom prst="rect">
            <a:avLst/>
          </a:prstGeom>
        </p:spPr>
        <p:txBody>
          <a:bodyPr/>
          <a:lstStyle/>
          <a:p>
            <a:fld id="{AEAA3239-9EA4-4A65-A281-97F994456D9F}" type="slidenum">
              <a:rPr lang="en-US" smtClean="0"/>
              <a:t>‹#›</a:t>
            </a:fld>
            <a:endParaRPr lang="en-US"/>
          </a:p>
        </p:txBody>
      </p:sp>
      <p:sp>
        <p:nvSpPr>
          <p:cNvPr id="24" name="Picture Placeholder 23">
            <a:extLst>
              <a:ext uri="{FF2B5EF4-FFF2-40B4-BE49-F238E27FC236}">
                <a16:creationId xmlns:a16="http://schemas.microsoft.com/office/drawing/2014/main" id="{AB21FF36-BD72-F91E-1B19-764F89FF709B}"/>
              </a:ext>
            </a:extLst>
          </p:cNvPr>
          <p:cNvSpPr>
            <a:spLocks noGrp="1"/>
          </p:cNvSpPr>
          <p:nvPr>
            <p:ph type="pic" sz="quarter" idx="15" hasCustomPrompt="1"/>
          </p:nvPr>
        </p:nvSpPr>
        <p:spPr>
          <a:xfrm>
            <a:off x="275842" y="4008120"/>
            <a:ext cx="11640312" cy="2578608"/>
          </a:xfrm>
          <a:blipFill>
            <a:blip r:embed="rId2">
              <a:alphaModFix amt="60000"/>
            </a:blip>
            <a:stretch>
              <a:fillRect/>
            </a:stretch>
          </a:blipFill>
        </p:spPr>
        <p:txBody>
          <a:bodyPr/>
          <a:lstStyle>
            <a:lvl1pPr>
              <a:defRPr/>
            </a:lvl1pPr>
          </a:lstStyle>
          <a:p>
            <a:r>
              <a:rPr lang="en-US"/>
              <a:t> </a:t>
            </a:r>
          </a:p>
        </p:txBody>
      </p:sp>
    </p:spTree>
    <p:extLst>
      <p:ext uri="{BB962C8B-B14F-4D97-AF65-F5344CB8AC3E}">
        <p14:creationId xmlns:p14="http://schemas.microsoft.com/office/powerpoint/2010/main" val="277735612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14">
    <p:bg>
      <p:bgPr>
        <a:solidFill>
          <a:schemeClr val="bg2"/>
        </a:solidFill>
        <a:effectLst/>
      </p:bgPr>
    </p:bg>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FB54C44A-A2E0-68DD-0C63-6448965DF7BB}"/>
              </a:ext>
            </a:extLst>
          </p:cNvPr>
          <p:cNvCxnSpPr>
            <a:cxnSpLocks/>
          </p:cNvCxnSpPr>
          <p:nvPr userDrawn="1"/>
        </p:nvCxnSpPr>
        <p:spPr>
          <a:xfrm>
            <a:off x="714375" y="1902653"/>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FCA5B575-5CE1-A472-F5EF-784B83927B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165848" y="2181821"/>
            <a:ext cx="4407408" cy="3967079"/>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15" name="Title 1">
            <a:extLst>
              <a:ext uri="{FF2B5EF4-FFF2-40B4-BE49-F238E27FC236}">
                <a16:creationId xmlns:a16="http://schemas.microsoft.com/office/drawing/2014/main" id="{467DFEA6-9362-A6DE-501A-DE01BA9E8E6D}"/>
              </a:ext>
            </a:extLst>
          </p:cNvPr>
          <p:cNvSpPr>
            <a:spLocks noGrp="1"/>
          </p:cNvSpPr>
          <p:nvPr>
            <p:ph type="title"/>
          </p:nvPr>
        </p:nvSpPr>
        <p:spPr>
          <a:xfrm>
            <a:off x="612647" y="709099"/>
            <a:ext cx="10963656" cy="891101"/>
          </a:xfrm>
          <a:prstGeom prst="rect">
            <a:avLst/>
          </a:prstGeom>
        </p:spPr>
        <p:txBody>
          <a:bodyPr anchor="b">
            <a:noAutofit/>
          </a:bodyPr>
          <a:lstStyle>
            <a:lvl1pPr>
              <a:defRPr sz="3200"/>
            </a:lvl1pPr>
          </a:lstStyle>
          <a:p>
            <a:r>
              <a:rPr lang="en-US"/>
              <a:t>Click to edit Master title style</a:t>
            </a:r>
          </a:p>
        </p:txBody>
      </p:sp>
      <p:sp>
        <p:nvSpPr>
          <p:cNvPr id="14" name="Content Placeholder 7">
            <a:extLst>
              <a:ext uri="{FF2B5EF4-FFF2-40B4-BE49-F238E27FC236}">
                <a16:creationId xmlns:a16="http://schemas.microsoft.com/office/drawing/2014/main" id="{A0577F22-3FDE-BBCC-550E-988B3C31CB15}"/>
              </a:ext>
            </a:extLst>
          </p:cNvPr>
          <p:cNvSpPr>
            <a:spLocks noGrp="1"/>
          </p:cNvSpPr>
          <p:nvPr>
            <p:ph sz="quarter" idx="14"/>
          </p:nvPr>
        </p:nvSpPr>
        <p:spPr>
          <a:xfrm>
            <a:off x="612646" y="2205106"/>
            <a:ext cx="5940554" cy="3967079"/>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Picture Placeholder 23">
            <a:extLst>
              <a:ext uri="{FF2B5EF4-FFF2-40B4-BE49-F238E27FC236}">
                <a16:creationId xmlns:a16="http://schemas.microsoft.com/office/drawing/2014/main" id="{2AEC6A7B-DD19-0A7B-1268-1D51DDEF329E}"/>
              </a:ext>
            </a:extLst>
          </p:cNvPr>
          <p:cNvSpPr>
            <a:spLocks noGrp="1"/>
          </p:cNvSpPr>
          <p:nvPr>
            <p:ph type="pic" sz="quarter" idx="18" hasCustomPrompt="1"/>
          </p:nvPr>
        </p:nvSpPr>
        <p:spPr>
          <a:xfrm>
            <a:off x="7440168" y="2478717"/>
            <a:ext cx="3858768" cy="3419856"/>
          </a:xfrm>
          <a:blipFill>
            <a:blip r:embed="rId2">
              <a:alphaModFix amt="60000"/>
            </a:blip>
            <a:stretch>
              <a:fillRect/>
            </a:stretch>
          </a:blipFill>
        </p:spPr>
        <p:txBody>
          <a:bodyPr/>
          <a:lstStyle>
            <a:lvl1pPr>
              <a:defRPr/>
            </a:lvl1pPr>
          </a:lstStyle>
          <a:p>
            <a:r>
              <a:rPr lang="en-US"/>
              <a:t> </a:t>
            </a:r>
          </a:p>
        </p:txBody>
      </p:sp>
      <p:sp>
        <p:nvSpPr>
          <p:cNvPr id="7" name="Date Placeholder 4">
            <a:extLst>
              <a:ext uri="{FF2B5EF4-FFF2-40B4-BE49-F238E27FC236}">
                <a16:creationId xmlns:a16="http://schemas.microsoft.com/office/drawing/2014/main" id="{B9E95395-D89E-0043-F426-2BB8FB0FDAC4}"/>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11" name="Footer Placeholder 5">
            <a:extLst>
              <a:ext uri="{FF2B5EF4-FFF2-40B4-BE49-F238E27FC236}">
                <a16:creationId xmlns:a16="http://schemas.microsoft.com/office/drawing/2014/main" id="{A91BF2A0-1C9B-2FC0-B3D8-1FE0B288994E}"/>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13" name="Slide Number Placeholder 6">
            <a:extLst>
              <a:ext uri="{FF2B5EF4-FFF2-40B4-BE49-F238E27FC236}">
                <a16:creationId xmlns:a16="http://schemas.microsoft.com/office/drawing/2014/main" id="{DC39D989-0E8D-4F7C-51E7-FE5743D404E4}"/>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973767075"/>
      </p:ext>
    </p:extLst>
  </p:cSld>
  <p:clrMapOvr>
    <a:overrideClrMapping bg1="lt1" tx1="dk1" bg2="lt2" tx2="dk2" accent1="accent1" accent2="accent2" accent3="accent3" accent4="accent4" accent5="accent5" accent6="accent6" hlink="hlink" folHlink="folHlink"/>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15">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6FCE1F90-615F-9F95-B9AB-58D4A69578F5}"/>
              </a:ext>
            </a:extLst>
          </p:cNvPr>
          <p:cNvCxnSpPr>
            <a:cxnSpLocks/>
          </p:cNvCxnSpPr>
          <p:nvPr userDrawn="1"/>
        </p:nvCxnSpPr>
        <p:spPr>
          <a:xfrm>
            <a:off x="714375" y="1902653"/>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1064172E-92BD-EBA7-48F4-D1248DC725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31024" y="2181821"/>
            <a:ext cx="6442232" cy="3967079"/>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5" name="Title 1">
            <a:extLst>
              <a:ext uri="{FF2B5EF4-FFF2-40B4-BE49-F238E27FC236}">
                <a16:creationId xmlns:a16="http://schemas.microsoft.com/office/drawing/2014/main" id="{B0FDB523-462A-5591-99AE-C3C29FACD139}"/>
              </a:ext>
            </a:extLst>
          </p:cNvPr>
          <p:cNvSpPr>
            <a:spLocks noGrp="1"/>
          </p:cNvSpPr>
          <p:nvPr>
            <p:ph type="title"/>
          </p:nvPr>
        </p:nvSpPr>
        <p:spPr>
          <a:xfrm>
            <a:off x="612647" y="709099"/>
            <a:ext cx="3912880" cy="891101"/>
          </a:xfrm>
          <a:prstGeom prst="rect">
            <a:avLst/>
          </a:prstGeom>
        </p:spPr>
        <p:txBody>
          <a:bodyPr anchor="b">
            <a:no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647" y="2205106"/>
            <a:ext cx="3912880" cy="3967073"/>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Picture Placeholder 23">
            <a:extLst>
              <a:ext uri="{FF2B5EF4-FFF2-40B4-BE49-F238E27FC236}">
                <a16:creationId xmlns:a16="http://schemas.microsoft.com/office/drawing/2014/main" id="{43BD8E09-1E6C-A8B9-C809-7F1D27D0FD6A}"/>
              </a:ext>
            </a:extLst>
          </p:cNvPr>
          <p:cNvSpPr>
            <a:spLocks noGrp="1"/>
          </p:cNvSpPr>
          <p:nvPr>
            <p:ph type="pic" sz="quarter" idx="18" hasCustomPrompt="1"/>
          </p:nvPr>
        </p:nvSpPr>
        <p:spPr>
          <a:xfrm>
            <a:off x="5403200" y="2478717"/>
            <a:ext cx="5897880" cy="3419856"/>
          </a:xfrm>
          <a:blipFill>
            <a:blip r:embed="rId2">
              <a:alphaModFix amt="60000"/>
            </a:blip>
            <a:stretch>
              <a:fillRect/>
            </a:stretch>
          </a:blipFill>
        </p:spPr>
        <p:txBody>
          <a:bodyPr/>
          <a:lstStyle>
            <a:lvl1pPr>
              <a:defRPr/>
            </a:lvl1pPr>
          </a:lstStyle>
          <a:p>
            <a:r>
              <a:rPr lang="en-US"/>
              <a:t> </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12647" y="6343955"/>
            <a:ext cx="2642932" cy="365125"/>
          </a:xfrm>
          <a:prstGeom prst="rect">
            <a:avLst/>
          </a:prstGeom>
        </p:spPr>
        <p:txBody>
          <a:bodyPr>
            <a:noAutofit/>
          </a:bodyPr>
          <a:lstStyle/>
          <a:p>
            <a:r>
              <a:rPr lang="en-US"/>
              <a:t>Sample Footer Text</a:t>
            </a:r>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9686595" y="6343955"/>
            <a:ext cx="1449697" cy="365125"/>
          </a:xfrm>
          <a:prstGeom prst="rect">
            <a:avLst/>
          </a:prstGeom>
        </p:spPr>
        <p:txBody>
          <a:bodyPr>
            <a:noAutofit/>
          </a:bodyPr>
          <a:lstStyle/>
          <a:p>
            <a:r>
              <a:rPr lang="en-US"/>
              <a:t>20xx</a:t>
            </a:r>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1136293" y="6343955"/>
            <a:ext cx="443060"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75542923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16">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CF6E978-0239-0091-232E-1AFEC0C5FF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14375" y="2181821"/>
            <a:ext cx="4304620" cy="3967079"/>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 name="Title 1">
            <a:extLst>
              <a:ext uri="{FF2B5EF4-FFF2-40B4-BE49-F238E27FC236}">
                <a16:creationId xmlns:a16="http://schemas.microsoft.com/office/drawing/2014/main" id="{99D44447-F033-C9CE-67C6-019549965081}"/>
              </a:ext>
            </a:extLst>
          </p:cNvPr>
          <p:cNvSpPr>
            <a:spLocks noGrp="1"/>
          </p:cNvSpPr>
          <p:nvPr>
            <p:ph type="title"/>
          </p:nvPr>
        </p:nvSpPr>
        <p:spPr>
          <a:xfrm>
            <a:off x="612647" y="709099"/>
            <a:ext cx="10963656" cy="891101"/>
          </a:xfrm>
          <a:prstGeom prst="rect">
            <a:avLst/>
          </a:prstGeom>
        </p:spPr>
        <p:txBody>
          <a:bodyPr anchor="b">
            <a:noAutofit/>
          </a:bodyPr>
          <a:lstStyle>
            <a:lvl1pPr>
              <a:defRPr sz="3200"/>
            </a:lvl1pPr>
          </a:lstStyle>
          <a:p>
            <a:r>
              <a:rPr lang="en-US"/>
              <a:t>Click to edit Master title style</a:t>
            </a:r>
          </a:p>
        </p:txBody>
      </p:sp>
      <p:sp>
        <p:nvSpPr>
          <p:cNvPr id="11" name="Picture Placeholder 23">
            <a:extLst>
              <a:ext uri="{FF2B5EF4-FFF2-40B4-BE49-F238E27FC236}">
                <a16:creationId xmlns:a16="http://schemas.microsoft.com/office/drawing/2014/main" id="{2635C552-0ED9-A459-F18A-3CDED20E5BE3}"/>
              </a:ext>
            </a:extLst>
          </p:cNvPr>
          <p:cNvSpPr>
            <a:spLocks noGrp="1"/>
          </p:cNvSpPr>
          <p:nvPr>
            <p:ph type="pic" sz="quarter" idx="18" hasCustomPrompt="1"/>
          </p:nvPr>
        </p:nvSpPr>
        <p:spPr>
          <a:xfrm>
            <a:off x="987593" y="2455432"/>
            <a:ext cx="3758184" cy="3419856"/>
          </a:xfrm>
          <a:blipFill>
            <a:blip r:embed="rId2">
              <a:alphaModFix amt="60000"/>
            </a:blip>
            <a:stretch>
              <a:fillRect/>
            </a:stretch>
          </a:blipFill>
        </p:spPr>
        <p:txBody>
          <a:bodyPr/>
          <a:lstStyle>
            <a:lvl1pPr>
              <a:defRPr/>
            </a:lvl1pPr>
          </a:lstStyle>
          <a:p>
            <a:r>
              <a:rPr lang="en-US"/>
              <a:t> </a:t>
            </a:r>
          </a:p>
        </p:txBody>
      </p:sp>
      <p:sp>
        <p:nvSpPr>
          <p:cNvPr id="12" name="Content Placeholder 7">
            <a:extLst>
              <a:ext uri="{FF2B5EF4-FFF2-40B4-BE49-F238E27FC236}">
                <a16:creationId xmlns:a16="http://schemas.microsoft.com/office/drawing/2014/main" id="{9488295D-6787-D840-9DD4-495F1F086107}"/>
              </a:ext>
            </a:extLst>
          </p:cNvPr>
          <p:cNvSpPr>
            <a:spLocks noGrp="1"/>
          </p:cNvSpPr>
          <p:nvPr>
            <p:ph sz="quarter" idx="14"/>
          </p:nvPr>
        </p:nvSpPr>
        <p:spPr>
          <a:xfrm>
            <a:off x="5635749" y="2205106"/>
            <a:ext cx="5940554" cy="3967079"/>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Date Placeholder 4">
            <a:extLst>
              <a:ext uri="{FF2B5EF4-FFF2-40B4-BE49-F238E27FC236}">
                <a16:creationId xmlns:a16="http://schemas.microsoft.com/office/drawing/2014/main" id="{44C833D8-E0E9-C749-0443-2B06F6DE03FC}"/>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15" name="Footer Placeholder 5">
            <a:extLst>
              <a:ext uri="{FF2B5EF4-FFF2-40B4-BE49-F238E27FC236}">
                <a16:creationId xmlns:a16="http://schemas.microsoft.com/office/drawing/2014/main" id="{ACAE9DFF-C773-D714-0C09-80240DE19FAF}"/>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16" name="Slide Number Placeholder 6">
            <a:extLst>
              <a:ext uri="{FF2B5EF4-FFF2-40B4-BE49-F238E27FC236}">
                <a16:creationId xmlns:a16="http://schemas.microsoft.com/office/drawing/2014/main" id="{339D6C62-B024-DF78-9414-D350E282202D}"/>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146967981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E966A3D-9E5F-3C1B-B9EC-73F3340D5D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14375" y="2205106"/>
            <a:ext cx="4768976" cy="3943796"/>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 name="Title 1">
            <a:extLst>
              <a:ext uri="{FF2B5EF4-FFF2-40B4-BE49-F238E27FC236}">
                <a16:creationId xmlns:a16="http://schemas.microsoft.com/office/drawing/2014/main" id="{C502CF0E-9C51-830C-CEDE-80A5D47BD90C}"/>
              </a:ext>
            </a:extLst>
          </p:cNvPr>
          <p:cNvSpPr>
            <a:spLocks noGrp="1"/>
          </p:cNvSpPr>
          <p:nvPr>
            <p:ph type="title"/>
          </p:nvPr>
        </p:nvSpPr>
        <p:spPr>
          <a:xfrm>
            <a:off x="612647" y="709099"/>
            <a:ext cx="3956305" cy="891101"/>
          </a:xfrm>
          <a:prstGeom prst="rect">
            <a:avLst/>
          </a:prstGeom>
        </p:spPr>
        <p:txBody>
          <a:bodyPr anchor="b">
            <a:noAutofit/>
          </a:bodyPr>
          <a:lstStyle>
            <a:lvl1pPr>
              <a:defRPr sz="3200"/>
            </a:lvl1pPr>
          </a:lstStyle>
          <a:p>
            <a:r>
              <a:rPr lang="en-US"/>
              <a:t>Click to edit Master title style</a:t>
            </a:r>
          </a:p>
        </p:txBody>
      </p:sp>
      <p:sp>
        <p:nvSpPr>
          <p:cNvPr id="12" name="Picture Placeholder 11">
            <a:extLst>
              <a:ext uri="{FF2B5EF4-FFF2-40B4-BE49-F238E27FC236}">
                <a16:creationId xmlns:a16="http://schemas.microsoft.com/office/drawing/2014/main" id="{64BAD4E0-57C4-108C-9E27-5EAD1A833249}"/>
              </a:ext>
            </a:extLst>
          </p:cNvPr>
          <p:cNvSpPr>
            <a:spLocks noGrp="1"/>
          </p:cNvSpPr>
          <p:nvPr>
            <p:ph type="pic" sz="quarter" idx="15" hasCustomPrompt="1"/>
          </p:nvPr>
        </p:nvSpPr>
        <p:spPr>
          <a:xfrm>
            <a:off x="986599" y="2480792"/>
            <a:ext cx="4224528" cy="3392424"/>
          </a:xfrm>
          <a:blipFill>
            <a:blip r:embed="rId2">
              <a:alphaModFix amt="60000"/>
            </a:blip>
            <a:stretch>
              <a:fillRect/>
            </a:stretch>
          </a:blipFill>
        </p:spPr>
        <p:txBody>
          <a:bodyPr/>
          <a:lstStyle>
            <a:lvl1pPr>
              <a:defRPr/>
            </a:lvl1pPr>
          </a:lstStyle>
          <a:p>
            <a:r>
              <a:rPr lang="en-US"/>
              <a:t> </a:t>
            </a:r>
          </a:p>
        </p:txBody>
      </p:sp>
      <p:sp>
        <p:nvSpPr>
          <p:cNvPr id="3" name="Content Placeholder 7">
            <a:extLst>
              <a:ext uri="{FF2B5EF4-FFF2-40B4-BE49-F238E27FC236}">
                <a16:creationId xmlns:a16="http://schemas.microsoft.com/office/drawing/2014/main" id="{982AE6CE-D2D4-2329-86C0-F9C45831470E}"/>
              </a:ext>
            </a:extLst>
          </p:cNvPr>
          <p:cNvSpPr>
            <a:spLocks noGrp="1"/>
          </p:cNvSpPr>
          <p:nvPr>
            <p:ph sz="quarter" idx="14"/>
          </p:nvPr>
        </p:nvSpPr>
        <p:spPr>
          <a:xfrm>
            <a:off x="6095999" y="732155"/>
            <a:ext cx="5486401" cy="5405377"/>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93221343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Picture 18">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C5B3841-4258-5EBB-78B0-8DBB8BA824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14375" y="2205106"/>
            <a:ext cx="3854577" cy="3943796"/>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0" name="Title 1">
            <a:extLst>
              <a:ext uri="{FF2B5EF4-FFF2-40B4-BE49-F238E27FC236}">
                <a16:creationId xmlns:a16="http://schemas.microsoft.com/office/drawing/2014/main" id="{B6A14BD6-3E7F-C8A6-3ED2-DC935EEEEEE0}"/>
              </a:ext>
            </a:extLst>
          </p:cNvPr>
          <p:cNvSpPr>
            <a:spLocks noGrp="1"/>
          </p:cNvSpPr>
          <p:nvPr>
            <p:ph type="title"/>
          </p:nvPr>
        </p:nvSpPr>
        <p:spPr>
          <a:xfrm>
            <a:off x="612647" y="709099"/>
            <a:ext cx="3956305" cy="891101"/>
          </a:xfrm>
          <a:prstGeom prst="rect">
            <a:avLst/>
          </a:prstGeom>
        </p:spPr>
        <p:txBody>
          <a:bodyPr anchor="b">
            <a:noAutofit/>
          </a:bodyPr>
          <a:lstStyle>
            <a:lvl1pPr>
              <a:defRPr sz="3200"/>
            </a:lvl1pPr>
          </a:lstStyle>
          <a:p>
            <a:r>
              <a:rPr lang="en-US"/>
              <a:t>Click to edit Master title style</a:t>
            </a:r>
          </a:p>
        </p:txBody>
      </p:sp>
      <p:sp>
        <p:nvSpPr>
          <p:cNvPr id="14" name="Picture Placeholder 13">
            <a:extLst>
              <a:ext uri="{FF2B5EF4-FFF2-40B4-BE49-F238E27FC236}">
                <a16:creationId xmlns:a16="http://schemas.microsoft.com/office/drawing/2014/main" id="{21767FCA-DB6F-605F-8C30-6399DF325E09}"/>
              </a:ext>
            </a:extLst>
          </p:cNvPr>
          <p:cNvSpPr>
            <a:spLocks noGrp="1"/>
          </p:cNvSpPr>
          <p:nvPr>
            <p:ph type="pic" sz="quarter" idx="15" hasCustomPrompt="1"/>
          </p:nvPr>
        </p:nvSpPr>
        <p:spPr>
          <a:xfrm>
            <a:off x="988695" y="2480792"/>
            <a:ext cx="3310128" cy="3392424"/>
          </a:xfrm>
          <a:blipFill>
            <a:blip r:embed="rId2">
              <a:alphaModFix amt="60000"/>
            </a:blip>
            <a:stretch>
              <a:fillRect/>
            </a:stretch>
          </a:blipFill>
        </p:spPr>
        <p:txBody>
          <a:bodyPr/>
          <a:lstStyle>
            <a:lvl1pPr>
              <a:defRPr/>
            </a:lvl1pPr>
          </a:lstStyle>
          <a:p>
            <a:r>
              <a:rPr lang="en-US"/>
              <a:t> </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5181600" y="709098"/>
            <a:ext cx="6394704" cy="5439805"/>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326817797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Number Large">
    <p:bg>
      <p:bgPr>
        <a:solidFill>
          <a:schemeClr val="tx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3C60B43-3F02-3807-6E46-2B1B4C989A37}"/>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0800000">
            <a:off x="4987925" y="49440"/>
            <a:ext cx="2216150" cy="1177924"/>
            <a:chOff x="4987925" y="2840038"/>
            <a:chExt cx="2216150" cy="1177924"/>
          </a:xfrm>
        </p:grpSpPr>
        <p:sp>
          <p:nvSpPr>
            <p:cNvPr id="10" name="Rectangle 9">
              <a:extLst>
                <a:ext uri="{FF2B5EF4-FFF2-40B4-BE49-F238E27FC236}">
                  <a16:creationId xmlns:a16="http://schemas.microsoft.com/office/drawing/2014/main" id="{DF27A944-872A-E8C8-8FC2-88B5F89140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70AFD51-4B4D-0743-F50D-5DA14EC3395E}"/>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12" name="Group 11">
                <a:extLst>
                  <a:ext uri="{FF2B5EF4-FFF2-40B4-BE49-F238E27FC236}">
                    <a16:creationId xmlns:a16="http://schemas.microsoft.com/office/drawing/2014/main" id="{E0878CA7-F6BC-3D54-9B31-0D36C99C9C98}"/>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17" name="Freeform 68">
                  <a:extLst>
                    <a:ext uri="{FF2B5EF4-FFF2-40B4-BE49-F238E27FC236}">
                      <a16:creationId xmlns:a16="http://schemas.microsoft.com/office/drawing/2014/main" id="{70D6BE5D-D14F-F86C-1B5D-DF11BCBBBF2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69">
                  <a:extLst>
                    <a:ext uri="{FF2B5EF4-FFF2-40B4-BE49-F238E27FC236}">
                      <a16:creationId xmlns:a16="http://schemas.microsoft.com/office/drawing/2014/main" id="{0B935B11-11F9-F9FC-984C-B97E8C740D6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9" name="Line 70">
                  <a:extLst>
                    <a:ext uri="{FF2B5EF4-FFF2-40B4-BE49-F238E27FC236}">
                      <a16:creationId xmlns:a16="http://schemas.microsoft.com/office/drawing/2014/main" id="{BE8CD0AC-752A-36C8-B3D7-C2498B3605F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3" name="Group 12">
                <a:extLst>
                  <a:ext uri="{FF2B5EF4-FFF2-40B4-BE49-F238E27FC236}">
                    <a16:creationId xmlns:a16="http://schemas.microsoft.com/office/drawing/2014/main" id="{61EB58C7-3472-9645-303A-C65C14123FC0}"/>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14" name="Freeform 68">
                  <a:extLst>
                    <a:ext uri="{FF2B5EF4-FFF2-40B4-BE49-F238E27FC236}">
                      <a16:creationId xmlns:a16="http://schemas.microsoft.com/office/drawing/2014/main" id="{A6A0616B-8873-18F1-6B0F-49D27CB1CF1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9">
                  <a:extLst>
                    <a:ext uri="{FF2B5EF4-FFF2-40B4-BE49-F238E27FC236}">
                      <a16:creationId xmlns:a16="http://schemas.microsoft.com/office/drawing/2014/main" id="{92415C0C-C484-F133-E62B-AF2C09A1A3D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Line 70">
                  <a:extLst>
                    <a:ext uri="{FF2B5EF4-FFF2-40B4-BE49-F238E27FC236}">
                      <a16:creationId xmlns:a16="http://schemas.microsoft.com/office/drawing/2014/main" id="{9AC31EC2-05CF-F921-C115-C93D2D5D3C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grpSp>
        <p:nvGrpSpPr>
          <p:cNvPr id="20" name="Group 19">
            <a:extLst>
              <a:ext uri="{FF2B5EF4-FFF2-40B4-BE49-F238E27FC236}">
                <a16:creationId xmlns:a16="http://schemas.microsoft.com/office/drawing/2014/main" id="{2DB1D249-E32E-CA54-2B0E-07373055B0A5}"/>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4987925" y="5634038"/>
            <a:ext cx="2216150" cy="1177924"/>
            <a:chOff x="4987925" y="2840038"/>
            <a:chExt cx="2216150" cy="1177924"/>
          </a:xfrm>
        </p:grpSpPr>
        <p:sp>
          <p:nvSpPr>
            <p:cNvPr id="21" name="Rectangle 20">
              <a:extLst>
                <a:ext uri="{FF2B5EF4-FFF2-40B4-BE49-F238E27FC236}">
                  <a16:creationId xmlns:a16="http://schemas.microsoft.com/office/drawing/2014/main" id="{3151709B-660C-1490-E355-0D6EFA8B23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a:extLst>
                <a:ext uri="{FF2B5EF4-FFF2-40B4-BE49-F238E27FC236}">
                  <a16:creationId xmlns:a16="http://schemas.microsoft.com/office/drawing/2014/main" id="{F9006C11-A305-CB26-F3C9-F793404FAFE5}"/>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23" name="Group 22">
                <a:extLst>
                  <a:ext uri="{FF2B5EF4-FFF2-40B4-BE49-F238E27FC236}">
                    <a16:creationId xmlns:a16="http://schemas.microsoft.com/office/drawing/2014/main" id="{62141B28-A487-DAF4-07D7-398EEC73292B}"/>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28" name="Freeform 68">
                  <a:extLst>
                    <a:ext uri="{FF2B5EF4-FFF2-40B4-BE49-F238E27FC236}">
                      <a16:creationId xmlns:a16="http://schemas.microsoft.com/office/drawing/2014/main" id="{08544E82-7C10-6056-96F9-890D2031871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69">
                  <a:extLst>
                    <a:ext uri="{FF2B5EF4-FFF2-40B4-BE49-F238E27FC236}">
                      <a16:creationId xmlns:a16="http://schemas.microsoft.com/office/drawing/2014/main" id="{5B3767EA-BEDF-6F5A-3F2A-63110758F79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0" name="Line 70">
                  <a:extLst>
                    <a:ext uri="{FF2B5EF4-FFF2-40B4-BE49-F238E27FC236}">
                      <a16:creationId xmlns:a16="http://schemas.microsoft.com/office/drawing/2014/main" id="{894D12DF-C2FB-ECB1-D126-DE70BD1389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24" name="Group 23">
                <a:extLst>
                  <a:ext uri="{FF2B5EF4-FFF2-40B4-BE49-F238E27FC236}">
                    <a16:creationId xmlns:a16="http://schemas.microsoft.com/office/drawing/2014/main" id="{EB321FA9-CD00-E340-DF3A-DF2F6056D228}"/>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25" name="Freeform 68">
                  <a:extLst>
                    <a:ext uri="{FF2B5EF4-FFF2-40B4-BE49-F238E27FC236}">
                      <a16:creationId xmlns:a16="http://schemas.microsoft.com/office/drawing/2014/main" id="{7F442571-8A8E-F056-8120-0A7166739E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69">
                  <a:extLst>
                    <a:ext uri="{FF2B5EF4-FFF2-40B4-BE49-F238E27FC236}">
                      <a16:creationId xmlns:a16="http://schemas.microsoft.com/office/drawing/2014/main" id="{90B1B727-221D-4181-A364-D5B709E701A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7" name="Line 70">
                  <a:extLst>
                    <a:ext uri="{FF2B5EF4-FFF2-40B4-BE49-F238E27FC236}">
                      <a16:creationId xmlns:a16="http://schemas.microsoft.com/office/drawing/2014/main" id="{675BA8D2-1FF0-72E0-6BB5-84E882FF72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6" name="Title 1">
            <a:extLst>
              <a:ext uri="{FF2B5EF4-FFF2-40B4-BE49-F238E27FC236}">
                <a16:creationId xmlns:a16="http://schemas.microsoft.com/office/drawing/2014/main" id="{A180BF33-C99D-1A4A-5974-7053CE7E7482}"/>
              </a:ext>
            </a:extLst>
          </p:cNvPr>
          <p:cNvSpPr>
            <a:spLocks noGrp="1"/>
          </p:cNvSpPr>
          <p:nvPr>
            <p:ph type="title"/>
          </p:nvPr>
        </p:nvSpPr>
        <p:spPr>
          <a:xfrm>
            <a:off x="1524001" y="4893732"/>
            <a:ext cx="9144000" cy="822013"/>
          </a:xfrm>
          <a:prstGeom prst="rect">
            <a:avLst/>
          </a:prstGeom>
        </p:spPr>
        <p:txBody>
          <a:bodyPr anchor="t">
            <a:noAutofit/>
          </a:bodyPr>
          <a:lstStyle>
            <a:lvl1pPr algn="ctr">
              <a:lnSpc>
                <a:spcPct val="110000"/>
              </a:lnSpc>
              <a:defRPr sz="1800" b="0" i="0">
                <a:solidFill>
                  <a:schemeClr val="bg1">
                    <a:lumMod val="75000"/>
                    <a:lumOff val="25000"/>
                  </a:schemeClr>
                </a:solidFill>
                <a:latin typeface="+mn-lt"/>
              </a:defRPr>
            </a:lvl1pPr>
          </a:lstStyle>
          <a:p>
            <a:r>
              <a:rPr lang="en-US"/>
              <a:t>Click to edit Master title style</a:t>
            </a:r>
          </a:p>
        </p:txBody>
      </p:sp>
      <p:sp>
        <p:nvSpPr>
          <p:cNvPr id="8" name="Content Placeholder 6">
            <a:extLst>
              <a:ext uri="{FF2B5EF4-FFF2-40B4-BE49-F238E27FC236}">
                <a16:creationId xmlns:a16="http://schemas.microsoft.com/office/drawing/2014/main" id="{63DD70A9-B50E-61D0-C634-34E20A3D422B}"/>
              </a:ext>
            </a:extLst>
          </p:cNvPr>
          <p:cNvSpPr>
            <a:spLocks noGrp="1"/>
          </p:cNvSpPr>
          <p:nvPr>
            <p:ph sz="quarter" idx="13" hasCustomPrompt="1"/>
          </p:nvPr>
        </p:nvSpPr>
        <p:spPr>
          <a:xfrm>
            <a:off x="1524001" y="1107047"/>
            <a:ext cx="9144000" cy="3660809"/>
          </a:xfrm>
        </p:spPr>
        <p:txBody>
          <a:bodyPr anchor="b">
            <a:noAutofit/>
          </a:bodyPr>
          <a:lstStyle>
            <a:lvl1pPr marL="0" indent="0" algn="ctr">
              <a:lnSpc>
                <a:spcPct val="90000"/>
              </a:lnSpc>
              <a:buNone/>
              <a:defRPr sz="23000" b="0">
                <a:solidFill>
                  <a:schemeClr val="bg1">
                    <a:lumMod val="75000"/>
                    <a:lumOff val="25000"/>
                  </a:schemeClr>
                </a:solidFill>
                <a:latin typeface="+mj-lt"/>
                <a:ea typeface="Batang" panose="02030600000101010101" pitchFamily="18" charset="-127"/>
              </a:defRPr>
            </a:lvl1pPr>
          </a:lstStyle>
          <a:p>
            <a:pPr lvl="0"/>
            <a:r>
              <a:rPr lang="en-US"/>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a:xfrm>
            <a:off x="612647" y="6343955"/>
            <a:ext cx="2202644" cy="365125"/>
          </a:xfrm>
          <a:prstGeom prst="rect">
            <a:avLst/>
          </a:prstGeom>
        </p:spPr>
        <p:txBody>
          <a:bodyPr>
            <a:noAutofit/>
          </a:bodyPr>
          <a:lstStyle>
            <a:lvl1pPr>
              <a:defRPr>
                <a:solidFill>
                  <a:schemeClr val="bg1">
                    <a:lumMod val="65000"/>
                    <a:lumOff val="35000"/>
                  </a:schemeClr>
                </a:solidFill>
              </a:defRPr>
            </a:lvl1pPr>
          </a:lstStyle>
          <a:p>
            <a:r>
              <a:rPr lang="en-US"/>
              <a:t>20xx</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a:xfrm>
            <a:off x="8229600" y="6343955"/>
            <a:ext cx="2805405" cy="365125"/>
          </a:xfrm>
          <a:prstGeom prst="rect">
            <a:avLst/>
          </a:prstGeom>
        </p:spPr>
        <p:txBody>
          <a:bodyPr>
            <a:noAutofit/>
          </a:bodyPr>
          <a:lstStyle>
            <a:lvl1pPr>
              <a:defRPr>
                <a:solidFill>
                  <a:schemeClr val="bg1">
                    <a:lumMod val="65000"/>
                    <a:lumOff val="35000"/>
                  </a:schemeClr>
                </a:solidFill>
              </a:defRPr>
            </a:lvl1pPr>
          </a:lstStyle>
          <a:p>
            <a:r>
              <a:rPr lang="en-US"/>
              <a:t>Sample Footer Text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a:xfrm>
            <a:off x="11147096" y="6343955"/>
            <a:ext cx="429207" cy="365125"/>
          </a:xfrm>
          <a:prstGeom prst="rect">
            <a:avLst/>
          </a:prstGeom>
        </p:spPr>
        <p:txBody>
          <a:bodyPr>
            <a:noAutofit/>
          </a:bodyPr>
          <a:lstStyle>
            <a:lvl1pPr>
              <a:defRPr>
                <a:solidFill>
                  <a:schemeClr val="bg1">
                    <a:lumMod val="65000"/>
                    <a:lumOff val="35000"/>
                  </a:schemeClr>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3884773095"/>
      </p:ext>
    </p:extLst>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Number Large 2">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B46C6E13-5F92-0B54-E552-A8E8EA32109D}"/>
              </a:ext>
            </a:extLst>
          </p:cNvPr>
          <p:cNvGrpSpPr/>
          <p:nvPr/>
        </p:nvGrpSpPr>
        <p:grpSpPr>
          <a:xfrm flipH="1">
            <a:off x="8353425" y="531607"/>
            <a:ext cx="3838575" cy="6520778"/>
            <a:chOff x="192855" y="531607"/>
            <a:chExt cx="3838575" cy="6520778"/>
          </a:xfrm>
        </p:grpSpPr>
        <p:grpSp>
          <p:nvGrpSpPr>
            <p:cNvPr id="8" name="Group 7">
              <a:extLst>
                <a:ext uri="{FF2B5EF4-FFF2-40B4-BE49-F238E27FC236}">
                  <a16:creationId xmlns:a16="http://schemas.microsoft.com/office/drawing/2014/main" id="{581DD79D-1CEE-4719-00FE-4FD53EA315E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883418" y="-158956"/>
              <a:ext cx="2457450" cy="3838575"/>
              <a:chOff x="587376" y="280988"/>
              <a:chExt cx="2457450" cy="3838575"/>
            </a:xfrm>
          </p:grpSpPr>
          <p:sp>
            <p:nvSpPr>
              <p:cNvPr id="32" name="Freeform 64">
                <a:extLst>
                  <a:ext uri="{FF2B5EF4-FFF2-40B4-BE49-F238E27FC236}">
                    <a16:creationId xmlns:a16="http://schemas.microsoft.com/office/drawing/2014/main" id="{63458FA5-D071-3A46-EB12-8B6C8D6396A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81">
                <a:extLst>
                  <a:ext uri="{FF2B5EF4-FFF2-40B4-BE49-F238E27FC236}">
                    <a16:creationId xmlns:a16="http://schemas.microsoft.com/office/drawing/2014/main" id="{4DD1D754-B9F5-6269-D3E0-3703961659F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61">
                <a:extLst>
                  <a:ext uri="{FF2B5EF4-FFF2-40B4-BE49-F238E27FC236}">
                    <a16:creationId xmlns:a16="http://schemas.microsoft.com/office/drawing/2014/main" id="{F3A3D4E7-3A71-4AB8-FB08-8CEDD527A72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34">
                <a:extLst>
                  <a:ext uri="{FF2B5EF4-FFF2-40B4-BE49-F238E27FC236}">
                    <a16:creationId xmlns:a16="http://schemas.microsoft.com/office/drawing/2014/main" id="{497067EC-F598-B7C7-88F4-2F57F6D874A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84">
                <a:extLst>
                  <a:ext uri="{FF2B5EF4-FFF2-40B4-BE49-F238E27FC236}">
                    <a16:creationId xmlns:a16="http://schemas.microsoft.com/office/drawing/2014/main" id="{1A115B41-BE53-1781-C3A0-8F7DBB6CF7F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87">
                <a:extLst>
                  <a:ext uri="{FF2B5EF4-FFF2-40B4-BE49-F238E27FC236}">
                    <a16:creationId xmlns:a16="http://schemas.microsoft.com/office/drawing/2014/main" id="{AD9F9AC4-59AA-3FED-EB58-ABCC8422A50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60">
                <a:extLst>
                  <a:ext uri="{FF2B5EF4-FFF2-40B4-BE49-F238E27FC236}">
                    <a16:creationId xmlns:a16="http://schemas.microsoft.com/office/drawing/2014/main" id="{5C39FA36-DD8A-A8AF-995B-FEB1B81928A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59">
                <a:extLst>
                  <a:ext uri="{FF2B5EF4-FFF2-40B4-BE49-F238E27FC236}">
                    <a16:creationId xmlns:a16="http://schemas.microsoft.com/office/drawing/2014/main" id="{0435A07F-ABFF-DBCD-9D6E-B060E788398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62">
                <a:extLst>
                  <a:ext uri="{FF2B5EF4-FFF2-40B4-BE49-F238E27FC236}">
                    <a16:creationId xmlns:a16="http://schemas.microsoft.com/office/drawing/2014/main" id="{F61ED471-E9B3-E6FF-4DA3-8663BAB6BBA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65">
                <a:extLst>
                  <a:ext uri="{FF2B5EF4-FFF2-40B4-BE49-F238E27FC236}">
                    <a16:creationId xmlns:a16="http://schemas.microsoft.com/office/drawing/2014/main" id="{66D48908-5C19-CE7C-FB3B-E55D124BE81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79">
                <a:extLst>
                  <a:ext uri="{FF2B5EF4-FFF2-40B4-BE49-F238E27FC236}">
                    <a16:creationId xmlns:a16="http://schemas.microsoft.com/office/drawing/2014/main" id="{9EBA239B-B2C2-C1D7-42F7-BB50522E1C1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82">
                <a:extLst>
                  <a:ext uri="{FF2B5EF4-FFF2-40B4-BE49-F238E27FC236}">
                    <a16:creationId xmlns:a16="http://schemas.microsoft.com/office/drawing/2014/main" id="{7311065F-4C49-B37C-B6F2-EF021666B0A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85">
                <a:extLst>
                  <a:ext uri="{FF2B5EF4-FFF2-40B4-BE49-F238E27FC236}">
                    <a16:creationId xmlns:a16="http://schemas.microsoft.com/office/drawing/2014/main" id="{EADE6C0A-9B31-463A-DC31-450FBFB0EA8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44">
                <a:extLst>
                  <a:ext uri="{FF2B5EF4-FFF2-40B4-BE49-F238E27FC236}">
                    <a16:creationId xmlns:a16="http://schemas.microsoft.com/office/drawing/2014/main" id="{715F916F-BDD7-938C-7F9F-15FA32E2E2C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46" name="Group 45">
                <a:extLst>
                  <a:ext uri="{FF2B5EF4-FFF2-40B4-BE49-F238E27FC236}">
                    <a16:creationId xmlns:a16="http://schemas.microsoft.com/office/drawing/2014/main" id="{A17F0837-6401-508D-9D16-AC64526C93F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47" name="Line 63">
                  <a:extLst>
                    <a:ext uri="{FF2B5EF4-FFF2-40B4-BE49-F238E27FC236}">
                      <a16:creationId xmlns:a16="http://schemas.microsoft.com/office/drawing/2014/main" id="{201E24E4-9DA0-20F2-7AE3-5DA927CDF4A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Line 66">
                  <a:extLst>
                    <a:ext uri="{FF2B5EF4-FFF2-40B4-BE49-F238E27FC236}">
                      <a16:creationId xmlns:a16="http://schemas.microsoft.com/office/drawing/2014/main" id="{F0D81B78-2590-5FE2-3E72-AED10BB9C81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Line 67">
                  <a:extLst>
                    <a:ext uri="{FF2B5EF4-FFF2-40B4-BE49-F238E27FC236}">
                      <a16:creationId xmlns:a16="http://schemas.microsoft.com/office/drawing/2014/main" id="{1B0E3C51-648E-EED1-D8E4-5C1A83A7935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Line 80">
                  <a:extLst>
                    <a:ext uri="{FF2B5EF4-FFF2-40B4-BE49-F238E27FC236}">
                      <a16:creationId xmlns:a16="http://schemas.microsoft.com/office/drawing/2014/main" id="{B63F0A42-E73B-9C27-C8AC-5862ECD9A91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Line 83">
                  <a:extLst>
                    <a:ext uri="{FF2B5EF4-FFF2-40B4-BE49-F238E27FC236}">
                      <a16:creationId xmlns:a16="http://schemas.microsoft.com/office/drawing/2014/main" id="{CFD7B0F1-6021-5D68-851A-183A3606E5C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Line 86">
                  <a:extLst>
                    <a:ext uri="{FF2B5EF4-FFF2-40B4-BE49-F238E27FC236}">
                      <a16:creationId xmlns:a16="http://schemas.microsoft.com/office/drawing/2014/main" id="{E63766C1-D1F5-CD70-020F-548E1994760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Line 89">
                  <a:extLst>
                    <a:ext uri="{FF2B5EF4-FFF2-40B4-BE49-F238E27FC236}">
                      <a16:creationId xmlns:a16="http://schemas.microsoft.com/office/drawing/2014/main" id="{9A7C8B71-FD3E-CF93-F909-DC78EB1BFE1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9" name="Group 8">
              <a:extLst>
                <a:ext uri="{FF2B5EF4-FFF2-40B4-BE49-F238E27FC236}">
                  <a16:creationId xmlns:a16="http://schemas.microsoft.com/office/drawing/2014/main" id="{2A83BBBA-0866-8DA7-4C6B-39E5341383F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8900000" flipV="1">
              <a:off x="917093" y="3213810"/>
              <a:ext cx="2457450" cy="3838575"/>
              <a:chOff x="587376" y="280988"/>
              <a:chExt cx="2457450" cy="3838575"/>
            </a:xfrm>
          </p:grpSpPr>
          <p:sp>
            <p:nvSpPr>
              <p:cNvPr id="10" name="Freeform 64">
                <a:extLst>
                  <a:ext uri="{FF2B5EF4-FFF2-40B4-BE49-F238E27FC236}">
                    <a16:creationId xmlns:a16="http://schemas.microsoft.com/office/drawing/2014/main" id="{55F21049-C8CB-1413-A3F0-41A22AF2A75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1">
                <a:extLst>
                  <a:ext uri="{FF2B5EF4-FFF2-40B4-BE49-F238E27FC236}">
                    <a16:creationId xmlns:a16="http://schemas.microsoft.com/office/drawing/2014/main" id="{173F64F1-9A9D-BC7E-B0A0-971F0F0F14B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1">
                <a:extLst>
                  <a:ext uri="{FF2B5EF4-FFF2-40B4-BE49-F238E27FC236}">
                    <a16:creationId xmlns:a16="http://schemas.microsoft.com/office/drawing/2014/main" id="{B25A2E7D-3D32-4BB9-A01F-1F77476D5EA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78">
                <a:extLst>
                  <a:ext uri="{FF2B5EF4-FFF2-40B4-BE49-F238E27FC236}">
                    <a16:creationId xmlns:a16="http://schemas.microsoft.com/office/drawing/2014/main" id="{BD1373BC-8861-74A9-F90B-6D147FAB44F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84">
                <a:extLst>
                  <a:ext uri="{FF2B5EF4-FFF2-40B4-BE49-F238E27FC236}">
                    <a16:creationId xmlns:a16="http://schemas.microsoft.com/office/drawing/2014/main" id="{1D0F6C7E-8186-9BA9-C089-F165E186A2D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87">
                <a:extLst>
                  <a:ext uri="{FF2B5EF4-FFF2-40B4-BE49-F238E27FC236}">
                    <a16:creationId xmlns:a16="http://schemas.microsoft.com/office/drawing/2014/main" id="{359F8A83-D46B-F8FF-DC7C-3C04DCA8FFF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60">
                <a:extLst>
                  <a:ext uri="{FF2B5EF4-FFF2-40B4-BE49-F238E27FC236}">
                    <a16:creationId xmlns:a16="http://schemas.microsoft.com/office/drawing/2014/main" id="{BFC83E63-6FC3-C31E-98CE-21843812F03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59">
                <a:extLst>
                  <a:ext uri="{FF2B5EF4-FFF2-40B4-BE49-F238E27FC236}">
                    <a16:creationId xmlns:a16="http://schemas.microsoft.com/office/drawing/2014/main" id="{302ABA44-3B57-F469-6C04-F66BDA7AE5F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62">
                <a:extLst>
                  <a:ext uri="{FF2B5EF4-FFF2-40B4-BE49-F238E27FC236}">
                    <a16:creationId xmlns:a16="http://schemas.microsoft.com/office/drawing/2014/main" id="{7AEBB6FD-54FE-C7DA-9A26-50A06339E46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65">
                <a:extLst>
                  <a:ext uri="{FF2B5EF4-FFF2-40B4-BE49-F238E27FC236}">
                    <a16:creationId xmlns:a16="http://schemas.microsoft.com/office/drawing/2014/main" id="{5E33358E-58C6-D35A-1278-C81907C9979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79">
                <a:extLst>
                  <a:ext uri="{FF2B5EF4-FFF2-40B4-BE49-F238E27FC236}">
                    <a16:creationId xmlns:a16="http://schemas.microsoft.com/office/drawing/2014/main" id="{03A5740E-D7E5-68C0-948E-9724E0ACF7A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82">
                <a:extLst>
                  <a:ext uri="{FF2B5EF4-FFF2-40B4-BE49-F238E27FC236}">
                    <a16:creationId xmlns:a16="http://schemas.microsoft.com/office/drawing/2014/main" id="{8AB4DD54-E3B5-6D41-1243-6F2D21CD99B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85">
                <a:extLst>
                  <a:ext uri="{FF2B5EF4-FFF2-40B4-BE49-F238E27FC236}">
                    <a16:creationId xmlns:a16="http://schemas.microsoft.com/office/drawing/2014/main" id="{2A94B732-4A98-2F5C-F80B-6BBDB47064F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88">
                <a:extLst>
                  <a:ext uri="{FF2B5EF4-FFF2-40B4-BE49-F238E27FC236}">
                    <a16:creationId xmlns:a16="http://schemas.microsoft.com/office/drawing/2014/main" id="{DF1D8441-3705-CC80-FE5F-2A09989AAF8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24" name="Group 23">
                <a:extLst>
                  <a:ext uri="{FF2B5EF4-FFF2-40B4-BE49-F238E27FC236}">
                    <a16:creationId xmlns:a16="http://schemas.microsoft.com/office/drawing/2014/main" id="{8F71A31A-59B3-9162-371C-C01A729D0C3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25" name="Line 63">
                  <a:extLst>
                    <a:ext uri="{FF2B5EF4-FFF2-40B4-BE49-F238E27FC236}">
                      <a16:creationId xmlns:a16="http://schemas.microsoft.com/office/drawing/2014/main" id="{7CCBE56E-A31B-4C75-DC85-F53147C4D0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Line 66">
                  <a:extLst>
                    <a:ext uri="{FF2B5EF4-FFF2-40B4-BE49-F238E27FC236}">
                      <a16:creationId xmlns:a16="http://schemas.microsoft.com/office/drawing/2014/main" id="{296ACE92-E4E8-3DA8-53B5-B4C1E3A8D22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Line 67">
                  <a:extLst>
                    <a:ext uri="{FF2B5EF4-FFF2-40B4-BE49-F238E27FC236}">
                      <a16:creationId xmlns:a16="http://schemas.microsoft.com/office/drawing/2014/main" id="{7B0613D4-F0E5-89E7-9C18-8CFA239DF1C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Line 80">
                  <a:extLst>
                    <a:ext uri="{FF2B5EF4-FFF2-40B4-BE49-F238E27FC236}">
                      <a16:creationId xmlns:a16="http://schemas.microsoft.com/office/drawing/2014/main" id="{E622BCC5-94CF-3347-DA0D-7358D5BAEC5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Line 83">
                  <a:extLst>
                    <a:ext uri="{FF2B5EF4-FFF2-40B4-BE49-F238E27FC236}">
                      <a16:creationId xmlns:a16="http://schemas.microsoft.com/office/drawing/2014/main" id="{7A92BD29-9001-7192-3FC5-2BD68F7AF26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Line 86">
                  <a:extLst>
                    <a:ext uri="{FF2B5EF4-FFF2-40B4-BE49-F238E27FC236}">
                      <a16:creationId xmlns:a16="http://schemas.microsoft.com/office/drawing/2014/main" id="{538F5771-4928-1E01-FE11-700BA531382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Line 89">
                  <a:extLst>
                    <a:ext uri="{FF2B5EF4-FFF2-40B4-BE49-F238E27FC236}">
                      <a16:creationId xmlns:a16="http://schemas.microsoft.com/office/drawing/2014/main" id="{7DCEABB5-FF34-2744-FB43-A0CE5EE8EB4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54" name="Content Placeholder 53">
            <a:extLst>
              <a:ext uri="{FF2B5EF4-FFF2-40B4-BE49-F238E27FC236}">
                <a16:creationId xmlns:a16="http://schemas.microsoft.com/office/drawing/2014/main" id="{8FCCC77F-6C47-D9CF-D034-6C88D17987B1}"/>
              </a:ext>
            </a:extLst>
          </p:cNvPr>
          <p:cNvSpPr>
            <a:spLocks noGrp="1"/>
          </p:cNvSpPr>
          <p:nvPr>
            <p:ph sz="quarter" idx="16" hasCustomPrompt="1"/>
          </p:nvPr>
        </p:nvSpPr>
        <p:spPr>
          <a:xfrm>
            <a:off x="595313" y="660400"/>
            <a:ext cx="7821612" cy="4119563"/>
          </a:xfrm>
        </p:spPr>
        <p:txBody>
          <a:bodyPr anchor="b"/>
          <a:lstStyle>
            <a:lvl1pPr>
              <a:defRPr sz="23200">
                <a:solidFill>
                  <a:schemeClr val="tx1">
                    <a:lumMod val="75000"/>
                    <a:lumOff val="25000"/>
                  </a:schemeClr>
                </a:solidFill>
                <a:latin typeface="+mj-lt"/>
              </a:defRPr>
            </a:lvl1pPr>
          </a:lstStyle>
          <a:p>
            <a:pPr lvl="0"/>
            <a:r>
              <a:rPr lang="en-US"/>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a:xfrm>
            <a:off x="612647" y="6343955"/>
            <a:ext cx="2202644" cy="365125"/>
          </a:xfrm>
          <a:prstGeom prst="rect">
            <a:avLst/>
          </a:prstGeom>
        </p:spPr>
        <p:txBody>
          <a:bodyPr/>
          <a:lstStyle>
            <a:lvl1pPr>
              <a:defRPr>
                <a:solidFill>
                  <a:schemeClr val="tx1">
                    <a:lumMod val="65000"/>
                    <a:lumOff val="35000"/>
                  </a:schemeClr>
                </a:solidFill>
              </a:defRPr>
            </a:lvl1pPr>
          </a:lstStyle>
          <a:p>
            <a:r>
              <a:rPr lang="en-US"/>
              <a:t>20xx</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a:xfrm>
            <a:off x="4693298" y="6343955"/>
            <a:ext cx="2805405" cy="365125"/>
          </a:xfrm>
          <a:prstGeom prst="rect">
            <a:avLst/>
          </a:prstGeom>
        </p:spPr>
        <p:txBody>
          <a:bodyPr/>
          <a:lstStyle>
            <a:lvl1pPr>
              <a:defRPr>
                <a:solidFill>
                  <a:schemeClr val="tx1">
                    <a:lumMod val="65000"/>
                    <a:lumOff val="35000"/>
                  </a:schemeClr>
                </a:solidFill>
              </a:defRPr>
            </a:lvl1pPr>
          </a:lstStyle>
          <a:p>
            <a:r>
              <a:rPr lang="en-US"/>
              <a:t>Sample Footer Text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a:xfrm>
            <a:off x="7953518" y="6343955"/>
            <a:ext cx="429207" cy="365125"/>
          </a:xfrm>
          <a:prstGeom prst="rect">
            <a:avLst/>
          </a:prstGeom>
        </p:spPr>
        <p:txBody>
          <a:bodyPr/>
          <a:lstStyle>
            <a:lvl1pPr>
              <a:defRPr>
                <a:solidFill>
                  <a:schemeClr val="tx1">
                    <a:lumMod val="65000"/>
                    <a:lumOff val="35000"/>
                  </a:schemeClr>
                </a:solidFill>
              </a:defRPr>
            </a:lvl1pPr>
          </a:lstStyle>
          <a:p>
            <a:fld id="{AEAA3239-9EA4-4A65-A281-97F994456D9F}" type="slidenum">
              <a:rPr lang="en-US" smtClean="0"/>
              <a:pPr/>
              <a:t>‹#›</a:t>
            </a:fld>
            <a:endParaRPr lang="en-US"/>
          </a:p>
        </p:txBody>
      </p:sp>
      <p:sp>
        <p:nvSpPr>
          <p:cNvPr id="62" name="Title 61">
            <a:extLst>
              <a:ext uri="{FF2B5EF4-FFF2-40B4-BE49-F238E27FC236}">
                <a16:creationId xmlns:a16="http://schemas.microsoft.com/office/drawing/2014/main" id="{AB82C1FD-F89F-A137-0472-2D6FEB286781}"/>
              </a:ext>
            </a:extLst>
          </p:cNvPr>
          <p:cNvSpPr>
            <a:spLocks noGrp="1"/>
          </p:cNvSpPr>
          <p:nvPr>
            <p:ph type="title"/>
          </p:nvPr>
        </p:nvSpPr>
        <p:spPr>
          <a:xfrm>
            <a:off x="612648" y="4900730"/>
            <a:ext cx="7786687" cy="1097839"/>
          </a:xfrm>
        </p:spPr>
        <p:txBody>
          <a:bodyPr anchor="t"/>
          <a:lstStyle>
            <a:lvl1pPr>
              <a:lnSpc>
                <a:spcPct val="100000"/>
              </a:lnSpc>
              <a:defRPr sz="1800">
                <a:solidFill>
                  <a:schemeClr val="tx1">
                    <a:lumMod val="75000"/>
                    <a:lumOff val="25000"/>
                  </a:schemeClr>
                </a:solidFill>
                <a:latin typeface="+mn-lt"/>
              </a:defRPr>
            </a:lvl1pPr>
          </a:lstStyle>
          <a:p>
            <a:r>
              <a:rPr lang="en-US"/>
              <a:t>Click to edit Master title style</a:t>
            </a:r>
          </a:p>
        </p:txBody>
      </p:sp>
    </p:spTree>
    <p:extLst>
      <p:ext uri="{BB962C8B-B14F-4D97-AF65-F5344CB8AC3E}">
        <p14:creationId xmlns:p14="http://schemas.microsoft.com/office/powerpoint/2010/main" val="365533234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Number Large 3">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77752CF-4BA1-3C90-9F5C-CDB8AA18E744}"/>
              </a:ext>
            </a:extLst>
          </p:cNvPr>
          <p:cNvGrpSpPr/>
          <p:nvPr/>
        </p:nvGrpSpPr>
        <p:grpSpPr>
          <a:xfrm rot="2700000">
            <a:off x="10522137" y="4483036"/>
            <a:ext cx="633413" cy="1862138"/>
            <a:chOff x="5959192" y="333389"/>
            <a:chExt cx="633413" cy="1862138"/>
          </a:xfrm>
        </p:grpSpPr>
        <p:grpSp>
          <p:nvGrpSpPr>
            <p:cNvPr id="8" name="Group 7">
              <a:extLst>
                <a:ext uri="{FF2B5EF4-FFF2-40B4-BE49-F238E27FC236}">
                  <a16:creationId xmlns:a16="http://schemas.microsoft.com/office/drawing/2014/main" id="{99E24818-6F19-BE8F-6603-A7DA9C66BC86}"/>
                </a:ext>
              </a:extLst>
            </p:cNvPr>
            <p:cNvGrpSpPr/>
            <p:nvPr/>
          </p:nvGrpSpPr>
          <p:grpSpPr>
            <a:xfrm>
              <a:off x="5959192" y="333389"/>
              <a:ext cx="633413" cy="1419225"/>
              <a:chOff x="5959192" y="333389"/>
              <a:chExt cx="633413" cy="1419225"/>
            </a:xfrm>
          </p:grpSpPr>
          <p:sp>
            <p:nvSpPr>
              <p:cNvPr id="10" name="Freeform 68">
                <a:extLst>
                  <a:ext uri="{FF2B5EF4-FFF2-40B4-BE49-F238E27FC236}">
                    <a16:creationId xmlns:a16="http://schemas.microsoft.com/office/drawing/2014/main" id="{8F057B91-4F38-726D-D0A5-CAFBB0F15B2E}"/>
                  </a:ext>
                </a:extLst>
              </p:cNvPr>
              <p:cNvSpPr>
                <a:spLocks/>
              </p:cNvSpPr>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9">
                <a:extLst>
                  <a:ext uri="{FF2B5EF4-FFF2-40B4-BE49-F238E27FC236}">
                    <a16:creationId xmlns:a16="http://schemas.microsoft.com/office/drawing/2014/main" id="{FF13D6C9-742D-8DE0-0722-3F9455E0A479}"/>
                  </a:ext>
                </a:extLst>
              </p:cNvPr>
              <p:cNvSpPr>
                <a:spLocks/>
              </p:cNvSpPr>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9" name="Line 70">
              <a:extLst>
                <a:ext uri="{FF2B5EF4-FFF2-40B4-BE49-F238E27FC236}">
                  <a16:creationId xmlns:a16="http://schemas.microsoft.com/office/drawing/2014/main" id="{DD4B8E7C-D15D-34D3-2F19-CE7E119866ED}"/>
                </a:ext>
              </a:extLst>
            </p:cNvPr>
            <p:cNvSpPr>
              <a:spLocks noChangeShapeType="1"/>
            </p:cNvSpPr>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2" name="Group 11">
            <a:extLst>
              <a:ext uri="{FF2B5EF4-FFF2-40B4-BE49-F238E27FC236}">
                <a16:creationId xmlns:a16="http://schemas.microsoft.com/office/drawing/2014/main" id="{531A04BA-1034-8C2D-7B4F-FFE2FEEBF2C1}"/>
              </a:ext>
            </a:extLst>
          </p:cNvPr>
          <p:cNvGrpSpPr/>
          <p:nvPr/>
        </p:nvGrpSpPr>
        <p:grpSpPr>
          <a:xfrm>
            <a:off x="1079500" y="649304"/>
            <a:ext cx="698051" cy="1372591"/>
            <a:chOff x="1079500" y="649304"/>
            <a:chExt cx="698051" cy="1372591"/>
          </a:xfrm>
        </p:grpSpPr>
        <p:sp>
          <p:nvSpPr>
            <p:cNvPr id="13" name="Oval 12">
              <a:extLst>
                <a:ext uri="{FF2B5EF4-FFF2-40B4-BE49-F238E27FC236}">
                  <a16:creationId xmlns:a16="http://schemas.microsoft.com/office/drawing/2014/main" id="{D7573B03-A5C8-6F68-19F8-A605A3FFFA0A}"/>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14" name="Group 13">
              <a:extLst>
                <a:ext uri="{FF2B5EF4-FFF2-40B4-BE49-F238E27FC236}">
                  <a16:creationId xmlns:a16="http://schemas.microsoft.com/office/drawing/2014/main" id="{099CAF66-0082-3FFF-4237-037ECC53BBE7}"/>
                </a:ext>
              </a:extLst>
            </p:cNvPr>
            <p:cNvGrpSpPr/>
            <p:nvPr/>
          </p:nvGrpSpPr>
          <p:grpSpPr>
            <a:xfrm rot="10800000">
              <a:off x="1079500" y="952167"/>
              <a:ext cx="641184" cy="1069728"/>
              <a:chOff x="6484111" y="2967038"/>
              <a:chExt cx="641184" cy="1069728"/>
            </a:xfrm>
          </p:grpSpPr>
          <p:grpSp>
            <p:nvGrpSpPr>
              <p:cNvPr id="15" name="Group 14">
                <a:extLst>
                  <a:ext uri="{FF2B5EF4-FFF2-40B4-BE49-F238E27FC236}">
                    <a16:creationId xmlns:a16="http://schemas.microsoft.com/office/drawing/2014/main" id="{EC8C6674-8594-E6D0-B843-E6B1BC872E42}"/>
                  </a:ext>
                </a:extLst>
              </p:cNvPr>
              <p:cNvGrpSpPr/>
              <p:nvPr/>
            </p:nvGrpSpPr>
            <p:grpSpPr>
              <a:xfrm>
                <a:off x="6808136" y="2967038"/>
                <a:ext cx="317159" cy="932400"/>
                <a:chOff x="6808136" y="2967038"/>
                <a:chExt cx="317159" cy="932400"/>
              </a:xfrm>
            </p:grpSpPr>
            <p:sp>
              <p:nvSpPr>
                <p:cNvPr id="20" name="Freeform 68">
                  <a:extLst>
                    <a:ext uri="{FF2B5EF4-FFF2-40B4-BE49-F238E27FC236}">
                      <a16:creationId xmlns:a16="http://schemas.microsoft.com/office/drawing/2014/main" id="{A4B74803-AB06-F0B5-CAF3-164628FA3D66}"/>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69">
                  <a:extLst>
                    <a:ext uri="{FF2B5EF4-FFF2-40B4-BE49-F238E27FC236}">
                      <a16:creationId xmlns:a16="http://schemas.microsoft.com/office/drawing/2014/main" id="{472E58AB-3D73-FE3B-8E9C-C0905E195A98}"/>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2" name="Line 70">
                  <a:extLst>
                    <a:ext uri="{FF2B5EF4-FFF2-40B4-BE49-F238E27FC236}">
                      <a16:creationId xmlns:a16="http://schemas.microsoft.com/office/drawing/2014/main" id="{8F097B18-FA06-126F-3A35-26C994280755}"/>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6" name="Group 15">
                <a:extLst>
                  <a:ext uri="{FF2B5EF4-FFF2-40B4-BE49-F238E27FC236}">
                    <a16:creationId xmlns:a16="http://schemas.microsoft.com/office/drawing/2014/main" id="{8BC258A3-BB98-9C50-05A6-F4E1338502D3}"/>
                  </a:ext>
                </a:extLst>
              </p:cNvPr>
              <p:cNvGrpSpPr/>
              <p:nvPr/>
            </p:nvGrpSpPr>
            <p:grpSpPr>
              <a:xfrm rot="18900000" flipH="1">
                <a:off x="6484111" y="3104366"/>
                <a:ext cx="317159" cy="932400"/>
                <a:chOff x="6808136" y="2967038"/>
                <a:chExt cx="317159" cy="932400"/>
              </a:xfrm>
            </p:grpSpPr>
            <p:sp>
              <p:nvSpPr>
                <p:cNvPr id="17" name="Freeform 68">
                  <a:extLst>
                    <a:ext uri="{FF2B5EF4-FFF2-40B4-BE49-F238E27FC236}">
                      <a16:creationId xmlns:a16="http://schemas.microsoft.com/office/drawing/2014/main" id="{276FDCAB-5D59-FEE2-A415-A5948BAEC4DC}"/>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69">
                  <a:extLst>
                    <a:ext uri="{FF2B5EF4-FFF2-40B4-BE49-F238E27FC236}">
                      <a16:creationId xmlns:a16="http://schemas.microsoft.com/office/drawing/2014/main" id="{E3DF5097-6886-8ADE-885A-24C0B21C7D42}"/>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9" name="Line 70">
                  <a:extLst>
                    <a:ext uri="{FF2B5EF4-FFF2-40B4-BE49-F238E27FC236}">
                      <a16:creationId xmlns:a16="http://schemas.microsoft.com/office/drawing/2014/main" id="{5D3400C4-73B6-95B3-1831-80DC32487EEE}"/>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25" name="Title 1">
            <a:extLst>
              <a:ext uri="{FF2B5EF4-FFF2-40B4-BE49-F238E27FC236}">
                <a16:creationId xmlns:a16="http://schemas.microsoft.com/office/drawing/2014/main" id="{D49EFEB0-E2EA-5928-A8E0-4E3586048C61}"/>
              </a:ext>
            </a:extLst>
          </p:cNvPr>
          <p:cNvSpPr>
            <a:spLocks noGrp="1"/>
          </p:cNvSpPr>
          <p:nvPr>
            <p:ph type="title"/>
          </p:nvPr>
        </p:nvSpPr>
        <p:spPr>
          <a:xfrm>
            <a:off x="2208895" y="4893732"/>
            <a:ext cx="7774211" cy="1097280"/>
          </a:xfrm>
          <a:prstGeom prst="rect">
            <a:avLst/>
          </a:prstGeom>
        </p:spPr>
        <p:txBody>
          <a:bodyPr anchor="t">
            <a:noAutofit/>
          </a:bodyPr>
          <a:lstStyle>
            <a:lvl1pPr algn="ctr">
              <a:lnSpc>
                <a:spcPct val="110000"/>
              </a:lnSpc>
              <a:defRPr sz="1800" b="0" i="0">
                <a:solidFill>
                  <a:schemeClr val="tx1">
                    <a:lumMod val="65000"/>
                    <a:lumOff val="35000"/>
                  </a:schemeClr>
                </a:solidFill>
                <a:latin typeface="+mn-lt"/>
              </a:defRPr>
            </a:lvl1pPr>
          </a:lstStyle>
          <a:p>
            <a:r>
              <a:rPr lang="en-US"/>
              <a:t>Click to edit Master title style</a:t>
            </a:r>
          </a:p>
        </p:txBody>
      </p:sp>
      <p:sp>
        <p:nvSpPr>
          <p:cNvPr id="26" name="Content Placeholder 6">
            <a:extLst>
              <a:ext uri="{FF2B5EF4-FFF2-40B4-BE49-F238E27FC236}">
                <a16:creationId xmlns:a16="http://schemas.microsoft.com/office/drawing/2014/main" id="{0152DD09-AB61-4F4C-9E1A-13373B0C0F6A}"/>
              </a:ext>
            </a:extLst>
          </p:cNvPr>
          <p:cNvSpPr>
            <a:spLocks noGrp="1"/>
          </p:cNvSpPr>
          <p:nvPr>
            <p:ph sz="quarter" idx="13" hasCustomPrompt="1"/>
          </p:nvPr>
        </p:nvSpPr>
        <p:spPr>
          <a:xfrm>
            <a:off x="2208895" y="685801"/>
            <a:ext cx="7774211" cy="4082056"/>
          </a:xfrm>
        </p:spPr>
        <p:txBody>
          <a:bodyPr anchor="b">
            <a:noAutofit/>
          </a:bodyPr>
          <a:lstStyle>
            <a:lvl1pPr marL="0" indent="0" algn="ctr">
              <a:lnSpc>
                <a:spcPct val="90000"/>
              </a:lnSpc>
              <a:buNone/>
              <a:defRPr sz="23000" b="0">
                <a:solidFill>
                  <a:schemeClr val="tx1">
                    <a:lumMod val="75000"/>
                    <a:lumOff val="25000"/>
                  </a:schemeClr>
                </a:solidFill>
                <a:latin typeface="+mj-lt"/>
                <a:ea typeface="Batang" panose="02030600000101010101" pitchFamily="18" charset="-127"/>
              </a:defRPr>
            </a:lvl1pPr>
          </a:lstStyle>
          <a:p>
            <a:pPr lvl="0"/>
            <a:r>
              <a:rPr lang="en-US"/>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a:xfrm>
            <a:off x="612647" y="6343955"/>
            <a:ext cx="2202644" cy="365125"/>
          </a:xfrm>
          <a:prstGeom prst="rect">
            <a:avLst/>
          </a:prstGeom>
        </p:spPr>
        <p:txBody>
          <a:bodyPr>
            <a:noAutofit/>
          </a:bodyPr>
          <a:lstStyle>
            <a:lvl1pPr>
              <a:defRPr>
                <a:solidFill>
                  <a:schemeClr val="tx1">
                    <a:lumMod val="65000"/>
                    <a:lumOff val="35000"/>
                  </a:schemeClr>
                </a:solidFill>
              </a:defRPr>
            </a:lvl1pPr>
          </a:lstStyle>
          <a:p>
            <a:r>
              <a:rPr lang="en-US"/>
              <a:t>20xx</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a:xfrm>
            <a:off x="4693298" y="6343955"/>
            <a:ext cx="2805405" cy="365125"/>
          </a:xfrm>
          <a:prstGeom prst="rect">
            <a:avLst/>
          </a:prstGeom>
        </p:spPr>
        <p:txBody>
          <a:bodyPr>
            <a:noAutofit/>
          </a:bodyPr>
          <a:lstStyle>
            <a:lvl1pPr>
              <a:defRPr>
                <a:solidFill>
                  <a:schemeClr val="tx1">
                    <a:lumMod val="65000"/>
                    <a:lumOff val="35000"/>
                  </a:schemeClr>
                </a:solidFill>
              </a:defRPr>
            </a:lvl1pPr>
          </a:lstStyle>
          <a:p>
            <a:r>
              <a:rPr lang="en-US"/>
              <a:t>Sample Footer Text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a:xfrm>
            <a:off x="11147096" y="6343955"/>
            <a:ext cx="429207" cy="365125"/>
          </a:xfrm>
          <a:prstGeom prst="rect">
            <a:avLst/>
          </a:prstGeom>
        </p:spPr>
        <p:txBody>
          <a:bodyPr>
            <a:noAutofit/>
          </a:bodyPr>
          <a:lstStyle>
            <a:lvl1pPr>
              <a:defRPr>
                <a:solidFill>
                  <a:schemeClr val="tx1">
                    <a:lumMod val="65000"/>
                    <a:lumOff val="35000"/>
                  </a:schemeClr>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26466441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Statement">
    <p:bg>
      <p:bgPr>
        <a:solidFill>
          <a:schemeClr val="tx2"/>
        </a:solidFill>
        <a:effectLst/>
      </p:bgPr>
    </p:bg>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9948CB83-964B-888F-78FF-AACD6099F73A}"/>
              </a:ext>
            </a:extLst>
          </p:cNvPr>
          <p:cNvGrpSpPr/>
          <p:nvPr/>
        </p:nvGrpSpPr>
        <p:grpSpPr>
          <a:xfrm rot="2700000">
            <a:off x="10522137" y="4483036"/>
            <a:ext cx="633413" cy="1862138"/>
            <a:chOff x="5959192" y="333389"/>
            <a:chExt cx="633413" cy="1862138"/>
          </a:xfrm>
        </p:grpSpPr>
        <p:grpSp>
          <p:nvGrpSpPr>
            <p:cNvPr id="8" name="Group 7">
              <a:extLst>
                <a:ext uri="{FF2B5EF4-FFF2-40B4-BE49-F238E27FC236}">
                  <a16:creationId xmlns:a16="http://schemas.microsoft.com/office/drawing/2014/main" id="{70C17E4C-DCC6-2046-B2E1-D1E0332600F0}"/>
                </a:ext>
              </a:extLst>
            </p:cNvPr>
            <p:cNvGrpSpPr/>
            <p:nvPr/>
          </p:nvGrpSpPr>
          <p:grpSpPr>
            <a:xfrm>
              <a:off x="5959192" y="333389"/>
              <a:ext cx="633413" cy="1419225"/>
              <a:chOff x="5959192" y="333389"/>
              <a:chExt cx="633413" cy="1419225"/>
            </a:xfrm>
          </p:grpSpPr>
          <p:sp>
            <p:nvSpPr>
              <p:cNvPr id="10" name="Freeform 68">
                <a:extLst>
                  <a:ext uri="{FF2B5EF4-FFF2-40B4-BE49-F238E27FC236}">
                    <a16:creationId xmlns:a16="http://schemas.microsoft.com/office/drawing/2014/main" id="{89C58AF8-D1AE-E262-2941-EECB2D418E11}"/>
                  </a:ext>
                </a:extLst>
              </p:cNvPr>
              <p:cNvSpPr>
                <a:spLocks/>
              </p:cNvSpPr>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9">
                <a:extLst>
                  <a:ext uri="{FF2B5EF4-FFF2-40B4-BE49-F238E27FC236}">
                    <a16:creationId xmlns:a16="http://schemas.microsoft.com/office/drawing/2014/main" id="{2F5AE8CC-0485-3842-29F8-DB900BDA6A6B}"/>
                  </a:ext>
                </a:extLst>
              </p:cNvPr>
              <p:cNvSpPr>
                <a:spLocks/>
              </p:cNvSpPr>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9" name="Line 70">
              <a:extLst>
                <a:ext uri="{FF2B5EF4-FFF2-40B4-BE49-F238E27FC236}">
                  <a16:creationId xmlns:a16="http://schemas.microsoft.com/office/drawing/2014/main" id="{79EAF4E3-F1D3-E6D6-FE15-A6142C1ED9AE}"/>
                </a:ext>
              </a:extLst>
            </p:cNvPr>
            <p:cNvSpPr>
              <a:spLocks noChangeShapeType="1"/>
            </p:cNvSpPr>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9140952" cy="914400"/>
          </a:xfrm>
          <a:prstGeom prst="rect">
            <a:avLst/>
          </a:prstGeom>
        </p:spPr>
        <p:txBody>
          <a:bodyPr>
            <a:noAutofit/>
          </a:bodyPr>
          <a:lstStyle>
            <a:lvl1pPr>
              <a:defRPr>
                <a:solidFill>
                  <a:schemeClr val="bg1">
                    <a:lumMod val="75000"/>
                    <a:lumOff val="25000"/>
                  </a:schemeClr>
                </a:solidFill>
                <a:latin typeface="+mj-lt"/>
              </a:defRPr>
            </a:lvl1pPr>
          </a:lstStyle>
          <a:p>
            <a:r>
              <a:rPr lang="en-US"/>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09600" y="685800"/>
            <a:ext cx="9144000" cy="5486399"/>
          </a:xfrm>
        </p:spPr>
        <p:txBody>
          <a:bodyPr anchor="t">
            <a:noAutofit/>
          </a:bodyPr>
          <a:lstStyle>
            <a:lvl1pPr marL="0" indent="0">
              <a:lnSpc>
                <a:spcPct val="90000"/>
              </a:lnSpc>
              <a:buNone/>
              <a:defRPr sz="5000" b="0" cap="all" baseline="0">
                <a:solidFill>
                  <a:schemeClr val="bg1">
                    <a:lumMod val="75000"/>
                    <a:lumOff val="25000"/>
                  </a:schemeClr>
                </a:solidFill>
                <a:latin typeface="+mj-lt"/>
                <a:ea typeface="Batang" panose="02030600000101010101" pitchFamily="18" charset="-127"/>
              </a:defRPr>
            </a:lvl1pPr>
            <a:lvl2pPr marL="228600" indent="0">
              <a:lnSpc>
                <a:spcPct val="90000"/>
              </a:lnSpc>
              <a:buNone/>
              <a:defRPr sz="5000" b="0" cap="all" baseline="0">
                <a:solidFill>
                  <a:schemeClr val="bg1">
                    <a:lumMod val="75000"/>
                    <a:lumOff val="25000"/>
                  </a:schemeClr>
                </a:solidFill>
                <a:latin typeface="+mj-lt"/>
                <a:ea typeface="Batang" panose="02030600000101010101" pitchFamily="18" charset="-127"/>
              </a:defRPr>
            </a:lvl2pPr>
            <a:lvl3pPr marL="457200" indent="0">
              <a:lnSpc>
                <a:spcPct val="90000"/>
              </a:lnSpc>
              <a:buNone/>
              <a:defRPr sz="5000" b="0" cap="all" baseline="0">
                <a:solidFill>
                  <a:schemeClr val="bg1">
                    <a:lumMod val="75000"/>
                    <a:lumOff val="25000"/>
                  </a:schemeClr>
                </a:solidFill>
                <a:latin typeface="+mj-lt"/>
                <a:ea typeface="Batang" panose="02030600000101010101" pitchFamily="18" charset="-127"/>
              </a:defRPr>
            </a:lvl3pPr>
            <a:lvl4pPr marL="685800" indent="0">
              <a:lnSpc>
                <a:spcPct val="90000"/>
              </a:lnSpc>
              <a:buNone/>
              <a:defRPr sz="5000" b="0" cap="all" baseline="0">
                <a:solidFill>
                  <a:schemeClr val="bg1">
                    <a:lumMod val="75000"/>
                    <a:lumOff val="25000"/>
                  </a:schemeClr>
                </a:solidFill>
                <a:latin typeface="+mj-lt"/>
                <a:ea typeface="Batang" panose="02030600000101010101" pitchFamily="18" charset="-127"/>
              </a:defRPr>
            </a:lvl4pPr>
            <a:lvl5pPr marL="914400" indent="0">
              <a:lnSpc>
                <a:spcPct val="90000"/>
              </a:lnSpc>
              <a:buNone/>
              <a:defRPr sz="5000" b="0" cap="all" baseline="0">
                <a:solidFill>
                  <a:schemeClr val="bg1">
                    <a:lumMod val="75000"/>
                    <a:lumOff val="25000"/>
                  </a:schemeClr>
                </a:solidFill>
                <a:latin typeface="+mj-lt"/>
                <a:ea typeface="Batang" panose="02030600000101010101" pitchFamily="18" charset="-127"/>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a:xfrm>
            <a:off x="612647" y="6343955"/>
            <a:ext cx="2202644" cy="365125"/>
          </a:xfrm>
          <a:prstGeom prst="rect">
            <a:avLst/>
          </a:prstGeom>
        </p:spPr>
        <p:txBody>
          <a:bodyPr>
            <a:noAutofit/>
          </a:bodyPr>
          <a:lstStyle>
            <a:lvl1pPr>
              <a:defRPr>
                <a:solidFill>
                  <a:schemeClr val="bg1">
                    <a:lumMod val="65000"/>
                    <a:lumOff val="35000"/>
                  </a:schemeClr>
                </a:solidFill>
              </a:defRPr>
            </a:lvl1pPr>
          </a:lstStyle>
          <a:p>
            <a:r>
              <a:rPr lang="en-US"/>
              <a:t>20xx</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4693298" y="6343955"/>
            <a:ext cx="2805405" cy="365125"/>
          </a:xfrm>
          <a:prstGeom prst="rect">
            <a:avLst/>
          </a:prstGeom>
        </p:spPr>
        <p:txBody>
          <a:bodyPr>
            <a:noAutofit/>
          </a:bodyPr>
          <a:lstStyle>
            <a:lvl1pPr>
              <a:defRPr>
                <a:solidFill>
                  <a:schemeClr val="bg1">
                    <a:lumMod val="65000"/>
                    <a:lumOff val="35000"/>
                  </a:schemeClr>
                </a:solidFill>
              </a:defRPr>
            </a:lvl1pPr>
          </a:lstStyle>
          <a:p>
            <a:r>
              <a:rPr lang="en-US"/>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11147096" y="6343955"/>
            <a:ext cx="429207" cy="365125"/>
          </a:xfrm>
          <a:prstGeom prst="rect">
            <a:avLst/>
          </a:prstGeom>
        </p:spPr>
        <p:txBody>
          <a:bodyPr/>
          <a:lstStyle>
            <a:lvl1pPr>
              <a:defRPr>
                <a:solidFill>
                  <a:schemeClr val="bg1">
                    <a:lumMod val="65000"/>
                    <a:lumOff val="35000"/>
                  </a:schemeClr>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3327198845"/>
      </p:ext>
    </p:extLst>
  </p:cSld>
  <p:clrMapOvr>
    <a:overrideClrMapping bg1="dk1" tx1="lt1" bg2="dk2" tx2="lt2" accent1="accent1" accent2="accent2" accent3="accent3" accent4="accent4" accent5="accent5" accent6="accent6" hlink="hlink" folHlink="folHlink"/>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Statement 2">
    <p:bg>
      <p:bgPr>
        <a:solidFill>
          <a:schemeClr val="bg2"/>
        </a:solidFill>
        <a:effectLst/>
      </p:bgPr>
    </p:bg>
    <p:spTree>
      <p:nvGrpSpPr>
        <p:cNvPr id="1" name=""/>
        <p:cNvGrpSpPr/>
        <p:nvPr/>
      </p:nvGrpSpPr>
      <p:grpSpPr>
        <a:xfrm>
          <a:off x="0" y="0"/>
          <a:ext cx="0" cy="0"/>
          <a:chOff x="0" y="0"/>
          <a:chExt cx="0" cy="0"/>
        </a:xfrm>
      </p:grpSpPr>
      <p:grpSp>
        <p:nvGrpSpPr>
          <p:cNvPr id="101" name="Group 100">
            <a:extLst>
              <a:ext uri="{FF2B5EF4-FFF2-40B4-BE49-F238E27FC236}">
                <a16:creationId xmlns:a16="http://schemas.microsoft.com/office/drawing/2014/main" id="{E21DD9B6-52E0-7169-7976-70CDEAC828D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8900000" flipH="1" flipV="1">
            <a:off x="9970657" y="4426541"/>
            <a:ext cx="1785984" cy="2211229"/>
            <a:chOff x="3125006" y="3171595"/>
            <a:chExt cx="1785984" cy="2211229"/>
          </a:xfrm>
        </p:grpSpPr>
        <p:grpSp>
          <p:nvGrpSpPr>
            <p:cNvPr id="102" name="Group 101">
              <a:extLst>
                <a:ext uri="{FF2B5EF4-FFF2-40B4-BE49-F238E27FC236}">
                  <a16:creationId xmlns:a16="http://schemas.microsoft.com/office/drawing/2014/main" id="{B03227F6-7039-B94F-5997-1E17787AFC5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106" name="Straight Connector 105">
                <a:extLst>
                  <a:ext uri="{FF2B5EF4-FFF2-40B4-BE49-F238E27FC236}">
                    <a16:creationId xmlns:a16="http://schemas.microsoft.com/office/drawing/2014/main" id="{558E3E8E-104E-EA41-08BF-5E318159E56A}"/>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75B027AC-13FC-39C1-D473-0A3B1455E031}"/>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108" name="Rectangle 30">
                <a:extLst>
                  <a:ext uri="{FF2B5EF4-FFF2-40B4-BE49-F238E27FC236}">
                    <a16:creationId xmlns:a16="http://schemas.microsoft.com/office/drawing/2014/main" id="{B71D1F97-BF2F-7148-AB61-48B42BC2573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30">
                <a:extLst>
                  <a:ext uri="{FF2B5EF4-FFF2-40B4-BE49-F238E27FC236}">
                    <a16:creationId xmlns:a16="http://schemas.microsoft.com/office/drawing/2014/main" id="{85AF10AC-3AF6-1059-BD35-B708FF8A833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102">
              <a:extLst>
                <a:ext uri="{FF2B5EF4-FFF2-40B4-BE49-F238E27FC236}">
                  <a16:creationId xmlns:a16="http://schemas.microsoft.com/office/drawing/2014/main" id="{13FE67EB-BA30-8EDC-4BF6-4558CC75E45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104" name="Freeform: Shape 141">
                <a:extLst>
                  <a:ext uri="{FF2B5EF4-FFF2-40B4-BE49-F238E27FC236}">
                    <a16:creationId xmlns:a16="http://schemas.microsoft.com/office/drawing/2014/main" id="{D710C972-B401-AED7-77AF-04633FE1C93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105" name="Freeform: Shape 142">
                <a:extLst>
                  <a:ext uri="{FF2B5EF4-FFF2-40B4-BE49-F238E27FC236}">
                    <a16:creationId xmlns:a16="http://schemas.microsoft.com/office/drawing/2014/main" id="{0E8234D7-B4D9-A716-9C7B-C53935A5ADB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8226552" cy="914400"/>
          </a:xfrm>
          <a:prstGeom prst="rect">
            <a:avLst/>
          </a:prstGeom>
        </p:spPr>
        <p:txBody>
          <a:bodyPr>
            <a:noAutofit/>
          </a:bodyPr>
          <a:lstStyle>
            <a:lvl1pPr>
              <a:defRPr>
                <a:solidFill>
                  <a:schemeClr val="tx1">
                    <a:lumMod val="75000"/>
                    <a:lumOff val="25000"/>
                  </a:schemeClr>
                </a:solidFill>
                <a:latin typeface="+mj-lt"/>
              </a:defRPr>
            </a:lvl1pPr>
          </a:lstStyle>
          <a:p>
            <a:r>
              <a:rPr lang="en-US"/>
              <a:t>Click to edit Master title style</a:t>
            </a:r>
          </a:p>
        </p:txBody>
      </p:sp>
      <p:sp>
        <p:nvSpPr>
          <p:cNvPr id="6" name="Content Placeholder 6">
            <a:extLst>
              <a:ext uri="{FF2B5EF4-FFF2-40B4-BE49-F238E27FC236}">
                <a16:creationId xmlns:a16="http://schemas.microsoft.com/office/drawing/2014/main" id="{FC17A020-D6A3-77F7-85C7-53BE80D9026D}"/>
              </a:ext>
            </a:extLst>
          </p:cNvPr>
          <p:cNvSpPr>
            <a:spLocks noGrp="1"/>
          </p:cNvSpPr>
          <p:nvPr>
            <p:ph sz="quarter" idx="13" hasCustomPrompt="1"/>
          </p:nvPr>
        </p:nvSpPr>
        <p:spPr>
          <a:xfrm>
            <a:off x="609600" y="685800"/>
            <a:ext cx="8229600" cy="5486399"/>
          </a:xfrm>
        </p:spPr>
        <p:txBody>
          <a:bodyPr anchor="ctr">
            <a:noAutofit/>
          </a:bodyPr>
          <a:lstStyle>
            <a:lvl1pPr marL="0" indent="0">
              <a:lnSpc>
                <a:spcPct val="90000"/>
              </a:lnSpc>
              <a:buNone/>
              <a:defRPr sz="5000" b="0" cap="all" baseline="0">
                <a:solidFill>
                  <a:schemeClr val="tx1">
                    <a:lumMod val="75000"/>
                    <a:lumOff val="25000"/>
                  </a:schemeClr>
                </a:solidFill>
                <a:latin typeface="+mj-lt"/>
                <a:ea typeface="Batang" panose="02030600000101010101" pitchFamily="18" charset="-127"/>
              </a:defRPr>
            </a:lvl1pPr>
            <a:lvl2pPr marL="228600" indent="0">
              <a:lnSpc>
                <a:spcPct val="90000"/>
              </a:lnSpc>
              <a:buNone/>
              <a:defRPr sz="5000" b="0" cap="all" baseline="0">
                <a:solidFill>
                  <a:schemeClr val="tx1">
                    <a:lumMod val="75000"/>
                    <a:lumOff val="25000"/>
                  </a:schemeClr>
                </a:solidFill>
                <a:latin typeface="+mj-lt"/>
                <a:ea typeface="Batang" panose="02030600000101010101" pitchFamily="18" charset="-127"/>
              </a:defRPr>
            </a:lvl2pPr>
            <a:lvl3pPr marL="457200" indent="0">
              <a:lnSpc>
                <a:spcPct val="90000"/>
              </a:lnSpc>
              <a:buNone/>
              <a:defRPr sz="5000" b="0" cap="all" baseline="0">
                <a:solidFill>
                  <a:schemeClr val="tx1">
                    <a:lumMod val="75000"/>
                    <a:lumOff val="25000"/>
                  </a:schemeClr>
                </a:solidFill>
                <a:latin typeface="+mj-lt"/>
                <a:ea typeface="Batang" panose="02030600000101010101" pitchFamily="18" charset="-127"/>
              </a:defRPr>
            </a:lvl3pPr>
            <a:lvl4pPr marL="685800" indent="0">
              <a:lnSpc>
                <a:spcPct val="90000"/>
              </a:lnSpc>
              <a:buNone/>
              <a:defRPr sz="5000" b="0" cap="all" baseline="0">
                <a:solidFill>
                  <a:schemeClr val="tx1">
                    <a:lumMod val="75000"/>
                    <a:lumOff val="25000"/>
                  </a:schemeClr>
                </a:solidFill>
                <a:latin typeface="+mj-lt"/>
                <a:ea typeface="Batang" panose="02030600000101010101" pitchFamily="18" charset="-127"/>
              </a:defRPr>
            </a:lvl4pPr>
            <a:lvl5pPr marL="914400" indent="0">
              <a:lnSpc>
                <a:spcPct val="90000"/>
              </a:lnSpc>
              <a:buNone/>
              <a:defRPr sz="5000" b="0" cap="all" baseline="0">
                <a:solidFill>
                  <a:schemeClr val="tx1">
                    <a:lumMod val="75000"/>
                    <a:lumOff val="25000"/>
                  </a:schemeClr>
                </a:solidFill>
                <a:latin typeface="+mj-lt"/>
                <a:ea typeface="Batang" panose="02030600000101010101" pitchFamily="18" charset="-127"/>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a:xfrm>
            <a:off x="612647" y="6343955"/>
            <a:ext cx="2202644" cy="365125"/>
          </a:xfrm>
          <a:prstGeom prst="rect">
            <a:avLst/>
          </a:prstGeom>
        </p:spPr>
        <p:txBody>
          <a:bodyPr>
            <a:noAutofit/>
          </a:bodyPr>
          <a:lstStyle>
            <a:lvl1pPr>
              <a:defRPr>
                <a:solidFill>
                  <a:schemeClr val="tx1">
                    <a:lumMod val="65000"/>
                    <a:lumOff val="35000"/>
                  </a:schemeClr>
                </a:solidFill>
              </a:defRPr>
            </a:lvl1pPr>
          </a:lstStyle>
          <a:p>
            <a:r>
              <a:rPr lang="en-US"/>
              <a:t>20xx</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4693298" y="6343955"/>
            <a:ext cx="2805405" cy="365125"/>
          </a:xfrm>
          <a:prstGeom prst="rect">
            <a:avLst/>
          </a:prstGeom>
        </p:spPr>
        <p:txBody>
          <a:bodyPr>
            <a:noAutofit/>
          </a:bodyPr>
          <a:lstStyle>
            <a:lvl1pPr>
              <a:defRPr>
                <a:solidFill>
                  <a:schemeClr val="tx1">
                    <a:lumMod val="65000"/>
                    <a:lumOff val="35000"/>
                  </a:schemeClr>
                </a:solidFill>
              </a:defRPr>
            </a:lvl1pPr>
          </a:lstStyle>
          <a:p>
            <a:r>
              <a:rPr lang="en-US"/>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11147096" y="6343955"/>
            <a:ext cx="429207" cy="365125"/>
          </a:xfrm>
          <a:prstGeom prst="rect">
            <a:avLst/>
          </a:prstGeom>
        </p:spPr>
        <p:txBody>
          <a:bodyPr>
            <a:noAutofit/>
          </a:bodyPr>
          <a:lstStyle>
            <a:lvl1pPr>
              <a:defRPr>
                <a:solidFill>
                  <a:schemeClr val="tx1">
                    <a:lumMod val="65000"/>
                    <a:lumOff val="35000"/>
                  </a:schemeClr>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317511782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Statement 3">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62BAAD8-5E23-403F-8F97-DCFB134B81A8}"/>
              </a:ext>
            </a:extLst>
          </p:cNvPr>
          <p:cNvGrpSpPr/>
          <p:nvPr/>
        </p:nvGrpSpPr>
        <p:grpSpPr>
          <a:xfrm flipH="1">
            <a:off x="10414450" y="651327"/>
            <a:ext cx="698051" cy="1372591"/>
            <a:chOff x="1079500" y="649304"/>
            <a:chExt cx="698051" cy="1372591"/>
          </a:xfrm>
        </p:grpSpPr>
        <p:sp>
          <p:nvSpPr>
            <p:cNvPr id="7" name="Oval 6">
              <a:extLst>
                <a:ext uri="{FF2B5EF4-FFF2-40B4-BE49-F238E27FC236}">
                  <a16:creationId xmlns:a16="http://schemas.microsoft.com/office/drawing/2014/main" id="{078DB782-5204-DE67-F9A0-4A906680A49F}"/>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9" name="Group 8">
              <a:extLst>
                <a:ext uri="{FF2B5EF4-FFF2-40B4-BE49-F238E27FC236}">
                  <a16:creationId xmlns:a16="http://schemas.microsoft.com/office/drawing/2014/main" id="{9E76D249-95D9-CBEC-64CA-3FDC7A1CE75D}"/>
                </a:ext>
              </a:extLst>
            </p:cNvPr>
            <p:cNvGrpSpPr/>
            <p:nvPr/>
          </p:nvGrpSpPr>
          <p:grpSpPr>
            <a:xfrm rot="10800000">
              <a:off x="1079500" y="952167"/>
              <a:ext cx="641184" cy="1069728"/>
              <a:chOff x="6484111" y="2967038"/>
              <a:chExt cx="641184" cy="1069728"/>
            </a:xfrm>
          </p:grpSpPr>
          <p:grpSp>
            <p:nvGrpSpPr>
              <p:cNvPr id="10" name="Group 9">
                <a:extLst>
                  <a:ext uri="{FF2B5EF4-FFF2-40B4-BE49-F238E27FC236}">
                    <a16:creationId xmlns:a16="http://schemas.microsoft.com/office/drawing/2014/main" id="{D99002E3-B8F9-2383-6644-7A34CD978308}"/>
                  </a:ext>
                </a:extLst>
              </p:cNvPr>
              <p:cNvGrpSpPr/>
              <p:nvPr/>
            </p:nvGrpSpPr>
            <p:grpSpPr>
              <a:xfrm>
                <a:off x="6808136" y="2967038"/>
                <a:ext cx="317159" cy="932400"/>
                <a:chOff x="6808136" y="2967038"/>
                <a:chExt cx="317159" cy="932400"/>
              </a:xfrm>
            </p:grpSpPr>
            <p:sp>
              <p:nvSpPr>
                <p:cNvPr id="15" name="Freeform 68">
                  <a:extLst>
                    <a:ext uri="{FF2B5EF4-FFF2-40B4-BE49-F238E27FC236}">
                      <a16:creationId xmlns:a16="http://schemas.microsoft.com/office/drawing/2014/main" id="{2ECA2663-32CE-943D-6756-F1FBDD98A6DD}"/>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69">
                  <a:extLst>
                    <a:ext uri="{FF2B5EF4-FFF2-40B4-BE49-F238E27FC236}">
                      <a16:creationId xmlns:a16="http://schemas.microsoft.com/office/drawing/2014/main" id="{CF1D89AC-FE53-59CC-9C9A-D5095FCF28F8}"/>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7" name="Line 70">
                  <a:extLst>
                    <a:ext uri="{FF2B5EF4-FFF2-40B4-BE49-F238E27FC236}">
                      <a16:creationId xmlns:a16="http://schemas.microsoft.com/office/drawing/2014/main" id="{97AE4A79-7C94-350A-D123-528B8EE93613}"/>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1" name="Group 10">
                <a:extLst>
                  <a:ext uri="{FF2B5EF4-FFF2-40B4-BE49-F238E27FC236}">
                    <a16:creationId xmlns:a16="http://schemas.microsoft.com/office/drawing/2014/main" id="{0E7156A5-D641-1556-B542-155C3BCD690B}"/>
                  </a:ext>
                </a:extLst>
              </p:cNvPr>
              <p:cNvGrpSpPr/>
              <p:nvPr/>
            </p:nvGrpSpPr>
            <p:grpSpPr>
              <a:xfrm rot="18900000" flipH="1">
                <a:off x="6484111" y="3104366"/>
                <a:ext cx="317159" cy="932400"/>
                <a:chOff x="6808136" y="2967038"/>
                <a:chExt cx="317159" cy="932400"/>
              </a:xfrm>
            </p:grpSpPr>
            <p:sp>
              <p:nvSpPr>
                <p:cNvPr id="12" name="Freeform 68">
                  <a:extLst>
                    <a:ext uri="{FF2B5EF4-FFF2-40B4-BE49-F238E27FC236}">
                      <a16:creationId xmlns:a16="http://schemas.microsoft.com/office/drawing/2014/main" id="{9DD821AB-1AFD-00AE-F5AC-072FA2831CC5}"/>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69">
                  <a:extLst>
                    <a:ext uri="{FF2B5EF4-FFF2-40B4-BE49-F238E27FC236}">
                      <a16:creationId xmlns:a16="http://schemas.microsoft.com/office/drawing/2014/main" id="{B44CFD51-7AA3-6464-ABAC-BCABA0E25597}"/>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4" name="Line 70">
                  <a:extLst>
                    <a:ext uri="{FF2B5EF4-FFF2-40B4-BE49-F238E27FC236}">
                      <a16:creationId xmlns:a16="http://schemas.microsoft.com/office/drawing/2014/main" id="{3F6E13E8-6620-20F1-EFC9-DCAC2774FBC8}"/>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9140107" cy="914400"/>
          </a:xfrm>
          <a:prstGeom prst="rect">
            <a:avLst/>
          </a:prstGeom>
        </p:spPr>
        <p:txBody>
          <a:bodyPr>
            <a:noAutofit/>
          </a:bodyPr>
          <a:lstStyle/>
          <a:p>
            <a:r>
              <a:rPr lang="en-US"/>
              <a:t>Click to edit Master title style</a:t>
            </a:r>
          </a:p>
        </p:txBody>
      </p:sp>
      <p:sp>
        <p:nvSpPr>
          <p:cNvPr id="20" name="Content Placeholder 19">
            <a:extLst>
              <a:ext uri="{FF2B5EF4-FFF2-40B4-BE49-F238E27FC236}">
                <a16:creationId xmlns:a16="http://schemas.microsoft.com/office/drawing/2014/main" id="{9C628F80-5DEA-8C31-B904-3BC56FDFF696}"/>
              </a:ext>
            </a:extLst>
          </p:cNvPr>
          <p:cNvSpPr>
            <a:spLocks noGrp="1"/>
          </p:cNvSpPr>
          <p:nvPr>
            <p:ph sz="quarter" idx="14" hasCustomPrompt="1"/>
          </p:nvPr>
        </p:nvSpPr>
        <p:spPr>
          <a:xfrm>
            <a:off x="612775" y="650875"/>
            <a:ext cx="9139238" cy="5521325"/>
          </a:xfrm>
        </p:spPr>
        <p:txBody>
          <a:bodyPr anchor="b"/>
          <a:lstStyle>
            <a:lvl1pPr>
              <a:lnSpc>
                <a:spcPct val="90000"/>
              </a:lnSpc>
              <a:defRPr sz="5000" cap="all" baseline="0">
                <a:solidFill>
                  <a:schemeClr val="tx1">
                    <a:lumMod val="75000"/>
                    <a:lumOff val="25000"/>
                  </a:schemeClr>
                </a:solidFill>
                <a:latin typeface="+mj-lt"/>
              </a:defRPr>
            </a:lvl1pPr>
            <a:lvl2pPr>
              <a:lnSpc>
                <a:spcPct val="90000"/>
              </a:lnSpc>
              <a:defRPr sz="5000" cap="all" baseline="0">
                <a:solidFill>
                  <a:schemeClr val="tx1">
                    <a:lumMod val="75000"/>
                    <a:lumOff val="25000"/>
                  </a:schemeClr>
                </a:solidFill>
                <a:latin typeface="+mj-lt"/>
              </a:defRPr>
            </a:lvl2pPr>
            <a:lvl3pPr>
              <a:lnSpc>
                <a:spcPct val="90000"/>
              </a:lnSpc>
              <a:defRPr sz="5000" cap="all" baseline="0">
                <a:solidFill>
                  <a:schemeClr val="tx1">
                    <a:lumMod val="75000"/>
                    <a:lumOff val="25000"/>
                  </a:schemeClr>
                </a:solidFill>
                <a:latin typeface="+mj-lt"/>
              </a:defRPr>
            </a:lvl3pPr>
            <a:lvl4pPr>
              <a:lnSpc>
                <a:spcPct val="90000"/>
              </a:lnSpc>
              <a:defRPr sz="5000" cap="all" baseline="0">
                <a:solidFill>
                  <a:schemeClr val="tx1">
                    <a:lumMod val="75000"/>
                    <a:lumOff val="25000"/>
                  </a:schemeClr>
                </a:solidFill>
                <a:latin typeface="+mj-lt"/>
              </a:defRPr>
            </a:lvl4pPr>
            <a:lvl5pPr>
              <a:lnSpc>
                <a:spcPct val="90000"/>
              </a:lnSpc>
              <a:defRPr sz="5000" cap="all" baseline="0">
                <a:solidFill>
                  <a:schemeClr val="tx1">
                    <a:lumMod val="75000"/>
                    <a:lumOff val="25000"/>
                  </a:schemeClr>
                </a:solidFill>
                <a:latin typeface="+mj-lt"/>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415437969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530FA8BD-104F-B62D-9686-170237442A82}"/>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0800000">
            <a:off x="4987925" y="49440"/>
            <a:ext cx="2216150" cy="1177924"/>
            <a:chOff x="4987925" y="2840038"/>
            <a:chExt cx="2216150" cy="1177924"/>
          </a:xfrm>
        </p:grpSpPr>
        <p:sp>
          <p:nvSpPr>
            <p:cNvPr id="8" name="Rectangle 7">
              <a:extLst>
                <a:ext uri="{FF2B5EF4-FFF2-40B4-BE49-F238E27FC236}">
                  <a16:creationId xmlns:a16="http://schemas.microsoft.com/office/drawing/2014/main" id="{68ED83C9-BFC9-A791-3662-CB404216CED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2AC42635-B2C5-71D2-D5BF-7BB171F59979}"/>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10" name="Group 9">
                <a:extLst>
                  <a:ext uri="{FF2B5EF4-FFF2-40B4-BE49-F238E27FC236}">
                    <a16:creationId xmlns:a16="http://schemas.microsoft.com/office/drawing/2014/main" id="{88DB8B70-A837-784C-BE01-7662C397EFBA}"/>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15" name="Freeform 68">
                  <a:extLst>
                    <a:ext uri="{FF2B5EF4-FFF2-40B4-BE49-F238E27FC236}">
                      <a16:creationId xmlns:a16="http://schemas.microsoft.com/office/drawing/2014/main" id="{D944038A-4F94-C29A-5020-589829E2C3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69">
                  <a:extLst>
                    <a:ext uri="{FF2B5EF4-FFF2-40B4-BE49-F238E27FC236}">
                      <a16:creationId xmlns:a16="http://schemas.microsoft.com/office/drawing/2014/main" id="{CA018A91-4BC0-5B20-4336-EE7FA90F21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7" name="Line 70">
                  <a:extLst>
                    <a:ext uri="{FF2B5EF4-FFF2-40B4-BE49-F238E27FC236}">
                      <a16:creationId xmlns:a16="http://schemas.microsoft.com/office/drawing/2014/main" id="{4920CAFD-E512-4531-1169-ED481576A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1" name="Group 10">
                <a:extLst>
                  <a:ext uri="{FF2B5EF4-FFF2-40B4-BE49-F238E27FC236}">
                    <a16:creationId xmlns:a16="http://schemas.microsoft.com/office/drawing/2014/main" id="{0EE3CA6F-C175-A73F-2E44-C039243F5AD8}"/>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12" name="Freeform 68">
                  <a:extLst>
                    <a:ext uri="{FF2B5EF4-FFF2-40B4-BE49-F238E27FC236}">
                      <a16:creationId xmlns:a16="http://schemas.microsoft.com/office/drawing/2014/main" id="{2803DC2E-CE34-806E-D2CE-9F0121A4C3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69">
                  <a:extLst>
                    <a:ext uri="{FF2B5EF4-FFF2-40B4-BE49-F238E27FC236}">
                      <a16:creationId xmlns:a16="http://schemas.microsoft.com/office/drawing/2014/main" id="{A6A7E506-4934-4A00-8743-D201E56C20B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4" name="Line 70">
                  <a:extLst>
                    <a:ext uri="{FF2B5EF4-FFF2-40B4-BE49-F238E27FC236}">
                      <a16:creationId xmlns:a16="http://schemas.microsoft.com/office/drawing/2014/main" id="{6D4C5F55-56C0-223F-9074-8C8EA50BA5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3169920" y="4617355"/>
            <a:ext cx="5852160" cy="1545333"/>
          </a:xfrm>
          <a:prstGeom prst="rect">
            <a:avLst/>
          </a:prstGeom>
        </p:spPr>
        <p:txBody>
          <a:bodyPr anchor="ctr">
            <a:noAutofit/>
          </a:bodyPr>
          <a:lstStyle>
            <a:lvl1pPr algn="ctr">
              <a:lnSpc>
                <a:spcPct val="120000"/>
              </a:lnSpc>
              <a:defRPr sz="1800" b="0" i="0" spc="0">
                <a:solidFill>
                  <a:schemeClr val="tx1">
                    <a:lumMod val="65000"/>
                    <a:lumOff val="35000"/>
                  </a:schemeClr>
                </a:solidFill>
                <a:latin typeface="+mn-lt"/>
              </a:defRPr>
            </a:lvl1pPr>
          </a:lstStyle>
          <a:p>
            <a:r>
              <a:rPr lang="en-US"/>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499616" y="1188720"/>
            <a:ext cx="9198864" cy="2925456"/>
          </a:xfrm>
        </p:spPr>
        <p:txBody>
          <a:bodyPr anchor="b">
            <a:noAutofit/>
          </a:bodyPr>
          <a:lstStyle>
            <a:lvl1pPr marL="164592" indent="-164592" algn="ctr">
              <a:lnSpc>
                <a:spcPct val="90000"/>
              </a:lnSpc>
              <a:spcBef>
                <a:spcPts val="0"/>
              </a:spcBef>
              <a:buNone/>
              <a:defRPr sz="4000" cap="all" baseline="0">
                <a:solidFill>
                  <a:schemeClr val="tx1">
                    <a:lumMod val="75000"/>
                    <a:lumOff val="25000"/>
                  </a:schemeClr>
                </a:solidFill>
                <a:latin typeface="+mj-lt"/>
                <a:ea typeface="Batang" panose="02030600000101010101" pitchFamily="18" charset="-127"/>
              </a:defRPr>
            </a:lvl1pPr>
          </a:lstStyle>
          <a:p>
            <a:pPr lvl="0"/>
            <a:r>
              <a:rPr lang="en-US"/>
              <a:t>Click to add Quote</a:t>
            </a:r>
          </a:p>
        </p:txBody>
      </p:sp>
      <p:cxnSp>
        <p:nvCxnSpPr>
          <p:cNvPr id="20" name="Straight Connector 19">
            <a:extLst>
              <a:ext uri="{FF2B5EF4-FFF2-40B4-BE49-F238E27FC236}">
                <a16:creationId xmlns:a16="http://schemas.microsoft.com/office/drawing/2014/main" id="{CDB58263-7B3B-44AD-A3FB-5F78690F9D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821680" y="4365765"/>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12240123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Quote 2">
    <p:bg>
      <p:bgPr>
        <a:solidFill>
          <a:schemeClr val="tx2"/>
        </a:solidFill>
        <a:effectLst/>
      </p:bgPr>
    </p:bg>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EA4D7B3C-E2E2-A99D-707D-4A29E0F78A04}"/>
              </a:ext>
            </a:extLst>
          </p:cNvPr>
          <p:cNvGrpSpPr/>
          <p:nvPr/>
        </p:nvGrpSpPr>
        <p:grpSpPr>
          <a:xfrm flipH="1">
            <a:off x="9740417" y="457964"/>
            <a:ext cx="2227875" cy="5970551"/>
            <a:chOff x="9740417" y="457964"/>
            <a:chExt cx="2227875" cy="5970551"/>
          </a:xfrm>
        </p:grpSpPr>
        <p:grpSp>
          <p:nvGrpSpPr>
            <p:cNvPr id="14" name="Group 13">
              <a:extLst>
                <a:ext uri="{FF2B5EF4-FFF2-40B4-BE49-F238E27FC236}">
                  <a16:creationId xmlns:a16="http://schemas.microsoft.com/office/drawing/2014/main" id="{039081ED-1E4D-835D-7830-219AA69ADBE7}"/>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9757063" y="457964"/>
              <a:ext cx="2211229" cy="2707415"/>
              <a:chOff x="9728105" y="457964"/>
              <a:chExt cx="2211229" cy="2707415"/>
            </a:xfrm>
          </p:grpSpPr>
          <p:grpSp>
            <p:nvGrpSpPr>
              <p:cNvPr id="30" name="Group 29">
                <a:extLst>
                  <a:ext uri="{FF2B5EF4-FFF2-40B4-BE49-F238E27FC236}">
                    <a16:creationId xmlns:a16="http://schemas.microsoft.com/office/drawing/2014/main" id="{87482348-118F-172A-CEC2-0BE109082AF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36" name="Group 35">
                  <a:extLst>
                    <a:ext uri="{FF2B5EF4-FFF2-40B4-BE49-F238E27FC236}">
                      <a16:creationId xmlns:a16="http://schemas.microsoft.com/office/drawing/2014/main" id="{E24D7200-718C-1F03-6154-C121CE065B0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40" name="Straight Connector 39">
                    <a:extLst>
                      <a:ext uri="{FF2B5EF4-FFF2-40B4-BE49-F238E27FC236}">
                        <a16:creationId xmlns:a16="http://schemas.microsoft.com/office/drawing/2014/main" id="{92B64D78-7934-3FE5-87D9-F3A7D5D6AD60}"/>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A497D00-6369-FB97-B6F8-5A6E5F82321B}"/>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42" name="Rectangle 30">
                    <a:extLst>
                      <a:ext uri="{FF2B5EF4-FFF2-40B4-BE49-F238E27FC236}">
                        <a16:creationId xmlns:a16="http://schemas.microsoft.com/office/drawing/2014/main" id="{E7E05EA8-E3B5-A489-7929-069B330E97B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30">
                    <a:extLst>
                      <a:ext uri="{FF2B5EF4-FFF2-40B4-BE49-F238E27FC236}">
                        <a16:creationId xmlns:a16="http://schemas.microsoft.com/office/drawing/2014/main" id="{1B76326D-6549-36D1-8925-974843D03D2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1F73DD90-9C8D-3260-09BF-779734AD5C8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38" name="Freeform: Shape 57">
                    <a:extLst>
                      <a:ext uri="{FF2B5EF4-FFF2-40B4-BE49-F238E27FC236}">
                        <a16:creationId xmlns:a16="http://schemas.microsoft.com/office/drawing/2014/main" id="{507ED09C-B71C-F301-CEBB-E4EAA116F42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39" name="Freeform: Shape 58">
                    <a:extLst>
                      <a:ext uri="{FF2B5EF4-FFF2-40B4-BE49-F238E27FC236}">
                        <a16:creationId xmlns:a16="http://schemas.microsoft.com/office/drawing/2014/main" id="{D0C5B0BC-51DA-81B3-9A19-E6FFDEC1B35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31" name="Group 30">
                <a:extLst>
                  <a:ext uri="{FF2B5EF4-FFF2-40B4-BE49-F238E27FC236}">
                    <a16:creationId xmlns:a16="http://schemas.microsoft.com/office/drawing/2014/main" id="{1F07DBFE-AC52-8CE2-60C8-996345985A3F}"/>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32" name="Group 31">
                  <a:extLst>
                    <a:ext uri="{FF2B5EF4-FFF2-40B4-BE49-F238E27FC236}">
                      <a16:creationId xmlns:a16="http://schemas.microsoft.com/office/drawing/2014/main" id="{440BB012-2594-ED3D-1998-F8EFE65C0B5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34" name="Freeform 68">
                    <a:extLst>
                      <a:ext uri="{FF2B5EF4-FFF2-40B4-BE49-F238E27FC236}">
                        <a16:creationId xmlns:a16="http://schemas.microsoft.com/office/drawing/2014/main" id="{2DE4023E-BC6D-AEE3-5769-908F1479B57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69">
                    <a:extLst>
                      <a:ext uri="{FF2B5EF4-FFF2-40B4-BE49-F238E27FC236}">
                        <a16:creationId xmlns:a16="http://schemas.microsoft.com/office/drawing/2014/main" id="{4806FFCC-55BD-F38B-78DA-C107F8CF77D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33" name="Line 70">
                  <a:extLst>
                    <a:ext uri="{FF2B5EF4-FFF2-40B4-BE49-F238E27FC236}">
                      <a16:creationId xmlns:a16="http://schemas.microsoft.com/office/drawing/2014/main" id="{09587BBE-7BD5-0A5E-5711-CE564167CC9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15" name="Group 14">
              <a:extLst>
                <a:ext uri="{FF2B5EF4-FFF2-40B4-BE49-F238E27FC236}">
                  <a16:creationId xmlns:a16="http://schemas.microsoft.com/office/drawing/2014/main" id="{AF9AFC1F-1EB3-9F87-5CDF-AE004E08D67F}"/>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flipV="1">
              <a:off x="9740417" y="3721100"/>
              <a:ext cx="2211229" cy="2707415"/>
              <a:chOff x="9728105" y="457964"/>
              <a:chExt cx="2211229" cy="2707415"/>
            </a:xfrm>
          </p:grpSpPr>
          <p:grpSp>
            <p:nvGrpSpPr>
              <p:cNvPr id="16" name="Group 15">
                <a:extLst>
                  <a:ext uri="{FF2B5EF4-FFF2-40B4-BE49-F238E27FC236}">
                    <a16:creationId xmlns:a16="http://schemas.microsoft.com/office/drawing/2014/main" id="{48F2309A-4B72-CD70-792D-23EAFFDE6F82}"/>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22" name="Group 21">
                  <a:extLst>
                    <a:ext uri="{FF2B5EF4-FFF2-40B4-BE49-F238E27FC236}">
                      <a16:creationId xmlns:a16="http://schemas.microsoft.com/office/drawing/2014/main" id="{6627476C-BCF0-6A4D-02A4-526DFA603B51}"/>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26" name="Straight Connector 25">
                    <a:extLst>
                      <a:ext uri="{FF2B5EF4-FFF2-40B4-BE49-F238E27FC236}">
                        <a16:creationId xmlns:a16="http://schemas.microsoft.com/office/drawing/2014/main" id="{9D5AF189-B5B9-C29D-8E3E-EC8702F3676B}"/>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62D464E-7CBA-A8C2-96A1-F54CBF232F80}"/>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8" name="Rectangle 30">
                    <a:extLst>
                      <a:ext uri="{FF2B5EF4-FFF2-40B4-BE49-F238E27FC236}">
                        <a16:creationId xmlns:a16="http://schemas.microsoft.com/office/drawing/2014/main" id="{C9030B14-7F34-518E-7149-0A4306370AA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30">
                    <a:extLst>
                      <a:ext uri="{FF2B5EF4-FFF2-40B4-BE49-F238E27FC236}">
                        <a16:creationId xmlns:a16="http://schemas.microsoft.com/office/drawing/2014/main" id="{DCB4D896-DA64-0F12-3CA5-6161AB90C82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3" name="Group 22">
                  <a:extLst>
                    <a:ext uri="{FF2B5EF4-FFF2-40B4-BE49-F238E27FC236}">
                      <a16:creationId xmlns:a16="http://schemas.microsoft.com/office/drawing/2014/main" id="{1FB57B90-2476-D0DF-2C8B-7611AD6C9F8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24" name="Freeform: Shape 141">
                    <a:extLst>
                      <a:ext uri="{FF2B5EF4-FFF2-40B4-BE49-F238E27FC236}">
                        <a16:creationId xmlns:a16="http://schemas.microsoft.com/office/drawing/2014/main" id="{7F897B26-F7D8-0C81-447C-6942C7C6D04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25" name="Freeform: Shape 142">
                    <a:extLst>
                      <a:ext uri="{FF2B5EF4-FFF2-40B4-BE49-F238E27FC236}">
                        <a16:creationId xmlns:a16="http://schemas.microsoft.com/office/drawing/2014/main" id="{7BEC136A-9A82-57FB-E919-71BEDCF9DED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17" name="Group 16">
                <a:extLst>
                  <a:ext uri="{FF2B5EF4-FFF2-40B4-BE49-F238E27FC236}">
                    <a16:creationId xmlns:a16="http://schemas.microsoft.com/office/drawing/2014/main" id="{7924E014-70E2-35E1-4035-AFE4CB40E46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18" name="Group 17">
                  <a:extLst>
                    <a:ext uri="{FF2B5EF4-FFF2-40B4-BE49-F238E27FC236}">
                      <a16:creationId xmlns:a16="http://schemas.microsoft.com/office/drawing/2014/main" id="{D9F05B2C-AB75-E3C7-905F-DDFB7661C93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20" name="Freeform 68">
                    <a:extLst>
                      <a:ext uri="{FF2B5EF4-FFF2-40B4-BE49-F238E27FC236}">
                        <a16:creationId xmlns:a16="http://schemas.microsoft.com/office/drawing/2014/main" id="{4B2D29E0-A432-9BF7-4563-DA726502663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69">
                    <a:extLst>
                      <a:ext uri="{FF2B5EF4-FFF2-40B4-BE49-F238E27FC236}">
                        <a16:creationId xmlns:a16="http://schemas.microsoft.com/office/drawing/2014/main" id="{9FB0CA3B-A554-C7C6-489F-00CE622B0EB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9" name="Line 70">
                  <a:extLst>
                    <a:ext uri="{FF2B5EF4-FFF2-40B4-BE49-F238E27FC236}">
                      <a16:creationId xmlns:a16="http://schemas.microsoft.com/office/drawing/2014/main" id="{BE41ACB0-DD9C-5E88-F826-C4E99E1F033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10" name="Title 9">
            <a:extLst>
              <a:ext uri="{FF2B5EF4-FFF2-40B4-BE49-F238E27FC236}">
                <a16:creationId xmlns:a16="http://schemas.microsoft.com/office/drawing/2014/main" id="{318DE55C-A74B-5D17-1D99-57F2DD93F3BB}"/>
              </a:ext>
            </a:extLst>
          </p:cNvPr>
          <p:cNvSpPr>
            <a:spLocks noGrp="1"/>
          </p:cNvSpPr>
          <p:nvPr>
            <p:ph type="title" hasCustomPrompt="1"/>
          </p:nvPr>
        </p:nvSpPr>
        <p:spPr>
          <a:xfrm>
            <a:off x="612648" y="4617354"/>
            <a:ext cx="8226551" cy="1545333"/>
          </a:xfrm>
        </p:spPr>
        <p:txBody>
          <a:bodyPr anchor="t"/>
          <a:lstStyle>
            <a:lvl1pPr>
              <a:lnSpc>
                <a:spcPct val="120000"/>
              </a:lnSpc>
              <a:defRPr sz="1800">
                <a:solidFill>
                  <a:schemeClr val="bg1">
                    <a:lumMod val="75000"/>
                    <a:lumOff val="25000"/>
                  </a:schemeClr>
                </a:solidFill>
                <a:latin typeface="+mn-lt"/>
              </a:defRPr>
            </a:lvl1pPr>
          </a:lstStyle>
          <a:p>
            <a:r>
              <a:rPr lang="en-US"/>
              <a:t>Quote Author</a:t>
            </a:r>
          </a:p>
        </p:txBody>
      </p:sp>
      <p:sp>
        <p:nvSpPr>
          <p:cNvPr id="9" name="Content Placeholder 8">
            <a:extLst>
              <a:ext uri="{FF2B5EF4-FFF2-40B4-BE49-F238E27FC236}">
                <a16:creationId xmlns:a16="http://schemas.microsoft.com/office/drawing/2014/main" id="{E1BDC543-8F6B-6FBD-5568-8A52A08A7430}"/>
              </a:ext>
            </a:extLst>
          </p:cNvPr>
          <p:cNvSpPr>
            <a:spLocks noGrp="1"/>
          </p:cNvSpPr>
          <p:nvPr>
            <p:ph sz="quarter" idx="14" hasCustomPrompt="1"/>
          </p:nvPr>
        </p:nvSpPr>
        <p:spPr>
          <a:xfrm>
            <a:off x="612646" y="1188413"/>
            <a:ext cx="8229600" cy="2925763"/>
          </a:xfrm>
        </p:spPr>
        <p:txBody>
          <a:bodyPr anchor="b"/>
          <a:lstStyle>
            <a:lvl1pPr>
              <a:defRPr sz="4000" cap="all" baseline="0">
                <a:solidFill>
                  <a:schemeClr val="bg1">
                    <a:lumMod val="75000"/>
                    <a:lumOff val="25000"/>
                  </a:schemeClr>
                </a:solidFill>
                <a:latin typeface="+mj-lt"/>
              </a:defRPr>
            </a:lvl1pPr>
          </a:lstStyle>
          <a:p>
            <a:pPr lvl="0"/>
            <a:r>
              <a:rPr lang="en-US"/>
              <a:t>Click to add Quote</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a:xfrm>
            <a:off x="612647" y="6343955"/>
            <a:ext cx="2202644" cy="365125"/>
          </a:xfrm>
          <a:prstGeom prst="rect">
            <a:avLst/>
          </a:prstGeom>
        </p:spPr>
        <p:txBody>
          <a:bodyPr>
            <a:noAutofit/>
          </a:bodyPr>
          <a:lstStyle>
            <a:lvl1pPr>
              <a:defRPr>
                <a:solidFill>
                  <a:schemeClr val="bg1">
                    <a:lumMod val="65000"/>
                    <a:lumOff val="35000"/>
                  </a:schemeClr>
                </a:solidFill>
              </a:defRPr>
            </a:lvl1pPr>
          </a:lstStyle>
          <a:p>
            <a:r>
              <a:rPr lang="en-US"/>
              <a:t>20xx</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a:xfrm>
            <a:off x="4693298" y="6343955"/>
            <a:ext cx="2805405" cy="365125"/>
          </a:xfrm>
          <a:prstGeom prst="rect">
            <a:avLst/>
          </a:prstGeom>
        </p:spPr>
        <p:txBody>
          <a:bodyPr>
            <a:noAutofit/>
          </a:bodyPr>
          <a:lstStyle>
            <a:lvl1pPr>
              <a:defRPr>
                <a:solidFill>
                  <a:schemeClr val="bg1">
                    <a:lumMod val="65000"/>
                    <a:lumOff val="35000"/>
                  </a:schemeClr>
                </a:solidFill>
              </a:defRPr>
            </a:lvl1pPr>
          </a:lstStyle>
          <a:p>
            <a:r>
              <a:rPr lang="en-US"/>
              <a:t>Sample Footer Text</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a:xfrm>
            <a:off x="8409992" y="6343955"/>
            <a:ext cx="429207" cy="365125"/>
          </a:xfrm>
          <a:prstGeom prst="rect">
            <a:avLst/>
          </a:prstGeom>
        </p:spPr>
        <p:txBody>
          <a:bodyPr>
            <a:noAutofit/>
          </a:bodyPr>
          <a:lstStyle>
            <a:lvl1pPr>
              <a:defRPr>
                <a:solidFill>
                  <a:schemeClr val="bg1">
                    <a:lumMod val="65000"/>
                    <a:lumOff val="35000"/>
                  </a:schemeClr>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1256379703"/>
      </p:ext>
    </p:extLst>
  </p:cSld>
  <p:clrMapOvr>
    <a:overrideClrMapping bg1="dk1" tx1="lt1" bg2="dk2" tx2="lt2" accent1="accent1" accent2="accent2" accent3="accent3" accent4="accent4" accent5="accent5" accent6="accent6" hlink="hlink" folHlink="folHlink"/>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Quote 3">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567AE449-03BC-35B0-AEC3-D45692970205}"/>
              </a:ext>
            </a:extLst>
          </p:cNvPr>
          <p:cNvGrpSpPr/>
          <p:nvPr userDrawn="1"/>
        </p:nvGrpSpPr>
        <p:grpSpPr>
          <a:xfrm flipH="1">
            <a:off x="10414450" y="651327"/>
            <a:ext cx="698051" cy="1372591"/>
            <a:chOff x="1079500" y="649304"/>
            <a:chExt cx="698051" cy="1372591"/>
          </a:xfrm>
        </p:grpSpPr>
        <p:sp>
          <p:nvSpPr>
            <p:cNvPr id="7" name="Oval 6">
              <a:extLst>
                <a:ext uri="{FF2B5EF4-FFF2-40B4-BE49-F238E27FC236}">
                  <a16:creationId xmlns:a16="http://schemas.microsoft.com/office/drawing/2014/main" id="{008CF3E6-E425-C72A-B625-CFCF163D32A5}"/>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20" name="Group 19">
              <a:extLst>
                <a:ext uri="{FF2B5EF4-FFF2-40B4-BE49-F238E27FC236}">
                  <a16:creationId xmlns:a16="http://schemas.microsoft.com/office/drawing/2014/main" id="{45CB0A9B-08FF-70E7-543A-C060A982F2CF}"/>
                </a:ext>
              </a:extLst>
            </p:cNvPr>
            <p:cNvGrpSpPr/>
            <p:nvPr/>
          </p:nvGrpSpPr>
          <p:grpSpPr>
            <a:xfrm rot="10800000">
              <a:off x="1079500" y="952167"/>
              <a:ext cx="641184" cy="1069728"/>
              <a:chOff x="6484111" y="2967038"/>
              <a:chExt cx="641184" cy="1069728"/>
            </a:xfrm>
          </p:grpSpPr>
          <p:grpSp>
            <p:nvGrpSpPr>
              <p:cNvPr id="21" name="Group 20">
                <a:extLst>
                  <a:ext uri="{FF2B5EF4-FFF2-40B4-BE49-F238E27FC236}">
                    <a16:creationId xmlns:a16="http://schemas.microsoft.com/office/drawing/2014/main" id="{145CACDA-2DE0-21D6-B8DB-F9BC62E49AF7}"/>
                  </a:ext>
                </a:extLst>
              </p:cNvPr>
              <p:cNvGrpSpPr/>
              <p:nvPr/>
            </p:nvGrpSpPr>
            <p:grpSpPr>
              <a:xfrm>
                <a:off x="6808136" y="2967038"/>
                <a:ext cx="317159" cy="932400"/>
                <a:chOff x="6808136" y="2967038"/>
                <a:chExt cx="317159" cy="932400"/>
              </a:xfrm>
            </p:grpSpPr>
            <p:sp>
              <p:nvSpPr>
                <p:cNvPr id="26" name="Freeform 68">
                  <a:extLst>
                    <a:ext uri="{FF2B5EF4-FFF2-40B4-BE49-F238E27FC236}">
                      <a16:creationId xmlns:a16="http://schemas.microsoft.com/office/drawing/2014/main" id="{11B46CF9-4D52-6D2F-6FEA-67C5FD728C54}"/>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69">
                  <a:extLst>
                    <a:ext uri="{FF2B5EF4-FFF2-40B4-BE49-F238E27FC236}">
                      <a16:creationId xmlns:a16="http://schemas.microsoft.com/office/drawing/2014/main" id="{E3F7DC37-85A3-8DBC-5517-FC5DDD800D21}"/>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8" name="Line 70">
                  <a:extLst>
                    <a:ext uri="{FF2B5EF4-FFF2-40B4-BE49-F238E27FC236}">
                      <a16:creationId xmlns:a16="http://schemas.microsoft.com/office/drawing/2014/main" id="{FE216884-0A7A-4FBD-E4AC-20BA199D8706}"/>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22" name="Group 21">
                <a:extLst>
                  <a:ext uri="{FF2B5EF4-FFF2-40B4-BE49-F238E27FC236}">
                    <a16:creationId xmlns:a16="http://schemas.microsoft.com/office/drawing/2014/main" id="{3930D45B-64C3-F88B-4F01-D0155582FAA1}"/>
                  </a:ext>
                </a:extLst>
              </p:cNvPr>
              <p:cNvGrpSpPr/>
              <p:nvPr/>
            </p:nvGrpSpPr>
            <p:grpSpPr>
              <a:xfrm rot="18900000" flipH="1">
                <a:off x="6484111" y="3104366"/>
                <a:ext cx="317159" cy="932400"/>
                <a:chOff x="6808136" y="2967038"/>
                <a:chExt cx="317159" cy="932400"/>
              </a:xfrm>
            </p:grpSpPr>
            <p:sp>
              <p:nvSpPr>
                <p:cNvPr id="23" name="Freeform 68">
                  <a:extLst>
                    <a:ext uri="{FF2B5EF4-FFF2-40B4-BE49-F238E27FC236}">
                      <a16:creationId xmlns:a16="http://schemas.microsoft.com/office/drawing/2014/main" id="{154D7DF8-2B62-B394-8B97-0C34D9539D31}"/>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69">
                  <a:extLst>
                    <a:ext uri="{FF2B5EF4-FFF2-40B4-BE49-F238E27FC236}">
                      <a16:creationId xmlns:a16="http://schemas.microsoft.com/office/drawing/2014/main" id="{302D7518-34D2-F390-F337-D7BFE83E8D76}"/>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5" name="Line 70">
                  <a:extLst>
                    <a:ext uri="{FF2B5EF4-FFF2-40B4-BE49-F238E27FC236}">
                      <a16:creationId xmlns:a16="http://schemas.microsoft.com/office/drawing/2014/main" id="{68A249B2-F6A7-C4B8-ABD8-196C683EDA4D}"/>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11" name="Title 9">
            <a:extLst>
              <a:ext uri="{FF2B5EF4-FFF2-40B4-BE49-F238E27FC236}">
                <a16:creationId xmlns:a16="http://schemas.microsoft.com/office/drawing/2014/main" id="{5998F931-A369-4286-5D28-0D0CED7BC240}"/>
              </a:ext>
            </a:extLst>
          </p:cNvPr>
          <p:cNvSpPr>
            <a:spLocks noGrp="1"/>
          </p:cNvSpPr>
          <p:nvPr>
            <p:ph type="title" hasCustomPrompt="1"/>
          </p:nvPr>
        </p:nvSpPr>
        <p:spPr>
          <a:xfrm>
            <a:off x="612648" y="4617354"/>
            <a:ext cx="8226551" cy="1545333"/>
          </a:xfrm>
        </p:spPr>
        <p:txBody>
          <a:bodyPr anchor="t"/>
          <a:lstStyle>
            <a:lvl1pPr>
              <a:lnSpc>
                <a:spcPct val="120000"/>
              </a:lnSpc>
              <a:defRPr sz="1800">
                <a:solidFill>
                  <a:schemeClr val="tx1">
                    <a:lumMod val="75000"/>
                    <a:lumOff val="25000"/>
                  </a:schemeClr>
                </a:solidFill>
                <a:latin typeface="+mn-lt"/>
              </a:defRPr>
            </a:lvl1pPr>
          </a:lstStyle>
          <a:p>
            <a:r>
              <a:rPr lang="en-US"/>
              <a:t>Quote Author</a:t>
            </a:r>
          </a:p>
        </p:txBody>
      </p:sp>
      <p:sp>
        <p:nvSpPr>
          <p:cNvPr id="8" name="Content Placeholder 8">
            <a:extLst>
              <a:ext uri="{FF2B5EF4-FFF2-40B4-BE49-F238E27FC236}">
                <a16:creationId xmlns:a16="http://schemas.microsoft.com/office/drawing/2014/main" id="{D3ED1498-0FE4-6EE1-2592-BE169CAAD957}"/>
              </a:ext>
            </a:extLst>
          </p:cNvPr>
          <p:cNvSpPr>
            <a:spLocks noGrp="1"/>
          </p:cNvSpPr>
          <p:nvPr>
            <p:ph sz="quarter" idx="14" hasCustomPrompt="1"/>
          </p:nvPr>
        </p:nvSpPr>
        <p:spPr>
          <a:xfrm>
            <a:off x="612646" y="1188413"/>
            <a:ext cx="8229600" cy="2925763"/>
          </a:xfrm>
        </p:spPr>
        <p:txBody>
          <a:bodyPr anchor="b"/>
          <a:lstStyle>
            <a:lvl1pPr>
              <a:defRPr sz="4000" cap="all" baseline="0">
                <a:solidFill>
                  <a:schemeClr val="tx1">
                    <a:lumMod val="75000"/>
                    <a:lumOff val="25000"/>
                  </a:schemeClr>
                </a:solidFill>
                <a:latin typeface="+mj-lt"/>
              </a:defRPr>
            </a:lvl1pPr>
          </a:lstStyle>
          <a:p>
            <a:pPr lvl="0"/>
            <a:r>
              <a:rPr lang="en-US"/>
              <a:t>Click to add Quote</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53289949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681037"/>
            <a:ext cx="10963655" cy="919162"/>
          </a:xfrm>
          <a:prstGeom prst="rect">
            <a:avLst/>
          </a:prstGeom>
        </p:spPr>
        <p:txBody>
          <a:bodyPr anchor="b">
            <a:noAutofit/>
          </a:bodyPr>
          <a:lstStyle/>
          <a:p>
            <a:r>
              <a:rPr lang="en-US"/>
              <a:t>Click to edit Master title style</a:t>
            </a:r>
          </a:p>
        </p:txBody>
      </p:sp>
      <p:sp>
        <p:nvSpPr>
          <p:cNvPr id="4" name="Content Placeholder 3">
            <a:extLst>
              <a:ext uri="{FF2B5EF4-FFF2-40B4-BE49-F238E27FC236}">
                <a16:creationId xmlns:a16="http://schemas.microsoft.com/office/drawing/2014/main" id="{6627D5A5-84C3-7EDE-A8EB-2DE057DE46AB}"/>
              </a:ext>
            </a:extLst>
          </p:cNvPr>
          <p:cNvSpPr>
            <a:spLocks noGrp="1"/>
          </p:cNvSpPr>
          <p:nvPr>
            <p:ph sz="quarter" idx="15"/>
          </p:nvPr>
        </p:nvSpPr>
        <p:spPr>
          <a:xfrm>
            <a:off x="612775" y="1825625"/>
            <a:ext cx="5074920" cy="4351338"/>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9">
            <a:extLst>
              <a:ext uri="{FF2B5EF4-FFF2-40B4-BE49-F238E27FC236}">
                <a16:creationId xmlns:a16="http://schemas.microsoft.com/office/drawing/2014/main" id="{D54150AE-A7C6-D328-35D7-F5B840930E3B}"/>
              </a:ext>
            </a:extLst>
          </p:cNvPr>
          <p:cNvSpPr>
            <a:spLocks noGrp="1"/>
          </p:cNvSpPr>
          <p:nvPr>
            <p:ph sz="quarter" idx="16"/>
          </p:nvPr>
        </p:nvSpPr>
        <p:spPr>
          <a:xfrm>
            <a:off x="6501065" y="1825625"/>
            <a:ext cx="5075237" cy="4351338"/>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168889961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13C3CA2-C6C0-82E2-7C81-4006F6A44BAF}"/>
              </a:ext>
            </a:extLst>
          </p:cNvPr>
          <p:cNvSpPr>
            <a:spLocks noGrp="1"/>
          </p:cNvSpPr>
          <p:nvPr>
            <p:ph type="title"/>
          </p:nvPr>
        </p:nvSpPr>
        <p:spPr>
          <a:xfrm>
            <a:off x="612647" y="676656"/>
            <a:ext cx="10963655" cy="919163"/>
          </a:xfrm>
          <a:prstGeom prst="rect">
            <a:avLst/>
          </a:prstGeom>
        </p:spPr>
        <p:txBody>
          <a:bodyPr anchor="b">
            <a:noAutofit/>
          </a:bodyPr>
          <a:lstStyle/>
          <a:p>
            <a:r>
              <a:rPr lang="en-US"/>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074920" cy="559834"/>
          </a:xfrm>
        </p:spPr>
        <p:txBody>
          <a:bodyPr anchor="b">
            <a:noAutofit/>
          </a:bodyPr>
          <a:lstStyle>
            <a:lvl1pPr marL="0" indent="0">
              <a:lnSpc>
                <a:spcPct val="90000"/>
              </a:lnSpc>
              <a:buNone/>
              <a:defRPr sz="14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501700" y="1685735"/>
            <a:ext cx="5074602" cy="559834"/>
          </a:xfrm>
        </p:spPr>
        <p:txBody>
          <a:bodyPr anchor="b">
            <a:noAutofit/>
          </a:bodyPr>
          <a:lstStyle>
            <a:lvl1pPr marL="0" indent="0">
              <a:lnSpc>
                <a:spcPct val="90000"/>
              </a:lnSpc>
              <a:buNone/>
              <a:defRPr sz="14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76AAF7-C632-FCD0-6A60-E0EA4A52F229}"/>
              </a:ext>
            </a:extLst>
          </p:cNvPr>
          <p:cNvSpPr>
            <a:spLocks noGrp="1"/>
          </p:cNvSpPr>
          <p:nvPr>
            <p:ph sz="quarter" idx="15"/>
          </p:nvPr>
        </p:nvSpPr>
        <p:spPr>
          <a:xfrm>
            <a:off x="609600" y="2387600"/>
            <a:ext cx="5075238" cy="3786188"/>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Content Placeholder 11">
            <a:extLst>
              <a:ext uri="{FF2B5EF4-FFF2-40B4-BE49-F238E27FC236}">
                <a16:creationId xmlns:a16="http://schemas.microsoft.com/office/drawing/2014/main" id="{CD998360-6973-27D8-8B08-ACAE10572B32}"/>
              </a:ext>
            </a:extLst>
          </p:cNvPr>
          <p:cNvSpPr>
            <a:spLocks noGrp="1"/>
          </p:cNvSpPr>
          <p:nvPr>
            <p:ph sz="quarter" idx="16"/>
          </p:nvPr>
        </p:nvSpPr>
        <p:spPr>
          <a:xfrm>
            <a:off x="6501064" y="2387600"/>
            <a:ext cx="5075238" cy="3786188"/>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42665113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8903FFA5-BEAF-26BB-1ECD-2D735E8BD7DD}"/>
              </a:ext>
            </a:extLst>
          </p:cNvPr>
          <p:cNvSpPr>
            <a:spLocks noGrp="1"/>
          </p:cNvSpPr>
          <p:nvPr>
            <p:ph type="title"/>
          </p:nvPr>
        </p:nvSpPr>
        <p:spPr>
          <a:xfrm>
            <a:off x="612647" y="681036"/>
            <a:ext cx="10963655" cy="919163"/>
          </a:xfrm>
          <a:prstGeom prst="rect">
            <a:avLst/>
          </a:prstGeom>
        </p:spPr>
        <p:txBody>
          <a:bodyPr anchor="b"/>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a:xfrm>
            <a:off x="612647" y="6343955"/>
            <a:ext cx="2202644" cy="365125"/>
          </a:xfrm>
          <a:prstGeom prst="rect">
            <a:avLst/>
          </a:prstGeom>
        </p:spPr>
        <p:txBody>
          <a:bodyPr/>
          <a:lstStyle/>
          <a:p>
            <a:r>
              <a:rPr lang="en-US"/>
              <a:t>20xx</a:t>
            </a:r>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a:xfrm>
            <a:off x="4693298" y="6343955"/>
            <a:ext cx="2805405" cy="365125"/>
          </a:xfrm>
          <a:prstGeom prst="rect">
            <a:avLst/>
          </a:prstGeom>
        </p:spPr>
        <p:txBody>
          <a:bodyPr/>
          <a:lstStyle/>
          <a:p>
            <a:r>
              <a:rPr lang="en-US"/>
              <a:t>Sample Footer Text</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320360112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a:xfrm>
            <a:off x="612647" y="6343955"/>
            <a:ext cx="2202644" cy="365125"/>
          </a:xfrm>
          <a:prstGeom prst="rect">
            <a:avLst/>
          </a:prstGeom>
        </p:spPr>
        <p:txBody>
          <a:bodyPr/>
          <a:lstStyle/>
          <a:p>
            <a:r>
              <a:rPr lang="en-US"/>
              <a:t>20xx</a:t>
            </a:r>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a:xfrm>
            <a:off x="4693298" y="6343955"/>
            <a:ext cx="2805405" cy="365125"/>
          </a:xfrm>
          <a:prstGeom prst="rect">
            <a:avLst/>
          </a:prstGeom>
        </p:spPr>
        <p:txBody>
          <a:bodyPr/>
          <a:lstStyle/>
          <a:p>
            <a:r>
              <a:rPr lang="en-US"/>
              <a:t>Sample Footer Text</a:t>
            </a: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128402291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6C1B688C-63E7-2BFF-102C-4E3B1DCC94C7}"/>
              </a:ext>
            </a:extLst>
          </p:cNvPr>
          <p:cNvCxnSpPr>
            <a:cxnSpLocks/>
          </p:cNvCxnSpPr>
          <p:nvPr userDrawn="1"/>
        </p:nvCxnSpPr>
        <p:spPr>
          <a:xfrm>
            <a:off x="714375" y="2780396"/>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itle 1">
            <a:extLst>
              <a:ext uri="{FF2B5EF4-FFF2-40B4-BE49-F238E27FC236}">
                <a16:creationId xmlns:a16="http://schemas.microsoft.com/office/drawing/2014/main" id="{375B801E-7C84-0C81-3226-862EED76EB2C}"/>
              </a:ext>
            </a:extLst>
          </p:cNvPr>
          <p:cNvSpPr>
            <a:spLocks noGrp="1"/>
          </p:cNvSpPr>
          <p:nvPr>
            <p:ph type="title"/>
          </p:nvPr>
        </p:nvSpPr>
        <p:spPr>
          <a:xfrm>
            <a:off x="609600" y="685800"/>
            <a:ext cx="3657600" cy="1828800"/>
          </a:xfrm>
          <a:prstGeom prst="rect">
            <a:avLst/>
          </a:prstGeom>
        </p:spPr>
        <p:txBody>
          <a:bodyPr anchor="b">
            <a:noAutofit/>
          </a:bodyPr>
          <a:lstStyle>
            <a:lvl1pPr>
              <a:defRPr sz="3200"/>
            </a:lvl1pPr>
          </a:lstStyle>
          <a:p>
            <a:r>
              <a:rPr lang="en-US"/>
              <a:t>Click to edit Master title style</a:t>
            </a:r>
          </a:p>
        </p:txBody>
      </p:sp>
      <p:sp>
        <p:nvSpPr>
          <p:cNvPr id="13" name="Text Placeholder 3">
            <a:extLst>
              <a:ext uri="{FF2B5EF4-FFF2-40B4-BE49-F238E27FC236}">
                <a16:creationId xmlns:a16="http://schemas.microsoft.com/office/drawing/2014/main" id="{6C0B5703-D4E0-53FF-A33C-315D4E49C99E}"/>
              </a:ext>
            </a:extLst>
          </p:cNvPr>
          <p:cNvSpPr>
            <a:spLocks noGrp="1"/>
          </p:cNvSpPr>
          <p:nvPr>
            <p:ph type="body" sz="half" idx="2"/>
          </p:nvPr>
        </p:nvSpPr>
        <p:spPr>
          <a:xfrm>
            <a:off x="612648" y="3046191"/>
            <a:ext cx="3654552" cy="3126009"/>
          </a:xfrm>
        </p:spPr>
        <p:txBody>
          <a:bodyPr anchor="b">
            <a:no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81600" y="685800"/>
            <a:ext cx="6393366" cy="5486400"/>
          </a:xfrm>
        </p:spPr>
        <p:txBody>
          <a:bodyPr vert="horz" lIns="91440" tIns="45720" rIns="91440" bIns="45720" rtlCol="0" anchor="b">
            <a:noAutofit/>
          </a:bodyPr>
          <a:lstStyle>
            <a:lvl1pPr>
              <a:defRPr lang="en-US" sz="1400" dirty="0"/>
            </a:lvl1pPr>
            <a:lvl2pPr>
              <a:defRPr lang="en-US" sz="1400" dirty="0"/>
            </a:lvl2pPr>
            <a:lvl3pPr>
              <a:defRPr lang="en-US" sz="1400" dirty="0"/>
            </a:lvl3pPr>
            <a:lvl4pPr>
              <a:defRPr lang="en-US" sz="1400" dirty="0"/>
            </a:lvl4pPr>
            <a:lvl5pPr>
              <a:defRPr lang="en-US" sz="14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a:xfrm>
            <a:off x="612647" y="6343955"/>
            <a:ext cx="2202644" cy="365125"/>
          </a:xfrm>
          <a:prstGeom prst="rect">
            <a:avLst/>
          </a:prstGeom>
        </p:spPr>
        <p:txBody>
          <a:bodyPr/>
          <a:lstStyle/>
          <a:p>
            <a:r>
              <a:rPr lang="en-US"/>
              <a:t>20xx</a:t>
            </a:r>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a:xfrm>
            <a:off x="4693298" y="6343955"/>
            <a:ext cx="2805405" cy="365125"/>
          </a:xfrm>
          <a:prstGeom prst="rect">
            <a:avLst/>
          </a:prstGeom>
        </p:spPr>
        <p:txBody>
          <a:bodyPr/>
          <a:lstStyle/>
          <a:p>
            <a:r>
              <a:rPr lang="en-US"/>
              <a:t>Sample Footer Text</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339580699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7119A23E-A7C2-F4A1-F34A-78CDAAE39652}"/>
              </a:ext>
            </a:extLst>
          </p:cNvPr>
          <p:cNvCxnSpPr>
            <a:cxnSpLocks/>
          </p:cNvCxnSpPr>
          <p:nvPr userDrawn="1"/>
        </p:nvCxnSpPr>
        <p:spPr>
          <a:xfrm>
            <a:off x="714375" y="2780396"/>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6E523965-95D5-2048-A337-42CF57714A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81600" y="685800"/>
            <a:ext cx="6394703" cy="54864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609600" y="685800"/>
            <a:ext cx="3657600" cy="1828800"/>
          </a:xfrm>
          <a:prstGeom prst="rect">
            <a:avLst/>
          </a:prstGeom>
        </p:spPr>
        <p:txBody>
          <a:bodyPr anchor="b">
            <a:noAutofit/>
          </a:bodyPr>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12648" y="3046191"/>
            <a:ext cx="3654552" cy="3126009"/>
          </a:xfrm>
        </p:spPr>
        <p:txBody>
          <a:bodyPr anchor="t">
            <a:no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Picture Placeholder 13">
            <a:extLst>
              <a:ext uri="{FF2B5EF4-FFF2-40B4-BE49-F238E27FC236}">
                <a16:creationId xmlns:a16="http://schemas.microsoft.com/office/drawing/2014/main" id="{F5C634D1-455E-26F8-956F-445295F9C740}"/>
              </a:ext>
            </a:extLst>
          </p:cNvPr>
          <p:cNvSpPr>
            <a:spLocks noGrp="1"/>
          </p:cNvSpPr>
          <p:nvPr>
            <p:ph type="pic" sz="quarter" idx="15" hasCustomPrompt="1"/>
          </p:nvPr>
        </p:nvSpPr>
        <p:spPr>
          <a:xfrm>
            <a:off x="5457443" y="960120"/>
            <a:ext cx="5843016" cy="4937760"/>
          </a:xfrm>
          <a:blipFill>
            <a:blip r:embed="rId2">
              <a:alphaModFix amt="60000"/>
            </a:blip>
            <a:stretch>
              <a:fillRect/>
            </a:stretch>
          </a:blipFill>
        </p:spPr>
        <p:txBody>
          <a:bodyPr/>
          <a:lstStyle>
            <a:lvl1pPr>
              <a:defRPr/>
            </a:lvl1pPr>
          </a:lstStyle>
          <a:p>
            <a:r>
              <a:rPr lang="en-US"/>
              <a:t> </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a:xfrm>
            <a:off x="612647" y="6343955"/>
            <a:ext cx="2202644" cy="365125"/>
          </a:xfrm>
          <a:prstGeom prst="rect">
            <a:avLst/>
          </a:prstGeom>
        </p:spPr>
        <p:txBody>
          <a:bodyPr/>
          <a:lstStyle/>
          <a:p>
            <a:r>
              <a:rPr lang="en-US"/>
              <a:t>20xx</a:t>
            </a:r>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a:xfrm>
            <a:off x="4693298" y="6343955"/>
            <a:ext cx="2805405" cy="365125"/>
          </a:xfrm>
          <a:prstGeom prst="rect">
            <a:avLst/>
          </a:prstGeom>
        </p:spPr>
        <p:txBody>
          <a:bodyPr/>
          <a:lstStyle/>
          <a:p>
            <a:r>
              <a:rPr lang="en-US"/>
              <a:t>Sample Footer Text</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286663608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Conclusion">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8" y="685802"/>
            <a:ext cx="9146080" cy="2250780"/>
          </a:xfrm>
          <a:prstGeom prst="rect">
            <a:avLst/>
          </a:prstGeom>
        </p:spPr>
        <p:txBody>
          <a:bodyPr anchor="b">
            <a:noAutofit/>
          </a:bodyPr>
          <a:lstStyle>
            <a:lvl1pPr>
              <a:defRPr sz="4000">
                <a:solidFill>
                  <a:schemeClr val="tx1">
                    <a:lumMod val="75000"/>
                    <a:lumOff val="25000"/>
                  </a:schemeClr>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612775" y="3429000"/>
            <a:ext cx="9145953" cy="2620736"/>
          </a:xfrm>
        </p:spPr>
        <p:txBody>
          <a:bodyPr>
            <a:noAutofit/>
          </a:bodyPr>
          <a:lstStyle>
            <a:lvl1pPr marL="0" indent="0">
              <a:buNone/>
              <a:defRPr sz="1800" cap="all" baseline="0">
                <a:solidFill>
                  <a:schemeClr val="tx1">
                    <a:lumMod val="75000"/>
                    <a:lumOff val="25000"/>
                  </a:schemeClr>
                </a:solidFill>
              </a:defRPr>
            </a:lvl1pPr>
            <a:lvl2pPr marL="228600" indent="0">
              <a:buNone/>
              <a:defRPr sz="1800" cap="all" baseline="0">
                <a:solidFill>
                  <a:schemeClr val="tx1">
                    <a:lumMod val="75000"/>
                    <a:lumOff val="25000"/>
                  </a:schemeClr>
                </a:solidFill>
              </a:defRPr>
            </a:lvl2pPr>
            <a:lvl3pPr marL="457200" indent="0">
              <a:buNone/>
              <a:defRPr sz="1800" cap="all" baseline="0">
                <a:solidFill>
                  <a:schemeClr val="tx1">
                    <a:lumMod val="75000"/>
                    <a:lumOff val="25000"/>
                  </a:schemeClr>
                </a:solidFill>
              </a:defRPr>
            </a:lvl3pPr>
            <a:lvl4pPr marL="685800" indent="0">
              <a:buNone/>
              <a:defRPr sz="1800" cap="all" baseline="0">
                <a:solidFill>
                  <a:schemeClr val="tx1">
                    <a:lumMod val="75000"/>
                    <a:lumOff val="25000"/>
                  </a:schemeClr>
                </a:solidFill>
              </a:defRPr>
            </a:lvl4pPr>
            <a:lvl5pPr marL="914400" indent="0">
              <a:buNone/>
              <a:defRPr sz="1800" cap="all" baseline="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343955"/>
            <a:ext cx="2202644" cy="365125"/>
          </a:xfrm>
          <a:prstGeom prst="rect">
            <a:avLst/>
          </a:prstGeom>
        </p:spPr>
        <p:txBody>
          <a:bodyPr/>
          <a:lstStyle>
            <a:lvl1pPr>
              <a:defRPr>
                <a:solidFill>
                  <a:schemeClr val="tx1">
                    <a:lumMod val="75000"/>
                    <a:lumOff val="25000"/>
                  </a:schemeClr>
                </a:solidFill>
              </a:defRPr>
            </a:lvl1p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343955"/>
            <a:ext cx="2805405" cy="365125"/>
          </a:xfrm>
          <a:prstGeom prst="rect">
            <a:avLst/>
          </a:prstGeom>
        </p:spPr>
        <p:txBody>
          <a:bodyPr/>
          <a:lstStyle>
            <a:lvl1pPr>
              <a:defRPr>
                <a:solidFill>
                  <a:schemeClr val="tx1">
                    <a:lumMod val="75000"/>
                    <a:lumOff val="25000"/>
                  </a:schemeClr>
                </a:solidFill>
              </a:defRPr>
            </a:lvl1p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147096" y="6343955"/>
            <a:ext cx="429207" cy="365125"/>
          </a:xfrm>
          <a:prstGeom prst="rect">
            <a:avLst/>
          </a:prstGeom>
        </p:spPr>
        <p:txBody>
          <a:bodyPr/>
          <a:lstStyle>
            <a:lvl1pPr>
              <a:defRPr>
                <a:solidFill>
                  <a:schemeClr val="tx1">
                    <a:lumMod val="75000"/>
                    <a:lumOff val="25000"/>
                  </a:schemeClr>
                </a:solidFill>
              </a:defRPr>
            </a:lvl1pPr>
          </a:lstStyle>
          <a:p>
            <a:fld id="{AEAA3239-9EA4-4A65-A281-97F994456D9F}" type="slidenum">
              <a:rPr lang="en-US" smtClean="0"/>
              <a:pPr/>
              <a:t>‹#›</a:t>
            </a:fld>
            <a:endParaRPr lang="en-US"/>
          </a:p>
        </p:txBody>
      </p:sp>
      <p:cxnSp>
        <p:nvCxnSpPr>
          <p:cNvPr id="3" name="Straight Connector 2">
            <a:extLst>
              <a:ext uri="{FF2B5EF4-FFF2-40B4-BE49-F238E27FC236}">
                <a16:creationId xmlns:a16="http://schemas.microsoft.com/office/drawing/2014/main" id="{93A21DAF-0680-3109-32D1-F2152B86C712}"/>
              </a:ext>
            </a:extLst>
          </p:cNvPr>
          <p:cNvCxnSpPr>
            <a:cxnSpLocks/>
          </p:cNvCxnSpPr>
          <p:nvPr userDrawn="1"/>
        </p:nvCxnSpPr>
        <p:spPr>
          <a:xfrm>
            <a:off x="714375" y="3182791"/>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7" name="Group 6">
            <a:extLst>
              <a:ext uri="{FF2B5EF4-FFF2-40B4-BE49-F238E27FC236}">
                <a16:creationId xmlns:a16="http://schemas.microsoft.com/office/drawing/2014/main" id="{1AC9AAAA-FF68-58B0-6AD3-81DAA78B9D79}"/>
              </a:ext>
            </a:extLst>
          </p:cNvPr>
          <p:cNvGrpSpPr/>
          <p:nvPr userDrawn="1"/>
        </p:nvGrpSpPr>
        <p:grpSpPr>
          <a:xfrm flipH="1">
            <a:off x="10414450" y="651327"/>
            <a:ext cx="698051" cy="1372591"/>
            <a:chOff x="1079500" y="649304"/>
            <a:chExt cx="698051" cy="1372591"/>
          </a:xfrm>
        </p:grpSpPr>
        <p:sp>
          <p:nvSpPr>
            <p:cNvPr id="9" name="Oval 8">
              <a:extLst>
                <a:ext uri="{FF2B5EF4-FFF2-40B4-BE49-F238E27FC236}">
                  <a16:creationId xmlns:a16="http://schemas.microsoft.com/office/drawing/2014/main" id="{59B2EA1E-B452-6BA4-E61C-1E0C336E7707}"/>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10" name="Group 9">
              <a:extLst>
                <a:ext uri="{FF2B5EF4-FFF2-40B4-BE49-F238E27FC236}">
                  <a16:creationId xmlns:a16="http://schemas.microsoft.com/office/drawing/2014/main" id="{0DDB7CD0-2D95-5BC6-ABC1-BC54BD6C4008}"/>
                </a:ext>
              </a:extLst>
            </p:cNvPr>
            <p:cNvGrpSpPr/>
            <p:nvPr/>
          </p:nvGrpSpPr>
          <p:grpSpPr>
            <a:xfrm rot="10800000">
              <a:off x="1079500" y="952167"/>
              <a:ext cx="641184" cy="1069728"/>
              <a:chOff x="6484111" y="2967038"/>
              <a:chExt cx="641184" cy="1069728"/>
            </a:xfrm>
          </p:grpSpPr>
          <p:grpSp>
            <p:nvGrpSpPr>
              <p:cNvPr id="11" name="Group 10">
                <a:extLst>
                  <a:ext uri="{FF2B5EF4-FFF2-40B4-BE49-F238E27FC236}">
                    <a16:creationId xmlns:a16="http://schemas.microsoft.com/office/drawing/2014/main" id="{23D6FAD6-E7B1-971D-C962-F317FFDDF1A3}"/>
                  </a:ext>
                </a:extLst>
              </p:cNvPr>
              <p:cNvGrpSpPr/>
              <p:nvPr/>
            </p:nvGrpSpPr>
            <p:grpSpPr>
              <a:xfrm>
                <a:off x="6808136" y="2967038"/>
                <a:ext cx="317159" cy="932400"/>
                <a:chOff x="6808136" y="2967038"/>
                <a:chExt cx="317159" cy="932400"/>
              </a:xfrm>
            </p:grpSpPr>
            <p:sp>
              <p:nvSpPr>
                <p:cNvPr id="16" name="Freeform 68">
                  <a:extLst>
                    <a:ext uri="{FF2B5EF4-FFF2-40B4-BE49-F238E27FC236}">
                      <a16:creationId xmlns:a16="http://schemas.microsoft.com/office/drawing/2014/main" id="{FEFA5D29-9BA3-B2B0-658F-41E3FAAA39F0}"/>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69">
                  <a:extLst>
                    <a:ext uri="{FF2B5EF4-FFF2-40B4-BE49-F238E27FC236}">
                      <a16:creationId xmlns:a16="http://schemas.microsoft.com/office/drawing/2014/main" id="{F580CDFE-3C7E-D23E-EAA5-DD38817443A3}"/>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9" name="Line 70">
                  <a:extLst>
                    <a:ext uri="{FF2B5EF4-FFF2-40B4-BE49-F238E27FC236}">
                      <a16:creationId xmlns:a16="http://schemas.microsoft.com/office/drawing/2014/main" id="{667E0D1B-7B9B-7A39-6166-7AFCC9386B15}"/>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2" name="Group 11">
                <a:extLst>
                  <a:ext uri="{FF2B5EF4-FFF2-40B4-BE49-F238E27FC236}">
                    <a16:creationId xmlns:a16="http://schemas.microsoft.com/office/drawing/2014/main" id="{EA8D3FD9-9675-FFF0-644E-B5C1A1ECE835}"/>
                  </a:ext>
                </a:extLst>
              </p:cNvPr>
              <p:cNvGrpSpPr/>
              <p:nvPr/>
            </p:nvGrpSpPr>
            <p:grpSpPr>
              <a:xfrm rot="18900000" flipH="1">
                <a:off x="6484111" y="3104366"/>
                <a:ext cx="317159" cy="932400"/>
                <a:chOff x="6808136" y="2967038"/>
                <a:chExt cx="317159" cy="932400"/>
              </a:xfrm>
            </p:grpSpPr>
            <p:sp>
              <p:nvSpPr>
                <p:cNvPr id="13" name="Freeform 68">
                  <a:extLst>
                    <a:ext uri="{FF2B5EF4-FFF2-40B4-BE49-F238E27FC236}">
                      <a16:creationId xmlns:a16="http://schemas.microsoft.com/office/drawing/2014/main" id="{82ABA779-0915-5846-DFC5-5E96B4A97230}"/>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69">
                  <a:extLst>
                    <a:ext uri="{FF2B5EF4-FFF2-40B4-BE49-F238E27FC236}">
                      <a16:creationId xmlns:a16="http://schemas.microsoft.com/office/drawing/2014/main" id="{75B608AC-7F9B-F6BF-06DF-231BBDA3AFEB}"/>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Line 70">
                  <a:extLst>
                    <a:ext uri="{FF2B5EF4-FFF2-40B4-BE49-F238E27FC236}">
                      <a16:creationId xmlns:a16="http://schemas.microsoft.com/office/drawing/2014/main" id="{2D2E2887-1666-122F-B8DA-A4C029AAA7A2}"/>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Tree>
    <p:extLst>
      <p:ext uri="{BB962C8B-B14F-4D97-AF65-F5344CB8AC3E}">
        <p14:creationId xmlns:p14="http://schemas.microsoft.com/office/powerpoint/2010/main" val="2205699878"/>
      </p:ext>
    </p:extLst>
  </p:cSld>
  <p:clrMapOvr>
    <a:overrideClrMapping bg1="lt1" tx1="dk1" bg2="lt2" tx2="dk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Conclusion 2">
    <p:bg>
      <p:bgPr>
        <a:solidFill>
          <a:schemeClr val="bg2"/>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F2898B5F-AB7B-74C1-BF81-2EBBA277CB0A}"/>
              </a:ext>
            </a:extLst>
          </p:cNvPr>
          <p:cNvGrpSpPr/>
          <p:nvPr/>
        </p:nvGrpSpPr>
        <p:grpSpPr>
          <a:xfrm flipH="1">
            <a:off x="9740417" y="457964"/>
            <a:ext cx="2227875" cy="5970551"/>
            <a:chOff x="9740417" y="457964"/>
            <a:chExt cx="2227875" cy="5970551"/>
          </a:xfrm>
        </p:grpSpPr>
        <p:grpSp>
          <p:nvGrpSpPr>
            <p:cNvPr id="8" name="Group 7">
              <a:extLst>
                <a:ext uri="{FF2B5EF4-FFF2-40B4-BE49-F238E27FC236}">
                  <a16:creationId xmlns:a16="http://schemas.microsoft.com/office/drawing/2014/main" id="{A5AD13E4-C736-C4D0-3329-881CFA91CCF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9757063" y="457964"/>
              <a:ext cx="2211229" cy="2707415"/>
              <a:chOff x="9728105" y="457964"/>
              <a:chExt cx="2211229" cy="2707415"/>
            </a:xfrm>
          </p:grpSpPr>
          <p:grpSp>
            <p:nvGrpSpPr>
              <p:cNvPr id="24" name="Group 23">
                <a:extLst>
                  <a:ext uri="{FF2B5EF4-FFF2-40B4-BE49-F238E27FC236}">
                    <a16:creationId xmlns:a16="http://schemas.microsoft.com/office/drawing/2014/main" id="{9D7712BC-206D-B1BF-26E4-F924E900D1E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30" name="Group 29">
                  <a:extLst>
                    <a:ext uri="{FF2B5EF4-FFF2-40B4-BE49-F238E27FC236}">
                      <a16:creationId xmlns:a16="http://schemas.microsoft.com/office/drawing/2014/main" id="{B4DD0FA9-35AD-B9CB-6A43-73FB16AA4B5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34" name="Straight Connector 33">
                    <a:extLst>
                      <a:ext uri="{FF2B5EF4-FFF2-40B4-BE49-F238E27FC236}">
                        <a16:creationId xmlns:a16="http://schemas.microsoft.com/office/drawing/2014/main" id="{B34DDA94-22F2-1094-2D3C-DBDC0C363AF0}"/>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55A45A38-9585-93BE-7D81-140D05F385E2}"/>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36" name="Rectangle 30">
                    <a:extLst>
                      <a:ext uri="{FF2B5EF4-FFF2-40B4-BE49-F238E27FC236}">
                        <a16:creationId xmlns:a16="http://schemas.microsoft.com/office/drawing/2014/main" id="{A3E11012-B90B-F52F-7684-926CA336E9F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0">
                    <a:extLst>
                      <a:ext uri="{FF2B5EF4-FFF2-40B4-BE49-F238E27FC236}">
                        <a16:creationId xmlns:a16="http://schemas.microsoft.com/office/drawing/2014/main" id="{BE5AA1E3-A11C-0373-1D61-D0A9FE4617E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1" name="Group 30">
                  <a:extLst>
                    <a:ext uri="{FF2B5EF4-FFF2-40B4-BE49-F238E27FC236}">
                      <a16:creationId xmlns:a16="http://schemas.microsoft.com/office/drawing/2014/main" id="{21D63B7A-DDB4-2C0B-1728-0D718F9E394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32" name="Freeform: Shape 57">
                    <a:extLst>
                      <a:ext uri="{FF2B5EF4-FFF2-40B4-BE49-F238E27FC236}">
                        <a16:creationId xmlns:a16="http://schemas.microsoft.com/office/drawing/2014/main" id="{80E2BC7D-E4BD-1454-C098-E5EDE269633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33" name="Freeform: Shape 58">
                    <a:extLst>
                      <a:ext uri="{FF2B5EF4-FFF2-40B4-BE49-F238E27FC236}">
                        <a16:creationId xmlns:a16="http://schemas.microsoft.com/office/drawing/2014/main" id="{B661F348-951D-D355-FE18-B5392C718B4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25" name="Group 24">
                <a:extLst>
                  <a:ext uri="{FF2B5EF4-FFF2-40B4-BE49-F238E27FC236}">
                    <a16:creationId xmlns:a16="http://schemas.microsoft.com/office/drawing/2014/main" id="{58E45DB4-7A7F-E7F2-6CCB-5E6213440C0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26" name="Group 25">
                  <a:extLst>
                    <a:ext uri="{FF2B5EF4-FFF2-40B4-BE49-F238E27FC236}">
                      <a16:creationId xmlns:a16="http://schemas.microsoft.com/office/drawing/2014/main" id="{2D224138-06E2-E0AF-DE3A-E57A3358CBEA}"/>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28" name="Freeform 68">
                    <a:extLst>
                      <a:ext uri="{FF2B5EF4-FFF2-40B4-BE49-F238E27FC236}">
                        <a16:creationId xmlns:a16="http://schemas.microsoft.com/office/drawing/2014/main" id="{01AC57F7-CE8B-F99B-0F9A-7BEE21F8651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69">
                    <a:extLst>
                      <a:ext uri="{FF2B5EF4-FFF2-40B4-BE49-F238E27FC236}">
                        <a16:creationId xmlns:a16="http://schemas.microsoft.com/office/drawing/2014/main" id="{BCF0D402-7FE4-9FAC-4BC6-9DD325D1BCE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27" name="Line 70">
                  <a:extLst>
                    <a:ext uri="{FF2B5EF4-FFF2-40B4-BE49-F238E27FC236}">
                      <a16:creationId xmlns:a16="http://schemas.microsoft.com/office/drawing/2014/main" id="{D05FDF64-168D-467A-6A78-2FA456716ED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9" name="Group 8">
              <a:extLst>
                <a:ext uri="{FF2B5EF4-FFF2-40B4-BE49-F238E27FC236}">
                  <a16:creationId xmlns:a16="http://schemas.microsoft.com/office/drawing/2014/main" id="{F8D64388-EE11-3AC7-CE32-5F667F63F5AA}"/>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flipV="1">
              <a:off x="9740417" y="3721100"/>
              <a:ext cx="2211229" cy="2707415"/>
              <a:chOff x="9728105" y="457964"/>
              <a:chExt cx="2211229" cy="2707415"/>
            </a:xfrm>
          </p:grpSpPr>
          <p:grpSp>
            <p:nvGrpSpPr>
              <p:cNvPr id="10" name="Group 9">
                <a:extLst>
                  <a:ext uri="{FF2B5EF4-FFF2-40B4-BE49-F238E27FC236}">
                    <a16:creationId xmlns:a16="http://schemas.microsoft.com/office/drawing/2014/main" id="{4A27A44E-F151-2A8C-9338-9747085C3EEA}"/>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16" name="Group 15">
                  <a:extLst>
                    <a:ext uri="{FF2B5EF4-FFF2-40B4-BE49-F238E27FC236}">
                      <a16:creationId xmlns:a16="http://schemas.microsoft.com/office/drawing/2014/main" id="{20BD2E44-9A02-DE19-97AB-DCFC7164C97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20" name="Straight Connector 19">
                    <a:extLst>
                      <a:ext uri="{FF2B5EF4-FFF2-40B4-BE49-F238E27FC236}">
                        <a16:creationId xmlns:a16="http://schemas.microsoft.com/office/drawing/2014/main" id="{942C6307-1DD8-4291-5F56-1C701B3F1313}"/>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1BAF2483-2C50-41D9-2806-86B3EA8B526A}"/>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2" name="Rectangle 30">
                    <a:extLst>
                      <a:ext uri="{FF2B5EF4-FFF2-40B4-BE49-F238E27FC236}">
                        <a16:creationId xmlns:a16="http://schemas.microsoft.com/office/drawing/2014/main" id="{493CF191-5DDA-8462-AE83-CA01EB942EC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30">
                    <a:extLst>
                      <a:ext uri="{FF2B5EF4-FFF2-40B4-BE49-F238E27FC236}">
                        <a16:creationId xmlns:a16="http://schemas.microsoft.com/office/drawing/2014/main" id="{B16DA0CF-99DB-5B26-15CE-7A5C3FF5B55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 name="Group 16">
                  <a:extLst>
                    <a:ext uri="{FF2B5EF4-FFF2-40B4-BE49-F238E27FC236}">
                      <a16:creationId xmlns:a16="http://schemas.microsoft.com/office/drawing/2014/main" id="{969A3741-69D5-4A00-BE22-77B52FF20CC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18" name="Freeform: Shape 141">
                    <a:extLst>
                      <a:ext uri="{FF2B5EF4-FFF2-40B4-BE49-F238E27FC236}">
                        <a16:creationId xmlns:a16="http://schemas.microsoft.com/office/drawing/2014/main" id="{CEB8C9BA-7217-3FF0-0000-F75245E6971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19" name="Freeform: Shape 142">
                    <a:extLst>
                      <a:ext uri="{FF2B5EF4-FFF2-40B4-BE49-F238E27FC236}">
                        <a16:creationId xmlns:a16="http://schemas.microsoft.com/office/drawing/2014/main" id="{2EBBFD8B-2D36-E329-EB66-AF3287A5851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11" name="Group 10">
                <a:extLst>
                  <a:ext uri="{FF2B5EF4-FFF2-40B4-BE49-F238E27FC236}">
                    <a16:creationId xmlns:a16="http://schemas.microsoft.com/office/drawing/2014/main" id="{D06447F1-9BEC-3B87-BB32-191FA43AF03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12" name="Group 11">
                  <a:extLst>
                    <a:ext uri="{FF2B5EF4-FFF2-40B4-BE49-F238E27FC236}">
                      <a16:creationId xmlns:a16="http://schemas.microsoft.com/office/drawing/2014/main" id="{9C5EF3DE-B07E-D485-E31C-3594D9BC207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14" name="Freeform 68">
                    <a:extLst>
                      <a:ext uri="{FF2B5EF4-FFF2-40B4-BE49-F238E27FC236}">
                        <a16:creationId xmlns:a16="http://schemas.microsoft.com/office/drawing/2014/main" id="{D3AFEFF8-8B08-9A6A-2ABC-B7AC1E804B4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9">
                    <a:extLst>
                      <a:ext uri="{FF2B5EF4-FFF2-40B4-BE49-F238E27FC236}">
                        <a16:creationId xmlns:a16="http://schemas.microsoft.com/office/drawing/2014/main" id="{911E6C5C-E6C0-1635-8A8E-18A6C9AC445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3" name="Line 70">
                  <a:extLst>
                    <a:ext uri="{FF2B5EF4-FFF2-40B4-BE49-F238E27FC236}">
                      <a16:creationId xmlns:a16="http://schemas.microsoft.com/office/drawing/2014/main" id="{A3E77BF5-0B00-BE87-3AF1-AC7557C235E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38" name="Title 1">
            <a:extLst>
              <a:ext uri="{FF2B5EF4-FFF2-40B4-BE49-F238E27FC236}">
                <a16:creationId xmlns:a16="http://schemas.microsoft.com/office/drawing/2014/main" id="{ABDBC601-EF17-43ED-E11A-47AF443F0459}"/>
              </a:ext>
            </a:extLst>
          </p:cNvPr>
          <p:cNvSpPr>
            <a:spLocks noGrp="1"/>
          </p:cNvSpPr>
          <p:nvPr>
            <p:ph type="title"/>
          </p:nvPr>
        </p:nvSpPr>
        <p:spPr>
          <a:xfrm>
            <a:off x="612648" y="685802"/>
            <a:ext cx="8226552" cy="2250780"/>
          </a:xfrm>
          <a:prstGeom prst="rect">
            <a:avLst/>
          </a:prstGeom>
        </p:spPr>
        <p:txBody>
          <a:bodyPr anchor="b">
            <a:noAutofit/>
          </a:bodyPr>
          <a:lstStyle>
            <a:lvl1pPr>
              <a:defRPr sz="4000">
                <a:solidFill>
                  <a:schemeClr val="tx1">
                    <a:lumMod val="75000"/>
                    <a:lumOff val="25000"/>
                  </a:schemeClr>
                </a:solidFill>
              </a:defRPr>
            </a:lvl1pPr>
          </a:lstStyle>
          <a:p>
            <a:r>
              <a:rPr lang="en-US"/>
              <a:t>Click to edit Master title style</a:t>
            </a:r>
          </a:p>
        </p:txBody>
      </p:sp>
      <p:sp>
        <p:nvSpPr>
          <p:cNvPr id="39" name="Content Placeholder 7">
            <a:extLst>
              <a:ext uri="{FF2B5EF4-FFF2-40B4-BE49-F238E27FC236}">
                <a16:creationId xmlns:a16="http://schemas.microsoft.com/office/drawing/2014/main" id="{0FA9591D-3E3F-856B-F084-D47E87FA27B8}"/>
              </a:ext>
            </a:extLst>
          </p:cNvPr>
          <p:cNvSpPr>
            <a:spLocks noGrp="1"/>
          </p:cNvSpPr>
          <p:nvPr>
            <p:ph sz="quarter" idx="13"/>
          </p:nvPr>
        </p:nvSpPr>
        <p:spPr>
          <a:xfrm>
            <a:off x="612775" y="3429000"/>
            <a:ext cx="8226437" cy="2620736"/>
          </a:xfrm>
        </p:spPr>
        <p:txBody>
          <a:bodyPr>
            <a:noAutofit/>
          </a:bodyPr>
          <a:lstStyle>
            <a:lvl1pPr marL="0" indent="0">
              <a:buNone/>
              <a:defRPr sz="1800" cap="all" baseline="0">
                <a:solidFill>
                  <a:schemeClr val="tx1">
                    <a:lumMod val="75000"/>
                    <a:lumOff val="25000"/>
                  </a:schemeClr>
                </a:solidFill>
              </a:defRPr>
            </a:lvl1pPr>
            <a:lvl2pPr marL="228600" indent="0">
              <a:buNone/>
              <a:defRPr sz="1800" cap="all" baseline="0">
                <a:solidFill>
                  <a:schemeClr val="tx1">
                    <a:lumMod val="75000"/>
                    <a:lumOff val="25000"/>
                  </a:schemeClr>
                </a:solidFill>
              </a:defRPr>
            </a:lvl2pPr>
            <a:lvl3pPr marL="457200" indent="0">
              <a:buNone/>
              <a:defRPr sz="1800" cap="all" baseline="0">
                <a:solidFill>
                  <a:schemeClr val="tx1">
                    <a:lumMod val="75000"/>
                    <a:lumOff val="25000"/>
                  </a:schemeClr>
                </a:solidFill>
              </a:defRPr>
            </a:lvl3pPr>
            <a:lvl4pPr marL="685800" indent="0">
              <a:buNone/>
              <a:defRPr sz="1800" cap="all" baseline="0">
                <a:solidFill>
                  <a:schemeClr val="tx1">
                    <a:lumMod val="75000"/>
                    <a:lumOff val="25000"/>
                  </a:schemeClr>
                </a:solidFill>
              </a:defRPr>
            </a:lvl4pPr>
            <a:lvl5pPr marL="914400" indent="0">
              <a:buNone/>
              <a:defRPr sz="1800" cap="all" baseline="0">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343955"/>
            <a:ext cx="2202644" cy="365125"/>
          </a:xfrm>
          <a:prstGeom prst="rect">
            <a:avLst/>
          </a:prstGeom>
        </p:spPr>
        <p:txBody>
          <a:bodyPr/>
          <a:lstStyle>
            <a:lvl1pPr>
              <a:defRPr>
                <a:solidFill>
                  <a:schemeClr val="tx1">
                    <a:lumMod val="75000"/>
                    <a:lumOff val="25000"/>
                  </a:schemeClr>
                </a:solidFill>
              </a:defRPr>
            </a:lvl1p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343955"/>
            <a:ext cx="2805405" cy="365125"/>
          </a:xfrm>
          <a:prstGeom prst="rect">
            <a:avLst/>
          </a:prstGeom>
        </p:spPr>
        <p:txBody>
          <a:bodyPr/>
          <a:lstStyle>
            <a:lvl1pPr>
              <a:defRPr>
                <a:solidFill>
                  <a:schemeClr val="tx1">
                    <a:lumMod val="75000"/>
                    <a:lumOff val="25000"/>
                  </a:schemeClr>
                </a:solidFill>
              </a:defRPr>
            </a:lvl1p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8409993" y="6343955"/>
            <a:ext cx="429207" cy="365125"/>
          </a:xfrm>
          <a:prstGeom prst="rect">
            <a:avLst/>
          </a:prstGeom>
        </p:spPr>
        <p:txBody>
          <a:bodyPr/>
          <a:lstStyle>
            <a:lvl1pPr>
              <a:defRPr>
                <a:solidFill>
                  <a:schemeClr val="tx1">
                    <a:lumMod val="75000"/>
                    <a:lumOff val="25000"/>
                  </a:schemeClr>
                </a:solidFill>
              </a:defRPr>
            </a:lvl1pPr>
          </a:lstStyle>
          <a:p>
            <a:fld id="{AEAA3239-9EA4-4A65-A281-97F994456D9F}" type="slidenum">
              <a:rPr lang="en-US" smtClean="0"/>
              <a:pPr/>
              <a:t>‹#›</a:t>
            </a:fld>
            <a:endParaRPr lang="en-US"/>
          </a:p>
        </p:txBody>
      </p:sp>
      <p:cxnSp>
        <p:nvCxnSpPr>
          <p:cNvPr id="2" name="Straight Connector 1">
            <a:extLst>
              <a:ext uri="{FF2B5EF4-FFF2-40B4-BE49-F238E27FC236}">
                <a16:creationId xmlns:a16="http://schemas.microsoft.com/office/drawing/2014/main" id="{4456575F-43CC-E7A8-7305-3C73B4FC75BD}"/>
              </a:ext>
            </a:extLst>
          </p:cNvPr>
          <p:cNvCxnSpPr>
            <a:cxnSpLocks/>
          </p:cNvCxnSpPr>
          <p:nvPr userDrawn="1"/>
        </p:nvCxnSpPr>
        <p:spPr>
          <a:xfrm>
            <a:off x="714375" y="3182791"/>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0762464"/>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 Type="http://schemas.openxmlformats.org/officeDocument/2006/relationships/slideLayout" Target="../slideLayouts/slideLayout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685800"/>
            <a:ext cx="10963655" cy="801222"/>
          </a:xfrm>
          <a:prstGeom prst="rect">
            <a:avLst/>
          </a:prstGeom>
        </p:spPr>
        <p:txBody>
          <a:bodyPr vert="horz" lIns="91440" tIns="45720" rIns="91440" bIns="45720" rtlCol="0" anchor="b">
            <a:noAutofit/>
          </a:bodyPr>
          <a:lstStyle/>
          <a:p>
            <a:r>
              <a:rPr lang="en-US"/>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629786"/>
            <a:ext cx="10963656" cy="4542414"/>
          </a:xfrm>
          <a:prstGeom prst="rect">
            <a:avLst/>
          </a:prstGeom>
        </p:spPr>
        <p:txBody>
          <a:bodyPr vert="horz" lIns="9144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612647" y="6343955"/>
            <a:ext cx="2202644" cy="365125"/>
          </a:xfrm>
          <a:prstGeom prst="rect">
            <a:avLst/>
          </a:prstGeom>
        </p:spPr>
        <p:txBody>
          <a:bodyPr vert="horz" lIns="91440" tIns="45720" rIns="91440" bIns="45720" rtlCol="0" anchor="ctr">
            <a:noAutofit/>
          </a:bodyPr>
          <a:lstStyle>
            <a:lvl1pPr algn="l" rtl="0">
              <a:defRPr sz="1000" b="0" i="0" cap="all" baseline="0">
                <a:solidFill>
                  <a:schemeClr val="tx1">
                    <a:lumMod val="65000"/>
                    <a:lumOff val="35000"/>
                  </a:schemeClr>
                </a:solidFill>
                <a:latin typeface="+mn-lt"/>
              </a:defRPr>
            </a:lvl1pPr>
          </a:lstStyle>
          <a:p>
            <a:r>
              <a:rPr lang="en-US"/>
              <a:t>20xx	</a:t>
            </a:r>
          </a:p>
        </p:txBody>
      </p:sp>
      <p:sp>
        <p:nvSpPr>
          <p:cNvPr id="7" name="Footer Placeholder 6">
            <a:extLst>
              <a:ext uri="{FF2B5EF4-FFF2-40B4-BE49-F238E27FC236}">
                <a16:creationId xmlns:a16="http://schemas.microsoft.com/office/drawing/2014/main" id="{2AF5E0EC-34DA-2393-A02C-AF21DBB180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rtl="0">
              <a:defRPr sz="1200" b="0" i="0" cap="all" spc="300" baseline="0">
                <a:solidFill>
                  <a:schemeClr val="tx1">
                    <a:lumMod val="65000"/>
                    <a:lumOff val="35000"/>
                  </a:schemeClr>
                </a:solidFill>
                <a:latin typeface="+mn-lt"/>
              </a:defRPr>
            </a:lvl1pPr>
          </a:lstStyle>
          <a:p>
            <a:endParaRPr lang="en-US"/>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147096" y="6343955"/>
            <a:ext cx="429207" cy="365125"/>
          </a:xfrm>
          <a:prstGeom prst="rect">
            <a:avLst/>
          </a:prstGeom>
        </p:spPr>
        <p:txBody>
          <a:bodyPr vert="horz" lIns="91440" tIns="45720" rIns="91440" bIns="45720" rtlCol="0" anchor="ctr">
            <a:noAutofit/>
          </a:bodyPr>
          <a:lstStyle>
            <a:lvl1pPr algn="r" rtl="0">
              <a:defRPr sz="1000" b="0" i="0" cap="all" baseline="0">
                <a:solidFill>
                  <a:schemeClr val="tx1">
                    <a:lumMod val="65000"/>
                    <a:lumOff val="35000"/>
                  </a:schemeClr>
                </a:solidFill>
                <a:latin typeface="+mn-lt"/>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2117197501"/>
      </p:ext>
    </p:extLst>
  </p:cSld>
  <p:clrMap bg1="lt1" tx1="dk1" bg2="lt2" tx2="dk2" accent1="accent1" accent2="accent2" accent3="accent3" accent4="accent4" accent5="accent5" accent6="accent6" hlink="hlink" folHlink="folHlink"/>
  <p:sldLayoutIdLst>
    <p:sldLayoutId id="2147484168" r:id="rId1"/>
    <p:sldLayoutId id="2147484164" r:id="rId2"/>
    <p:sldLayoutId id="2147484169" r:id="rId3"/>
    <p:sldLayoutId id="2147484170" r:id="rId4"/>
    <p:sldLayoutId id="2147484163" r:id="rId5"/>
    <p:sldLayoutId id="2147484165" r:id="rId6"/>
    <p:sldLayoutId id="2147484166" r:id="rId7"/>
    <p:sldLayoutId id="2147484167" r:id="rId8"/>
    <p:sldLayoutId id="2147484171" r:id="rId9"/>
    <p:sldLayoutId id="2147484172" r:id="rId10"/>
    <p:sldLayoutId id="2147484173" r:id="rId11"/>
    <p:sldLayoutId id="2147484174" r:id="rId12"/>
    <p:sldLayoutId id="2147484175" r:id="rId13"/>
    <p:sldLayoutId id="2147484176" r:id="rId14"/>
    <p:sldLayoutId id="2147484177" r:id="rId15"/>
    <p:sldLayoutId id="2147484178" r:id="rId16"/>
    <p:sldLayoutId id="2147484179" r:id="rId17"/>
    <p:sldLayoutId id="2147484180" r:id="rId18"/>
    <p:sldLayoutId id="2147484181" r:id="rId19"/>
    <p:sldLayoutId id="2147484182" r:id="rId20"/>
    <p:sldLayoutId id="2147484183" r:id="rId21"/>
    <p:sldLayoutId id="2147484184" r:id="rId22"/>
    <p:sldLayoutId id="2147484185" r:id="rId23"/>
    <p:sldLayoutId id="2147484186" r:id="rId24"/>
    <p:sldLayoutId id="2147484187" r:id="rId25"/>
    <p:sldLayoutId id="2147484188" r:id="rId26"/>
    <p:sldLayoutId id="2147484189" r:id="rId27"/>
    <p:sldLayoutId id="2147484190" r:id="rId28"/>
    <p:sldLayoutId id="2147484191" r:id="rId29"/>
    <p:sldLayoutId id="2147484192" r:id="rId30"/>
    <p:sldLayoutId id="2147484193" r:id="rId31"/>
    <p:sldLayoutId id="2147484194" r:id="rId32"/>
    <p:sldLayoutId id="2147484195" r:id="rId33"/>
    <p:sldLayoutId id="2147484196" r:id="rId34"/>
    <p:sldLayoutId id="2147484197" r:id="rId35"/>
    <p:sldLayoutId id="2147484198" r:id="rId36"/>
    <p:sldLayoutId id="2147484199" r:id="rId37"/>
    <p:sldLayoutId id="2147484200" r:id="rId38"/>
    <p:sldLayoutId id="2147484201" r:id="rId39"/>
    <p:sldLayoutId id="2147484202" r:id="rId40"/>
    <p:sldLayoutId id="2147484203" r:id="rId41"/>
    <p:sldLayoutId id="2147484216" r:id="rId42"/>
    <p:sldLayoutId id="2147484205" r:id="rId43"/>
    <p:sldLayoutId id="2147484206" r:id="rId44"/>
    <p:sldLayoutId id="2147484207" r:id="rId45"/>
    <p:sldLayoutId id="2147484208" r:id="rId46"/>
    <p:sldLayoutId id="2147484209" r:id="rId47"/>
    <p:sldLayoutId id="2147484210" r:id="rId48"/>
    <p:sldLayoutId id="2147484211" r:id="rId49"/>
    <p:sldLayoutId id="2147484212" r:id="rId50"/>
    <p:sldLayoutId id="2147484213" r:id="rId51"/>
    <p:sldLayoutId id="2147484214" r:id="rId52"/>
    <p:sldLayoutId id="2147484215" r:id="rId53"/>
  </p:sldLayoutIdLst>
  <p:hf sldNum="0" hdr="0" ftr="0" dt="0"/>
  <p:txStyles>
    <p:titleStyle>
      <a:lvl1pPr algn="l" defTabSz="914400" rtl="0" eaLnBrk="1" latinLnBrk="0" hangingPunct="1">
        <a:lnSpc>
          <a:spcPct val="80000"/>
        </a:lnSpc>
        <a:spcBef>
          <a:spcPct val="0"/>
        </a:spcBef>
        <a:buNone/>
        <a:defRPr sz="3200" b="0" kern="1200" cap="all" spc="0" baseline="0">
          <a:solidFill>
            <a:schemeClr val="tx1">
              <a:lumMod val="75000"/>
              <a:lumOff val="25000"/>
            </a:schemeClr>
          </a:solidFill>
          <a:latin typeface="+mj-lt"/>
          <a:ea typeface="Batang" panose="02030600000101010101" pitchFamily="18" charset="-127"/>
          <a:cs typeface="+mj-cs"/>
        </a:defRPr>
      </a:lvl1pPr>
    </p:titleStyle>
    <p:bodyStyle>
      <a:lvl1pPr marL="0" indent="0" algn="l" defTabSz="914400" rtl="0" eaLnBrk="1" latinLnBrk="0" hangingPunct="1">
        <a:lnSpc>
          <a:spcPct val="120000"/>
        </a:lnSpc>
        <a:spcBef>
          <a:spcPts val="1000"/>
        </a:spcBef>
        <a:buFont typeface="Arial" panose="020B0604020202020204" pitchFamily="34" charset="0"/>
        <a:buNone/>
        <a:defRPr sz="1800" b="0" i="0" kern="1200">
          <a:solidFill>
            <a:schemeClr val="tx1">
              <a:lumMod val="65000"/>
              <a:lumOff val="35000"/>
            </a:schemeClr>
          </a:solidFill>
          <a:latin typeface="+mn-lt"/>
          <a:ea typeface="+mn-ea"/>
          <a:cs typeface="+mn-cs"/>
        </a:defRPr>
      </a:lvl1pPr>
      <a:lvl2pPr marL="228600" indent="0" algn="l" defTabSz="914400" rtl="0" eaLnBrk="1" latinLnBrk="0" hangingPunct="1">
        <a:lnSpc>
          <a:spcPct val="120000"/>
        </a:lnSpc>
        <a:spcBef>
          <a:spcPts val="500"/>
        </a:spcBef>
        <a:buFont typeface="Arial" panose="020B0604020202020204" pitchFamily="34" charset="0"/>
        <a:buNone/>
        <a:defRPr sz="1600" b="0" i="0" kern="1200">
          <a:solidFill>
            <a:schemeClr val="tx1">
              <a:lumMod val="65000"/>
              <a:lumOff val="35000"/>
            </a:schemeClr>
          </a:solidFill>
          <a:latin typeface="+mn-lt"/>
          <a:ea typeface="+mn-ea"/>
          <a:cs typeface="+mn-cs"/>
        </a:defRPr>
      </a:lvl2pPr>
      <a:lvl3pPr marL="457200" indent="0" algn="l" defTabSz="914400" rtl="0" eaLnBrk="1" latinLnBrk="0" hangingPunct="1">
        <a:lnSpc>
          <a:spcPct val="120000"/>
        </a:lnSpc>
        <a:spcBef>
          <a:spcPts val="500"/>
        </a:spcBef>
        <a:buFont typeface="Arial" panose="020B0604020202020204" pitchFamily="34" charset="0"/>
        <a:buNone/>
        <a:defRPr sz="1400" b="0" i="0" kern="1200">
          <a:solidFill>
            <a:schemeClr val="tx1">
              <a:lumMod val="65000"/>
              <a:lumOff val="35000"/>
            </a:schemeClr>
          </a:solidFill>
          <a:latin typeface="+mn-lt"/>
          <a:ea typeface="+mn-ea"/>
          <a:cs typeface="+mn-cs"/>
        </a:defRPr>
      </a:lvl3pPr>
      <a:lvl4pPr marL="685800" indent="0" algn="l" defTabSz="914400" rtl="0" eaLnBrk="1" latinLnBrk="0" hangingPunct="1">
        <a:lnSpc>
          <a:spcPct val="120000"/>
        </a:lnSpc>
        <a:spcBef>
          <a:spcPts val="500"/>
        </a:spcBef>
        <a:buFont typeface="Arial" panose="020B0604020202020204" pitchFamily="34" charset="0"/>
        <a:buNone/>
        <a:defRPr sz="1400" b="0" i="0" kern="1200">
          <a:solidFill>
            <a:schemeClr val="tx1">
              <a:lumMod val="65000"/>
              <a:lumOff val="35000"/>
            </a:schemeClr>
          </a:solidFill>
          <a:latin typeface="+mn-lt"/>
          <a:ea typeface="+mn-ea"/>
          <a:cs typeface="+mn-cs"/>
        </a:defRPr>
      </a:lvl4pPr>
      <a:lvl5pPr marL="914400" indent="0" algn="l" defTabSz="914400" rtl="0" eaLnBrk="1" latinLnBrk="0" hangingPunct="1">
        <a:lnSpc>
          <a:spcPct val="120000"/>
        </a:lnSpc>
        <a:spcBef>
          <a:spcPts val="500"/>
        </a:spcBef>
        <a:buFont typeface="Arial" panose="020B0604020202020204" pitchFamily="34" charset="0"/>
        <a:buNone/>
        <a:defRPr sz="1400" b="0" i="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5" orient="horz" pos="2160">
          <p15:clr>
            <a:srgbClr val="F26B43"/>
          </p15:clr>
        </p15:guide>
        <p15:guide id="36" pos="3840">
          <p15:clr>
            <a:srgbClr val="F26B43"/>
          </p15:clr>
        </p15:guide>
        <p15:guide id="37" pos="7296">
          <p15:clr>
            <a:srgbClr val="F26B43"/>
          </p15:clr>
        </p15:guide>
        <p15:guide id="38" pos="38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46.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D7EF12-52C1-8B2B-8B5E-4DC433D927D7}"/>
              </a:ext>
            </a:extLst>
          </p:cNvPr>
          <p:cNvSpPr>
            <a:spLocks noGrp="1"/>
          </p:cNvSpPr>
          <p:nvPr>
            <p:ph type="ctrTitle"/>
          </p:nvPr>
        </p:nvSpPr>
        <p:spPr>
          <a:xfrm>
            <a:off x="609600" y="2154268"/>
            <a:ext cx="4856348" cy="1731932"/>
          </a:xfrm>
        </p:spPr>
        <p:txBody>
          <a:bodyPr anchor="b">
            <a:normAutofit/>
          </a:bodyPr>
          <a:lstStyle/>
          <a:p>
            <a:r>
              <a:rPr lang="en-US" sz="3100"/>
              <a:t>Qualitative Data Exercise: Exploring Themes in Student Interview Excerpts</a:t>
            </a:r>
          </a:p>
        </p:txBody>
      </p:sp>
      <p:sp>
        <p:nvSpPr>
          <p:cNvPr id="3" name="Subtitle 2">
            <a:extLst>
              <a:ext uri="{FF2B5EF4-FFF2-40B4-BE49-F238E27FC236}">
                <a16:creationId xmlns:a16="http://schemas.microsoft.com/office/drawing/2014/main" id="{D837EAD1-8F65-0FDD-9908-822D91626610}"/>
              </a:ext>
            </a:extLst>
          </p:cNvPr>
          <p:cNvSpPr>
            <a:spLocks noGrp="1"/>
          </p:cNvSpPr>
          <p:nvPr>
            <p:ph type="subTitle" idx="1"/>
          </p:nvPr>
        </p:nvSpPr>
        <p:spPr>
          <a:xfrm>
            <a:off x="609600" y="4142852"/>
            <a:ext cx="4856348" cy="2029344"/>
          </a:xfrm>
        </p:spPr>
        <p:txBody>
          <a:bodyPr>
            <a:normAutofit/>
          </a:bodyPr>
          <a:lstStyle/>
          <a:p>
            <a:r>
              <a:rPr lang="en-US"/>
              <a:t>Analyzing student responses to identify key insights</a:t>
            </a:r>
          </a:p>
        </p:txBody>
      </p:sp>
      <p:pic>
        <p:nvPicPr>
          <p:cNvPr id="4" name="Picture 3" descr="Spiral notepad">
            <a:extLst>
              <a:ext uri="{FF2B5EF4-FFF2-40B4-BE49-F238E27FC236}">
                <a16:creationId xmlns:a16="http://schemas.microsoft.com/office/drawing/2014/main" id="{841C52D7-2E22-4191-80AD-9FBD57BE7921}"/>
              </a:ext>
            </a:extLst>
          </p:cNvPr>
          <p:cNvPicPr>
            <a:picLocks noChangeAspect="1"/>
          </p:cNvPicPr>
          <p:nvPr/>
        </p:nvPicPr>
        <p:blipFill>
          <a:blip r:embed="rId3"/>
          <a:stretch>
            <a:fillRect/>
          </a:stretch>
        </p:blipFill>
        <p:spPr>
          <a:xfrm>
            <a:off x="6366168" y="1576551"/>
            <a:ext cx="5550408" cy="3704897"/>
          </a:xfrm>
          <a:prstGeom prst="rect">
            <a:avLst/>
          </a:prstGeom>
        </p:spPr>
      </p:pic>
    </p:spTree>
    <p:extLst>
      <p:ext uri="{BB962C8B-B14F-4D97-AF65-F5344CB8AC3E}">
        <p14:creationId xmlns:p14="http://schemas.microsoft.com/office/powerpoint/2010/main" val="1803388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57D4C-C64C-A45E-FF3C-519F829D6BC1}"/>
              </a:ext>
            </a:extLst>
          </p:cNvPr>
          <p:cNvSpPr>
            <a:spLocks noGrp="1"/>
          </p:cNvSpPr>
          <p:nvPr>
            <p:ph type="ctrTitle"/>
          </p:nvPr>
        </p:nvSpPr>
        <p:spPr>
          <a:xfrm>
            <a:off x="612648" y="1417671"/>
            <a:ext cx="7909560" cy="4754529"/>
          </a:xfrm>
        </p:spPr>
        <p:txBody>
          <a:bodyPr anchor="b">
            <a:normAutofit/>
          </a:bodyPr>
          <a:lstStyle/>
          <a:p>
            <a:r>
              <a:rPr lang="en-US"/>
              <a:t>Introduction to the Qualitative Data Exercise</a:t>
            </a:r>
          </a:p>
        </p:txBody>
      </p:sp>
    </p:spTree>
    <p:extLst>
      <p:ext uri="{BB962C8B-B14F-4D97-AF65-F5344CB8AC3E}">
        <p14:creationId xmlns:p14="http://schemas.microsoft.com/office/powerpoint/2010/main" val="49088945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91131-5016-2083-21BD-CC70C3759185}"/>
              </a:ext>
            </a:extLst>
          </p:cNvPr>
          <p:cNvSpPr>
            <a:spLocks noGrp="1"/>
          </p:cNvSpPr>
          <p:nvPr>
            <p:ph type="title"/>
          </p:nvPr>
        </p:nvSpPr>
        <p:spPr>
          <a:xfrm>
            <a:off x="609600" y="709099"/>
            <a:ext cx="8019289" cy="891101"/>
          </a:xfrm>
        </p:spPr>
        <p:txBody>
          <a:bodyPr anchor="b">
            <a:normAutofit/>
          </a:bodyPr>
          <a:lstStyle/>
          <a:p>
            <a:r>
              <a:rPr lang="en-US"/>
              <a:t>Purpose and Learning Goals</a:t>
            </a:r>
          </a:p>
        </p:txBody>
      </p:sp>
      <p:sp>
        <p:nvSpPr>
          <p:cNvPr id="4" name="Content Placeholder 3">
            <a:extLst>
              <a:ext uri="{FF2B5EF4-FFF2-40B4-BE49-F238E27FC236}">
                <a16:creationId xmlns:a16="http://schemas.microsoft.com/office/drawing/2014/main" id="{0061DC09-2155-D2A3-0B7A-F5ACCB022073}"/>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09600" y="2200614"/>
            <a:ext cx="8019289" cy="3962388"/>
          </a:xfrm>
        </p:spPr>
        <p:txBody>
          <a:bodyPr>
            <a:normAutofit/>
          </a:bodyPr>
          <a:lstStyle/>
          <a:p>
            <a:pPr marL="0" indent="0">
              <a:lnSpc>
                <a:spcPct val="110000"/>
              </a:lnSpc>
              <a:spcBef>
                <a:spcPts val="2500"/>
              </a:spcBef>
              <a:buFont typeface="Arial" panose="020B0604020202020204" pitchFamily="34" charset="0"/>
              <a:buNone/>
            </a:pPr>
            <a:r>
              <a:rPr lang="en-US" b="1"/>
              <a:t>Understanding Qualitative Data</a:t>
            </a:r>
          </a:p>
          <a:p>
            <a:pPr marL="0" lvl="1" indent="0">
              <a:lnSpc>
                <a:spcPct val="110000"/>
              </a:lnSpc>
              <a:buFont typeface="Arial" panose="020B0604020202020204" pitchFamily="34" charset="0"/>
              <a:buNone/>
            </a:pPr>
            <a:r>
              <a:t>Learn to analyse interview excerpts through coding, theme generation, and interpretation systematically.</a:t>
            </a:r>
            <a:endParaRPr lang="en-US"/>
          </a:p>
          <a:p>
            <a:pPr marL="0" indent="0">
              <a:lnSpc>
                <a:spcPct val="110000"/>
              </a:lnSpc>
              <a:spcBef>
                <a:spcPts val="2500"/>
              </a:spcBef>
              <a:buFont typeface="Arial" panose="020B0604020202020204" pitchFamily="34" charset="0"/>
              <a:buNone/>
            </a:pPr>
            <a:r>
              <a:rPr lang="en-US" b="1"/>
              <a:t>Recognizing Qualitative Value</a:t>
            </a:r>
          </a:p>
          <a:p>
            <a:pPr marL="0" lvl="1" indent="0">
              <a:lnSpc>
                <a:spcPct val="110000"/>
              </a:lnSpc>
              <a:buFont typeface="Arial" panose="020B0604020202020204" pitchFamily="34" charset="0"/>
              <a:buNone/>
            </a:pPr>
            <a:r>
              <a:t>Explore experiences and social contexts not captured by quantitative methods using qualitative approaches.</a:t>
            </a:r>
            <a:endParaRPr lang="en-US"/>
          </a:p>
          <a:p>
            <a:pPr marL="0" indent="0">
              <a:lnSpc>
                <a:spcPct val="110000"/>
              </a:lnSpc>
              <a:spcBef>
                <a:spcPts val="2500"/>
              </a:spcBef>
              <a:buFont typeface="Arial" panose="020B0604020202020204" pitchFamily="34" charset="0"/>
              <a:buNone/>
            </a:pPr>
            <a:r>
              <a:rPr lang="en-US" b="1"/>
              <a:t>Practicing Coding and Theming</a:t>
            </a:r>
          </a:p>
          <a:p>
            <a:pPr marL="0" lvl="1" indent="0">
              <a:lnSpc>
                <a:spcPct val="110000"/>
              </a:lnSpc>
              <a:buFont typeface="Arial" panose="020B0604020202020204" pitchFamily="34" charset="0"/>
              <a:buNone/>
            </a:pPr>
            <a:r>
              <a:t>Develop skills in assigning labels to text and clustering codes into broader thematic patterns.</a:t>
            </a:r>
            <a:endParaRPr lang="en-US"/>
          </a:p>
          <a:p>
            <a:pPr marL="0" indent="0">
              <a:lnSpc>
                <a:spcPct val="110000"/>
              </a:lnSpc>
              <a:spcBef>
                <a:spcPts val="2500"/>
              </a:spcBef>
              <a:buFont typeface="Arial" panose="020B0604020202020204" pitchFamily="34" charset="0"/>
              <a:buNone/>
            </a:pPr>
            <a:r>
              <a:rPr lang="en-US" b="1"/>
              <a:t>Emphasizing Reflexivity</a:t>
            </a:r>
          </a:p>
          <a:p>
            <a:pPr marL="0" lvl="1" indent="0">
              <a:lnSpc>
                <a:spcPct val="110000"/>
              </a:lnSpc>
              <a:buFont typeface="Arial" panose="020B0604020202020204" pitchFamily="34" charset="0"/>
              <a:buNone/>
            </a:pPr>
            <a:r>
              <a:t>Reflect on researcher bias and how personal backgrounds influence qualitative data interpretation.</a:t>
            </a:r>
            <a:endParaRPr lang="en-US"/>
          </a:p>
        </p:txBody>
      </p:sp>
      <p:pic>
        <p:nvPicPr>
          <p:cNvPr id="5" name="Content Placeholder 4" descr="Girl Doing Homework And Taking Exams At Home, Education , Pink Colour Challenge">
            <a:extLst>
              <a:ext uri="{FF2B5EF4-FFF2-40B4-BE49-F238E27FC236}">
                <a16:creationId xmlns:a16="http://schemas.microsoft.com/office/drawing/2014/main" id="{BFD52AD2-8C38-4E3B-B063-355FF8577C1F}"/>
              </a:ext>
            </a:extLst>
          </p:cNvPr>
          <p:cNvPicPr>
            <a:picLocks noGrp="1" noChangeAspect="1"/>
          </p:cNvPicPr>
          <p:nvPr>
            <p:ph type="pic" sz="quarter" idx="18"/>
          </p:nvPr>
        </p:nvPicPr>
        <p:blipFill>
          <a:blip r:embed="rId3"/>
          <a:srcRect l="63476" r="11178" b="2"/>
          <a:stretch>
            <a:fillRect/>
          </a:stretch>
        </p:blipFill>
        <p:spPr>
          <a:xfrm>
            <a:off x="9521861" y="269622"/>
            <a:ext cx="2395728" cy="6309360"/>
          </a:xfrm>
        </p:spPr>
      </p:pic>
    </p:spTree>
    <p:extLst>
      <p:ext uri="{BB962C8B-B14F-4D97-AF65-F5344CB8AC3E}">
        <p14:creationId xmlns:p14="http://schemas.microsoft.com/office/powerpoint/2010/main" val="141532371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05A66-EA83-6E1D-F87F-848523642C96}"/>
              </a:ext>
            </a:extLst>
          </p:cNvPr>
          <p:cNvSpPr>
            <a:spLocks noGrp="1"/>
          </p:cNvSpPr>
          <p:nvPr>
            <p:ph type="title"/>
          </p:nvPr>
        </p:nvSpPr>
        <p:spPr>
          <a:xfrm>
            <a:off x="609600" y="709099"/>
            <a:ext cx="8019289" cy="891101"/>
          </a:xfrm>
        </p:spPr>
        <p:txBody>
          <a:bodyPr anchor="b">
            <a:normAutofit/>
          </a:bodyPr>
          <a:lstStyle/>
          <a:p>
            <a:r>
              <a:rPr lang="en-US"/>
              <a:t>Activity Structure and Expectations</a:t>
            </a:r>
          </a:p>
        </p:txBody>
      </p:sp>
      <p:sp>
        <p:nvSpPr>
          <p:cNvPr id="4" name="Content Placeholder 3">
            <a:extLst>
              <a:ext uri="{FF2B5EF4-FFF2-40B4-BE49-F238E27FC236}">
                <a16:creationId xmlns:a16="http://schemas.microsoft.com/office/drawing/2014/main" id="{3B3CE1DA-6500-F9CE-778A-2375B230BF06}"/>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09600" y="2200614"/>
            <a:ext cx="8019289" cy="3962388"/>
          </a:xfrm>
        </p:spPr>
        <p:txBody>
          <a:bodyPr>
            <a:normAutofit/>
          </a:bodyPr>
          <a:lstStyle/>
          <a:p>
            <a:pPr marL="0" indent="0">
              <a:spcBef>
                <a:spcPts val="2500"/>
              </a:spcBef>
              <a:buFont typeface="Arial" panose="020B0604020202020204" pitchFamily="34" charset="0"/>
              <a:buNone/>
            </a:pPr>
            <a:r>
              <a:rPr lang="en-US" sz="1300" b="1"/>
              <a:t>Individual Coding Task</a:t>
            </a:r>
          </a:p>
          <a:p>
            <a:pPr marL="0" lvl="1" indent="0">
              <a:buFont typeface="Arial" panose="020B0604020202020204" pitchFamily="34" charset="0"/>
              <a:buNone/>
            </a:pPr>
            <a:r>
              <a:rPr lang="en-US" sz="1300"/>
              <a:t>Students begin by closely reading interview excerpts and assigning descriptive codes to engage personally with data.</a:t>
            </a:r>
          </a:p>
          <a:p>
            <a:pPr marL="0" indent="0">
              <a:spcBef>
                <a:spcPts val="2500"/>
              </a:spcBef>
              <a:buFont typeface="Arial" panose="020B0604020202020204" pitchFamily="34" charset="0"/>
              <a:buNone/>
            </a:pPr>
            <a:r>
              <a:rPr lang="en-US" sz="1300" b="1"/>
              <a:t>Group Theme Development</a:t>
            </a:r>
          </a:p>
          <a:p>
            <a:pPr marL="0" lvl="1" indent="0">
              <a:buFont typeface="Arial" panose="020B0604020202020204" pitchFamily="34" charset="0"/>
              <a:buNone/>
            </a:pPr>
            <a:r>
              <a:rPr lang="en-US" sz="1300"/>
              <a:t>Small groups compare codes and cluster them into shared themes to support collective interpretation.</a:t>
            </a:r>
          </a:p>
          <a:p>
            <a:pPr marL="0" indent="0">
              <a:spcBef>
                <a:spcPts val="2500"/>
              </a:spcBef>
              <a:buFont typeface="Arial" panose="020B0604020202020204" pitchFamily="34" charset="0"/>
              <a:buNone/>
            </a:pPr>
            <a:r>
              <a:rPr lang="en-US" sz="1300" b="1"/>
              <a:t>In-depth Theme Analysis</a:t>
            </a:r>
          </a:p>
          <a:p>
            <a:pPr marL="0" lvl="1" indent="0">
              <a:buFont typeface="Arial" panose="020B0604020202020204" pitchFamily="34" charset="0"/>
              <a:buNone/>
            </a:pPr>
            <a:r>
              <a:rPr lang="en-US" sz="1300"/>
              <a:t>Groups analyze themes deeply to explore insights, significance, and develop recommendations for online learning.</a:t>
            </a:r>
          </a:p>
          <a:p>
            <a:pPr marL="0" indent="0">
              <a:spcBef>
                <a:spcPts val="2500"/>
              </a:spcBef>
              <a:buFont typeface="Arial" panose="020B0604020202020204" pitchFamily="34" charset="0"/>
              <a:buNone/>
            </a:pPr>
            <a:r>
              <a:rPr lang="en-US" sz="1300" b="1"/>
              <a:t>Reflective Positionality</a:t>
            </a:r>
          </a:p>
          <a:p>
            <a:pPr marL="0" lvl="1" indent="0">
              <a:buFont typeface="Arial" panose="020B0604020202020204" pitchFamily="34" charset="0"/>
              <a:buNone/>
            </a:pPr>
            <a:r>
              <a:rPr lang="en-US" sz="1300"/>
              <a:t>Students reflect on their own positionality and its influence on their analytic decisions during the activity.</a:t>
            </a:r>
          </a:p>
        </p:txBody>
      </p:sp>
      <p:pic>
        <p:nvPicPr>
          <p:cNvPr id="5" name="Content Placeholder 4" descr="Students preparing exam with tutor in classroom">
            <a:extLst>
              <a:ext uri="{FF2B5EF4-FFF2-40B4-BE49-F238E27FC236}">
                <a16:creationId xmlns:a16="http://schemas.microsoft.com/office/drawing/2014/main" id="{063BE0E6-AF29-479E-A66B-C0BFA5AFC3DE}"/>
              </a:ext>
            </a:extLst>
          </p:cNvPr>
          <p:cNvPicPr>
            <a:picLocks noGrp="1" noChangeAspect="1"/>
          </p:cNvPicPr>
          <p:nvPr>
            <p:ph type="pic" sz="quarter" idx="18"/>
          </p:nvPr>
        </p:nvPicPr>
        <p:blipFill>
          <a:blip r:embed="rId3"/>
          <a:srcRect l="44492" r="30162" b="2"/>
          <a:stretch>
            <a:fillRect/>
          </a:stretch>
        </p:blipFill>
        <p:spPr>
          <a:xfrm>
            <a:off x="9521861" y="269622"/>
            <a:ext cx="2395728" cy="6309360"/>
          </a:xfrm>
        </p:spPr>
      </p:pic>
    </p:spTree>
    <p:extLst>
      <p:ext uri="{BB962C8B-B14F-4D97-AF65-F5344CB8AC3E}">
        <p14:creationId xmlns:p14="http://schemas.microsoft.com/office/powerpoint/2010/main" val="288572410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79CAA0-82D9-71D9-AA6C-24932E80A703}"/>
              </a:ext>
            </a:extLst>
          </p:cNvPr>
          <p:cNvSpPr>
            <a:spLocks noGrp="1"/>
          </p:cNvSpPr>
          <p:nvPr>
            <p:ph type="ctrTitle"/>
          </p:nvPr>
        </p:nvSpPr>
        <p:spPr>
          <a:xfrm>
            <a:off x="612648" y="1417671"/>
            <a:ext cx="7909560" cy="4754529"/>
          </a:xfrm>
        </p:spPr>
        <p:txBody>
          <a:bodyPr anchor="b">
            <a:normAutofit/>
          </a:bodyPr>
          <a:lstStyle/>
          <a:p>
            <a:r>
              <a:rPr lang="en-US"/>
              <a:t>Dataset and Initial Coding</a:t>
            </a:r>
          </a:p>
        </p:txBody>
      </p:sp>
    </p:spTree>
    <p:extLst>
      <p:ext uri="{BB962C8B-B14F-4D97-AF65-F5344CB8AC3E}">
        <p14:creationId xmlns:p14="http://schemas.microsoft.com/office/powerpoint/2010/main" val="90906562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88E3B3-358E-65B7-3593-2A6BE35DFB77}"/>
              </a:ext>
            </a:extLst>
          </p:cNvPr>
          <p:cNvSpPr>
            <a:spLocks noGrp="1"/>
          </p:cNvSpPr>
          <p:nvPr>
            <p:ph type="title"/>
          </p:nvPr>
        </p:nvSpPr>
        <p:spPr>
          <a:xfrm>
            <a:off x="612647" y="681037"/>
            <a:ext cx="10963655" cy="919162"/>
          </a:xfrm>
        </p:spPr>
        <p:txBody>
          <a:bodyPr anchor="b">
            <a:normAutofit/>
          </a:bodyPr>
          <a:lstStyle/>
          <a:p>
            <a:r>
              <a:rPr lang="en-US"/>
              <a:t>Interview Excerpts for Analysis</a:t>
            </a:r>
          </a:p>
        </p:txBody>
      </p:sp>
      <p:pic>
        <p:nvPicPr>
          <p:cNvPr id="5" name="Content Placeholder 4" descr="Low angle shot of friends watching funny tv show on a laptop computer">
            <a:extLst>
              <a:ext uri="{FF2B5EF4-FFF2-40B4-BE49-F238E27FC236}">
                <a16:creationId xmlns:a16="http://schemas.microsoft.com/office/drawing/2014/main" id="{71217221-6B6A-44AC-A4BF-117C0B3FADD3}"/>
              </a:ext>
            </a:extLst>
          </p:cNvPr>
          <p:cNvPicPr>
            <a:picLocks noGrp="1" noChangeAspect="1"/>
          </p:cNvPicPr>
          <p:nvPr>
            <p:ph sz="quarter" idx="15"/>
          </p:nvPr>
        </p:nvPicPr>
        <p:blipFill>
          <a:blip r:embed="rId3"/>
          <a:srcRect l="18062" r="16334" b="-1"/>
          <a:stretch>
            <a:fillRect/>
          </a:stretch>
        </p:blipFill>
        <p:spPr>
          <a:xfrm>
            <a:off x="612775" y="1825625"/>
            <a:ext cx="5074920" cy="4351338"/>
          </a:xfrm>
        </p:spPr>
      </p:pic>
      <p:sp>
        <p:nvSpPr>
          <p:cNvPr id="4" name="Content Placeholder 3">
            <a:extLst>
              <a:ext uri="{FF2B5EF4-FFF2-40B4-BE49-F238E27FC236}">
                <a16:creationId xmlns:a16="http://schemas.microsoft.com/office/drawing/2014/main" id="{7AD26E54-8DEF-A4F1-689C-7DAD89EFA458}"/>
              </a:ext>
            </a:extLst>
          </p:cNvPr>
          <p:cNvSpPr>
            <a:spLocks noGrp="1"/>
          </p:cNvSpPr>
          <p:nvPr>
            <p:ph sz="quarter" idx="16"/>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501065" y="1825625"/>
            <a:ext cx="5075237" cy="4351338"/>
          </a:xfrm>
        </p:spPr>
        <p:txBody>
          <a:bodyPr>
            <a:normAutofit/>
          </a:bodyPr>
          <a:lstStyle/>
          <a:p>
            <a:pPr marL="0" indent="0">
              <a:spcBef>
                <a:spcPts val="2500"/>
              </a:spcBef>
              <a:buFont typeface="Arial" panose="020B0604020202020204" pitchFamily="34" charset="0"/>
              <a:buNone/>
            </a:pPr>
            <a:r>
              <a:rPr lang="en-US" b="1"/>
              <a:t>Diverse Student Perspectives</a:t>
            </a:r>
          </a:p>
          <a:p>
            <a:pPr marL="0" lvl="1" indent="0">
              <a:buFont typeface="Arial" panose="020B0604020202020204" pitchFamily="34" charset="0"/>
              <a:buNone/>
            </a:pPr>
            <a:r>
              <a:t>Excerpts showcase positive, negative, and mixed views on online learning experiences from various students.</a:t>
            </a:r>
            <a:endParaRPr lang="en-US"/>
          </a:p>
          <a:p>
            <a:pPr marL="0" indent="0">
              <a:spcBef>
                <a:spcPts val="2500"/>
              </a:spcBef>
              <a:buFont typeface="Arial" panose="020B0604020202020204" pitchFamily="34" charset="0"/>
              <a:buNone/>
            </a:pPr>
            <a:r>
              <a:rPr lang="en-US" b="1"/>
              <a:t>Key Online Learning Themes</a:t>
            </a:r>
          </a:p>
          <a:p>
            <a:pPr marL="0" lvl="1" indent="0">
              <a:buFont typeface="Arial" panose="020B0604020202020204" pitchFamily="34" charset="0"/>
              <a:buNone/>
            </a:pPr>
            <a:r>
              <a:t>Themes include limited interaction, rewatching lectures, isolation, flexibility, technical stress, and breakout room experiences.</a:t>
            </a:r>
            <a:endParaRPr lang="en-US"/>
          </a:p>
          <a:p>
            <a:pPr marL="0" indent="0">
              <a:spcBef>
                <a:spcPts val="2500"/>
              </a:spcBef>
              <a:buFont typeface="Arial" panose="020B0604020202020204" pitchFamily="34" charset="0"/>
              <a:buNone/>
            </a:pPr>
            <a:r>
              <a:rPr lang="en-US" b="1"/>
              <a:t>Qualitative Research Focus</a:t>
            </a:r>
          </a:p>
          <a:p>
            <a:pPr marL="0" lvl="1" indent="0">
              <a:buFont typeface="Arial" panose="020B0604020202020204" pitchFamily="34" charset="0"/>
              <a:buNone/>
            </a:pPr>
            <a:r>
              <a:t>Dataset supports learning core qualitative analysis skills, emphasizing context, emotional tone, and researcher bias.</a:t>
            </a:r>
            <a:endParaRPr lang="en-US"/>
          </a:p>
        </p:txBody>
      </p:sp>
    </p:spTree>
    <p:extLst>
      <p:ext uri="{BB962C8B-B14F-4D97-AF65-F5344CB8AC3E}">
        <p14:creationId xmlns:p14="http://schemas.microsoft.com/office/powerpoint/2010/main" val="222018924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40F53-34AD-2951-2485-0A73CC37CBAD}"/>
              </a:ext>
            </a:extLst>
          </p:cNvPr>
          <p:cNvSpPr>
            <a:spLocks noGrp="1"/>
          </p:cNvSpPr>
          <p:nvPr>
            <p:ph type="title"/>
          </p:nvPr>
        </p:nvSpPr>
        <p:spPr>
          <a:xfrm>
            <a:off x="609600" y="709099"/>
            <a:ext cx="8019289" cy="891101"/>
          </a:xfrm>
        </p:spPr>
        <p:txBody>
          <a:bodyPr anchor="b">
            <a:normAutofit/>
          </a:bodyPr>
          <a:lstStyle/>
          <a:p>
            <a:r>
              <a:rPr lang="en-US"/>
              <a:t>Introduction to Initial Coding</a:t>
            </a:r>
          </a:p>
        </p:txBody>
      </p:sp>
      <p:sp>
        <p:nvSpPr>
          <p:cNvPr id="4" name="Content Placeholder 3">
            <a:extLst>
              <a:ext uri="{FF2B5EF4-FFF2-40B4-BE49-F238E27FC236}">
                <a16:creationId xmlns:a16="http://schemas.microsoft.com/office/drawing/2014/main" id="{BB3FB170-CB40-9DD2-0CC7-2B62A0C2AA53}"/>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09600" y="2200614"/>
            <a:ext cx="8019289" cy="3962388"/>
          </a:xfrm>
        </p:spPr>
        <p:txBody>
          <a:bodyPr>
            <a:normAutofit/>
          </a:bodyPr>
          <a:lstStyle/>
          <a:p>
            <a:pPr marL="0" indent="0">
              <a:lnSpc>
                <a:spcPct val="110000"/>
              </a:lnSpc>
              <a:spcBef>
                <a:spcPts val="2500"/>
              </a:spcBef>
              <a:buFont typeface="Arial" panose="020B0604020202020204" pitchFamily="34" charset="0"/>
              <a:buNone/>
            </a:pPr>
            <a:r>
              <a:rPr lang="en-US" sz="1300" b="1"/>
              <a:t>Purpose of Initial Coding</a:t>
            </a:r>
          </a:p>
          <a:p>
            <a:pPr marL="0" lvl="1" indent="0">
              <a:lnSpc>
                <a:spcPct val="110000"/>
              </a:lnSpc>
              <a:buFont typeface="Arial" panose="020B0604020202020204" pitchFamily="34" charset="0"/>
              <a:buNone/>
            </a:pPr>
            <a:r>
              <a:rPr lang="en-US" sz="1300"/>
              <a:t>Initial coding involves highlighting key phrases that represent important ideas or feelings in qualitative data.</a:t>
            </a:r>
          </a:p>
          <a:p>
            <a:pPr marL="0" indent="0">
              <a:lnSpc>
                <a:spcPct val="110000"/>
              </a:lnSpc>
              <a:spcBef>
                <a:spcPts val="2500"/>
              </a:spcBef>
              <a:buFont typeface="Arial" panose="020B0604020202020204" pitchFamily="34" charset="0"/>
              <a:buNone/>
            </a:pPr>
            <a:r>
              <a:rPr lang="en-US" sz="1300" b="1"/>
              <a:t>Assigning Concise Codes</a:t>
            </a:r>
          </a:p>
          <a:p>
            <a:pPr marL="0" lvl="1" indent="0">
              <a:lnSpc>
                <a:spcPct val="110000"/>
              </a:lnSpc>
              <a:buFont typeface="Arial" panose="020B0604020202020204" pitchFamily="34" charset="0"/>
              <a:buNone/>
            </a:pPr>
            <a:r>
              <a:rPr lang="en-US" sz="1300"/>
              <a:t>Codes are short descriptive labels capturing the essence of the participant's expression, usually one to three words.</a:t>
            </a:r>
          </a:p>
          <a:p>
            <a:pPr marL="0" indent="0">
              <a:lnSpc>
                <a:spcPct val="110000"/>
              </a:lnSpc>
              <a:spcBef>
                <a:spcPts val="2500"/>
              </a:spcBef>
              <a:buFont typeface="Arial" panose="020B0604020202020204" pitchFamily="34" charset="0"/>
              <a:buNone/>
            </a:pPr>
            <a:r>
              <a:rPr lang="en-US" sz="1300" b="1"/>
              <a:t>Interpretive and Subjective Nature</a:t>
            </a:r>
          </a:p>
          <a:p>
            <a:pPr marL="0" lvl="1" indent="0">
              <a:lnSpc>
                <a:spcPct val="110000"/>
              </a:lnSpc>
              <a:buFont typeface="Arial" panose="020B0604020202020204" pitchFamily="34" charset="0"/>
              <a:buNone/>
            </a:pPr>
            <a:r>
              <a:rPr lang="en-US" sz="1300"/>
              <a:t>Coding is subjective and interpretive, without one correct answer, requiring justification with text evidence.</a:t>
            </a:r>
          </a:p>
          <a:p>
            <a:pPr marL="0" indent="0">
              <a:lnSpc>
                <a:spcPct val="110000"/>
              </a:lnSpc>
              <a:spcBef>
                <a:spcPts val="2500"/>
              </a:spcBef>
              <a:buFont typeface="Arial" panose="020B0604020202020204" pitchFamily="34" charset="0"/>
              <a:buNone/>
            </a:pPr>
            <a:r>
              <a:rPr lang="en-US" sz="1300" b="1"/>
              <a:t>Learning Iterative Analysis</a:t>
            </a:r>
          </a:p>
          <a:p>
            <a:pPr marL="0" lvl="1" indent="0">
              <a:lnSpc>
                <a:spcPct val="110000"/>
              </a:lnSpc>
              <a:buFont typeface="Arial" panose="020B0604020202020204" pitchFamily="34" charset="0"/>
              <a:buNone/>
            </a:pPr>
            <a:r>
              <a:rPr lang="en-US" sz="1300"/>
              <a:t>Initial coding teaches how to reduce complex data into meaningful units and prepares for broader thematic grouping.</a:t>
            </a:r>
          </a:p>
        </p:txBody>
      </p:sp>
      <p:pic>
        <p:nvPicPr>
          <p:cNvPr id="5" name="Content Placeholder 4" descr="Human hands holding pencil taking note while looking up dictionary">
            <a:extLst>
              <a:ext uri="{FF2B5EF4-FFF2-40B4-BE49-F238E27FC236}">
                <a16:creationId xmlns:a16="http://schemas.microsoft.com/office/drawing/2014/main" id="{885F68F7-FD96-4D3F-964D-AF7D7FC5C0AE}"/>
              </a:ext>
            </a:extLst>
          </p:cNvPr>
          <p:cNvPicPr>
            <a:picLocks noGrp="1" noChangeAspect="1"/>
          </p:cNvPicPr>
          <p:nvPr>
            <p:ph type="pic" sz="quarter" idx="18"/>
          </p:nvPr>
        </p:nvPicPr>
        <p:blipFill>
          <a:blip r:embed="rId3"/>
          <a:srcRect l="33558" r="41097" b="2"/>
          <a:stretch>
            <a:fillRect/>
          </a:stretch>
        </p:blipFill>
        <p:spPr>
          <a:xfrm>
            <a:off x="9521861" y="269622"/>
            <a:ext cx="2395728" cy="6309360"/>
          </a:xfrm>
        </p:spPr>
      </p:pic>
    </p:spTree>
    <p:extLst>
      <p:ext uri="{BB962C8B-B14F-4D97-AF65-F5344CB8AC3E}">
        <p14:creationId xmlns:p14="http://schemas.microsoft.com/office/powerpoint/2010/main" val="317067830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7893E-D807-F7DB-7270-31454AC02B13}"/>
              </a:ext>
            </a:extLst>
          </p:cNvPr>
          <p:cNvSpPr>
            <a:spLocks noGrp="1"/>
          </p:cNvSpPr>
          <p:nvPr>
            <p:ph type="ctrTitle"/>
          </p:nvPr>
        </p:nvSpPr>
        <p:spPr>
          <a:xfrm>
            <a:off x="612648" y="1417671"/>
            <a:ext cx="7909560" cy="4754529"/>
          </a:xfrm>
        </p:spPr>
        <p:txBody>
          <a:bodyPr anchor="b">
            <a:normAutofit/>
          </a:bodyPr>
          <a:lstStyle/>
          <a:p>
            <a:r>
              <a:rPr lang="en-US" sz="6500"/>
              <a:t>Theme Development and Interpretation</a:t>
            </a:r>
          </a:p>
        </p:txBody>
      </p:sp>
    </p:spTree>
    <p:extLst>
      <p:ext uri="{BB962C8B-B14F-4D97-AF65-F5344CB8AC3E}">
        <p14:creationId xmlns:p14="http://schemas.microsoft.com/office/powerpoint/2010/main" val="363924934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944CFE-02DA-424A-CAF3-425EACB7BC70}"/>
              </a:ext>
            </a:extLst>
          </p:cNvPr>
          <p:cNvSpPr>
            <a:spLocks noGrp="1"/>
          </p:cNvSpPr>
          <p:nvPr>
            <p:ph type="title"/>
          </p:nvPr>
        </p:nvSpPr>
        <p:spPr>
          <a:xfrm>
            <a:off x="609600" y="709099"/>
            <a:ext cx="8019289" cy="891101"/>
          </a:xfrm>
        </p:spPr>
        <p:txBody>
          <a:bodyPr anchor="b">
            <a:normAutofit/>
          </a:bodyPr>
          <a:lstStyle/>
          <a:p>
            <a:r>
              <a:rPr lang="en-US"/>
              <a:t>Grouping Codes into Themes</a:t>
            </a:r>
          </a:p>
        </p:txBody>
      </p:sp>
      <p:sp>
        <p:nvSpPr>
          <p:cNvPr id="4" name="Content Placeholder 3">
            <a:extLst>
              <a:ext uri="{FF2B5EF4-FFF2-40B4-BE49-F238E27FC236}">
                <a16:creationId xmlns:a16="http://schemas.microsoft.com/office/drawing/2014/main" id="{9ECF936E-359D-647D-22D1-07964A406A76}"/>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09600" y="2200614"/>
            <a:ext cx="8019289" cy="3962388"/>
          </a:xfrm>
        </p:spPr>
        <p:txBody>
          <a:bodyPr>
            <a:normAutofit/>
          </a:bodyPr>
          <a:lstStyle/>
          <a:p>
            <a:pPr marL="0" indent="0">
              <a:spcBef>
                <a:spcPts val="2500"/>
              </a:spcBef>
              <a:buFont typeface="Arial" panose="020B0604020202020204" pitchFamily="34" charset="0"/>
              <a:buNone/>
            </a:pPr>
            <a:r>
              <a:rPr lang="en-US" b="1"/>
              <a:t>Collaborative Code Grouping</a:t>
            </a:r>
          </a:p>
          <a:p>
            <a:pPr marL="0" lvl="1" indent="0">
              <a:buFont typeface="Arial" panose="020B0604020202020204" pitchFamily="34" charset="0"/>
              <a:buNone/>
            </a:pPr>
            <a:r>
              <a:t>Students collaboratively cluster codes based on conceptual similarity to identify broader themes.</a:t>
            </a:r>
            <a:endParaRPr lang="en-US"/>
          </a:p>
          <a:p>
            <a:pPr marL="0" indent="0">
              <a:spcBef>
                <a:spcPts val="2500"/>
              </a:spcBef>
              <a:buFont typeface="Arial" panose="020B0604020202020204" pitchFamily="34" charset="0"/>
              <a:buNone/>
            </a:pPr>
            <a:r>
              <a:rPr lang="en-US" b="1"/>
              <a:t>Examples of Thematic Clusters</a:t>
            </a:r>
          </a:p>
          <a:p>
            <a:pPr marL="0" lvl="1" indent="0">
              <a:buFont typeface="Arial" panose="020B0604020202020204" pitchFamily="34" charset="0"/>
              <a:buNone/>
            </a:pPr>
            <a:r>
              <a:t>Themes such as Engagement and Interaction, Benefits of Online Learning, and Challenges and Barriers emerge from grouped codes.</a:t>
            </a:r>
            <a:endParaRPr lang="en-US"/>
          </a:p>
          <a:p>
            <a:pPr marL="0" indent="0">
              <a:spcBef>
                <a:spcPts val="2500"/>
              </a:spcBef>
              <a:buFont typeface="Arial" panose="020B0604020202020204" pitchFamily="34" charset="0"/>
              <a:buNone/>
            </a:pPr>
            <a:r>
              <a:rPr lang="en-US" b="1"/>
              <a:t>Ensuring Theme Coherence</a:t>
            </a:r>
          </a:p>
          <a:p>
            <a:pPr marL="0" lvl="1" indent="0">
              <a:buFont typeface="Arial" panose="020B0604020202020204" pitchFamily="34" charset="0"/>
              <a:buNone/>
            </a:pPr>
            <a:r>
              <a:t>Themes should be distinct, coherent, and grounded in the dataset for meaningful qualitative insights.</a:t>
            </a:r>
            <a:endParaRPr lang="en-US"/>
          </a:p>
          <a:p>
            <a:pPr marL="0" indent="0">
              <a:spcBef>
                <a:spcPts val="2500"/>
              </a:spcBef>
              <a:buFont typeface="Arial" panose="020B0604020202020204" pitchFamily="34" charset="0"/>
              <a:buNone/>
            </a:pPr>
            <a:r>
              <a:rPr lang="en-US" b="1"/>
              <a:t>Collaborative Interpretation Benefits</a:t>
            </a:r>
          </a:p>
          <a:p>
            <a:pPr marL="0" lvl="1" indent="0">
              <a:buFont typeface="Arial" panose="020B0604020202020204" pitchFamily="34" charset="0"/>
              <a:buNone/>
            </a:pPr>
            <a:r>
              <a:t>Group discussions enrich understanding by adding depth and nuance to qualitative data analysis.</a:t>
            </a:r>
            <a:endParaRPr lang="en-US"/>
          </a:p>
        </p:txBody>
      </p:sp>
      <p:pic>
        <p:nvPicPr>
          <p:cNvPr id="5" name="Content Placeholder 4" descr="High angle shot of a group of young work colleagues brainstorming ideas together while being seated in the floor of the office at work">
            <a:extLst>
              <a:ext uri="{FF2B5EF4-FFF2-40B4-BE49-F238E27FC236}">
                <a16:creationId xmlns:a16="http://schemas.microsoft.com/office/drawing/2014/main" id="{AC13662F-673D-4C4F-97B9-D36770FC96E7}"/>
              </a:ext>
            </a:extLst>
          </p:cNvPr>
          <p:cNvPicPr>
            <a:picLocks noGrp="1" noChangeAspect="1"/>
          </p:cNvPicPr>
          <p:nvPr>
            <p:ph type="pic" sz="quarter" idx="18"/>
          </p:nvPr>
        </p:nvPicPr>
        <p:blipFill>
          <a:blip r:embed="rId3"/>
          <a:srcRect l="33616" r="35817" b="-1"/>
          <a:stretch>
            <a:fillRect/>
          </a:stretch>
        </p:blipFill>
        <p:spPr>
          <a:xfrm>
            <a:off x="9521861" y="269622"/>
            <a:ext cx="2395728" cy="6309360"/>
          </a:xfrm>
        </p:spPr>
      </p:pic>
    </p:spTree>
    <p:extLst>
      <p:ext uri="{BB962C8B-B14F-4D97-AF65-F5344CB8AC3E}">
        <p14:creationId xmlns:p14="http://schemas.microsoft.com/office/powerpoint/2010/main" val="22044727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41348-2E75-0BED-F2A4-33A1FB56A88A}"/>
              </a:ext>
            </a:extLst>
          </p:cNvPr>
          <p:cNvSpPr>
            <a:spLocks noGrp="1"/>
          </p:cNvSpPr>
          <p:nvPr>
            <p:ph type="title"/>
          </p:nvPr>
        </p:nvSpPr>
        <p:spPr>
          <a:xfrm>
            <a:off x="609600" y="709099"/>
            <a:ext cx="8019289" cy="891101"/>
          </a:xfrm>
        </p:spPr>
        <p:txBody>
          <a:bodyPr anchor="b">
            <a:normAutofit/>
          </a:bodyPr>
          <a:lstStyle/>
          <a:p>
            <a:r>
              <a:rPr lang="en-US"/>
              <a:t>Interpreting Themes and Drawing Conclusions</a:t>
            </a:r>
          </a:p>
        </p:txBody>
      </p:sp>
      <p:sp>
        <p:nvSpPr>
          <p:cNvPr id="4" name="Content Placeholder 3">
            <a:extLst>
              <a:ext uri="{FF2B5EF4-FFF2-40B4-BE49-F238E27FC236}">
                <a16:creationId xmlns:a16="http://schemas.microsoft.com/office/drawing/2014/main" id="{F49C78C8-12BF-B973-E776-EC76990EF3EA}"/>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09600" y="2200614"/>
            <a:ext cx="8019289" cy="3962388"/>
          </a:xfrm>
        </p:spPr>
        <p:txBody>
          <a:bodyPr>
            <a:normAutofit/>
          </a:bodyPr>
          <a:lstStyle/>
          <a:p>
            <a:pPr marL="0" indent="0">
              <a:spcBef>
                <a:spcPts val="2500"/>
              </a:spcBef>
              <a:buFont typeface="Arial" panose="020B0604020202020204" pitchFamily="34" charset="0"/>
              <a:buNone/>
            </a:pPr>
            <a:r>
              <a:rPr lang="en-US" sz="1300" b="1"/>
              <a:t>Develop Interpretive Understanding</a:t>
            </a:r>
          </a:p>
          <a:p>
            <a:pPr marL="0" lvl="1" indent="0">
              <a:buFont typeface="Arial" panose="020B0604020202020204" pitchFamily="34" charset="0"/>
              <a:buNone/>
            </a:pPr>
            <a:r>
              <a:rPr lang="en-US" sz="1300"/>
              <a:t>Students use themes to understand learners’ experiences and the significance of identified issues in online education.</a:t>
            </a:r>
          </a:p>
          <a:p>
            <a:pPr marL="0" indent="0">
              <a:spcBef>
                <a:spcPts val="2500"/>
              </a:spcBef>
              <a:buFont typeface="Arial" panose="020B0604020202020204" pitchFamily="34" charset="0"/>
              <a:buNone/>
            </a:pPr>
            <a:r>
              <a:rPr lang="en-US" sz="1300" b="1"/>
              <a:t>Balance Positive and Negative Views</a:t>
            </a:r>
          </a:p>
          <a:p>
            <a:pPr marL="0" lvl="1" indent="0">
              <a:buFont typeface="Arial" panose="020B0604020202020204" pitchFamily="34" charset="0"/>
              <a:buNone/>
            </a:pPr>
            <a:r>
              <a:rPr lang="en-US" sz="1300"/>
              <a:t>Consideration of how positive and negative viewpoints balance to reveal broader insights from the data.</a:t>
            </a:r>
          </a:p>
          <a:p>
            <a:pPr marL="0" indent="0">
              <a:spcBef>
                <a:spcPts val="2500"/>
              </a:spcBef>
              <a:buFont typeface="Arial" panose="020B0604020202020204" pitchFamily="34" charset="0"/>
              <a:buNone/>
            </a:pPr>
            <a:r>
              <a:rPr lang="en-US" sz="1300" b="1"/>
              <a:t>Use Direct Quotes for Support</a:t>
            </a:r>
          </a:p>
          <a:p>
            <a:pPr marL="0" lvl="1" indent="0">
              <a:buFont typeface="Arial" panose="020B0604020202020204" pitchFamily="34" charset="0"/>
              <a:buNone/>
            </a:pPr>
            <a:r>
              <a:rPr lang="en-US" sz="1300"/>
              <a:t>Supporting interpretations with direct quotes to link raw data with analytical claims in qualitative research.</a:t>
            </a:r>
          </a:p>
          <a:p>
            <a:pPr marL="0" indent="0">
              <a:spcBef>
                <a:spcPts val="2500"/>
              </a:spcBef>
              <a:buFont typeface="Arial" panose="020B0604020202020204" pitchFamily="34" charset="0"/>
              <a:buNone/>
            </a:pPr>
            <a:r>
              <a:rPr lang="en-US" sz="1300" b="1"/>
              <a:t>Identify Contradictions and Recommendations</a:t>
            </a:r>
          </a:p>
          <a:p>
            <a:pPr marL="0" lvl="1" indent="0">
              <a:buFont typeface="Arial" panose="020B0604020202020204" pitchFamily="34" charset="0"/>
              <a:buNone/>
            </a:pPr>
            <a:r>
              <a:rPr lang="en-US" sz="1300"/>
              <a:t>Spotting tensions or unexpected findings and developing recommendations to improve online learning experiences.</a:t>
            </a:r>
          </a:p>
        </p:txBody>
      </p:sp>
      <p:pic>
        <p:nvPicPr>
          <p:cNvPr id="5" name="Content Placeholder 4" descr="Sales team analyze sales reports together in meeting room">
            <a:extLst>
              <a:ext uri="{FF2B5EF4-FFF2-40B4-BE49-F238E27FC236}">
                <a16:creationId xmlns:a16="http://schemas.microsoft.com/office/drawing/2014/main" id="{312EB774-33C5-42C6-A857-DD6D9EBCC308}"/>
              </a:ext>
            </a:extLst>
          </p:cNvPr>
          <p:cNvPicPr>
            <a:picLocks noGrp="1" noChangeAspect="1"/>
          </p:cNvPicPr>
          <p:nvPr>
            <p:ph type="pic" sz="quarter" idx="18"/>
          </p:nvPr>
        </p:nvPicPr>
        <p:blipFill>
          <a:blip r:embed="rId3"/>
          <a:srcRect l="37070" r="37585" b="2"/>
          <a:stretch>
            <a:fillRect/>
          </a:stretch>
        </p:blipFill>
        <p:spPr>
          <a:xfrm>
            <a:off x="9521861" y="269622"/>
            <a:ext cx="2395728" cy="6309360"/>
          </a:xfrm>
        </p:spPr>
      </p:pic>
    </p:spTree>
    <p:extLst>
      <p:ext uri="{BB962C8B-B14F-4D97-AF65-F5344CB8AC3E}">
        <p14:creationId xmlns:p14="http://schemas.microsoft.com/office/powerpoint/2010/main" val="22751761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3C796-AB12-9538-6EBC-0155AE95760E}"/>
              </a:ext>
            </a:extLst>
          </p:cNvPr>
          <p:cNvSpPr>
            <a:spLocks noGrp="1"/>
          </p:cNvSpPr>
          <p:nvPr>
            <p:ph type="ctrTitle"/>
          </p:nvPr>
        </p:nvSpPr>
        <p:spPr>
          <a:xfrm>
            <a:off x="612648" y="1417671"/>
            <a:ext cx="7909560" cy="4754529"/>
          </a:xfrm>
        </p:spPr>
        <p:txBody>
          <a:bodyPr anchor="b">
            <a:normAutofit/>
          </a:bodyPr>
          <a:lstStyle/>
          <a:p>
            <a:r>
              <a:rPr lang="en-US" sz="6500"/>
              <a:t>Reflexivity and Collaborative Discussion</a:t>
            </a:r>
          </a:p>
        </p:txBody>
      </p:sp>
    </p:spTree>
    <p:extLst>
      <p:ext uri="{BB962C8B-B14F-4D97-AF65-F5344CB8AC3E}">
        <p14:creationId xmlns:p14="http://schemas.microsoft.com/office/powerpoint/2010/main" val="396065453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859105-8B9C-FAD2-362F-ACF531C47B88}"/>
              </a:ext>
            </a:extLst>
          </p:cNvPr>
          <p:cNvSpPr>
            <a:spLocks noGrp="1"/>
          </p:cNvSpPr>
          <p:nvPr>
            <p:ph type="title"/>
          </p:nvPr>
        </p:nvSpPr>
        <p:spPr>
          <a:xfrm>
            <a:off x="609600" y="709099"/>
            <a:ext cx="8019289" cy="891101"/>
          </a:xfrm>
        </p:spPr>
        <p:txBody>
          <a:bodyPr anchor="b">
            <a:normAutofit/>
          </a:bodyPr>
          <a:lstStyle/>
          <a:p>
            <a:r>
              <a:rPr lang="en-US"/>
              <a:t>Reflecting on Researcher Bias</a:t>
            </a:r>
          </a:p>
        </p:txBody>
      </p:sp>
      <p:sp>
        <p:nvSpPr>
          <p:cNvPr id="4" name="Content Placeholder 3">
            <a:extLst>
              <a:ext uri="{FF2B5EF4-FFF2-40B4-BE49-F238E27FC236}">
                <a16:creationId xmlns:a16="http://schemas.microsoft.com/office/drawing/2014/main" id="{1B71C1AC-B94F-2E27-028C-EFF9CE1FD75D}"/>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09600" y="2200614"/>
            <a:ext cx="8019289" cy="3962388"/>
          </a:xfrm>
        </p:spPr>
        <p:txBody>
          <a:bodyPr>
            <a:normAutofit/>
          </a:bodyPr>
          <a:lstStyle/>
          <a:p>
            <a:pPr marL="0" indent="0">
              <a:spcBef>
                <a:spcPts val="2500"/>
              </a:spcBef>
              <a:buFont typeface="Arial" panose="020B0604020202020204" pitchFamily="34" charset="0"/>
              <a:buNone/>
            </a:pPr>
            <a:r>
              <a:rPr lang="en-US" sz="1300" b="1"/>
              <a:t>Importance of Reflexivity</a:t>
            </a:r>
          </a:p>
          <a:p>
            <a:pPr marL="0" lvl="1" indent="0">
              <a:buFont typeface="Arial" panose="020B0604020202020204" pitchFamily="34" charset="0"/>
              <a:buNone/>
            </a:pPr>
            <a:r>
              <a:rPr lang="en-US" sz="1300"/>
              <a:t>Reflexivity is vital in qualitative research, prompting researchers to consider how personal backgrounds influence their analysis.</a:t>
            </a:r>
          </a:p>
          <a:p>
            <a:pPr marL="0" indent="0">
              <a:spcBef>
                <a:spcPts val="2500"/>
              </a:spcBef>
              <a:buFont typeface="Arial" panose="020B0604020202020204" pitchFamily="34" charset="0"/>
              <a:buNone/>
            </a:pPr>
            <a:r>
              <a:rPr lang="en-US" sz="1300" b="1"/>
              <a:t>Bias Awareness in Coding</a:t>
            </a:r>
          </a:p>
          <a:p>
            <a:pPr marL="0" lvl="1" indent="0">
              <a:buFont typeface="Arial" panose="020B0604020202020204" pitchFamily="34" charset="0"/>
              <a:buNone/>
            </a:pPr>
            <a:r>
              <a:rPr lang="en-US" sz="1300"/>
              <a:t>Researchers examine if they focused more on negative or positive data points and how personal experiences shape coding choices.</a:t>
            </a:r>
          </a:p>
          <a:p>
            <a:pPr marL="0" indent="0">
              <a:spcBef>
                <a:spcPts val="2500"/>
              </a:spcBef>
              <a:buFont typeface="Arial" panose="020B0604020202020204" pitchFamily="34" charset="0"/>
              <a:buNone/>
            </a:pPr>
            <a:r>
              <a:rPr lang="en-US" sz="1300" b="1"/>
              <a:t>Acknowledging Positionality</a:t>
            </a:r>
          </a:p>
          <a:p>
            <a:pPr marL="0" lvl="1" indent="0">
              <a:buFont typeface="Arial" panose="020B0604020202020204" pitchFamily="34" charset="0"/>
              <a:buNone/>
            </a:pPr>
            <a:r>
              <a:rPr lang="en-US" sz="1300"/>
              <a:t>Recognizing one's positionality strengthens research credibility and transparency in qualitative studies.</a:t>
            </a:r>
          </a:p>
          <a:p>
            <a:pPr marL="0" indent="0">
              <a:spcBef>
                <a:spcPts val="2500"/>
              </a:spcBef>
              <a:buFont typeface="Arial" panose="020B0604020202020204" pitchFamily="34" charset="0"/>
              <a:buNone/>
            </a:pPr>
            <a:r>
              <a:rPr lang="en-US" sz="1300" b="1"/>
              <a:t>Critical and Self-aware Approach</a:t>
            </a:r>
          </a:p>
          <a:p>
            <a:pPr marL="0" lvl="1" indent="0">
              <a:buFont typeface="Arial" panose="020B0604020202020204" pitchFamily="34" charset="0"/>
              <a:buNone/>
            </a:pPr>
            <a:r>
              <a:rPr lang="en-US" sz="1300"/>
              <a:t>Reflection fosters a critical, self-aware mindset, enhancing the interpretive quality of qualitative data analysis.</a:t>
            </a:r>
          </a:p>
        </p:txBody>
      </p:sp>
      <p:pic>
        <p:nvPicPr>
          <p:cNvPr id="5" name="Content Placeholder 4" descr="Man working at home office desk at night">
            <a:extLst>
              <a:ext uri="{FF2B5EF4-FFF2-40B4-BE49-F238E27FC236}">
                <a16:creationId xmlns:a16="http://schemas.microsoft.com/office/drawing/2014/main" id="{C8F93643-4D88-43FC-A6B6-A52B0B4BEF46}"/>
              </a:ext>
            </a:extLst>
          </p:cNvPr>
          <p:cNvPicPr>
            <a:picLocks noGrp="1" noChangeAspect="1"/>
          </p:cNvPicPr>
          <p:nvPr>
            <p:ph type="pic" sz="quarter" idx="18"/>
          </p:nvPr>
        </p:nvPicPr>
        <p:blipFill>
          <a:blip r:embed="rId3"/>
          <a:srcRect l="58775" r="15880" b="2"/>
          <a:stretch>
            <a:fillRect/>
          </a:stretch>
        </p:blipFill>
        <p:spPr>
          <a:xfrm>
            <a:off x="9521861" y="269622"/>
            <a:ext cx="2395728" cy="6309360"/>
          </a:xfrm>
        </p:spPr>
      </p:pic>
    </p:spTree>
    <p:extLst>
      <p:ext uri="{BB962C8B-B14F-4D97-AF65-F5344CB8AC3E}">
        <p14:creationId xmlns:p14="http://schemas.microsoft.com/office/powerpoint/2010/main" val="118681018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68000-70B5-2665-1FD4-7B58E214AC32}"/>
              </a:ext>
            </a:extLst>
          </p:cNvPr>
          <p:cNvSpPr>
            <a:spLocks noGrp="1"/>
          </p:cNvSpPr>
          <p:nvPr>
            <p:ph type="title"/>
          </p:nvPr>
        </p:nvSpPr>
        <p:spPr>
          <a:xfrm>
            <a:off x="609600" y="709099"/>
            <a:ext cx="8019289" cy="891101"/>
          </a:xfrm>
        </p:spPr>
        <p:txBody>
          <a:bodyPr anchor="b">
            <a:normAutofit/>
          </a:bodyPr>
          <a:lstStyle/>
          <a:p>
            <a:r>
              <a:rPr lang="en-US"/>
              <a:t>Whole-Class Discussion and Synthesis</a:t>
            </a:r>
          </a:p>
        </p:txBody>
      </p:sp>
      <p:sp>
        <p:nvSpPr>
          <p:cNvPr id="4" name="Content Placeholder 3">
            <a:extLst>
              <a:ext uri="{FF2B5EF4-FFF2-40B4-BE49-F238E27FC236}">
                <a16:creationId xmlns:a16="http://schemas.microsoft.com/office/drawing/2014/main" id="{F6B13A96-0DD6-4B90-DE99-309A0DA1FB17}"/>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09600" y="2200614"/>
            <a:ext cx="8019289" cy="3962388"/>
          </a:xfrm>
        </p:spPr>
        <p:txBody>
          <a:bodyPr>
            <a:normAutofit/>
          </a:bodyPr>
          <a:lstStyle/>
          <a:p>
            <a:pPr marL="0" indent="0">
              <a:spcBef>
                <a:spcPts val="2500"/>
              </a:spcBef>
              <a:buFont typeface="Arial" panose="020B0604020202020204" pitchFamily="34" charset="0"/>
              <a:buNone/>
            </a:pPr>
            <a:r>
              <a:rPr lang="en-US" sz="1300" b="1"/>
              <a:t>Group Theme Comparison</a:t>
            </a:r>
          </a:p>
          <a:p>
            <a:pPr marL="0" lvl="1" indent="0">
              <a:buFont typeface="Arial" panose="020B0604020202020204" pitchFamily="34" charset="0"/>
              <a:buNone/>
            </a:pPr>
            <a:r>
              <a:rPr lang="en-US" sz="1300"/>
              <a:t>Students compare themes across groups to identify agreements and differences in qualitative interpretations.</a:t>
            </a:r>
          </a:p>
          <a:p>
            <a:pPr marL="0" indent="0">
              <a:spcBef>
                <a:spcPts val="2500"/>
              </a:spcBef>
              <a:buFont typeface="Arial" panose="020B0604020202020204" pitchFamily="34" charset="0"/>
              <a:buNone/>
            </a:pPr>
            <a:r>
              <a:rPr lang="en-US" sz="1300" b="1"/>
              <a:t>Exploring Analytic Perspectives</a:t>
            </a:r>
          </a:p>
          <a:p>
            <a:pPr marL="0" lvl="1" indent="0">
              <a:buFont typeface="Arial" panose="020B0604020202020204" pitchFamily="34" charset="0"/>
              <a:buNone/>
            </a:pPr>
            <a:r>
              <a:rPr lang="en-US" sz="1300"/>
              <a:t>Discussion highlights how different perspectives arise from the same data through subjective qualitative analysis.</a:t>
            </a:r>
          </a:p>
          <a:p>
            <a:pPr marL="0" indent="0">
              <a:spcBef>
                <a:spcPts val="2500"/>
              </a:spcBef>
              <a:buFont typeface="Arial" panose="020B0604020202020204" pitchFamily="34" charset="0"/>
              <a:buNone/>
            </a:pPr>
            <a:r>
              <a:rPr lang="en-US" sz="1300" b="1"/>
              <a:t>Reflecting on Broader Implications</a:t>
            </a:r>
          </a:p>
          <a:p>
            <a:pPr marL="0" lvl="1" indent="0">
              <a:buFont typeface="Arial" panose="020B0604020202020204" pitchFamily="34" charset="0"/>
              <a:buNone/>
            </a:pPr>
            <a:r>
              <a:rPr lang="en-US" sz="1300"/>
              <a:t>Students reflect on what findings reveal about online learning strengths, weaknesses, and data gaps.</a:t>
            </a:r>
          </a:p>
          <a:p>
            <a:pPr marL="0" indent="0">
              <a:spcBef>
                <a:spcPts val="2500"/>
              </a:spcBef>
              <a:buFont typeface="Arial" panose="020B0604020202020204" pitchFamily="34" charset="0"/>
              <a:buNone/>
            </a:pPr>
            <a:r>
              <a:rPr lang="en-US" sz="1300" b="1"/>
              <a:t>Value of Dialogue in Research</a:t>
            </a:r>
          </a:p>
          <a:p>
            <a:pPr marL="0" lvl="1" indent="0">
              <a:buFont typeface="Arial" panose="020B0604020202020204" pitchFamily="34" charset="0"/>
              <a:buNone/>
            </a:pPr>
            <a:r>
              <a:rPr lang="en-US" sz="1300"/>
              <a:t>Collective synthesis through dialogue consolidates learning and emphasizes the importance of discussion in research.</a:t>
            </a:r>
          </a:p>
        </p:txBody>
      </p:sp>
      <p:pic>
        <p:nvPicPr>
          <p:cNvPr id="5" name="Content Placeholder 4" descr="High angle shot of a group of students studying in a coffee shop">
            <a:extLst>
              <a:ext uri="{FF2B5EF4-FFF2-40B4-BE49-F238E27FC236}">
                <a16:creationId xmlns:a16="http://schemas.microsoft.com/office/drawing/2014/main" id="{69DECAFA-4B9D-4515-BE03-AA4307639BA8}"/>
              </a:ext>
            </a:extLst>
          </p:cNvPr>
          <p:cNvPicPr>
            <a:picLocks noGrp="1" noChangeAspect="1"/>
          </p:cNvPicPr>
          <p:nvPr>
            <p:ph type="pic" sz="quarter" idx="18"/>
          </p:nvPr>
        </p:nvPicPr>
        <p:blipFill>
          <a:blip r:embed="rId3"/>
          <a:srcRect l="43150" r="31505" b="2"/>
          <a:stretch>
            <a:fillRect/>
          </a:stretch>
        </p:blipFill>
        <p:spPr>
          <a:xfrm>
            <a:off x="9521861" y="269622"/>
            <a:ext cx="2395728" cy="6309360"/>
          </a:xfrm>
        </p:spPr>
      </p:pic>
    </p:spTree>
    <p:extLst>
      <p:ext uri="{BB962C8B-B14F-4D97-AF65-F5344CB8AC3E}">
        <p14:creationId xmlns:p14="http://schemas.microsoft.com/office/powerpoint/2010/main" val="174005647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Solace">
  <a:themeElements>
    <a:clrScheme name="Custom 2">
      <a:dk1>
        <a:srgbClr val="000000"/>
      </a:dk1>
      <a:lt1>
        <a:srgbClr val="FFFFFF"/>
      </a:lt1>
      <a:dk2>
        <a:srgbClr val="0B2627"/>
      </a:dk2>
      <a:lt2>
        <a:srgbClr val="DAE3E3"/>
      </a:lt2>
      <a:accent1>
        <a:srgbClr val="858A66"/>
      </a:accent1>
      <a:accent2>
        <a:srgbClr val="DACCE0"/>
      </a:accent2>
      <a:accent3>
        <a:srgbClr val="ADBEBF"/>
      </a:accent3>
      <a:accent4>
        <a:srgbClr val="E0B775"/>
      </a:accent4>
      <a:accent5>
        <a:srgbClr val="BA6F50"/>
      </a:accent5>
      <a:accent6>
        <a:srgbClr val="D0BB9E"/>
      </a:accent6>
      <a:hlink>
        <a:srgbClr val="698289"/>
      </a:hlink>
      <a:folHlink>
        <a:srgbClr val="9F7C8F"/>
      </a:folHlink>
    </a:clrScheme>
    <a:fontScheme name="Custom 63">
      <a:majorFont>
        <a:latin typeface="Batang"/>
        <a:ea typeface=""/>
        <a:cs typeface=""/>
      </a:majorFont>
      <a:minorFont>
        <a:latin typeface="Avenir Next LT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olace_Copilot Layouts_win32_KO_V7" id="{158F8A01-2E5F-4A07-81BB-FE4F3C72D79D}" vid="{30D5BA39-8B68-4632-B62A-F659D871A1D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B99ED26-B189-4BA1-99D0-1112D8C2F106}">
  <ds:schemaRefs>
    <ds:schemaRef ds:uri="16c05727-aa75-4e4a-9b5f-8a80a1165891"/>
    <ds:schemaRef ds:uri="230e9df3-be65-4c73-a93b-d1236ebd677e"/>
    <ds:schemaRef ds:uri="71af3243-3dd4-4a8d-8c0d-dd76da1f02a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3766CE19-BB35-48A2-AFDA-766E83330032}">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38E339AF-67FC-4BA3-8B2E-038B3ED310D5}">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0</TotalTime>
  <Words>2094</Words>
  <Application>Microsoft Office PowerPoint</Application>
  <PresentationFormat>Widescreen</PresentationFormat>
  <Paragraphs>102</Paragraphs>
  <Slides>13</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Batang</vt:lpstr>
      <vt:lpstr>Aptos</vt:lpstr>
      <vt:lpstr>Arial</vt:lpstr>
      <vt:lpstr>Avenir Next LT Pro Light</vt:lpstr>
      <vt:lpstr>Solace</vt:lpstr>
      <vt:lpstr>Qualitative Data Exercise: Exploring Themes in Student Interview Excerpts</vt:lpstr>
      <vt:lpstr>Introduction to the Qualitative Data Exercise</vt:lpstr>
      <vt:lpstr>Purpose and Learning Goals</vt:lpstr>
      <vt:lpstr>Activity Structure and Expectations</vt:lpstr>
      <vt:lpstr>Dataset and Initial Coding</vt:lpstr>
      <vt:lpstr>Interview Excerpts for Analysis</vt:lpstr>
      <vt:lpstr>Introduction to Initial Coding</vt:lpstr>
      <vt:lpstr>Theme Development and Interpretation</vt:lpstr>
      <vt:lpstr>Grouping Codes into Themes</vt:lpstr>
      <vt:lpstr>Interpreting Themes and Drawing Conclusions</vt:lpstr>
      <vt:lpstr>Reflexivity and Collaborative Discussion</vt:lpstr>
      <vt:lpstr>Reflecting on Researcher Bias</vt:lpstr>
      <vt:lpstr>Whole-Class Discussion and Synthesis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Helen A Griffiths</dc:creator>
  <cp:lastModifiedBy>Helen A Griffiths</cp:lastModifiedBy>
  <cp:revision>2</cp:revision>
  <dcterms:created xsi:type="dcterms:W3CDTF">2025-05-21T23:03:00Z</dcterms:created>
  <dcterms:modified xsi:type="dcterms:W3CDTF">2026-01-30T12:53:30Z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