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72" r:id="rId1"/>
  </p:sldMasterIdLst>
  <p:notesMasterIdLst>
    <p:notesMasterId r:id="rId16"/>
  </p:notesMasterIdLst>
  <p:sldIdLst>
    <p:sldId id="256" r:id="rId2"/>
    <p:sldId id="257" r:id="rId3"/>
    <p:sldId id="258" r:id="rId4"/>
    <p:sldId id="260" r:id="rId5"/>
    <p:sldId id="261" r:id="rId6"/>
    <p:sldId id="262" r:id="rId7"/>
    <p:sldId id="263" r:id="rId8"/>
    <p:sldId id="264" r:id="rId9"/>
    <p:sldId id="265" r:id="rId10"/>
    <p:sldId id="267" r:id="rId11"/>
    <p:sldId id="271" r:id="rId12"/>
    <p:sldId id="272" r:id="rId13"/>
    <p:sldId id="274" r:id="rId14"/>
    <p:sldId id="273" r:id="rId1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FBEB74A-7CEC-E36A-2B72-0ACEC3B7B894}" name="Taha Fatehnagar" initials="TF" userId="086b95eb4d64c7d0"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407EE39-42F6-4224-913A-FE5B60889325}">
  <a:tblStyle styleId="{A407EE39-42F6-4224-913A-FE5B60889325}" styleName="Table_0">
    <a:wholeTbl>
      <a:tcTxStyle b="off" i="off">
        <a:font>
          <a:latin typeface="Arial"/>
          <a:ea typeface="Arial"/>
          <a:cs typeface="Arial"/>
        </a:font>
        <a:srgbClr val="000000"/>
      </a:tcTxStyle>
      <a:tcStyle>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 styleId="{463F5789-61F1-4460-8BB7-7D2F9F56B811}" styleName="Table_1">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b="off" i="off"/>
      <a:tcStyle>
        <a:tcBdr/>
        <a:fill>
          <a:solidFill>
            <a:srgbClr val="CDD4EA"/>
          </a:solidFill>
        </a:fill>
      </a:tcStyle>
    </a:band1H>
    <a:band2H>
      <a:tcTxStyle b="off" i="off"/>
      <a:tcStyle>
        <a:tcBdr/>
      </a:tcStyle>
    </a:band2H>
    <a:band1V>
      <a:tcTxStyle b="off" i="off"/>
      <a:tcStyle>
        <a:tcBdr/>
        <a:fill>
          <a:solidFill>
            <a:srgbClr val="CDD4EA"/>
          </a:solidFill>
        </a:fill>
      </a:tcStyle>
    </a:band1V>
    <a:band2V>
      <a:tcTxStyle b="off" i="off"/>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b="off" i="off"/>
      <a:tcStyle>
        <a:tcBdr/>
      </a:tcStyle>
    </a:seCell>
    <a:swCell>
      <a:tcTxStyle b="off" i="off"/>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b="off" i="off"/>
      <a:tcStyle>
        <a:tcBdr/>
      </a:tcStyle>
    </a:neCell>
    <a:nwCell>
      <a:tcTxStyle b="off" i="off"/>
      <a:tcStyle>
        <a:tcBdr/>
      </a:tcStyle>
    </a:nwCell>
  </a:tblStyle>
  <a:tblStyle styleId="{7B208E96-A423-442F-B9BC-8177B98686DB}" styleName="Table_2">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079" autoAdjust="0"/>
  </p:normalViewPr>
  <p:slideViewPr>
    <p:cSldViewPr snapToGrid="0">
      <p:cViewPr varScale="1">
        <p:scale>
          <a:sx n="65" d="100"/>
          <a:sy n="65" d="100"/>
        </p:scale>
        <p:origin x="1248"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8/10/relationships/authors" Targe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2"/>
        <p:cNvGrpSpPr/>
        <p:nvPr/>
      </p:nvGrpSpPr>
      <p:grpSpPr>
        <a:xfrm>
          <a:off x="0" y="0"/>
          <a:ext cx="0" cy="0"/>
          <a:chOff x="0" y="0"/>
          <a:chExt cx="0" cy="0"/>
        </a:xfrm>
      </p:grpSpPr>
      <p:sp>
        <p:nvSpPr>
          <p:cNvPr id="2053" name="Google Shape;2053;g3146cb5cc3e_0_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054" name="Google Shape;2054;g3146cb5cc3e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2"/>
        <p:cNvGrpSpPr/>
        <p:nvPr/>
      </p:nvGrpSpPr>
      <p:grpSpPr>
        <a:xfrm>
          <a:off x="0" y="0"/>
          <a:ext cx="0" cy="0"/>
          <a:chOff x="0" y="0"/>
          <a:chExt cx="0" cy="0"/>
        </a:xfrm>
      </p:grpSpPr>
      <p:sp>
        <p:nvSpPr>
          <p:cNvPr id="2073" name="Google Shape;2073;g3146cb5cc3e_0_285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074" name="Google Shape;2074;g3146cb5cc3e_0_28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1"/>
        <p:cNvGrpSpPr/>
        <p:nvPr/>
      </p:nvGrpSpPr>
      <p:grpSpPr>
        <a:xfrm>
          <a:off x="0" y="0"/>
          <a:ext cx="0" cy="0"/>
          <a:chOff x="0" y="0"/>
          <a:chExt cx="0" cy="0"/>
        </a:xfrm>
      </p:grpSpPr>
      <p:sp>
        <p:nvSpPr>
          <p:cNvPr id="2082" name="Google Shape;2082;g3146cb5cc3e_0_606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Royal Mail PLC is a successful post and logistics company with its headquarters in the United Kingdom that handles delivery services throughout the country. The </a:t>
            </a:r>
            <a:r>
              <a:rPr lang="en-US" sz="1100" b="0" i="0" u="none" strike="noStrike" cap="none" dirty="0" err="1">
                <a:solidFill>
                  <a:srgbClr val="000000"/>
                </a:solidFill>
                <a:effectLst/>
                <a:latin typeface="Arial" panose="020B0604020202020204" pitchFamily="34" charset="0"/>
                <a:ea typeface="Arial"/>
                <a:cs typeface="Arial" panose="020B0604020202020204" pitchFamily="34" charset="0"/>
                <a:sym typeface="Arial"/>
              </a:rPr>
              <a:t>organisation</a:t>
            </a: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 needs competent workers in operations, especially lorry drivers, to maintain the timely and safe delivery of products between the distribution </a:t>
            </a:r>
            <a:r>
              <a:rPr lang="en-US" sz="1100" b="0" i="0" u="none" strike="noStrike" cap="none" dirty="0" err="1">
                <a:solidFill>
                  <a:srgbClr val="000000"/>
                </a:solidFill>
                <a:effectLst/>
                <a:latin typeface="Arial" panose="020B0604020202020204" pitchFamily="34" charset="0"/>
                <a:ea typeface="Arial"/>
                <a:cs typeface="Arial" panose="020B0604020202020204" pitchFamily="34" charset="0"/>
                <a:sym typeface="Arial"/>
              </a:rPr>
              <a:t>centres</a:t>
            </a: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 The foundation of reliability in service and adherence to the legal and safety standards requires effective recruitment and further training. In this presentation, the recruitment of a lorry driver at the Royal Mail PLC will be discussed, and this will involve job analysis, job description and person specification. The learning, training, and development requirements of the position, based on the established learning theories to facilitate </a:t>
            </a:r>
            <a:r>
              <a:rPr lang="en-US" sz="1100" b="0" i="0" u="none" strike="noStrike" cap="none" dirty="0" err="1">
                <a:solidFill>
                  <a:srgbClr val="000000"/>
                </a:solidFill>
                <a:effectLst/>
                <a:latin typeface="Arial" panose="020B0604020202020204" pitchFamily="34" charset="0"/>
                <a:ea typeface="Arial"/>
                <a:cs typeface="Arial" panose="020B0604020202020204" pitchFamily="34" charset="0"/>
                <a:sym typeface="Arial"/>
              </a:rPr>
              <a:t>organisational</a:t>
            </a: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 performance, will also be evaluated. </a:t>
            </a:r>
          </a:p>
          <a:p>
            <a:pPr marL="0" lvl="0" indent="0" algn="l" rtl="0">
              <a:lnSpc>
                <a:spcPct val="100000"/>
              </a:lnSpc>
              <a:spcBef>
                <a:spcPts val="0"/>
              </a:spcBef>
              <a:spcAft>
                <a:spcPts val="0"/>
              </a:spcAft>
              <a:buSzPts val="1100"/>
              <a:buNone/>
            </a:pPr>
            <a:endParaRPr dirty="0"/>
          </a:p>
        </p:txBody>
      </p:sp>
      <p:sp>
        <p:nvSpPr>
          <p:cNvPr id="2083" name="Google Shape;2083;g3146cb5cc3e_0_60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9"/>
        <p:cNvGrpSpPr/>
        <p:nvPr/>
      </p:nvGrpSpPr>
      <p:grpSpPr>
        <a:xfrm>
          <a:off x="0" y="0"/>
          <a:ext cx="0" cy="0"/>
          <a:chOff x="0" y="0"/>
          <a:chExt cx="0" cy="0"/>
        </a:xfrm>
      </p:grpSpPr>
      <p:sp>
        <p:nvSpPr>
          <p:cNvPr id="2110" name="Google Shape;2110;g3146cb5cc3e_0_1258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indent="0" algn="just">
              <a:buNone/>
            </a:pP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The most significant and crucial task of the recruitment process is job analysis because it gives an organized assessment of the contents of the job and what is necessary to effectively execute it. In the case of Royal Mail PLC, the job analysis of the lorry driver job is based on ensuring the secure and punctual transportation of the mail and parcels along the distribution network throughout the country. The transport drivers are critical to the operation process because any lateness or mistake during the transportation process could directly influence the reliability of the service and the satisfaction of the customers. Some of the main functions identified in the analysis are driving the heavy goods vehicles between mail </a:t>
            </a:r>
            <a:r>
              <a:rPr lang="en-US" sz="1100" b="0" i="0" u="none" strike="noStrike" cap="none" dirty="0" err="1">
                <a:solidFill>
                  <a:srgbClr val="000000"/>
                </a:solidFill>
                <a:effectLst/>
                <a:latin typeface="Arial" panose="020B0604020202020204" pitchFamily="34" charset="0"/>
                <a:ea typeface="Arial"/>
                <a:cs typeface="Arial" panose="020B0604020202020204" pitchFamily="34" charset="0"/>
                <a:sym typeface="Arial"/>
              </a:rPr>
              <a:t>centres</a:t>
            </a: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 loading and unloading mail cages, performing vehicle safety checks daily by the drivers, and keeping proper records of deliveries. Also, the position requires strong adherence to transport laws in the UK, as well as drivers' hours regulations and road safety regulations.</a:t>
            </a:r>
          </a:p>
          <a:p>
            <a:pPr marL="158750" indent="0" algn="just">
              <a:buNone/>
            </a:pP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Physical conditions that include long sitting, alertness in long-distance driving, manual work and dealing with fatigue, are also assessed by job analysis (Thapa, and Sarkar, 2025). The mental requirements are concentration, planning, time-pressured decision-making and handling of unpredictable complications like traffic and weather problems. Some of the working conditions could include night shifts, working on weekends and dealing with different weather conditions. The job analysis would facilitate Royal Mail to create an efficient recruitment process where the expectations of the job are realistic and compatible with the needs of the business.</a:t>
            </a:r>
          </a:p>
          <a:p>
            <a:pPr marL="0" lvl="0" indent="0" algn="l" rtl="0">
              <a:lnSpc>
                <a:spcPct val="100000"/>
              </a:lnSpc>
              <a:spcBef>
                <a:spcPts val="0"/>
              </a:spcBef>
              <a:spcAft>
                <a:spcPts val="0"/>
              </a:spcAft>
              <a:buSzPts val="1100"/>
              <a:buNone/>
            </a:pPr>
            <a:endParaRPr dirty="0"/>
          </a:p>
        </p:txBody>
      </p:sp>
      <p:sp>
        <p:nvSpPr>
          <p:cNvPr id="2111" name="Google Shape;2111;g3146cb5cc3e_0_125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4"/>
        <p:cNvGrpSpPr/>
        <p:nvPr/>
      </p:nvGrpSpPr>
      <p:grpSpPr>
        <a:xfrm>
          <a:off x="0" y="0"/>
          <a:ext cx="0" cy="0"/>
          <a:chOff x="0" y="0"/>
          <a:chExt cx="0" cy="0"/>
        </a:xfrm>
      </p:grpSpPr>
      <p:sp>
        <p:nvSpPr>
          <p:cNvPr id="2235" name="Google Shape;2235;g3146cb5cc3e_0_1590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indent="0" algn="just">
              <a:buNone/>
            </a:pP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The job description is based directly on the results of the job analysis and is an official document that is used in the entire recruitment exercise. With the case of the lorry driver job in Royal Mail PLC, the job description is well-determined and indicates the core business of the job, that is to deliver mail and parcels to delivery hubs and Royal Mail distribution centers safely, securely and efficiently. The most essential duties involve driving heavy goods vehicles as per the corporate policies and road transportation laws, carrying out pre- and post-traffic automobile assessments, and informing the relevant authorities about any mechanical failures early enough. The drivers have to make sure that the mail loads are properly secured and the delivery schedules are made as scheduled without loss of safety.</a:t>
            </a:r>
          </a:p>
          <a:p>
            <a:pPr marL="158750" indent="0" algn="just">
              <a:buNone/>
            </a:pP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The job description also reveals that there will be a necessity to store the correct records through digital systems, to interact with the depot supervisors and collaborate with the logistics teams (Rushton </a:t>
            </a:r>
            <a:r>
              <a:rPr lang="en-US" sz="1100" b="0" i="1" u="none" strike="noStrike" cap="none" dirty="0">
                <a:solidFill>
                  <a:srgbClr val="000000"/>
                </a:solidFill>
                <a:effectLst/>
                <a:latin typeface="Arial" panose="020B0604020202020204" pitchFamily="34" charset="0"/>
                <a:ea typeface="Arial"/>
                <a:cs typeface="Arial" panose="020B0604020202020204" pitchFamily="34" charset="0"/>
                <a:sym typeface="Arial"/>
              </a:rPr>
              <a:t>et al.,</a:t>
            </a: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 2026). Manual handling procedures and fatigue management policies are also noted as some of the health and safety responsibilities. A detailed job description will make sure candidates have a full picture of what is expected as a result of the job and will eliminate the chances of misunderstandings, which will enhance the retention of employees.</a:t>
            </a:r>
          </a:p>
          <a:p>
            <a:pPr marL="0" lvl="0" indent="0" algn="l" rtl="0">
              <a:lnSpc>
                <a:spcPct val="100000"/>
              </a:lnSpc>
              <a:spcBef>
                <a:spcPts val="0"/>
              </a:spcBef>
              <a:spcAft>
                <a:spcPts val="0"/>
              </a:spcAft>
              <a:buSzPts val="1100"/>
              <a:buNone/>
            </a:pPr>
            <a:endParaRPr dirty="0"/>
          </a:p>
        </p:txBody>
      </p:sp>
      <p:sp>
        <p:nvSpPr>
          <p:cNvPr id="2236" name="Google Shape;2236;g3146cb5cc3e_0_159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6"/>
        <p:cNvGrpSpPr/>
        <p:nvPr/>
      </p:nvGrpSpPr>
      <p:grpSpPr>
        <a:xfrm>
          <a:off x="0" y="0"/>
          <a:ext cx="0" cy="0"/>
          <a:chOff x="0" y="0"/>
          <a:chExt cx="0" cy="0"/>
        </a:xfrm>
      </p:grpSpPr>
      <p:sp>
        <p:nvSpPr>
          <p:cNvPr id="2257" name="Google Shape;2257;g3146cb5cc3e_0_1879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indent="0" algn="just">
              <a:buNone/>
            </a:pPr>
            <a:r>
              <a:rPr lang="en-US" sz="1100" b="0" i="0" u="none" strike="noStrike" cap="none" dirty="0">
                <a:solidFill>
                  <a:srgbClr val="000000"/>
                </a:solidFill>
                <a:effectLst/>
                <a:latin typeface="+mj-lt"/>
                <a:ea typeface="Arial"/>
                <a:cs typeface="Times New Roman" panose="02020603050405020304" pitchFamily="18" charset="0"/>
                <a:sym typeface="Arial"/>
              </a:rPr>
              <a:t>Person specification allows defining what a perfect candidate will look like when filling the position of a lorry driver at Royal Mail PLC and makes the recruitment decision impartial, objective, and job-related. The necessary requirements are having a UK Category C or C+E driving </a:t>
            </a:r>
            <a:r>
              <a:rPr lang="en-US" sz="1100" b="0" i="0" u="none" strike="noStrike" cap="none" dirty="0" err="1">
                <a:solidFill>
                  <a:srgbClr val="000000"/>
                </a:solidFill>
                <a:effectLst/>
                <a:latin typeface="+mj-lt"/>
                <a:ea typeface="Arial"/>
                <a:cs typeface="Times New Roman" panose="02020603050405020304" pitchFamily="18" charset="0"/>
                <a:sym typeface="Arial"/>
              </a:rPr>
              <a:t>licence</a:t>
            </a:r>
            <a:r>
              <a:rPr lang="en-US" sz="1100" b="0" i="0" u="none" strike="noStrike" cap="none" dirty="0">
                <a:solidFill>
                  <a:srgbClr val="000000"/>
                </a:solidFill>
                <a:effectLst/>
                <a:latin typeface="+mj-lt"/>
                <a:ea typeface="Arial"/>
                <a:cs typeface="Times New Roman" panose="02020603050405020304" pitchFamily="18" charset="0"/>
                <a:sym typeface="Arial"/>
              </a:rPr>
              <a:t> and having a Driver Certificate of Professional Competence (CPC). The applicants should also possess an excellent driving record with few penalty points and must be well knowledgeable of the road transport regulations in the UK.</a:t>
            </a:r>
          </a:p>
          <a:p>
            <a:pPr marL="158750" indent="0" algn="just">
              <a:buNone/>
            </a:pPr>
            <a:r>
              <a:rPr lang="en-US" sz="1100" b="0" i="0" u="none" strike="noStrike" cap="none" dirty="0">
                <a:solidFill>
                  <a:srgbClr val="000000"/>
                </a:solidFill>
                <a:effectLst/>
                <a:latin typeface="+mj-lt"/>
                <a:ea typeface="Arial"/>
                <a:cs typeface="Times New Roman" panose="02020603050405020304" pitchFamily="18" charset="0"/>
                <a:sym typeface="Arial"/>
              </a:rPr>
              <a:t>Skills-wise, the job needs the person to be brilliant in time management, detailing responsibilities and following strict delivery timelines (Singh, 2025). The reason is that physical fitness is required since long driving hours and manual handling are required. The </a:t>
            </a:r>
            <a:r>
              <a:rPr lang="en-US" sz="1100" b="0" i="0" u="none" strike="noStrike" cap="none" dirty="0" err="1">
                <a:solidFill>
                  <a:srgbClr val="000000"/>
                </a:solidFill>
                <a:effectLst/>
                <a:latin typeface="+mj-lt"/>
                <a:ea typeface="Arial"/>
                <a:cs typeface="Times New Roman" panose="02020603050405020304" pitchFamily="18" charset="0"/>
                <a:sym typeface="Arial"/>
              </a:rPr>
              <a:t>behavioural</a:t>
            </a:r>
            <a:r>
              <a:rPr lang="en-US" sz="1100" b="0" i="0" u="none" strike="noStrike" cap="none" dirty="0">
                <a:solidFill>
                  <a:srgbClr val="000000"/>
                </a:solidFill>
                <a:effectLst/>
                <a:latin typeface="+mj-lt"/>
                <a:ea typeface="Arial"/>
                <a:cs typeface="Times New Roman" panose="02020603050405020304" pitchFamily="18" charset="0"/>
                <a:sym typeface="Arial"/>
              </a:rPr>
              <a:t> qualities, e.g. reliability, punctuality, responsibility and stress resilience, will be important because the lorry drivers will mostly work on their own and be under stress.</a:t>
            </a:r>
          </a:p>
          <a:p>
            <a:pPr marL="158750" indent="0" algn="just">
              <a:buNone/>
            </a:pPr>
            <a:r>
              <a:rPr lang="en-US" sz="1100" b="0" i="0" u="none" strike="noStrike" cap="none" dirty="0">
                <a:solidFill>
                  <a:srgbClr val="000000"/>
                </a:solidFill>
                <a:effectLst/>
                <a:latin typeface="+mj-lt"/>
                <a:ea typeface="Arial"/>
                <a:cs typeface="Times New Roman" panose="02020603050405020304" pitchFamily="18" charset="0"/>
                <a:sym typeface="Arial"/>
              </a:rPr>
              <a:t>The reasonable requirements can be previous experience in logistics, postal work, or the large-scale distribution practice, or knowledge of digital routing and tracking software. Effective communication is also an advantage in communicating with the depot staff and supervisors. An effective person specification will enable Royal Mail to choose the right candidates to fill the vacancy based on their technical and </a:t>
            </a:r>
            <a:r>
              <a:rPr lang="en-US" sz="1100" b="0" i="0" u="none" strike="noStrike" cap="none" dirty="0" err="1">
                <a:solidFill>
                  <a:srgbClr val="000000"/>
                </a:solidFill>
                <a:effectLst/>
                <a:latin typeface="+mj-lt"/>
                <a:ea typeface="Arial"/>
                <a:cs typeface="Times New Roman" panose="02020603050405020304" pitchFamily="18" charset="0"/>
                <a:sym typeface="Arial"/>
              </a:rPr>
              <a:t>organisational</a:t>
            </a:r>
            <a:r>
              <a:rPr lang="en-US" sz="1100" b="0" i="0" u="none" strike="noStrike" cap="none" dirty="0">
                <a:solidFill>
                  <a:srgbClr val="000000"/>
                </a:solidFill>
                <a:effectLst/>
                <a:latin typeface="+mj-lt"/>
                <a:ea typeface="Arial"/>
                <a:cs typeface="Times New Roman" panose="02020603050405020304" pitchFamily="18" charset="0"/>
                <a:sym typeface="Arial"/>
              </a:rPr>
              <a:t> culture and the job needs of the position. </a:t>
            </a:r>
          </a:p>
          <a:p>
            <a:pPr marL="0" lvl="0" indent="0" algn="l" rtl="0">
              <a:lnSpc>
                <a:spcPct val="100000"/>
              </a:lnSpc>
              <a:spcBef>
                <a:spcPts val="0"/>
              </a:spcBef>
              <a:spcAft>
                <a:spcPts val="0"/>
              </a:spcAft>
              <a:buSzPts val="1100"/>
              <a:buNone/>
            </a:pPr>
            <a:endParaRPr dirty="0"/>
          </a:p>
        </p:txBody>
      </p:sp>
      <p:sp>
        <p:nvSpPr>
          <p:cNvPr id="2258" name="Google Shape;2258;g3146cb5cc3e_0_187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6"/>
        <p:cNvGrpSpPr/>
        <p:nvPr/>
      </p:nvGrpSpPr>
      <p:grpSpPr>
        <a:xfrm>
          <a:off x="0" y="0"/>
          <a:ext cx="0" cy="0"/>
          <a:chOff x="0" y="0"/>
          <a:chExt cx="0" cy="0"/>
        </a:xfrm>
      </p:grpSpPr>
      <p:sp>
        <p:nvSpPr>
          <p:cNvPr id="2297" name="Google Shape;2297;g3146cb5cc3e_0_2528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Training, learning and development play a critical role in ensuring that the high levels of performance are maintained in Royal Mail PLC, especially in operation-related jobs like lorry drivers. The logistics environment is very controlled, safety sensitive, and performance-based, and this necessitates constant growth instead of optionality (</a:t>
            </a:r>
            <a:r>
              <a:rPr lang="en-US" sz="1100" b="0" i="0" u="none" strike="noStrike" cap="none" dirty="0" err="1">
                <a:solidFill>
                  <a:srgbClr val="000000"/>
                </a:solidFill>
                <a:effectLst/>
                <a:latin typeface="Arial" panose="020B0604020202020204" pitchFamily="34" charset="0"/>
                <a:ea typeface="Arial"/>
                <a:cs typeface="Arial" panose="020B0604020202020204" pitchFamily="34" charset="0"/>
                <a:sym typeface="Arial"/>
              </a:rPr>
              <a:t>Dumanska</a:t>
            </a: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 2025). In the case of a lorry driver, some of the areas that trigger learning will be the changes in legislation governing transport, the introduction of technology, rising customer service, and the efficiency targets of an </a:t>
            </a:r>
            <a:r>
              <a:rPr lang="en-US" sz="1100" b="0" i="0" u="none" strike="noStrike" cap="none" dirty="0" err="1">
                <a:solidFill>
                  <a:srgbClr val="000000"/>
                </a:solidFill>
                <a:effectLst/>
                <a:latin typeface="Arial" panose="020B0604020202020204" pitchFamily="34" charset="0"/>
                <a:ea typeface="Arial"/>
                <a:cs typeface="Arial" panose="020B0604020202020204" pitchFamily="34" charset="0"/>
                <a:sym typeface="Arial"/>
              </a:rPr>
              <a:t>organisation</a:t>
            </a: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 The meeting of these needs would make employees in their line of duty always perform with safety, confidence and in accordance with the laws. </a:t>
            </a:r>
            <a:r>
              <a:rPr lang="en-US" sz="1100" b="0" i="0" u="none" strike="noStrike" cap="none" dirty="0" err="1">
                <a:solidFill>
                  <a:srgbClr val="000000"/>
                </a:solidFill>
                <a:effectLst/>
                <a:latin typeface="Arial" panose="020B0604020202020204" pitchFamily="34" charset="0"/>
                <a:ea typeface="Arial"/>
                <a:cs typeface="Arial" panose="020B0604020202020204" pitchFamily="34" charset="0"/>
                <a:sym typeface="Arial"/>
              </a:rPr>
              <a:t>Organisationally</a:t>
            </a: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 an employee development investment lessens risks, enhances the reliability of the services, and sustains the long-term workforce. Training needs identification and analysis, therefore, have come in handy as part of aligning individual capability with Royal Mail's operational excellence strategy.</a:t>
            </a:r>
          </a:p>
          <a:p>
            <a:pPr marL="0" lvl="0" indent="0" algn="l" rtl="0">
              <a:lnSpc>
                <a:spcPct val="100000"/>
              </a:lnSpc>
              <a:spcBef>
                <a:spcPts val="0"/>
              </a:spcBef>
              <a:spcAft>
                <a:spcPts val="0"/>
              </a:spcAft>
              <a:buSzPts val="1100"/>
              <a:buNone/>
            </a:pPr>
            <a:endParaRPr dirty="0"/>
          </a:p>
        </p:txBody>
      </p:sp>
      <p:sp>
        <p:nvSpPr>
          <p:cNvPr id="2298" name="Google Shape;2298;g3146cb5cc3e_0_252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2"/>
        <p:cNvGrpSpPr/>
        <p:nvPr/>
      </p:nvGrpSpPr>
      <p:grpSpPr>
        <a:xfrm>
          <a:off x="0" y="0"/>
          <a:ext cx="0" cy="0"/>
          <a:chOff x="0" y="0"/>
          <a:chExt cx="0" cy="0"/>
        </a:xfrm>
      </p:grpSpPr>
      <p:sp>
        <p:nvSpPr>
          <p:cNvPr id="2303" name="Google Shape;2303;g3146cb5cc3e_0_285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158750" indent="0" algn="just">
              <a:buNone/>
            </a:pP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The behaviorist learning theory can be highly applicable in lorry driver training needs of Royal Mail PLC since it focuses on observation of behaviors and behavioral resultant learning (Pan, and Ryan, 2025). Although behaviorist theorists like Skinner maintained that learning is an acquired activity that takes place when behavior is guided through reinforcement, practice and enhancement, they asserted that learning by behaviorisms takes place through the association of behavior. When applied to a lorry driver, this theory helps in promoting comprehensive training regimes that promote appropriate driving habits, safety standards and process compliance.</a:t>
            </a:r>
          </a:p>
          <a:p>
            <a:pPr marL="158750" indent="0" algn="just">
              <a:buNone/>
            </a:pP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As an illustration, street drivers may be trained on driving tests by being subjected to constant tutorial exercises, road drills and road simulation methods. Some of the positive reinforcement in the form of recognition of their performances, safe-driving incentives, or commendations act to help drivers exhibit high standards. On the other hand, penalties or corrective feedback would deter unsafe </a:t>
            </a:r>
            <a:r>
              <a:rPr lang="en-US" sz="1100" b="0" i="0" u="none" strike="noStrike" cap="none" dirty="0" err="1">
                <a:solidFill>
                  <a:srgbClr val="000000"/>
                </a:solidFill>
                <a:effectLst/>
                <a:latin typeface="Arial" panose="020B0604020202020204" pitchFamily="34" charset="0"/>
                <a:ea typeface="Arial"/>
                <a:cs typeface="Arial" panose="020B0604020202020204" pitchFamily="34" charset="0"/>
                <a:sym typeface="Arial"/>
              </a:rPr>
              <a:t>practises</a:t>
            </a: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 used in driving. The </a:t>
            </a:r>
            <a:r>
              <a:rPr lang="en-US" sz="1100" b="0" i="0" u="none" strike="noStrike" cap="none" dirty="0" err="1">
                <a:solidFill>
                  <a:srgbClr val="000000"/>
                </a:solidFill>
                <a:effectLst/>
                <a:latin typeface="Arial" panose="020B0604020202020204" pitchFamily="34" charset="0"/>
                <a:ea typeface="Arial"/>
                <a:cs typeface="Arial" panose="020B0604020202020204" pitchFamily="34" charset="0"/>
                <a:sym typeface="Arial"/>
              </a:rPr>
              <a:t>behaviourist</a:t>
            </a: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 methods are highly effective in jobs that are consistent, accurate, and adherent to the rules, including checking of vehicles, enforcement of road rules and loading. Through strengthening good </a:t>
            </a:r>
            <a:r>
              <a:rPr lang="en-US" sz="1100" b="0" i="0" u="none" strike="noStrike" cap="none" dirty="0" err="1">
                <a:solidFill>
                  <a:srgbClr val="000000"/>
                </a:solidFill>
                <a:effectLst/>
                <a:latin typeface="Arial" panose="020B0604020202020204" pitchFamily="34" charset="0"/>
                <a:ea typeface="Arial"/>
                <a:cs typeface="Arial" panose="020B0604020202020204" pitchFamily="34" charset="0"/>
                <a:sym typeface="Arial"/>
              </a:rPr>
              <a:t>behaviours</a:t>
            </a: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 Royal Mail will have fewer accidents, more efficiency, and legality.</a:t>
            </a:r>
          </a:p>
          <a:p>
            <a:pPr marL="0" lvl="0" indent="0" algn="l" rtl="0">
              <a:lnSpc>
                <a:spcPct val="100000"/>
              </a:lnSpc>
              <a:spcBef>
                <a:spcPts val="0"/>
              </a:spcBef>
              <a:spcAft>
                <a:spcPts val="0"/>
              </a:spcAft>
              <a:buSzPts val="1100"/>
              <a:buNone/>
            </a:pPr>
            <a:endParaRPr dirty="0"/>
          </a:p>
        </p:txBody>
      </p:sp>
      <p:sp>
        <p:nvSpPr>
          <p:cNvPr id="2304" name="Google Shape;2304;g3146cb5cc3e_0_285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1"/>
        <p:cNvGrpSpPr/>
        <p:nvPr/>
      </p:nvGrpSpPr>
      <p:grpSpPr>
        <a:xfrm>
          <a:off x="0" y="0"/>
          <a:ext cx="0" cy="0"/>
          <a:chOff x="0" y="0"/>
          <a:chExt cx="0" cy="0"/>
        </a:xfrm>
      </p:grpSpPr>
      <p:sp>
        <p:nvSpPr>
          <p:cNvPr id="2372" name="Google Shape;2372;g3146cb5cc3e_0_316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mj-lt"/>
                <a:ea typeface="Arial"/>
                <a:cs typeface="Arial"/>
                <a:sym typeface="Arial"/>
              </a:rPr>
              <a:t>Cognitivist learning theory deals with the way people process information, make decisions, and apply knowledge to real-life circumstances. The theory can be of great use when applied to the learning requirements of the lorry drivers at Royal </a:t>
            </a:r>
            <a:r>
              <a:rPr lang="en-US" sz="1100" b="0" i="0" u="none" strike="noStrike" cap="none" dirty="0">
                <a:solidFill>
                  <a:srgbClr val="000000"/>
                </a:solidFill>
                <a:effectLst/>
                <a:latin typeface="+mj-lt"/>
                <a:ea typeface="Arial"/>
                <a:cs typeface="Times New Roman" panose="02020603050405020304" pitchFamily="18" charset="0"/>
                <a:sym typeface="Arial"/>
              </a:rPr>
              <a:t>Mail PLC since the drivers often face complex situations that demand the use of their judgement, planning and flexibility (Watkins and Musselwhite, 2025). Cognitivist methods will assist the drivers to know the reason behind some rules, rather than how to observe them. The training programs under this theory can incorporate the classroom training on transport laws, fatigue awareness, route optimization and risk identification. The drivers are motivated to assess the situation, such as jamming of the traffic, or delay in deliveries or mechanical failures and determine which action is best undertaken. Online learning courses and case-based training also contribute to cognitive development, with an increase in memory and critical thinking. Royal Mail improves cognitive abilities, and as a result, the drivers are able to react to unexpected operational issues. </a:t>
            </a:r>
          </a:p>
          <a:p>
            <a:pPr marL="0" lvl="0" indent="0" algn="l" rtl="0">
              <a:lnSpc>
                <a:spcPct val="100000"/>
              </a:lnSpc>
              <a:spcBef>
                <a:spcPts val="0"/>
              </a:spcBef>
              <a:spcAft>
                <a:spcPts val="0"/>
              </a:spcAft>
              <a:buSzPts val="1100"/>
              <a:buNone/>
            </a:pPr>
            <a:endParaRPr dirty="0"/>
          </a:p>
        </p:txBody>
      </p:sp>
      <p:sp>
        <p:nvSpPr>
          <p:cNvPr id="2373" name="Google Shape;2373;g3146cb5cc3e_0_316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0"/>
        <p:cNvGrpSpPr/>
        <p:nvPr/>
      </p:nvGrpSpPr>
      <p:grpSpPr>
        <a:xfrm>
          <a:off x="0" y="0"/>
          <a:ext cx="0" cy="0"/>
          <a:chOff x="0" y="0"/>
          <a:chExt cx="0" cy="0"/>
        </a:xfrm>
      </p:grpSpPr>
      <p:sp>
        <p:nvSpPr>
          <p:cNvPr id="2451" name="Google Shape;2451;g3146cb5cc3e_0_4047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The humanist theory of learning puts the human being in the forefront of the learning process and lays emphasis on personal development, drive and self-satisfaction (</a:t>
            </a:r>
            <a:r>
              <a:rPr lang="en-US" sz="1100" b="0" i="0" u="none" strike="noStrike" cap="none" dirty="0" err="1">
                <a:solidFill>
                  <a:srgbClr val="000000"/>
                </a:solidFill>
                <a:effectLst/>
                <a:latin typeface="Arial" panose="020B0604020202020204" pitchFamily="34" charset="0"/>
                <a:ea typeface="Arial"/>
                <a:cs typeface="Arial" panose="020B0604020202020204" pitchFamily="34" charset="0"/>
                <a:sym typeface="Arial"/>
              </a:rPr>
              <a:t>Xiangkui</a:t>
            </a: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 2025). This theory is especially relevant to the issues of emotional and psychological development of the lorry drivers in Royal Mail PLC. The drivers work long hours alone, and this would affect motivation, morale, and job satisfaction. Such development </a:t>
            </a:r>
            <a:r>
              <a:rPr lang="en-US" sz="1100" b="0" i="0" u="none" strike="noStrike" cap="none" dirty="0" err="1">
                <a:solidFill>
                  <a:srgbClr val="000000"/>
                </a:solidFill>
                <a:effectLst/>
                <a:latin typeface="Arial" panose="020B0604020202020204" pitchFamily="34" charset="0"/>
                <a:ea typeface="Arial"/>
                <a:cs typeface="Arial" panose="020B0604020202020204" pitchFamily="34" charset="0"/>
                <a:sym typeface="Arial"/>
              </a:rPr>
              <a:t>programmes</a:t>
            </a: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 can be humanist in nature with mentoring </a:t>
            </a:r>
            <a:r>
              <a:rPr lang="en-US" sz="1100" b="0" i="0" u="none" strike="noStrike" cap="none" dirty="0" err="1">
                <a:solidFill>
                  <a:srgbClr val="000000"/>
                </a:solidFill>
                <a:effectLst/>
                <a:latin typeface="Arial" panose="020B0604020202020204" pitchFamily="34" charset="0"/>
                <a:ea typeface="Arial"/>
                <a:cs typeface="Arial" panose="020B0604020202020204" pitchFamily="34" charset="0"/>
                <a:sym typeface="Arial"/>
              </a:rPr>
              <a:t>programmes</a:t>
            </a: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 wellbeing workshops and career development opportunities within Royal Mail. Intrinsic motivation is encouraged by inviting drivers to decision-making and expressing feedback and goals of personal development. A training that attends to the needs of an individual and values makes drivers feel valued by the </a:t>
            </a:r>
            <a:r>
              <a:rPr lang="en-US" sz="1100" b="0" i="0" u="none" strike="noStrike" cap="none" dirty="0" err="1">
                <a:solidFill>
                  <a:srgbClr val="000000"/>
                </a:solidFill>
                <a:effectLst/>
                <a:latin typeface="Arial" panose="020B0604020202020204" pitchFamily="34" charset="0"/>
                <a:ea typeface="Arial"/>
                <a:cs typeface="Arial" panose="020B0604020202020204" pitchFamily="34" charset="0"/>
                <a:sym typeface="Arial"/>
              </a:rPr>
              <a:t>organisation</a:t>
            </a:r>
            <a:r>
              <a:rPr lang="en-US" sz="1100" b="0" i="0" u="none" strike="noStrike" cap="none" dirty="0">
                <a:solidFill>
                  <a:srgbClr val="000000"/>
                </a:solidFill>
                <a:effectLst/>
                <a:latin typeface="Arial" panose="020B0604020202020204" pitchFamily="34" charset="0"/>
                <a:ea typeface="Arial"/>
                <a:cs typeface="Arial" panose="020B0604020202020204" pitchFamily="34" charset="0"/>
                <a:sym typeface="Arial"/>
              </a:rPr>
              <a:t> and maintained. This leads to better employee engagement, loyalty and retention, with the resultant having a more dedicated and efficient employee force.</a:t>
            </a:r>
          </a:p>
          <a:p>
            <a:pPr marL="0" lvl="0" indent="0" algn="l" rtl="0">
              <a:lnSpc>
                <a:spcPct val="100000"/>
              </a:lnSpc>
              <a:spcBef>
                <a:spcPts val="0"/>
              </a:spcBef>
              <a:spcAft>
                <a:spcPts val="0"/>
              </a:spcAft>
              <a:buSzPts val="1100"/>
              <a:buNone/>
            </a:pPr>
            <a:endParaRPr dirty="0"/>
          </a:p>
        </p:txBody>
      </p:sp>
      <p:sp>
        <p:nvSpPr>
          <p:cNvPr id="2452" name="Google Shape;2452;g3146cb5cc3e_0_404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5"/>
        <p:cNvGrpSpPr/>
        <p:nvPr/>
      </p:nvGrpSpPr>
      <p:grpSpPr>
        <a:xfrm>
          <a:off x="0" y="0"/>
          <a:ext cx="0" cy="0"/>
          <a:chOff x="0" y="0"/>
          <a:chExt cx="0" cy="0"/>
        </a:xfrm>
      </p:grpSpPr>
      <p:sp>
        <p:nvSpPr>
          <p:cNvPr id="3156" name="Google Shape;3156;g3146cb5cc3e_0_477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In conclusion, the recruitment and development model implemented by Royal Mail PLC has seen similar success in selecting and developing lorry drivers. Integration of job analysis, job description and person specification has enhanced the accuracy of the recruitment and minimized the hiring risk. Moreover, there was the use of behaviorist, cognitivist and humanist learning theories, which had tackled performance, safety and motivation of employees in an orderly manner. This system had helped in maintaining effectiveness in its operations, legality and its human resources stability. As a result, well-planned recruitment and development practices had ensured that Royal Mail PLC had improved the reliability of its services in the long term, as well as realized the long-term effectiveness of the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a:t>
            </a:r>
          </a:p>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endParaRPr dirty="0"/>
          </a:p>
        </p:txBody>
      </p:sp>
      <p:sp>
        <p:nvSpPr>
          <p:cNvPr id="3157" name="Google Shape;3157;g3146cb5cc3e_0_477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169225" y="560775"/>
            <a:ext cx="6805500" cy="2295600"/>
          </a:xfrm>
          <a:prstGeom prst="rect">
            <a:avLst/>
          </a:prstGeom>
        </p:spPr>
        <p:txBody>
          <a:bodyPr spcFirstLastPara="1" wrap="square" lIns="91425" tIns="91425" rIns="91425" bIns="91425" anchor="b" anchorCtr="0">
            <a:noAutofit/>
          </a:bodyPr>
          <a:lstStyle>
            <a:lvl1pPr lvl="0" algn="ctr">
              <a:lnSpc>
                <a:spcPct val="90000"/>
              </a:lnSpc>
              <a:spcBef>
                <a:spcPts val="0"/>
              </a:spcBef>
              <a:spcAft>
                <a:spcPts val="0"/>
              </a:spcAft>
              <a:buClr>
                <a:srgbClr val="191919"/>
              </a:buClr>
              <a:buSzPts val="5200"/>
              <a:buNone/>
              <a:defRPr sz="6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1677750" y="3231851"/>
            <a:ext cx="5788500" cy="669000"/>
          </a:xfrm>
          <a:prstGeom prst="rect">
            <a:avLst/>
          </a:prstGeom>
          <a:ln>
            <a:noFill/>
          </a:ln>
        </p:spPr>
        <p:txBody>
          <a:bodyPr spcFirstLastPara="1" wrap="square" lIns="91425" tIns="91425" rIns="91425" bIns="91425" anchor="t" anchorCtr="0">
            <a:noAutofit/>
          </a:bodyPr>
          <a:lstStyle>
            <a:lvl1pPr lvl="0" algn="ctr">
              <a:lnSpc>
                <a:spcPct val="90000"/>
              </a:lnSpc>
              <a:spcBef>
                <a:spcPts val="75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450421" y="-383841"/>
            <a:ext cx="1507871" cy="1510263"/>
            <a:chOff x="39184" y="-151930"/>
            <a:chExt cx="1309825" cy="1311903"/>
          </a:xfrm>
        </p:grpSpPr>
        <p:sp>
          <p:nvSpPr>
            <p:cNvPr id="12" name="Google Shape;12;p2"/>
            <p:cNvSpPr/>
            <p:nvPr/>
          </p:nvSpPr>
          <p:spPr>
            <a:xfrm>
              <a:off x="1304909" y="544953"/>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2"/>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2"/>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 name="Google Shape;15;p2"/>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2"/>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2"/>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 name="Google Shape;18;p2"/>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 name="Google Shape;19;p2"/>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2"/>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2"/>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p2"/>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 name="Google Shape;23;p2"/>
            <p:cNvSpPr/>
            <p:nvPr/>
          </p:nvSpPr>
          <p:spPr>
            <a:xfrm>
              <a:off x="1105499" y="628915"/>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2"/>
            <p:cNvSpPr/>
            <p:nvPr/>
          </p:nvSpPr>
          <p:spPr>
            <a:xfrm>
              <a:off x="1034132" y="700282"/>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2"/>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 name="Google Shape;26;p2"/>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 name="Google Shape;27;p2"/>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2"/>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2"/>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 name="Google Shape;30;p2"/>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1" name="Google Shape;31;p2"/>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2"/>
            <p:cNvSpPr/>
            <p:nvPr/>
          </p:nvSpPr>
          <p:spPr>
            <a:xfrm>
              <a:off x="1046726" y="572240"/>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2"/>
            <p:cNvSpPr/>
            <p:nvPr/>
          </p:nvSpPr>
          <p:spPr>
            <a:xfrm>
              <a:off x="975359" y="643608"/>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p2"/>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p2"/>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 name="Google Shape;36;p2"/>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2"/>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 name="Google Shape;38;p2"/>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2"/>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2"/>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2"/>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 name="Google Shape;42;p2"/>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 name="Google Shape;43;p2"/>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 name="Google Shape;44;p2"/>
            <p:cNvSpPr/>
            <p:nvPr/>
          </p:nvSpPr>
          <p:spPr>
            <a:xfrm>
              <a:off x="775949" y="727570"/>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 name="Google Shape;45;p2"/>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 name="Google Shape;46;p2"/>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 name="Google Shape;47;p2"/>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2"/>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2"/>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 name="Google Shape;50;p2"/>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 name="Google Shape;51;p2"/>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2"/>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2"/>
            <p:cNvSpPr/>
            <p:nvPr/>
          </p:nvSpPr>
          <p:spPr>
            <a:xfrm>
              <a:off x="717176" y="668797"/>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 name="Google Shape;54;p2"/>
            <p:cNvSpPr/>
            <p:nvPr/>
          </p:nvSpPr>
          <p:spPr>
            <a:xfrm>
              <a:off x="647907" y="740164"/>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 name="Google Shape;55;p2"/>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 name="Google Shape;56;p2"/>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 name="Google Shape;57;p2"/>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2"/>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2"/>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2"/>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 name="Google Shape;61;p2"/>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 name="Google Shape;62;p2"/>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 name="Google Shape;63;p2"/>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 name="Google Shape;64;p2"/>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 name="Google Shape;65;p2"/>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 name="Google Shape;66;p2"/>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2"/>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2"/>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 name="Google Shape;69;p2"/>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 name="Google Shape;70;p2"/>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 name="Google Shape;71;p2"/>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2"/>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2"/>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2"/>
            <p:cNvSpPr/>
            <p:nvPr/>
          </p:nvSpPr>
          <p:spPr>
            <a:xfrm>
              <a:off x="389725" y="765353"/>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 name="Google Shape;75;p2"/>
            <p:cNvSpPr/>
            <p:nvPr/>
          </p:nvSpPr>
          <p:spPr>
            <a:xfrm>
              <a:off x="899793" y="139837"/>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p2"/>
            <p:cNvSpPr/>
            <p:nvPr/>
          </p:nvSpPr>
          <p:spPr>
            <a:xfrm>
              <a:off x="828425" y="211205"/>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p2"/>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 name="Google Shape;78;p2"/>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2"/>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 name="Google Shape;80;p2"/>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2"/>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2"/>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2"/>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p2"/>
            <p:cNvSpPr/>
            <p:nvPr/>
          </p:nvSpPr>
          <p:spPr>
            <a:xfrm>
              <a:off x="841020" y="81064"/>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2"/>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 name="Google Shape;86;p2"/>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2"/>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2"/>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 name="Google Shape;89;p2"/>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0" name="Google Shape;90;p2"/>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2"/>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2"/>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 name="Google Shape;93;p2"/>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p2"/>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 name="Google Shape;95;p2"/>
            <p:cNvSpPr/>
            <p:nvPr/>
          </p:nvSpPr>
          <p:spPr>
            <a:xfrm>
              <a:off x="641610" y="167125"/>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 name="Google Shape;96;p2"/>
            <p:cNvSpPr/>
            <p:nvPr/>
          </p:nvSpPr>
          <p:spPr>
            <a:xfrm>
              <a:off x="570243" y="236393"/>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p2"/>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2"/>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 name="Google Shape;99;p2"/>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 name="Google Shape;100;p2"/>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 name="Google Shape;101;p2"/>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 name="Google Shape;102;p2"/>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 name="Google Shape;103;p2"/>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 name="Google Shape;104;p2"/>
            <p:cNvSpPr/>
            <p:nvPr/>
          </p:nvSpPr>
          <p:spPr>
            <a:xfrm>
              <a:off x="582837" y="108352"/>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2"/>
            <p:cNvSpPr/>
            <p:nvPr/>
          </p:nvSpPr>
          <p:spPr>
            <a:xfrm>
              <a:off x="511469" y="179719"/>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 name="Google Shape;106;p2"/>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2"/>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 name="Google Shape;108;p2"/>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 name="Google Shape;109;p2"/>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 name="Google Shape;110;p2"/>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 name="Google Shape;111;p2"/>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 name="Google Shape;112;p2"/>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2"/>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2"/>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 name="Google Shape;115;p2"/>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p2"/>
            <p:cNvSpPr/>
            <p:nvPr/>
          </p:nvSpPr>
          <p:spPr>
            <a:xfrm>
              <a:off x="312060" y="263681"/>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2"/>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2"/>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 name="Google Shape;119;p2"/>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 name="Google Shape;120;p2"/>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p2"/>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 name="Google Shape;122;p2"/>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p2"/>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 name="Google Shape;124;p2"/>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 name="Google Shape;125;p2"/>
            <p:cNvSpPr/>
            <p:nvPr/>
          </p:nvSpPr>
          <p:spPr>
            <a:xfrm>
              <a:off x="255386" y="204908"/>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 name="Google Shape;126;p2"/>
            <p:cNvSpPr/>
            <p:nvPr/>
          </p:nvSpPr>
          <p:spPr>
            <a:xfrm>
              <a:off x="184018" y="276275"/>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 name="Google Shape;127;p2"/>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 name="Google Shape;128;p2"/>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29" name="Google Shape;129;p2"/>
          <p:cNvGrpSpPr/>
          <p:nvPr/>
        </p:nvGrpSpPr>
        <p:grpSpPr>
          <a:xfrm flipH="1">
            <a:off x="8057468" y="4108382"/>
            <a:ext cx="1507871" cy="1510263"/>
            <a:chOff x="39184" y="-151930"/>
            <a:chExt cx="1309825" cy="1311903"/>
          </a:xfrm>
        </p:grpSpPr>
        <p:sp>
          <p:nvSpPr>
            <p:cNvPr id="130" name="Google Shape;130;p2"/>
            <p:cNvSpPr/>
            <p:nvPr/>
          </p:nvSpPr>
          <p:spPr>
            <a:xfrm>
              <a:off x="1304909" y="54495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 name="Google Shape;131;p2"/>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 name="Google Shape;132;p2"/>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 name="Google Shape;133;p2"/>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 name="Google Shape;134;p2"/>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 name="Google Shape;135;p2"/>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 name="Google Shape;136;p2"/>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 name="Google Shape;137;p2"/>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 name="Google Shape;138;p2"/>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 name="Google Shape;139;p2"/>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 name="Google Shape;140;p2"/>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 name="Google Shape;141;p2"/>
            <p:cNvSpPr/>
            <p:nvPr/>
          </p:nvSpPr>
          <p:spPr>
            <a:xfrm>
              <a:off x="1105499" y="62891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 name="Google Shape;142;p2"/>
            <p:cNvSpPr/>
            <p:nvPr/>
          </p:nvSpPr>
          <p:spPr>
            <a:xfrm>
              <a:off x="1034132" y="70028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 name="Google Shape;143;p2"/>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 name="Google Shape;144;p2"/>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 name="Google Shape;145;p2"/>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 name="Google Shape;146;p2"/>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 name="Google Shape;147;p2"/>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 name="Google Shape;148;p2"/>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 name="Google Shape;149;p2"/>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 name="Google Shape;150;p2"/>
            <p:cNvSpPr/>
            <p:nvPr/>
          </p:nvSpPr>
          <p:spPr>
            <a:xfrm>
              <a:off x="1046726" y="572240"/>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 name="Google Shape;151;p2"/>
            <p:cNvSpPr/>
            <p:nvPr/>
          </p:nvSpPr>
          <p:spPr>
            <a:xfrm>
              <a:off x="975359" y="643608"/>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 name="Google Shape;152;p2"/>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 name="Google Shape;153;p2"/>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 name="Google Shape;154;p2"/>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 name="Google Shape;155;p2"/>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 name="Google Shape;156;p2"/>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 name="Google Shape;157;p2"/>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 name="Google Shape;158;p2"/>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 name="Google Shape;159;p2"/>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 name="Google Shape;160;p2"/>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 name="Google Shape;161;p2"/>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 name="Google Shape;162;p2"/>
            <p:cNvSpPr/>
            <p:nvPr/>
          </p:nvSpPr>
          <p:spPr>
            <a:xfrm>
              <a:off x="775949" y="727570"/>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 name="Google Shape;163;p2"/>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 name="Google Shape;164;p2"/>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 name="Google Shape;165;p2"/>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 name="Google Shape;166;p2"/>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 name="Google Shape;167;p2"/>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8" name="Google Shape;168;p2"/>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9" name="Google Shape;169;p2"/>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 name="Google Shape;170;p2"/>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 name="Google Shape;171;p2"/>
            <p:cNvSpPr/>
            <p:nvPr/>
          </p:nvSpPr>
          <p:spPr>
            <a:xfrm>
              <a:off x="717176" y="66879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 name="Google Shape;172;p2"/>
            <p:cNvSpPr/>
            <p:nvPr/>
          </p:nvSpPr>
          <p:spPr>
            <a:xfrm>
              <a:off x="647907" y="740164"/>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 name="Google Shape;173;p2"/>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4" name="Google Shape;174;p2"/>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 name="Google Shape;175;p2"/>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 name="Google Shape;176;p2"/>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 name="Google Shape;177;p2"/>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 name="Google Shape;178;p2"/>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 name="Google Shape;179;p2"/>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 name="Google Shape;180;p2"/>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 name="Google Shape;181;p2"/>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 name="Google Shape;182;p2"/>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 name="Google Shape;183;p2"/>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 name="Google Shape;184;p2"/>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 name="Google Shape;185;p2"/>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 name="Google Shape;186;p2"/>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 name="Google Shape;187;p2"/>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 name="Google Shape;188;p2"/>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 name="Google Shape;189;p2"/>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 name="Google Shape;190;p2"/>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 name="Google Shape;191;p2"/>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 name="Google Shape;192;p2"/>
            <p:cNvSpPr/>
            <p:nvPr/>
          </p:nvSpPr>
          <p:spPr>
            <a:xfrm>
              <a:off x="389725" y="765353"/>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 name="Google Shape;193;p2"/>
            <p:cNvSpPr/>
            <p:nvPr/>
          </p:nvSpPr>
          <p:spPr>
            <a:xfrm>
              <a:off x="899793" y="13983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 name="Google Shape;194;p2"/>
            <p:cNvSpPr/>
            <p:nvPr/>
          </p:nvSpPr>
          <p:spPr>
            <a:xfrm>
              <a:off x="828425" y="21120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 name="Google Shape;195;p2"/>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 name="Google Shape;196;p2"/>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 name="Google Shape;197;p2"/>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 name="Google Shape;198;p2"/>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 name="Google Shape;199;p2"/>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 name="Google Shape;200;p2"/>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 name="Google Shape;201;p2"/>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 name="Google Shape;202;p2"/>
            <p:cNvSpPr/>
            <p:nvPr/>
          </p:nvSpPr>
          <p:spPr>
            <a:xfrm>
              <a:off x="841020" y="81064"/>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 name="Google Shape;203;p2"/>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4" name="Google Shape;204;p2"/>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5" name="Google Shape;205;p2"/>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 name="Google Shape;206;p2"/>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 name="Google Shape;207;p2"/>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8" name="Google Shape;208;p2"/>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 name="Google Shape;209;p2"/>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 name="Google Shape;210;p2"/>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 name="Google Shape;211;p2"/>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 name="Google Shape;212;p2"/>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 name="Google Shape;213;p2"/>
            <p:cNvSpPr/>
            <p:nvPr/>
          </p:nvSpPr>
          <p:spPr>
            <a:xfrm>
              <a:off x="641610" y="167125"/>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 name="Google Shape;214;p2"/>
            <p:cNvSpPr/>
            <p:nvPr/>
          </p:nvSpPr>
          <p:spPr>
            <a:xfrm>
              <a:off x="570243" y="23639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 name="Google Shape;215;p2"/>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 name="Google Shape;216;p2"/>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 name="Google Shape;217;p2"/>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 name="Google Shape;218;p2"/>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 name="Google Shape;219;p2"/>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 name="Google Shape;220;p2"/>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 name="Google Shape;221;p2"/>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 name="Google Shape;222;p2"/>
            <p:cNvSpPr/>
            <p:nvPr/>
          </p:nvSpPr>
          <p:spPr>
            <a:xfrm>
              <a:off x="582837" y="10835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 name="Google Shape;223;p2"/>
            <p:cNvSpPr/>
            <p:nvPr/>
          </p:nvSpPr>
          <p:spPr>
            <a:xfrm>
              <a:off x="511469" y="179719"/>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4" name="Google Shape;224;p2"/>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 name="Google Shape;225;p2"/>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6" name="Google Shape;226;p2"/>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7" name="Google Shape;227;p2"/>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8" name="Google Shape;228;p2"/>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9" name="Google Shape;229;p2"/>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0" name="Google Shape;230;p2"/>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1" name="Google Shape;231;p2"/>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2" name="Google Shape;232;p2"/>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3" name="Google Shape;233;p2"/>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4" name="Google Shape;234;p2"/>
            <p:cNvSpPr/>
            <p:nvPr/>
          </p:nvSpPr>
          <p:spPr>
            <a:xfrm>
              <a:off x="312060" y="263681"/>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5" name="Google Shape;235;p2"/>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 name="Google Shape;236;p2"/>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 name="Google Shape;237;p2"/>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8" name="Google Shape;238;p2"/>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9" name="Google Shape;239;p2"/>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 name="Google Shape;240;p2"/>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1" name="Google Shape;241;p2"/>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2" name="Google Shape;242;p2"/>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3" name="Google Shape;243;p2"/>
            <p:cNvSpPr/>
            <p:nvPr/>
          </p:nvSpPr>
          <p:spPr>
            <a:xfrm>
              <a:off x="255386" y="204908"/>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4" name="Google Shape;244;p2"/>
            <p:cNvSpPr/>
            <p:nvPr/>
          </p:nvSpPr>
          <p:spPr>
            <a:xfrm>
              <a:off x="184018" y="276275"/>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5" name="Google Shape;245;p2"/>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6" name="Google Shape;246;p2"/>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7"/>
        <p:cNvGrpSpPr/>
        <p:nvPr/>
      </p:nvGrpSpPr>
      <p:grpSpPr>
        <a:xfrm>
          <a:off x="0" y="0"/>
          <a:ext cx="0" cy="0"/>
          <a:chOff x="0" y="0"/>
          <a:chExt cx="0" cy="0"/>
        </a:xfrm>
      </p:grpSpPr>
      <p:sp>
        <p:nvSpPr>
          <p:cNvPr id="388" name="Google Shape;388;p5"/>
          <p:cNvSpPr txBox="1">
            <a:spLocks noGrp="1"/>
          </p:cNvSpPr>
          <p:nvPr>
            <p:ph type="subTitle" idx="1"/>
          </p:nvPr>
        </p:nvSpPr>
        <p:spPr>
          <a:xfrm>
            <a:off x="1290750" y="2672122"/>
            <a:ext cx="2907600" cy="425700"/>
          </a:xfrm>
          <a:prstGeom prst="rect">
            <a:avLst/>
          </a:prstGeom>
        </p:spPr>
        <p:txBody>
          <a:bodyPr spcFirstLastPara="1" wrap="square" lIns="91425" tIns="91425" rIns="91425" bIns="91425" anchor="t" anchorCtr="0">
            <a:noAutofit/>
          </a:bodyPr>
          <a:lstStyle>
            <a:lvl1pPr lvl="0">
              <a:lnSpc>
                <a:spcPct val="90000"/>
              </a:lnSpc>
              <a:spcBef>
                <a:spcPts val="750"/>
              </a:spcBef>
              <a:spcAft>
                <a:spcPts val="0"/>
              </a:spcAft>
              <a:buSzPts val="2400"/>
              <a:buFont typeface="Raleway"/>
              <a:buNone/>
              <a:defRPr sz="2400">
                <a:latin typeface="Raleway ExtraBold"/>
                <a:ea typeface="Raleway ExtraBold"/>
                <a:cs typeface="Raleway ExtraBold"/>
                <a:sym typeface="Raleway ExtraBold"/>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389" name="Google Shape;389;p5"/>
          <p:cNvSpPr txBox="1">
            <a:spLocks noGrp="1"/>
          </p:cNvSpPr>
          <p:nvPr>
            <p:ph type="subTitle" idx="2"/>
          </p:nvPr>
        </p:nvSpPr>
        <p:spPr>
          <a:xfrm>
            <a:off x="4945625" y="2672122"/>
            <a:ext cx="2907600" cy="425700"/>
          </a:xfrm>
          <a:prstGeom prst="rect">
            <a:avLst/>
          </a:prstGeom>
        </p:spPr>
        <p:txBody>
          <a:bodyPr spcFirstLastPara="1" wrap="square" lIns="91425" tIns="91425" rIns="91425" bIns="91425" anchor="t" anchorCtr="0">
            <a:noAutofit/>
          </a:bodyPr>
          <a:lstStyle>
            <a:lvl1pPr lvl="0" rtl="0">
              <a:lnSpc>
                <a:spcPct val="90000"/>
              </a:lnSpc>
              <a:spcBef>
                <a:spcPts val="750"/>
              </a:spcBef>
              <a:spcAft>
                <a:spcPts val="0"/>
              </a:spcAft>
              <a:buSzPts val="2400"/>
              <a:buFont typeface="Raleway"/>
              <a:buNone/>
              <a:defRPr sz="2400">
                <a:latin typeface="Raleway ExtraBold"/>
                <a:ea typeface="Raleway ExtraBold"/>
                <a:cs typeface="Raleway ExtraBold"/>
                <a:sym typeface="Raleway ExtraBold"/>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390" name="Google Shape;390;p5"/>
          <p:cNvSpPr txBox="1">
            <a:spLocks noGrp="1"/>
          </p:cNvSpPr>
          <p:nvPr>
            <p:ph type="subTitle" idx="3"/>
          </p:nvPr>
        </p:nvSpPr>
        <p:spPr>
          <a:xfrm>
            <a:off x="1290750" y="3097824"/>
            <a:ext cx="2907600" cy="1167000"/>
          </a:xfrm>
          <a:prstGeom prst="rect">
            <a:avLst/>
          </a:prstGeom>
        </p:spPr>
        <p:txBody>
          <a:bodyPr spcFirstLastPara="1" wrap="square" lIns="91425" tIns="91425" rIns="91425" bIns="91425" anchor="t" anchorCtr="0">
            <a:noAutofit/>
          </a:bodyPr>
          <a:lstStyle>
            <a:lvl1pPr lvl="0" rtl="0">
              <a:lnSpc>
                <a:spcPct val="90000"/>
              </a:lnSpc>
              <a:spcBef>
                <a:spcPts val="750"/>
              </a:spcBef>
              <a:spcAft>
                <a:spcPts val="0"/>
              </a:spcAft>
              <a:buSzPts val="1200"/>
              <a:buNone/>
              <a:defRPr sz="12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91" name="Google Shape;391;p5"/>
          <p:cNvSpPr txBox="1">
            <a:spLocks noGrp="1"/>
          </p:cNvSpPr>
          <p:nvPr>
            <p:ph type="subTitle" idx="4"/>
          </p:nvPr>
        </p:nvSpPr>
        <p:spPr>
          <a:xfrm>
            <a:off x="4945625" y="3097824"/>
            <a:ext cx="2907600" cy="1167000"/>
          </a:xfrm>
          <a:prstGeom prst="rect">
            <a:avLst/>
          </a:prstGeom>
        </p:spPr>
        <p:txBody>
          <a:bodyPr spcFirstLastPara="1" wrap="square" lIns="91425" tIns="91425" rIns="91425" bIns="91425" anchor="t" anchorCtr="0">
            <a:noAutofit/>
          </a:bodyPr>
          <a:lstStyle>
            <a:lvl1pPr lvl="0" rtl="0">
              <a:lnSpc>
                <a:spcPct val="90000"/>
              </a:lnSpc>
              <a:spcBef>
                <a:spcPts val="750"/>
              </a:spcBef>
              <a:spcAft>
                <a:spcPts val="0"/>
              </a:spcAft>
              <a:buSzPts val="1200"/>
              <a:buNone/>
              <a:defRPr sz="12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92" name="Google Shape;392;p5"/>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rtl="0">
              <a:lnSpc>
                <a:spcPct val="90000"/>
              </a:lnSpc>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grpSp>
        <p:nvGrpSpPr>
          <p:cNvPr id="393" name="Google Shape;393;p5"/>
          <p:cNvGrpSpPr/>
          <p:nvPr/>
        </p:nvGrpSpPr>
        <p:grpSpPr>
          <a:xfrm>
            <a:off x="-15990" y="3526515"/>
            <a:ext cx="2300520" cy="2575530"/>
            <a:chOff x="3238240" y="323850"/>
            <a:chExt cx="1739919" cy="1947912"/>
          </a:xfrm>
        </p:grpSpPr>
        <p:sp>
          <p:nvSpPr>
            <p:cNvPr id="394" name="Google Shape;394;p5"/>
            <p:cNvSpPr/>
            <p:nvPr/>
          </p:nvSpPr>
          <p:spPr>
            <a:xfrm>
              <a:off x="3238240" y="323850"/>
              <a:ext cx="1654154" cy="1947912"/>
            </a:xfrm>
            <a:custGeom>
              <a:avLst/>
              <a:gdLst/>
              <a:ahLst/>
              <a:cxnLst/>
              <a:rect l="l" t="t" r="r" b="b"/>
              <a:pathLst>
                <a:path w="50016" h="58876" extrusionOk="0">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5" name="Google Shape;395;p5"/>
            <p:cNvSpPr/>
            <p:nvPr/>
          </p:nvSpPr>
          <p:spPr>
            <a:xfrm>
              <a:off x="4036753" y="947738"/>
              <a:ext cx="941406" cy="657233"/>
            </a:xfrm>
            <a:custGeom>
              <a:avLst/>
              <a:gdLst/>
              <a:ahLst/>
              <a:cxnLst/>
              <a:rect l="l" t="t" r="r" b="b"/>
              <a:pathLst>
                <a:path w="28452" h="19847" extrusionOk="0">
                  <a:moveTo>
                    <a:pt x="0" y="5307"/>
                  </a:moveTo>
                  <a:lnTo>
                    <a:pt x="0" y="5307"/>
                  </a:lnTo>
                  <a:cubicBezTo>
                    <a:pt x="5307" y="0"/>
                    <a:pt x="13912" y="0"/>
                    <a:pt x="19219" y="5307"/>
                  </a:cubicBezTo>
                  <a:lnTo>
                    <a:pt x="28452" y="14540"/>
                  </a:lnTo>
                  <a:lnTo>
                    <a:pt x="28452" y="14540"/>
                  </a:lnTo>
                  <a:cubicBezTo>
                    <a:pt x="23144" y="19847"/>
                    <a:pt x="14540" y="19847"/>
                    <a:pt x="9232" y="14540"/>
                  </a:cubicBezTo>
                  <a:lnTo>
                    <a:pt x="0" y="5307"/>
                  </a:ln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6" name="Google Shape;396;p5"/>
            <p:cNvSpPr/>
            <p:nvPr/>
          </p:nvSpPr>
          <p:spPr>
            <a:xfrm>
              <a:off x="3724015" y="1260475"/>
              <a:ext cx="941406" cy="657233"/>
            </a:xfrm>
            <a:custGeom>
              <a:avLst/>
              <a:gdLst/>
              <a:ahLst/>
              <a:cxnLst/>
              <a:rect l="l" t="t" r="r" b="b"/>
              <a:pathLst>
                <a:path w="28452" h="19847" extrusionOk="0">
                  <a:moveTo>
                    <a:pt x="0" y="5308"/>
                  </a:moveTo>
                  <a:lnTo>
                    <a:pt x="0" y="5308"/>
                  </a:lnTo>
                  <a:cubicBezTo>
                    <a:pt x="5308" y="0"/>
                    <a:pt x="13912" y="0"/>
                    <a:pt x="19220" y="5307"/>
                  </a:cubicBezTo>
                  <a:lnTo>
                    <a:pt x="28452" y="14540"/>
                  </a:lnTo>
                  <a:lnTo>
                    <a:pt x="28452" y="14540"/>
                  </a:lnTo>
                  <a:cubicBezTo>
                    <a:pt x="23145" y="19847"/>
                    <a:pt x="14540" y="19847"/>
                    <a:pt x="9233" y="14540"/>
                  </a:cubicBezTo>
                  <a:lnTo>
                    <a:pt x="0" y="5308"/>
                  </a:lnTo>
                  <a:close/>
                </a:path>
              </a:pathLst>
            </a:custGeom>
            <a:solidFill>
              <a:srgbClr val="F0EBE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7" name="Google Shape;397;p5"/>
            <p:cNvSpPr/>
            <p:nvPr/>
          </p:nvSpPr>
          <p:spPr>
            <a:xfrm>
              <a:off x="4109778" y="1271588"/>
              <a:ext cx="403228" cy="403228"/>
            </a:xfrm>
            <a:custGeom>
              <a:avLst/>
              <a:gdLst/>
              <a:ahLst/>
              <a:cxnLst/>
              <a:rect l="l" t="t" r="r" b="b"/>
              <a:pathLst>
                <a:path w="12207" h="12207" extrusionOk="0">
                  <a:moveTo>
                    <a:pt x="2664" y="9543"/>
                  </a:moveTo>
                  <a:cubicBezTo>
                    <a:pt x="5293" y="12173"/>
                    <a:pt x="9529" y="12207"/>
                    <a:pt x="12207" y="9655"/>
                  </a:cubicBezTo>
                  <a:lnTo>
                    <a:pt x="2552" y="0"/>
                  </a:lnTo>
                  <a:cubicBezTo>
                    <a:pt x="0" y="2678"/>
                    <a:pt x="34" y="6914"/>
                    <a:pt x="2664" y="9543"/>
                  </a:cubicBez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8" name="Google Shape;398;p5"/>
            <p:cNvSpPr/>
            <p:nvPr/>
          </p:nvSpPr>
          <p:spPr>
            <a:xfrm>
              <a:off x="4192328" y="1189038"/>
              <a:ext cx="403225" cy="403225"/>
            </a:xfrm>
            <a:custGeom>
              <a:avLst/>
              <a:gdLst/>
              <a:ahLst/>
              <a:cxnLst/>
              <a:rect l="l" t="t" r="r" b="b"/>
              <a:pathLst>
                <a:path w="12206" h="12206" extrusionOk="0">
                  <a:moveTo>
                    <a:pt x="9543" y="2663"/>
                  </a:moveTo>
                  <a:cubicBezTo>
                    <a:pt x="6913" y="34"/>
                    <a:pt x="2677" y="0"/>
                    <a:pt x="0" y="2551"/>
                  </a:cubicBezTo>
                  <a:lnTo>
                    <a:pt x="9655" y="12206"/>
                  </a:lnTo>
                  <a:cubicBezTo>
                    <a:pt x="12206" y="9529"/>
                    <a:pt x="12172" y="5293"/>
                    <a:pt x="9543" y="2663"/>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99"/>
        <p:cNvGrpSpPr/>
        <p:nvPr/>
      </p:nvGrpSpPr>
      <p:grpSpPr>
        <a:xfrm>
          <a:off x="0" y="0"/>
          <a:ext cx="0" cy="0"/>
          <a:chOff x="0" y="0"/>
          <a:chExt cx="0" cy="0"/>
        </a:xfrm>
      </p:grpSpPr>
      <p:sp>
        <p:nvSpPr>
          <p:cNvPr id="400" name="Google Shape;400;p6"/>
          <p:cNvSpPr txBox="1">
            <a:spLocks noGrp="1"/>
          </p:cNvSpPr>
          <p:nvPr>
            <p:ph type="title"/>
          </p:nvPr>
        </p:nvSpPr>
        <p:spPr>
          <a:xfrm>
            <a:off x="723900" y="552450"/>
            <a:ext cx="7696200" cy="715500"/>
          </a:xfrm>
          <a:prstGeom prst="rect">
            <a:avLst/>
          </a:prstGeom>
          <a:ln>
            <a:noFill/>
          </a:ln>
        </p:spPr>
        <p:txBody>
          <a:bodyPr spcFirstLastPara="1" wrap="square" lIns="91425" tIns="91425" rIns="91425" bIns="91425" anchor="ctr" anchorCtr="0">
            <a:noAutofit/>
          </a:bodyPr>
          <a:lstStyle>
            <a:lvl1pPr lvl="0" rtl="0">
              <a:lnSpc>
                <a:spcPct val="90000"/>
              </a:lnSpc>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grpSp>
        <p:nvGrpSpPr>
          <p:cNvPr id="401" name="Google Shape;401;p6"/>
          <p:cNvGrpSpPr/>
          <p:nvPr/>
        </p:nvGrpSpPr>
        <p:grpSpPr>
          <a:xfrm>
            <a:off x="-426172" y="-639686"/>
            <a:ext cx="10263181" cy="6395837"/>
            <a:chOff x="-426172" y="-639686"/>
            <a:chExt cx="10263181" cy="6395837"/>
          </a:xfrm>
        </p:grpSpPr>
        <p:sp>
          <p:nvSpPr>
            <p:cNvPr id="402" name="Google Shape;402;p6"/>
            <p:cNvSpPr/>
            <p:nvPr/>
          </p:nvSpPr>
          <p:spPr>
            <a:xfrm>
              <a:off x="8420420" y="4398962"/>
              <a:ext cx="740961" cy="740961"/>
            </a:xfrm>
            <a:custGeom>
              <a:avLst/>
              <a:gdLst/>
              <a:ahLst/>
              <a:cxnLst/>
              <a:rect l="l" t="t" r="r" b="b"/>
              <a:pathLst>
                <a:path w="16944" h="16944" extrusionOk="0">
                  <a:moveTo>
                    <a:pt x="16944" y="0"/>
                  </a:moveTo>
                  <a:lnTo>
                    <a:pt x="16944" y="16944"/>
                  </a:lnTo>
                  <a:lnTo>
                    <a:pt x="0" y="16944"/>
                  </a:lnTo>
                  <a:lnTo>
                    <a:pt x="0" y="12436"/>
                  </a:lnTo>
                  <a:cubicBezTo>
                    <a:pt x="0" y="5568"/>
                    <a:pt x="5567" y="0"/>
                    <a:pt x="12435" y="0"/>
                  </a:cubicBezTo>
                  <a:lnTo>
                    <a:pt x="16944" y="0"/>
                  </a:lnTo>
                  <a:close/>
                </a:path>
              </a:pathLst>
            </a:custGeom>
            <a:solidFill>
              <a:srgbClr val="4C6A78"/>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03" name="Google Shape;403;p6"/>
            <p:cNvGrpSpPr/>
            <p:nvPr/>
          </p:nvGrpSpPr>
          <p:grpSpPr>
            <a:xfrm>
              <a:off x="-426172" y="4245888"/>
              <a:ext cx="1507871" cy="1510263"/>
              <a:chOff x="39184" y="-151930"/>
              <a:chExt cx="1309825" cy="1311903"/>
            </a:xfrm>
          </p:grpSpPr>
          <p:sp>
            <p:nvSpPr>
              <p:cNvPr id="404" name="Google Shape;404;p6"/>
              <p:cNvSpPr/>
              <p:nvPr/>
            </p:nvSpPr>
            <p:spPr>
              <a:xfrm>
                <a:off x="1304909" y="544953"/>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5" name="Google Shape;405;p6"/>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6" name="Google Shape;406;p6"/>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7" name="Google Shape;407;p6"/>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8" name="Google Shape;408;p6"/>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9" name="Google Shape;409;p6"/>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0" name="Google Shape;410;p6"/>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1" name="Google Shape;411;p6"/>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2" name="Google Shape;412;p6"/>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3" name="Google Shape;413;p6"/>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4" name="Google Shape;414;p6"/>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5" name="Google Shape;415;p6"/>
              <p:cNvSpPr/>
              <p:nvPr/>
            </p:nvSpPr>
            <p:spPr>
              <a:xfrm>
                <a:off x="1105499" y="628915"/>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6" name="Google Shape;416;p6"/>
              <p:cNvSpPr/>
              <p:nvPr/>
            </p:nvSpPr>
            <p:spPr>
              <a:xfrm>
                <a:off x="1034132" y="700282"/>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7" name="Google Shape;417;p6"/>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8" name="Google Shape;418;p6"/>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9" name="Google Shape;419;p6"/>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0" name="Google Shape;420;p6"/>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1" name="Google Shape;421;p6"/>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2" name="Google Shape;422;p6"/>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3" name="Google Shape;423;p6"/>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4" name="Google Shape;424;p6"/>
              <p:cNvSpPr/>
              <p:nvPr/>
            </p:nvSpPr>
            <p:spPr>
              <a:xfrm>
                <a:off x="1046726" y="572240"/>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5" name="Google Shape;425;p6"/>
              <p:cNvSpPr/>
              <p:nvPr/>
            </p:nvSpPr>
            <p:spPr>
              <a:xfrm>
                <a:off x="975359" y="643608"/>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6" name="Google Shape;426;p6"/>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7" name="Google Shape;427;p6"/>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8" name="Google Shape;428;p6"/>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9" name="Google Shape;429;p6"/>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0" name="Google Shape;430;p6"/>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1" name="Google Shape;431;p6"/>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2" name="Google Shape;432;p6"/>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3" name="Google Shape;433;p6"/>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4" name="Google Shape;434;p6"/>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5" name="Google Shape;435;p6"/>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6" name="Google Shape;436;p6"/>
              <p:cNvSpPr/>
              <p:nvPr/>
            </p:nvSpPr>
            <p:spPr>
              <a:xfrm>
                <a:off x="775949" y="727570"/>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7" name="Google Shape;437;p6"/>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8" name="Google Shape;438;p6"/>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9" name="Google Shape;439;p6"/>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0" name="Google Shape;440;p6"/>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1" name="Google Shape;441;p6"/>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2" name="Google Shape;442;p6"/>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3" name="Google Shape;443;p6"/>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4" name="Google Shape;444;p6"/>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5" name="Google Shape;445;p6"/>
              <p:cNvSpPr/>
              <p:nvPr/>
            </p:nvSpPr>
            <p:spPr>
              <a:xfrm>
                <a:off x="717176" y="668797"/>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6" name="Google Shape;446;p6"/>
              <p:cNvSpPr/>
              <p:nvPr/>
            </p:nvSpPr>
            <p:spPr>
              <a:xfrm>
                <a:off x="647907" y="740164"/>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7" name="Google Shape;447;p6"/>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8" name="Google Shape;448;p6"/>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9" name="Google Shape;449;p6"/>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0" name="Google Shape;450;p6"/>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1" name="Google Shape;451;p6"/>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2" name="Google Shape;452;p6"/>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3" name="Google Shape;453;p6"/>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4" name="Google Shape;454;p6"/>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5" name="Google Shape;455;p6"/>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6" name="Google Shape;456;p6"/>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7" name="Google Shape;457;p6"/>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8" name="Google Shape;458;p6"/>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9" name="Google Shape;459;p6"/>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0" name="Google Shape;460;p6"/>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1" name="Google Shape;461;p6"/>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2" name="Google Shape;462;p6"/>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3" name="Google Shape;463;p6"/>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4" name="Google Shape;464;p6"/>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5" name="Google Shape;465;p6"/>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6" name="Google Shape;466;p6"/>
              <p:cNvSpPr/>
              <p:nvPr/>
            </p:nvSpPr>
            <p:spPr>
              <a:xfrm>
                <a:off x="389725" y="765353"/>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7" name="Google Shape;467;p6"/>
              <p:cNvSpPr/>
              <p:nvPr/>
            </p:nvSpPr>
            <p:spPr>
              <a:xfrm>
                <a:off x="899793" y="139837"/>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8" name="Google Shape;468;p6"/>
              <p:cNvSpPr/>
              <p:nvPr/>
            </p:nvSpPr>
            <p:spPr>
              <a:xfrm>
                <a:off x="828425" y="211205"/>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9" name="Google Shape;469;p6"/>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0" name="Google Shape;470;p6"/>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1" name="Google Shape;471;p6"/>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2" name="Google Shape;472;p6"/>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3" name="Google Shape;473;p6"/>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4" name="Google Shape;474;p6"/>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5" name="Google Shape;475;p6"/>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6" name="Google Shape;476;p6"/>
              <p:cNvSpPr/>
              <p:nvPr/>
            </p:nvSpPr>
            <p:spPr>
              <a:xfrm>
                <a:off x="841020" y="81064"/>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7" name="Google Shape;477;p6"/>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8" name="Google Shape;478;p6"/>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9" name="Google Shape;479;p6"/>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0" name="Google Shape;480;p6"/>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1" name="Google Shape;481;p6"/>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2" name="Google Shape;482;p6"/>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3" name="Google Shape;483;p6"/>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4" name="Google Shape;484;p6"/>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5" name="Google Shape;485;p6"/>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6" name="Google Shape;486;p6"/>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7" name="Google Shape;487;p6"/>
              <p:cNvSpPr/>
              <p:nvPr/>
            </p:nvSpPr>
            <p:spPr>
              <a:xfrm>
                <a:off x="641610" y="167125"/>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8" name="Google Shape;488;p6"/>
              <p:cNvSpPr/>
              <p:nvPr/>
            </p:nvSpPr>
            <p:spPr>
              <a:xfrm>
                <a:off x="570243" y="236393"/>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9" name="Google Shape;489;p6"/>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0" name="Google Shape;490;p6"/>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1" name="Google Shape;491;p6"/>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2" name="Google Shape;492;p6"/>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3" name="Google Shape;493;p6"/>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4" name="Google Shape;494;p6"/>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5" name="Google Shape;495;p6"/>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6" name="Google Shape;496;p6"/>
              <p:cNvSpPr/>
              <p:nvPr/>
            </p:nvSpPr>
            <p:spPr>
              <a:xfrm>
                <a:off x="582837" y="108352"/>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7" name="Google Shape;497;p6"/>
              <p:cNvSpPr/>
              <p:nvPr/>
            </p:nvSpPr>
            <p:spPr>
              <a:xfrm>
                <a:off x="511469" y="179719"/>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8" name="Google Shape;498;p6"/>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9" name="Google Shape;499;p6"/>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0" name="Google Shape;500;p6"/>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1" name="Google Shape;501;p6"/>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2" name="Google Shape;502;p6"/>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3" name="Google Shape;503;p6"/>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4" name="Google Shape;504;p6"/>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5" name="Google Shape;505;p6"/>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6" name="Google Shape;506;p6"/>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7" name="Google Shape;507;p6"/>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8" name="Google Shape;508;p6"/>
              <p:cNvSpPr/>
              <p:nvPr/>
            </p:nvSpPr>
            <p:spPr>
              <a:xfrm>
                <a:off x="312060" y="263681"/>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9" name="Google Shape;509;p6"/>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0" name="Google Shape;510;p6"/>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1" name="Google Shape;511;p6"/>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2" name="Google Shape;512;p6"/>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3" name="Google Shape;513;p6"/>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4" name="Google Shape;514;p6"/>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5" name="Google Shape;515;p6"/>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6" name="Google Shape;516;p6"/>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7" name="Google Shape;517;p6"/>
              <p:cNvSpPr/>
              <p:nvPr/>
            </p:nvSpPr>
            <p:spPr>
              <a:xfrm>
                <a:off x="255386" y="204908"/>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8" name="Google Shape;518;p6"/>
              <p:cNvSpPr/>
              <p:nvPr/>
            </p:nvSpPr>
            <p:spPr>
              <a:xfrm>
                <a:off x="184018" y="276275"/>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9" name="Google Shape;519;p6"/>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0" name="Google Shape;520;p6"/>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21" name="Google Shape;521;p6"/>
            <p:cNvGrpSpPr/>
            <p:nvPr/>
          </p:nvGrpSpPr>
          <p:grpSpPr>
            <a:xfrm flipH="1">
              <a:off x="8329138" y="-639686"/>
              <a:ext cx="1507871" cy="1510263"/>
              <a:chOff x="39184" y="-151930"/>
              <a:chExt cx="1309825" cy="1311903"/>
            </a:xfrm>
          </p:grpSpPr>
          <p:sp>
            <p:nvSpPr>
              <p:cNvPr id="522" name="Google Shape;522;p6"/>
              <p:cNvSpPr/>
              <p:nvPr/>
            </p:nvSpPr>
            <p:spPr>
              <a:xfrm>
                <a:off x="1304909" y="54495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3" name="Google Shape;523;p6"/>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4" name="Google Shape;524;p6"/>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5" name="Google Shape;525;p6"/>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6" name="Google Shape;526;p6"/>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7" name="Google Shape;527;p6"/>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8" name="Google Shape;528;p6"/>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9" name="Google Shape;529;p6"/>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0" name="Google Shape;530;p6"/>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1" name="Google Shape;531;p6"/>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2" name="Google Shape;532;p6"/>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3" name="Google Shape;533;p6"/>
              <p:cNvSpPr/>
              <p:nvPr/>
            </p:nvSpPr>
            <p:spPr>
              <a:xfrm>
                <a:off x="1105499" y="62891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4" name="Google Shape;534;p6"/>
              <p:cNvSpPr/>
              <p:nvPr/>
            </p:nvSpPr>
            <p:spPr>
              <a:xfrm>
                <a:off x="1034132" y="70028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5" name="Google Shape;535;p6"/>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6" name="Google Shape;536;p6"/>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7" name="Google Shape;537;p6"/>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8" name="Google Shape;538;p6"/>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9" name="Google Shape;539;p6"/>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0" name="Google Shape;540;p6"/>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1" name="Google Shape;541;p6"/>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2" name="Google Shape;542;p6"/>
              <p:cNvSpPr/>
              <p:nvPr/>
            </p:nvSpPr>
            <p:spPr>
              <a:xfrm>
                <a:off x="1046726" y="572240"/>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3" name="Google Shape;543;p6"/>
              <p:cNvSpPr/>
              <p:nvPr/>
            </p:nvSpPr>
            <p:spPr>
              <a:xfrm>
                <a:off x="975359" y="643608"/>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4" name="Google Shape;544;p6"/>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5" name="Google Shape;545;p6"/>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6" name="Google Shape;546;p6"/>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7" name="Google Shape;547;p6"/>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8" name="Google Shape;548;p6"/>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9" name="Google Shape;549;p6"/>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0" name="Google Shape;550;p6"/>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1" name="Google Shape;551;p6"/>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2" name="Google Shape;552;p6"/>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3" name="Google Shape;553;p6"/>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4" name="Google Shape;554;p6"/>
              <p:cNvSpPr/>
              <p:nvPr/>
            </p:nvSpPr>
            <p:spPr>
              <a:xfrm>
                <a:off x="775949" y="727570"/>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5" name="Google Shape;555;p6"/>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6" name="Google Shape;556;p6"/>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7" name="Google Shape;557;p6"/>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8" name="Google Shape;558;p6"/>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9" name="Google Shape;559;p6"/>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0" name="Google Shape;560;p6"/>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1" name="Google Shape;561;p6"/>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2" name="Google Shape;562;p6"/>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3" name="Google Shape;563;p6"/>
              <p:cNvSpPr/>
              <p:nvPr/>
            </p:nvSpPr>
            <p:spPr>
              <a:xfrm>
                <a:off x="717176" y="66879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4" name="Google Shape;564;p6"/>
              <p:cNvSpPr/>
              <p:nvPr/>
            </p:nvSpPr>
            <p:spPr>
              <a:xfrm>
                <a:off x="647907" y="740164"/>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5" name="Google Shape;565;p6"/>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6" name="Google Shape;566;p6"/>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7" name="Google Shape;567;p6"/>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8" name="Google Shape;568;p6"/>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9" name="Google Shape;569;p6"/>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0" name="Google Shape;570;p6"/>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1" name="Google Shape;571;p6"/>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2" name="Google Shape;572;p6"/>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3" name="Google Shape;573;p6"/>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4" name="Google Shape;574;p6"/>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5" name="Google Shape;575;p6"/>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6" name="Google Shape;576;p6"/>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7" name="Google Shape;577;p6"/>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8" name="Google Shape;578;p6"/>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9" name="Google Shape;579;p6"/>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0" name="Google Shape;580;p6"/>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1" name="Google Shape;581;p6"/>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2" name="Google Shape;582;p6"/>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3" name="Google Shape;583;p6"/>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4" name="Google Shape;584;p6"/>
              <p:cNvSpPr/>
              <p:nvPr/>
            </p:nvSpPr>
            <p:spPr>
              <a:xfrm>
                <a:off x="389725" y="765353"/>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5" name="Google Shape;585;p6"/>
              <p:cNvSpPr/>
              <p:nvPr/>
            </p:nvSpPr>
            <p:spPr>
              <a:xfrm>
                <a:off x="899793" y="13983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6" name="Google Shape;586;p6"/>
              <p:cNvSpPr/>
              <p:nvPr/>
            </p:nvSpPr>
            <p:spPr>
              <a:xfrm>
                <a:off x="828425" y="21120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7" name="Google Shape;587;p6"/>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8" name="Google Shape;588;p6"/>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9" name="Google Shape;589;p6"/>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0" name="Google Shape;590;p6"/>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1" name="Google Shape;591;p6"/>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2" name="Google Shape;592;p6"/>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3" name="Google Shape;593;p6"/>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4" name="Google Shape;594;p6"/>
              <p:cNvSpPr/>
              <p:nvPr/>
            </p:nvSpPr>
            <p:spPr>
              <a:xfrm>
                <a:off x="841020" y="81064"/>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5" name="Google Shape;595;p6"/>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6" name="Google Shape;596;p6"/>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7" name="Google Shape;597;p6"/>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8" name="Google Shape;598;p6"/>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9" name="Google Shape;599;p6"/>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0" name="Google Shape;600;p6"/>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1" name="Google Shape;601;p6"/>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2" name="Google Shape;602;p6"/>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3" name="Google Shape;603;p6"/>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4" name="Google Shape;604;p6"/>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5" name="Google Shape;605;p6"/>
              <p:cNvSpPr/>
              <p:nvPr/>
            </p:nvSpPr>
            <p:spPr>
              <a:xfrm>
                <a:off x="641610" y="167125"/>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6" name="Google Shape;606;p6"/>
              <p:cNvSpPr/>
              <p:nvPr/>
            </p:nvSpPr>
            <p:spPr>
              <a:xfrm>
                <a:off x="570243" y="23639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7" name="Google Shape;607;p6"/>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8" name="Google Shape;608;p6"/>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9" name="Google Shape;609;p6"/>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0" name="Google Shape;610;p6"/>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1" name="Google Shape;611;p6"/>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2" name="Google Shape;612;p6"/>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3" name="Google Shape;613;p6"/>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4" name="Google Shape;614;p6"/>
              <p:cNvSpPr/>
              <p:nvPr/>
            </p:nvSpPr>
            <p:spPr>
              <a:xfrm>
                <a:off x="582837" y="10835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5" name="Google Shape;615;p6"/>
              <p:cNvSpPr/>
              <p:nvPr/>
            </p:nvSpPr>
            <p:spPr>
              <a:xfrm>
                <a:off x="511469" y="179719"/>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6" name="Google Shape;616;p6"/>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7" name="Google Shape;617;p6"/>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8" name="Google Shape;618;p6"/>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9" name="Google Shape;619;p6"/>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0" name="Google Shape;620;p6"/>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1" name="Google Shape;621;p6"/>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2" name="Google Shape;622;p6"/>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3" name="Google Shape;623;p6"/>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4" name="Google Shape;624;p6"/>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5" name="Google Shape;625;p6"/>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6" name="Google Shape;626;p6"/>
              <p:cNvSpPr/>
              <p:nvPr/>
            </p:nvSpPr>
            <p:spPr>
              <a:xfrm>
                <a:off x="312060" y="263681"/>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7" name="Google Shape;627;p6"/>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8" name="Google Shape;628;p6"/>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9" name="Google Shape;629;p6"/>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0" name="Google Shape;630;p6"/>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1" name="Google Shape;631;p6"/>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2" name="Google Shape;632;p6"/>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3" name="Google Shape;633;p6"/>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4" name="Google Shape;634;p6"/>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5" name="Google Shape;635;p6"/>
              <p:cNvSpPr/>
              <p:nvPr/>
            </p:nvSpPr>
            <p:spPr>
              <a:xfrm>
                <a:off x="255386" y="204908"/>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6" name="Google Shape;636;p6"/>
              <p:cNvSpPr/>
              <p:nvPr/>
            </p:nvSpPr>
            <p:spPr>
              <a:xfrm>
                <a:off x="184018" y="276275"/>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7" name="Google Shape;637;p6"/>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8" name="Google Shape;638;p6"/>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39"/>
        <p:cNvGrpSpPr/>
        <p:nvPr/>
      </p:nvGrpSpPr>
      <p:grpSpPr>
        <a:xfrm>
          <a:off x="0" y="0"/>
          <a:ext cx="0" cy="0"/>
          <a:chOff x="0" y="0"/>
          <a:chExt cx="0" cy="0"/>
        </a:xfrm>
      </p:grpSpPr>
      <p:sp>
        <p:nvSpPr>
          <p:cNvPr id="640" name="Google Shape;640;p7"/>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641" name="Google Shape;641;p7"/>
          <p:cNvSpPr txBox="1">
            <a:spLocks noGrp="1"/>
          </p:cNvSpPr>
          <p:nvPr>
            <p:ph type="body" idx="1"/>
          </p:nvPr>
        </p:nvSpPr>
        <p:spPr>
          <a:xfrm>
            <a:off x="574125" y="1374625"/>
            <a:ext cx="3987300" cy="31161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Char char="●"/>
              <a:defRPr sz="1200"/>
            </a:lvl1pPr>
            <a:lvl2pPr marL="914400" lvl="1" indent="-304800" rtl="0">
              <a:lnSpc>
                <a:spcPct val="115000"/>
              </a:lnSpc>
              <a:spcBef>
                <a:spcPts val="0"/>
              </a:spcBef>
              <a:spcAft>
                <a:spcPts val="0"/>
              </a:spcAft>
              <a:buSzPts val="1200"/>
              <a:buChar char="○"/>
              <a:defRPr/>
            </a:lvl2pPr>
            <a:lvl3pPr marL="1371600" lvl="2" indent="-304800" rtl="0">
              <a:lnSpc>
                <a:spcPct val="115000"/>
              </a:lnSpc>
              <a:spcBef>
                <a:spcPts val="0"/>
              </a:spcBef>
              <a:spcAft>
                <a:spcPts val="0"/>
              </a:spcAft>
              <a:buSzPts val="1200"/>
              <a:buChar char="■"/>
              <a:defRPr/>
            </a:lvl3pPr>
            <a:lvl4pPr marL="1828800" lvl="3" indent="-304800" rtl="0">
              <a:lnSpc>
                <a:spcPct val="115000"/>
              </a:lnSpc>
              <a:spcBef>
                <a:spcPts val="0"/>
              </a:spcBef>
              <a:spcAft>
                <a:spcPts val="0"/>
              </a:spcAft>
              <a:buSzPts val="1200"/>
              <a:buChar char="●"/>
              <a:defRPr/>
            </a:lvl4pPr>
            <a:lvl5pPr marL="2286000" lvl="4" indent="-304800" rtl="0">
              <a:lnSpc>
                <a:spcPct val="115000"/>
              </a:lnSpc>
              <a:spcBef>
                <a:spcPts val="0"/>
              </a:spcBef>
              <a:spcAft>
                <a:spcPts val="0"/>
              </a:spcAft>
              <a:buSzPts val="1200"/>
              <a:buChar char="○"/>
              <a:defRPr/>
            </a:lvl5pPr>
            <a:lvl6pPr marL="2743200" lvl="5" indent="-304800" rtl="0">
              <a:lnSpc>
                <a:spcPct val="115000"/>
              </a:lnSpc>
              <a:spcBef>
                <a:spcPts val="0"/>
              </a:spcBef>
              <a:spcAft>
                <a:spcPts val="0"/>
              </a:spcAft>
              <a:buSzPts val="1200"/>
              <a:buChar char="■"/>
              <a:defRPr/>
            </a:lvl6pPr>
            <a:lvl7pPr marL="3200400" lvl="6" indent="-304800" rtl="0">
              <a:lnSpc>
                <a:spcPct val="115000"/>
              </a:lnSpc>
              <a:spcBef>
                <a:spcPts val="0"/>
              </a:spcBef>
              <a:spcAft>
                <a:spcPts val="0"/>
              </a:spcAft>
              <a:buSzPts val="1200"/>
              <a:buChar char="●"/>
              <a:defRPr/>
            </a:lvl7pPr>
            <a:lvl8pPr marL="3657600" lvl="7" indent="-304800" rtl="0">
              <a:lnSpc>
                <a:spcPct val="115000"/>
              </a:lnSpc>
              <a:spcBef>
                <a:spcPts val="0"/>
              </a:spcBef>
              <a:spcAft>
                <a:spcPts val="0"/>
              </a:spcAft>
              <a:buSzPts val="1200"/>
              <a:buChar char="○"/>
              <a:defRPr/>
            </a:lvl8pPr>
            <a:lvl9pPr marL="4114800" lvl="8" indent="-304800" rtl="0">
              <a:lnSpc>
                <a:spcPct val="115000"/>
              </a:lnSpc>
              <a:spcBef>
                <a:spcPts val="0"/>
              </a:spcBef>
              <a:spcAft>
                <a:spcPts val="0"/>
              </a:spcAft>
              <a:buSzPts val="1200"/>
              <a:buChar char="■"/>
              <a:defRPr/>
            </a:lvl9pPr>
          </a:lstStyle>
          <a:p>
            <a:endParaRPr/>
          </a:p>
        </p:txBody>
      </p:sp>
      <p:sp>
        <p:nvSpPr>
          <p:cNvPr id="642" name="Google Shape;642;p7"/>
          <p:cNvSpPr>
            <a:spLocks noGrp="1"/>
          </p:cNvSpPr>
          <p:nvPr>
            <p:ph type="pic" idx="2"/>
          </p:nvPr>
        </p:nvSpPr>
        <p:spPr>
          <a:xfrm>
            <a:off x="4976975" y="1374425"/>
            <a:ext cx="3232800" cy="2913000"/>
          </a:xfrm>
          <a:prstGeom prst="roundRect">
            <a:avLst>
              <a:gd name="adj" fmla="val 16667"/>
            </a:avLst>
          </a:prstGeom>
          <a:noFill/>
          <a:ln>
            <a:noFill/>
          </a:ln>
        </p:spPr>
      </p:sp>
      <p:sp>
        <p:nvSpPr>
          <p:cNvPr id="643" name="Google Shape;643;p7"/>
          <p:cNvSpPr/>
          <p:nvPr/>
        </p:nvSpPr>
        <p:spPr>
          <a:xfrm>
            <a:off x="8421714" y="4402286"/>
            <a:ext cx="740961" cy="740961"/>
          </a:xfrm>
          <a:custGeom>
            <a:avLst/>
            <a:gdLst/>
            <a:ahLst/>
            <a:cxnLst/>
            <a:rect l="l" t="t" r="r" b="b"/>
            <a:pathLst>
              <a:path w="16944" h="16944" extrusionOk="0">
                <a:moveTo>
                  <a:pt x="16944" y="0"/>
                </a:moveTo>
                <a:lnTo>
                  <a:pt x="16944" y="16944"/>
                </a:lnTo>
                <a:lnTo>
                  <a:pt x="0" y="16944"/>
                </a:lnTo>
                <a:lnTo>
                  <a:pt x="0" y="12436"/>
                </a:lnTo>
                <a:cubicBezTo>
                  <a:pt x="0" y="5568"/>
                  <a:pt x="5567" y="0"/>
                  <a:pt x="12435" y="0"/>
                </a:cubicBezTo>
                <a:lnTo>
                  <a:pt x="16944" y="0"/>
                </a:lnTo>
                <a:close/>
              </a:path>
            </a:pathLst>
          </a:custGeom>
          <a:solidFill>
            <a:srgbClr val="4C6A78"/>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644" name="Google Shape;644;p7"/>
          <p:cNvGrpSpPr/>
          <p:nvPr/>
        </p:nvGrpSpPr>
        <p:grpSpPr>
          <a:xfrm flipH="1">
            <a:off x="-132630" y="3762788"/>
            <a:ext cx="1507871" cy="1510263"/>
            <a:chOff x="39184" y="-151930"/>
            <a:chExt cx="1309825" cy="1311903"/>
          </a:xfrm>
        </p:grpSpPr>
        <p:sp>
          <p:nvSpPr>
            <p:cNvPr id="645" name="Google Shape;645;p7"/>
            <p:cNvSpPr/>
            <p:nvPr/>
          </p:nvSpPr>
          <p:spPr>
            <a:xfrm>
              <a:off x="1304909" y="54495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6" name="Google Shape;646;p7"/>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7" name="Google Shape;647;p7"/>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8" name="Google Shape;648;p7"/>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49" name="Google Shape;649;p7"/>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0" name="Google Shape;650;p7"/>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1" name="Google Shape;651;p7"/>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2" name="Google Shape;652;p7"/>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3" name="Google Shape;653;p7"/>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4" name="Google Shape;654;p7"/>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5" name="Google Shape;655;p7"/>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6" name="Google Shape;656;p7"/>
            <p:cNvSpPr/>
            <p:nvPr/>
          </p:nvSpPr>
          <p:spPr>
            <a:xfrm>
              <a:off x="1105499" y="62891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7" name="Google Shape;657;p7"/>
            <p:cNvSpPr/>
            <p:nvPr/>
          </p:nvSpPr>
          <p:spPr>
            <a:xfrm>
              <a:off x="1034132" y="70028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8" name="Google Shape;658;p7"/>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9" name="Google Shape;659;p7"/>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0" name="Google Shape;660;p7"/>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1" name="Google Shape;661;p7"/>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2" name="Google Shape;662;p7"/>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3" name="Google Shape;663;p7"/>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4" name="Google Shape;664;p7"/>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5" name="Google Shape;665;p7"/>
            <p:cNvSpPr/>
            <p:nvPr/>
          </p:nvSpPr>
          <p:spPr>
            <a:xfrm>
              <a:off x="1046726" y="572240"/>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6" name="Google Shape;666;p7"/>
            <p:cNvSpPr/>
            <p:nvPr/>
          </p:nvSpPr>
          <p:spPr>
            <a:xfrm>
              <a:off x="975359" y="643608"/>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7" name="Google Shape;667;p7"/>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8" name="Google Shape;668;p7"/>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9" name="Google Shape;669;p7"/>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0" name="Google Shape;670;p7"/>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1" name="Google Shape;671;p7"/>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2" name="Google Shape;672;p7"/>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3" name="Google Shape;673;p7"/>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4" name="Google Shape;674;p7"/>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5" name="Google Shape;675;p7"/>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6" name="Google Shape;676;p7"/>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7" name="Google Shape;677;p7"/>
            <p:cNvSpPr/>
            <p:nvPr/>
          </p:nvSpPr>
          <p:spPr>
            <a:xfrm>
              <a:off x="775949" y="727570"/>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8" name="Google Shape;678;p7"/>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9" name="Google Shape;679;p7"/>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0" name="Google Shape;680;p7"/>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1" name="Google Shape;681;p7"/>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2" name="Google Shape;682;p7"/>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3" name="Google Shape;683;p7"/>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4" name="Google Shape;684;p7"/>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5" name="Google Shape;685;p7"/>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6" name="Google Shape;686;p7"/>
            <p:cNvSpPr/>
            <p:nvPr/>
          </p:nvSpPr>
          <p:spPr>
            <a:xfrm>
              <a:off x="717176" y="66879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7" name="Google Shape;687;p7"/>
            <p:cNvSpPr/>
            <p:nvPr/>
          </p:nvSpPr>
          <p:spPr>
            <a:xfrm>
              <a:off x="647907" y="740164"/>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8" name="Google Shape;688;p7"/>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9" name="Google Shape;689;p7"/>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0" name="Google Shape;690;p7"/>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1" name="Google Shape;691;p7"/>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2" name="Google Shape;692;p7"/>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3" name="Google Shape;693;p7"/>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4" name="Google Shape;694;p7"/>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5" name="Google Shape;695;p7"/>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6" name="Google Shape;696;p7"/>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7" name="Google Shape;697;p7"/>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8" name="Google Shape;698;p7"/>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9" name="Google Shape;699;p7"/>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0" name="Google Shape;700;p7"/>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1" name="Google Shape;701;p7"/>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2" name="Google Shape;702;p7"/>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3" name="Google Shape;703;p7"/>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4" name="Google Shape;704;p7"/>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5" name="Google Shape;705;p7"/>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6" name="Google Shape;706;p7"/>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7" name="Google Shape;707;p7"/>
            <p:cNvSpPr/>
            <p:nvPr/>
          </p:nvSpPr>
          <p:spPr>
            <a:xfrm>
              <a:off x="389725" y="765353"/>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8" name="Google Shape;708;p7"/>
            <p:cNvSpPr/>
            <p:nvPr/>
          </p:nvSpPr>
          <p:spPr>
            <a:xfrm>
              <a:off x="899793" y="13983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9" name="Google Shape;709;p7"/>
            <p:cNvSpPr/>
            <p:nvPr/>
          </p:nvSpPr>
          <p:spPr>
            <a:xfrm>
              <a:off x="828425" y="21120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0" name="Google Shape;710;p7"/>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1" name="Google Shape;711;p7"/>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2" name="Google Shape;712;p7"/>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3" name="Google Shape;713;p7"/>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4" name="Google Shape;714;p7"/>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5" name="Google Shape;715;p7"/>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6" name="Google Shape;716;p7"/>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7" name="Google Shape;717;p7"/>
            <p:cNvSpPr/>
            <p:nvPr/>
          </p:nvSpPr>
          <p:spPr>
            <a:xfrm>
              <a:off x="841020" y="81064"/>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8" name="Google Shape;718;p7"/>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19" name="Google Shape;719;p7"/>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0" name="Google Shape;720;p7"/>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1" name="Google Shape;721;p7"/>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2" name="Google Shape;722;p7"/>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3" name="Google Shape;723;p7"/>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4" name="Google Shape;724;p7"/>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5" name="Google Shape;725;p7"/>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6" name="Google Shape;726;p7"/>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7" name="Google Shape;727;p7"/>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8" name="Google Shape;728;p7"/>
            <p:cNvSpPr/>
            <p:nvPr/>
          </p:nvSpPr>
          <p:spPr>
            <a:xfrm>
              <a:off x="641610" y="167125"/>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9" name="Google Shape;729;p7"/>
            <p:cNvSpPr/>
            <p:nvPr/>
          </p:nvSpPr>
          <p:spPr>
            <a:xfrm>
              <a:off x="570243" y="23639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0" name="Google Shape;730;p7"/>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1" name="Google Shape;731;p7"/>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2" name="Google Shape;732;p7"/>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3" name="Google Shape;733;p7"/>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4" name="Google Shape;734;p7"/>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5" name="Google Shape;735;p7"/>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6" name="Google Shape;736;p7"/>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7" name="Google Shape;737;p7"/>
            <p:cNvSpPr/>
            <p:nvPr/>
          </p:nvSpPr>
          <p:spPr>
            <a:xfrm>
              <a:off x="582837" y="10835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8" name="Google Shape;738;p7"/>
            <p:cNvSpPr/>
            <p:nvPr/>
          </p:nvSpPr>
          <p:spPr>
            <a:xfrm>
              <a:off x="511469" y="179719"/>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9" name="Google Shape;739;p7"/>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0" name="Google Shape;740;p7"/>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1" name="Google Shape;741;p7"/>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2" name="Google Shape;742;p7"/>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3" name="Google Shape;743;p7"/>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4" name="Google Shape;744;p7"/>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5" name="Google Shape;745;p7"/>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6" name="Google Shape;746;p7"/>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7" name="Google Shape;747;p7"/>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8" name="Google Shape;748;p7"/>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9" name="Google Shape;749;p7"/>
            <p:cNvSpPr/>
            <p:nvPr/>
          </p:nvSpPr>
          <p:spPr>
            <a:xfrm>
              <a:off x="312060" y="263681"/>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0" name="Google Shape;750;p7"/>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1" name="Google Shape;751;p7"/>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2" name="Google Shape;752;p7"/>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3" name="Google Shape;753;p7"/>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4" name="Google Shape;754;p7"/>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5" name="Google Shape;755;p7"/>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6" name="Google Shape;756;p7"/>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7" name="Google Shape;757;p7"/>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8" name="Google Shape;758;p7"/>
            <p:cNvSpPr/>
            <p:nvPr/>
          </p:nvSpPr>
          <p:spPr>
            <a:xfrm>
              <a:off x="255386" y="204908"/>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9" name="Google Shape;759;p7"/>
            <p:cNvSpPr/>
            <p:nvPr/>
          </p:nvSpPr>
          <p:spPr>
            <a:xfrm>
              <a:off x="184018" y="276275"/>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0" name="Google Shape;760;p7"/>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1" name="Google Shape;761;p7"/>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762"/>
        <p:cNvGrpSpPr/>
        <p:nvPr/>
      </p:nvGrpSpPr>
      <p:grpSpPr>
        <a:xfrm>
          <a:off x="0" y="0"/>
          <a:ext cx="0" cy="0"/>
          <a:chOff x="0" y="0"/>
          <a:chExt cx="0" cy="0"/>
        </a:xfrm>
      </p:grpSpPr>
      <p:sp>
        <p:nvSpPr>
          <p:cNvPr id="763" name="Google Shape;763;p8"/>
          <p:cNvSpPr txBox="1">
            <a:spLocks noGrp="1"/>
          </p:cNvSpPr>
          <p:nvPr>
            <p:ph type="title"/>
          </p:nvPr>
        </p:nvSpPr>
        <p:spPr>
          <a:xfrm>
            <a:off x="1388100" y="1307100"/>
            <a:ext cx="6367800" cy="2529300"/>
          </a:xfrm>
          <a:prstGeom prst="rect">
            <a:avLst/>
          </a:prstGeom>
          <a:ln>
            <a:noFill/>
          </a:ln>
        </p:spPr>
        <p:txBody>
          <a:bodyPr spcFirstLastPara="1" wrap="square" lIns="91425" tIns="91425" rIns="91425" bIns="91425" anchor="ctr"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764"/>
        <p:cNvGrpSpPr/>
        <p:nvPr/>
      </p:nvGrpSpPr>
      <p:grpSpPr>
        <a:xfrm>
          <a:off x="0" y="0"/>
          <a:ext cx="0" cy="0"/>
          <a:chOff x="0" y="0"/>
          <a:chExt cx="0" cy="0"/>
        </a:xfrm>
      </p:grpSpPr>
      <p:sp>
        <p:nvSpPr>
          <p:cNvPr id="765" name="Google Shape;765;p9"/>
          <p:cNvSpPr txBox="1">
            <a:spLocks noGrp="1"/>
          </p:cNvSpPr>
          <p:nvPr>
            <p:ph type="subTitle" idx="1"/>
          </p:nvPr>
        </p:nvSpPr>
        <p:spPr>
          <a:xfrm>
            <a:off x="720068" y="2912750"/>
            <a:ext cx="3841500" cy="1121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sz="1200"/>
            </a:lvl1pPr>
            <a:lvl2pPr lvl="1" rtl="0">
              <a:lnSpc>
                <a:spcPct val="100000"/>
              </a:lnSpc>
              <a:spcBef>
                <a:spcPts val="0"/>
              </a:spcBef>
              <a:spcAft>
                <a:spcPts val="0"/>
              </a:spcAft>
              <a:buSzPts val="12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a:endParaRPr/>
          </a:p>
        </p:txBody>
      </p:sp>
      <p:sp>
        <p:nvSpPr>
          <p:cNvPr id="766" name="Google Shape;766;p9"/>
          <p:cNvSpPr txBox="1">
            <a:spLocks noGrp="1"/>
          </p:cNvSpPr>
          <p:nvPr>
            <p:ph type="title"/>
          </p:nvPr>
        </p:nvSpPr>
        <p:spPr>
          <a:xfrm>
            <a:off x="720000" y="880850"/>
            <a:ext cx="3841500" cy="2031900"/>
          </a:xfrm>
          <a:prstGeom prst="rect">
            <a:avLst/>
          </a:prstGeom>
          <a:ln>
            <a:noFill/>
          </a:ln>
        </p:spPr>
        <p:txBody>
          <a:bodyPr spcFirstLastPara="1" wrap="square" lIns="91425" tIns="91425" rIns="91425" bIns="91425" anchor="b" anchorCtr="0">
            <a:noAutofit/>
          </a:bodyPr>
          <a:lstStyle>
            <a:lvl1pPr lvl="0" rtl="0">
              <a:lnSpc>
                <a:spcPct val="90000"/>
              </a:lnSpc>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grpSp>
        <p:nvGrpSpPr>
          <p:cNvPr id="767" name="Google Shape;767;p9"/>
          <p:cNvGrpSpPr/>
          <p:nvPr/>
        </p:nvGrpSpPr>
        <p:grpSpPr>
          <a:xfrm>
            <a:off x="-684423" y="-1789571"/>
            <a:ext cx="10430491" cy="7512343"/>
            <a:chOff x="-684423" y="-1789571"/>
            <a:chExt cx="10430491" cy="7512343"/>
          </a:xfrm>
        </p:grpSpPr>
        <p:grpSp>
          <p:nvGrpSpPr>
            <p:cNvPr id="768" name="Google Shape;768;p9"/>
            <p:cNvGrpSpPr/>
            <p:nvPr/>
          </p:nvGrpSpPr>
          <p:grpSpPr>
            <a:xfrm>
              <a:off x="7144492" y="3147242"/>
              <a:ext cx="2300520" cy="2575530"/>
              <a:chOff x="3238240" y="323850"/>
              <a:chExt cx="1739919" cy="1947912"/>
            </a:xfrm>
          </p:grpSpPr>
          <p:sp>
            <p:nvSpPr>
              <p:cNvPr id="769" name="Google Shape;769;p9"/>
              <p:cNvSpPr/>
              <p:nvPr/>
            </p:nvSpPr>
            <p:spPr>
              <a:xfrm>
                <a:off x="3238240" y="323850"/>
                <a:ext cx="1654154" cy="1947912"/>
              </a:xfrm>
              <a:custGeom>
                <a:avLst/>
                <a:gdLst/>
                <a:ahLst/>
                <a:cxnLst/>
                <a:rect l="l" t="t" r="r" b="b"/>
                <a:pathLst>
                  <a:path w="50016" h="58876" extrusionOk="0">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0" name="Google Shape;770;p9"/>
              <p:cNvSpPr/>
              <p:nvPr/>
            </p:nvSpPr>
            <p:spPr>
              <a:xfrm>
                <a:off x="4036753" y="947738"/>
                <a:ext cx="941406" cy="657233"/>
              </a:xfrm>
              <a:custGeom>
                <a:avLst/>
                <a:gdLst/>
                <a:ahLst/>
                <a:cxnLst/>
                <a:rect l="l" t="t" r="r" b="b"/>
                <a:pathLst>
                  <a:path w="28452" h="19847" extrusionOk="0">
                    <a:moveTo>
                      <a:pt x="0" y="5307"/>
                    </a:moveTo>
                    <a:lnTo>
                      <a:pt x="0" y="5307"/>
                    </a:lnTo>
                    <a:cubicBezTo>
                      <a:pt x="5307" y="0"/>
                      <a:pt x="13912" y="0"/>
                      <a:pt x="19219" y="5307"/>
                    </a:cubicBezTo>
                    <a:lnTo>
                      <a:pt x="28452" y="14540"/>
                    </a:lnTo>
                    <a:lnTo>
                      <a:pt x="28452" y="14540"/>
                    </a:lnTo>
                    <a:cubicBezTo>
                      <a:pt x="23144" y="19847"/>
                      <a:pt x="14540" y="19847"/>
                      <a:pt x="9232" y="14540"/>
                    </a:cubicBezTo>
                    <a:lnTo>
                      <a:pt x="0" y="5307"/>
                    </a:ln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1" name="Google Shape;771;p9"/>
              <p:cNvSpPr/>
              <p:nvPr/>
            </p:nvSpPr>
            <p:spPr>
              <a:xfrm>
                <a:off x="3724015" y="1260475"/>
                <a:ext cx="941406" cy="657233"/>
              </a:xfrm>
              <a:custGeom>
                <a:avLst/>
                <a:gdLst/>
                <a:ahLst/>
                <a:cxnLst/>
                <a:rect l="l" t="t" r="r" b="b"/>
                <a:pathLst>
                  <a:path w="28452" h="19847" extrusionOk="0">
                    <a:moveTo>
                      <a:pt x="0" y="5308"/>
                    </a:moveTo>
                    <a:lnTo>
                      <a:pt x="0" y="5308"/>
                    </a:lnTo>
                    <a:cubicBezTo>
                      <a:pt x="5308" y="0"/>
                      <a:pt x="13912" y="0"/>
                      <a:pt x="19220" y="5307"/>
                    </a:cubicBezTo>
                    <a:lnTo>
                      <a:pt x="28452" y="14540"/>
                    </a:lnTo>
                    <a:lnTo>
                      <a:pt x="28452" y="14540"/>
                    </a:lnTo>
                    <a:cubicBezTo>
                      <a:pt x="23145" y="19847"/>
                      <a:pt x="14540" y="19847"/>
                      <a:pt x="9233" y="14540"/>
                    </a:cubicBezTo>
                    <a:lnTo>
                      <a:pt x="0" y="5308"/>
                    </a:lnTo>
                    <a:close/>
                  </a:path>
                </a:pathLst>
              </a:custGeom>
              <a:solidFill>
                <a:srgbClr val="F0EBE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2" name="Google Shape;772;p9"/>
              <p:cNvSpPr/>
              <p:nvPr/>
            </p:nvSpPr>
            <p:spPr>
              <a:xfrm>
                <a:off x="4109778" y="1271588"/>
                <a:ext cx="403228" cy="403228"/>
              </a:xfrm>
              <a:custGeom>
                <a:avLst/>
                <a:gdLst/>
                <a:ahLst/>
                <a:cxnLst/>
                <a:rect l="l" t="t" r="r" b="b"/>
                <a:pathLst>
                  <a:path w="12207" h="12207" extrusionOk="0">
                    <a:moveTo>
                      <a:pt x="2664" y="9543"/>
                    </a:moveTo>
                    <a:cubicBezTo>
                      <a:pt x="5293" y="12173"/>
                      <a:pt x="9529" y="12207"/>
                      <a:pt x="12207" y="9655"/>
                    </a:cubicBezTo>
                    <a:lnTo>
                      <a:pt x="2552" y="0"/>
                    </a:lnTo>
                    <a:cubicBezTo>
                      <a:pt x="0" y="2678"/>
                      <a:pt x="34" y="6914"/>
                      <a:pt x="2664" y="9543"/>
                    </a:cubicBez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3" name="Google Shape;773;p9"/>
              <p:cNvSpPr/>
              <p:nvPr/>
            </p:nvSpPr>
            <p:spPr>
              <a:xfrm>
                <a:off x="4192328" y="1189038"/>
                <a:ext cx="403225" cy="403225"/>
              </a:xfrm>
              <a:custGeom>
                <a:avLst/>
                <a:gdLst/>
                <a:ahLst/>
                <a:cxnLst/>
                <a:rect l="l" t="t" r="r" b="b"/>
                <a:pathLst>
                  <a:path w="12206" h="12206" extrusionOk="0">
                    <a:moveTo>
                      <a:pt x="9543" y="2663"/>
                    </a:moveTo>
                    <a:cubicBezTo>
                      <a:pt x="6913" y="34"/>
                      <a:pt x="2677" y="0"/>
                      <a:pt x="0" y="2551"/>
                    </a:cubicBezTo>
                    <a:lnTo>
                      <a:pt x="9655" y="12206"/>
                    </a:lnTo>
                    <a:cubicBezTo>
                      <a:pt x="12206" y="9529"/>
                      <a:pt x="12172" y="5293"/>
                      <a:pt x="9543" y="2663"/>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74" name="Google Shape;774;p9"/>
            <p:cNvSpPr/>
            <p:nvPr/>
          </p:nvSpPr>
          <p:spPr>
            <a:xfrm>
              <a:off x="-684423" y="-1789571"/>
              <a:ext cx="2187200" cy="2575531"/>
            </a:xfrm>
            <a:custGeom>
              <a:avLst/>
              <a:gdLst/>
              <a:ahLst/>
              <a:cxnLst/>
              <a:rect l="l" t="t" r="r" b="b"/>
              <a:pathLst>
                <a:path w="50016" h="58876" extrusionOk="0">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775" name="Google Shape;775;p9"/>
            <p:cNvGrpSpPr/>
            <p:nvPr/>
          </p:nvGrpSpPr>
          <p:grpSpPr>
            <a:xfrm flipH="1">
              <a:off x="8238198" y="-570847"/>
              <a:ext cx="1507871" cy="1510263"/>
              <a:chOff x="39184" y="-151930"/>
              <a:chExt cx="1309825" cy="1311903"/>
            </a:xfrm>
          </p:grpSpPr>
          <p:sp>
            <p:nvSpPr>
              <p:cNvPr id="776" name="Google Shape;776;p9"/>
              <p:cNvSpPr/>
              <p:nvPr/>
            </p:nvSpPr>
            <p:spPr>
              <a:xfrm>
                <a:off x="1304909" y="54495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7" name="Google Shape;777;p9"/>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8" name="Google Shape;778;p9"/>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9" name="Google Shape;779;p9"/>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0" name="Google Shape;780;p9"/>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1" name="Google Shape;781;p9"/>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2" name="Google Shape;782;p9"/>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3" name="Google Shape;783;p9"/>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4" name="Google Shape;784;p9"/>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5" name="Google Shape;785;p9"/>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6" name="Google Shape;786;p9"/>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7" name="Google Shape;787;p9"/>
              <p:cNvSpPr/>
              <p:nvPr/>
            </p:nvSpPr>
            <p:spPr>
              <a:xfrm>
                <a:off x="1105499" y="62891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8" name="Google Shape;788;p9"/>
              <p:cNvSpPr/>
              <p:nvPr/>
            </p:nvSpPr>
            <p:spPr>
              <a:xfrm>
                <a:off x="1034132" y="70028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9" name="Google Shape;789;p9"/>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0" name="Google Shape;790;p9"/>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1" name="Google Shape;791;p9"/>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2" name="Google Shape;792;p9"/>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3" name="Google Shape;793;p9"/>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4" name="Google Shape;794;p9"/>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5" name="Google Shape;795;p9"/>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6" name="Google Shape;796;p9"/>
              <p:cNvSpPr/>
              <p:nvPr/>
            </p:nvSpPr>
            <p:spPr>
              <a:xfrm>
                <a:off x="1046726" y="572240"/>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7" name="Google Shape;797;p9"/>
              <p:cNvSpPr/>
              <p:nvPr/>
            </p:nvSpPr>
            <p:spPr>
              <a:xfrm>
                <a:off x="975359" y="643608"/>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8" name="Google Shape;798;p9"/>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9" name="Google Shape;799;p9"/>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0" name="Google Shape;800;p9"/>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1" name="Google Shape;801;p9"/>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2" name="Google Shape;802;p9"/>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3" name="Google Shape;803;p9"/>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4" name="Google Shape;804;p9"/>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5" name="Google Shape;805;p9"/>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6" name="Google Shape;806;p9"/>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7" name="Google Shape;807;p9"/>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8" name="Google Shape;808;p9"/>
              <p:cNvSpPr/>
              <p:nvPr/>
            </p:nvSpPr>
            <p:spPr>
              <a:xfrm>
                <a:off x="775949" y="727570"/>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9" name="Google Shape;809;p9"/>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0" name="Google Shape;810;p9"/>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1" name="Google Shape;811;p9"/>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2" name="Google Shape;812;p9"/>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3" name="Google Shape;813;p9"/>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4" name="Google Shape;814;p9"/>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5" name="Google Shape;815;p9"/>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6" name="Google Shape;816;p9"/>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7" name="Google Shape;817;p9"/>
              <p:cNvSpPr/>
              <p:nvPr/>
            </p:nvSpPr>
            <p:spPr>
              <a:xfrm>
                <a:off x="717176" y="66879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8" name="Google Shape;818;p9"/>
              <p:cNvSpPr/>
              <p:nvPr/>
            </p:nvSpPr>
            <p:spPr>
              <a:xfrm>
                <a:off x="647907" y="740164"/>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9" name="Google Shape;819;p9"/>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0" name="Google Shape;820;p9"/>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1" name="Google Shape;821;p9"/>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2" name="Google Shape;822;p9"/>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3" name="Google Shape;823;p9"/>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4" name="Google Shape;824;p9"/>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5" name="Google Shape;825;p9"/>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6" name="Google Shape;826;p9"/>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7" name="Google Shape;827;p9"/>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8" name="Google Shape;828;p9"/>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9" name="Google Shape;829;p9"/>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0" name="Google Shape;830;p9"/>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1" name="Google Shape;831;p9"/>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2" name="Google Shape;832;p9"/>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3" name="Google Shape;833;p9"/>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4" name="Google Shape;834;p9"/>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5" name="Google Shape;835;p9"/>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6" name="Google Shape;836;p9"/>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7" name="Google Shape;837;p9"/>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8" name="Google Shape;838;p9"/>
              <p:cNvSpPr/>
              <p:nvPr/>
            </p:nvSpPr>
            <p:spPr>
              <a:xfrm>
                <a:off x="389725" y="765353"/>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9" name="Google Shape;839;p9"/>
              <p:cNvSpPr/>
              <p:nvPr/>
            </p:nvSpPr>
            <p:spPr>
              <a:xfrm>
                <a:off x="899793" y="13983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0" name="Google Shape;840;p9"/>
              <p:cNvSpPr/>
              <p:nvPr/>
            </p:nvSpPr>
            <p:spPr>
              <a:xfrm>
                <a:off x="828425" y="21120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1" name="Google Shape;841;p9"/>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2" name="Google Shape;842;p9"/>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3" name="Google Shape;843;p9"/>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4" name="Google Shape;844;p9"/>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5" name="Google Shape;845;p9"/>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6" name="Google Shape;846;p9"/>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7" name="Google Shape;847;p9"/>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8" name="Google Shape;848;p9"/>
              <p:cNvSpPr/>
              <p:nvPr/>
            </p:nvSpPr>
            <p:spPr>
              <a:xfrm>
                <a:off x="841020" y="81064"/>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9" name="Google Shape;849;p9"/>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0" name="Google Shape;850;p9"/>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1" name="Google Shape;851;p9"/>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2" name="Google Shape;852;p9"/>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3" name="Google Shape;853;p9"/>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4" name="Google Shape;854;p9"/>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5" name="Google Shape;855;p9"/>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6" name="Google Shape;856;p9"/>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7" name="Google Shape;857;p9"/>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8" name="Google Shape;858;p9"/>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9" name="Google Shape;859;p9"/>
              <p:cNvSpPr/>
              <p:nvPr/>
            </p:nvSpPr>
            <p:spPr>
              <a:xfrm>
                <a:off x="641610" y="167125"/>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0" name="Google Shape;860;p9"/>
              <p:cNvSpPr/>
              <p:nvPr/>
            </p:nvSpPr>
            <p:spPr>
              <a:xfrm>
                <a:off x="570243" y="23639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1" name="Google Shape;861;p9"/>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2" name="Google Shape;862;p9"/>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3" name="Google Shape;863;p9"/>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4" name="Google Shape;864;p9"/>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5" name="Google Shape;865;p9"/>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6" name="Google Shape;866;p9"/>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7" name="Google Shape;867;p9"/>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8" name="Google Shape;868;p9"/>
              <p:cNvSpPr/>
              <p:nvPr/>
            </p:nvSpPr>
            <p:spPr>
              <a:xfrm>
                <a:off x="582837" y="10835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69" name="Google Shape;869;p9"/>
              <p:cNvSpPr/>
              <p:nvPr/>
            </p:nvSpPr>
            <p:spPr>
              <a:xfrm>
                <a:off x="511469" y="179719"/>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0" name="Google Shape;870;p9"/>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1" name="Google Shape;871;p9"/>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2" name="Google Shape;872;p9"/>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3" name="Google Shape;873;p9"/>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4" name="Google Shape;874;p9"/>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5" name="Google Shape;875;p9"/>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6" name="Google Shape;876;p9"/>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7" name="Google Shape;877;p9"/>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8" name="Google Shape;878;p9"/>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9" name="Google Shape;879;p9"/>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0" name="Google Shape;880;p9"/>
              <p:cNvSpPr/>
              <p:nvPr/>
            </p:nvSpPr>
            <p:spPr>
              <a:xfrm>
                <a:off x="312060" y="263681"/>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1" name="Google Shape;881;p9"/>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2" name="Google Shape;882;p9"/>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3" name="Google Shape;883;p9"/>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4" name="Google Shape;884;p9"/>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5" name="Google Shape;885;p9"/>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6" name="Google Shape;886;p9"/>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7" name="Google Shape;887;p9"/>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8" name="Google Shape;888;p9"/>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9" name="Google Shape;889;p9"/>
              <p:cNvSpPr/>
              <p:nvPr/>
            </p:nvSpPr>
            <p:spPr>
              <a:xfrm>
                <a:off x="255386" y="204908"/>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0" name="Google Shape;890;p9"/>
              <p:cNvSpPr/>
              <p:nvPr/>
            </p:nvSpPr>
            <p:spPr>
              <a:xfrm>
                <a:off x="184018" y="276275"/>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1" name="Google Shape;891;p9"/>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2" name="Google Shape;892;p9"/>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893"/>
        <p:cNvGrpSpPr/>
        <p:nvPr/>
      </p:nvGrpSpPr>
      <p:grpSpPr>
        <a:xfrm>
          <a:off x="0" y="0"/>
          <a:ext cx="0" cy="0"/>
          <a:chOff x="0" y="0"/>
          <a:chExt cx="0" cy="0"/>
        </a:xfrm>
      </p:grpSpPr>
      <p:sp>
        <p:nvSpPr>
          <p:cNvPr id="894" name="Google Shape;894;p10"/>
          <p:cNvSpPr>
            <a:spLocks noGrp="1"/>
          </p:cNvSpPr>
          <p:nvPr>
            <p:ph type="pic" idx="2"/>
          </p:nvPr>
        </p:nvSpPr>
        <p:spPr>
          <a:xfrm>
            <a:off x="0" y="0"/>
            <a:ext cx="9144000" cy="5143500"/>
          </a:xfrm>
          <a:prstGeom prst="rect">
            <a:avLst/>
          </a:prstGeom>
          <a:noFill/>
          <a:ln>
            <a:noFill/>
          </a:ln>
        </p:spPr>
      </p:sp>
      <p:sp>
        <p:nvSpPr>
          <p:cNvPr id="895" name="Google Shape;895;p10"/>
          <p:cNvSpPr txBox="1">
            <a:spLocks noGrp="1"/>
          </p:cNvSpPr>
          <p:nvPr>
            <p:ph type="title"/>
          </p:nvPr>
        </p:nvSpPr>
        <p:spPr>
          <a:xfrm>
            <a:off x="740550" y="3910025"/>
            <a:ext cx="7662900" cy="693900"/>
          </a:xfrm>
          <a:prstGeom prst="rect">
            <a:avLst/>
          </a:prstGeom>
          <a:solidFill>
            <a:schemeClr val="accent2"/>
          </a:solidFill>
          <a:ln>
            <a:noFill/>
          </a:ln>
        </p:spPr>
        <p:txBody>
          <a:bodyPr spcFirstLastPara="1" wrap="square" lIns="91425" tIns="91425" rIns="91425" bIns="91425" anchor="t" anchorCtr="0">
            <a:noAutofit/>
          </a:bodyPr>
          <a:lstStyle>
            <a:lvl1pPr lvl="0" algn="ctr" rtl="0">
              <a:spcBef>
                <a:spcPts val="0"/>
              </a:spcBef>
              <a:spcAft>
                <a:spcPts val="0"/>
              </a:spcAft>
              <a:buSzPts val="3400"/>
              <a:buNone/>
              <a:defRPr/>
            </a:lvl1pPr>
            <a:lvl2pPr lvl="1" algn="ctr" rtl="0">
              <a:spcBef>
                <a:spcPts val="0"/>
              </a:spcBef>
              <a:spcAft>
                <a:spcPts val="0"/>
              </a:spcAft>
              <a:buSzPts val="3400"/>
              <a:buNone/>
              <a:defRPr/>
            </a:lvl2pPr>
            <a:lvl3pPr lvl="2" algn="ctr" rtl="0">
              <a:spcBef>
                <a:spcPts val="0"/>
              </a:spcBef>
              <a:spcAft>
                <a:spcPts val="0"/>
              </a:spcAft>
              <a:buSzPts val="3400"/>
              <a:buNone/>
              <a:defRPr/>
            </a:lvl3pPr>
            <a:lvl4pPr lvl="3" algn="ctr" rtl="0">
              <a:spcBef>
                <a:spcPts val="0"/>
              </a:spcBef>
              <a:spcAft>
                <a:spcPts val="0"/>
              </a:spcAft>
              <a:buSzPts val="3400"/>
              <a:buNone/>
              <a:defRPr/>
            </a:lvl4pPr>
            <a:lvl5pPr lvl="4" algn="ctr" rtl="0">
              <a:spcBef>
                <a:spcPts val="0"/>
              </a:spcBef>
              <a:spcAft>
                <a:spcPts val="0"/>
              </a:spcAft>
              <a:buSzPts val="3400"/>
              <a:buNone/>
              <a:defRPr/>
            </a:lvl5pPr>
            <a:lvl6pPr lvl="5" algn="ctr" rtl="0">
              <a:spcBef>
                <a:spcPts val="0"/>
              </a:spcBef>
              <a:spcAft>
                <a:spcPts val="0"/>
              </a:spcAft>
              <a:buSzPts val="3400"/>
              <a:buNone/>
              <a:defRPr/>
            </a:lvl6pPr>
            <a:lvl7pPr lvl="6" algn="ctr" rtl="0">
              <a:spcBef>
                <a:spcPts val="0"/>
              </a:spcBef>
              <a:spcAft>
                <a:spcPts val="0"/>
              </a:spcAft>
              <a:buSzPts val="3400"/>
              <a:buNone/>
              <a:defRPr/>
            </a:lvl7pPr>
            <a:lvl8pPr lvl="7" algn="ctr" rtl="0">
              <a:spcBef>
                <a:spcPts val="0"/>
              </a:spcBef>
              <a:spcAft>
                <a:spcPts val="0"/>
              </a:spcAft>
              <a:buSzPts val="3400"/>
              <a:buNone/>
              <a:defRPr/>
            </a:lvl8pPr>
            <a:lvl9pPr lvl="8" algn="ctr" rtl="0">
              <a:spcBef>
                <a:spcPts val="0"/>
              </a:spcBef>
              <a:spcAft>
                <a:spcPts val="0"/>
              </a:spcAft>
              <a:buSzPts val="3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896"/>
        <p:cNvGrpSpPr/>
        <p:nvPr/>
      </p:nvGrpSpPr>
      <p:grpSpPr>
        <a:xfrm>
          <a:off x="0" y="0"/>
          <a:ext cx="0" cy="0"/>
          <a:chOff x="0" y="0"/>
          <a:chExt cx="0" cy="0"/>
        </a:xfrm>
      </p:grpSpPr>
      <p:sp>
        <p:nvSpPr>
          <p:cNvPr id="897" name="Google Shape;897;p11"/>
          <p:cNvSpPr txBox="1">
            <a:spLocks noGrp="1"/>
          </p:cNvSpPr>
          <p:nvPr>
            <p:ph type="title" hasCustomPrompt="1"/>
          </p:nvPr>
        </p:nvSpPr>
        <p:spPr>
          <a:xfrm>
            <a:off x="1284000" y="1952850"/>
            <a:ext cx="6576000" cy="7995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6000">
                <a:solidFill>
                  <a:schemeClr val="accent1"/>
                </a:solidFill>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898" name="Google Shape;898;p11"/>
          <p:cNvSpPr txBox="1">
            <a:spLocks noGrp="1"/>
          </p:cNvSpPr>
          <p:nvPr>
            <p:ph type="subTitle" idx="1"/>
          </p:nvPr>
        </p:nvSpPr>
        <p:spPr>
          <a:xfrm>
            <a:off x="1284000" y="2816250"/>
            <a:ext cx="6576000" cy="3744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899"/>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 of contents">
  <p:cSld name="BLANK_1_1_1_1_2_1">
    <p:spTree>
      <p:nvGrpSpPr>
        <p:cNvPr id="1" name="Shape 900"/>
        <p:cNvGrpSpPr/>
        <p:nvPr/>
      </p:nvGrpSpPr>
      <p:grpSpPr>
        <a:xfrm>
          <a:off x="0" y="0"/>
          <a:ext cx="0" cy="0"/>
          <a:chOff x="0" y="0"/>
          <a:chExt cx="0" cy="0"/>
        </a:xfrm>
      </p:grpSpPr>
      <p:sp>
        <p:nvSpPr>
          <p:cNvPr id="901" name="Google Shape;901;p13"/>
          <p:cNvSpPr txBox="1">
            <a:spLocks noGrp="1"/>
          </p:cNvSpPr>
          <p:nvPr>
            <p:ph type="subTitle" idx="1"/>
          </p:nvPr>
        </p:nvSpPr>
        <p:spPr>
          <a:xfrm>
            <a:off x="1252225" y="2336850"/>
            <a:ext cx="2867700" cy="525900"/>
          </a:xfrm>
          <a:prstGeom prst="rect">
            <a:avLst/>
          </a:prstGeom>
        </p:spPr>
        <p:txBody>
          <a:bodyPr spcFirstLastPara="1" wrap="square" lIns="91425" tIns="91425" rIns="91425" bIns="91425" anchor="t" anchorCtr="0">
            <a:noAutofit/>
          </a:bodyPr>
          <a:lstStyle>
            <a:lvl1pPr lvl="0" rtl="0">
              <a:lnSpc>
                <a:spcPct val="90000"/>
              </a:lnSpc>
              <a:spcBef>
                <a:spcPts val="750"/>
              </a:spcBef>
              <a:spcAft>
                <a:spcPts val="0"/>
              </a:spcAft>
              <a:buSzPts val="1400"/>
              <a:buNone/>
              <a:defRPr sz="12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902" name="Google Shape;902;p13"/>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rtl="0">
              <a:lnSpc>
                <a:spcPct val="90000"/>
              </a:lnSpc>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903" name="Google Shape;903;p13"/>
          <p:cNvSpPr txBox="1">
            <a:spLocks noGrp="1"/>
          </p:cNvSpPr>
          <p:nvPr>
            <p:ph type="title" idx="2" hasCustomPrompt="1"/>
          </p:nvPr>
        </p:nvSpPr>
        <p:spPr>
          <a:xfrm>
            <a:off x="1282000" y="1967451"/>
            <a:ext cx="731400" cy="3924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SzPts val="3000"/>
              <a:buNone/>
              <a:defRPr sz="24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04" name="Google Shape;904;p13"/>
          <p:cNvSpPr txBox="1">
            <a:spLocks noGrp="1"/>
          </p:cNvSpPr>
          <p:nvPr>
            <p:ph type="subTitle" idx="3"/>
          </p:nvPr>
        </p:nvSpPr>
        <p:spPr>
          <a:xfrm>
            <a:off x="2036325" y="1960502"/>
            <a:ext cx="2083500" cy="392400"/>
          </a:xfrm>
          <a:prstGeom prst="rect">
            <a:avLst/>
          </a:prstGeom>
        </p:spPr>
        <p:txBody>
          <a:bodyPr spcFirstLastPara="1" wrap="square" lIns="91425" tIns="91425" rIns="91425" bIns="91425" anchor="t" anchorCtr="0">
            <a:noAutofit/>
          </a:bodyPr>
          <a:lstStyle>
            <a:lvl1pPr lvl="0" rtl="0">
              <a:lnSpc>
                <a:spcPct val="90000"/>
              </a:lnSpc>
              <a:spcBef>
                <a:spcPts val="750"/>
              </a:spcBef>
              <a:spcAft>
                <a:spcPts val="0"/>
              </a:spcAft>
              <a:buSzPts val="2400"/>
              <a:buFont typeface="Raleway"/>
              <a:buNone/>
              <a:defRPr sz="2400" b="1">
                <a:latin typeface="Poppins"/>
                <a:ea typeface="Poppins"/>
                <a:cs typeface="Poppins"/>
                <a:sym typeface="Poppins"/>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05" name="Google Shape;905;p13"/>
          <p:cNvSpPr txBox="1">
            <a:spLocks noGrp="1"/>
          </p:cNvSpPr>
          <p:nvPr>
            <p:ph type="subTitle" idx="4"/>
          </p:nvPr>
        </p:nvSpPr>
        <p:spPr>
          <a:xfrm>
            <a:off x="1252225" y="3826800"/>
            <a:ext cx="2867700" cy="525900"/>
          </a:xfrm>
          <a:prstGeom prst="rect">
            <a:avLst/>
          </a:prstGeom>
        </p:spPr>
        <p:txBody>
          <a:bodyPr spcFirstLastPara="1" wrap="square" lIns="91425" tIns="91425" rIns="91425" bIns="91425" anchor="t" anchorCtr="0">
            <a:noAutofit/>
          </a:bodyPr>
          <a:lstStyle>
            <a:lvl1pPr lvl="0" rtl="0">
              <a:lnSpc>
                <a:spcPct val="90000"/>
              </a:lnSpc>
              <a:spcBef>
                <a:spcPts val="750"/>
              </a:spcBef>
              <a:spcAft>
                <a:spcPts val="0"/>
              </a:spcAft>
              <a:buSzPts val="1400"/>
              <a:buNone/>
              <a:defRPr sz="12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906" name="Google Shape;906;p13"/>
          <p:cNvSpPr txBox="1">
            <a:spLocks noGrp="1"/>
          </p:cNvSpPr>
          <p:nvPr>
            <p:ph type="title" idx="5" hasCustomPrompt="1"/>
          </p:nvPr>
        </p:nvSpPr>
        <p:spPr>
          <a:xfrm>
            <a:off x="1282000" y="3457401"/>
            <a:ext cx="731400" cy="3924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SzPts val="3000"/>
              <a:buNone/>
              <a:defRPr sz="24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07" name="Google Shape;907;p13"/>
          <p:cNvSpPr txBox="1">
            <a:spLocks noGrp="1"/>
          </p:cNvSpPr>
          <p:nvPr>
            <p:ph type="subTitle" idx="6"/>
          </p:nvPr>
        </p:nvSpPr>
        <p:spPr>
          <a:xfrm>
            <a:off x="2036325" y="3450452"/>
            <a:ext cx="2083500" cy="392400"/>
          </a:xfrm>
          <a:prstGeom prst="rect">
            <a:avLst/>
          </a:prstGeom>
        </p:spPr>
        <p:txBody>
          <a:bodyPr spcFirstLastPara="1" wrap="square" lIns="91425" tIns="91425" rIns="91425" bIns="91425" anchor="t" anchorCtr="0">
            <a:noAutofit/>
          </a:bodyPr>
          <a:lstStyle>
            <a:lvl1pPr lvl="0" rtl="0">
              <a:lnSpc>
                <a:spcPct val="90000"/>
              </a:lnSpc>
              <a:spcBef>
                <a:spcPts val="750"/>
              </a:spcBef>
              <a:spcAft>
                <a:spcPts val="0"/>
              </a:spcAft>
              <a:buSzPts val="2400"/>
              <a:buFont typeface="Raleway"/>
              <a:buNone/>
              <a:defRPr sz="2400" b="1">
                <a:latin typeface="Poppins"/>
                <a:ea typeface="Poppins"/>
                <a:cs typeface="Poppins"/>
                <a:sym typeface="Poppins"/>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08" name="Google Shape;908;p13"/>
          <p:cNvSpPr txBox="1">
            <a:spLocks noGrp="1"/>
          </p:cNvSpPr>
          <p:nvPr>
            <p:ph type="subTitle" idx="7"/>
          </p:nvPr>
        </p:nvSpPr>
        <p:spPr>
          <a:xfrm>
            <a:off x="5024125" y="2336850"/>
            <a:ext cx="2867700" cy="525900"/>
          </a:xfrm>
          <a:prstGeom prst="rect">
            <a:avLst/>
          </a:prstGeom>
        </p:spPr>
        <p:txBody>
          <a:bodyPr spcFirstLastPara="1" wrap="square" lIns="91425" tIns="91425" rIns="91425" bIns="91425" anchor="t" anchorCtr="0">
            <a:noAutofit/>
          </a:bodyPr>
          <a:lstStyle>
            <a:lvl1pPr lvl="0" rtl="0">
              <a:lnSpc>
                <a:spcPct val="90000"/>
              </a:lnSpc>
              <a:spcBef>
                <a:spcPts val="750"/>
              </a:spcBef>
              <a:spcAft>
                <a:spcPts val="0"/>
              </a:spcAft>
              <a:buSzPts val="1400"/>
              <a:buNone/>
              <a:defRPr sz="12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909" name="Google Shape;909;p13"/>
          <p:cNvSpPr txBox="1">
            <a:spLocks noGrp="1"/>
          </p:cNvSpPr>
          <p:nvPr>
            <p:ph type="title" idx="8" hasCustomPrompt="1"/>
          </p:nvPr>
        </p:nvSpPr>
        <p:spPr>
          <a:xfrm>
            <a:off x="5053900" y="1967451"/>
            <a:ext cx="731400" cy="3924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SzPts val="3000"/>
              <a:buNone/>
              <a:defRPr sz="24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10" name="Google Shape;910;p13"/>
          <p:cNvSpPr txBox="1">
            <a:spLocks noGrp="1"/>
          </p:cNvSpPr>
          <p:nvPr>
            <p:ph type="subTitle" idx="9"/>
          </p:nvPr>
        </p:nvSpPr>
        <p:spPr>
          <a:xfrm>
            <a:off x="5808225" y="1960502"/>
            <a:ext cx="2083500" cy="392400"/>
          </a:xfrm>
          <a:prstGeom prst="rect">
            <a:avLst/>
          </a:prstGeom>
        </p:spPr>
        <p:txBody>
          <a:bodyPr spcFirstLastPara="1" wrap="square" lIns="91425" tIns="91425" rIns="91425" bIns="91425" anchor="t" anchorCtr="0">
            <a:noAutofit/>
          </a:bodyPr>
          <a:lstStyle>
            <a:lvl1pPr lvl="0" rtl="0">
              <a:lnSpc>
                <a:spcPct val="90000"/>
              </a:lnSpc>
              <a:spcBef>
                <a:spcPts val="750"/>
              </a:spcBef>
              <a:spcAft>
                <a:spcPts val="0"/>
              </a:spcAft>
              <a:buSzPts val="2400"/>
              <a:buFont typeface="Raleway"/>
              <a:buNone/>
              <a:defRPr sz="2400" b="1">
                <a:latin typeface="Poppins"/>
                <a:ea typeface="Poppins"/>
                <a:cs typeface="Poppins"/>
                <a:sym typeface="Poppins"/>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11" name="Google Shape;911;p13"/>
          <p:cNvSpPr txBox="1">
            <a:spLocks noGrp="1"/>
          </p:cNvSpPr>
          <p:nvPr>
            <p:ph type="subTitle" idx="13"/>
          </p:nvPr>
        </p:nvSpPr>
        <p:spPr>
          <a:xfrm>
            <a:off x="5024125" y="3826800"/>
            <a:ext cx="2867700" cy="525900"/>
          </a:xfrm>
          <a:prstGeom prst="rect">
            <a:avLst/>
          </a:prstGeom>
        </p:spPr>
        <p:txBody>
          <a:bodyPr spcFirstLastPara="1" wrap="square" lIns="91425" tIns="91425" rIns="91425" bIns="91425" anchor="t" anchorCtr="0">
            <a:noAutofit/>
          </a:bodyPr>
          <a:lstStyle>
            <a:lvl1pPr lvl="0" rtl="0">
              <a:lnSpc>
                <a:spcPct val="90000"/>
              </a:lnSpc>
              <a:spcBef>
                <a:spcPts val="750"/>
              </a:spcBef>
              <a:spcAft>
                <a:spcPts val="0"/>
              </a:spcAft>
              <a:buSzPts val="1400"/>
              <a:buNone/>
              <a:defRPr sz="12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912" name="Google Shape;912;p13"/>
          <p:cNvSpPr txBox="1">
            <a:spLocks noGrp="1"/>
          </p:cNvSpPr>
          <p:nvPr>
            <p:ph type="title" idx="14" hasCustomPrompt="1"/>
          </p:nvPr>
        </p:nvSpPr>
        <p:spPr>
          <a:xfrm>
            <a:off x="5053900" y="3457401"/>
            <a:ext cx="731400" cy="392400"/>
          </a:xfrm>
          <a:prstGeom prst="rect">
            <a:avLst/>
          </a:prstGeom>
          <a:noFill/>
        </p:spPr>
        <p:txBody>
          <a:bodyPr spcFirstLastPara="1" wrap="square" lIns="91425" tIns="91425" rIns="91425" bIns="91425" anchor="b" anchorCtr="0">
            <a:noAutofit/>
          </a:bodyPr>
          <a:lstStyle>
            <a:lvl1pPr lvl="0" algn="ctr" rtl="0">
              <a:spcBef>
                <a:spcPts val="0"/>
              </a:spcBef>
              <a:spcAft>
                <a:spcPts val="0"/>
              </a:spcAft>
              <a:buSzPts val="3000"/>
              <a:buNone/>
              <a:defRPr sz="24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13" name="Google Shape;913;p13"/>
          <p:cNvSpPr txBox="1">
            <a:spLocks noGrp="1"/>
          </p:cNvSpPr>
          <p:nvPr>
            <p:ph type="subTitle" idx="15"/>
          </p:nvPr>
        </p:nvSpPr>
        <p:spPr>
          <a:xfrm>
            <a:off x="5808225" y="3450452"/>
            <a:ext cx="2083500" cy="392400"/>
          </a:xfrm>
          <a:prstGeom prst="rect">
            <a:avLst/>
          </a:prstGeom>
        </p:spPr>
        <p:txBody>
          <a:bodyPr spcFirstLastPara="1" wrap="square" lIns="91425" tIns="91425" rIns="91425" bIns="91425" anchor="t" anchorCtr="0">
            <a:noAutofit/>
          </a:bodyPr>
          <a:lstStyle>
            <a:lvl1pPr lvl="0" rtl="0">
              <a:lnSpc>
                <a:spcPct val="90000"/>
              </a:lnSpc>
              <a:spcBef>
                <a:spcPts val="750"/>
              </a:spcBef>
              <a:spcAft>
                <a:spcPts val="0"/>
              </a:spcAft>
              <a:buSzPts val="2400"/>
              <a:buFont typeface="Raleway"/>
              <a:buNone/>
              <a:defRPr sz="2400" b="1">
                <a:latin typeface="Poppins"/>
                <a:ea typeface="Poppins"/>
                <a:cs typeface="Poppins"/>
                <a:sym typeface="Poppins"/>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14" name="Google Shape;914;p13"/>
          <p:cNvSpPr/>
          <p:nvPr/>
        </p:nvSpPr>
        <p:spPr>
          <a:xfrm rot="10800000">
            <a:off x="-605110" y="4164122"/>
            <a:ext cx="2187200" cy="2575531"/>
          </a:xfrm>
          <a:custGeom>
            <a:avLst/>
            <a:gdLst/>
            <a:ahLst/>
            <a:cxnLst/>
            <a:rect l="l" t="t" r="r" b="b"/>
            <a:pathLst>
              <a:path w="50016" h="58876" extrusionOk="0">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rgbClr val="4C6A78"/>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915" name="Google Shape;915;p13"/>
          <p:cNvGrpSpPr/>
          <p:nvPr/>
        </p:nvGrpSpPr>
        <p:grpSpPr>
          <a:xfrm>
            <a:off x="7891595" y="-388147"/>
            <a:ext cx="1658229" cy="1282495"/>
            <a:chOff x="5136226" y="2246221"/>
            <a:chExt cx="1254144" cy="969970"/>
          </a:xfrm>
        </p:grpSpPr>
        <p:sp>
          <p:nvSpPr>
            <p:cNvPr id="916" name="Google Shape;916;p13"/>
            <p:cNvSpPr/>
            <p:nvPr/>
          </p:nvSpPr>
          <p:spPr>
            <a:xfrm>
              <a:off x="5448964" y="2246221"/>
              <a:ext cx="941406" cy="657233"/>
            </a:xfrm>
            <a:custGeom>
              <a:avLst/>
              <a:gdLst/>
              <a:ahLst/>
              <a:cxnLst/>
              <a:rect l="l" t="t" r="r" b="b"/>
              <a:pathLst>
                <a:path w="28452" h="19847" extrusionOk="0">
                  <a:moveTo>
                    <a:pt x="0" y="5307"/>
                  </a:moveTo>
                  <a:lnTo>
                    <a:pt x="0" y="5307"/>
                  </a:lnTo>
                  <a:cubicBezTo>
                    <a:pt x="5307" y="0"/>
                    <a:pt x="13912" y="0"/>
                    <a:pt x="19219" y="5307"/>
                  </a:cubicBezTo>
                  <a:lnTo>
                    <a:pt x="28452" y="14540"/>
                  </a:lnTo>
                  <a:lnTo>
                    <a:pt x="28452" y="14540"/>
                  </a:lnTo>
                  <a:cubicBezTo>
                    <a:pt x="23144" y="19847"/>
                    <a:pt x="14540" y="19847"/>
                    <a:pt x="9232" y="14540"/>
                  </a:cubicBezTo>
                  <a:lnTo>
                    <a:pt x="0" y="5307"/>
                  </a:ln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7" name="Google Shape;917;p13"/>
            <p:cNvSpPr/>
            <p:nvPr/>
          </p:nvSpPr>
          <p:spPr>
            <a:xfrm>
              <a:off x="5136226" y="2558958"/>
              <a:ext cx="941406" cy="657233"/>
            </a:xfrm>
            <a:custGeom>
              <a:avLst/>
              <a:gdLst/>
              <a:ahLst/>
              <a:cxnLst/>
              <a:rect l="l" t="t" r="r" b="b"/>
              <a:pathLst>
                <a:path w="28452" h="19847" extrusionOk="0">
                  <a:moveTo>
                    <a:pt x="0" y="5308"/>
                  </a:moveTo>
                  <a:lnTo>
                    <a:pt x="0" y="5308"/>
                  </a:lnTo>
                  <a:cubicBezTo>
                    <a:pt x="5308" y="0"/>
                    <a:pt x="13912" y="0"/>
                    <a:pt x="19220" y="5307"/>
                  </a:cubicBezTo>
                  <a:lnTo>
                    <a:pt x="28452" y="14540"/>
                  </a:lnTo>
                  <a:lnTo>
                    <a:pt x="28452" y="14540"/>
                  </a:lnTo>
                  <a:cubicBezTo>
                    <a:pt x="23145" y="19847"/>
                    <a:pt x="14540" y="19847"/>
                    <a:pt x="9233" y="14540"/>
                  </a:cubicBezTo>
                  <a:lnTo>
                    <a:pt x="0" y="5308"/>
                  </a:ln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8" name="Google Shape;918;p13"/>
            <p:cNvSpPr/>
            <p:nvPr/>
          </p:nvSpPr>
          <p:spPr>
            <a:xfrm>
              <a:off x="5521989" y="2570071"/>
              <a:ext cx="403228" cy="403228"/>
            </a:xfrm>
            <a:custGeom>
              <a:avLst/>
              <a:gdLst/>
              <a:ahLst/>
              <a:cxnLst/>
              <a:rect l="l" t="t" r="r" b="b"/>
              <a:pathLst>
                <a:path w="12207" h="12207" extrusionOk="0">
                  <a:moveTo>
                    <a:pt x="2664" y="9543"/>
                  </a:moveTo>
                  <a:cubicBezTo>
                    <a:pt x="5293" y="12173"/>
                    <a:pt x="9529" y="12207"/>
                    <a:pt x="12207" y="9655"/>
                  </a:cubicBezTo>
                  <a:lnTo>
                    <a:pt x="2552" y="0"/>
                  </a:lnTo>
                  <a:cubicBezTo>
                    <a:pt x="0" y="2678"/>
                    <a:pt x="34" y="6914"/>
                    <a:pt x="2664" y="9543"/>
                  </a:cubicBez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9" name="Google Shape;919;p13"/>
            <p:cNvSpPr/>
            <p:nvPr/>
          </p:nvSpPr>
          <p:spPr>
            <a:xfrm>
              <a:off x="5604539" y="2487521"/>
              <a:ext cx="403225" cy="403225"/>
            </a:xfrm>
            <a:custGeom>
              <a:avLst/>
              <a:gdLst/>
              <a:ahLst/>
              <a:cxnLst/>
              <a:rect l="l" t="t" r="r" b="b"/>
              <a:pathLst>
                <a:path w="12206" h="12206" extrusionOk="0">
                  <a:moveTo>
                    <a:pt x="9543" y="2663"/>
                  </a:moveTo>
                  <a:cubicBezTo>
                    <a:pt x="6913" y="34"/>
                    <a:pt x="2677" y="0"/>
                    <a:pt x="0" y="2551"/>
                  </a:cubicBezTo>
                  <a:lnTo>
                    <a:pt x="9655" y="12206"/>
                  </a:lnTo>
                  <a:cubicBezTo>
                    <a:pt x="12206" y="9529"/>
                    <a:pt x="12172" y="5293"/>
                    <a:pt x="9543" y="2663"/>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920" name="Google Shape;920;p13"/>
          <p:cNvGrpSpPr/>
          <p:nvPr/>
        </p:nvGrpSpPr>
        <p:grpSpPr>
          <a:xfrm>
            <a:off x="-883944" y="2944655"/>
            <a:ext cx="1507871" cy="1510263"/>
            <a:chOff x="39184" y="-151930"/>
            <a:chExt cx="1309825" cy="1311903"/>
          </a:xfrm>
        </p:grpSpPr>
        <p:sp>
          <p:nvSpPr>
            <p:cNvPr id="921" name="Google Shape;921;p13"/>
            <p:cNvSpPr/>
            <p:nvPr/>
          </p:nvSpPr>
          <p:spPr>
            <a:xfrm>
              <a:off x="1304909" y="544953"/>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2" name="Google Shape;922;p13"/>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3" name="Google Shape;923;p13"/>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4" name="Google Shape;924;p13"/>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5" name="Google Shape;925;p13"/>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6" name="Google Shape;926;p13"/>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7" name="Google Shape;927;p13"/>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8" name="Google Shape;928;p13"/>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9" name="Google Shape;929;p13"/>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0" name="Google Shape;930;p13"/>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1" name="Google Shape;931;p13"/>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2" name="Google Shape;932;p13"/>
            <p:cNvSpPr/>
            <p:nvPr/>
          </p:nvSpPr>
          <p:spPr>
            <a:xfrm>
              <a:off x="1105499" y="628915"/>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3" name="Google Shape;933;p13"/>
            <p:cNvSpPr/>
            <p:nvPr/>
          </p:nvSpPr>
          <p:spPr>
            <a:xfrm>
              <a:off x="1034132" y="700282"/>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4" name="Google Shape;934;p13"/>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5" name="Google Shape;935;p13"/>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6" name="Google Shape;936;p13"/>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7" name="Google Shape;937;p13"/>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8" name="Google Shape;938;p13"/>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9" name="Google Shape;939;p13"/>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0" name="Google Shape;940;p13"/>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1" name="Google Shape;941;p13"/>
            <p:cNvSpPr/>
            <p:nvPr/>
          </p:nvSpPr>
          <p:spPr>
            <a:xfrm>
              <a:off x="1046726" y="572240"/>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2" name="Google Shape;942;p13"/>
            <p:cNvSpPr/>
            <p:nvPr/>
          </p:nvSpPr>
          <p:spPr>
            <a:xfrm>
              <a:off x="975359" y="643608"/>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3" name="Google Shape;943;p13"/>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4" name="Google Shape;944;p13"/>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5" name="Google Shape;945;p13"/>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6" name="Google Shape;946;p13"/>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7" name="Google Shape;947;p13"/>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8" name="Google Shape;948;p13"/>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9" name="Google Shape;949;p13"/>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0" name="Google Shape;950;p13"/>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1" name="Google Shape;951;p13"/>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2" name="Google Shape;952;p13"/>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3" name="Google Shape;953;p13"/>
            <p:cNvSpPr/>
            <p:nvPr/>
          </p:nvSpPr>
          <p:spPr>
            <a:xfrm>
              <a:off x="775949" y="727570"/>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4" name="Google Shape;954;p13"/>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5" name="Google Shape;955;p13"/>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6" name="Google Shape;956;p13"/>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7" name="Google Shape;957;p13"/>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8" name="Google Shape;958;p13"/>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9" name="Google Shape;959;p13"/>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0" name="Google Shape;960;p13"/>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1" name="Google Shape;961;p13"/>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2" name="Google Shape;962;p13"/>
            <p:cNvSpPr/>
            <p:nvPr/>
          </p:nvSpPr>
          <p:spPr>
            <a:xfrm>
              <a:off x="717176" y="668797"/>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3" name="Google Shape;963;p13"/>
            <p:cNvSpPr/>
            <p:nvPr/>
          </p:nvSpPr>
          <p:spPr>
            <a:xfrm>
              <a:off x="647907" y="740164"/>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4" name="Google Shape;964;p13"/>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5" name="Google Shape;965;p13"/>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6" name="Google Shape;966;p13"/>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7" name="Google Shape;967;p13"/>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8" name="Google Shape;968;p13"/>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9" name="Google Shape;969;p13"/>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0" name="Google Shape;970;p13"/>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1" name="Google Shape;971;p13"/>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2" name="Google Shape;972;p13"/>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3" name="Google Shape;973;p13"/>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4" name="Google Shape;974;p13"/>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5" name="Google Shape;975;p13"/>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6" name="Google Shape;976;p13"/>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7" name="Google Shape;977;p13"/>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8" name="Google Shape;978;p13"/>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9" name="Google Shape;979;p13"/>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0" name="Google Shape;980;p13"/>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1" name="Google Shape;981;p13"/>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2" name="Google Shape;982;p13"/>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3" name="Google Shape;983;p13"/>
            <p:cNvSpPr/>
            <p:nvPr/>
          </p:nvSpPr>
          <p:spPr>
            <a:xfrm>
              <a:off x="389725" y="765353"/>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4" name="Google Shape;984;p13"/>
            <p:cNvSpPr/>
            <p:nvPr/>
          </p:nvSpPr>
          <p:spPr>
            <a:xfrm>
              <a:off x="899793" y="139837"/>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5" name="Google Shape;985;p13"/>
            <p:cNvSpPr/>
            <p:nvPr/>
          </p:nvSpPr>
          <p:spPr>
            <a:xfrm>
              <a:off x="828425" y="211205"/>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6" name="Google Shape;986;p13"/>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7" name="Google Shape;987;p13"/>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8" name="Google Shape;988;p13"/>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9" name="Google Shape;989;p13"/>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0" name="Google Shape;990;p13"/>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1" name="Google Shape;991;p13"/>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2" name="Google Shape;992;p13"/>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3" name="Google Shape;993;p13"/>
            <p:cNvSpPr/>
            <p:nvPr/>
          </p:nvSpPr>
          <p:spPr>
            <a:xfrm>
              <a:off x="841020" y="81064"/>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4" name="Google Shape;994;p13"/>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5" name="Google Shape;995;p13"/>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6" name="Google Shape;996;p13"/>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7" name="Google Shape;997;p13"/>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8" name="Google Shape;998;p13"/>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9" name="Google Shape;999;p13"/>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0" name="Google Shape;1000;p13"/>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1" name="Google Shape;1001;p13"/>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2" name="Google Shape;1002;p13"/>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3" name="Google Shape;1003;p13"/>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4" name="Google Shape;1004;p13"/>
            <p:cNvSpPr/>
            <p:nvPr/>
          </p:nvSpPr>
          <p:spPr>
            <a:xfrm>
              <a:off x="641610" y="167125"/>
              <a:ext cx="44100" cy="420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5" name="Google Shape;1005;p13"/>
            <p:cNvSpPr/>
            <p:nvPr/>
          </p:nvSpPr>
          <p:spPr>
            <a:xfrm>
              <a:off x="570243" y="236393"/>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6" name="Google Shape;1006;p13"/>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7" name="Google Shape;1007;p13"/>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8" name="Google Shape;1008;p13"/>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9" name="Google Shape;1009;p13"/>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0" name="Google Shape;1010;p13"/>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1" name="Google Shape;1011;p13"/>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2" name="Google Shape;1012;p13"/>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3" name="Google Shape;1013;p13"/>
            <p:cNvSpPr/>
            <p:nvPr/>
          </p:nvSpPr>
          <p:spPr>
            <a:xfrm>
              <a:off x="582837" y="108352"/>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4" name="Google Shape;1014;p13"/>
            <p:cNvSpPr/>
            <p:nvPr/>
          </p:nvSpPr>
          <p:spPr>
            <a:xfrm>
              <a:off x="511469" y="179719"/>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5" name="Google Shape;1015;p13"/>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6" name="Google Shape;1016;p13"/>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7" name="Google Shape;1017;p13"/>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8" name="Google Shape;1018;p13"/>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9" name="Google Shape;1019;p13"/>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0" name="Google Shape;1020;p13"/>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1" name="Google Shape;1021;p13"/>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2" name="Google Shape;1022;p13"/>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3" name="Google Shape;1023;p13"/>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4" name="Google Shape;1024;p13"/>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5" name="Google Shape;1025;p13"/>
            <p:cNvSpPr/>
            <p:nvPr/>
          </p:nvSpPr>
          <p:spPr>
            <a:xfrm>
              <a:off x="312060" y="263681"/>
              <a:ext cx="441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6" name="Google Shape;1026;p13"/>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7" name="Google Shape;1027;p13"/>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8" name="Google Shape;1028;p13"/>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9" name="Google Shape;1029;p13"/>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0" name="Google Shape;1030;p13"/>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1" name="Google Shape;1031;p13"/>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2" name="Google Shape;1032;p13"/>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3" name="Google Shape;1033;p13"/>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4" name="Google Shape;1034;p13"/>
            <p:cNvSpPr/>
            <p:nvPr/>
          </p:nvSpPr>
          <p:spPr>
            <a:xfrm>
              <a:off x="255386" y="204908"/>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5" name="Google Shape;1035;p13"/>
            <p:cNvSpPr/>
            <p:nvPr/>
          </p:nvSpPr>
          <p:spPr>
            <a:xfrm>
              <a:off x="184018" y="276275"/>
              <a:ext cx="42000" cy="44100"/>
            </a:xfrm>
            <a:prstGeom prst="ellipse">
              <a:avLst/>
            </a:pr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6" name="Google Shape;1036;p13"/>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7" name="Google Shape;1037;p13"/>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only ">
  <p:cSld name="TITLE_ONLY_2_1">
    <p:spTree>
      <p:nvGrpSpPr>
        <p:cNvPr id="1" name="Shape 1038"/>
        <p:cNvGrpSpPr/>
        <p:nvPr/>
      </p:nvGrpSpPr>
      <p:grpSpPr>
        <a:xfrm>
          <a:off x="0" y="0"/>
          <a:ext cx="0" cy="0"/>
          <a:chOff x="0" y="0"/>
          <a:chExt cx="0" cy="0"/>
        </a:xfrm>
      </p:grpSpPr>
      <p:sp>
        <p:nvSpPr>
          <p:cNvPr id="1039" name="Google Shape;1039;p14"/>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a:lnSpc>
                <a:spcPct val="90000"/>
              </a:lnSpc>
              <a:spcBef>
                <a:spcPts val="0"/>
              </a:spcBef>
              <a:spcAft>
                <a:spcPts val="0"/>
              </a:spcAft>
              <a:buSzPts val="3400"/>
              <a:buNone/>
              <a:defRPr/>
            </a:lvl1pPr>
            <a:lvl2pPr lvl="1">
              <a:spcBef>
                <a:spcPts val="0"/>
              </a:spcBef>
              <a:spcAft>
                <a:spcPts val="0"/>
              </a:spcAft>
              <a:buSzPts val="3400"/>
              <a:buNone/>
              <a:defRPr/>
            </a:lvl2pPr>
            <a:lvl3pPr lvl="2">
              <a:spcBef>
                <a:spcPts val="0"/>
              </a:spcBef>
              <a:spcAft>
                <a:spcPts val="0"/>
              </a:spcAft>
              <a:buSzPts val="3400"/>
              <a:buNone/>
              <a:defRPr/>
            </a:lvl3pPr>
            <a:lvl4pPr lvl="3">
              <a:spcBef>
                <a:spcPts val="0"/>
              </a:spcBef>
              <a:spcAft>
                <a:spcPts val="0"/>
              </a:spcAft>
              <a:buSzPts val="3400"/>
              <a:buNone/>
              <a:defRPr/>
            </a:lvl4pPr>
            <a:lvl5pPr lvl="4">
              <a:spcBef>
                <a:spcPts val="0"/>
              </a:spcBef>
              <a:spcAft>
                <a:spcPts val="0"/>
              </a:spcAft>
              <a:buSzPts val="3400"/>
              <a:buNone/>
              <a:defRPr/>
            </a:lvl5pPr>
            <a:lvl6pPr lvl="5">
              <a:spcBef>
                <a:spcPts val="0"/>
              </a:spcBef>
              <a:spcAft>
                <a:spcPts val="0"/>
              </a:spcAft>
              <a:buSzPts val="3400"/>
              <a:buNone/>
              <a:defRPr/>
            </a:lvl6pPr>
            <a:lvl7pPr lvl="6">
              <a:spcBef>
                <a:spcPts val="0"/>
              </a:spcBef>
              <a:spcAft>
                <a:spcPts val="0"/>
              </a:spcAft>
              <a:buSzPts val="3400"/>
              <a:buNone/>
              <a:defRPr/>
            </a:lvl7pPr>
            <a:lvl8pPr lvl="7">
              <a:spcBef>
                <a:spcPts val="0"/>
              </a:spcBef>
              <a:spcAft>
                <a:spcPts val="0"/>
              </a:spcAft>
              <a:buSzPts val="3400"/>
              <a:buNone/>
              <a:defRPr/>
            </a:lvl8pPr>
            <a:lvl9pPr lvl="8">
              <a:spcBef>
                <a:spcPts val="0"/>
              </a:spcBef>
              <a:spcAft>
                <a:spcPts val="0"/>
              </a:spcAft>
              <a:buSzPts val="3400"/>
              <a:buNone/>
              <a:defRPr/>
            </a:lvl9pPr>
          </a:lstStyle>
          <a:p>
            <a:endParaRPr/>
          </a:p>
        </p:txBody>
      </p:sp>
      <p:sp>
        <p:nvSpPr>
          <p:cNvPr id="1040" name="Google Shape;1040;p14"/>
          <p:cNvSpPr/>
          <p:nvPr/>
        </p:nvSpPr>
        <p:spPr>
          <a:xfrm>
            <a:off x="8403036" y="4402536"/>
            <a:ext cx="740961" cy="740961"/>
          </a:xfrm>
          <a:custGeom>
            <a:avLst/>
            <a:gdLst/>
            <a:ahLst/>
            <a:cxnLst/>
            <a:rect l="l" t="t" r="r" b="b"/>
            <a:pathLst>
              <a:path w="16944" h="16944" extrusionOk="0">
                <a:moveTo>
                  <a:pt x="16944" y="0"/>
                </a:moveTo>
                <a:lnTo>
                  <a:pt x="16944" y="16944"/>
                </a:lnTo>
                <a:lnTo>
                  <a:pt x="0" y="16944"/>
                </a:lnTo>
                <a:lnTo>
                  <a:pt x="0" y="12436"/>
                </a:lnTo>
                <a:cubicBezTo>
                  <a:pt x="0" y="5568"/>
                  <a:pt x="5567" y="0"/>
                  <a:pt x="12435" y="0"/>
                </a:cubicBezTo>
                <a:lnTo>
                  <a:pt x="16944" y="0"/>
                </a:ln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1" name="Google Shape;1041;p14"/>
          <p:cNvSpPr/>
          <p:nvPr/>
        </p:nvSpPr>
        <p:spPr>
          <a:xfrm>
            <a:off x="-1093603" y="3011591"/>
            <a:ext cx="2187200" cy="2575531"/>
          </a:xfrm>
          <a:custGeom>
            <a:avLst/>
            <a:gdLst/>
            <a:ahLst/>
            <a:cxnLst/>
            <a:rect l="l" t="t" r="r" b="b"/>
            <a:pathLst>
              <a:path w="50016" h="58876" extrusionOk="0">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042" name="Google Shape;1042;p14"/>
          <p:cNvGrpSpPr/>
          <p:nvPr/>
        </p:nvGrpSpPr>
        <p:grpSpPr>
          <a:xfrm>
            <a:off x="8335771" y="-708520"/>
            <a:ext cx="1507871" cy="1510263"/>
            <a:chOff x="39184" y="-151930"/>
            <a:chExt cx="1309825" cy="1311903"/>
          </a:xfrm>
        </p:grpSpPr>
        <p:sp>
          <p:nvSpPr>
            <p:cNvPr id="1043" name="Google Shape;1043;p14"/>
            <p:cNvSpPr/>
            <p:nvPr/>
          </p:nvSpPr>
          <p:spPr>
            <a:xfrm>
              <a:off x="1304909" y="544953"/>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4" name="Google Shape;1044;p14"/>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5" name="Google Shape;1045;p14"/>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6" name="Google Shape;1046;p14"/>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7" name="Google Shape;1047;p14"/>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8" name="Google Shape;1048;p14"/>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49" name="Google Shape;1049;p14"/>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0" name="Google Shape;1050;p14"/>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1" name="Google Shape;1051;p14"/>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2" name="Google Shape;1052;p14"/>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3" name="Google Shape;1053;p14"/>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4" name="Google Shape;1054;p14"/>
            <p:cNvSpPr/>
            <p:nvPr/>
          </p:nvSpPr>
          <p:spPr>
            <a:xfrm>
              <a:off x="1105499" y="628915"/>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5" name="Google Shape;1055;p14"/>
            <p:cNvSpPr/>
            <p:nvPr/>
          </p:nvSpPr>
          <p:spPr>
            <a:xfrm>
              <a:off x="1034132" y="700282"/>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6" name="Google Shape;1056;p14"/>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7" name="Google Shape;1057;p14"/>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8" name="Google Shape;1058;p14"/>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9" name="Google Shape;1059;p14"/>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0" name="Google Shape;1060;p14"/>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1" name="Google Shape;1061;p14"/>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2" name="Google Shape;1062;p14"/>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3" name="Google Shape;1063;p14"/>
            <p:cNvSpPr/>
            <p:nvPr/>
          </p:nvSpPr>
          <p:spPr>
            <a:xfrm>
              <a:off x="1046726" y="572240"/>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4" name="Google Shape;1064;p14"/>
            <p:cNvSpPr/>
            <p:nvPr/>
          </p:nvSpPr>
          <p:spPr>
            <a:xfrm>
              <a:off x="975359" y="643608"/>
              <a:ext cx="44100" cy="420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5" name="Google Shape;1065;p14"/>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6" name="Google Shape;1066;p14"/>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7" name="Google Shape;1067;p14"/>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8" name="Google Shape;1068;p14"/>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9" name="Google Shape;1069;p14"/>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0" name="Google Shape;1070;p14"/>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1" name="Google Shape;1071;p14"/>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2" name="Google Shape;1072;p14"/>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3" name="Google Shape;1073;p14"/>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4" name="Google Shape;1074;p14"/>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5" name="Google Shape;1075;p14"/>
            <p:cNvSpPr/>
            <p:nvPr/>
          </p:nvSpPr>
          <p:spPr>
            <a:xfrm>
              <a:off x="775949" y="727570"/>
              <a:ext cx="44100" cy="420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6" name="Google Shape;1076;p14"/>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7" name="Google Shape;1077;p14"/>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8" name="Google Shape;1078;p14"/>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9" name="Google Shape;1079;p14"/>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0" name="Google Shape;1080;p14"/>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1" name="Google Shape;1081;p14"/>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2" name="Google Shape;1082;p14"/>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3" name="Google Shape;1083;p14"/>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4" name="Google Shape;1084;p14"/>
            <p:cNvSpPr/>
            <p:nvPr/>
          </p:nvSpPr>
          <p:spPr>
            <a:xfrm>
              <a:off x="717176" y="668797"/>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5" name="Google Shape;1085;p14"/>
            <p:cNvSpPr/>
            <p:nvPr/>
          </p:nvSpPr>
          <p:spPr>
            <a:xfrm>
              <a:off x="647907" y="740164"/>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6" name="Google Shape;1086;p14"/>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7" name="Google Shape;1087;p14"/>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8" name="Google Shape;1088;p14"/>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9" name="Google Shape;1089;p14"/>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0" name="Google Shape;1090;p14"/>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1" name="Google Shape;1091;p14"/>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2" name="Google Shape;1092;p14"/>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3" name="Google Shape;1093;p14"/>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4" name="Google Shape;1094;p14"/>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5" name="Google Shape;1095;p14"/>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6" name="Google Shape;1096;p14"/>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7" name="Google Shape;1097;p14"/>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8" name="Google Shape;1098;p14"/>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9" name="Google Shape;1099;p14"/>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0" name="Google Shape;1100;p14"/>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1" name="Google Shape;1101;p14"/>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2" name="Google Shape;1102;p14"/>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3" name="Google Shape;1103;p14"/>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4" name="Google Shape;1104;p14"/>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5" name="Google Shape;1105;p14"/>
            <p:cNvSpPr/>
            <p:nvPr/>
          </p:nvSpPr>
          <p:spPr>
            <a:xfrm>
              <a:off x="389725" y="765353"/>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6" name="Google Shape;1106;p14"/>
            <p:cNvSpPr/>
            <p:nvPr/>
          </p:nvSpPr>
          <p:spPr>
            <a:xfrm>
              <a:off x="899793" y="139837"/>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7" name="Google Shape;1107;p14"/>
            <p:cNvSpPr/>
            <p:nvPr/>
          </p:nvSpPr>
          <p:spPr>
            <a:xfrm>
              <a:off x="828425" y="211205"/>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8" name="Google Shape;1108;p14"/>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09" name="Google Shape;1109;p14"/>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0" name="Google Shape;1110;p14"/>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1" name="Google Shape;1111;p14"/>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2" name="Google Shape;1112;p14"/>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3" name="Google Shape;1113;p14"/>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4" name="Google Shape;1114;p14"/>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5" name="Google Shape;1115;p14"/>
            <p:cNvSpPr/>
            <p:nvPr/>
          </p:nvSpPr>
          <p:spPr>
            <a:xfrm>
              <a:off x="841020" y="81064"/>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6" name="Google Shape;1116;p14"/>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7" name="Google Shape;1117;p14"/>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8" name="Google Shape;1118;p14"/>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19" name="Google Shape;1119;p14"/>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0" name="Google Shape;1120;p14"/>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1" name="Google Shape;1121;p14"/>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2" name="Google Shape;1122;p14"/>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3" name="Google Shape;1123;p14"/>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4" name="Google Shape;1124;p14"/>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5" name="Google Shape;1125;p14"/>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6" name="Google Shape;1126;p14"/>
            <p:cNvSpPr/>
            <p:nvPr/>
          </p:nvSpPr>
          <p:spPr>
            <a:xfrm>
              <a:off x="641610" y="167125"/>
              <a:ext cx="44100" cy="420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7" name="Google Shape;1127;p14"/>
            <p:cNvSpPr/>
            <p:nvPr/>
          </p:nvSpPr>
          <p:spPr>
            <a:xfrm>
              <a:off x="570243" y="236393"/>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8" name="Google Shape;1128;p14"/>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9" name="Google Shape;1129;p14"/>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0" name="Google Shape;1130;p14"/>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1" name="Google Shape;1131;p14"/>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2" name="Google Shape;1132;p14"/>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3" name="Google Shape;1133;p14"/>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4" name="Google Shape;1134;p14"/>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5" name="Google Shape;1135;p14"/>
            <p:cNvSpPr/>
            <p:nvPr/>
          </p:nvSpPr>
          <p:spPr>
            <a:xfrm>
              <a:off x="582837" y="108352"/>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6" name="Google Shape;1136;p14"/>
            <p:cNvSpPr/>
            <p:nvPr/>
          </p:nvSpPr>
          <p:spPr>
            <a:xfrm>
              <a:off x="511469" y="179719"/>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7" name="Google Shape;1137;p14"/>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8" name="Google Shape;1138;p14"/>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9" name="Google Shape;1139;p14"/>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0" name="Google Shape;1140;p14"/>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1" name="Google Shape;1141;p14"/>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2" name="Google Shape;1142;p14"/>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3" name="Google Shape;1143;p14"/>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4" name="Google Shape;1144;p14"/>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5" name="Google Shape;1145;p14"/>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6" name="Google Shape;1146;p14"/>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7" name="Google Shape;1147;p14"/>
            <p:cNvSpPr/>
            <p:nvPr/>
          </p:nvSpPr>
          <p:spPr>
            <a:xfrm>
              <a:off x="312060" y="263681"/>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8" name="Google Shape;1148;p14"/>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9" name="Google Shape;1149;p14"/>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0" name="Google Shape;1150;p14"/>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1" name="Google Shape;1151;p14"/>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2" name="Google Shape;1152;p14"/>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3" name="Google Shape;1153;p14"/>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4" name="Google Shape;1154;p14"/>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5" name="Google Shape;1155;p14"/>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6" name="Google Shape;1156;p14"/>
            <p:cNvSpPr/>
            <p:nvPr/>
          </p:nvSpPr>
          <p:spPr>
            <a:xfrm>
              <a:off x="255386" y="204908"/>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7" name="Google Shape;1157;p14"/>
            <p:cNvSpPr/>
            <p:nvPr/>
          </p:nvSpPr>
          <p:spPr>
            <a:xfrm>
              <a:off x="184018" y="276275"/>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8" name="Google Shape;1158;p14"/>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9" name="Google Shape;1159;p14"/>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1160"/>
        <p:cNvGrpSpPr/>
        <p:nvPr/>
      </p:nvGrpSpPr>
      <p:grpSpPr>
        <a:xfrm>
          <a:off x="0" y="0"/>
          <a:ext cx="0" cy="0"/>
          <a:chOff x="0" y="0"/>
          <a:chExt cx="0" cy="0"/>
        </a:xfrm>
      </p:grpSpPr>
      <p:sp>
        <p:nvSpPr>
          <p:cNvPr id="1161" name="Google Shape;1161;p15"/>
          <p:cNvSpPr txBox="1">
            <a:spLocks noGrp="1"/>
          </p:cNvSpPr>
          <p:nvPr>
            <p:ph type="subTitle" idx="1"/>
          </p:nvPr>
        </p:nvSpPr>
        <p:spPr>
          <a:xfrm>
            <a:off x="817925" y="3098801"/>
            <a:ext cx="2279100" cy="757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62" name="Google Shape;1162;p15"/>
          <p:cNvSpPr txBox="1">
            <a:spLocks noGrp="1"/>
          </p:cNvSpPr>
          <p:nvPr>
            <p:ph type="subTitle" idx="2"/>
          </p:nvPr>
        </p:nvSpPr>
        <p:spPr>
          <a:xfrm>
            <a:off x="3432450" y="3079926"/>
            <a:ext cx="2279100" cy="776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2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63" name="Google Shape;1163;p15"/>
          <p:cNvSpPr txBox="1">
            <a:spLocks noGrp="1"/>
          </p:cNvSpPr>
          <p:nvPr>
            <p:ph type="subTitle" idx="3"/>
          </p:nvPr>
        </p:nvSpPr>
        <p:spPr>
          <a:xfrm>
            <a:off x="6067800" y="3080850"/>
            <a:ext cx="2279100" cy="776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2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64" name="Google Shape;1164;p15"/>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400"/>
              <a:buNone/>
              <a:defRPr/>
            </a:lvl1pPr>
            <a:lvl2pPr lvl="1" algn="ctr" rtl="0">
              <a:spcBef>
                <a:spcPts val="0"/>
              </a:spcBef>
              <a:spcAft>
                <a:spcPts val="0"/>
              </a:spcAft>
              <a:buSzPts val="3400"/>
              <a:buNone/>
              <a:defRPr/>
            </a:lvl2pPr>
            <a:lvl3pPr lvl="2" algn="ctr" rtl="0">
              <a:spcBef>
                <a:spcPts val="0"/>
              </a:spcBef>
              <a:spcAft>
                <a:spcPts val="0"/>
              </a:spcAft>
              <a:buSzPts val="3400"/>
              <a:buNone/>
              <a:defRPr/>
            </a:lvl3pPr>
            <a:lvl4pPr lvl="3" algn="ctr" rtl="0">
              <a:spcBef>
                <a:spcPts val="0"/>
              </a:spcBef>
              <a:spcAft>
                <a:spcPts val="0"/>
              </a:spcAft>
              <a:buSzPts val="3400"/>
              <a:buNone/>
              <a:defRPr/>
            </a:lvl4pPr>
            <a:lvl5pPr lvl="4" algn="ctr" rtl="0">
              <a:spcBef>
                <a:spcPts val="0"/>
              </a:spcBef>
              <a:spcAft>
                <a:spcPts val="0"/>
              </a:spcAft>
              <a:buSzPts val="3400"/>
              <a:buNone/>
              <a:defRPr/>
            </a:lvl5pPr>
            <a:lvl6pPr lvl="5" algn="ctr" rtl="0">
              <a:spcBef>
                <a:spcPts val="0"/>
              </a:spcBef>
              <a:spcAft>
                <a:spcPts val="0"/>
              </a:spcAft>
              <a:buSzPts val="3400"/>
              <a:buNone/>
              <a:defRPr/>
            </a:lvl6pPr>
            <a:lvl7pPr lvl="6" algn="ctr" rtl="0">
              <a:spcBef>
                <a:spcPts val="0"/>
              </a:spcBef>
              <a:spcAft>
                <a:spcPts val="0"/>
              </a:spcAft>
              <a:buSzPts val="3400"/>
              <a:buNone/>
              <a:defRPr/>
            </a:lvl7pPr>
            <a:lvl8pPr lvl="7" algn="ctr" rtl="0">
              <a:spcBef>
                <a:spcPts val="0"/>
              </a:spcBef>
              <a:spcAft>
                <a:spcPts val="0"/>
              </a:spcAft>
              <a:buSzPts val="3400"/>
              <a:buNone/>
              <a:defRPr/>
            </a:lvl8pPr>
            <a:lvl9pPr lvl="8" algn="ctr" rtl="0">
              <a:spcBef>
                <a:spcPts val="0"/>
              </a:spcBef>
              <a:spcAft>
                <a:spcPts val="0"/>
              </a:spcAft>
              <a:buSzPts val="3400"/>
              <a:buNone/>
              <a:defRPr/>
            </a:lvl9pPr>
          </a:lstStyle>
          <a:p>
            <a:endParaRPr/>
          </a:p>
        </p:txBody>
      </p:sp>
      <p:sp>
        <p:nvSpPr>
          <p:cNvPr id="1165" name="Google Shape;1165;p15"/>
          <p:cNvSpPr txBox="1">
            <a:spLocks noGrp="1"/>
          </p:cNvSpPr>
          <p:nvPr>
            <p:ph type="subTitle" idx="4"/>
          </p:nvPr>
        </p:nvSpPr>
        <p:spPr>
          <a:xfrm>
            <a:off x="817925" y="2709450"/>
            <a:ext cx="2279100" cy="3924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400" b="1">
                <a:latin typeface="Poppins"/>
                <a:ea typeface="Poppins"/>
                <a:cs typeface="Poppins"/>
                <a:sym typeface="Poppins"/>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166" name="Google Shape;1166;p15"/>
          <p:cNvSpPr txBox="1">
            <a:spLocks noGrp="1"/>
          </p:cNvSpPr>
          <p:nvPr>
            <p:ph type="subTitle" idx="5"/>
          </p:nvPr>
        </p:nvSpPr>
        <p:spPr>
          <a:xfrm>
            <a:off x="6067800" y="2709450"/>
            <a:ext cx="22791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leway"/>
              <a:buNone/>
              <a:defRPr sz="2400" b="1">
                <a:latin typeface="Poppins"/>
                <a:ea typeface="Poppins"/>
                <a:cs typeface="Poppins"/>
                <a:sym typeface="Poppins"/>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167" name="Google Shape;1167;p15"/>
          <p:cNvSpPr txBox="1">
            <a:spLocks noGrp="1"/>
          </p:cNvSpPr>
          <p:nvPr>
            <p:ph type="subTitle" idx="6"/>
          </p:nvPr>
        </p:nvSpPr>
        <p:spPr>
          <a:xfrm>
            <a:off x="3432450" y="2709450"/>
            <a:ext cx="2279100" cy="447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400" b="1">
                <a:latin typeface="Poppins"/>
                <a:ea typeface="Poppins"/>
                <a:cs typeface="Poppins"/>
                <a:sym typeface="Poppins"/>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168" name="Google Shape;1168;p15"/>
          <p:cNvSpPr/>
          <p:nvPr/>
        </p:nvSpPr>
        <p:spPr>
          <a:xfrm rot="10800000">
            <a:off x="-4699" y="3"/>
            <a:ext cx="740961" cy="740961"/>
          </a:xfrm>
          <a:custGeom>
            <a:avLst/>
            <a:gdLst/>
            <a:ahLst/>
            <a:cxnLst/>
            <a:rect l="l" t="t" r="r" b="b"/>
            <a:pathLst>
              <a:path w="16944" h="16944" extrusionOk="0">
                <a:moveTo>
                  <a:pt x="16944" y="0"/>
                </a:moveTo>
                <a:lnTo>
                  <a:pt x="16944" y="16944"/>
                </a:lnTo>
                <a:lnTo>
                  <a:pt x="0" y="16944"/>
                </a:lnTo>
                <a:lnTo>
                  <a:pt x="0" y="12436"/>
                </a:lnTo>
                <a:cubicBezTo>
                  <a:pt x="0" y="5568"/>
                  <a:pt x="5567" y="0"/>
                  <a:pt x="12435" y="0"/>
                </a:cubicBezTo>
                <a:lnTo>
                  <a:pt x="16944" y="0"/>
                </a:ln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69" name="Google Shape;1169;p15"/>
          <p:cNvGrpSpPr/>
          <p:nvPr/>
        </p:nvGrpSpPr>
        <p:grpSpPr>
          <a:xfrm>
            <a:off x="8273608" y="4200586"/>
            <a:ext cx="1507871" cy="1510263"/>
            <a:chOff x="39184" y="-151930"/>
            <a:chExt cx="1309825" cy="1311903"/>
          </a:xfrm>
        </p:grpSpPr>
        <p:sp>
          <p:nvSpPr>
            <p:cNvPr id="1170" name="Google Shape;1170;p15"/>
            <p:cNvSpPr/>
            <p:nvPr/>
          </p:nvSpPr>
          <p:spPr>
            <a:xfrm>
              <a:off x="1304909" y="544953"/>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1" name="Google Shape;1171;p15"/>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2" name="Google Shape;1172;p15"/>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3" name="Google Shape;1173;p15"/>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4" name="Google Shape;1174;p15"/>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5" name="Google Shape;1175;p15"/>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6" name="Google Shape;1176;p15"/>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7" name="Google Shape;1177;p15"/>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8" name="Google Shape;1178;p15"/>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9" name="Google Shape;1179;p15"/>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0" name="Google Shape;1180;p15"/>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1" name="Google Shape;1181;p15"/>
            <p:cNvSpPr/>
            <p:nvPr/>
          </p:nvSpPr>
          <p:spPr>
            <a:xfrm>
              <a:off x="1105499" y="628915"/>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2" name="Google Shape;1182;p15"/>
            <p:cNvSpPr/>
            <p:nvPr/>
          </p:nvSpPr>
          <p:spPr>
            <a:xfrm>
              <a:off x="1034132" y="700282"/>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3" name="Google Shape;1183;p15"/>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4" name="Google Shape;1184;p15"/>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5" name="Google Shape;1185;p15"/>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6" name="Google Shape;1186;p15"/>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7" name="Google Shape;1187;p15"/>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8" name="Google Shape;1188;p15"/>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9" name="Google Shape;1189;p15"/>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0" name="Google Shape;1190;p15"/>
            <p:cNvSpPr/>
            <p:nvPr/>
          </p:nvSpPr>
          <p:spPr>
            <a:xfrm>
              <a:off x="1046726" y="572240"/>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1" name="Google Shape;1191;p15"/>
            <p:cNvSpPr/>
            <p:nvPr/>
          </p:nvSpPr>
          <p:spPr>
            <a:xfrm>
              <a:off x="975359" y="643608"/>
              <a:ext cx="44100" cy="420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2" name="Google Shape;1192;p15"/>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3" name="Google Shape;1193;p15"/>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4" name="Google Shape;1194;p15"/>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5" name="Google Shape;1195;p15"/>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6" name="Google Shape;1196;p15"/>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7" name="Google Shape;1197;p15"/>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8" name="Google Shape;1198;p15"/>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99" name="Google Shape;1199;p15"/>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0" name="Google Shape;1200;p15"/>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1" name="Google Shape;1201;p15"/>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2" name="Google Shape;1202;p15"/>
            <p:cNvSpPr/>
            <p:nvPr/>
          </p:nvSpPr>
          <p:spPr>
            <a:xfrm>
              <a:off x="775949" y="727570"/>
              <a:ext cx="44100" cy="420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3" name="Google Shape;1203;p15"/>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4" name="Google Shape;1204;p15"/>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5" name="Google Shape;1205;p15"/>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6" name="Google Shape;1206;p15"/>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7" name="Google Shape;1207;p15"/>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8" name="Google Shape;1208;p15"/>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9" name="Google Shape;1209;p15"/>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0" name="Google Shape;1210;p15"/>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1" name="Google Shape;1211;p15"/>
            <p:cNvSpPr/>
            <p:nvPr/>
          </p:nvSpPr>
          <p:spPr>
            <a:xfrm>
              <a:off x="717176" y="668797"/>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2" name="Google Shape;1212;p15"/>
            <p:cNvSpPr/>
            <p:nvPr/>
          </p:nvSpPr>
          <p:spPr>
            <a:xfrm>
              <a:off x="647907" y="740164"/>
              <a:ext cx="420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3" name="Google Shape;1213;p15"/>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4" name="Google Shape;1214;p15"/>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5" name="Google Shape;1215;p15"/>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6" name="Google Shape;1216;p15"/>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7" name="Google Shape;1217;p15"/>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8" name="Google Shape;1218;p15"/>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9" name="Google Shape;1219;p15"/>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0" name="Google Shape;1220;p15"/>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1" name="Google Shape;1221;p15"/>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2" name="Google Shape;1222;p15"/>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3" name="Google Shape;1223;p15"/>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4" name="Google Shape;1224;p15"/>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5" name="Google Shape;1225;p15"/>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6" name="Google Shape;1226;p15"/>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7" name="Google Shape;1227;p15"/>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8" name="Google Shape;1228;p15"/>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9" name="Google Shape;1229;p15"/>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0" name="Google Shape;1230;p15"/>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1" name="Google Shape;1231;p15"/>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2" name="Google Shape;1232;p15"/>
            <p:cNvSpPr/>
            <p:nvPr/>
          </p:nvSpPr>
          <p:spPr>
            <a:xfrm>
              <a:off x="389725" y="765353"/>
              <a:ext cx="420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3" name="Google Shape;1233;p15"/>
            <p:cNvSpPr/>
            <p:nvPr/>
          </p:nvSpPr>
          <p:spPr>
            <a:xfrm>
              <a:off x="899793" y="139837"/>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4" name="Google Shape;1234;p15"/>
            <p:cNvSpPr/>
            <p:nvPr/>
          </p:nvSpPr>
          <p:spPr>
            <a:xfrm>
              <a:off x="828425" y="211205"/>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5" name="Google Shape;1235;p15"/>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6" name="Google Shape;1236;p15"/>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7" name="Google Shape;1237;p15"/>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8" name="Google Shape;1238;p15"/>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9" name="Google Shape;1239;p15"/>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0" name="Google Shape;1240;p15"/>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1" name="Google Shape;1241;p15"/>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2" name="Google Shape;1242;p15"/>
            <p:cNvSpPr/>
            <p:nvPr/>
          </p:nvSpPr>
          <p:spPr>
            <a:xfrm>
              <a:off x="841020" y="81064"/>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3" name="Google Shape;1243;p15"/>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4" name="Google Shape;1244;p15"/>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5" name="Google Shape;1245;p15"/>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6" name="Google Shape;1246;p15"/>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7" name="Google Shape;1247;p15"/>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8" name="Google Shape;1248;p15"/>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9" name="Google Shape;1249;p15"/>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0" name="Google Shape;1250;p15"/>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1" name="Google Shape;1251;p15"/>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2" name="Google Shape;1252;p15"/>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3" name="Google Shape;1253;p15"/>
            <p:cNvSpPr/>
            <p:nvPr/>
          </p:nvSpPr>
          <p:spPr>
            <a:xfrm>
              <a:off x="641610" y="167125"/>
              <a:ext cx="44100" cy="420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4" name="Google Shape;1254;p15"/>
            <p:cNvSpPr/>
            <p:nvPr/>
          </p:nvSpPr>
          <p:spPr>
            <a:xfrm>
              <a:off x="570243" y="236393"/>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5" name="Google Shape;1255;p15"/>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6" name="Google Shape;1256;p15"/>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7" name="Google Shape;1257;p15"/>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8" name="Google Shape;1258;p15"/>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9" name="Google Shape;1259;p15"/>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0" name="Google Shape;1260;p15"/>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1" name="Google Shape;1261;p15"/>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2" name="Google Shape;1262;p15"/>
            <p:cNvSpPr/>
            <p:nvPr/>
          </p:nvSpPr>
          <p:spPr>
            <a:xfrm>
              <a:off x="582837" y="108352"/>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3" name="Google Shape;1263;p15"/>
            <p:cNvSpPr/>
            <p:nvPr/>
          </p:nvSpPr>
          <p:spPr>
            <a:xfrm>
              <a:off x="511469" y="179719"/>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4" name="Google Shape;1264;p15"/>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5" name="Google Shape;1265;p15"/>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6" name="Google Shape;1266;p15"/>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7" name="Google Shape;1267;p15"/>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8" name="Google Shape;1268;p15"/>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9" name="Google Shape;1269;p15"/>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0" name="Google Shape;1270;p15"/>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1" name="Google Shape;1271;p15"/>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2" name="Google Shape;1272;p15"/>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3" name="Google Shape;1273;p15"/>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4" name="Google Shape;1274;p15"/>
            <p:cNvSpPr/>
            <p:nvPr/>
          </p:nvSpPr>
          <p:spPr>
            <a:xfrm>
              <a:off x="312060" y="263681"/>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5" name="Google Shape;1275;p15"/>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6" name="Google Shape;1276;p15"/>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7" name="Google Shape;1277;p15"/>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8" name="Google Shape;1278;p15"/>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9" name="Google Shape;1279;p15"/>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0" name="Google Shape;1280;p15"/>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1" name="Google Shape;1281;p15"/>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2" name="Google Shape;1282;p15"/>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3" name="Google Shape;1283;p15"/>
            <p:cNvSpPr/>
            <p:nvPr/>
          </p:nvSpPr>
          <p:spPr>
            <a:xfrm>
              <a:off x="255386" y="204908"/>
              <a:ext cx="420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4" name="Google Shape;1284;p15"/>
            <p:cNvSpPr/>
            <p:nvPr/>
          </p:nvSpPr>
          <p:spPr>
            <a:xfrm>
              <a:off x="184018" y="276275"/>
              <a:ext cx="420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5" name="Google Shape;1285;p15"/>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6" name="Google Shape;1286;p15"/>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287" name="Google Shape;1287;p15"/>
          <p:cNvGrpSpPr/>
          <p:nvPr/>
        </p:nvGrpSpPr>
        <p:grpSpPr>
          <a:xfrm flipH="1">
            <a:off x="8324346" y="-624146"/>
            <a:ext cx="1507871" cy="1510263"/>
            <a:chOff x="39184" y="-151930"/>
            <a:chExt cx="1309825" cy="1311903"/>
          </a:xfrm>
        </p:grpSpPr>
        <p:sp>
          <p:nvSpPr>
            <p:cNvPr id="1288" name="Google Shape;1288;p15"/>
            <p:cNvSpPr/>
            <p:nvPr/>
          </p:nvSpPr>
          <p:spPr>
            <a:xfrm>
              <a:off x="1304909" y="544953"/>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9" name="Google Shape;1289;p15"/>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0" name="Google Shape;1290;p15"/>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1" name="Google Shape;1291;p15"/>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2" name="Google Shape;1292;p15"/>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3" name="Google Shape;1293;p15"/>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4" name="Google Shape;1294;p15"/>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5" name="Google Shape;1295;p15"/>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6" name="Google Shape;1296;p15"/>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7" name="Google Shape;1297;p15"/>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8" name="Google Shape;1298;p15"/>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9" name="Google Shape;1299;p15"/>
            <p:cNvSpPr/>
            <p:nvPr/>
          </p:nvSpPr>
          <p:spPr>
            <a:xfrm>
              <a:off x="1105499" y="628915"/>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0" name="Google Shape;1300;p15"/>
            <p:cNvSpPr/>
            <p:nvPr/>
          </p:nvSpPr>
          <p:spPr>
            <a:xfrm>
              <a:off x="1034132" y="700282"/>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1" name="Google Shape;1301;p15"/>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2" name="Google Shape;1302;p15"/>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3" name="Google Shape;1303;p15"/>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4" name="Google Shape;1304;p15"/>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5" name="Google Shape;1305;p15"/>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6" name="Google Shape;1306;p15"/>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7" name="Google Shape;1307;p15"/>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8" name="Google Shape;1308;p15"/>
            <p:cNvSpPr/>
            <p:nvPr/>
          </p:nvSpPr>
          <p:spPr>
            <a:xfrm>
              <a:off x="1046726" y="572240"/>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9" name="Google Shape;1309;p15"/>
            <p:cNvSpPr/>
            <p:nvPr/>
          </p:nvSpPr>
          <p:spPr>
            <a:xfrm>
              <a:off x="975359" y="643608"/>
              <a:ext cx="44100" cy="420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0" name="Google Shape;1310;p15"/>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1" name="Google Shape;1311;p15"/>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2" name="Google Shape;1312;p15"/>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3" name="Google Shape;1313;p15"/>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4" name="Google Shape;1314;p15"/>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5" name="Google Shape;1315;p15"/>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6" name="Google Shape;1316;p15"/>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7" name="Google Shape;1317;p15"/>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8" name="Google Shape;1318;p15"/>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9" name="Google Shape;1319;p15"/>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0" name="Google Shape;1320;p15"/>
            <p:cNvSpPr/>
            <p:nvPr/>
          </p:nvSpPr>
          <p:spPr>
            <a:xfrm>
              <a:off x="775949" y="727570"/>
              <a:ext cx="44100" cy="420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1" name="Google Shape;1321;p15"/>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2" name="Google Shape;1322;p15"/>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3" name="Google Shape;1323;p15"/>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4" name="Google Shape;1324;p15"/>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5" name="Google Shape;1325;p15"/>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6" name="Google Shape;1326;p15"/>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7" name="Google Shape;1327;p15"/>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8" name="Google Shape;1328;p15"/>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9" name="Google Shape;1329;p15"/>
            <p:cNvSpPr/>
            <p:nvPr/>
          </p:nvSpPr>
          <p:spPr>
            <a:xfrm>
              <a:off x="717176" y="668797"/>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0" name="Google Shape;1330;p15"/>
            <p:cNvSpPr/>
            <p:nvPr/>
          </p:nvSpPr>
          <p:spPr>
            <a:xfrm>
              <a:off x="647907" y="740164"/>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1" name="Google Shape;1331;p15"/>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2" name="Google Shape;1332;p15"/>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3" name="Google Shape;1333;p15"/>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4" name="Google Shape;1334;p15"/>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5" name="Google Shape;1335;p15"/>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6" name="Google Shape;1336;p15"/>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7" name="Google Shape;1337;p15"/>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8" name="Google Shape;1338;p15"/>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9" name="Google Shape;1339;p15"/>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0" name="Google Shape;1340;p15"/>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1" name="Google Shape;1341;p15"/>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2" name="Google Shape;1342;p15"/>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3" name="Google Shape;1343;p15"/>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4" name="Google Shape;1344;p15"/>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5" name="Google Shape;1345;p15"/>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6" name="Google Shape;1346;p15"/>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7" name="Google Shape;1347;p15"/>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8" name="Google Shape;1348;p15"/>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49" name="Google Shape;1349;p15"/>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0" name="Google Shape;1350;p15"/>
            <p:cNvSpPr/>
            <p:nvPr/>
          </p:nvSpPr>
          <p:spPr>
            <a:xfrm>
              <a:off x="389725" y="765353"/>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1" name="Google Shape;1351;p15"/>
            <p:cNvSpPr/>
            <p:nvPr/>
          </p:nvSpPr>
          <p:spPr>
            <a:xfrm>
              <a:off x="899793" y="139837"/>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2" name="Google Shape;1352;p15"/>
            <p:cNvSpPr/>
            <p:nvPr/>
          </p:nvSpPr>
          <p:spPr>
            <a:xfrm>
              <a:off x="828425" y="211205"/>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3" name="Google Shape;1353;p15"/>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4" name="Google Shape;1354;p15"/>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5" name="Google Shape;1355;p15"/>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6" name="Google Shape;1356;p15"/>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7" name="Google Shape;1357;p15"/>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8" name="Google Shape;1358;p15"/>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59" name="Google Shape;1359;p15"/>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0" name="Google Shape;1360;p15"/>
            <p:cNvSpPr/>
            <p:nvPr/>
          </p:nvSpPr>
          <p:spPr>
            <a:xfrm>
              <a:off x="841020" y="81064"/>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1" name="Google Shape;1361;p15"/>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2" name="Google Shape;1362;p15"/>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3" name="Google Shape;1363;p15"/>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4" name="Google Shape;1364;p15"/>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5" name="Google Shape;1365;p15"/>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6" name="Google Shape;1366;p15"/>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7" name="Google Shape;1367;p15"/>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8" name="Google Shape;1368;p15"/>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69" name="Google Shape;1369;p15"/>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0" name="Google Shape;1370;p15"/>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1" name="Google Shape;1371;p15"/>
            <p:cNvSpPr/>
            <p:nvPr/>
          </p:nvSpPr>
          <p:spPr>
            <a:xfrm>
              <a:off x="641610" y="167125"/>
              <a:ext cx="44100" cy="420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2" name="Google Shape;1372;p15"/>
            <p:cNvSpPr/>
            <p:nvPr/>
          </p:nvSpPr>
          <p:spPr>
            <a:xfrm>
              <a:off x="570243" y="236393"/>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3" name="Google Shape;1373;p15"/>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4" name="Google Shape;1374;p15"/>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5" name="Google Shape;1375;p15"/>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6" name="Google Shape;1376;p15"/>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7" name="Google Shape;1377;p15"/>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8" name="Google Shape;1378;p15"/>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79" name="Google Shape;1379;p15"/>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0" name="Google Shape;1380;p15"/>
            <p:cNvSpPr/>
            <p:nvPr/>
          </p:nvSpPr>
          <p:spPr>
            <a:xfrm>
              <a:off x="582837" y="108352"/>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1" name="Google Shape;1381;p15"/>
            <p:cNvSpPr/>
            <p:nvPr/>
          </p:nvSpPr>
          <p:spPr>
            <a:xfrm>
              <a:off x="511469" y="179719"/>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2" name="Google Shape;1382;p15"/>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3" name="Google Shape;1383;p15"/>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4" name="Google Shape;1384;p15"/>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5" name="Google Shape;1385;p15"/>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6" name="Google Shape;1386;p15"/>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7" name="Google Shape;1387;p15"/>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8" name="Google Shape;1388;p15"/>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9" name="Google Shape;1389;p15"/>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0" name="Google Shape;1390;p15"/>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1" name="Google Shape;1391;p15"/>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2" name="Google Shape;1392;p15"/>
            <p:cNvSpPr/>
            <p:nvPr/>
          </p:nvSpPr>
          <p:spPr>
            <a:xfrm>
              <a:off x="312060" y="263681"/>
              <a:ext cx="441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3" name="Google Shape;1393;p15"/>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4" name="Google Shape;1394;p15"/>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5" name="Google Shape;1395;p15"/>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6" name="Google Shape;1396;p15"/>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7" name="Google Shape;1397;p15"/>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8" name="Google Shape;1398;p15"/>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99" name="Google Shape;1399;p15"/>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0" name="Google Shape;1400;p15"/>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1" name="Google Shape;1401;p15"/>
            <p:cNvSpPr/>
            <p:nvPr/>
          </p:nvSpPr>
          <p:spPr>
            <a:xfrm>
              <a:off x="255386" y="204908"/>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2" name="Google Shape;1402;p15"/>
            <p:cNvSpPr/>
            <p:nvPr/>
          </p:nvSpPr>
          <p:spPr>
            <a:xfrm>
              <a:off x="184018" y="276275"/>
              <a:ext cx="42000" cy="44100"/>
            </a:xfrm>
            <a:prstGeom prst="ellipse">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3" name="Google Shape;1403;p15"/>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04" name="Google Shape;1404;p15"/>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p:cSld name="SECTION_TITLE_AND_DESCRIPTION_1">
    <p:spTree>
      <p:nvGrpSpPr>
        <p:cNvPr id="1" name="Shape 1405"/>
        <p:cNvGrpSpPr/>
        <p:nvPr/>
      </p:nvGrpSpPr>
      <p:grpSpPr>
        <a:xfrm>
          <a:off x="0" y="0"/>
          <a:ext cx="0" cy="0"/>
          <a:chOff x="0" y="0"/>
          <a:chExt cx="0" cy="0"/>
        </a:xfrm>
      </p:grpSpPr>
      <p:sp>
        <p:nvSpPr>
          <p:cNvPr id="1406" name="Google Shape;1406;p16"/>
          <p:cNvSpPr txBox="1">
            <a:spLocks noGrp="1"/>
          </p:cNvSpPr>
          <p:nvPr>
            <p:ph type="subTitle" idx="1"/>
          </p:nvPr>
        </p:nvSpPr>
        <p:spPr>
          <a:xfrm>
            <a:off x="720100" y="2402075"/>
            <a:ext cx="6145800" cy="1546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None/>
              <a:defRPr sz="1200"/>
            </a:lvl1pPr>
            <a:lvl2pPr lvl="1">
              <a:lnSpc>
                <a:spcPct val="100000"/>
              </a:lnSpc>
              <a:spcBef>
                <a:spcPts val="0"/>
              </a:spcBef>
              <a:spcAft>
                <a:spcPts val="0"/>
              </a:spcAft>
              <a:buSzPts val="1200"/>
              <a:buNone/>
              <a:defRPr/>
            </a:lvl2pPr>
            <a:lvl3pPr lvl="2">
              <a:lnSpc>
                <a:spcPct val="100000"/>
              </a:lnSpc>
              <a:spcBef>
                <a:spcPts val="0"/>
              </a:spcBef>
              <a:spcAft>
                <a:spcPts val="0"/>
              </a:spcAft>
              <a:buSzPts val="1200"/>
              <a:buNone/>
              <a:defRPr/>
            </a:lvl3pPr>
            <a:lvl4pPr lvl="3">
              <a:lnSpc>
                <a:spcPct val="100000"/>
              </a:lnSpc>
              <a:spcBef>
                <a:spcPts val="0"/>
              </a:spcBef>
              <a:spcAft>
                <a:spcPts val="0"/>
              </a:spcAft>
              <a:buSzPts val="1200"/>
              <a:buNone/>
              <a:defRPr/>
            </a:lvl4pPr>
            <a:lvl5pPr lvl="4">
              <a:lnSpc>
                <a:spcPct val="100000"/>
              </a:lnSpc>
              <a:spcBef>
                <a:spcPts val="0"/>
              </a:spcBef>
              <a:spcAft>
                <a:spcPts val="0"/>
              </a:spcAft>
              <a:buSzPts val="1200"/>
              <a:buNone/>
              <a:defRPr/>
            </a:lvl5pPr>
            <a:lvl6pPr lvl="5">
              <a:lnSpc>
                <a:spcPct val="100000"/>
              </a:lnSpc>
              <a:spcBef>
                <a:spcPts val="0"/>
              </a:spcBef>
              <a:spcAft>
                <a:spcPts val="0"/>
              </a:spcAft>
              <a:buSzPts val="1200"/>
              <a:buNone/>
              <a:defRPr/>
            </a:lvl6pPr>
            <a:lvl7pPr lvl="6">
              <a:lnSpc>
                <a:spcPct val="100000"/>
              </a:lnSpc>
              <a:spcBef>
                <a:spcPts val="0"/>
              </a:spcBef>
              <a:spcAft>
                <a:spcPts val="0"/>
              </a:spcAft>
              <a:buSzPts val="1200"/>
              <a:buNone/>
              <a:defRPr/>
            </a:lvl7pPr>
            <a:lvl8pPr lvl="7">
              <a:lnSpc>
                <a:spcPct val="100000"/>
              </a:lnSpc>
              <a:spcBef>
                <a:spcPts val="0"/>
              </a:spcBef>
              <a:spcAft>
                <a:spcPts val="0"/>
              </a:spcAft>
              <a:buSzPts val="1200"/>
              <a:buNone/>
              <a:defRPr/>
            </a:lvl8pPr>
            <a:lvl9pPr lvl="8">
              <a:lnSpc>
                <a:spcPct val="100000"/>
              </a:lnSpc>
              <a:spcBef>
                <a:spcPts val="0"/>
              </a:spcBef>
              <a:spcAft>
                <a:spcPts val="0"/>
              </a:spcAft>
              <a:buSzPts val="1200"/>
              <a:buNone/>
              <a:defRPr/>
            </a:lvl9pPr>
          </a:lstStyle>
          <a:p>
            <a:endParaRPr/>
          </a:p>
        </p:txBody>
      </p:sp>
      <p:sp>
        <p:nvSpPr>
          <p:cNvPr id="1407" name="Google Shape;1407;p16"/>
          <p:cNvSpPr txBox="1">
            <a:spLocks noGrp="1"/>
          </p:cNvSpPr>
          <p:nvPr>
            <p:ph type="title"/>
          </p:nvPr>
        </p:nvSpPr>
        <p:spPr>
          <a:xfrm>
            <a:off x="720000" y="1051775"/>
            <a:ext cx="6145800" cy="1121700"/>
          </a:xfrm>
          <a:prstGeom prst="rect">
            <a:avLst/>
          </a:prstGeom>
          <a:ln>
            <a:noFill/>
          </a:ln>
        </p:spPr>
        <p:txBody>
          <a:bodyPr spcFirstLastPara="1" wrap="square" lIns="91425" tIns="91425" rIns="91425" bIns="91425" anchor="b" anchorCtr="0">
            <a:noAutofit/>
          </a:bodyPr>
          <a:lstStyle>
            <a:lvl1pPr lvl="0">
              <a:lnSpc>
                <a:spcPct val="90000"/>
              </a:lnSpc>
              <a:spcBef>
                <a:spcPts val="0"/>
              </a:spcBef>
              <a:spcAft>
                <a:spcPts val="0"/>
              </a:spcAft>
              <a:buSzPts val="3400"/>
              <a:buNone/>
              <a:defRPr/>
            </a:lvl1pPr>
            <a:lvl2pPr lvl="1">
              <a:spcBef>
                <a:spcPts val="0"/>
              </a:spcBef>
              <a:spcAft>
                <a:spcPts val="0"/>
              </a:spcAft>
              <a:buSzPts val="3400"/>
              <a:buNone/>
              <a:defRPr/>
            </a:lvl2pPr>
            <a:lvl3pPr lvl="2">
              <a:spcBef>
                <a:spcPts val="0"/>
              </a:spcBef>
              <a:spcAft>
                <a:spcPts val="0"/>
              </a:spcAft>
              <a:buSzPts val="3400"/>
              <a:buNone/>
              <a:defRPr/>
            </a:lvl3pPr>
            <a:lvl4pPr lvl="3">
              <a:spcBef>
                <a:spcPts val="0"/>
              </a:spcBef>
              <a:spcAft>
                <a:spcPts val="0"/>
              </a:spcAft>
              <a:buSzPts val="3400"/>
              <a:buNone/>
              <a:defRPr/>
            </a:lvl4pPr>
            <a:lvl5pPr lvl="4">
              <a:spcBef>
                <a:spcPts val="0"/>
              </a:spcBef>
              <a:spcAft>
                <a:spcPts val="0"/>
              </a:spcAft>
              <a:buSzPts val="3400"/>
              <a:buNone/>
              <a:defRPr/>
            </a:lvl5pPr>
            <a:lvl6pPr lvl="5">
              <a:spcBef>
                <a:spcPts val="0"/>
              </a:spcBef>
              <a:spcAft>
                <a:spcPts val="0"/>
              </a:spcAft>
              <a:buSzPts val="3400"/>
              <a:buNone/>
              <a:defRPr/>
            </a:lvl6pPr>
            <a:lvl7pPr lvl="6">
              <a:spcBef>
                <a:spcPts val="0"/>
              </a:spcBef>
              <a:spcAft>
                <a:spcPts val="0"/>
              </a:spcAft>
              <a:buSzPts val="3400"/>
              <a:buNone/>
              <a:defRPr/>
            </a:lvl7pPr>
            <a:lvl8pPr lvl="7">
              <a:spcBef>
                <a:spcPts val="0"/>
              </a:spcBef>
              <a:spcAft>
                <a:spcPts val="0"/>
              </a:spcAft>
              <a:buSzPts val="3400"/>
              <a:buNone/>
              <a:defRPr/>
            </a:lvl8pPr>
            <a:lvl9pPr lvl="8">
              <a:spcBef>
                <a:spcPts val="0"/>
              </a:spcBef>
              <a:spcAft>
                <a:spcPts val="0"/>
              </a:spcAft>
              <a:buSzPts val="3400"/>
              <a:buNone/>
              <a:defRPr/>
            </a:lvl9pPr>
          </a:lstStyle>
          <a:p>
            <a:endParaRPr/>
          </a:p>
        </p:txBody>
      </p:sp>
      <p:grpSp>
        <p:nvGrpSpPr>
          <p:cNvPr id="1408" name="Google Shape;1408;p16"/>
          <p:cNvGrpSpPr/>
          <p:nvPr/>
        </p:nvGrpSpPr>
        <p:grpSpPr>
          <a:xfrm>
            <a:off x="-684423" y="-1789571"/>
            <a:ext cx="10430491" cy="7512343"/>
            <a:chOff x="-684423" y="-1789571"/>
            <a:chExt cx="10430491" cy="7512343"/>
          </a:xfrm>
        </p:grpSpPr>
        <p:grpSp>
          <p:nvGrpSpPr>
            <p:cNvPr id="1409" name="Google Shape;1409;p16"/>
            <p:cNvGrpSpPr/>
            <p:nvPr/>
          </p:nvGrpSpPr>
          <p:grpSpPr>
            <a:xfrm>
              <a:off x="7144492" y="3147242"/>
              <a:ext cx="2300520" cy="2575530"/>
              <a:chOff x="3238240" y="323850"/>
              <a:chExt cx="1739919" cy="1947912"/>
            </a:xfrm>
          </p:grpSpPr>
          <p:sp>
            <p:nvSpPr>
              <p:cNvPr id="1410" name="Google Shape;1410;p16"/>
              <p:cNvSpPr/>
              <p:nvPr/>
            </p:nvSpPr>
            <p:spPr>
              <a:xfrm>
                <a:off x="3238240" y="323850"/>
                <a:ext cx="1654154" cy="1947912"/>
              </a:xfrm>
              <a:custGeom>
                <a:avLst/>
                <a:gdLst/>
                <a:ahLst/>
                <a:cxnLst/>
                <a:rect l="l" t="t" r="r" b="b"/>
                <a:pathLst>
                  <a:path w="50016" h="58876" extrusionOk="0">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1" name="Google Shape;1411;p16"/>
              <p:cNvSpPr/>
              <p:nvPr/>
            </p:nvSpPr>
            <p:spPr>
              <a:xfrm>
                <a:off x="4036753" y="947738"/>
                <a:ext cx="941406" cy="657233"/>
              </a:xfrm>
              <a:custGeom>
                <a:avLst/>
                <a:gdLst/>
                <a:ahLst/>
                <a:cxnLst/>
                <a:rect l="l" t="t" r="r" b="b"/>
                <a:pathLst>
                  <a:path w="28452" h="19847" extrusionOk="0">
                    <a:moveTo>
                      <a:pt x="0" y="5307"/>
                    </a:moveTo>
                    <a:lnTo>
                      <a:pt x="0" y="5307"/>
                    </a:lnTo>
                    <a:cubicBezTo>
                      <a:pt x="5307" y="0"/>
                      <a:pt x="13912" y="0"/>
                      <a:pt x="19219" y="5307"/>
                    </a:cubicBezTo>
                    <a:lnTo>
                      <a:pt x="28452" y="14540"/>
                    </a:lnTo>
                    <a:lnTo>
                      <a:pt x="28452" y="14540"/>
                    </a:lnTo>
                    <a:cubicBezTo>
                      <a:pt x="23144" y="19847"/>
                      <a:pt x="14540" y="19847"/>
                      <a:pt x="9232" y="14540"/>
                    </a:cubicBezTo>
                    <a:lnTo>
                      <a:pt x="0" y="5307"/>
                    </a:ln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2" name="Google Shape;1412;p16"/>
              <p:cNvSpPr/>
              <p:nvPr/>
            </p:nvSpPr>
            <p:spPr>
              <a:xfrm>
                <a:off x="3724015" y="1260475"/>
                <a:ext cx="941406" cy="657233"/>
              </a:xfrm>
              <a:custGeom>
                <a:avLst/>
                <a:gdLst/>
                <a:ahLst/>
                <a:cxnLst/>
                <a:rect l="l" t="t" r="r" b="b"/>
                <a:pathLst>
                  <a:path w="28452" h="19847" extrusionOk="0">
                    <a:moveTo>
                      <a:pt x="0" y="5308"/>
                    </a:moveTo>
                    <a:lnTo>
                      <a:pt x="0" y="5308"/>
                    </a:lnTo>
                    <a:cubicBezTo>
                      <a:pt x="5308" y="0"/>
                      <a:pt x="13912" y="0"/>
                      <a:pt x="19220" y="5307"/>
                    </a:cubicBezTo>
                    <a:lnTo>
                      <a:pt x="28452" y="14540"/>
                    </a:lnTo>
                    <a:lnTo>
                      <a:pt x="28452" y="14540"/>
                    </a:lnTo>
                    <a:cubicBezTo>
                      <a:pt x="23145" y="19847"/>
                      <a:pt x="14540" y="19847"/>
                      <a:pt x="9233" y="14540"/>
                    </a:cubicBezTo>
                    <a:lnTo>
                      <a:pt x="0" y="5308"/>
                    </a:lnTo>
                    <a:close/>
                  </a:path>
                </a:pathLst>
              </a:custGeom>
              <a:solidFill>
                <a:srgbClr val="F0EBE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3" name="Google Shape;1413;p16"/>
              <p:cNvSpPr/>
              <p:nvPr/>
            </p:nvSpPr>
            <p:spPr>
              <a:xfrm>
                <a:off x="4109778" y="1271588"/>
                <a:ext cx="403228" cy="403228"/>
              </a:xfrm>
              <a:custGeom>
                <a:avLst/>
                <a:gdLst/>
                <a:ahLst/>
                <a:cxnLst/>
                <a:rect l="l" t="t" r="r" b="b"/>
                <a:pathLst>
                  <a:path w="12207" h="12207" extrusionOk="0">
                    <a:moveTo>
                      <a:pt x="2664" y="9543"/>
                    </a:moveTo>
                    <a:cubicBezTo>
                      <a:pt x="5293" y="12173"/>
                      <a:pt x="9529" y="12207"/>
                      <a:pt x="12207" y="9655"/>
                    </a:cubicBezTo>
                    <a:lnTo>
                      <a:pt x="2552" y="0"/>
                    </a:lnTo>
                    <a:cubicBezTo>
                      <a:pt x="0" y="2678"/>
                      <a:pt x="34" y="6914"/>
                      <a:pt x="2664" y="9543"/>
                    </a:cubicBezTo>
                    <a:close/>
                  </a:path>
                </a:pathLst>
              </a:custGeom>
              <a:solidFill>
                <a:srgbClr val="1C343C"/>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4" name="Google Shape;1414;p16"/>
              <p:cNvSpPr/>
              <p:nvPr/>
            </p:nvSpPr>
            <p:spPr>
              <a:xfrm>
                <a:off x="4192328" y="1189038"/>
                <a:ext cx="403225" cy="403225"/>
              </a:xfrm>
              <a:custGeom>
                <a:avLst/>
                <a:gdLst/>
                <a:ahLst/>
                <a:cxnLst/>
                <a:rect l="l" t="t" r="r" b="b"/>
                <a:pathLst>
                  <a:path w="12206" h="12206" extrusionOk="0">
                    <a:moveTo>
                      <a:pt x="9543" y="2663"/>
                    </a:moveTo>
                    <a:cubicBezTo>
                      <a:pt x="6913" y="34"/>
                      <a:pt x="2677" y="0"/>
                      <a:pt x="0" y="2551"/>
                    </a:cubicBezTo>
                    <a:lnTo>
                      <a:pt x="9655" y="12206"/>
                    </a:lnTo>
                    <a:cubicBezTo>
                      <a:pt x="12206" y="9529"/>
                      <a:pt x="12172" y="5293"/>
                      <a:pt x="9543" y="2663"/>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415" name="Google Shape;1415;p16"/>
            <p:cNvSpPr/>
            <p:nvPr/>
          </p:nvSpPr>
          <p:spPr>
            <a:xfrm>
              <a:off x="-684423" y="-1789571"/>
              <a:ext cx="2187200" cy="2575531"/>
            </a:xfrm>
            <a:custGeom>
              <a:avLst/>
              <a:gdLst/>
              <a:ahLst/>
              <a:cxnLst/>
              <a:rect l="l" t="t" r="r" b="b"/>
              <a:pathLst>
                <a:path w="50016" h="58876" extrusionOk="0">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rgbClr val="A7B3B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416" name="Google Shape;1416;p16"/>
            <p:cNvGrpSpPr/>
            <p:nvPr/>
          </p:nvGrpSpPr>
          <p:grpSpPr>
            <a:xfrm flipH="1">
              <a:off x="8238198" y="-570847"/>
              <a:ext cx="1507871" cy="1510263"/>
              <a:chOff x="39184" y="-151930"/>
              <a:chExt cx="1309825" cy="1311903"/>
            </a:xfrm>
          </p:grpSpPr>
          <p:sp>
            <p:nvSpPr>
              <p:cNvPr id="1417" name="Google Shape;1417;p16"/>
              <p:cNvSpPr/>
              <p:nvPr/>
            </p:nvSpPr>
            <p:spPr>
              <a:xfrm>
                <a:off x="1304909" y="54495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8" name="Google Shape;1418;p16"/>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19" name="Google Shape;1419;p16"/>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0" name="Google Shape;1420;p16"/>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1" name="Google Shape;1421;p16"/>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2" name="Google Shape;1422;p16"/>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3" name="Google Shape;1423;p16"/>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4" name="Google Shape;1424;p16"/>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5" name="Google Shape;1425;p16"/>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6" name="Google Shape;1426;p16"/>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7" name="Google Shape;1427;p16"/>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8" name="Google Shape;1428;p16"/>
              <p:cNvSpPr/>
              <p:nvPr/>
            </p:nvSpPr>
            <p:spPr>
              <a:xfrm>
                <a:off x="1105499" y="62891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29" name="Google Shape;1429;p16"/>
              <p:cNvSpPr/>
              <p:nvPr/>
            </p:nvSpPr>
            <p:spPr>
              <a:xfrm>
                <a:off x="1034132" y="70028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0" name="Google Shape;1430;p16"/>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1" name="Google Shape;1431;p16"/>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2" name="Google Shape;1432;p16"/>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3" name="Google Shape;1433;p16"/>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4" name="Google Shape;1434;p16"/>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5" name="Google Shape;1435;p16"/>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6" name="Google Shape;1436;p16"/>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7" name="Google Shape;1437;p16"/>
              <p:cNvSpPr/>
              <p:nvPr/>
            </p:nvSpPr>
            <p:spPr>
              <a:xfrm>
                <a:off x="1046726" y="572240"/>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8" name="Google Shape;1438;p16"/>
              <p:cNvSpPr/>
              <p:nvPr/>
            </p:nvSpPr>
            <p:spPr>
              <a:xfrm>
                <a:off x="975359" y="643608"/>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39" name="Google Shape;1439;p16"/>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0" name="Google Shape;1440;p16"/>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1" name="Google Shape;1441;p16"/>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2" name="Google Shape;1442;p16"/>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3" name="Google Shape;1443;p16"/>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4" name="Google Shape;1444;p16"/>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5" name="Google Shape;1445;p16"/>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6" name="Google Shape;1446;p16"/>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7" name="Google Shape;1447;p16"/>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8" name="Google Shape;1448;p16"/>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49" name="Google Shape;1449;p16"/>
              <p:cNvSpPr/>
              <p:nvPr/>
            </p:nvSpPr>
            <p:spPr>
              <a:xfrm>
                <a:off x="775949" y="727570"/>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0" name="Google Shape;1450;p16"/>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1" name="Google Shape;1451;p16"/>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2" name="Google Shape;1452;p16"/>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3" name="Google Shape;1453;p16"/>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4" name="Google Shape;1454;p16"/>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5" name="Google Shape;1455;p16"/>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6" name="Google Shape;1456;p16"/>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7" name="Google Shape;1457;p16"/>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8" name="Google Shape;1458;p16"/>
              <p:cNvSpPr/>
              <p:nvPr/>
            </p:nvSpPr>
            <p:spPr>
              <a:xfrm>
                <a:off x="717176" y="66879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59" name="Google Shape;1459;p16"/>
              <p:cNvSpPr/>
              <p:nvPr/>
            </p:nvSpPr>
            <p:spPr>
              <a:xfrm>
                <a:off x="647907" y="740164"/>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0" name="Google Shape;1460;p16"/>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1" name="Google Shape;1461;p16"/>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2" name="Google Shape;1462;p16"/>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3" name="Google Shape;1463;p16"/>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4" name="Google Shape;1464;p16"/>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5" name="Google Shape;1465;p16"/>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6" name="Google Shape;1466;p16"/>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7" name="Google Shape;1467;p16"/>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8" name="Google Shape;1468;p16"/>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9" name="Google Shape;1469;p16"/>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0" name="Google Shape;1470;p16"/>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1" name="Google Shape;1471;p16"/>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2" name="Google Shape;1472;p16"/>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3" name="Google Shape;1473;p16"/>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4" name="Google Shape;1474;p16"/>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5" name="Google Shape;1475;p16"/>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6" name="Google Shape;1476;p16"/>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7" name="Google Shape;1477;p16"/>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8" name="Google Shape;1478;p16"/>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9" name="Google Shape;1479;p16"/>
              <p:cNvSpPr/>
              <p:nvPr/>
            </p:nvSpPr>
            <p:spPr>
              <a:xfrm>
                <a:off x="389725" y="765353"/>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0" name="Google Shape;1480;p16"/>
              <p:cNvSpPr/>
              <p:nvPr/>
            </p:nvSpPr>
            <p:spPr>
              <a:xfrm>
                <a:off x="899793" y="13983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1" name="Google Shape;1481;p16"/>
              <p:cNvSpPr/>
              <p:nvPr/>
            </p:nvSpPr>
            <p:spPr>
              <a:xfrm>
                <a:off x="828425" y="21120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2" name="Google Shape;1482;p16"/>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3" name="Google Shape;1483;p16"/>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4" name="Google Shape;1484;p16"/>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5" name="Google Shape;1485;p16"/>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6" name="Google Shape;1486;p16"/>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7" name="Google Shape;1487;p16"/>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8" name="Google Shape;1488;p16"/>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89" name="Google Shape;1489;p16"/>
              <p:cNvSpPr/>
              <p:nvPr/>
            </p:nvSpPr>
            <p:spPr>
              <a:xfrm>
                <a:off x="841020" y="81064"/>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0" name="Google Shape;1490;p16"/>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1" name="Google Shape;1491;p16"/>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2" name="Google Shape;1492;p16"/>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3" name="Google Shape;1493;p16"/>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4" name="Google Shape;1494;p16"/>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5" name="Google Shape;1495;p16"/>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6" name="Google Shape;1496;p16"/>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7" name="Google Shape;1497;p16"/>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8" name="Google Shape;1498;p16"/>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99" name="Google Shape;1499;p16"/>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0" name="Google Shape;1500;p16"/>
              <p:cNvSpPr/>
              <p:nvPr/>
            </p:nvSpPr>
            <p:spPr>
              <a:xfrm>
                <a:off x="641610" y="167125"/>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1" name="Google Shape;1501;p16"/>
              <p:cNvSpPr/>
              <p:nvPr/>
            </p:nvSpPr>
            <p:spPr>
              <a:xfrm>
                <a:off x="570243" y="23639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2" name="Google Shape;1502;p16"/>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3" name="Google Shape;1503;p16"/>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4" name="Google Shape;1504;p16"/>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5" name="Google Shape;1505;p16"/>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6" name="Google Shape;1506;p16"/>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7" name="Google Shape;1507;p16"/>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8" name="Google Shape;1508;p16"/>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9" name="Google Shape;1509;p16"/>
              <p:cNvSpPr/>
              <p:nvPr/>
            </p:nvSpPr>
            <p:spPr>
              <a:xfrm>
                <a:off x="582837" y="10835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0" name="Google Shape;1510;p16"/>
              <p:cNvSpPr/>
              <p:nvPr/>
            </p:nvSpPr>
            <p:spPr>
              <a:xfrm>
                <a:off x="511469" y="179719"/>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1" name="Google Shape;1511;p16"/>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2" name="Google Shape;1512;p16"/>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3" name="Google Shape;1513;p16"/>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4" name="Google Shape;1514;p16"/>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5" name="Google Shape;1515;p16"/>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6" name="Google Shape;1516;p16"/>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7" name="Google Shape;1517;p16"/>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8" name="Google Shape;1518;p16"/>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9" name="Google Shape;1519;p16"/>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0" name="Google Shape;1520;p16"/>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1" name="Google Shape;1521;p16"/>
              <p:cNvSpPr/>
              <p:nvPr/>
            </p:nvSpPr>
            <p:spPr>
              <a:xfrm>
                <a:off x="312060" y="263681"/>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2" name="Google Shape;1522;p16"/>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3" name="Google Shape;1523;p16"/>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4" name="Google Shape;1524;p16"/>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5" name="Google Shape;1525;p16"/>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6" name="Google Shape;1526;p16"/>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7" name="Google Shape;1527;p16"/>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8" name="Google Shape;1528;p16"/>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9" name="Google Shape;1529;p16"/>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0" name="Google Shape;1530;p16"/>
              <p:cNvSpPr/>
              <p:nvPr/>
            </p:nvSpPr>
            <p:spPr>
              <a:xfrm>
                <a:off x="255386" y="204908"/>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1" name="Google Shape;1531;p16"/>
              <p:cNvSpPr/>
              <p:nvPr/>
            </p:nvSpPr>
            <p:spPr>
              <a:xfrm>
                <a:off x="184018" y="276275"/>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2" name="Google Shape;1532;p16"/>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3" name="Google Shape;1533;p16"/>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1">
  <p:cSld name="ONE_COLUMN_TEXT_1">
    <p:spTree>
      <p:nvGrpSpPr>
        <p:cNvPr id="1" name="Shape 1534"/>
        <p:cNvGrpSpPr/>
        <p:nvPr/>
      </p:nvGrpSpPr>
      <p:grpSpPr>
        <a:xfrm>
          <a:off x="0" y="0"/>
          <a:ext cx="0" cy="0"/>
          <a:chOff x="0" y="0"/>
          <a:chExt cx="0" cy="0"/>
        </a:xfrm>
      </p:grpSpPr>
      <p:sp>
        <p:nvSpPr>
          <p:cNvPr id="1535" name="Google Shape;1535;p17"/>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400"/>
              <a:buNone/>
              <a:defRPr/>
            </a:lvl1pPr>
            <a:lvl2pPr lvl="1">
              <a:spcBef>
                <a:spcPts val="0"/>
              </a:spcBef>
              <a:spcAft>
                <a:spcPts val="0"/>
              </a:spcAft>
              <a:buSzPts val="3400"/>
              <a:buNone/>
              <a:defRPr/>
            </a:lvl2pPr>
            <a:lvl3pPr lvl="2">
              <a:spcBef>
                <a:spcPts val="0"/>
              </a:spcBef>
              <a:spcAft>
                <a:spcPts val="0"/>
              </a:spcAft>
              <a:buSzPts val="3400"/>
              <a:buNone/>
              <a:defRPr/>
            </a:lvl3pPr>
            <a:lvl4pPr lvl="3">
              <a:spcBef>
                <a:spcPts val="0"/>
              </a:spcBef>
              <a:spcAft>
                <a:spcPts val="0"/>
              </a:spcAft>
              <a:buSzPts val="3400"/>
              <a:buNone/>
              <a:defRPr/>
            </a:lvl4pPr>
            <a:lvl5pPr lvl="4">
              <a:spcBef>
                <a:spcPts val="0"/>
              </a:spcBef>
              <a:spcAft>
                <a:spcPts val="0"/>
              </a:spcAft>
              <a:buSzPts val="3400"/>
              <a:buNone/>
              <a:defRPr/>
            </a:lvl5pPr>
            <a:lvl6pPr lvl="5">
              <a:spcBef>
                <a:spcPts val="0"/>
              </a:spcBef>
              <a:spcAft>
                <a:spcPts val="0"/>
              </a:spcAft>
              <a:buSzPts val="3400"/>
              <a:buNone/>
              <a:defRPr/>
            </a:lvl6pPr>
            <a:lvl7pPr lvl="6">
              <a:spcBef>
                <a:spcPts val="0"/>
              </a:spcBef>
              <a:spcAft>
                <a:spcPts val="0"/>
              </a:spcAft>
              <a:buSzPts val="3400"/>
              <a:buNone/>
              <a:defRPr/>
            </a:lvl7pPr>
            <a:lvl8pPr lvl="7">
              <a:spcBef>
                <a:spcPts val="0"/>
              </a:spcBef>
              <a:spcAft>
                <a:spcPts val="0"/>
              </a:spcAft>
              <a:buSzPts val="3400"/>
              <a:buNone/>
              <a:defRPr/>
            </a:lvl8pPr>
            <a:lvl9pPr lvl="8">
              <a:spcBef>
                <a:spcPts val="0"/>
              </a:spcBef>
              <a:spcAft>
                <a:spcPts val="0"/>
              </a:spcAft>
              <a:buSzPts val="3400"/>
              <a:buNone/>
              <a:defRPr/>
            </a:lvl9pPr>
          </a:lstStyle>
          <a:p>
            <a:endParaRPr/>
          </a:p>
        </p:txBody>
      </p:sp>
      <p:sp>
        <p:nvSpPr>
          <p:cNvPr id="1536" name="Google Shape;1536;p17"/>
          <p:cNvSpPr txBox="1">
            <a:spLocks noGrp="1"/>
          </p:cNvSpPr>
          <p:nvPr>
            <p:ph type="body" idx="1"/>
          </p:nvPr>
        </p:nvSpPr>
        <p:spPr>
          <a:xfrm>
            <a:off x="574125" y="1374625"/>
            <a:ext cx="3987300" cy="3116100"/>
          </a:xfrm>
          <a:prstGeom prst="rect">
            <a:avLst/>
          </a:prstGeom>
        </p:spPr>
        <p:txBody>
          <a:bodyPr spcFirstLastPara="1" wrap="square" lIns="91425" tIns="91425" rIns="91425" bIns="91425" anchor="t" anchorCtr="0">
            <a:noAutofit/>
          </a:bodyPr>
          <a:lstStyle>
            <a:lvl1pPr marL="457200" lvl="0" indent="-317500">
              <a:lnSpc>
                <a:spcPct val="100000"/>
              </a:lnSpc>
              <a:spcBef>
                <a:spcPts val="0"/>
              </a:spcBef>
              <a:spcAft>
                <a:spcPts val="0"/>
              </a:spcAft>
              <a:buSzPts val="1400"/>
              <a:buChar char="●"/>
              <a:defRPr sz="1200"/>
            </a:lvl1pPr>
            <a:lvl2pPr marL="914400" lvl="1" indent="-304800">
              <a:lnSpc>
                <a:spcPct val="115000"/>
              </a:lnSpc>
              <a:spcBef>
                <a:spcPts val="0"/>
              </a:spcBef>
              <a:spcAft>
                <a:spcPts val="0"/>
              </a:spcAft>
              <a:buSzPts val="1200"/>
              <a:buChar char="○"/>
              <a:defRPr/>
            </a:lvl2pPr>
            <a:lvl3pPr marL="1371600" lvl="2" indent="-304800">
              <a:lnSpc>
                <a:spcPct val="115000"/>
              </a:lnSpc>
              <a:spcBef>
                <a:spcPts val="0"/>
              </a:spcBef>
              <a:spcAft>
                <a:spcPts val="0"/>
              </a:spcAft>
              <a:buSzPts val="1200"/>
              <a:buChar char="■"/>
              <a:defRPr/>
            </a:lvl3pPr>
            <a:lvl4pPr marL="1828800" lvl="3" indent="-304800">
              <a:lnSpc>
                <a:spcPct val="115000"/>
              </a:lnSpc>
              <a:spcBef>
                <a:spcPts val="0"/>
              </a:spcBef>
              <a:spcAft>
                <a:spcPts val="0"/>
              </a:spcAft>
              <a:buSzPts val="1200"/>
              <a:buChar char="●"/>
              <a:defRPr/>
            </a:lvl4pPr>
            <a:lvl5pPr marL="2286000" lvl="4" indent="-304800">
              <a:lnSpc>
                <a:spcPct val="115000"/>
              </a:lnSpc>
              <a:spcBef>
                <a:spcPts val="0"/>
              </a:spcBef>
              <a:spcAft>
                <a:spcPts val="0"/>
              </a:spcAft>
              <a:buSzPts val="1200"/>
              <a:buChar char="○"/>
              <a:defRPr/>
            </a:lvl5pPr>
            <a:lvl6pPr marL="2743200" lvl="5" indent="-304800">
              <a:lnSpc>
                <a:spcPct val="115000"/>
              </a:lnSpc>
              <a:spcBef>
                <a:spcPts val="0"/>
              </a:spcBef>
              <a:spcAft>
                <a:spcPts val="0"/>
              </a:spcAft>
              <a:buSzPts val="1200"/>
              <a:buChar char="■"/>
              <a:defRPr/>
            </a:lvl6pPr>
            <a:lvl7pPr marL="3200400" lvl="6" indent="-304800">
              <a:lnSpc>
                <a:spcPct val="115000"/>
              </a:lnSpc>
              <a:spcBef>
                <a:spcPts val="0"/>
              </a:spcBef>
              <a:spcAft>
                <a:spcPts val="0"/>
              </a:spcAft>
              <a:buSzPts val="1200"/>
              <a:buChar char="●"/>
              <a:defRPr/>
            </a:lvl7pPr>
            <a:lvl8pPr marL="3657600" lvl="7" indent="-304800">
              <a:lnSpc>
                <a:spcPct val="115000"/>
              </a:lnSpc>
              <a:spcBef>
                <a:spcPts val="0"/>
              </a:spcBef>
              <a:spcAft>
                <a:spcPts val="0"/>
              </a:spcAft>
              <a:buSzPts val="1200"/>
              <a:buChar char="○"/>
              <a:defRPr/>
            </a:lvl8pPr>
            <a:lvl9pPr marL="4114800" lvl="8" indent="-304800">
              <a:lnSpc>
                <a:spcPct val="115000"/>
              </a:lnSpc>
              <a:spcBef>
                <a:spcPts val="0"/>
              </a:spcBef>
              <a:spcAft>
                <a:spcPts val="0"/>
              </a:spcAft>
              <a:buSzPts val="1200"/>
              <a:buChar char="■"/>
              <a:defRPr/>
            </a:lvl9pPr>
          </a:lstStyle>
          <a:p>
            <a:endParaRPr/>
          </a:p>
        </p:txBody>
      </p:sp>
      <p:sp>
        <p:nvSpPr>
          <p:cNvPr id="1537" name="Google Shape;1537;p17"/>
          <p:cNvSpPr>
            <a:spLocks noGrp="1"/>
          </p:cNvSpPr>
          <p:nvPr>
            <p:ph type="pic" idx="2"/>
          </p:nvPr>
        </p:nvSpPr>
        <p:spPr>
          <a:xfrm>
            <a:off x="4976975" y="1374425"/>
            <a:ext cx="3232800" cy="2913000"/>
          </a:xfrm>
          <a:prstGeom prst="roundRect">
            <a:avLst>
              <a:gd name="adj" fmla="val 16667"/>
            </a:avLst>
          </a:prstGeom>
          <a:noFill/>
          <a:ln>
            <a:noFill/>
          </a:ln>
        </p:spPr>
        <p:txBody>
          <a:bodyPr/>
          <a:lstStyle/>
          <a:p>
            <a:endParaRPr lang="en-GB"/>
          </a:p>
        </p:txBody>
      </p:sp>
      <p:sp>
        <p:nvSpPr>
          <p:cNvPr id="1538" name="Google Shape;1538;p17"/>
          <p:cNvSpPr/>
          <p:nvPr/>
        </p:nvSpPr>
        <p:spPr>
          <a:xfrm>
            <a:off x="8421714" y="4402286"/>
            <a:ext cx="740961" cy="740961"/>
          </a:xfrm>
          <a:custGeom>
            <a:avLst/>
            <a:gdLst/>
            <a:ahLst/>
            <a:cxnLst/>
            <a:rect l="l" t="t" r="r" b="b"/>
            <a:pathLst>
              <a:path w="16944" h="16944" extrusionOk="0">
                <a:moveTo>
                  <a:pt x="16944" y="0"/>
                </a:moveTo>
                <a:lnTo>
                  <a:pt x="16944" y="16944"/>
                </a:lnTo>
                <a:lnTo>
                  <a:pt x="0" y="16944"/>
                </a:lnTo>
                <a:lnTo>
                  <a:pt x="0" y="12436"/>
                </a:lnTo>
                <a:cubicBezTo>
                  <a:pt x="0" y="5568"/>
                  <a:pt x="5567" y="0"/>
                  <a:pt x="12435" y="0"/>
                </a:cubicBezTo>
                <a:lnTo>
                  <a:pt x="16944" y="0"/>
                </a:lnTo>
                <a:close/>
              </a:path>
            </a:pathLst>
          </a:custGeom>
          <a:solidFill>
            <a:srgbClr val="4C6A78"/>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539" name="Google Shape;1539;p17"/>
          <p:cNvGrpSpPr/>
          <p:nvPr/>
        </p:nvGrpSpPr>
        <p:grpSpPr>
          <a:xfrm flipH="1">
            <a:off x="-132630" y="3762788"/>
            <a:ext cx="1507871" cy="1510263"/>
            <a:chOff x="39184" y="-151930"/>
            <a:chExt cx="1309825" cy="1311903"/>
          </a:xfrm>
        </p:grpSpPr>
        <p:sp>
          <p:nvSpPr>
            <p:cNvPr id="1540" name="Google Shape;1540;p17"/>
            <p:cNvSpPr/>
            <p:nvPr/>
          </p:nvSpPr>
          <p:spPr>
            <a:xfrm>
              <a:off x="1304909" y="54495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1" name="Google Shape;1541;p17"/>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2" name="Google Shape;1542;p17"/>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3" name="Google Shape;1543;p17"/>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4" name="Google Shape;1544;p17"/>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5" name="Google Shape;1545;p17"/>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6" name="Google Shape;1546;p17"/>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7" name="Google Shape;1547;p17"/>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8" name="Google Shape;1548;p17"/>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49" name="Google Shape;1549;p17"/>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0" name="Google Shape;1550;p17"/>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1" name="Google Shape;1551;p17"/>
            <p:cNvSpPr/>
            <p:nvPr/>
          </p:nvSpPr>
          <p:spPr>
            <a:xfrm>
              <a:off x="1105499" y="62891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2" name="Google Shape;1552;p17"/>
            <p:cNvSpPr/>
            <p:nvPr/>
          </p:nvSpPr>
          <p:spPr>
            <a:xfrm>
              <a:off x="1034132" y="70028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3" name="Google Shape;1553;p17"/>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4" name="Google Shape;1554;p17"/>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5" name="Google Shape;1555;p17"/>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6" name="Google Shape;1556;p17"/>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7" name="Google Shape;1557;p17"/>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8" name="Google Shape;1558;p17"/>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59" name="Google Shape;1559;p17"/>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0" name="Google Shape;1560;p17"/>
            <p:cNvSpPr/>
            <p:nvPr/>
          </p:nvSpPr>
          <p:spPr>
            <a:xfrm>
              <a:off x="1046726" y="572240"/>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1" name="Google Shape;1561;p17"/>
            <p:cNvSpPr/>
            <p:nvPr/>
          </p:nvSpPr>
          <p:spPr>
            <a:xfrm>
              <a:off x="975359" y="643608"/>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2" name="Google Shape;1562;p17"/>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3" name="Google Shape;1563;p17"/>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4" name="Google Shape;1564;p17"/>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5" name="Google Shape;1565;p17"/>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6" name="Google Shape;1566;p17"/>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7" name="Google Shape;1567;p17"/>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8" name="Google Shape;1568;p17"/>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9" name="Google Shape;1569;p17"/>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0" name="Google Shape;1570;p17"/>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1" name="Google Shape;1571;p17"/>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2" name="Google Shape;1572;p17"/>
            <p:cNvSpPr/>
            <p:nvPr/>
          </p:nvSpPr>
          <p:spPr>
            <a:xfrm>
              <a:off x="775949" y="727570"/>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3" name="Google Shape;1573;p17"/>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4" name="Google Shape;1574;p17"/>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5" name="Google Shape;1575;p17"/>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6" name="Google Shape;1576;p17"/>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7" name="Google Shape;1577;p17"/>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8" name="Google Shape;1578;p17"/>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9" name="Google Shape;1579;p17"/>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0" name="Google Shape;1580;p17"/>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1" name="Google Shape;1581;p17"/>
            <p:cNvSpPr/>
            <p:nvPr/>
          </p:nvSpPr>
          <p:spPr>
            <a:xfrm>
              <a:off x="717176" y="66879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2" name="Google Shape;1582;p17"/>
            <p:cNvSpPr/>
            <p:nvPr/>
          </p:nvSpPr>
          <p:spPr>
            <a:xfrm>
              <a:off x="647907" y="740164"/>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3" name="Google Shape;1583;p17"/>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4" name="Google Shape;1584;p17"/>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5" name="Google Shape;1585;p17"/>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6" name="Google Shape;1586;p17"/>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7" name="Google Shape;1587;p17"/>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8" name="Google Shape;1588;p17"/>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9" name="Google Shape;1589;p17"/>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0" name="Google Shape;1590;p17"/>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1" name="Google Shape;1591;p17"/>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2" name="Google Shape;1592;p17"/>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3" name="Google Shape;1593;p17"/>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4" name="Google Shape;1594;p17"/>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5" name="Google Shape;1595;p17"/>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6" name="Google Shape;1596;p17"/>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7" name="Google Shape;1597;p17"/>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8" name="Google Shape;1598;p17"/>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9" name="Google Shape;1599;p17"/>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0" name="Google Shape;1600;p17"/>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1" name="Google Shape;1601;p17"/>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2" name="Google Shape;1602;p17"/>
            <p:cNvSpPr/>
            <p:nvPr/>
          </p:nvSpPr>
          <p:spPr>
            <a:xfrm>
              <a:off x="389725" y="765353"/>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3" name="Google Shape;1603;p17"/>
            <p:cNvSpPr/>
            <p:nvPr/>
          </p:nvSpPr>
          <p:spPr>
            <a:xfrm>
              <a:off x="899793" y="139837"/>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4" name="Google Shape;1604;p17"/>
            <p:cNvSpPr/>
            <p:nvPr/>
          </p:nvSpPr>
          <p:spPr>
            <a:xfrm>
              <a:off x="828425" y="211205"/>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5" name="Google Shape;1605;p17"/>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6" name="Google Shape;1606;p17"/>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7" name="Google Shape;1607;p17"/>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8" name="Google Shape;1608;p17"/>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09" name="Google Shape;1609;p17"/>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0" name="Google Shape;1610;p17"/>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1" name="Google Shape;1611;p17"/>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2" name="Google Shape;1612;p17"/>
            <p:cNvSpPr/>
            <p:nvPr/>
          </p:nvSpPr>
          <p:spPr>
            <a:xfrm>
              <a:off x="841020" y="81064"/>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3" name="Google Shape;1613;p17"/>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4" name="Google Shape;1614;p17"/>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5" name="Google Shape;1615;p17"/>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6" name="Google Shape;1616;p17"/>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7" name="Google Shape;1617;p17"/>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8" name="Google Shape;1618;p17"/>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19" name="Google Shape;1619;p17"/>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0" name="Google Shape;1620;p17"/>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1" name="Google Shape;1621;p17"/>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2" name="Google Shape;1622;p17"/>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3" name="Google Shape;1623;p17"/>
            <p:cNvSpPr/>
            <p:nvPr/>
          </p:nvSpPr>
          <p:spPr>
            <a:xfrm>
              <a:off x="641610" y="167125"/>
              <a:ext cx="44100" cy="420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4" name="Google Shape;1624;p17"/>
            <p:cNvSpPr/>
            <p:nvPr/>
          </p:nvSpPr>
          <p:spPr>
            <a:xfrm>
              <a:off x="570243" y="236393"/>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5" name="Google Shape;1625;p17"/>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6" name="Google Shape;1626;p17"/>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7" name="Google Shape;1627;p17"/>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8" name="Google Shape;1628;p17"/>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29" name="Google Shape;1629;p17"/>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0" name="Google Shape;1630;p17"/>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1" name="Google Shape;1631;p17"/>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2" name="Google Shape;1632;p17"/>
            <p:cNvSpPr/>
            <p:nvPr/>
          </p:nvSpPr>
          <p:spPr>
            <a:xfrm>
              <a:off x="582837" y="108352"/>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3" name="Google Shape;1633;p17"/>
            <p:cNvSpPr/>
            <p:nvPr/>
          </p:nvSpPr>
          <p:spPr>
            <a:xfrm>
              <a:off x="511469" y="179719"/>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4" name="Google Shape;1634;p17"/>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5" name="Google Shape;1635;p17"/>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6" name="Google Shape;1636;p17"/>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7" name="Google Shape;1637;p17"/>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8" name="Google Shape;1638;p17"/>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9" name="Google Shape;1639;p17"/>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0" name="Google Shape;1640;p17"/>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1" name="Google Shape;1641;p17"/>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2" name="Google Shape;1642;p17"/>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3" name="Google Shape;1643;p17"/>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4" name="Google Shape;1644;p17"/>
            <p:cNvSpPr/>
            <p:nvPr/>
          </p:nvSpPr>
          <p:spPr>
            <a:xfrm>
              <a:off x="312060" y="263681"/>
              <a:ext cx="441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5" name="Google Shape;1645;p17"/>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6" name="Google Shape;1646;p17"/>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7" name="Google Shape;1647;p17"/>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8" name="Google Shape;1648;p17"/>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9" name="Google Shape;1649;p17"/>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0" name="Google Shape;1650;p17"/>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1" name="Google Shape;1651;p17"/>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2" name="Google Shape;1652;p17"/>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3" name="Google Shape;1653;p17"/>
            <p:cNvSpPr/>
            <p:nvPr/>
          </p:nvSpPr>
          <p:spPr>
            <a:xfrm>
              <a:off x="255386" y="204908"/>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4" name="Google Shape;1654;p17"/>
            <p:cNvSpPr/>
            <p:nvPr/>
          </p:nvSpPr>
          <p:spPr>
            <a:xfrm>
              <a:off x="184018" y="276275"/>
              <a:ext cx="42000" cy="44100"/>
            </a:xfrm>
            <a:prstGeom prst="ellipse">
              <a:avLst/>
            </a:pr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5" name="Google Shape;1655;p17"/>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6" name="Google Shape;1656;p17"/>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rgbClr val="E0B4A4"/>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794"/>
        <p:cNvGrpSpPr/>
        <p:nvPr/>
      </p:nvGrpSpPr>
      <p:grpSpPr>
        <a:xfrm>
          <a:off x="0" y="0"/>
          <a:ext cx="0" cy="0"/>
          <a:chOff x="0" y="0"/>
          <a:chExt cx="0" cy="0"/>
        </a:xfrm>
      </p:grpSpPr>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1795"/>
        <p:cNvGrpSpPr/>
        <p:nvPr/>
      </p:nvGrpSpPr>
      <p:grpSpPr>
        <a:xfrm>
          <a:off x="0" y="0"/>
          <a:ext cx="0" cy="0"/>
          <a:chOff x="0" y="0"/>
          <a:chExt cx="0" cy="0"/>
        </a:xfrm>
      </p:grpSpPr>
      <p:sp>
        <p:nvSpPr>
          <p:cNvPr id="1796" name="Google Shape;1796;p20"/>
          <p:cNvSpPr txBox="1">
            <a:spLocks noGrp="1"/>
          </p:cNvSpPr>
          <p:nvPr>
            <p:ph type="title"/>
          </p:nvPr>
        </p:nvSpPr>
        <p:spPr>
          <a:xfrm>
            <a:off x="723900" y="552449"/>
            <a:ext cx="7696200" cy="6393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sz="3400" b="0">
                <a:solidFill>
                  <a:schemeClr val="dk1"/>
                </a:solidFill>
                <a:latin typeface="Poppins ExtraBold"/>
                <a:ea typeface="Poppins ExtraBold"/>
                <a:cs typeface="Poppins ExtraBold"/>
                <a:sym typeface="Poppins ExtraBold"/>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97" name="Google Shape;1797;p20"/>
          <p:cNvSpPr/>
          <p:nvPr/>
        </p:nvSpPr>
        <p:spPr>
          <a:xfrm>
            <a:off x="8420420" y="4398962"/>
            <a:ext cx="740961" cy="740961"/>
          </a:xfrm>
          <a:custGeom>
            <a:avLst/>
            <a:gdLst/>
            <a:ahLst/>
            <a:cxnLst/>
            <a:rect l="l" t="t" r="r" b="b"/>
            <a:pathLst>
              <a:path w="16944" h="16944" extrusionOk="0">
                <a:moveTo>
                  <a:pt x="16944" y="0"/>
                </a:moveTo>
                <a:lnTo>
                  <a:pt x="16944" y="16944"/>
                </a:lnTo>
                <a:lnTo>
                  <a:pt x="0" y="16944"/>
                </a:lnTo>
                <a:lnTo>
                  <a:pt x="0" y="12436"/>
                </a:lnTo>
                <a:cubicBezTo>
                  <a:pt x="0" y="5568"/>
                  <a:pt x="5567" y="0"/>
                  <a:pt x="12435" y="0"/>
                </a:cubicBezTo>
                <a:lnTo>
                  <a:pt x="16944" y="0"/>
                </a:ln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798" name="Google Shape;1798;p20"/>
          <p:cNvGrpSpPr/>
          <p:nvPr/>
        </p:nvGrpSpPr>
        <p:grpSpPr>
          <a:xfrm>
            <a:off x="-481750" y="4102340"/>
            <a:ext cx="1507871" cy="1510263"/>
            <a:chOff x="39184" y="-151930"/>
            <a:chExt cx="1309825" cy="1311903"/>
          </a:xfrm>
        </p:grpSpPr>
        <p:sp>
          <p:nvSpPr>
            <p:cNvPr id="1799" name="Google Shape;1799;p20"/>
            <p:cNvSpPr/>
            <p:nvPr/>
          </p:nvSpPr>
          <p:spPr>
            <a:xfrm>
              <a:off x="1304909" y="544953"/>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0" name="Google Shape;1800;p20"/>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1" name="Google Shape;1801;p20"/>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2" name="Google Shape;1802;p20"/>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3" name="Google Shape;1803;p20"/>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4" name="Google Shape;1804;p20"/>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5" name="Google Shape;1805;p20"/>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6" name="Google Shape;1806;p20"/>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7" name="Google Shape;1807;p20"/>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8" name="Google Shape;1808;p20"/>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9" name="Google Shape;1809;p20"/>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0" name="Google Shape;1810;p20"/>
            <p:cNvSpPr/>
            <p:nvPr/>
          </p:nvSpPr>
          <p:spPr>
            <a:xfrm>
              <a:off x="1105499" y="628915"/>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1" name="Google Shape;1811;p20"/>
            <p:cNvSpPr/>
            <p:nvPr/>
          </p:nvSpPr>
          <p:spPr>
            <a:xfrm>
              <a:off x="1034132" y="700282"/>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2" name="Google Shape;1812;p20"/>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3" name="Google Shape;1813;p20"/>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4" name="Google Shape;1814;p20"/>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5" name="Google Shape;1815;p20"/>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6" name="Google Shape;1816;p20"/>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7" name="Google Shape;1817;p20"/>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8" name="Google Shape;1818;p20"/>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9" name="Google Shape;1819;p20"/>
            <p:cNvSpPr/>
            <p:nvPr/>
          </p:nvSpPr>
          <p:spPr>
            <a:xfrm>
              <a:off x="1046726" y="572240"/>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0" name="Google Shape;1820;p20"/>
            <p:cNvSpPr/>
            <p:nvPr/>
          </p:nvSpPr>
          <p:spPr>
            <a:xfrm>
              <a:off x="975359" y="643608"/>
              <a:ext cx="44100" cy="420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1" name="Google Shape;1821;p20"/>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2" name="Google Shape;1822;p20"/>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3" name="Google Shape;1823;p20"/>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4" name="Google Shape;1824;p20"/>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5" name="Google Shape;1825;p20"/>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6" name="Google Shape;1826;p20"/>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7" name="Google Shape;1827;p20"/>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8" name="Google Shape;1828;p20"/>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9" name="Google Shape;1829;p20"/>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0" name="Google Shape;1830;p20"/>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1" name="Google Shape;1831;p20"/>
            <p:cNvSpPr/>
            <p:nvPr/>
          </p:nvSpPr>
          <p:spPr>
            <a:xfrm>
              <a:off x="775949" y="727570"/>
              <a:ext cx="44100" cy="420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2" name="Google Shape;1832;p20"/>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3" name="Google Shape;1833;p20"/>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4" name="Google Shape;1834;p20"/>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5" name="Google Shape;1835;p20"/>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6" name="Google Shape;1836;p20"/>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7" name="Google Shape;1837;p20"/>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8" name="Google Shape;1838;p20"/>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9" name="Google Shape;1839;p20"/>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0" name="Google Shape;1840;p20"/>
            <p:cNvSpPr/>
            <p:nvPr/>
          </p:nvSpPr>
          <p:spPr>
            <a:xfrm>
              <a:off x="717176" y="668797"/>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1" name="Google Shape;1841;p20"/>
            <p:cNvSpPr/>
            <p:nvPr/>
          </p:nvSpPr>
          <p:spPr>
            <a:xfrm>
              <a:off x="647907" y="740164"/>
              <a:ext cx="420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2" name="Google Shape;1842;p20"/>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3" name="Google Shape;1843;p20"/>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4" name="Google Shape;1844;p20"/>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5" name="Google Shape;1845;p20"/>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6" name="Google Shape;1846;p20"/>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7" name="Google Shape;1847;p20"/>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8" name="Google Shape;1848;p20"/>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49" name="Google Shape;1849;p20"/>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0" name="Google Shape;1850;p20"/>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1" name="Google Shape;1851;p20"/>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2" name="Google Shape;1852;p20"/>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3" name="Google Shape;1853;p20"/>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4" name="Google Shape;1854;p20"/>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5" name="Google Shape;1855;p20"/>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6" name="Google Shape;1856;p20"/>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7" name="Google Shape;1857;p20"/>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8" name="Google Shape;1858;p20"/>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59" name="Google Shape;1859;p20"/>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0" name="Google Shape;1860;p20"/>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1" name="Google Shape;1861;p20"/>
            <p:cNvSpPr/>
            <p:nvPr/>
          </p:nvSpPr>
          <p:spPr>
            <a:xfrm>
              <a:off x="389725" y="765353"/>
              <a:ext cx="420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2" name="Google Shape;1862;p20"/>
            <p:cNvSpPr/>
            <p:nvPr/>
          </p:nvSpPr>
          <p:spPr>
            <a:xfrm>
              <a:off x="899793" y="139837"/>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3" name="Google Shape;1863;p20"/>
            <p:cNvSpPr/>
            <p:nvPr/>
          </p:nvSpPr>
          <p:spPr>
            <a:xfrm>
              <a:off x="828425" y="211205"/>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4" name="Google Shape;1864;p20"/>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5" name="Google Shape;1865;p20"/>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6" name="Google Shape;1866;p20"/>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7" name="Google Shape;1867;p20"/>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8" name="Google Shape;1868;p20"/>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69" name="Google Shape;1869;p20"/>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0" name="Google Shape;1870;p20"/>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1" name="Google Shape;1871;p20"/>
            <p:cNvSpPr/>
            <p:nvPr/>
          </p:nvSpPr>
          <p:spPr>
            <a:xfrm>
              <a:off x="841020" y="81064"/>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2" name="Google Shape;1872;p20"/>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3" name="Google Shape;1873;p20"/>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4" name="Google Shape;1874;p20"/>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5" name="Google Shape;1875;p20"/>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6" name="Google Shape;1876;p20"/>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7" name="Google Shape;1877;p20"/>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8" name="Google Shape;1878;p20"/>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79" name="Google Shape;1879;p20"/>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0" name="Google Shape;1880;p20"/>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1" name="Google Shape;1881;p20"/>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2" name="Google Shape;1882;p20"/>
            <p:cNvSpPr/>
            <p:nvPr/>
          </p:nvSpPr>
          <p:spPr>
            <a:xfrm>
              <a:off x="641610" y="167125"/>
              <a:ext cx="44100" cy="420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3" name="Google Shape;1883;p20"/>
            <p:cNvSpPr/>
            <p:nvPr/>
          </p:nvSpPr>
          <p:spPr>
            <a:xfrm>
              <a:off x="570243" y="236393"/>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4" name="Google Shape;1884;p20"/>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5" name="Google Shape;1885;p20"/>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6" name="Google Shape;1886;p20"/>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7" name="Google Shape;1887;p20"/>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8" name="Google Shape;1888;p20"/>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89" name="Google Shape;1889;p20"/>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0" name="Google Shape;1890;p20"/>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1" name="Google Shape;1891;p20"/>
            <p:cNvSpPr/>
            <p:nvPr/>
          </p:nvSpPr>
          <p:spPr>
            <a:xfrm>
              <a:off x="582837" y="108352"/>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2" name="Google Shape;1892;p20"/>
            <p:cNvSpPr/>
            <p:nvPr/>
          </p:nvSpPr>
          <p:spPr>
            <a:xfrm>
              <a:off x="511469" y="179719"/>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3" name="Google Shape;1893;p20"/>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4" name="Google Shape;1894;p20"/>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5" name="Google Shape;1895;p20"/>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6" name="Google Shape;1896;p20"/>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7" name="Google Shape;1897;p20"/>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8" name="Google Shape;1898;p20"/>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9" name="Google Shape;1899;p20"/>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0" name="Google Shape;1900;p20"/>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1" name="Google Shape;1901;p20"/>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2" name="Google Shape;1902;p20"/>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3" name="Google Shape;1903;p20"/>
            <p:cNvSpPr/>
            <p:nvPr/>
          </p:nvSpPr>
          <p:spPr>
            <a:xfrm>
              <a:off x="312060" y="263681"/>
              <a:ext cx="441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4" name="Google Shape;1904;p20"/>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5" name="Google Shape;1905;p20"/>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6" name="Google Shape;1906;p20"/>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7" name="Google Shape;1907;p20"/>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8" name="Google Shape;1908;p20"/>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9" name="Google Shape;1909;p20"/>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0" name="Google Shape;1910;p20"/>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1" name="Google Shape;1911;p20"/>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2" name="Google Shape;1912;p20"/>
            <p:cNvSpPr/>
            <p:nvPr/>
          </p:nvSpPr>
          <p:spPr>
            <a:xfrm>
              <a:off x="255386" y="204908"/>
              <a:ext cx="420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3" name="Google Shape;1913;p20"/>
            <p:cNvSpPr/>
            <p:nvPr/>
          </p:nvSpPr>
          <p:spPr>
            <a:xfrm>
              <a:off x="184018" y="276275"/>
              <a:ext cx="42000" cy="44100"/>
            </a:xfrm>
            <a:prstGeom prst="ellipse">
              <a:avLst/>
            </a:pr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4" name="Google Shape;1914;p20"/>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5" name="Google Shape;1915;p20"/>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16" name="Google Shape;1916;p20"/>
          <p:cNvGrpSpPr/>
          <p:nvPr/>
        </p:nvGrpSpPr>
        <p:grpSpPr>
          <a:xfrm flipH="1">
            <a:off x="8632879" y="-120500"/>
            <a:ext cx="1507871" cy="1510263"/>
            <a:chOff x="39184" y="-151930"/>
            <a:chExt cx="1309825" cy="1311903"/>
          </a:xfrm>
        </p:grpSpPr>
        <p:sp>
          <p:nvSpPr>
            <p:cNvPr id="1917" name="Google Shape;1917;p20"/>
            <p:cNvSpPr/>
            <p:nvPr/>
          </p:nvSpPr>
          <p:spPr>
            <a:xfrm>
              <a:off x="1304909" y="54495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8" name="Google Shape;1918;p20"/>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19" name="Google Shape;1919;p20"/>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0" name="Google Shape;1920;p20"/>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1" name="Google Shape;1921;p20"/>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2" name="Google Shape;1922;p20"/>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3" name="Google Shape;1923;p20"/>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4" name="Google Shape;1924;p20"/>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5" name="Google Shape;1925;p20"/>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6" name="Google Shape;1926;p20"/>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7" name="Google Shape;1927;p20"/>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8" name="Google Shape;1928;p20"/>
            <p:cNvSpPr/>
            <p:nvPr/>
          </p:nvSpPr>
          <p:spPr>
            <a:xfrm>
              <a:off x="1105499" y="62891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9" name="Google Shape;1929;p20"/>
            <p:cNvSpPr/>
            <p:nvPr/>
          </p:nvSpPr>
          <p:spPr>
            <a:xfrm>
              <a:off x="1034132" y="70028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0" name="Google Shape;1930;p20"/>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1" name="Google Shape;1931;p20"/>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2" name="Google Shape;1932;p20"/>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3" name="Google Shape;1933;p20"/>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4" name="Google Shape;1934;p20"/>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5" name="Google Shape;1935;p20"/>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6" name="Google Shape;1936;p20"/>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7" name="Google Shape;1937;p20"/>
            <p:cNvSpPr/>
            <p:nvPr/>
          </p:nvSpPr>
          <p:spPr>
            <a:xfrm>
              <a:off x="1046726" y="572240"/>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8" name="Google Shape;1938;p20"/>
            <p:cNvSpPr/>
            <p:nvPr/>
          </p:nvSpPr>
          <p:spPr>
            <a:xfrm>
              <a:off x="975359" y="643608"/>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39" name="Google Shape;1939;p20"/>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0" name="Google Shape;1940;p20"/>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1" name="Google Shape;1941;p20"/>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2" name="Google Shape;1942;p20"/>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3" name="Google Shape;1943;p20"/>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4" name="Google Shape;1944;p20"/>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5" name="Google Shape;1945;p20"/>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6" name="Google Shape;1946;p20"/>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7" name="Google Shape;1947;p20"/>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8" name="Google Shape;1948;p20"/>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49" name="Google Shape;1949;p20"/>
            <p:cNvSpPr/>
            <p:nvPr/>
          </p:nvSpPr>
          <p:spPr>
            <a:xfrm>
              <a:off x="775949" y="727570"/>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0" name="Google Shape;1950;p20"/>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1" name="Google Shape;1951;p20"/>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2" name="Google Shape;1952;p20"/>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3" name="Google Shape;1953;p20"/>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4" name="Google Shape;1954;p20"/>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5" name="Google Shape;1955;p20"/>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6" name="Google Shape;1956;p20"/>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7" name="Google Shape;1957;p20"/>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8" name="Google Shape;1958;p20"/>
            <p:cNvSpPr/>
            <p:nvPr/>
          </p:nvSpPr>
          <p:spPr>
            <a:xfrm>
              <a:off x="717176" y="66879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9" name="Google Shape;1959;p20"/>
            <p:cNvSpPr/>
            <p:nvPr/>
          </p:nvSpPr>
          <p:spPr>
            <a:xfrm>
              <a:off x="647907" y="740164"/>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0" name="Google Shape;1960;p20"/>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1" name="Google Shape;1961;p20"/>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2" name="Google Shape;1962;p20"/>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3" name="Google Shape;1963;p20"/>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4" name="Google Shape;1964;p20"/>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5" name="Google Shape;1965;p20"/>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6" name="Google Shape;1966;p20"/>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7" name="Google Shape;1967;p20"/>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8" name="Google Shape;1968;p20"/>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9" name="Google Shape;1969;p20"/>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0" name="Google Shape;1970;p20"/>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1" name="Google Shape;1971;p20"/>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2" name="Google Shape;1972;p20"/>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3" name="Google Shape;1973;p20"/>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4" name="Google Shape;1974;p20"/>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5" name="Google Shape;1975;p20"/>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6" name="Google Shape;1976;p20"/>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7" name="Google Shape;1977;p20"/>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8" name="Google Shape;1978;p20"/>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9" name="Google Shape;1979;p20"/>
            <p:cNvSpPr/>
            <p:nvPr/>
          </p:nvSpPr>
          <p:spPr>
            <a:xfrm>
              <a:off x="389725" y="765353"/>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0" name="Google Shape;1980;p20"/>
            <p:cNvSpPr/>
            <p:nvPr/>
          </p:nvSpPr>
          <p:spPr>
            <a:xfrm>
              <a:off x="899793" y="13983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1" name="Google Shape;1981;p20"/>
            <p:cNvSpPr/>
            <p:nvPr/>
          </p:nvSpPr>
          <p:spPr>
            <a:xfrm>
              <a:off x="828425" y="21120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2" name="Google Shape;1982;p20"/>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3" name="Google Shape;1983;p20"/>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4" name="Google Shape;1984;p20"/>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5" name="Google Shape;1985;p20"/>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6" name="Google Shape;1986;p20"/>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7" name="Google Shape;1987;p20"/>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8" name="Google Shape;1988;p20"/>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89" name="Google Shape;1989;p20"/>
            <p:cNvSpPr/>
            <p:nvPr/>
          </p:nvSpPr>
          <p:spPr>
            <a:xfrm>
              <a:off x="841020" y="81064"/>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0" name="Google Shape;1990;p20"/>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1" name="Google Shape;1991;p20"/>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2" name="Google Shape;1992;p20"/>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3" name="Google Shape;1993;p20"/>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4" name="Google Shape;1994;p20"/>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5" name="Google Shape;1995;p20"/>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6" name="Google Shape;1996;p20"/>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7" name="Google Shape;1997;p20"/>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8" name="Google Shape;1998;p20"/>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99" name="Google Shape;1999;p20"/>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0" name="Google Shape;2000;p20"/>
            <p:cNvSpPr/>
            <p:nvPr/>
          </p:nvSpPr>
          <p:spPr>
            <a:xfrm>
              <a:off x="641610" y="167125"/>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1" name="Google Shape;2001;p20"/>
            <p:cNvSpPr/>
            <p:nvPr/>
          </p:nvSpPr>
          <p:spPr>
            <a:xfrm>
              <a:off x="570243" y="23639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2" name="Google Shape;2002;p20"/>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3" name="Google Shape;2003;p20"/>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4" name="Google Shape;2004;p20"/>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5" name="Google Shape;2005;p20"/>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6" name="Google Shape;2006;p20"/>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7" name="Google Shape;2007;p20"/>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8" name="Google Shape;2008;p20"/>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09" name="Google Shape;2009;p20"/>
            <p:cNvSpPr/>
            <p:nvPr/>
          </p:nvSpPr>
          <p:spPr>
            <a:xfrm>
              <a:off x="582837" y="10835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0" name="Google Shape;2010;p20"/>
            <p:cNvSpPr/>
            <p:nvPr/>
          </p:nvSpPr>
          <p:spPr>
            <a:xfrm>
              <a:off x="511469" y="179719"/>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1" name="Google Shape;2011;p20"/>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2" name="Google Shape;2012;p20"/>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3" name="Google Shape;2013;p20"/>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4" name="Google Shape;2014;p20"/>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5" name="Google Shape;2015;p20"/>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6" name="Google Shape;2016;p20"/>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7" name="Google Shape;2017;p20"/>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8" name="Google Shape;2018;p20"/>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19" name="Google Shape;2019;p20"/>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0" name="Google Shape;2020;p20"/>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1" name="Google Shape;2021;p20"/>
            <p:cNvSpPr/>
            <p:nvPr/>
          </p:nvSpPr>
          <p:spPr>
            <a:xfrm>
              <a:off x="312060" y="263681"/>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2" name="Google Shape;2022;p20"/>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3" name="Google Shape;2023;p20"/>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4" name="Google Shape;2024;p20"/>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5" name="Google Shape;2025;p20"/>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6" name="Google Shape;2026;p20"/>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7" name="Google Shape;2027;p20"/>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8" name="Google Shape;2028;p20"/>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29" name="Google Shape;2029;p20"/>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0" name="Google Shape;2030;p20"/>
            <p:cNvSpPr/>
            <p:nvPr/>
          </p:nvSpPr>
          <p:spPr>
            <a:xfrm>
              <a:off x="255386" y="204908"/>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1" name="Google Shape;2031;p20"/>
            <p:cNvSpPr/>
            <p:nvPr/>
          </p:nvSpPr>
          <p:spPr>
            <a:xfrm>
              <a:off x="184018" y="276275"/>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2" name="Google Shape;2032;p20"/>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33" name="Google Shape;2033;p20"/>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797"/>
                                        </p:tgtEl>
                                        <p:attrNameLst>
                                          <p:attrName>style.visibility</p:attrName>
                                        </p:attrNameLst>
                                      </p:cBhvr>
                                      <p:to>
                                        <p:strVal val="visible"/>
                                      </p:to>
                                    </p:set>
                                    <p:anim calcmode="lin" valueType="num">
                                      <p:cBhvr additive="base">
                                        <p:cTn id="7" dur="500"/>
                                        <p:tgtEl>
                                          <p:spTgt spid="1797"/>
                                        </p:tgtEl>
                                        <p:attrNameLst>
                                          <p:attrName>ppt_y</p:attrName>
                                        </p:attrNameLst>
                                      </p:cBhvr>
                                      <p:tavLst>
                                        <p:tav tm="0">
                                          <p:val>
                                            <p:strVal val="#ppt_y-1"/>
                                          </p:val>
                                        </p:tav>
                                        <p:tav tm="100000">
                                          <p:val>
                                            <p:strVal val="#ppt_y"/>
                                          </p:val>
                                        </p:tav>
                                      </p:tavLst>
                                    </p:anim>
                                  </p:childTnLst>
                                </p:cTn>
                              </p:par>
                              <p:par>
                                <p:cTn id="8" presetID="2" presetClass="entr" presetSubtype="8" fill="hold" nodeType="withEffect">
                                  <p:stCondLst>
                                    <p:cond delay="0"/>
                                  </p:stCondLst>
                                  <p:childTnLst>
                                    <p:set>
                                      <p:cBhvr>
                                        <p:cTn id="9" dur="1" fill="hold">
                                          <p:stCondLst>
                                            <p:cond delay="0"/>
                                          </p:stCondLst>
                                        </p:cTn>
                                        <p:tgtEl>
                                          <p:spTgt spid="1798"/>
                                        </p:tgtEl>
                                        <p:attrNameLst>
                                          <p:attrName>style.visibility</p:attrName>
                                        </p:attrNameLst>
                                      </p:cBhvr>
                                      <p:to>
                                        <p:strVal val="visible"/>
                                      </p:to>
                                    </p:set>
                                    <p:anim calcmode="lin" valueType="num">
                                      <p:cBhvr additive="base">
                                        <p:cTn id="10" dur="500"/>
                                        <p:tgtEl>
                                          <p:spTgt spid="1798"/>
                                        </p:tgtEl>
                                        <p:attrNameLst>
                                          <p:attrName>ppt_x</p:attrName>
                                        </p:attrNameLst>
                                      </p:cBhvr>
                                      <p:tavLst>
                                        <p:tav tm="0">
                                          <p:val>
                                            <p:strVal val="#ppt_x-1"/>
                                          </p:val>
                                        </p:tav>
                                        <p:tav tm="100000">
                                          <p:val>
                                            <p:strVal val="#ppt_x"/>
                                          </p:val>
                                        </p:tav>
                                      </p:tavLst>
                                    </p:anim>
                                  </p:childTnLst>
                                </p:cTn>
                              </p:par>
                              <p:par>
                                <p:cTn id="11" presetID="2" presetClass="entr" presetSubtype="8" fill="hold" nodeType="withEffect">
                                  <p:stCondLst>
                                    <p:cond delay="0"/>
                                  </p:stCondLst>
                                  <p:childTnLst>
                                    <p:set>
                                      <p:cBhvr>
                                        <p:cTn id="12" dur="1" fill="hold">
                                          <p:stCondLst>
                                            <p:cond delay="0"/>
                                          </p:stCondLst>
                                        </p:cTn>
                                        <p:tgtEl>
                                          <p:spTgt spid="1916"/>
                                        </p:tgtEl>
                                        <p:attrNameLst>
                                          <p:attrName>style.visibility</p:attrName>
                                        </p:attrNameLst>
                                      </p:cBhvr>
                                      <p:to>
                                        <p:strVal val="visible"/>
                                      </p:to>
                                    </p:set>
                                    <p:anim calcmode="lin" valueType="num">
                                      <p:cBhvr additive="base">
                                        <p:cTn id="13" dur="500"/>
                                        <p:tgtEl>
                                          <p:spTgt spid="1916"/>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2">
  <p:cSld name="CUSTOM_2_1">
    <p:spTree>
      <p:nvGrpSpPr>
        <p:cNvPr id="1" name="Shape 2034"/>
        <p:cNvGrpSpPr/>
        <p:nvPr/>
      </p:nvGrpSpPr>
      <p:grpSpPr>
        <a:xfrm>
          <a:off x="0" y="0"/>
          <a:ext cx="0" cy="0"/>
          <a:chOff x="0" y="0"/>
          <a:chExt cx="0" cy="0"/>
        </a:xfrm>
      </p:grpSpPr>
      <p:sp>
        <p:nvSpPr>
          <p:cNvPr id="2035" name="Google Shape;2035;p21"/>
          <p:cNvSpPr/>
          <p:nvPr/>
        </p:nvSpPr>
        <p:spPr>
          <a:xfrm>
            <a:off x="-75" y="-10275"/>
            <a:ext cx="9144000" cy="11808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Inter"/>
              <a:ea typeface="Inter"/>
              <a:cs typeface="Inter"/>
              <a:sym typeface="Inter"/>
            </a:endParaRPr>
          </a:p>
        </p:txBody>
      </p:sp>
      <p:sp>
        <p:nvSpPr>
          <p:cNvPr id="2036" name="Google Shape;2036;p21"/>
          <p:cNvSpPr txBox="1">
            <a:spLocks noGrp="1"/>
          </p:cNvSpPr>
          <p:nvPr>
            <p:ph type="title"/>
          </p:nvPr>
        </p:nvSpPr>
        <p:spPr>
          <a:xfrm>
            <a:off x="713225" y="539500"/>
            <a:ext cx="7717500" cy="482400"/>
          </a:xfrm>
          <a:prstGeom prst="rect">
            <a:avLst/>
          </a:prstGeom>
        </p:spPr>
        <p:txBody>
          <a:bodyPr spcFirstLastPara="1" wrap="square" lIns="91425" tIns="91425" rIns="91425" bIns="91425" anchor="t" anchorCtr="0">
            <a:noAutofit/>
          </a:bodyPr>
          <a:lstStyle>
            <a:lvl1pPr lvl="0" algn="l">
              <a:spcBef>
                <a:spcPts val="0"/>
              </a:spcBef>
              <a:spcAft>
                <a:spcPts val="0"/>
              </a:spcAft>
              <a:buSzPts val="2400"/>
              <a:buFont typeface="Inter"/>
              <a:buNone/>
              <a:defRPr sz="2200" b="1"/>
            </a:lvl1pPr>
            <a:lvl2pPr lvl="1" algn="ctr">
              <a:spcBef>
                <a:spcPts val="0"/>
              </a:spcBef>
              <a:spcAft>
                <a:spcPts val="0"/>
              </a:spcAft>
              <a:buSzPts val="2400"/>
              <a:buFont typeface="Inter"/>
              <a:buNone/>
              <a:defRPr sz="2400" b="1">
                <a:latin typeface="Inter"/>
                <a:ea typeface="Inter"/>
                <a:cs typeface="Inter"/>
                <a:sym typeface="Inter"/>
              </a:defRPr>
            </a:lvl2pPr>
            <a:lvl3pPr lvl="2" algn="ctr">
              <a:spcBef>
                <a:spcPts val="0"/>
              </a:spcBef>
              <a:spcAft>
                <a:spcPts val="0"/>
              </a:spcAft>
              <a:buSzPts val="2400"/>
              <a:buFont typeface="Inter"/>
              <a:buNone/>
              <a:defRPr sz="2400" b="1">
                <a:latin typeface="Inter"/>
                <a:ea typeface="Inter"/>
                <a:cs typeface="Inter"/>
                <a:sym typeface="Inter"/>
              </a:defRPr>
            </a:lvl3pPr>
            <a:lvl4pPr lvl="3" algn="ctr">
              <a:spcBef>
                <a:spcPts val="0"/>
              </a:spcBef>
              <a:spcAft>
                <a:spcPts val="0"/>
              </a:spcAft>
              <a:buSzPts val="2400"/>
              <a:buFont typeface="Inter"/>
              <a:buNone/>
              <a:defRPr sz="2400" b="1">
                <a:latin typeface="Inter"/>
                <a:ea typeface="Inter"/>
                <a:cs typeface="Inter"/>
                <a:sym typeface="Inter"/>
              </a:defRPr>
            </a:lvl4pPr>
            <a:lvl5pPr lvl="4" algn="ctr">
              <a:spcBef>
                <a:spcPts val="0"/>
              </a:spcBef>
              <a:spcAft>
                <a:spcPts val="0"/>
              </a:spcAft>
              <a:buSzPts val="2400"/>
              <a:buFont typeface="Inter"/>
              <a:buNone/>
              <a:defRPr sz="2400" b="1">
                <a:latin typeface="Inter"/>
                <a:ea typeface="Inter"/>
                <a:cs typeface="Inter"/>
                <a:sym typeface="Inter"/>
              </a:defRPr>
            </a:lvl5pPr>
            <a:lvl6pPr lvl="5" algn="ctr">
              <a:spcBef>
                <a:spcPts val="0"/>
              </a:spcBef>
              <a:spcAft>
                <a:spcPts val="0"/>
              </a:spcAft>
              <a:buSzPts val="2400"/>
              <a:buFont typeface="Inter"/>
              <a:buNone/>
              <a:defRPr sz="2400" b="1">
                <a:latin typeface="Inter"/>
                <a:ea typeface="Inter"/>
                <a:cs typeface="Inter"/>
                <a:sym typeface="Inter"/>
              </a:defRPr>
            </a:lvl6pPr>
            <a:lvl7pPr lvl="6" algn="ctr">
              <a:spcBef>
                <a:spcPts val="0"/>
              </a:spcBef>
              <a:spcAft>
                <a:spcPts val="0"/>
              </a:spcAft>
              <a:buSzPts val="2400"/>
              <a:buFont typeface="Inter"/>
              <a:buNone/>
              <a:defRPr sz="2400" b="1">
                <a:latin typeface="Inter"/>
                <a:ea typeface="Inter"/>
                <a:cs typeface="Inter"/>
                <a:sym typeface="Inter"/>
              </a:defRPr>
            </a:lvl7pPr>
            <a:lvl8pPr lvl="7" algn="ctr">
              <a:spcBef>
                <a:spcPts val="0"/>
              </a:spcBef>
              <a:spcAft>
                <a:spcPts val="0"/>
              </a:spcAft>
              <a:buSzPts val="2400"/>
              <a:buFont typeface="Inter"/>
              <a:buNone/>
              <a:defRPr sz="2400" b="1">
                <a:latin typeface="Inter"/>
                <a:ea typeface="Inter"/>
                <a:cs typeface="Inter"/>
                <a:sym typeface="Inter"/>
              </a:defRPr>
            </a:lvl8pPr>
            <a:lvl9pPr lvl="8" algn="ctr">
              <a:spcBef>
                <a:spcPts val="0"/>
              </a:spcBef>
              <a:spcAft>
                <a:spcPts val="0"/>
              </a:spcAft>
              <a:buSzPts val="2400"/>
              <a:buFont typeface="Inter"/>
              <a:buNone/>
              <a:defRPr sz="2400" b="1">
                <a:latin typeface="Inter"/>
                <a:ea typeface="Inter"/>
                <a:cs typeface="Inter"/>
                <a:sym typeface="Inter"/>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wo columns 1">
  <p:cSld name="CUSTOM_2_1_1">
    <p:spTree>
      <p:nvGrpSpPr>
        <p:cNvPr id="1" name="Shape 2037"/>
        <p:cNvGrpSpPr/>
        <p:nvPr/>
      </p:nvGrpSpPr>
      <p:grpSpPr>
        <a:xfrm>
          <a:off x="0" y="0"/>
          <a:ext cx="0" cy="0"/>
          <a:chOff x="0" y="0"/>
          <a:chExt cx="0" cy="0"/>
        </a:xfrm>
      </p:grpSpPr>
      <p:sp>
        <p:nvSpPr>
          <p:cNvPr id="2038" name="Google Shape;2038;p22"/>
          <p:cNvSpPr/>
          <p:nvPr/>
        </p:nvSpPr>
        <p:spPr>
          <a:xfrm>
            <a:off x="-75" y="-10275"/>
            <a:ext cx="9144000" cy="1180800"/>
          </a:xfrm>
          <a:prstGeom prst="rect">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Inter"/>
              <a:ea typeface="Inter"/>
              <a:cs typeface="Inter"/>
              <a:sym typeface="Inter"/>
            </a:endParaRPr>
          </a:p>
        </p:txBody>
      </p:sp>
      <p:sp>
        <p:nvSpPr>
          <p:cNvPr id="2039" name="Google Shape;2039;p22"/>
          <p:cNvSpPr txBox="1">
            <a:spLocks noGrp="1"/>
          </p:cNvSpPr>
          <p:nvPr>
            <p:ph type="title"/>
          </p:nvPr>
        </p:nvSpPr>
        <p:spPr>
          <a:xfrm>
            <a:off x="728527" y="539500"/>
            <a:ext cx="3347700" cy="482400"/>
          </a:xfrm>
          <a:prstGeom prst="rect">
            <a:avLst/>
          </a:prstGeom>
        </p:spPr>
        <p:txBody>
          <a:bodyPr spcFirstLastPara="1" wrap="square" lIns="91425" tIns="91425" rIns="91425" bIns="91425" anchor="t" anchorCtr="0">
            <a:noAutofit/>
          </a:bodyPr>
          <a:lstStyle>
            <a:lvl1pPr lvl="0" algn="l">
              <a:spcBef>
                <a:spcPts val="0"/>
              </a:spcBef>
              <a:spcAft>
                <a:spcPts val="0"/>
              </a:spcAft>
              <a:buSzPts val="2400"/>
              <a:buFont typeface="Inter"/>
              <a:buNone/>
              <a:defRPr sz="2200" b="1">
                <a:latin typeface="Inter"/>
                <a:ea typeface="Inter"/>
                <a:cs typeface="Inter"/>
                <a:sym typeface="Inter"/>
              </a:defRPr>
            </a:lvl1pPr>
            <a:lvl2pPr lvl="1" algn="ctr">
              <a:spcBef>
                <a:spcPts val="0"/>
              </a:spcBef>
              <a:spcAft>
                <a:spcPts val="0"/>
              </a:spcAft>
              <a:buSzPts val="2400"/>
              <a:buFont typeface="Inter"/>
              <a:buNone/>
              <a:defRPr sz="2400" b="1">
                <a:latin typeface="Inter"/>
                <a:ea typeface="Inter"/>
                <a:cs typeface="Inter"/>
                <a:sym typeface="Inter"/>
              </a:defRPr>
            </a:lvl2pPr>
            <a:lvl3pPr lvl="2" algn="ctr">
              <a:spcBef>
                <a:spcPts val="0"/>
              </a:spcBef>
              <a:spcAft>
                <a:spcPts val="0"/>
              </a:spcAft>
              <a:buSzPts val="2400"/>
              <a:buFont typeface="Inter"/>
              <a:buNone/>
              <a:defRPr sz="2400" b="1">
                <a:latin typeface="Inter"/>
                <a:ea typeface="Inter"/>
                <a:cs typeface="Inter"/>
                <a:sym typeface="Inter"/>
              </a:defRPr>
            </a:lvl3pPr>
            <a:lvl4pPr lvl="3" algn="ctr">
              <a:spcBef>
                <a:spcPts val="0"/>
              </a:spcBef>
              <a:spcAft>
                <a:spcPts val="0"/>
              </a:spcAft>
              <a:buSzPts val="2400"/>
              <a:buFont typeface="Inter"/>
              <a:buNone/>
              <a:defRPr sz="2400" b="1">
                <a:latin typeface="Inter"/>
                <a:ea typeface="Inter"/>
                <a:cs typeface="Inter"/>
                <a:sym typeface="Inter"/>
              </a:defRPr>
            </a:lvl4pPr>
            <a:lvl5pPr lvl="4" algn="ctr">
              <a:spcBef>
                <a:spcPts val="0"/>
              </a:spcBef>
              <a:spcAft>
                <a:spcPts val="0"/>
              </a:spcAft>
              <a:buSzPts val="2400"/>
              <a:buFont typeface="Inter"/>
              <a:buNone/>
              <a:defRPr sz="2400" b="1">
                <a:latin typeface="Inter"/>
                <a:ea typeface="Inter"/>
                <a:cs typeface="Inter"/>
                <a:sym typeface="Inter"/>
              </a:defRPr>
            </a:lvl5pPr>
            <a:lvl6pPr lvl="5" algn="ctr">
              <a:spcBef>
                <a:spcPts val="0"/>
              </a:spcBef>
              <a:spcAft>
                <a:spcPts val="0"/>
              </a:spcAft>
              <a:buSzPts val="2400"/>
              <a:buFont typeface="Inter"/>
              <a:buNone/>
              <a:defRPr sz="2400" b="1">
                <a:latin typeface="Inter"/>
                <a:ea typeface="Inter"/>
                <a:cs typeface="Inter"/>
                <a:sym typeface="Inter"/>
              </a:defRPr>
            </a:lvl6pPr>
            <a:lvl7pPr lvl="6" algn="ctr">
              <a:spcBef>
                <a:spcPts val="0"/>
              </a:spcBef>
              <a:spcAft>
                <a:spcPts val="0"/>
              </a:spcAft>
              <a:buSzPts val="2400"/>
              <a:buFont typeface="Inter"/>
              <a:buNone/>
              <a:defRPr sz="2400" b="1">
                <a:latin typeface="Inter"/>
                <a:ea typeface="Inter"/>
                <a:cs typeface="Inter"/>
                <a:sym typeface="Inter"/>
              </a:defRPr>
            </a:lvl7pPr>
            <a:lvl8pPr lvl="7" algn="ctr">
              <a:spcBef>
                <a:spcPts val="0"/>
              </a:spcBef>
              <a:spcAft>
                <a:spcPts val="0"/>
              </a:spcAft>
              <a:buSzPts val="2400"/>
              <a:buFont typeface="Inter"/>
              <a:buNone/>
              <a:defRPr sz="2400" b="1">
                <a:latin typeface="Inter"/>
                <a:ea typeface="Inter"/>
                <a:cs typeface="Inter"/>
                <a:sym typeface="Inter"/>
              </a:defRPr>
            </a:lvl8pPr>
            <a:lvl9pPr lvl="8" algn="ctr">
              <a:spcBef>
                <a:spcPts val="0"/>
              </a:spcBef>
              <a:spcAft>
                <a:spcPts val="0"/>
              </a:spcAft>
              <a:buSzPts val="2400"/>
              <a:buFont typeface="Inter"/>
              <a:buNone/>
              <a:defRPr sz="2400" b="1">
                <a:latin typeface="Inter"/>
                <a:ea typeface="Inter"/>
                <a:cs typeface="Inter"/>
                <a:sym typeface="Inter"/>
              </a:defRPr>
            </a:lvl9pPr>
          </a:lstStyle>
          <a:p>
            <a:endParaRPr/>
          </a:p>
        </p:txBody>
      </p:sp>
      <p:sp>
        <p:nvSpPr>
          <p:cNvPr id="2040" name="Google Shape;2040;p22"/>
          <p:cNvSpPr txBox="1">
            <a:spLocks noGrp="1"/>
          </p:cNvSpPr>
          <p:nvPr>
            <p:ph type="title" idx="2"/>
          </p:nvPr>
        </p:nvSpPr>
        <p:spPr>
          <a:xfrm>
            <a:off x="4977550" y="539500"/>
            <a:ext cx="3458400" cy="482400"/>
          </a:xfrm>
          <a:prstGeom prst="rect">
            <a:avLst/>
          </a:prstGeom>
        </p:spPr>
        <p:txBody>
          <a:bodyPr spcFirstLastPara="1" wrap="square" lIns="91425" tIns="91425" rIns="91425" bIns="91425" anchor="t" anchorCtr="0">
            <a:noAutofit/>
          </a:bodyPr>
          <a:lstStyle>
            <a:lvl1pPr lvl="0" algn="l">
              <a:spcBef>
                <a:spcPts val="0"/>
              </a:spcBef>
              <a:spcAft>
                <a:spcPts val="0"/>
              </a:spcAft>
              <a:buSzPts val="2400"/>
              <a:buFont typeface="Inter"/>
              <a:buNone/>
              <a:defRPr sz="2200" b="1">
                <a:latin typeface="Inter"/>
                <a:ea typeface="Inter"/>
                <a:cs typeface="Inter"/>
                <a:sym typeface="Inter"/>
              </a:defRPr>
            </a:lvl1pPr>
            <a:lvl2pPr lvl="1" algn="ctr">
              <a:spcBef>
                <a:spcPts val="0"/>
              </a:spcBef>
              <a:spcAft>
                <a:spcPts val="0"/>
              </a:spcAft>
              <a:buSzPts val="2400"/>
              <a:buFont typeface="Inter"/>
              <a:buNone/>
              <a:defRPr sz="2400" b="1">
                <a:latin typeface="Inter"/>
                <a:ea typeface="Inter"/>
                <a:cs typeface="Inter"/>
                <a:sym typeface="Inter"/>
              </a:defRPr>
            </a:lvl2pPr>
            <a:lvl3pPr lvl="2" algn="ctr">
              <a:spcBef>
                <a:spcPts val="0"/>
              </a:spcBef>
              <a:spcAft>
                <a:spcPts val="0"/>
              </a:spcAft>
              <a:buSzPts val="2400"/>
              <a:buFont typeface="Inter"/>
              <a:buNone/>
              <a:defRPr sz="2400" b="1">
                <a:latin typeface="Inter"/>
                <a:ea typeface="Inter"/>
                <a:cs typeface="Inter"/>
                <a:sym typeface="Inter"/>
              </a:defRPr>
            </a:lvl3pPr>
            <a:lvl4pPr lvl="3" algn="ctr">
              <a:spcBef>
                <a:spcPts val="0"/>
              </a:spcBef>
              <a:spcAft>
                <a:spcPts val="0"/>
              </a:spcAft>
              <a:buSzPts val="2400"/>
              <a:buFont typeface="Inter"/>
              <a:buNone/>
              <a:defRPr sz="2400" b="1">
                <a:latin typeface="Inter"/>
                <a:ea typeface="Inter"/>
                <a:cs typeface="Inter"/>
                <a:sym typeface="Inter"/>
              </a:defRPr>
            </a:lvl4pPr>
            <a:lvl5pPr lvl="4" algn="ctr">
              <a:spcBef>
                <a:spcPts val="0"/>
              </a:spcBef>
              <a:spcAft>
                <a:spcPts val="0"/>
              </a:spcAft>
              <a:buSzPts val="2400"/>
              <a:buFont typeface="Inter"/>
              <a:buNone/>
              <a:defRPr sz="2400" b="1">
                <a:latin typeface="Inter"/>
                <a:ea typeface="Inter"/>
                <a:cs typeface="Inter"/>
                <a:sym typeface="Inter"/>
              </a:defRPr>
            </a:lvl5pPr>
            <a:lvl6pPr lvl="5" algn="ctr">
              <a:spcBef>
                <a:spcPts val="0"/>
              </a:spcBef>
              <a:spcAft>
                <a:spcPts val="0"/>
              </a:spcAft>
              <a:buSzPts val="2400"/>
              <a:buFont typeface="Inter"/>
              <a:buNone/>
              <a:defRPr sz="2400" b="1">
                <a:latin typeface="Inter"/>
                <a:ea typeface="Inter"/>
                <a:cs typeface="Inter"/>
                <a:sym typeface="Inter"/>
              </a:defRPr>
            </a:lvl6pPr>
            <a:lvl7pPr lvl="6" algn="ctr">
              <a:spcBef>
                <a:spcPts val="0"/>
              </a:spcBef>
              <a:spcAft>
                <a:spcPts val="0"/>
              </a:spcAft>
              <a:buSzPts val="2400"/>
              <a:buFont typeface="Inter"/>
              <a:buNone/>
              <a:defRPr sz="2400" b="1">
                <a:latin typeface="Inter"/>
                <a:ea typeface="Inter"/>
                <a:cs typeface="Inter"/>
                <a:sym typeface="Inter"/>
              </a:defRPr>
            </a:lvl7pPr>
            <a:lvl8pPr lvl="7" algn="ctr">
              <a:spcBef>
                <a:spcPts val="0"/>
              </a:spcBef>
              <a:spcAft>
                <a:spcPts val="0"/>
              </a:spcAft>
              <a:buSzPts val="2400"/>
              <a:buFont typeface="Inter"/>
              <a:buNone/>
              <a:defRPr sz="2400" b="1">
                <a:latin typeface="Inter"/>
                <a:ea typeface="Inter"/>
                <a:cs typeface="Inter"/>
                <a:sym typeface="Inter"/>
              </a:defRPr>
            </a:lvl8pPr>
            <a:lvl9pPr lvl="8" algn="ctr">
              <a:spcBef>
                <a:spcPts val="0"/>
              </a:spcBef>
              <a:spcAft>
                <a:spcPts val="0"/>
              </a:spcAft>
              <a:buSzPts val="2400"/>
              <a:buFont typeface="Inter"/>
              <a:buNone/>
              <a:defRPr sz="2400" b="1">
                <a:latin typeface="Inter"/>
                <a:ea typeface="Inter"/>
                <a:cs typeface="Inter"/>
                <a:sym typeface="Inter"/>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400"/>
              <a:buFont typeface="Poppins"/>
              <a:buNone/>
              <a:defRPr sz="3400" b="1">
                <a:solidFill>
                  <a:schemeClr val="dk1"/>
                </a:solidFill>
                <a:latin typeface="Poppins"/>
                <a:ea typeface="Poppins"/>
                <a:cs typeface="Poppins"/>
                <a:sym typeface="Poppins"/>
              </a:defRPr>
            </a:lvl1pPr>
            <a:lvl2pPr lvl="1" rtl="0">
              <a:spcBef>
                <a:spcPts val="0"/>
              </a:spcBef>
              <a:spcAft>
                <a:spcPts val="0"/>
              </a:spcAft>
              <a:buClr>
                <a:schemeClr val="dk1"/>
              </a:buClr>
              <a:buSzPts val="3400"/>
              <a:buFont typeface="Poppins"/>
              <a:buNone/>
              <a:defRPr sz="3400" b="1">
                <a:solidFill>
                  <a:schemeClr val="dk1"/>
                </a:solidFill>
                <a:latin typeface="Poppins"/>
                <a:ea typeface="Poppins"/>
                <a:cs typeface="Poppins"/>
                <a:sym typeface="Poppins"/>
              </a:defRPr>
            </a:lvl2pPr>
            <a:lvl3pPr lvl="2" rtl="0">
              <a:spcBef>
                <a:spcPts val="0"/>
              </a:spcBef>
              <a:spcAft>
                <a:spcPts val="0"/>
              </a:spcAft>
              <a:buClr>
                <a:schemeClr val="dk1"/>
              </a:buClr>
              <a:buSzPts val="3400"/>
              <a:buFont typeface="Poppins"/>
              <a:buNone/>
              <a:defRPr sz="3400" b="1">
                <a:solidFill>
                  <a:schemeClr val="dk1"/>
                </a:solidFill>
                <a:latin typeface="Poppins"/>
                <a:ea typeface="Poppins"/>
                <a:cs typeface="Poppins"/>
                <a:sym typeface="Poppins"/>
              </a:defRPr>
            </a:lvl3pPr>
            <a:lvl4pPr lvl="3" rtl="0">
              <a:spcBef>
                <a:spcPts val="0"/>
              </a:spcBef>
              <a:spcAft>
                <a:spcPts val="0"/>
              </a:spcAft>
              <a:buClr>
                <a:schemeClr val="dk1"/>
              </a:buClr>
              <a:buSzPts val="3400"/>
              <a:buFont typeface="Poppins"/>
              <a:buNone/>
              <a:defRPr sz="3400" b="1">
                <a:solidFill>
                  <a:schemeClr val="dk1"/>
                </a:solidFill>
                <a:latin typeface="Poppins"/>
                <a:ea typeface="Poppins"/>
                <a:cs typeface="Poppins"/>
                <a:sym typeface="Poppins"/>
              </a:defRPr>
            </a:lvl4pPr>
            <a:lvl5pPr lvl="4" rtl="0">
              <a:spcBef>
                <a:spcPts val="0"/>
              </a:spcBef>
              <a:spcAft>
                <a:spcPts val="0"/>
              </a:spcAft>
              <a:buClr>
                <a:schemeClr val="dk1"/>
              </a:buClr>
              <a:buSzPts val="3400"/>
              <a:buFont typeface="Poppins"/>
              <a:buNone/>
              <a:defRPr sz="3400" b="1">
                <a:solidFill>
                  <a:schemeClr val="dk1"/>
                </a:solidFill>
                <a:latin typeface="Poppins"/>
                <a:ea typeface="Poppins"/>
                <a:cs typeface="Poppins"/>
                <a:sym typeface="Poppins"/>
              </a:defRPr>
            </a:lvl5pPr>
            <a:lvl6pPr lvl="5" rtl="0">
              <a:spcBef>
                <a:spcPts val="0"/>
              </a:spcBef>
              <a:spcAft>
                <a:spcPts val="0"/>
              </a:spcAft>
              <a:buClr>
                <a:schemeClr val="dk1"/>
              </a:buClr>
              <a:buSzPts val="3400"/>
              <a:buFont typeface="Poppins"/>
              <a:buNone/>
              <a:defRPr sz="3400" b="1">
                <a:solidFill>
                  <a:schemeClr val="dk1"/>
                </a:solidFill>
                <a:latin typeface="Poppins"/>
                <a:ea typeface="Poppins"/>
                <a:cs typeface="Poppins"/>
                <a:sym typeface="Poppins"/>
              </a:defRPr>
            </a:lvl6pPr>
            <a:lvl7pPr lvl="6" rtl="0">
              <a:spcBef>
                <a:spcPts val="0"/>
              </a:spcBef>
              <a:spcAft>
                <a:spcPts val="0"/>
              </a:spcAft>
              <a:buClr>
                <a:schemeClr val="dk1"/>
              </a:buClr>
              <a:buSzPts val="3400"/>
              <a:buFont typeface="Poppins"/>
              <a:buNone/>
              <a:defRPr sz="3400" b="1">
                <a:solidFill>
                  <a:schemeClr val="dk1"/>
                </a:solidFill>
                <a:latin typeface="Poppins"/>
                <a:ea typeface="Poppins"/>
                <a:cs typeface="Poppins"/>
                <a:sym typeface="Poppins"/>
              </a:defRPr>
            </a:lvl7pPr>
            <a:lvl8pPr lvl="7" rtl="0">
              <a:spcBef>
                <a:spcPts val="0"/>
              </a:spcBef>
              <a:spcAft>
                <a:spcPts val="0"/>
              </a:spcAft>
              <a:buClr>
                <a:schemeClr val="dk1"/>
              </a:buClr>
              <a:buSzPts val="3400"/>
              <a:buFont typeface="Poppins"/>
              <a:buNone/>
              <a:defRPr sz="3400" b="1">
                <a:solidFill>
                  <a:schemeClr val="dk1"/>
                </a:solidFill>
                <a:latin typeface="Poppins"/>
                <a:ea typeface="Poppins"/>
                <a:cs typeface="Poppins"/>
                <a:sym typeface="Poppins"/>
              </a:defRPr>
            </a:lvl8pPr>
            <a:lvl9pPr lvl="8" rtl="0">
              <a:spcBef>
                <a:spcPts val="0"/>
              </a:spcBef>
              <a:spcAft>
                <a:spcPts val="0"/>
              </a:spcAft>
              <a:buClr>
                <a:schemeClr val="dk1"/>
              </a:buClr>
              <a:buSzPts val="3400"/>
              <a:buFont typeface="Poppins"/>
              <a:buNone/>
              <a:defRPr sz="3400" b="1">
                <a:solidFill>
                  <a:schemeClr val="dk1"/>
                </a:solidFill>
                <a:latin typeface="Poppins"/>
                <a:ea typeface="Poppins"/>
                <a:cs typeface="Poppins"/>
                <a:sym typeface="Poppins"/>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1pPr>
            <a:lvl2pPr marL="914400" lvl="1" indent="-30480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2pPr>
            <a:lvl3pPr marL="1371600" lvl="2" indent="-30480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3pPr>
            <a:lvl4pPr marL="1828800" lvl="3" indent="-30480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4pPr>
            <a:lvl5pPr marL="2286000" lvl="4" indent="-30480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5pPr>
            <a:lvl6pPr marL="2743200" lvl="5" indent="-30480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6pPr>
            <a:lvl7pPr marL="3200400" lvl="6" indent="-30480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7pPr>
            <a:lvl8pPr marL="3657600" lvl="7" indent="-30480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8pPr>
            <a:lvl9pPr marL="4114800" lvl="8" indent="-304800">
              <a:lnSpc>
                <a:spcPct val="100000"/>
              </a:lnSpc>
              <a:spcBef>
                <a:spcPts val="0"/>
              </a:spcBef>
              <a:spcAft>
                <a:spcPts val="0"/>
              </a:spcAft>
              <a:buClr>
                <a:schemeClr val="dk1"/>
              </a:buClr>
              <a:buSzPts val="1200"/>
              <a:buFont typeface="Arimo"/>
              <a:buChar char="■"/>
              <a:defRPr sz="1200">
                <a:solidFill>
                  <a:schemeClr val="dk1"/>
                </a:solidFill>
                <a:latin typeface="Arimo"/>
                <a:ea typeface="Arimo"/>
                <a:cs typeface="Arimo"/>
                <a:sym typeface="Arim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 id="2147483665" r:id="rId15"/>
    <p:sldLayoutId id="2147483666" r:id="rId16"/>
    <p:sldLayoutId id="2147483667" r:id="rId17"/>
    <p:sldLayoutId id="2147483668" r:id="rId18"/>
  </p:sldLayoutIdLst>
  <p:hf sldNum="0" hdr="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hyperlink" Target="https://www.royalmail.com/" TargetMode="Externa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055"/>
        <p:cNvGrpSpPr/>
        <p:nvPr/>
      </p:nvGrpSpPr>
      <p:grpSpPr>
        <a:xfrm>
          <a:off x="0" y="0"/>
          <a:ext cx="0" cy="0"/>
          <a:chOff x="0" y="0"/>
          <a:chExt cx="0" cy="0"/>
        </a:xfrm>
      </p:grpSpPr>
      <p:sp>
        <p:nvSpPr>
          <p:cNvPr id="2056" name="Google Shape;2056;p27"/>
          <p:cNvSpPr txBox="1">
            <a:spLocks noGrp="1"/>
          </p:cNvSpPr>
          <p:nvPr>
            <p:ph type="ctrTitle"/>
          </p:nvPr>
        </p:nvSpPr>
        <p:spPr>
          <a:xfrm>
            <a:off x="1112285" y="664787"/>
            <a:ext cx="6805500" cy="1745573"/>
          </a:xfrm>
          <a:prstGeom prst="rect">
            <a:avLst/>
          </a:prstGeom>
        </p:spPr>
        <p:txBody>
          <a:bodyPr spcFirstLastPara="1" wrap="square" lIns="91425" tIns="45700" rIns="91425" bIns="45700" anchor="b" anchorCtr="0">
            <a:noAutofit/>
          </a:bodyPr>
          <a:lstStyle/>
          <a:p>
            <a:r>
              <a:rPr lang="en-US" sz="4400" dirty="0">
                <a:latin typeface="+mj-lt"/>
                <a:cs typeface="Times New Roman" panose="02020603050405020304" pitchFamily="18" charset="0"/>
              </a:rPr>
              <a:t>Developing and Managing Individuals and Teams</a:t>
            </a:r>
          </a:p>
        </p:txBody>
      </p:sp>
      <p:grpSp>
        <p:nvGrpSpPr>
          <p:cNvPr id="2058" name="Google Shape;2058;p27"/>
          <p:cNvGrpSpPr/>
          <p:nvPr/>
        </p:nvGrpSpPr>
        <p:grpSpPr>
          <a:xfrm>
            <a:off x="7530522" y="-371955"/>
            <a:ext cx="2300520" cy="2575530"/>
            <a:chOff x="3238240" y="323850"/>
            <a:chExt cx="1739919" cy="1947912"/>
          </a:xfrm>
        </p:grpSpPr>
        <p:sp>
          <p:nvSpPr>
            <p:cNvPr id="2059" name="Google Shape;2059;p27"/>
            <p:cNvSpPr/>
            <p:nvPr/>
          </p:nvSpPr>
          <p:spPr>
            <a:xfrm>
              <a:off x="3238240" y="323850"/>
              <a:ext cx="1654154" cy="1947912"/>
            </a:xfrm>
            <a:custGeom>
              <a:avLst/>
              <a:gdLst/>
              <a:ahLst/>
              <a:cxnLst/>
              <a:rect l="l" t="t" r="r" b="b"/>
              <a:pathLst>
                <a:path w="50016" h="58876" extrusionOk="0">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0" name="Google Shape;2060;p27"/>
            <p:cNvSpPr/>
            <p:nvPr/>
          </p:nvSpPr>
          <p:spPr>
            <a:xfrm>
              <a:off x="4036753" y="947738"/>
              <a:ext cx="941406" cy="657233"/>
            </a:xfrm>
            <a:custGeom>
              <a:avLst/>
              <a:gdLst/>
              <a:ahLst/>
              <a:cxnLst/>
              <a:rect l="l" t="t" r="r" b="b"/>
              <a:pathLst>
                <a:path w="28452" h="19847" extrusionOk="0">
                  <a:moveTo>
                    <a:pt x="0" y="5307"/>
                  </a:moveTo>
                  <a:lnTo>
                    <a:pt x="0" y="5307"/>
                  </a:lnTo>
                  <a:cubicBezTo>
                    <a:pt x="5307" y="0"/>
                    <a:pt x="13912" y="0"/>
                    <a:pt x="19219" y="5307"/>
                  </a:cubicBezTo>
                  <a:lnTo>
                    <a:pt x="28452" y="14540"/>
                  </a:lnTo>
                  <a:lnTo>
                    <a:pt x="28452" y="14540"/>
                  </a:lnTo>
                  <a:cubicBezTo>
                    <a:pt x="23144" y="19847"/>
                    <a:pt x="14540" y="19847"/>
                    <a:pt x="9232" y="14540"/>
                  </a:cubicBezTo>
                  <a:lnTo>
                    <a:pt x="0" y="5307"/>
                  </a:lnTo>
                  <a:close/>
                </a:path>
              </a:pathLst>
            </a:custGeom>
            <a:solidFill>
              <a:schemeClr val="dk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1" name="Google Shape;2061;p27"/>
            <p:cNvSpPr/>
            <p:nvPr/>
          </p:nvSpPr>
          <p:spPr>
            <a:xfrm>
              <a:off x="3724015" y="1260475"/>
              <a:ext cx="941406" cy="657233"/>
            </a:xfrm>
            <a:custGeom>
              <a:avLst/>
              <a:gdLst/>
              <a:ahLst/>
              <a:cxnLst/>
              <a:rect l="l" t="t" r="r" b="b"/>
              <a:pathLst>
                <a:path w="28452" h="19847" extrusionOk="0">
                  <a:moveTo>
                    <a:pt x="0" y="5308"/>
                  </a:moveTo>
                  <a:lnTo>
                    <a:pt x="0" y="5308"/>
                  </a:lnTo>
                  <a:cubicBezTo>
                    <a:pt x="5308" y="0"/>
                    <a:pt x="13912" y="0"/>
                    <a:pt x="19220" y="5307"/>
                  </a:cubicBezTo>
                  <a:lnTo>
                    <a:pt x="28452" y="14540"/>
                  </a:lnTo>
                  <a:lnTo>
                    <a:pt x="28452" y="14540"/>
                  </a:lnTo>
                  <a:cubicBezTo>
                    <a:pt x="23145" y="19847"/>
                    <a:pt x="14540" y="19847"/>
                    <a:pt x="9233" y="14540"/>
                  </a:cubicBezTo>
                  <a:lnTo>
                    <a:pt x="0" y="5308"/>
                  </a:lnTo>
                  <a:close/>
                </a:path>
              </a:pathLst>
            </a:custGeom>
            <a:solidFill>
              <a:schemeClr val="l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2" name="Google Shape;2062;p27"/>
            <p:cNvSpPr/>
            <p:nvPr/>
          </p:nvSpPr>
          <p:spPr>
            <a:xfrm>
              <a:off x="4109778" y="1271588"/>
              <a:ext cx="403228" cy="403228"/>
            </a:xfrm>
            <a:custGeom>
              <a:avLst/>
              <a:gdLst/>
              <a:ahLst/>
              <a:cxnLst/>
              <a:rect l="l" t="t" r="r" b="b"/>
              <a:pathLst>
                <a:path w="12207" h="12207" extrusionOk="0">
                  <a:moveTo>
                    <a:pt x="2664" y="9543"/>
                  </a:moveTo>
                  <a:cubicBezTo>
                    <a:pt x="5293" y="12173"/>
                    <a:pt x="9529" y="12207"/>
                    <a:pt x="12207" y="9655"/>
                  </a:cubicBezTo>
                  <a:lnTo>
                    <a:pt x="2552" y="0"/>
                  </a:lnTo>
                  <a:cubicBezTo>
                    <a:pt x="0" y="2678"/>
                    <a:pt x="34" y="6914"/>
                    <a:pt x="2664" y="9543"/>
                  </a:cubicBezTo>
                  <a:close/>
                </a:path>
              </a:pathLst>
            </a:custGeom>
            <a:solidFill>
              <a:schemeClr val="dk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3" name="Google Shape;2063;p27"/>
            <p:cNvSpPr/>
            <p:nvPr/>
          </p:nvSpPr>
          <p:spPr>
            <a:xfrm>
              <a:off x="4192328" y="1189038"/>
              <a:ext cx="403225" cy="403225"/>
            </a:xfrm>
            <a:custGeom>
              <a:avLst/>
              <a:gdLst/>
              <a:ahLst/>
              <a:cxnLst/>
              <a:rect l="l" t="t" r="r" b="b"/>
              <a:pathLst>
                <a:path w="12206" h="12206" extrusionOk="0">
                  <a:moveTo>
                    <a:pt x="9543" y="2663"/>
                  </a:moveTo>
                  <a:cubicBezTo>
                    <a:pt x="6913" y="34"/>
                    <a:pt x="2677" y="0"/>
                    <a:pt x="0" y="2551"/>
                  </a:cubicBezTo>
                  <a:lnTo>
                    <a:pt x="9655" y="12206"/>
                  </a:lnTo>
                  <a:cubicBezTo>
                    <a:pt x="12206" y="9529"/>
                    <a:pt x="12172" y="5293"/>
                    <a:pt x="9543" y="2663"/>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064" name="Google Shape;2064;p27"/>
          <p:cNvGrpSpPr/>
          <p:nvPr/>
        </p:nvGrpSpPr>
        <p:grpSpPr>
          <a:xfrm>
            <a:off x="-8578" y="2367133"/>
            <a:ext cx="2187094" cy="2789634"/>
            <a:chOff x="3700202" y="2700338"/>
            <a:chExt cx="1654132" cy="2109842"/>
          </a:xfrm>
        </p:grpSpPr>
        <p:sp>
          <p:nvSpPr>
            <p:cNvPr id="2065" name="Google Shape;2065;p27"/>
            <p:cNvSpPr/>
            <p:nvPr/>
          </p:nvSpPr>
          <p:spPr>
            <a:xfrm>
              <a:off x="3700202" y="2700338"/>
              <a:ext cx="1654132" cy="2109842"/>
            </a:xfrm>
            <a:custGeom>
              <a:avLst/>
              <a:gdLst/>
              <a:ahLst/>
              <a:cxnLst/>
              <a:rect l="l" t="t" r="r" b="b"/>
              <a:pathLst>
                <a:path w="50004" h="63780" extrusionOk="0">
                  <a:moveTo>
                    <a:pt x="50004" y="50004"/>
                  </a:moveTo>
                  <a:lnTo>
                    <a:pt x="0" y="0"/>
                  </a:lnTo>
                  <a:lnTo>
                    <a:pt x="79" y="29993"/>
                  </a:lnTo>
                  <a:lnTo>
                    <a:pt x="33867" y="63780"/>
                  </a:lnTo>
                  <a:lnTo>
                    <a:pt x="50001" y="63703"/>
                  </a:lnTo>
                  <a:lnTo>
                    <a:pt x="50004" y="50004"/>
                  </a:ln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6" name="Google Shape;2066;p27"/>
            <p:cNvSpPr/>
            <p:nvPr/>
          </p:nvSpPr>
          <p:spPr>
            <a:xfrm>
              <a:off x="3703377" y="3690938"/>
              <a:ext cx="1117623" cy="1117589"/>
            </a:xfrm>
            <a:custGeom>
              <a:avLst/>
              <a:gdLst/>
              <a:ahLst/>
              <a:cxnLst/>
              <a:rect l="l" t="t" r="r" b="b"/>
              <a:pathLst>
                <a:path w="33788" h="33787" extrusionOk="0">
                  <a:moveTo>
                    <a:pt x="0" y="0"/>
                  </a:moveTo>
                  <a:lnTo>
                    <a:pt x="33788" y="33787"/>
                  </a:lnTo>
                  <a:lnTo>
                    <a:pt x="36" y="33751"/>
                  </a:lnTo>
                  <a:lnTo>
                    <a:pt x="0" y="0"/>
                  </a:lnTo>
                  <a:close/>
                </a:path>
              </a:pathLst>
            </a:custGeom>
            <a:solidFill>
              <a:schemeClr val="dk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7" name="Google Shape;2067;p27"/>
            <p:cNvSpPr/>
            <p:nvPr/>
          </p:nvSpPr>
          <p:spPr>
            <a:xfrm>
              <a:off x="4057390" y="3656013"/>
              <a:ext cx="935041" cy="652454"/>
            </a:xfrm>
            <a:custGeom>
              <a:avLst/>
              <a:gdLst/>
              <a:ahLst/>
              <a:cxnLst/>
              <a:rect l="l" t="t" r="r" b="b"/>
              <a:pathLst>
                <a:path w="28281" h="19728" extrusionOk="0">
                  <a:moveTo>
                    <a:pt x="0" y="5276"/>
                  </a:moveTo>
                  <a:lnTo>
                    <a:pt x="0" y="5276"/>
                  </a:lnTo>
                  <a:cubicBezTo>
                    <a:pt x="5276" y="0"/>
                    <a:pt x="13829" y="0"/>
                    <a:pt x="19104" y="5276"/>
                  </a:cubicBezTo>
                  <a:lnTo>
                    <a:pt x="28281" y="14453"/>
                  </a:lnTo>
                  <a:lnTo>
                    <a:pt x="28281" y="14453"/>
                  </a:lnTo>
                  <a:cubicBezTo>
                    <a:pt x="23006" y="19728"/>
                    <a:pt x="14453" y="19728"/>
                    <a:pt x="9177" y="14453"/>
                  </a:cubicBezTo>
                  <a:lnTo>
                    <a:pt x="0" y="5276"/>
                  </a:lnTo>
                  <a:close/>
                </a:path>
              </a:pathLst>
            </a:custGeom>
            <a:solidFill>
              <a:schemeClr val="dk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8" name="Google Shape;2068;p27"/>
            <p:cNvSpPr/>
            <p:nvPr/>
          </p:nvSpPr>
          <p:spPr>
            <a:xfrm>
              <a:off x="3746240" y="3967163"/>
              <a:ext cx="935041" cy="652471"/>
            </a:xfrm>
            <a:custGeom>
              <a:avLst/>
              <a:gdLst/>
              <a:ahLst/>
              <a:cxnLst/>
              <a:rect l="l" t="t" r="r" b="b"/>
              <a:pathLst>
                <a:path w="28281" h="19727" extrusionOk="0">
                  <a:moveTo>
                    <a:pt x="0" y="5275"/>
                  </a:moveTo>
                  <a:lnTo>
                    <a:pt x="0" y="5275"/>
                  </a:lnTo>
                  <a:cubicBezTo>
                    <a:pt x="5275" y="0"/>
                    <a:pt x="13828" y="0"/>
                    <a:pt x="19104" y="5275"/>
                  </a:cubicBezTo>
                  <a:lnTo>
                    <a:pt x="28281" y="14452"/>
                  </a:lnTo>
                  <a:lnTo>
                    <a:pt x="28281" y="14452"/>
                  </a:lnTo>
                  <a:cubicBezTo>
                    <a:pt x="23005" y="19727"/>
                    <a:pt x="14452" y="19727"/>
                    <a:pt x="9177" y="14452"/>
                  </a:cubicBezTo>
                  <a:lnTo>
                    <a:pt x="0" y="5275"/>
                  </a:lnTo>
                  <a:close/>
                </a:path>
              </a:pathLst>
            </a:custGeom>
            <a:solidFill>
              <a:schemeClr val="l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9" name="Google Shape;2069;p27"/>
            <p:cNvSpPr/>
            <p:nvPr/>
          </p:nvSpPr>
          <p:spPr>
            <a:xfrm>
              <a:off x="4128827" y="3976688"/>
              <a:ext cx="401633" cy="401633"/>
            </a:xfrm>
            <a:custGeom>
              <a:avLst/>
              <a:gdLst/>
              <a:ahLst/>
              <a:cxnLst/>
              <a:rect l="l" t="t" r="r" b="b"/>
              <a:pathLst>
                <a:path w="12133" h="12133" extrusionOk="0">
                  <a:moveTo>
                    <a:pt x="2647" y="9486"/>
                  </a:moveTo>
                  <a:cubicBezTo>
                    <a:pt x="5261" y="12100"/>
                    <a:pt x="9471" y="12133"/>
                    <a:pt x="12133" y="9597"/>
                  </a:cubicBezTo>
                  <a:lnTo>
                    <a:pt x="2536" y="0"/>
                  </a:lnTo>
                  <a:cubicBezTo>
                    <a:pt x="0" y="2662"/>
                    <a:pt x="33" y="6872"/>
                    <a:pt x="2647" y="9486"/>
                  </a:cubicBezTo>
                  <a:close/>
                </a:path>
              </a:pathLst>
            </a:custGeom>
            <a:solidFill>
              <a:schemeClr val="dk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70" name="Google Shape;2070;p27"/>
            <p:cNvSpPr/>
            <p:nvPr/>
          </p:nvSpPr>
          <p:spPr>
            <a:xfrm>
              <a:off x="4211377" y="3895725"/>
              <a:ext cx="401633" cy="401633"/>
            </a:xfrm>
            <a:custGeom>
              <a:avLst/>
              <a:gdLst/>
              <a:ahLst/>
              <a:cxnLst/>
              <a:rect l="l" t="t" r="r" b="b"/>
              <a:pathLst>
                <a:path w="12133" h="12133" extrusionOk="0">
                  <a:moveTo>
                    <a:pt x="9486" y="2647"/>
                  </a:moveTo>
                  <a:cubicBezTo>
                    <a:pt x="6872" y="33"/>
                    <a:pt x="2662" y="0"/>
                    <a:pt x="0" y="2536"/>
                  </a:cubicBezTo>
                  <a:lnTo>
                    <a:pt x="9597" y="12133"/>
                  </a:lnTo>
                  <a:cubicBezTo>
                    <a:pt x="12133" y="9471"/>
                    <a:pt x="12100" y="5261"/>
                    <a:pt x="9486" y="2647"/>
                  </a:cubicBezTo>
                  <a:close/>
                </a:path>
              </a:pathLst>
            </a:cu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071" name="Google Shape;2071;p27"/>
          <p:cNvSpPr/>
          <p:nvPr/>
        </p:nvSpPr>
        <p:spPr>
          <a:xfrm>
            <a:off x="7505439" y="-2014745"/>
            <a:ext cx="2187200" cy="2575531"/>
          </a:xfrm>
          <a:custGeom>
            <a:avLst/>
            <a:gdLst/>
            <a:ahLst/>
            <a:cxnLst/>
            <a:rect l="l" t="t" r="r" b="b"/>
            <a:pathLst>
              <a:path w="50016" h="58876" extrusionOk="0">
                <a:moveTo>
                  <a:pt x="50016" y="49881"/>
                </a:moveTo>
                <a:lnTo>
                  <a:pt x="135" y="0"/>
                </a:lnTo>
                <a:lnTo>
                  <a:pt x="0" y="29959"/>
                </a:lnTo>
                <a:lnTo>
                  <a:pt x="26668" y="56627"/>
                </a:lnTo>
                <a:cubicBezTo>
                  <a:pt x="28107" y="58067"/>
                  <a:pt x="30060" y="58876"/>
                  <a:pt x="32096" y="58876"/>
                </a:cubicBezTo>
                <a:lnTo>
                  <a:pt x="49927" y="58876"/>
                </a:lnTo>
                <a:lnTo>
                  <a:pt x="50016" y="49881"/>
                </a:ln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 name="TextBox 3">
            <a:extLst>
              <a:ext uri="{FF2B5EF4-FFF2-40B4-BE49-F238E27FC236}">
                <a16:creationId xmlns:a16="http://schemas.microsoft.com/office/drawing/2014/main" id="{B5995D4E-E150-868D-E1D0-BC53191B8146}"/>
              </a:ext>
            </a:extLst>
          </p:cNvPr>
          <p:cNvSpPr txBox="1"/>
          <p:nvPr/>
        </p:nvSpPr>
        <p:spPr>
          <a:xfrm>
            <a:off x="8680782" y="4750938"/>
            <a:ext cx="505857" cy="307777"/>
          </a:xfrm>
          <a:prstGeom prst="rect">
            <a:avLst/>
          </a:prstGeom>
          <a:noFill/>
        </p:spPr>
        <p:txBody>
          <a:bodyPr wrap="square" rtlCol="0">
            <a:spAutoFit/>
          </a:bodyPr>
          <a:lstStyle/>
          <a:p>
            <a:r>
              <a:rPr lang="en-US" dirty="0"/>
              <a:t>1</a:t>
            </a:r>
          </a:p>
        </p:txBody>
      </p:sp>
      <p:sp>
        <p:nvSpPr>
          <p:cNvPr id="2" name="TextBox 1">
            <a:extLst>
              <a:ext uri="{FF2B5EF4-FFF2-40B4-BE49-F238E27FC236}">
                <a16:creationId xmlns:a16="http://schemas.microsoft.com/office/drawing/2014/main" id="{9EA6FED9-CF93-2C75-9539-BDD5C9C8099F}"/>
              </a:ext>
            </a:extLst>
          </p:cNvPr>
          <p:cNvSpPr txBox="1"/>
          <p:nvPr/>
        </p:nvSpPr>
        <p:spPr>
          <a:xfrm>
            <a:off x="2787172" y="2722786"/>
            <a:ext cx="5689530" cy="1815882"/>
          </a:xfrm>
          <a:prstGeom prst="rect">
            <a:avLst/>
          </a:prstGeom>
          <a:noFill/>
        </p:spPr>
        <p:txBody>
          <a:bodyPr wrap="square" rtlCol="0">
            <a:spAutoFit/>
          </a:bodyPr>
          <a:lstStyle/>
          <a:p>
            <a:r>
              <a:rPr lang="en-US" b="1" dirty="0"/>
              <a:t>DAULPHIN TAMBI BESSONG</a:t>
            </a:r>
            <a:br>
              <a:rPr lang="en-US" b="1" dirty="0"/>
            </a:br>
            <a:r>
              <a:rPr lang="en-US" b="1" dirty="0"/>
              <a:t>2421621</a:t>
            </a:r>
            <a:br>
              <a:rPr lang="en-US" b="1" dirty="0"/>
            </a:br>
            <a:r>
              <a:rPr lang="en-US" b="1" dirty="0"/>
              <a:t>LCLM 5002</a:t>
            </a:r>
            <a:br>
              <a:rPr lang="en-US" b="1" dirty="0"/>
            </a:br>
            <a:r>
              <a:rPr lang="en-US" b="1" dirty="0"/>
              <a:t>DEVELOPING AND MANAGING  INDIVIDUALS AND TEAMS  </a:t>
            </a:r>
            <a:br>
              <a:rPr lang="en-US" b="1" dirty="0"/>
            </a:br>
            <a:r>
              <a:rPr lang="en-US" b="1" dirty="0"/>
              <a:t>Dr MUDASSAR HASAN</a:t>
            </a:r>
          </a:p>
          <a:p>
            <a:r>
              <a:rPr lang="en-US" b="1" dirty="0"/>
              <a:t>COMPONENT 1</a:t>
            </a:r>
          </a:p>
          <a:p>
            <a:r>
              <a:rPr lang="en-US" b="1" dirty="0"/>
              <a:t>INDIVIDUAL PRESENTATION</a:t>
            </a:r>
            <a:br>
              <a:rPr lang="en-US" b="1" dirty="0"/>
            </a:br>
            <a:endParaRPr lang="en-US"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75"/>
        <p:cNvGrpSpPr/>
        <p:nvPr/>
      </p:nvGrpSpPr>
      <p:grpSpPr>
        <a:xfrm>
          <a:off x="0" y="0"/>
          <a:ext cx="0" cy="0"/>
          <a:chOff x="0" y="0"/>
          <a:chExt cx="0" cy="0"/>
        </a:xfrm>
      </p:grpSpPr>
      <p:sp>
        <p:nvSpPr>
          <p:cNvPr id="4" name="TextBox 3">
            <a:extLst>
              <a:ext uri="{FF2B5EF4-FFF2-40B4-BE49-F238E27FC236}">
                <a16:creationId xmlns:a16="http://schemas.microsoft.com/office/drawing/2014/main" id="{4EDFF3E0-8EC2-A6BC-4336-015B47E9281E}"/>
              </a:ext>
            </a:extLst>
          </p:cNvPr>
          <p:cNvSpPr txBox="1"/>
          <p:nvPr/>
        </p:nvSpPr>
        <p:spPr>
          <a:xfrm>
            <a:off x="2462784" y="426720"/>
            <a:ext cx="4291584" cy="523220"/>
          </a:xfrm>
          <a:prstGeom prst="rect">
            <a:avLst/>
          </a:prstGeom>
          <a:noFill/>
        </p:spPr>
        <p:txBody>
          <a:bodyPr wrap="square" rtlCol="0">
            <a:spAutoFit/>
          </a:bodyPr>
          <a:lstStyle/>
          <a:p>
            <a:pPr algn="ctr"/>
            <a:r>
              <a:rPr lang="en-US" sz="2800" b="1" dirty="0">
                <a:latin typeface="+mj-lt"/>
                <a:cs typeface="Times New Roman" panose="02020603050405020304" pitchFamily="18" charset="0"/>
              </a:rPr>
              <a:t>AGENDA</a:t>
            </a:r>
          </a:p>
        </p:txBody>
      </p:sp>
      <p:graphicFrame>
        <p:nvGraphicFramePr>
          <p:cNvPr id="5" name="Table 4">
            <a:extLst>
              <a:ext uri="{FF2B5EF4-FFF2-40B4-BE49-F238E27FC236}">
                <a16:creationId xmlns:a16="http://schemas.microsoft.com/office/drawing/2014/main" id="{914C5EEC-2CC1-2D3C-A93F-4EE537EC3055}"/>
              </a:ext>
            </a:extLst>
          </p:cNvPr>
          <p:cNvGraphicFramePr>
            <a:graphicFrameLocks noGrp="1"/>
          </p:cNvGraphicFramePr>
          <p:nvPr>
            <p:extLst>
              <p:ext uri="{D42A27DB-BD31-4B8C-83A1-F6EECF244321}">
                <p14:modId xmlns:p14="http://schemas.microsoft.com/office/powerpoint/2010/main" val="3233840023"/>
              </p:ext>
            </p:extLst>
          </p:nvPr>
        </p:nvGraphicFramePr>
        <p:xfrm>
          <a:off x="1560576" y="1185926"/>
          <a:ext cx="6096000" cy="1854200"/>
        </p:xfrm>
        <a:graphic>
          <a:graphicData uri="http://schemas.openxmlformats.org/drawingml/2006/table">
            <a:tbl>
              <a:tblPr firstRow="1" bandRow="1">
                <a:tableStyleId>{A407EE39-42F6-4224-913A-FE5B60889325}</a:tableStyleId>
              </a:tblPr>
              <a:tblGrid>
                <a:gridCol w="5449824">
                  <a:extLst>
                    <a:ext uri="{9D8B030D-6E8A-4147-A177-3AD203B41FA5}">
                      <a16:colId xmlns:a16="http://schemas.microsoft.com/office/drawing/2014/main" val="2200423801"/>
                    </a:ext>
                  </a:extLst>
                </a:gridCol>
                <a:gridCol w="646176">
                  <a:extLst>
                    <a:ext uri="{9D8B030D-6E8A-4147-A177-3AD203B41FA5}">
                      <a16:colId xmlns:a16="http://schemas.microsoft.com/office/drawing/2014/main" val="4071491627"/>
                    </a:ext>
                  </a:extLst>
                </a:gridCol>
              </a:tblGrid>
              <a:tr h="37084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400" b="1" i="0" u="none" strike="noStrike" cap="none" dirty="0">
                          <a:solidFill>
                            <a:srgbClr val="000000"/>
                          </a:solidFill>
                          <a:effectLst/>
                          <a:latin typeface="+mj-lt"/>
                          <a:ea typeface="Arial"/>
                          <a:cs typeface="Times New Roman" panose="02020603050405020304" pitchFamily="18" charset="0"/>
                          <a:sym typeface="Arial"/>
                        </a:rPr>
                        <a:t>Introduction</a:t>
                      </a:r>
                    </a:p>
                  </a:txBody>
                  <a:tcPr/>
                </a:tc>
                <a:tc>
                  <a:txBody>
                    <a:bodyPr/>
                    <a:lstStyle/>
                    <a:p>
                      <a:r>
                        <a:rPr lang="en-US" dirty="0">
                          <a:latin typeface="+mj-lt"/>
                        </a:rPr>
                        <a:t>03</a:t>
                      </a:r>
                    </a:p>
                  </a:txBody>
                  <a:tcPr/>
                </a:tc>
                <a:extLst>
                  <a:ext uri="{0D108BD9-81ED-4DB2-BD59-A6C34878D82A}">
                    <a16:rowId xmlns:a16="http://schemas.microsoft.com/office/drawing/2014/main" val="975456824"/>
                  </a:ext>
                </a:extLst>
              </a:tr>
              <a:tr h="37084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400" b="1" i="0" u="none" strike="noStrike" cap="none" dirty="0">
                          <a:solidFill>
                            <a:srgbClr val="000000"/>
                          </a:solidFill>
                          <a:effectLst/>
                          <a:latin typeface="+mj-lt"/>
                          <a:ea typeface="Arial"/>
                          <a:cs typeface="Times New Roman" panose="02020603050405020304" pitchFamily="18" charset="0"/>
                          <a:sym typeface="Arial"/>
                        </a:rPr>
                        <a:t>Recruitment Process of a Lorry Driver at Royal Mail PLC</a:t>
                      </a:r>
                    </a:p>
                  </a:txBody>
                  <a:tcPr/>
                </a:tc>
                <a:tc>
                  <a:txBody>
                    <a:bodyPr/>
                    <a:lstStyle/>
                    <a:p>
                      <a:r>
                        <a:rPr lang="en-US" dirty="0">
                          <a:latin typeface="+mj-lt"/>
                        </a:rPr>
                        <a:t>04</a:t>
                      </a:r>
                    </a:p>
                  </a:txBody>
                  <a:tcPr/>
                </a:tc>
                <a:extLst>
                  <a:ext uri="{0D108BD9-81ED-4DB2-BD59-A6C34878D82A}">
                    <a16:rowId xmlns:a16="http://schemas.microsoft.com/office/drawing/2014/main" val="807268861"/>
                  </a:ext>
                </a:extLst>
              </a:tr>
              <a:tr h="370840">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400" b="1" i="0" u="none" strike="noStrike" cap="none" dirty="0">
                          <a:solidFill>
                            <a:srgbClr val="000000"/>
                          </a:solidFill>
                          <a:effectLst/>
                          <a:latin typeface="+mj-lt"/>
                          <a:ea typeface="Arial"/>
                          <a:cs typeface="Times New Roman" panose="02020603050405020304" pitchFamily="18" charset="0"/>
                          <a:sym typeface="Arial"/>
                        </a:rPr>
                        <a:t>Learning, Training and Development Needs</a:t>
                      </a:r>
                    </a:p>
                  </a:txBody>
                  <a:tcPr/>
                </a:tc>
                <a:tc>
                  <a:txBody>
                    <a:bodyPr/>
                    <a:lstStyle/>
                    <a:p>
                      <a:r>
                        <a:rPr lang="en-US" dirty="0">
                          <a:latin typeface="+mj-lt"/>
                        </a:rPr>
                        <a:t>07</a:t>
                      </a:r>
                    </a:p>
                  </a:txBody>
                  <a:tcPr/>
                </a:tc>
                <a:extLst>
                  <a:ext uri="{0D108BD9-81ED-4DB2-BD59-A6C34878D82A}">
                    <a16:rowId xmlns:a16="http://schemas.microsoft.com/office/drawing/2014/main" val="4019320612"/>
                  </a:ext>
                </a:extLst>
              </a:tr>
              <a:tr h="370840">
                <a:tc>
                  <a:txBody>
                    <a:bodyPr/>
                    <a:lstStyle/>
                    <a:p>
                      <a:r>
                        <a:rPr lang="en-US" sz="1400" b="1" i="0" u="none" strike="noStrike" cap="none" dirty="0">
                          <a:solidFill>
                            <a:srgbClr val="000000"/>
                          </a:solidFill>
                          <a:effectLst/>
                          <a:latin typeface="+mj-lt"/>
                          <a:ea typeface="Arial"/>
                          <a:cs typeface="Times New Roman" panose="02020603050405020304" pitchFamily="18" charset="0"/>
                          <a:sym typeface="Arial"/>
                        </a:rPr>
                        <a:t>Conclusion</a:t>
                      </a:r>
                      <a:endParaRPr lang="en-US" b="1" dirty="0">
                        <a:latin typeface="+mj-lt"/>
                        <a:cs typeface="Times New Roman" panose="02020603050405020304" pitchFamily="18" charset="0"/>
                      </a:endParaRPr>
                    </a:p>
                  </a:txBody>
                  <a:tcPr/>
                </a:tc>
                <a:tc>
                  <a:txBody>
                    <a:bodyPr/>
                    <a:lstStyle/>
                    <a:p>
                      <a:r>
                        <a:rPr lang="en-US" dirty="0">
                          <a:latin typeface="+mj-lt"/>
                        </a:rPr>
                        <a:t>11</a:t>
                      </a:r>
                    </a:p>
                  </a:txBody>
                  <a:tcPr/>
                </a:tc>
                <a:extLst>
                  <a:ext uri="{0D108BD9-81ED-4DB2-BD59-A6C34878D82A}">
                    <a16:rowId xmlns:a16="http://schemas.microsoft.com/office/drawing/2014/main" val="1658638738"/>
                  </a:ext>
                </a:extLst>
              </a:tr>
              <a:tr h="370840">
                <a:tc>
                  <a:txBody>
                    <a:bodyPr/>
                    <a:lstStyle/>
                    <a:p>
                      <a:r>
                        <a:rPr lang="en-US" b="1" dirty="0">
                          <a:latin typeface="+mj-lt"/>
                          <a:cs typeface="Times New Roman" panose="02020603050405020304" pitchFamily="18" charset="0"/>
                        </a:rPr>
                        <a:t>References</a:t>
                      </a:r>
                    </a:p>
                  </a:txBody>
                  <a:tcPr/>
                </a:tc>
                <a:tc>
                  <a:txBody>
                    <a:bodyPr/>
                    <a:lstStyle/>
                    <a:p>
                      <a:r>
                        <a:rPr lang="en-US" dirty="0">
                          <a:latin typeface="+mj-lt"/>
                        </a:rPr>
                        <a:t>12</a:t>
                      </a:r>
                    </a:p>
                  </a:txBody>
                  <a:tcPr/>
                </a:tc>
                <a:extLst>
                  <a:ext uri="{0D108BD9-81ED-4DB2-BD59-A6C34878D82A}">
                    <a16:rowId xmlns:a16="http://schemas.microsoft.com/office/drawing/2014/main" val="1064974337"/>
                  </a:ext>
                </a:extLst>
              </a:tr>
            </a:tbl>
          </a:graphicData>
        </a:graphic>
      </p:graphicFrame>
      <p:sp>
        <p:nvSpPr>
          <p:cNvPr id="2" name="TextBox 1">
            <a:extLst>
              <a:ext uri="{FF2B5EF4-FFF2-40B4-BE49-F238E27FC236}">
                <a16:creationId xmlns:a16="http://schemas.microsoft.com/office/drawing/2014/main" id="{9A00F2C4-877C-CC32-91DA-F2FCFBD8A601}"/>
              </a:ext>
            </a:extLst>
          </p:cNvPr>
          <p:cNvSpPr txBox="1"/>
          <p:nvPr/>
        </p:nvSpPr>
        <p:spPr>
          <a:xfrm>
            <a:off x="8638143" y="4720493"/>
            <a:ext cx="505857" cy="307777"/>
          </a:xfrm>
          <a:prstGeom prst="rect">
            <a:avLst/>
          </a:prstGeom>
          <a:noFill/>
        </p:spPr>
        <p:txBody>
          <a:bodyPr wrap="square" rtlCol="0">
            <a:spAutoFit/>
          </a:bodyPr>
          <a:lstStyle/>
          <a:p>
            <a:r>
              <a:rPr lang="en-US" dirty="0"/>
              <a:t>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084"/>
        <p:cNvGrpSpPr/>
        <p:nvPr/>
      </p:nvGrpSpPr>
      <p:grpSpPr>
        <a:xfrm>
          <a:off x="0" y="0"/>
          <a:ext cx="0" cy="0"/>
          <a:chOff x="0" y="0"/>
          <a:chExt cx="0" cy="0"/>
        </a:xfrm>
      </p:grpSpPr>
      <p:sp>
        <p:nvSpPr>
          <p:cNvPr id="29" name="TextBox 28">
            <a:extLst>
              <a:ext uri="{FF2B5EF4-FFF2-40B4-BE49-F238E27FC236}">
                <a16:creationId xmlns:a16="http://schemas.microsoft.com/office/drawing/2014/main" id="{44272989-78D9-83D7-28B0-28F69A3403E0}"/>
              </a:ext>
            </a:extLst>
          </p:cNvPr>
          <p:cNvSpPr txBox="1"/>
          <p:nvPr/>
        </p:nvSpPr>
        <p:spPr>
          <a:xfrm>
            <a:off x="3927232" y="573582"/>
            <a:ext cx="5216768" cy="458074"/>
          </a:xfrm>
          <a:prstGeom prst="rect">
            <a:avLst/>
          </a:prstGeom>
          <a:noFill/>
        </p:spPr>
        <p:txBody>
          <a:bodyPr wrap="square">
            <a:spAutoFit/>
          </a:bodyPr>
          <a:lstStyle/>
          <a:p>
            <a:pPr marL="0" marR="0" algn="just">
              <a:lnSpc>
                <a:spcPct val="150000"/>
              </a:lnSpc>
              <a:spcBef>
                <a:spcPts val="1800"/>
              </a:spcBef>
              <a:spcAft>
                <a:spcPts val="400"/>
              </a:spcAft>
              <a:buNone/>
            </a:pPr>
            <a:r>
              <a:rPr lang="en-US" sz="1800" b="1" kern="100" dirty="0">
                <a:solidFill>
                  <a:srgbClr val="000000"/>
                </a:solidFill>
                <a:effectLst/>
                <a:latin typeface="+mj-lt"/>
                <a:ea typeface="Times New Roman" panose="02020603050405020304" pitchFamily="18" charset="0"/>
                <a:cs typeface="Times New Roman" panose="02020603050405020304" pitchFamily="18" charset="0"/>
              </a:rPr>
              <a:t>Introduction</a:t>
            </a:r>
          </a:p>
        </p:txBody>
      </p:sp>
      <p:sp>
        <p:nvSpPr>
          <p:cNvPr id="31" name="TextBox 30">
            <a:extLst>
              <a:ext uri="{FF2B5EF4-FFF2-40B4-BE49-F238E27FC236}">
                <a16:creationId xmlns:a16="http://schemas.microsoft.com/office/drawing/2014/main" id="{CC508982-D46E-0E51-5209-E3A1D2C04BBB}"/>
              </a:ext>
            </a:extLst>
          </p:cNvPr>
          <p:cNvSpPr txBox="1"/>
          <p:nvPr/>
        </p:nvSpPr>
        <p:spPr>
          <a:xfrm>
            <a:off x="287215" y="1303933"/>
            <a:ext cx="5216768" cy="1838388"/>
          </a:xfrm>
          <a:prstGeom prst="rect">
            <a:avLst/>
          </a:prstGeom>
          <a:noFill/>
        </p:spPr>
        <p:txBody>
          <a:bodyPr wrap="square">
            <a:spAutoFit/>
          </a:bodyPr>
          <a:lstStyle/>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Royal Mail PLC is a large UK logistic and post organization (Royal mail, 2026).</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Lorry drivers are very important in their operations.</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Safety, efficiency, and reliability are provided by establishing active recruitment and training.</a:t>
            </a:r>
          </a:p>
          <a:p>
            <a:pPr marL="342900" marR="0" lvl="0" indent="-342900" algn="just">
              <a:lnSpc>
                <a:spcPct val="150000"/>
              </a:lnSpc>
              <a:spcAft>
                <a:spcPts val="800"/>
              </a:spcAft>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This presentation will concentrate on the learning, development, and recruitment theories.</a:t>
            </a:r>
          </a:p>
        </p:txBody>
      </p:sp>
      <p:pic>
        <p:nvPicPr>
          <p:cNvPr id="2050" name="Picture 2">
            <a:extLst>
              <a:ext uri="{FF2B5EF4-FFF2-40B4-BE49-F238E27FC236}">
                <a16:creationId xmlns:a16="http://schemas.microsoft.com/office/drawing/2014/main" id="{028D82B3-EE5A-6E4D-F179-C96A3017F2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2209" y="1485167"/>
            <a:ext cx="2945071" cy="197609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CD93C31-230C-11A7-6254-5E8CBEEB8C7B}"/>
              </a:ext>
            </a:extLst>
          </p:cNvPr>
          <p:cNvSpPr txBox="1"/>
          <p:nvPr/>
        </p:nvSpPr>
        <p:spPr>
          <a:xfrm>
            <a:off x="8638143" y="4673600"/>
            <a:ext cx="505857" cy="307777"/>
          </a:xfrm>
          <a:prstGeom prst="rect">
            <a:avLst/>
          </a:prstGeom>
          <a:noFill/>
        </p:spPr>
        <p:txBody>
          <a:bodyPr wrap="square" rtlCol="0">
            <a:spAutoFit/>
          </a:bodyPr>
          <a:lstStyle/>
          <a:p>
            <a:r>
              <a:rPr lang="en-US" dirty="0"/>
              <a:t>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12"/>
        <p:cNvGrpSpPr/>
        <p:nvPr/>
      </p:nvGrpSpPr>
      <p:grpSpPr>
        <a:xfrm>
          <a:off x="0" y="0"/>
          <a:ext cx="0" cy="0"/>
          <a:chOff x="0" y="0"/>
          <a:chExt cx="0" cy="0"/>
        </a:xfrm>
      </p:grpSpPr>
      <p:grpSp>
        <p:nvGrpSpPr>
          <p:cNvPr id="2116" name="Google Shape;2116;p31"/>
          <p:cNvGrpSpPr/>
          <p:nvPr/>
        </p:nvGrpSpPr>
        <p:grpSpPr>
          <a:xfrm>
            <a:off x="8035095" y="-120561"/>
            <a:ext cx="1507871" cy="1510263"/>
            <a:chOff x="39184" y="-151930"/>
            <a:chExt cx="1309825" cy="1311903"/>
          </a:xfrm>
        </p:grpSpPr>
        <p:sp>
          <p:nvSpPr>
            <p:cNvPr id="2117" name="Google Shape;2117;p31"/>
            <p:cNvSpPr/>
            <p:nvPr/>
          </p:nvSpPr>
          <p:spPr>
            <a:xfrm>
              <a:off x="1304909" y="54495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8" name="Google Shape;2118;p31"/>
            <p:cNvSpPr/>
            <p:nvPr/>
          </p:nvSpPr>
          <p:spPr>
            <a:xfrm>
              <a:off x="1231442" y="614221"/>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9" name="Google Shape;2119;p31"/>
            <p:cNvSpPr/>
            <p:nvPr/>
          </p:nvSpPr>
          <p:spPr>
            <a:xfrm>
              <a:off x="1160075" y="685588"/>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0" name="Google Shape;2120;p31"/>
            <p:cNvSpPr/>
            <p:nvPr/>
          </p:nvSpPr>
          <p:spPr>
            <a:xfrm>
              <a:off x="1088707" y="756956"/>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1" name="Google Shape;2121;p31"/>
            <p:cNvSpPr/>
            <p:nvPr/>
          </p:nvSpPr>
          <p:spPr>
            <a:xfrm>
              <a:off x="1019439" y="828324"/>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2" name="Google Shape;2122;p31"/>
            <p:cNvSpPr/>
            <p:nvPr/>
          </p:nvSpPr>
          <p:spPr>
            <a:xfrm>
              <a:off x="948072" y="899691"/>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3" name="Google Shape;2123;p31"/>
            <p:cNvSpPr/>
            <p:nvPr/>
          </p:nvSpPr>
          <p:spPr>
            <a:xfrm>
              <a:off x="876704" y="968960"/>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4" name="Google Shape;2124;p31"/>
            <p:cNvSpPr/>
            <p:nvPr/>
          </p:nvSpPr>
          <p:spPr>
            <a:xfrm>
              <a:off x="805336" y="1040328"/>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5" name="Google Shape;2125;p31"/>
            <p:cNvSpPr/>
            <p:nvPr/>
          </p:nvSpPr>
          <p:spPr>
            <a:xfrm>
              <a:off x="733969" y="1111695"/>
              <a:ext cx="482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6" name="Google Shape;2126;p31"/>
            <p:cNvSpPr/>
            <p:nvPr/>
          </p:nvSpPr>
          <p:spPr>
            <a:xfrm>
              <a:off x="1244036" y="486180"/>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7" name="Google Shape;2127;p31"/>
            <p:cNvSpPr/>
            <p:nvPr/>
          </p:nvSpPr>
          <p:spPr>
            <a:xfrm>
              <a:off x="1174769" y="557547"/>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8" name="Google Shape;2128;p31"/>
            <p:cNvSpPr/>
            <p:nvPr/>
          </p:nvSpPr>
          <p:spPr>
            <a:xfrm>
              <a:off x="1105499" y="62891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29" name="Google Shape;2129;p31"/>
            <p:cNvSpPr/>
            <p:nvPr/>
          </p:nvSpPr>
          <p:spPr>
            <a:xfrm>
              <a:off x="1034132" y="70028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0" name="Google Shape;2130;p31"/>
            <p:cNvSpPr/>
            <p:nvPr/>
          </p:nvSpPr>
          <p:spPr>
            <a:xfrm>
              <a:off x="960666" y="769550"/>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1" name="Google Shape;2131;p31"/>
            <p:cNvSpPr/>
            <p:nvPr/>
          </p:nvSpPr>
          <p:spPr>
            <a:xfrm>
              <a:off x="889298" y="84091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2" name="Google Shape;2132;p31"/>
            <p:cNvSpPr/>
            <p:nvPr/>
          </p:nvSpPr>
          <p:spPr>
            <a:xfrm>
              <a:off x="817931" y="912285"/>
              <a:ext cx="482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3" name="Google Shape;2133;p31"/>
            <p:cNvSpPr/>
            <p:nvPr/>
          </p:nvSpPr>
          <p:spPr>
            <a:xfrm>
              <a:off x="748662" y="983653"/>
              <a:ext cx="46178" cy="46179"/>
            </a:xfrm>
            <a:custGeom>
              <a:avLst/>
              <a:gdLst/>
              <a:ahLst/>
              <a:cxnLst/>
              <a:rect l="l" t="t" r="r" b="b"/>
              <a:pathLst>
                <a:path w="1094" h="1095" extrusionOk="0">
                  <a:moveTo>
                    <a:pt x="194" y="900"/>
                  </a:moveTo>
                  <a:cubicBezTo>
                    <a:pt x="0" y="705"/>
                    <a:pt x="0" y="389"/>
                    <a:pt x="194" y="195"/>
                  </a:cubicBezTo>
                  <a:cubicBezTo>
                    <a:pt x="389" y="0"/>
                    <a:pt x="705" y="0"/>
                    <a:pt x="899" y="195"/>
                  </a:cubicBezTo>
                  <a:cubicBezTo>
                    <a:pt x="1094" y="389"/>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4" name="Google Shape;2134;p31"/>
            <p:cNvSpPr/>
            <p:nvPr/>
          </p:nvSpPr>
          <p:spPr>
            <a:xfrm>
              <a:off x="677294" y="1052922"/>
              <a:ext cx="46178" cy="48278"/>
            </a:xfrm>
            <a:custGeom>
              <a:avLst/>
              <a:gdLst/>
              <a:ahLst/>
              <a:cxnLst/>
              <a:rect l="l" t="t" r="r" b="b"/>
              <a:pathLst>
                <a:path w="1094" h="1094" extrusionOk="0">
                  <a:moveTo>
                    <a:pt x="194" y="900"/>
                  </a:moveTo>
                  <a:cubicBezTo>
                    <a:pt x="0" y="705"/>
                    <a:pt x="0" y="389"/>
                    <a:pt x="194" y="195"/>
                  </a:cubicBezTo>
                  <a:cubicBezTo>
                    <a:pt x="389" y="0"/>
                    <a:pt x="705" y="0"/>
                    <a:pt x="900" y="195"/>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5" name="Google Shape;2135;p31"/>
            <p:cNvSpPr/>
            <p:nvPr/>
          </p:nvSpPr>
          <p:spPr>
            <a:xfrm>
              <a:off x="1187363" y="427407"/>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6" name="Google Shape;2136;p31"/>
            <p:cNvSpPr/>
            <p:nvPr/>
          </p:nvSpPr>
          <p:spPr>
            <a:xfrm>
              <a:off x="1115995" y="498774"/>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7" name="Google Shape;2137;p31"/>
            <p:cNvSpPr/>
            <p:nvPr/>
          </p:nvSpPr>
          <p:spPr>
            <a:xfrm>
              <a:off x="1046726" y="572240"/>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8" name="Google Shape;2138;p31"/>
            <p:cNvSpPr/>
            <p:nvPr/>
          </p:nvSpPr>
          <p:spPr>
            <a:xfrm>
              <a:off x="975359" y="643608"/>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39" name="Google Shape;2139;p31"/>
            <p:cNvSpPr/>
            <p:nvPr/>
          </p:nvSpPr>
          <p:spPr>
            <a:xfrm>
              <a:off x="901893" y="710777"/>
              <a:ext cx="48279" cy="48278"/>
            </a:xfrm>
            <a:custGeom>
              <a:avLst/>
              <a:gdLst/>
              <a:ahLst/>
              <a:cxnLst/>
              <a:rect l="l" t="t" r="r" b="b"/>
              <a:pathLst>
                <a:path w="1095" h="1094" extrusionOk="0">
                  <a:moveTo>
                    <a:pt x="195" y="900"/>
                  </a:moveTo>
                  <a:cubicBezTo>
                    <a:pt x="0" y="705"/>
                    <a:pt x="0" y="389"/>
                    <a:pt x="195" y="194"/>
                  </a:cubicBezTo>
                  <a:cubicBezTo>
                    <a:pt x="390" y="0"/>
                    <a:pt x="706" y="0"/>
                    <a:pt x="900" y="194"/>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0" name="Google Shape;2140;p31"/>
            <p:cNvSpPr/>
            <p:nvPr/>
          </p:nvSpPr>
          <p:spPr>
            <a:xfrm>
              <a:off x="832623" y="782145"/>
              <a:ext cx="46178" cy="482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1" name="Google Shape;2141;p31"/>
            <p:cNvSpPr/>
            <p:nvPr/>
          </p:nvSpPr>
          <p:spPr>
            <a:xfrm>
              <a:off x="761256" y="853512"/>
              <a:ext cx="48278" cy="48279"/>
            </a:xfrm>
            <a:custGeom>
              <a:avLst/>
              <a:gdLst/>
              <a:ahLst/>
              <a:cxnLst/>
              <a:rect l="l" t="t" r="r" b="b"/>
              <a:pathLst>
                <a:path w="1094" h="1095" extrusionOk="0">
                  <a:moveTo>
                    <a:pt x="194" y="900"/>
                  </a:moveTo>
                  <a:cubicBezTo>
                    <a:pt x="0" y="706"/>
                    <a:pt x="0" y="390"/>
                    <a:pt x="194" y="195"/>
                  </a:cubicBezTo>
                  <a:cubicBezTo>
                    <a:pt x="389" y="0"/>
                    <a:pt x="705" y="0"/>
                    <a:pt x="900" y="195"/>
                  </a:cubicBezTo>
                  <a:cubicBezTo>
                    <a:pt x="1094" y="390"/>
                    <a:pt x="1094" y="706"/>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2" name="Google Shape;2142;p31"/>
            <p:cNvSpPr/>
            <p:nvPr/>
          </p:nvSpPr>
          <p:spPr>
            <a:xfrm>
              <a:off x="689888" y="92488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3" name="Google Shape;2143;p31"/>
            <p:cNvSpPr/>
            <p:nvPr/>
          </p:nvSpPr>
          <p:spPr>
            <a:xfrm>
              <a:off x="618521" y="996247"/>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4" name="Google Shape;2144;p31"/>
            <p:cNvSpPr/>
            <p:nvPr/>
          </p:nvSpPr>
          <p:spPr>
            <a:xfrm>
              <a:off x="1128589" y="370732"/>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5" name="Google Shape;2145;p31"/>
            <p:cNvSpPr/>
            <p:nvPr/>
          </p:nvSpPr>
          <p:spPr>
            <a:xfrm>
              <a:off x="1057221" y="440001"/>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6" name="Google Shape;2146;p31"/>
            <p:cNvSpPr/>
            <p:nvPr/>
          </p:nvSpPr>
          <p:spPr>
            <a:xfrm>
              <a:off x="985854" y="511368"/>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7" name="Google Shape;2147;p31"/>
            <p:cNvSpPr/>
            <p:nvPr/>
          </p:nvSpPr>
          <p:spPr>
            <a:xfrm>
              <a:off x="916585" y="582736"/>
              <a:ext cx="46179" cy="48279"/>
            </a:xfrm>
            <a:custGeom>
              <a:avLst/>
              <a:gdLst/>
              <a:ahLst/>
              <a:cxnLst/>
              <a:rect l="l" t="t" r="r" b="b"/>
              <a:pathLst>
                <a:path w="1095" h="1095" extrusionOk="0">
                  <a:moveTo>
                    <a:pt x="195" y="900"/>
                  </a:moveTo>
                  <a:cubicBezTo>
                    <a:pt x="0" y="705"/>
                    <a:pt x="0" y="390"/>
                    <a:pt x="195" y="195"/>
                  </a:cubicBezTo>
                  <a:cubicBezTo>
                    <a:pt x="390" y="0"/>
                    <a:pt x="706" y="0"/>
                    <a:pt x="900" y="195"/>
                  </a:cubicBezTo>
                  <a:cubicBezTo>
                    <a:pt x="1095" y="390"/>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8" name="Google Shape;2148;p31"/>
            <p:cNvSpPr/>
            <p:nvPr/>
          </p:nvSpPr>
          <p:spPr>
            <a:xfrm>
              <a:off x="845218" y="654104"/>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9" name="Google Shape;2149;p31"/>
            <p:cNvSpPr/>
            <p:nvPr/>
          </p:nvSpPr>
          <p:spPr>
            <a:xfrm>
              <a:off x="775949" y="727570"/>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0" name="Google Shape;2150;p31"/>
            <p:cNvSpPr/>
            <p:nvPr/>
          </p:nvSpPr>
          <p:spPr>
            <a:xfrm>
              <a:off x="702483" y="796839"/>
              <a:ext cx="48279" cy="461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1" name="Google Shape;2151;p31"/>
            <p:cNvSpPr/>
            <p:nvPr/>
          </p:nvSpPr>
          <p:spPr>
            <a:xfrm>
              <a:off x="631115" y="866107"/>
              <a:ext cx="48279" cy="48279"/>
            </a:xfrm>
            <a:custGeom>
              <a:avLst/>
              <a:gdLst/>
              <a:ahLst/>
              <a:cxnLst/>
              <a:rect l="l" t="t" r="r" b="b"/>
              <a:pathLst>
                <a:path w="1095" h="1095" extrusionOk="0">
                  <a:moveTo>
                    <a:pt x="195" y="900"/>
                  </a:moveTo>
                  <a:cubicBezTo>
                    <a:pt x="0" y="706"/>
                    <a:pt x="0" y="390"/>
                    <a:pt x="195" y="195"/>
                  </a:cubicBezTo>
                  <a:cubicBezTo>
                    <a:pt x="390" y="0"/>
                    <a:pt x="705" y="0"/>
                    <a:pt x="900" y="195"/>
                  </a:cubicBezTo>
                  <a:cubicBezTo>
                    <a:pt x="1095" y="390"/>
                    <a:pt x="1095" y="706"/>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2" name="Google Shape;2152;p31"/>
            <p:cNvSpPr/>
            <p:nvPr/>
          </p:nvSpPr>
          <p:spPr>
            <a:xfrm>
              <a:off x="559747" y="93747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3" name="Google Shape;2153;p31"/>
            <p:cNvSpPr/>
            <p:nvPr/>
          </p:nvSpPr>
          <p:spPr>
            <a:xfrm>
              <a:off x="1071915" y="311959"/>
              <a:ext cx="461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4" name="Google Shape;2154;p31"/>
            <p:cNvSpPr/>
            <p:nvPr/>
          </p:nvSpPr>
          <p:spPr>
            <a:xfrm>
              <a:off x="1000547" y="383327"/>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5" name="Google Shape;2155;p31"/>
            <p:cNvSpPr/>
            <p:nvPr/>
          </p:nvSpPr>
          <p:spPr>
            <a:xfrm>
              <a:off x="929180" y="454694"/>
              <a:ext cx="48278" cy="46179"/>
            </a:xfrm>
            <a:custGeom>
              <a:avLst/>
              <a:gdLst/>
              <a:ahLst/>
              <a:cxnLst/>
              <a:rect l="l" t="t" r="r" b="b"/>
              <a:pathLst>
                <a:path w="1094" h="1095" extrusionOk="0">
                  <a:moveTo>
                    <a:pt x="194" y="900"/>
                  </a:moveTo>
                  <a:cubicBezTo>
                    <a:pt x="0" y="706"/>
                    <a:pt x="0" y="390"/>
                    <a:pt x="194" y="195"/>
                  </a:cubicBezTo>
                  <a:cubicBezTo>
                    <a:pt x="389" y="0"/>
                    <a:pt x="705" y="0"/>
                    <a:pt x="899" y="195"/>
                  </a:cubicBezTo>
                  <a:cubicBezTo>
                    <a:pt x="1094" y="390"/>
                    <a:pt x="1094" y="706"/>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6" name="Google Shape;2156;p31"/>
            <p:cNvSpPr/>
            <p:nvPr/>
          </p:nvSpPr>
          <p:spPr>
            <a:xfrm>
              <a:off x="857812" y="523963"/>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7" name="Google Shape;2157;p31"/>
            <p:cNvSpPr/>
            <p:nvPr/>
          </p:nvSpPr>
          <p:spPr>
            <a:xfrm>
              <a:off x="786444" y="595330"/>
              <a:ext cx="48278" cy="482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8" name="Google Shape;2158;p31"/>
            <p:cNvSpPr/>
            <p:nvPr/>
          </p:nvSpPr>
          <p:spPr>
            <a:xfrm>
              <a:off x="717176" y="66879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9" name="Google Shape;2159;p31"/>
            <p:cNvSpPr/>
            <p:nvPr/>
          </p:nvSpPr>
          <p:spPr>
            <a:xfrm>
              <a:off x="647907" y="740164"/>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0" name="Google Shape;2160;p31"/>
            <p:cNvSpPr/>
            <p:nvPr/>
          </p:nvSpPr>
          <p:spPr>
            <a:xfrm>
              <a:off x="574441" y="809433"/>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1" name="Google Shape;2161;p31"/>
            <p:cNvSpPr/>
            <p:nvPr/>
          </p:nvSpPr>
          <p:spPr>
            <a:xfrm>
              <a:off x="503073" y="880800"/>
              <a:ext cx="48278" cy="46178"/>
            </a:xfrm>
            <a:custGeom>
              <a:avLst/>
              <a:gdLst/>
              <a:ahLst/>
              <a:cxnLst/>
              <a:rect l="l" t="t" r="r" b="b"/>
              <a:pathLst>
                <a:path w="1094" h="1094" extrusionOk="0">
                  <a:moveTo>
                    <a:pt x="194" y="899"/>
                  </a:moveTo>
                  <a:cubicBezTo>
                    <a:pt x="0" y="705"/>
                    <a:pt x="0" y="389"/>
                    <a:pt x="194" y="194"/>
                  </a:cubicBezTo>
                  <a:cubicBezTo>
                    <a:pt x="389" y="0"/>
                    <a:pt x="705" y="0"/>
                    <a:pt x="899" y="194"/>
                  </a:cubicBezTo>
                  <a:cubicBezTo>
                    <a:pt x="1094" y="389"/>
                    <a:pt x="1094" y="705"/>
                    <a:pt x="899" y="899"/>
                  </a:cubicBezTo>
                  <a:cubicBezTo>
                    <a:pt x="705" y="1094"/>
                    <a:pt x="389" y="1094"/>
                    <a:pt x="194"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2" name="Google Shape;2162;p31"/>
            <p:cNvSpPr/>
            <p:nvPr/>
          </p:nvSpPr>
          <p:spPr>
            <a:xfrm>
              <a:off x="1013141" y="253186"/>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3" name="Google Shape;2163;p31"/>
            <p:cNvSpPr/>
            <p:nvPr/>
          </p:nvSpPr>
          <p:spPr>
            <a:xfrm>
              <a:off x="941774" y="324553"/>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4" name="Google Shape;2164;p31"/>
            <p:cNvSpPr/>
            <p:nvPr/>
          </p:nvSpPr>
          <p:spPr>
            <a:xfrm>
              <a:off x="870406" y="395921"/>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5" name="Google Shape;2165;p31"/>
            <p:cNvSpPr/>
            <p:nvPr/>
          </p:nvSpPr>
          <p:spPr>
            <a:xfrm>
              <a:off x="799039" y="467288"/>
              <a:ext cx="48279" cy="48278"/>
            </a:xfrm>
            <a:custGeom>
              <a:avLst/>
              <a:gdLst/>
              <a:ahLst/>
              <a:cxnLst/>
              <a:rect l="l" t="t" r="r" b="b"/>
              <a:pathLst>
                <a:path w="1095" h="1094" extrusionOk="0">
                  <a:moveTo>
                    <a:pt x="195" y="899"/>
                  </a:moveTo>
                  <a:cubicBezTo>
                    <a:pt x="0" y="705"/>
                    <a:pt x="0" y="389"/>
                    <a:pt x="195" y="194"/>
                  </a:cubicBezTo>
                  <a:cubicBezTo>
                    <a:pt x="389" y="0"/>
                    <a:pt x="705" y="0"/>
                    <a:pt x="900" y="194"/>
                  </a:cubicBezTo>
                  <a:cubicBezTo>
                    <a:pt x="1095" y="389"/>
                    <a:pt x="1095"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6" name="Google Shape;2166;p31"/>
            <p:cNvSpPr/>
            <p:nvPr/>
          </p:nvSpPr>
          <p:spPr>
            <a:xfrm>
              <a:off x="729770" y="538656"/>
              <a:ext cx="46179" cy="461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7" name="Google Shape;2167;p31"/>
            <p:cNvSpPr/>
            <p:nvPr/>
          </p:nvSpPr>
          <p:spPr>
            <a:xfrm>
              <a:off x="658403" y="607925"/>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8" name="Google Shape;2168;p31"/>
            <p:cNvSpPr/>
            <p:nvPr/>
          </p:nvSpPr>
          <p:spPr>
            <a:xfrm>
              <a:off x="587035" y="679292"/>
              <a:ext cx="482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9" name="Google Shape;2169;p31"/>
            <p:cNvSpPr/>
            <p:nvPr/>
          </p:nvSpPr>
          <p:spPr>
            <a:xfrm>
              <a:off x="515667" y="750660"/>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0" name="Google Shape;2170;p31"/>
            <p:cNvSpPr/>
            <p:nvPr/>
          </p:nvSpPr>
          <p:spPr>
            <a:xfrm>
              <a:off x="444300" y="822027"/>
              <a:ext cx="482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1" name="Google Shape;2171;p31"/>
            <p:cNvSpPr/>
            <p:nvPr/>
          </p:nvSpPr>
          <p:spPr>
            <a:xfrm>
              <a:off x="954368" y="196512"/>
              <a:ext cx="48278" cy="461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2" name="Google Shape;2172;p31"/>
            <p:cNvSpPr/>
            <p:nvPr/>
          </p:nvSpPr>
          <p:spPr>
            <a:xfrm>
              <a:off x="885100" y="267879"/>
              <a:ext cx="461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3" name="Google Shape;2173;p31"/>
            <p:cNvSpPr/>
            <p:nvPr/>
          </p:nvSpPr>
          <p:spPr>
            <a:xfrm>
              <a:off x="813732" y="337148"/>
              <a:ext cx="461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4" name="Google Shape;2174;p31"/>
            <p:cNvSpPr/>
            <p:nvPr/>
          </p:nvSpPr>
          <p:spPr>
            <a:xfrm>
              <a:off x="742364" y="408515"/>
              <a:ext cx="48279" cy="48278"/>
            </a:xfrm>
            <a:custGeom>
              <a:avLst/>
              <a:gdLst/>
              <a:ahLst/>
              <a:cxnLst/>
              <a:rect l="l" t="t" r="r" b="b"/>
              <a:pathLst>
                <a:path w="1095" h="1094" extrusionOk="0">
                  <a:moveTo>
                    <a:pt x="195" y="900"/>
                  </a:moveTo>
                  <a:cubicBezTo>
                    <a:pt x="0" y="705"/>
                    <a:pt x="0" y="389"/>
                    <a:pt x="195" y="195"/>
                  </a:cubicBezTo>
                  <a:cubicBezTo>
                    <a:pt x="390" y="0"/>
                    <a:pt x="705" y="0"/>
                    <a:pt x="900" y="195"/>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5" name="Google Shape;2175;p31"/>
            <p:cNvSpPr/>
            <p:nvPr/>
          </p:nvSpPr>
          <p:spPr>
            <a:xfrm>
              <a:off x="670997" y="47988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6" name="Google Shape;2176;p31"/>
            <p:cNvSpPr/>
            <p:nvPr/>
          </p:nvSpPr>
          <p:spPr>
            <a:xfrm>
              <a:off x="599629" y="55125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7" name="Google Shape;2177;p31"/>
            <p:cNvSpPr/>
            <p:nvPr/>
          </p:nvSpPr>
          <p:spPr>
            <a:xfrm>
              <a:off x="528262" y="622618"/>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8" name="Google Shape;2178;p31"/>
            <p:cNvSpPr/>
            <p:nvPr/>
          </p:nvSpPr>
          <p:spPr>
            <a:xfrm>
              <a:off x="456894" y="693985"/>
              <a:ext cx="48278" cy="46179"/>
            </a:xfrm>
            <a:custGeom>
              <a:avLst/>
              <a:gdLst/>
              <a:ahLst/>
              <a:cxnLst/>
              <a:rect l="l" t="t" r="r" b="b"/>
              <a:pathLst>
                <a:path w="1094" h="1095" extrusionOk="0">
                  <a:moveTo>
                    <a:pt x="195" y="900"/>
                  </a:moveTo>
                  <a:cubicBezTo>
                    <a:pt x="0" y="705"/>
                    <a:pt x="0" y="390"/>
                    <a:pt x="195" y="195"/>
                  </a:cubicBezTo>
                  <a:cubicBezTo>
                    <a:pt x="389" y="0"/>
                    <a:pt x="705" y="0"/>
                    <a:pt x="900" y="195"/>
                  </a:cubicBezTo>
                  <a:cubicBezTo>
                    <a:pt x="1094" y="390"/>
                    <a:pt x="1094"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9" name="Google Shape;2179;p31"/>
            <p:cNvSpPr/>
            <p:nvPr/>
          </p:nvSpPr>
          <p:spPr>
            <a:xfrm>
              <a:off x="389725" y="765353"/>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0" name="Google Shape;2180;p31"/>
            <p:cNvSpPr/>
            <p:nvPr/>
          </p:nvSpPr>
          <p:spPr>
            <a:xfrm>
              <a:off x="899793" y="139837"/>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1" name="Google Shape;2181;p31"/>
            <p:cNvSpPr/>
            <p:nvPr/>
          </p:nvSpPr>
          <p:spPr>
            <a:xfrm>
              <a:off x="828425" y="211205"/>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2" name="Google Shape;2182;p31"/>
            <p:cNvSpPr/>
            <p:nvPr/>
          </p:nvSpPr>
          <p:spPr>
            <a:xfrm>
              <a:off x="754959" y="280473"/>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3" name="Google Shape;2183;p31"/>
            <p:cNvSpPr/>
            <p:nvPr/>
          </p:nvSpPr>
          <p:spPr>
            <a:xfrm>
              <a:off x="683591" y="351841"/>
              <a:ext cx="48279" cy="461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4" name="Google Shape;2184;p31"/>
            <p:cNvSpPr/>
            <p:nvPr/>
          </p:nvSpPr>
          <p:spPr>
            <a:xfrm>
              <a:off x="612224" y="421109"/>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5" name="Google Shape;2185;p31"/>
            <p:cNvSpPr/>
            <p:nvPr/>
          </p:nvSpPr>
          <p:spPr>
            <a:xfrm>
              <a:off x="542955" y="492477"/>
              <a:ext cx="46178" cy="482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6" name="Google Shape;2186;p31"/>
            <p:cNvSpPr/>
            <p:nvPr/>
          </p:nvSpPr>
          <p:spPr>
            <a:xfrm>
              <a:off x="471587" y="563845"/>
              <a:ext cx="48278" cy="48278"/>
            </a:xfrm>
            <a:custGeom>
              <a:avLst/>
              <a:gdLst/>
              <a:ahLst/>
              <a:cxnLst/>
              <a:rect l="l" t="t" r="r" b="b"/>
              <a:pathLst>
                <a:path w="1094" h="1094" extrusionOk="0">
                  <a:moveTo>
                    <a:pt x="195" y="899"/>
                  </a:moveTo>
                  <a:cubicBezTo>
                    <a:pt x="0" y="705"/>
                    <a:pt x="0" y="389"/>
                    <a:pt x="195" y="194"/>
                  </a:cubicBezTo>
                  <a:cubicBezTo>
                    <a:pt x="389" y="0"/>
                    <a:pt x="705" y="0"/>
                    <a:pt x="900" y="194"/>
                  </a:cubicBezTo>
                  <a:cubicBezTo>
                    <a:pt x="1094" y="389"/>
                    <a:pt x="1094" y="705"/>
                    <a:pt x="900" y="899"/>
                  </a:cubicBezTo>
                  <a:cubicBezTo>
                    <a:pt x="705" y="1094"/>
                    <a:pt x="389"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7" name="Google Shape;2187;p31"/>
            <p:cNvSpPr/>
            <p:nvPr/>
          </p:nvSpPr>
          <p:spPr>
            <a:xfrm>
              <a:off x="400220" y="635212"/>
              <a:ext cx="48279" cy="48279"/>
            </a:xfrm>
            <a:custGeom>
              <a:avLst/>
              <a:gdLst/>
              <a:ahLst/>
              <a:cxnLst/>
              <a:rect l="l" t="t" r="r" b="b"/>
              <a:pathLst>
                <a:path w="1095" h="1095" extrusionOk="0">
                  <a:moveTo>
                    <a:pt x="195" y="900"/>
                  </a:moveTo>
                  <a:cubicBezTo>
                    <a:pt x="0" y="706"/>
                    <a:pt x="0" y="390"/>
                    <a:pt x="195" y="195"/>
                  </a:cubicBezTo>
                  <a:cubicBezTo>
                    <a:pt x="389" y="0"/>
                    <a:pt x="705" y="0"/>
                    <a:pt x="900" y="195"/>
                  </a:cubicBezTo>
                  <a:cubicBezTo>
                    <a:pt x="1095" y="390"/>
                    <a:pt x="1095"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8" name="Google Shape;2188;p31"/>
            <p:cNvSpPr/>
            <p:nvPr/>
          </p:nvSpPr>
          <p:spPr>
            <a:xfrm>
              <a:off x="328852" y="70658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89" name="Google Shape;2189;p31"/>
            <p:cNvSpPr/>
            <p:nvPr/>
          </p:nvSpPr>
          <p:spPr>
            <a:xfrm>
              <a:off x="841020" y="81064"/>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0" name="Google Shape;2190;p31"/>
            <p:cNvSpPr/>
            <p:nvPr/>
          </p:nvSpPr>
          <p:spPr>
            <a:xfrm>
              <a:off x="767553" y="150333"/>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1" name="Google Shape;2191;p31"/>
            <p:cNvSpPr/>
            <p:nvPr/>
          </p:nvSpPr>
          <p:spPr>
            <a:xfrm>
              <a:off x="696185" y="221700"/>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2" name="Google Shape;2192;p31"/>
            <p:cNvSpPr/>
            <p:nvPr/>
          </p:nvSpPr>
          <p:spPr>
            <a:xfrm>
              <a:off x="626917" y="293068"/>
              <a:ext cx="461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3" name="Google Shape;2193;p31"/>
            <p:cNvSpPr/>
            <p:nvPr/>
          </p:nvSpPr>
          <p:spPr>
            <a:xfrm>
              <a:off x="555549" y="36443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4" name="Google Shape;2194;p31"/>
            <p:cNvSpPr/>
            <p:nvPr/>
          </p:nvSpPr>
          <p:spPr>
            <a:xfrm>
              <a:off x="484182" y="435803"/>
              <a:ext cx="48279" cy="461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5" name="Google Shape;2195;p31"/>
            <p:cNvSpPr/>
            <p:nvPr/>
          </p:nvSpPr>
          <p:spPr>
            <a:xfrm>
              <a:off x="412814" y="507170"/>
              <a:ext cx="48279" cy="461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6" name="Google Shape;2196;p31"/>
            <p:cNvSpPr/>
            <p:nvPr/>
          </p:nvSpPr>
          <p:spPr>
            <a:xfrm>
              <a:off x="341447" y="576439"/>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7" name="Google Shape;2197;p31"/>
            <p:cNvSpPr/>
            <p:nvPr/>
          </p:nvSpPr>
          <p:spPr>
            <a:xfrm>
              <a:off x="270079" y="64780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8" name="Google Shape;2198;p31"/>
            <p:cNvSpPr/>
            <p:nvPr/>
          </p:nvSpPr>
          <p:spPr>
            <a:xfrm>
              <a:off x="782246" y="22291"/>
              <a:ext cx="46179" cy="48279"/>
            </a:xfrm>
            <a:custGeom>
              <a:avLst/>
              <a:gdLst/>
              <a:ahLst/>
              <a:cxnLst/>
              <a:rect l="l" t="t" r="r" b="b"/>
              <a:pathLst>
                <a:path w="1095" h="1095" extrusionOk="0">
                  <a:moveTo>
                    <a:pt x="195" y="900"/>
                  </a:moveTo>
                  <a:cubicBezTo>
                    <a:pt x="0" y="705"/>
                    <a:pt x="0" y="389"/>
                    <a:pt x="195" y="195"/>
                  </a:cubicBezTo>
                  <a:cubicBezTo>
                    <a:pt x="390" y="0"/>
                    <a:pt x="706" y="0"/>
                    <a:pt x="900" y="195"/>
                  </a:cubicBezTo>
                  <a:cubicBezTo>
                    <a:pt x="1095" y="389"/>
                    <a:pt x="1095" y="705"/>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99" name="Google Shape;2199;p31"/>
            <p:cNvSpPr/>
            <p:nvPr/>
          </p:nvSpPr>
          <p:spPr>
            <a:xfrm>
              <a:off x="710879" y="93658"/>
              <a:ext cx="48278" cy="48278"/>
            </a:xfrm>
            <a:custGeom>
              <a:avLst/>
              <a:gdLst/>
              <a:ahLst/>
              <a:cxnLst/>
              <a:rect l="l" t="t" r="r" b="b"/>
              <a:pathLst>
                <a:path w="1094" h="1094" extrusionOk="0">
                  <a:moveTo>
                    <a:pt x="194" y="900"/>
                  </a:moveTo>
                  <a:cubicBezTo>
                    <a:pt x="0" y="705"/>
                    <a:pt x="0" y="389"/>
                    <a:pt x="194" y="195"/>
                  </a:cubicBezTo>
                  <a:cubicBezTo>
                    <a:pt x="389" y="0"/>
                    <a:pt x="705" y="0"/>
                    <a:pt x="899" y="195"/>
                  </a:cubicBezTo>
                  <a:cubicBezTo>
                    <a:pt x="1094" y="389"/>
                    <a:pt x="1094" y="705"/>
                    <a:pt x="899"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0" name="Google Shape;2200;p31"/>
            <p:cNvSpPr/>
            <p:nvPr/>
          </p:nvSpPr>
          <p:spPr>
            <a:xfrm>
              <a:off x="641610" y="167125"/>
              <a:ext cx="44100" cy="420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1" name="Google Shape;2201;p31"/>
            <p:cNvSpPr/>
            <p:nvPr/>
          </p:nvSpPr>
          <p:spPr>
            <a:xfrm>
              <a:off x="570243" y="236393"/>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2" name="Google Shape;2202;p31"/>
            <p:cNvSpPr/>
            <p:nvPr/>
          </p:nvSpPr>
          <p:spPr>
            <a:xfrm>
              <a:off x="496776" y="305662"/>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3" name="Google Shape;2203;p31"/>
            <p:cNvSpPr/>
            <p:nvPr/>
          </p:nvSpPr>
          <p:spPr>
            <a:xfrm>
              <a:off x="425408" y="377030"/>
              <a:ext cx="482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4" name="Google Shape;2204;p31"/>
            <p:cNvSpPr/>
            <p:nvPr/>
          </p:nvSpPr>
          <p:spPr>
            <a:xfrm>
              <a:off x="356140" y="448397"/>
              <a:ext cx="461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5" name="Google Shape;2205;p31"/>
            <p:cNvSpPr/>
            <p:nvPr/>
          </p:nvSpPr>
          <p:spPr>
            <a:xfrm>
              <a:off x="284772" y="519765"/>
              <a:ext cx="461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6" name="Google Shape;2206;p31"/>
            <p:cNvSpPr/>
            <p:nvPr/>
          </p:nvSpPr>
          <p:spPr>
            <a:xfrm>
              <a:off x="213405" y="591132"/>
              <a:ext cx="48278" cy="46178"/>
            </a:xfrm>
            <a:custGeom>
              <a:avLst/>
              <a:gdLst/>
              <a:ahLst/>
              <a:cxnLst/>
              <a:rect l="l" t="t" r="r" b="b"/>
              <a:pathLst>
                <a:path w="1094" h="1094" extrusionOk="0">
                  <a:moveTo>
                    <a:pt x="194" y="900"/>
                  </a:moveTo>
                  <a:cubicBezTo>
                    <a:pt x="0" y="705"/>
                    <a:pt x="0" y="389"/>
                    <a:pt x="194" y="194"/>
                  </a:cubicBezTo>
                  <a:cubicBezTo>
                    <a:pt x="389" y="0"/>
                    <a:pt x="705" y="0"/>
                    <a:pt x="900" y="194"/>
                  </a:cubicBezTo>
                  <a:cubicBezTo>
                    <a:pt x="1094" y="389"/>
                    <a:pt x="1094" y="705"/>
                    <a:pt x="900" y="900"/>
                  </a:cubicBezTo>
                  <a:cubicBezTo>
                    <a:pt x="705" y="1094"/>
                    <a:pt x="389" y="1094"/>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7" name="Google Shape;2207;p31"/>
            <p:cNvSpPr/>
            <p:nvPr/>
          </p:nvSpPr>
          <p:spPr>
            <a:xfrm>
              <a:off x="723473" y="-36482"/>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8" name="Google Shape;2208;p31"/>
            <p:cNvSpPr/>
            <p:nvPr/>
          </p:nvSpPr>
          <p:spPr>
            <a:xfrm>
              <a:off x="652105" y="34885"/>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09" name="Google Shape;2209;p31"/>
            <p:cNvSpPr/>
            <p:nvPr/>
          </p:nvSpPr>
          <p:spPr>
            <a:xfrm>
              <a:off x="582837" y="108352"/>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0" name="Google Shape;2210;p31"/>
            <p:cNvSpPr/>
            <p:nvPr/>
          </p:nvSpPr>
          <p:spPr>
            <a:xfrm>
              <a:off x="511469" y="179719"/>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1" name="Google Shape;2211;p31"/>
            <p:cNvSpPr/>
            <p:nvPr/>
          </p:nvSpPr>
          <p:spPr>
            <a:xfrm>
              <a:off x="440102" y="248988"/>
              <a:ext cx="46179" cy="461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2" name="Google Shape;2212;p31"/>
            <p:cNvSpPr/>
            <p:nvPr/>
          </p:nvSpPr>
          <p:spPr>
            <a:xfrm>
              <a:off x="368734" y="318256"/>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3" name="Google Shape;2213;p31"/>
            <p:cNvSpPr/>
            <p:nvPr/>
          </p:nvSpPr>
          <p:spPr>
            <a:xfrm>
              <a:off x="297367" y="389624"/>
              <a:ext cx="48278" cy="482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4" name="Google Shape;2214;p31"/>
            <p:cNvSpPr/>
            <p:nvPr/>
          </p:nvSpPr>
          <p:spPr>
            <a:xfrm>
              <a:off x="225999" y="460991"/>
              <a:ext cx="48278" cy="48279"/>
            </a:xfrm>
            <a:custGeom>
              <a:avLst/>
              <a:gdLst/>
              <a:ahLst/>
              <a:cxnLst/>
              <a:rect l="l" t="t" r="r" b="b"/>
              <a:pathLst>
                <a:path w="1094" h="1095" extrusionOk="0">
                  <a:moveTo>
                    <a:pt x="194" y="900"/>
                  </a:moveTo>
                  <a:cubicBezTo>
                    <a:pt x="0" y="705"/>
                    <a:pt x="0" y="390"/>
                    <a:pt x="194" y="195"/>
                  </a:cubicBezTo>
                  <a:cubicBezTo>
                    <a:pt x="389" y="0"/>
                    <a:pt x="705" y="0"/>
                    <a:pt x="900" y="195"/>
                  </a:cubicBezTo>
                  <a:cubicBezTo>
                    <a:pt x="1094" y="390"/>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5" name="Google Shape;2215;p31"/>
            <p:cNvSpPr/>
            <p:nvPr/>
          </p:nvSpPr>
          <p:spPr>
            <a:xfrm>
              <a:off x="154631" y="532359"/>
              <a:ext cx="48279" cy="48279"/>
            </a:xfrm>
            <a:custGeom>
              <a:avLst/>
              <a:gdLst/>
              <a:ahLst/>
              <a:cxnLst/>
              <a:rect l="l" t="t" r="r" b="b"/>
              <a:pathLst>
                <a:path w="1095" h="1095" extrusionOk="0">
                  <a:moveTo>
                    <a:pt x="195" y="900"/>
                  </a:moveTo>
                  <a:cubicBezTo>
                    <a:pt x="0" y="705"/>
                    <a:pt x="0" y="389"/>
                    <a:pt x="195" y="195"/>
                  </a:cubicBezTo>
                  <a:cubicBezTo>
                    <a:pt x="389" y="0"/>
                    <a:pt x="705" y="0"/>
                    <a:pt x="900" y="195"/>
                  </a:cubicBezTo>
                  <a:cubicBezTo>
                    <a:pt x="1095" y="389"/>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6" name="Google Shape;2216;p31"/>
            <p:cNvSpPr/>
            <p:nvPr/>
          </p:nvSpPr>
          <p:spPr>
            <a:xfrm>
              <a:off x="664700" y="-93157"/>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7" name="Google Shape;2217;p31"/>
            <p:cNvSpPr/>
            <p:nvPr/>
          </p:nvSpPr>
          <p:spPr>
            <a:xfrm>
              <a:off x="593332" y="-23888"/>
              <a:ext cx="48279" cy="482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8" name="Google Shape;2218;p31"/>
            <p:cNvSpPr/>
            <p:nvPr/>
          </p:nvSpPr>
          <p:spPr>
            <a:xfrm>
              <a:off x="524064" y="47479"/>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9" name="Google Shape;2219;p31"/>
            <p:cNvSpPr/>
            <p:nvPr/>
          </p:nvSpPr>
          <p:spPr>
            <a:xfrm>
              <a:off x="452696" y="118847"/>
              <a:ext cx="48279" cy="48279"/>
            </a:xfrm>
            <a:custGeom>
              <a:avLst/>
              <a:gdLst/>
              <a:ahLst/>
              <a:cxnLst/>
              <a:rect l="l" t="t" r="r" b="b"/>
              <a:pathLst>
                <a:path w="1095" h="1095" extrusionOk="0">
                  <a:moveTo>
                    <a:pt x="195" y="900"/>
                  </a:moveTo>
                  <a:cubicBezTo>
                    <a:pt x="0" y="705"/>
                    <a:pt x="0" y="389"/>
                    <a:pt x="195" y="195"/>
                  </a:cubicBezTo>
                  <a:cubicBezTo>
                    <a:pt x="390" y="0"/>
                    <a:pt x="705" y="0"/>
                    <a:pt x="900" y="195"/>
                  </a:cubicBezTo>
                  <a:cubicBezTo>
                    <a:pt x="1095" y="389"/>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0" name="Google Shape;2220;p31"/>
            <p:cNvSpPr/>
            <p:nvPr/>
          </p:nvSpPr>
          <p:spPr>
            <a:xfrm>
              <a:off x="381328" y="190214"/>
              <a:ext cx="48279" cy="48278"/>
            </a:xfrm>
            <a:custGeom>
              <a:avLst/>
              <a:gdLst/>
              <a:ahLst/>
              <a:cxnLst/>
              <a:rect l="l" t="t" r="r" b="b"/>
              <a:pathLst>
                <a:path w="1095" h="1094" extrusionOk="0">
                  <a:moveTo>
                    <a:pt x="195" y="900"/>
                  </a:moveTo>
                  <a:cubicBezTo>
                    <a:pt x="0" y="705"/>
                    <a:pt x="0" y="389"/>
                    <a:pt x="195" y="195"/>
                  </a:cubicBezTo>
                  <a:cubicBezTo>
                    <a:pt x="390" y="0"/>
                    <a:pt x="706" y="0"/>
                    <a:pt x="900" y="195"/>
                  </a:cubicBezTo>
                  <a:cubicBezTo>
                    <a:pt x="1095" y="389"/>
                    <a:pt x="1095" y="705"/>
                    <a:pt x="900" y="900"/>
                  </a:cubicBezTo>
                  <a:cubicBezTo>
                    <a:pt x="706"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1" name="Google Shape;2221;p31"/>
            <p:cNvSpPr/>
            <p:nvPr/>
          </p:nvSpPr>
          <p:spPr>
            <a:xfrm>
              <a:off x="312060" y="263681"/>
              <a:ext cx="441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2" name="Google Shape;2222;p31"/>
            <p:cNvSpPr/>
            <p:nvPr/>
          </p:nvSpPr>
          <p:spPr>
            <a:xfrm>
              <a:off x="238593" y="332950"/>
              <a:ext cx="48278" cy="46179"/>
            </a:xfrm>
            <a:custGeom>
              <a:avLst/>
              <a:gdLst/>
              <a:ahLst/>
              <a:cxnLst/>
              <a:rect l="l" t="t" r="r" b="b"/>
              <a:pathLst>
                <a:path w="1094" h="1095" extrusionOk="0">
                  <a:moveTo>
                    <a:pt x="195" y="900"/>
                  </a:moveTo>
                  <a:cubicBezTo>
                    <a:pt x="0" y="706"/>
                    <a:pt x="0" y="390"/>
                    <a:pt x="195" y="195"/>
                  </a:cubicBezTo>
                  <a:cubicBezTo>
                    <a:pt x="389" y="0"/>
                    <a:pt x="705" y="0"/>
                    <a:pt x="900" y="195"/>
                  </a:cubicBezTo>
                  <a:cubicBezTo>
                    <a:pt x="1094" y="390"/>
                    <a:pt x="1094" y="706"/>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3" name="Google Shape;2223;p31"/>
            <p:cNvSpPr/>
            <p:nvPr/>
          </p:nvSpPr>
          <p:spPr>
            <a:xfrm>
              <a:off x="167226" y="404317"/>
              <a:ext cx="48279" cy="46179"/>
            </a:xfrm>
            <a:custGeom>
              <a:avLst/>
              <a:gdLst/>
              <a:ahLst/>
              <a:cxnLst/>
              <a:rect l="l" t="t" r="r" b="b"/>
              <a:pathLst>
                <a:path w="1095" h="1095" extrusionOk="0">
                  <a:moveTo>
                    <a:pt x="195" y="900"/>
                  </a:moveTo>
                  <a:cubicBezTo>
                    <a:pt x="0" y="705"/>
                    <a:pt x="0" y="390"/>
                    <a:pt x="195" y="195"/>
                  </a:cubicBezTo>
                  <a:cubicBezTo>
                    <a:pt x="389" y="0"/>
                    <a:pt x="705" y="0"/>
                    <a:pt x="900" y="195"/>
                  </a:cubicBezTo>
                  <a:cubicBezTo>
                    <a:pt x="1095" y="390"/>
                    <a:pt x="1095" y="705"/>
                    <a:pt x="900" y="900"/>
                  </a:cubicBezTo>
                  <a:cubicBezTo>
                    <a:pt x="705" y="1095"/>
                    <a:pt x="389"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4" name="Google Shape;2224;p31"/>
            <p:cNvSpPr/>
            <p:nvPr/>
          </p:nvSpPr>
          <p:spPr>
            <a:xfrm>
              <a:off x="97957" y="473586"/>
              <a:ext cx="46179" cy="48279"/>
            </a:xfrm>
            <a:custGeom>
              <a:avLst/>
              <a:gdLst/>
              <a:ahLst/>
              <a:cxnLst/>
              <a:rect l="l" t="t" r="r" b="b"/>
              <a:pathLst>
                <a:path w="1095" h="1095" extrusionOk="0">
                  <a:moveTo>
                    <a:pt x="195" y="900"/>
                  </a:moveTo>
                  <a:cubicBezTo>
                    <a:pt x="0" y="705"/>
                    <a:pt x="0" y="390"/>
                    <a:pt x="195" y="195"/>
                  </a:cubicBezTo>
                  <a:cubicBezTo>
                    <a:pt x="390" y="0"/>
                    <a:pt x="705" y="0"/>
                    <a:pt x="900" y="195"/>
                  </a:cubicBezTo>
                  <a:cubicBezTo>
                    <a:pt x="1095" y="390"/>
                    <a:pt x="1095" y="705"/>
                    <a:pt x="900" y="900"/>
                  </a:cubicBezTo>
                  <a:cubicBezTo>
                    <a:pt x="705"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5" name="Google Shape;2225;p31"/>
            <p:cNvSpPr/>
            <p:nvPr/>
          </p:nvSpPr>
          <p:spPr>
            <a:xfrm>
              <a:off x="608025" y="-151930"/>
              <a:ext cx="48279" cy="48278"/>
            </a:xfrm>
            <a:custGeom>
              <a:avLst/>
              <a:gdLst/>
              <a:ahLst/>
              <a:cxnLst/>
              <a:rect l="l" t="t" r="r" b="b"/>
              <a:pathLst>
                <a:path w="1095" h="1094" extrusionOk="0">
                  <a:moveTo>
                    <a:pt x="195" y="900"/>
                  </a:moveTo>
                  <a:cubicBezTo>
                    <a:pt x="0" y="705"/>
                    <a:pt x="0" y="389"/>
                    <a:pt x="195" y="194"/>
                  </a:cubicBezTo>
                  <a:cubicBezTo>
                    <a:pt x="390" y="0"/>
                    <a:pt x="705" y="0"/>
                    <a:pt x="900" y="194"/>
                  </a:cubicBezTo>
                  <a:cubicBezTo>
                    <a:pt x="1095" y="389"/>
                    <a:pt x="1095" y="705"/>
                    <a:pt x="900" y="900"/>
                  </a:cubicBezTo>
                  <a:cubicBezTo>
                    <a:pt x="705" y="1094"/>
                    <a:pt x="390" y="1094"/>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6" name="Google Shape;2226;p31"/>
            <p:cNvSpPr/>
            <p:nvPr/>
          </p:nvSpPr>
          <p:spPr>
            <a:xfrm>
              <a:off x="536658" y="-80562"/>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7" name="Google Shape;2227;p31"/>
            <p:cNvSpPr/>
            <p:nvPr/>
          </p:nvSpPr>
          <p:spPr>
            <a:xfrm>
              <a:off x="465290" y="-9195"/>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8" name="Google Shape;2228;p31"/>
            <p:cNvSpPr/>
            <p:nvPr/>
          </p:nvSpPr>
          <p:spPr>
            <a:xfrm>
              <a:off x="393923" y="62173"/>
              <a:ext cx="48278" cy="46179"/>
            </a:xfrm>
            <a:custGeom>
              <a:avLst/>
              <a:gdLst/>
              <a:ahLst/>
              <a:cxnLst/>
              <a:rect l="l" t="t" r="r" b="b"/>
              <a:pathLst>
                <a:path w="1094" h="1095" extrusionOk="0">
                  <a:moveTo>
                    <a:pt x="194" y="900"/>
                  </a:moveTo>
                  <a:cubicBezTo>
                    <a:pt x="0" y="705"/>
                    <a:pt x="0" y="390"/>
                    <a:pt x="194" y="195"/>
                  </a:cubicBezTo>
                  <a:cubicBezTo>
                    <a:pt x="389" y="0"/>
                    <a:pt x="705" y="0"/>
                    <a:pt x="899" y="195"/>
                  </a:cubicBezTo>
                  <a:cubicBezTo>
                    <a:pt x="1094" y="390"/>
                    <a:pt x="1094" y="705"/>
                    <a:pt x="899"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9" name="Google Shape;2229;p31"/>
            <p:cNvSpPr/>
            <p:nvPr/>
          </p:nvSpPr>
          <p:spPr>
            <a:xfrm>
              <a:off x="322555" y="131441"/>
              <a:ext cx="48278" cy="48279"/>
            </a:xfrm>
            <a:custGeom>
              <a:avLst/>
              <a:gdLst/>
              <a:ahLst/>
              <a:cxnLst/>
              <a:rect l="l" t="t" r="r" b="b"/>
              <a:pathLst>
                <a:path w="1094" h="1095" extrusionOk="0">
                  <a:moveTo>
                    <a:pt x="194" y="900"/>
                  </a:moveTo>
                  <a:cubicBezTo>
                    <a:pt x="0" y="705"/>
                    <a:pt x="0" y="389"/>
                    <a:pt x="194" y="195"/>
                  </a:cubicBezTo>
                  <a:cubicBezTo>
                    <a:pt x="389" y="0"/>
                    <a:pt x="705" y="0"/>
                    <a:pt x="900" y="195"/>
                  </a:cubicBezTo>
                  <a:cubicBezTo>
                    <a:pt x="1094" y="389"/>
                    <a:pt x="1094" y="705"/>
                    <a:pt x="900" y="900"/>
                  </a:cubicBezTo>
                  <a:cubicBezTo>
                    <a:pt x="705" y="1095"/>
                    <a:pt x="389" y="1095"/>
                    <a:pt x="194"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0" name="Google Shape;2230;p31"/>
            <p:cNvSpPr/>
            <p:nvPr/>
          </p:nvSpPr>
          <p:spPr>
            <a:xfrm>
              <a:off x="255386" y="204908"/>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1" name="Google Shape;2231;p31"/>
            <p:cNvSpPr/>
            <p:nvPr/>
          </p:nvSpPr>
          <p:spPr>
            <a:xfrm>
              <a:off x="184018" y="276275"/>
              <a:ext cx="42000" cy="44100"/>
            </a:xfrm>
            <a:prstGeom prst="ellipse">
              <a:avLst/>
            </a:pr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2" name="Google Shape;2232;p31"/>
            <p:cNvSpPr/>
            <p:nvPr/>
          </p:nvSpPr>
          <p:spPr>
            <a:xfrm>
              <a:off x="110552" y="345544"/>
              <a:ext cx="48279" cy="48278"/>
            </a:xfrm>
            <a:custGeom>
              <a:avLst/>
              <a:gdLst/>
              <a:ahLst/>
              <a:cxnLst/>
              <a:rect l="l" t="t" r="r" b="b"/>
              <a:pathLst>
                <a:path w="1095" h="1094" extrusionOk="0">
                  <a:moveTo>
                    <a:pt x="195" y="899"/>
                  </a:moveTo>
                  <a:cubicBezTo>
                    <a:pt x="0" y="705"/>
                    <a:pt x="0" y="389"/>
                    <a:pt x="195" y="194"/>
                  </a:cubicBezTo>
                  <a:cubicBezTo>
                    <a:pt x="390" y="0"/>
                    <a:pt x="705" y="0"/>
                    <a:pt x="900" y="194"/>
                  </a:cubicBezTo>
                  <a:cubicBezTo>
                    <a:pt x="1095" y="389"/>
                    <a:pt x="1095" y="705"/>
                    <a:pt x="900" y="899"/>
                  </a:cubicBezTo>
                  <a:cubicBezTo>
                    <a:pt x="705" y="1094"/>
                    <a:pt x="390" y="1094"/>
                    <a:pt x="195" y="899"/>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33" name="Google Shape;2233;p31"/>
            <p:cNvSpPr/>
            <p:nvPr/>
          </p:nvSpPr>
          <p:spPr>
            <a:xfrm>
              <a:off x="39184" y="416911"/>
              <a:ext cx="48279" cy="48279"/>
            </a:xfrm>
            <a:custGeom>
              <a:avLst/>
              <a:gdLst/>
              <a:ahLst/>
              <a:cxnLst/>
              <a:rect l="l" t="t" r="r" b="b"/>
              <a:pathLst>
                <a:path w="1095" h="1095" extrusionOk="0">
                  <a:moveTo>
                    <a:pt x="195" y="900"/>
                  </a:moveTo>
                  <a:cubicBezTo>
                    <a:pt x="0" y="706"/>
                    <a:pt x="0" y="390"/>
                    <a:pt x="195" y="195"/>
                  </a:cubicBezTo>
                  <a:cubicBezTo>
                    <a:pt x="390" y="0"/>
                    <a:pt x="706" y="0"/>
                    <a:pt x="900" y="195"/>
                  </a:cubicBezTo>
                  <a:cubicBezTo>
                    <a:pt x="1095" y="390"/>
                    <a:pt x="1095" y="706"/>
                    <a:pt x="900" y="900"/>
                  </a:cubicBezTo>
                  <a:cubicBezTo>
                    <a:pt x="706" y="1095"/>
                    <a:pt x="390" y="1095"/>
                    <a:pt x="195" y="900"/>
                  </a:cubicBezTo>
                  <a:close/>
                </a:path>
              </a:pathLst>
            </a:custGeom>
            <a:solidFill>
              <a:schemeClr val="lt2"/>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 name="TextBox 8">
            <a:extLst>
              <a:ext uri="{FF2B5EF4-FFF2-40B4-BE49-F238E27FC236}">
                <a16:creationId xmlns:a16="http://schemas.microsoft.com/office/drawing/2014/main" id="{46B51BE9-B94E-0B64-428A-2D4266BCC9EE}"/>
              </a:ext>
            </a:extLst>
          </p:cNvPr>
          <p:cNvSpPr txBox="1"/>
          <p:nvPr/>
        </p:nvSpPr>
        <p:spPr>
          <a:xfrm>
            <a:off x="1840522" y="491521"/>
            <a:ext cx="6334369" cy="456535"/>
          </a:xfrm>
          <a:prstGeom prst="rect">
            <a:avLst/>
          </a:prstGeom>
          <a:noFill/>
        </p:spPr>
        <p:txBody>
          <a:bodyPr wrap="square">
            <a:spAutoFit/>
          </a:bodyPr>
          <a:lstStyle/>
          <a:p>
            <a:pPr marL="0" marR="0" algn="just">
              <a:lnSpc>
                <a:spcPct val="150000"/>
              </a:lnSpc>
              <a:spcBef>
                <a:spcPts val="1800"/>
              </a:spcBef>
              <a:spcAft>
                <a:spcPts val="400"/>
              </a:spcAft>
              <a:buNone/>
            </a:pPr>
            <a:r>
              <a:rPr lang="en-US" sz="1800" b="1" kern="100" dirty="0">
                <a:solidFill>
                  <a:srgbClr val="000000"/>
                </a:solidFill>
                <a:effectLst/>
                <a:latin typeface="+mj-lt"/>
                <a:ea typeface="Times New Roman" panose="02020603050405020304" pitchFamily="18" charset="0"/>
                <a:cs typeface="Times New Roman" panose="02020603050405020304" pitchFamily="18" charset="0"/>
              </a:rPr>
              <a:t>Recruitment Process of a Lorry Driver at Royal Mail PLC</a:t>
            </a:r>
          </a:p>
        </p:txBody>
      </p:sp>
      <p:sp>
        <p:nvSpPr>
          <p:cNvPr id="11" name="TextBox 10">
            <a:extLst>
              <a:ext uri="{FF2B5EF4-FFF2-40B4-BE49-F238E27FC236}">
                <a16:creationId xmlns:a16="http://schemas.microsoft.com/office/drawing/2014/main" id="{5A07F813-36ED-5D5C-5F7B-C693A06CF429}"/>
              </a:ext>
            </a:extLst>
          </p:cNvPr>
          <p:cNvSpPr txBox="1"/>
          <p:nvPr/>
        </p:nvSpPr>
        <p:spPr>
          <a:xfrm>
            <a:off x="3887178" y="948056"/>
            <a:ext cx="4835768" cy="417422"/>
          </a:xfrm>
          <a:prstGeom prst="rect">
            <a:avLst/>
          </a:prstGeom>
          <a:noFill/>
        </p:spPr>
        <p:txBody>
          <a:bodyPr wrap="square">
            <a:spAutoFit/>
          </a:bodyPr>
          <a:lstStyle/>
          <a:p>
            <a:pPr marL="0" marR="0" algn="just">
              <a:lnSpc>
                <a:spcPct val="150000"/>
              </a:lnSpc>
              <a:spcBef>
                <a:spcPts val="800"/>
              </a:spcBef>
              <a:spcAft>
                <a:spcPts val="400"/>
              </a:spcAft>
              <a:buNone/>
            </a:pPr>
            <a:r>
              <a:rPr lang="en-US" sz="1600" b="1" u="sng" kern="100" dirty="0">
                <a:solidFill>
                  <a:srgbClr val="000000"/>
                </a:solidFill>
                <a:effectLst/>
                <a:latin typeface="+mj-lt"/>
                <a:ea typeface="Times New Roman" panose="02020603050405020304" pitchFamily="18" charset="0"/>
                <a:cs typeface="Times New Roman" panose="02020603050405020304" pitchFamily="18" charset="0"/>
              </a:rPr>
              <a:t>Job Analysis </a:t>
            </a:r>
          </a:p>
        </p:txBody>
      </p:sp>
      <p:sp>
        <p:nvSpPr>
          <p:cNvPr id="13" name="TextBox 12">
            <a:extLst>
              <a:ext uri="{FF2B5EF4-FFF2-40B4-BE49-F238E27FC236}">
                <a16:creationId xmlns:a16="http://schemas.microsoft.com/office/drawing/2014/main" id="{ADC44704-23BC-4EB1-8F78-54677A8E37D5}"/>
              </a:ext>
            </a:extLst>
          </p:cNvPr>
          <p:cNvSpPr txBox="1"/>
          <p:nvPr/>
        </p:nvSpPr>
        <p:spPr>
          <a:xfrm>
            <a:off x="225668" y="1466310"/>
            <a:ext cx="5084885" cy="2346220"/>
          </a:xfrm>
          <a:prstGeom prst="rect">
            <a:avLst/>
          </a:prstGeom>
          <a:noFill/>
        </p:spPr>
        <p:txBody>
          <a:bodyPr wrap="square">
            <a:spAutoFit/>
          </a:bodyPr>
          <a:lstStyle/>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Determines the working conditions, roles and responsibilities at Royal Mail Plc. </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Reviews fundamental responsibilities which include transportation, loading and compliance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Panjee</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Kaewchueaknang</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Amornsawadwatana</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2025).</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Examined physical, mental and legal job requirements.</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Reduces the risk of wrong candidate selection in the recruitment process. </a:t>
            </a:r>
          </a:p>
          <a:p>
            <a:pPr marL="342900" marR="0" lvl="0" indent="-342900" algn="just">
              <a:lnSpc>
                <a:spcPct val="150000"/>
              </a:lnSpc>
              <a:spcAft>
                <a:spcPts val="800"/>
              </a:spcAft>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Contributes towards fitting organizational requirements in the capability of the workforce.</a:t>
            </a:r>
          </a:p>
        </p:txBody>
      </p:sp>
      <p:pic>
        <p:nvPicPr>
          <p:cNvPr id="3074" name="Picture 2">
            <a:extLst>
              <a:ext uri="{FF2B5EF4-FFF2-40B4-BE49-F238E27FC236}">
                <a16:creationId xmlns:a16="http://schemas.microsoft.com/office/drawing/2014/main" id="{AD20B6BD-6E00-1560-08F3-A2884BC67A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760" t="9025" r="7119" b="9025"/>
          <a:stretch>
            <a:fillRect/>
          </a:stretch>
        </p:blipFill>
        <p:spPr bwMode="auto">
          <a:xfrm>
            <a:off x="5538153" y="1782732"/>
            <a:ext cx="3380179" cy="227508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1EA4F7A-A8BC-454B-727F-B1C8A2ACF43A}"/>
              </a:ext>
            </a:extLst>
          </p:cNvPr>
          <p:cNvSpPr txBox="1"/>
          <p:nvPr/>
        </p:nvSpPr>
        <p:spPr>
          <a:xfrm>
            <a:off x="8722946" y="4697046"/>
            <a:ext cx="505857" cy="307777"/>
          </a:xfrm>
          <a:prstGeom prst="rect">
            <a:avLst/>
          </a:prstGeom>
          <a:noFill/>
        </p:spPr>
        <p:txBody>
          <a:bodyPr wrap="square" rtlCol="0">
            <a:spAutoFit/>
          </a:bodyPr>
          <a:lstStyle/>
          <a:p>
            <a:r>
              <a:rPr lang="en-US" dirty="0"/>
              <a:t>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37"/>
        <p:cNvGrpSpPr/>
        <p:nvPr/>
      </p:nvGrpSpPr>
      <p:grpSpPr>
        <a:xfrm>
          <a:off x="0" y="0"/>
          <a:ext cx="0" cy="0"/>
          <a:chOff x="0" y="0"/>
          <a:chExt cx="0" cy="0"/>
        </a:xfrm>
      </p:grpSpPr>
      <p:sp>
        <p:nvSpPr>
          <p:cNvPr id="12" name="TextBox 11">
            <a:extLst>
              <a:ext uri="{FF2B5EF4-FFF2-40B4-BE49-F238E27FC236}">
                <a16:creationId xmlns:a16="http://schemas.microsoft.com/office/drawing/2014/main" id="{369DF420-61EE-12C8-62C2-33E05BEF2E9F}"/>
              </a:ext>
            </a:extLst>
          </p:cNvPr>
          <p:cNvSpPr txBox="1"/>
          <p:nvPr/>
        </p:nvSpPr>
        <p:spPr>
          <a:xfrm>
            <a:off x="1781908" y="414356"/>
            <a:ext cx="6069622" cy="458074"/>
          </a:xfrm>
          <a:prstGeom prst="rect">
            <a:avLst/>
          </a:prstGeom>
          <a:noFill/>
        </p:spPr>
        <p:txBody>
          <a:bodyPr wrap="square">
            <a:spAutoFit/>
          </a:bodyPr>
          <a:lstStyle/>
          <a:p>
            <a:pPr marL="0" marR="0" algn="just">
              <a:lnSpc>
                <a:spcPct val="150000"/>
              </a:lnSpc>
              <a:spcBef>
                <a:spcPts val="1800"/>
              </a:spcBef>
              <a:spcAft>
                <a:spcPts val="400"/>
              </a:spcAft>
              <a:buNone/>
            </a:pPr>
            <a:r>
              <a:rPr lang="en-US"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Recruitment Process of a Lorry Driver at Royal Mail PLC</a:t>
            </a:r>
          </a:p>
        </p:txBody>
      </p:sp>
      <p:sp>
        <p:nvSpPr>
          <p:cNvPr id="14" name="TextBox 13">
            <a:extLst>
              <a:ext uri="{FF2B5EF4-FFF2-40B4-BE49-F238E27FC236}">
                <a16:creationId xmlns:a16="http://schemas.microsoft.com/office/drawing/2014/main" id="{6D2EE667-3A1A-9D36-1E1B-D7AD5785BEC2}"/>
              </a:ext>
            </a:extLst>
          </p:cNvPr>
          <p:cNvSpPr txBox="1"/>
          <p:nvPr/>
        </p:nvSpPr>
        <p:spPr>
          <a:xfrm>
            <a:off x="436951" y="1731140"/>
            <a:ext cx="4577860" cy="769441"/>
          </a:xfrm>
          <a:prstGeom prst="rect">
            <a:avLst/>
          </a:prstGeom>
          <a:noFill/>
        </p:spPr>
        <p:txBody>
          <a:bodyPr wrap="square">
            <a:spAutoFit/>
          </a:bodyPr>
          <a:lstStyle/>
          <a:p>
            <a:pPr marL="285750" lvl="0" indent="-285750" algn="just">
              <a:buFont typeface="Arial" panose="020B0604020202020204" pitchFamily="34" charset="0"/>
              <a:buChar char="•"/>
            </a:pPr>
            <a:r>
              <a:rPr lang="en-US" sz="1100" dirty="0">
                <a:latin typeface="Arial" panose="020B0604020202020204" pitchFamily="34" charset="0"/>
                <a:cs typeface="Arial" panose="020B0604020202020204" pitchFamily="34" charset="0"/>
              </a:rPr>
              <a:t>Gives an official description of duties and responsibilities (Cui </a:t>
            </a:r>
            <a:r>
              <a:rPr lang="en-US" sz="1100" i="1" dirty="0">
                <a:latin typeface="Arial" panose="020B0604020202020204" pitchFamily="34" charset="0"/>
                <a:cs typeface="Arial" panose="020B0604020202020204" pitchFamily="34" charset="0"/>
              </a:rPr>
              <a:t>et al.,</a:t>
            </a:r>
            <a:r>
              <a:rPr lang="en-US" sz="1100" dirty="0">
                <a:latin typeface="Arial" panose="020B0604020202020204" pitchFamily="34" charset="0"/>
                <a:cs typeface="Arial" panose="020B0604020202020204" pitchFamily="34" charset="0"/>
              </a:rPr>
              <a:t> 2025).</a:t>
            </a:r>
          </a:p>
          <a:p>
            <a:pPr marL="285750" lvl="0" indent="-285750" algn="just">
              <a:buFont typeface="Arial" panose="020B0604020202020204" pitchFamily="34" charset="0"/>
              <a:buChar char="•"/>
            </a:pPr>
            <a:r>
              <a:rPr lang="en-US" sz="1100" dirty="0">
                <a:latin typeface="Arial" panose="020B0604020202020204" pitchFamily="34" charset="0"/>
                <a:cs typeface="Arial" panose="020B0604020202020204" pitchFamily="34" charset="0"/>
              </a:rPr>
              <a:t>Communicates health, safety, and legal requirements.</a:t>
            </a:r>
          </a:p>
          <a:p>
            <a:pPr marL="285750" lvl="0" indent="-285750" algn="just">
              <a:buFont typeface="Arial" panose="020B0604020202020204" pitchFamily="34" charset="0"/>
              <a:buChar char="•"/>
            </a:pPr>
            <a:r>
              <a:rPr lang="en-US" sz="1100" dirty="0">
                <a:latin typeface="Arial" panose="020B0604020202020204" pitchFamily="34" charset="0"/>
                <a:cs typeface="Arial" panose="020B0604020202020204" pitchFamily="34" charset="0"/>
              </a:rPr>
              <a:t>Provides a constant review of hiring.</a:t>
            </a:r>
          </a:p>
        </p:txBody>
      </p:sp>
      <p:sp>
        <p:nvSpPr>
          <p:cNvPr id="16" name="TextBox 15">
            <a:extLst>
              <a:ext uri="{FF2B5EF4-FFF2-40B4-BE49-F238E27FC236}">
                <a16:creationId xmlns:a16="http://schemas.microsoft.com/office/drawing/2014/main" id="{5881D5A2-77AE-3129-B7F2-51B9D93E637A}"/>
              </a:ext>
            </a:extLst>
          </p:cNvPr>
          <p:cNvSpPr txBox="1"/>
          <p:nvPr/>
        </p:nvSpPr>
        <p:spPr>
          <a:xfrm>
            <a:off x="3672254" y="853906"/>
            <a:ext cx="4577860" cy="437684"/>
          </a:xfrm>
          <a:prstGeom prst="rect">
            <a:avLst/>
          </a:prstGeom>
          <a:noFill/>
        </p:spPr>
        <p:txBody>
          <a:bodyPr wrap="square">
            <a:spAutoFit/>
          </a:bodyPr>
          <a:lstStyle/>
          <a:p>
            <a:pPr marL="0" marR="0" algn="just">
              <a:lnSpc>
                <a:spcPct val="150000"/>
              </a:lnSpc>
              <a:spcBef>
                <a:spcPts val="800"/>
              </a:spcBef>
              <a:spcAft>
                <a:spcPts val="400"/>
              </a:spcAft>
              <a:buNone/>
            </a:pPr>
            <a:r>
              <a:rPr lang="en-US" sz="1700" b="1" u="sng" kern="100" dirty="0">
                <a:solidFill>
                  <a:srgbClr val="000000"/>
                </a:solidFill>
                <a:effectLst/>
                <a:latin typeface="+mj-lt"/>
                <a:ea typeface="Times New Roman" panose="02020603050405020304" pitchFamily="18" charset="0"/>
                <a:cs typeface="Times New Roman" panose="02020603050405020304" pitchFamily="18" charset="0"/>
              </a:rPr>
              <a:t>Job Description</a:t>
            </a:r>
          </a:p>
        </p:txBody>
      </p:sp>
      <p:pic>
        <p:nvPicPr>
          <p:cNvPr id="4098" name="Picture 2">
            <a:extLst>
              <a:ext uri="{FF2B5EF4-FFF2-40B4-BE49-F238E27FC236}">
                <a16:creationId xmlns:a16="http://schemas.microsoft.com/office/drawing/2014/main" id="{392CB5AA-D9DA-A075-71D5-6C4141D7D7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200" t="10630" r="8720" b="9880"/>
          <a:stretch>
            <a:fillRect/>
          </a:stretch>
        </p:blipFill>
        <p:spPr bwMode="auto">
          <a:xfrm>
            <a:off x="5269116" y="1731140"/>
            <a:ext cx="3533508" cy="227990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3FBF799-AB21-0881-6477-43759760CC1F}"/>
              </a:ext>
            </a:extLst>
          </p:cNvPr>
          <p:cNvSpPr txBox="1"/>
          <p:nvPr/>
        </p:nvSpPr>
        <p:spPr>
          <a:xfrm>
            <a:off x="8638143" y="4657969"/>
            <a:ext cx="505857" cy="307777"/>
          </a:xfrm>
          <a:prstGeom prst="rect">
            <a:avLst/>
          </a:prstGeom>
          <a:noFill/>
        </p:spPr>
        <p:txBody>
          <a:bodyPr wrap="square" rtlCol="0">
            <a:spAutoFit/>
          </a:bodyPr>
          <a:lstStyle/>
          <a:p>
            <a:r>
              <a:rPr lang="en-US" dirty="0"/>
              <a:t>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59"/>
        <p:cNvGrpSpPr/>
        <p:nvPr/>
      </p:nvGrpSpPr>
      <p:grpSpPr>
        <a:xfrm>
          <a:off x="0" y="0"/>
          <a:ext cx="0" cy="0"/>
          <a:chOff x="0" y="0"/>
          <a:chExt cx="0" cy="0"/>
        </a:xfrm>
      </p:grpSpPr>
      <p:sp>
        <p:nvSpPr>
          <p:cNvPr id="16" name="TextBox 15">
            <a:extLst>
              <a:ext uri="{FF2B5EF4-FFF2-40B4-BE49-F238E27FC236}">
                <a16:creationId xmlns:a16="http://schemas.microsoft.com/office/drawing/2014/main" id="{D3EFA2C0-F85E-D67B-3DB7-7F3545D8A5B1}"/>
              </a:ext>
            </a:extLst>
          </p:cNvPr>
          <p:cNvSpPr txBox="1"/>
          <p:nvPr/>
        </p:nvSpPr>
        <p:spPr>
          <a:xfrm>
            <a:off x="1781907" y="414356"/>
            <a:ext cx="6385169" cy="456535"/>
          </a:xfrm>
          <a:prstGeom prst="rect">
            <a:avLst/>
          </a:prstGeom>
          <a:noFill/>
        </p:spPr>
        <p:txBody>
          <a:bodyPr wrap="square">
            <a:spAutoFit/>
          </a:bodyPr>
          <a:lstStyle/>
          <a:p>
            <a:pPr marL="0" marR="0" algn="just">
              <a:lnSpc>
                <a:spcPct val="150000"/>
              </a:lnSpc>
              <a:spcBef>
                <a:spcPts val="1800"/>
              </a:spcBef>
              <a:spcAft>
                <a:spcPts val="400"/>
              </a:spcAft>
              <a:buNone/>
            </a:pPr>
            <a:r>
              <a:rPr lang="en-US" sz="1800" b="1" kern="100" dirty="0">
                <a:solidFill>
                  <a:srgbClr val="000000"/>
                </a:solidFill>
                <a:effectLst/>
                <a:latin typeface="+mj-lt"/>
                <a:ea typeface="Times New Roman" panose="02020603050405020304" pitchFamily="18" charset="0"/>
                <a:cs typeface="Times New Roman" panose="02020603050405020304" pitchFamily="18" charset="0"/>
              </a:rPr>
              <a:t>Recruitment Process of a Lorry Driver at Royal Mail PLC</a:t>
            </a:r>
          </a:p>
        </p:txBody>
      </p:sp>
      <p:sp>
        <p:nvSpPr>
          <p:cNvPr id="18" name="TextBox 17">
            <a:extLst>
              <a:ext uri="{FF2B5EF4-FFF2-40B4-BE49-F238E27FC236}">
                <a16:creationId xmlns:a16="http://schemas.microsoft.com/office/drawing/2014/main" id="{72035521-50EB-C21D-3579-C74C6DD47415}"/>
              </a:ext>
            </a:extLst>
          </p:cNvPr>
          <p:cNvSpPr txBox="1"/>
          <p:nvPr/>
        </p:nvSpPr>
        <p:spPr>
          <a:xfrm>
            <a:off x="3572608" y="972168"/>
            <a:ext cx="4917830" cy="437684"/>
          </a:xfrm>
          <a:prstGeom prst="rect">
            <a:avLst/>
          </a:prstGeom>
          <a:noFill/>
        </p:spPr>
        <p:txBody>
          <a:bodyPr wrap="square">
            <a:spAutoFit/>
          </a:bodyPr>
          <a:lstStyle/>
          <a:p>
            <a:pPr marL="0" marR="0" algn="just">
              <a:lnSpc>
                <a:spcPct val="150000"/>
              </a:lnSpc>
              <a:spcBef>
                <a:spcPts val="800"/>
              </a:spcBef>
              <a:spcAft>
                <a:spcPts val="400"/>
              </a:spcAft>
              <a:buNone/>
            </a:pPr>
            <a:r>
              <a:rPr lang="en-US" sz="1700" b="1" u="sng" kern="100" dirty="0">
                <a:solidFill>
                  <a:srgbClr val="000000"/>
                </a:solidFill>
                <a:effectLst/>
                <a:latin typeface="+mj-lt"/>
                <a:ea typeface="Times New Roman" panose="02020603050405020304" pitchFamily="18" charset="0"/>
                <a:cs typeface="Times New Roman" panose="02020603050405020304" pitchFamily="18" charset="0"/>
              </a:rPr>
              <a:t>Person Specification</a:t>
            </a:r>
          </a:p>
        </p:txBody>
      </p:sp>
      <p:sp>
        <p:nvSpPr>
          <p:cNvPr id="20" name="TextBox 19">
            <a:extLst>
              <a:ext uri="{FF2B5EF4-FFF2-40B4-BE49-F238E27FC236}">
                <a16:creationId xmlns:a16="http://schemas.microsoft.com/office/drawing/2014/main" id="{D4D130C8-7D9F-F7D9-15C3-312C47CA1DD6}"/>
              </a:ext>
            </a:extLst>
          </p:cNvPr>
          <p:cNvSpPr txBox="1"/>
          <p:nvPr/>
        </p:nvSpPr>
        <p:spPr>
          <a:xfrm>
            <a:off x="559778" y="1615375"/>
            <a:ext cx="4917830" cy="1331518"/>
          </a:xfrm>
          <a:prstGeom prst="rect">
            <a:avLst/>
          </a:prstGeom>
          <a:noFill/>
        </p:spPr>
        <p:txBody>
          <a:bodyPr wrap="square">
            <a:spAutoFit/>
          </a:bodyPr>
          <a:lstStyle/>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Determines the necessary qualification and skill requirements (Ahmed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2025).</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Elaborates on behavioral and personal characteristics.</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Determines the desired attributes that are necessary.</a:t>
            </a:r>
          </a:p>
          <a:p>
            <a:pPr marL="342900" marR="0" lvl="0" indent="-342900" algn="just">
              <a:lnSpc>
                <a:spcPct val="150000"/>
              </a:lnSpc>
              <a:spcAft>
                <a:spcPts val="800"/>
              </a:spcAft>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Facilitates unbiased candidate recruitment. </a:t>
            </a:r>
          </a:p>
        </p:txBody>
      </p:sp>
      <p:pic>
        <p:nvPicPr>
          <p:cNvPr id="5122" name="Picture 2">
            <a:extLst>
              <a:ext uri="{FF2B5EF4-FFF2-40B4-BE49-F238E27FC236}">
                <a16:creationId xmlns:a16="http://schemas.microsoft.com/office/drawing/2014/main" id="{3084DDB4-1EE7-8D1E-D869-0CC44CC6B7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676" t="-6434" r="5853" b="21206"/>
          <a:stretch>
            <a:fillRect/>
          </a:stretch>
        </p:blipFill>
        <p:spPr bwMode="auto">
          <a:xfrm>
            <a:off x="5625146" y="1715522"/>
            <a:ext cx="3294005" cy="14692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8E7619A-0000-D13F-80F9-0C0AC972A4D9}"/>
              </a:ext>
            </a:extLst>
          </p:cNvPr>
          <p:cNvSpPr txBox="1"/>
          <p:nvPr/>
        </p:nvSpPr>
        <p:spPr>
          <a:xfrm>
            <a:off x="8638143" y="4657969"/>
            <a:ext cx="505857" cy="307777"/>
          </a:xfrm>
          <a:prstGeom prst="rect">
            <a:avLst/>
          </a:prstGeom>
          <a:noFill/>
        </p:spPr>
        <p:txBody>
          <a:bodyPr wrap="square" rtlCol="0">
            <a:spAutoFit/>
          </a:bodyPr>
          <a:lstStyle/>
          <a:p>
            <a:r>
              <a:rPr lang="en-US" dirty="0"/>
              <a:t>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299"/>
        <p:cNvGrpSpPr/>
        <p:nvPr/>
      </p:nvGrpSpPr>
      <p:grpSpPr>
        <a:xfrm>
          <a:off x="0" y="0"/>
          <a:ext cx="0" cy="0"/>
          <a:chOff x="0" y="0"/>
          <a:chExt cx="0" cy="0"/>
        </a:xfrm>
      </p:grpSpPr>
      <p:sp>
        <p:nvSpPr>
          <p:cNvPr id="7" name="TextBox 6">
            <a:extLst>
              <a:ext uri="{FF2B5EF4-FFF2-40B4-BE49-F238E27FC236}">
                <a16:creationId xmlns:a16="http://schemas.microsoft.com/office/drawing/2014/main" id="{4038478E-ED3D-9292-3BB8-9BA05D05A3CA}"/>
              </a:ext>
            </a:extLst>
          </p:cNvPr>
          <p:cNvSpPr txBox="1"/>
          <p:nvPr/>
        </p:nvSpPr>
        <p:spPr>
          <a:xfrm>
            <a:off x="2456963" y="513013"/>
            <a:ext cx="5210906" cy="458074"/>
          </a:xfrm>
          <a:prstGeom prst="rect">
            <a:avLst/>
          </a:prstGeom>
          <a:noFill/>
        </p:spPr>
        <p:txBody>
          <a:bodyPr wrap="square">
            <a:spAutoFit/>
          </a:bodyPr>
          <a:lstStyle/>
          <a:p>
            <a:pPr marL="0" marR="0" algn="just">
              <a:lnSpc>
                <a:spcPct val="150000"/>
              </a:lnSpc>
              <a:spcBef>
                <a:spcPts val="1800"/>
              </a:spcBef>
              <a:spcAft>
                <a:spcPts val="400"/>
              </a:spcAft>
              <a:buNone/>
            </a:pPr>
            <a:r>
              <a:rPr lang="en-US" sz="1800" b="1" kern="100" dirty="0">
                <a:solidFill>
                  <a:srgbClr val="000000"/>
                </a:solidFill>
                <a:effectLst/>
                <a:latin typeface="+mj-lt"/>
                <a:ea typeface="Times New Roman" panose="02020603050405020304" pitchFamily="18" charset="0"/>
                <a:cs typeface="Times New Roman" panose="02020603050405020304" pitchFamily="18" charset="0"/>
              </a:rPr>
              <a:t>Learning, Training and Development Needs </a:t>
            </a:r>
          </a:p>
        </p:txBody>
      </p:sp>
      <p:sp>
        <p:nvSpPr>
          <p:cNvPr id="9" name="TextBox 8">
            <a:extLst>
              <a:ext uri="{FF2B5EF4-FFF2-40B4-BE49-F238E27FC236}">
                <a16:creationId xmlns:a16="http://schemas.microsoft.com/office/drawing/2014/main" id="{3609F708-6641-FD06-5F54-E763D5154DDD}"/>
              </a:ext>
            </a:extLst>
          </p:cNvPr>
          <p:cNvSpPr txBox="1"/>
          <p:nvPr/>
        </p:nvSpPr>
        <p:spPr>
          <a:xfrm>
            <a:off x="281357" y="1555428"/>
            <a:ext cx="5210906" cy="1330557"/>
          </a:xfrm>
          <a:prstGeom prst="rect">
            <a:avLst/>
          </a:prstGeom>
          <a:noFill/>
        </p:spPr>
        <p:txBody>
          <a:bodyPr wrap="square">
            <a:spAutoFit/>
          </a:bodyPr>
          <a:lstStyle/>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Improves the delivery and efficiency of operations.</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Promotes job satisfaction among employees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Srimongkolkul</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Boriraj</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Wongsansukcharoen</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2025).</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Lessens accidents, mistakes, and performance loopholes.</a:t>
            </a:r>
          </a:p>
          <a:p>
            <a:pPr marL="342900" marR="0" lvl="0" indent="-342900" algn="just">
              <a:lnSpc>
                <a:spcPct val="150000"/>
              </a:lnSpc>
              <a:spcAft>
                <a:spcPts val="800"/>
              </a:spcAft>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Fits personal development to the purpose of the organization.</a:t>
            </a:r>
          </a:p>
        </p:txBody>
      </p:sp>
      <p:pic>
        <p:nvPicPr>
          <p:cNvPr id="6148" name="Picture 4">
            <a:extLst>
              <a:ext uri="{FF2B5EF4-FFF2-40B4-BE49-F238E27FC236}">
                <a16:creationId xmlns:a16="http://schemas.microsoft.com/office/drawing/2014/main" id="{27DAFD1D-D831-E048-91E5-D3238E9D282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99" t="8937" r="4392"/>
          <a:stretch>
            <a:fillRect/>
          </a:stretch>
        </p:blipFill>
        <p:spPr bwMode="auto">
          <a:xfrm>
            <a:off x="5588858" y="1555428"/>
            <a:ext cx="3364222" cy="17865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214971A-2BD2-E9DC-C73A-9C357B58A3FD}"/>
              </a:ext>
            </a:extLst>
          </p:cNvPr>
          <p:cNvSpPr txBox="1"/>
          <p:nvPr/>
        </p:nvSpPr>
        <p:spPr>
          <a:xfrm>
            <a:off x="8528727" y="4835723"/>
            <a:ext cx="505857" cy="307777"/>
          </a:xfrm>
          <a:prstGeom prst="rect">
            <a:avLst/>
          </a:prstGeom>
          <a:noFill/>
        </p:spPr>
        <p:txBody>
          <a:bodyPr wrap="square" rtlCol="0">
            <a:spAutoFit/>
          </a:bodyPr>
          <a:lstStyle/>
          <a:p>
            <a:r>
              <a:rPr lang="en-US" dirty="0"/>
              <a:t>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305"/>
        <p:cNvGrpSpPr/>
        <p:nvPr/>
      </p:nvGrpSpPr>
      <p:grpSpPr>
        <a:xfrm>
          <a:off x="0" y="0"/>
          <a:ext cx="0" cy="0"/>
          <a:chOff x="0" y="0"/>
          <a:chExt cx="0" cy="0"/>
        </a:xfrm>
      </p:grpSpPr>
      <p:sp>
        <p:nvSpPr>
          <p:cNvPr id="4" name="TextBox 3">
            <a:extLst>
              <a:ext uri="{FF2B5EF4-FFF2-40B4-BE49-F238E27FC236}">
                <a16:creationId xmlns:a16="http://schemas.microsoft.com/office/drawing/2014/main" id="{211D97D5-120E-ADB4-633C-AA2EE10D0C7E}"/>
              </a:ext>
            </a:extLst>
          </p:cNvPr>
          <p:cNvSpPr txBox="1"/>
          <p:nvPr/>
        </p:nvSpPr>
        <p:spPr>
          <a:xfrm>
            <a:off x="2546841" y="391874"/>
            <a:ext cx="5210906" cy="458074"/>
          </a:xfrm>
          <a:prstGeom prst="rect">
            <a:avLst/>
          </a:prstGeom>
          <a:noFill/>
        </p:spPr>
        <p:txBody>
          <a:bodyPr wrap="square">
            <a:spAutoFit/>
          </a:bodyPr>
          <a:lstStyle/>
          <a:p>
            <a:pPr marL="0" marR="0" algn="just">
              <a:lnSpc>
                <a:spcPct val="150000"/>
              </a:lnSpc>
              <a:spcBef>
                <a:spcPts val="1800"/>
              </a:spcBef>
              <a:spcAft>
                <a:spcPts val="400"/>
              </a:spcAft>
              <a:buNone/>
            </a:pPr>
            <a:r>
              <a:rPr lang="en-US" sz="1800" b="1" kern="100" dirty="0">
                <a:solidFill>
                  <a:srgbClr val="000000"/>
                </a:solidFill>
                <a:effectLst/>
                <a:latin typeface="+mj-lt"/>
                <a:ea typeface="Times New Roman" panose="02020603050405020304" pitchFamily="18" charset="0"/>
                <a:cs typeface="Times New Roman" panose="02020603050405020304" pitchFamily="18" charset="0"/>
              </a:rPr>
              <a:t>Learning, Training and Development Needs </a:t>
            </a:r>
          </a:p>
        </p:txBody>
      </p:sp>
      <p:sp>
        <p:nvSpPr>
          <p:cNvPr id="6" name="TextBox 5">
            <a:extLst>
              <a:ext uri="{FF2B5EF4-FFF2-40B4-BE49-F238E27FC236}">
                <a16:creationId xmlns:a16="http://schemas.microsoft.com/office/drawing/2014/main" id="{64E81C85-9175-E32B-A6C8-BDA2307459A6}"/>
              </a:ext>
            </a:extLst>
          </p:cNvPr>
          <p:cNvSpPr txBox="1"/>
          <p:nvPr/>
        </p:nvSpPr>
        <p:spPr>
          <a:xfrm>
            <a:off x="3267808" y="849948"/>
            <a:ext cx="5128846" cy="437684"/>
          </a:xfrm>
          <a:prstGeom prst="rect">
            <a:avLst/>
          </a:prstGeom>
          <a:noFill/>
        </p:spPr>
        <p:txBody>
          <a:bodyPr wrap="square">
            <a:spAutoFit/>
          </a:bodyPr>
          <a:lstStyle/>
          <a:p>
            <a:pPr marL="0" marR="0" algn="just">
              <a:lnSpc>
                <a:spcPct val="150000"/>
              </a:lnSpc>
              <a:spcBef>
                <a:spcPts val="800"/>
              </a:spcBef>
              <a:spcAft>
                <a:spcPts val="400"/>
              </a:spcAft>
              <a:buNone/>
            </a:pPr>
            <a:r>
              <a:rPr lang="en-US" sz="1700" b="1" u="sng" kern="100" dirty="0" err="1">
                <a:solidFill>
                  <a:srgbClr val="000000"/>
                </a:solidFill>
                <a:effectLst/>
                <a:latin typeface="+mj-lt"/>
                <a:ea typeface="Times New Roman" panose="02020603050405020304" pitchFamily="18" charset="0"/>
                <a:cs typeface="Times New Roman" panose="02020603050405020304" pitchFamily="18" charset="0"/>
              </a:rPr>
              <a:t>Behaviourist</a:t>
            </a:r>
            <a:r>
              <a:rPr lang="en-US" sz="1700" b="1" u="sng" kern="100" dirty="0">
                <a:solidFill>
                  <a:srgbClr val="000000"/>
                </a:solidFill>
                <a:effectLst/>
                <a:latin typeface="+mj-lt"/>
                <a:ea typeface="Times New Roman" panose="02020603050405020304" pitchFamily="18" charset="0"/>
                <a:cs typeface="Times New Roman" panose="02020603050405020304" pitchFamily="18" charset="0"/>
              </a:rPr>
              <a:t> Learning Theory</a:t>
            </a:r>
          </a:p>
        </p:txBody>
      </p:sp>
      <p:sp>
        <p:nvSpPr>
          <p:cNvPr id="8" name="TextBox 7">
            <a:extLst>
              <a:ext uri="{FF2B5EF4-FFF2-40B4-BE49-F238E27FC236}">
                <a16:creationId xmlns:a16="http://schemas.microsoft.com/office/drawing/2014/main" id="{2705E11E-C58D-2A37-A9A2-F2B3D128DF33}"/>
              </a:ext>
            </a:extLst>
          </p:cNvPr>
          <p:cNvSpPr txBox="1"/>
          <p:nvPr/>
        </p:nvSpPr>
        <p:spPr>
          <a:xfrm>
            <a:off x="270126" y="1752704"/>
            <a:ext cx="5128846" cy="1330557"/>
          </a:xfrm>
          <a:prstGeom prst="rect">
            <a:avLst/>
          </a:prstGeom>
          <a:noFill/>
        </p:spPr>
        <p:txBody>
          <a:bodyPr wrap="square">
            <a:spAutoFit/>
          </a:bodyPr>
          <a:lstStyle/>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This theory states that learning itself is explained as a change in observable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behaviour</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(Maganga and Srivastava, 2025).</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Highly applicable in lorry driver training.</a:t>
            </a:r>
          </a:p>
          <a:p>
            <a:pPr marL="342900" marR="0" lvl="0" indent="-342900" algn="just">
              <a:lnSpc>
                <a:spcPct val="150000"/>
              </a:lnSpc>
              <a:spcAft>
                <a:spcPts val="800"/>
              </a:spcAft>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Demonstrates that learning is an acquired activity that takes place when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behaviour</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is guided through reinforcement.</a:t>
            </a:r>
          </a:p>
        </p:txBody>
      </p:sp>
      <p:pic>
        <p:nvPicPr>
          <p:cNvPr id="7170" name="Picture 2">
            <a:extLst>
              <a:ext uri="{FF2B5EF4-FFF2-40B4-BE49-F238E27FC236}">
                <a16:creationId xmlns:a16="http://schemas.microsoft.com/office/drawing/2014/main" id="{78A97C5C-C2CA-8865-2878-6F75FB67D1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1471" y="1739952"/>
            <a:ext cx="3192403" cy="179572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9E7F950-3977-2153-20D6-4A16603532E6}"/>
              </a:ext>
            </a:extLst>
          </p:cNvPr>
          <p:cNvSpPr txBox="1"/>
          <p:nvPr/>
        </p:nvSpPr>
        <p:spPr>
          <a:xfrm>
            <a:off x="8638143" y="4657969"/>
            <a:ext cx="505857" cy="307777"/>
          </a:xfrm>
          <a:prstGeom prst="rect">
            <a:avLst/>
          </a:prstGeom>
          <a:noFill/>
        </p:spPr>
        <p:txBody>
          <a:bodyPr wrap="square" rtlCol="0">
            <a:spAutoFit/>
          </a:bodyPr>
          <a:lstStyle/>
          <a:p>
            <a:r>
              <a:rPr lang="en-US" dirty="0"/>
              <a:t>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374"/>
        <p:cNvGrpSpPr/>
        <p:nvPr/>
      </p:nvGrpSpPr>
      <p:grpSpPr>
        <a:xfrm>
          <a:off x="0" y="0"/>
          <a:ext cx="0" cy="0"/>
          <a:chOff x="0" y="0"/>
          <a:chExt cx="0" cy="0"/>
        </a:xfrm>
      </p:grpSpPr>
      <p:sp>
        <p:nvSpPr>
          <p:cNvPr id="4" name="TextBox 3">
            <a:extLst>
              <a:ext uri="{FF2B5EF4-FFF2-40B4-BE49-F238E27FC236}">
                <a16:creationId xmlns:a16="http://schemas.microsoft.com/office/drawing/2014/main" id="{1D8C48E1-8EEF-77D4-BEA4-A529A8ACE1D6}"/>
              </a:ext>
            </a:extLst>
          </p:cNvPr>
          <p:cNvSpPr txBox="1"/>
          <p:nvPr/>
        </p:nvSpPr>
        <p:spPr>
          <a:xfrm>
            <a:off x="2617179" y="473935"/>
            <a:ext cx="5210906" cy="458074"/>
          </a:xfrm>
          <a:prstGeom prst="rect">
            <a:avLst/>
          </a:prstGeom>
          <a:noFill/>
        </p:spPr>
        <p:txBody>
          <a:bodyPr wrap="square">
            <a:spAutoFit/>
          </a:bodyPr>
          <a:lstStyle/>
          <a:p>
            <a:pPr marL="0" marR="0" algn="just">
              <a:lnSpc>
                <a:spcPct val="150000"/>
              </a:lnSpc>
              <a:spcBef>
                <a:spcPts val="1800"/>
              </a:spcBef>
              <a:spcAft>
                <a:spcPts val="400"/>
              </a:spcAft>
              <a:buNone/>
            </a:pPr>
            <a:r>
              <a:rPr lang="en-US" sz="1800" b="1" kern="100" dirty="0">
                <a:solidFill>
                  <a:srgbClr val="000000"/>
                </a:solidFill>
                <a:effectLst/>
                <a:latin typeface="+mj-lt"/>
                <a:ea typeface="Times New Roman" panose="02020603050405020304" pitchFamily="18" charset="0"/>
                <a:cs typeface="Times New Roman" panose="02020603050405020304" pitchFamily="18" charset="0"/>
              </a:rPr>
              <a:t>Learning, Training and Development Needs </a:t>
            </a:r>
          </a:p>
        </p:txBody>
      </p:sp>
      <p:sp>
        <p:nvSpPr>
          <p:cNvPr id="6" name="TextBox 5">
            <a:extLst>
              <a:ext uri="{FF2B5EF4-FFF2-40B4-BE49-F238E27FC236}">
                <a16:creationId xmlns:a16="http://schemas.microsoft.com/office/drawing/2014/main" id="{09285E9B-274B-9BAD-2F76-359F7775DC68}"/>
              </a:ext>
            </a:extLst>
          </p:cNvPr>
          <p:cNvSpPr txBox="1"/>
          <p:nvPr/>
        </p:nvSpPr>
        <p:spPr>
          <a:xfrm>
            <a:off x="3434861" y="932009"/>
            <a:ext cx="5310554" cy="437684"/>
          </a:xfrm>
          <a:prstGeom prst="rect">
            <a:avLst/>
          </a:prstGeom>
          <a:noFill/>
        </p:spPr>
        <p:txBody>
          <a:bodyPr wrap="square">
            <a:spAutoFit/>
          </a:bodyPr>
          <a:lstStyle/>
          <a:p>
            <a:pPr marL="0" marR="0" algn="just">
              <a:lnSpc>
                <a:spcPct val="150000"/>
              </a:lnSpc>
              <a:spcBef>
                <a:spcPts val="800"/>
              </a:spcBef>
              <a:spcAft>
                <a:spcPts val="400"/>
              </a:spcAft>
              <a:buNone/>
            </a:pPr>
            <a:r>
              <a:rPr lang="en-US" sz="1700" b="1" u="sng" kern="100" dirty="0">
                <a:solidFill>
                  <a:srgbClr val="000000"/>
                </a:solidFill>
                <a:effectLst/>
                <a:latin typeface="+mj-lt"/>
                <a:ea typeface="Times New Roman" panose="02020603050405020304" pitchFamily="18" charset="0"/>
                <a:cs typeface="Times New Roman" panose="02020603050405020304" pitchFamily="18" charset="0"/>
              </a:rPr>
              <a:t>Cognitivist Learning Theory</a:t>
            </a:r>
          </a:p>
        </p:txBody>
      </p:sp>
      <p:sp>
        <p:nvSpPr>
          <p:cNvPr id="8" name="TextBox 7">
            <a:extLst>
              <a:ext uri="{FF2B5EF4-FFF2-40B4-BE49-F238E27FC236}">
                <a16:creationId xmlns:a16="http://schemas.microsoft.com/office/drawing/2014/main" id="{DD1DB278-72FE-8F24-4AFE-9FA6BFB8F090}"/>
              </a:ext>
            </a:extLst>
          </p:cNvPr>
          <p:cNvSpPr txBox="1"/>
          <p:nvPr/>
        </p:nvSpPr>
        <p:spPr>
          <a:xfrm>
            <a:off x="171235" y="1779513"/>
            <a:ext cx="5310554" cy="1584473"/>
          </a:xfrm>
          <a:prstGeom prst="rect">
            <a:avLst/>
          </a:prstGeom>
          <a:noFill/>
        </p:spPr>
        <p:txBody>
          <a:bodyPr wrap="square">
            <a:spAutoFit/>
          </a:bodyPr>
          <a:lstStyle/>
          <a:p>
            <a:pPr marL="342900" marR="0" lvl="0" indent="-342900" algn="just">
              <a:lnSpc>
                <a:spcPct val="150000"/>
              </a:lnSpc>
              <a:buFont typeface="Symbol" panose="05050102010706020507" pitchFamily="18" charset="2"/>
              <a:buChar char=""/>
            </a:pP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Centres</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 the way of thinking and cognition (Zou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2025).</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Cognitivist Learning Theory states that learning is an active process.</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Promotes opinions and decision-making.</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Focuses on learning and the remembering aspect.</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Appropriate for the complicated working conditions.</a:t>
            </a:r>
          </a:p>
          <a:p>
            <a:pPr marL="342900" marR="0" lvl="0" indent="-342900" algn="just">
              <a:lnSpc>
                <a:spcPct val="150000"/>
              </a:lnSpc>
              <a:spcAft>
                <a:spcPts val="800"/>
              </a:spcAft>
              <a:buFont typeface="Symbol" panose="05050102010706020507" pitchFamily="18" charset="2"/>
              <a:buChar char=""/>
            </a:pP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Favours</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dynamic and autonomous learning.</a:t>
            </a:r>
          </a:p>
        </p:txBody>
      </p:sp>
      <p:pic>
        <p:nvPicPr>
          <p:cNvPr id="8194" name="Picture 2">
            <a:extLst>
              <a:ext uri="{FF2B5EF4-FFF2-40B4-BE49-F238E27FC236}">
                <a16:creationId xmlns:a16="http://schemas.microsoft.com/office/drawing/2014/main" id="{490DF586-4433-0D4F-A841-E408ECF130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4741" y="1975104"/>
            <a:ext cx="3399311" cy="157276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29491D5-AD5F-18ED-7811-51DFD53B83BE}"/>
              </a:ext>
            </a:extLst>
          </p:cNvPr>
          <p:cNvSpPr txBox="1"/>
          <p:nvPr/>
        </p:nvSpPr>
        <p:spPr>
          <a:xfrm>
            <a:off x="8638143" y="4657969"/>
            <a:ext cx="505857" cy="307777"/>
          </a:xfrm>
          <a:prstGeom prst="rect">
            <a:avLst/>
          </a:prstGeom>
          <a:noFill/>
        </p:spPr>
        <p:txBody>
          <a:bodyPr wrap="square" rtlCol="0">
            <a:spAutoFit/>
          </a:bodyPr>
          <a:lstStyle/>
          <a:p>
            <a:r>
              <a:rPr lang="en-US" dirty="0"/>
              <a:t>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453"/>
        <p:cNvGrpSpPr/>
        <p:nvPr/>
      </p:nvGrpSpPr>
      <p:grpSpPr>
        <a:xfrm>
          <a:off x="0" y="0"/>
          <a:ext cx="0" cy="0"/>
          <a:chOff x="0" y="0"/>
          <a:chExt cx="0" cy="0"/>
        </a:xfrm>
      </p:grpSpPr>
      <p:sp>
        <p:nvSpPr>
          <p:cNvPr id="4" name="TextBox 3">
            <a:extLst>
              <a:ext uri="{FF2B5EF4-FFF2-40B4-BE49-F238E27FC236}">
                <a16:creationId xmlns:a16="http://schemas.microsoft.com/office/drawing/2014/main" id="{6D6E18BB-3E5A-F1A0-FEA5-1912BE4BEA63}"/>
              </a:ext>
            </a:extLst>
          </p:cNvPr>
          <p:cNvSpPr txBox="1"/>
          <p:nvPr/>
        </p:nvSpPr>
        <p:spPr>
          <a:xfrm>
            <a:off x="2535118" y="458395"/>
            <a:ext cx="5210906" cy="458074"/>
          </a:xfrm>
          <a:prstGeom prst="rect">
            <a:avLst/>
          </a:prstGeom>
          <a:noFill/>
        </p:spPr>
        <p:txBody>
          <a:bodyPr wrap="square">
            <a:spAutoFit/>
          </a:bodyPr>
          <a:lstStyle/>
          <a:p>
            <a:pPr marL="0" marR="0" algn="just">
              <a:lnSpc>
                <a:spcPct val="150000"/>
              </a:lnSpc>
              <a:spcBef>
                <a:spcPts val="1800"/>
              </a:spcBef>
              <a:spcAft>
                <a:spcPts val="400"/>
              </a:spcAft>
              <a:buNone/>
            </a:pPr>
            <a:r>
              <a:rPr lang="en-US" sz="1800" b="1" kern="100" dirty="0">
                <a:solidFill>
                  <a:srgbClr val="000000"/>
                </a:solidFill>
                <a:effectLst/>
                <a:latin typeface="+mj-lt"/>
                <a:ea typeface="Times New Roman" panose="02020603050405020304" pitchFamily="18" charset="0"/>
                <a:cs typeface="Times New Roman" panose="02020603050405020304" pitchFamily="18" charset="0"/>
              </a:rPr>
              <a:t>Learning, Training and Development Needs </a:t>
            </a:r>
          </a:p>
        </p:txBody>
      </p:sp>
      <p:sp>
        <p:nvSpPr>
          <p:cNvPr id="6" name="TextBox 5">
            <a:extLst>
              <a:ext uri="{FF2B5EF4-FFF2-40B4-BE49-F238E27FC236}">
                <a16:creationId xmlns:a16="http://schemas.microsoft.com/office/drawing/2014/main" id="{4C9EA0DA-A5F2-A2BC-7077-7A1C931C3A4C}"/>
              </a:ext>
            </a:extLst>
          </p:cNvPr>
          <p:cNvSpPr txBox="1"/>
          <p:nvPr/>
        </p:nvSpPr>
        <p:spPr>
          <a:xfrm>
            <a:off x="3376245" y="843592"/>
            <a:ext cx="5310554" cy="437684"/>
          </a:xfrm>
          <a:prstGeom prst="rect">
            <a:avLst/>
          </a:prstGeom>
          <a:noFill/>
        </p:spPr>
        <p:txBody>
          <a:bodyPr wrap="square">
            <a:spAutoFit/>
          </a:bodyPr>
          <a:lstStyle/>
          <a:p>
            <a:pPr marL="0" marR="0" algn="just">
              <a:lnSpc>
                <a:spcPct val="150000"/>
              </a:lnSpc>
              <a:spcBef>
                <a:spcPts val="800"/>
              </a:spcBef>
              <a:spcAft>
                <a:spcPts val="400"/>
              </a:spcAft>
              <a:buNone/>
            </a:pPr>
            <a:r>
              <a:rPr lang="en-US" sz="1700" b="1" u="sng" kern="100" dirty="0">
                <a:solidFill>
                  <a:srgbClr val="000000"/>
                </a:solidFill>
                <a:effectLst/>
                <a:latin typeface="+mj-lt"/>
                <a:ea typeface="Times New Roman" panose="02020603050405020304" pitchFamily="18" charset="0"/>
                <a:cs typeface="Times New Roman" panose="02020603050405020304" pitchFamily="18" charset="0"/>
              </a:rPr>
              <a:t>Humanist Learning Theory</a:t>
            </a:r>
          </a:p>
        </p:txBody>
      </p:sp>
      <p:sp>
        <p:nvSpPr>
          <p:cNvPr id="8" name="TextBox 7">
            <a:extLst>
              <a:ext uri="{FF2B5EF4-FFF2-40B4-BE49-F238E27FC236}">
                <a16:creationId xmlns:a16="http://schemas.microsoft.com/office/drawing/2014/main" id="{E539AE0C-B15E-2D7E-6D2F-74E1FB34E3EF}"/>
              </a:ext>
            </a:extLst>
          </p:cNvPr>
          <p:cNvSpPr txBox="1"/>
          <p:nvPr/>
        </p:nvSpPr>
        <p:spPr>
          <a:xfrm>
            <a:off x="293311" y="1646083"/>
            <a:ext cx="4863905" cy="1838388"/>
          </a:xfrm>
          <a:prstGeom prst="rect">
            <a:avLst/>
          </a:prstGeom>
          <a:noFill/>
        </p:spPr>
        <p:txBody>
          <a:bodyPr wrap="square">
            <a:spAutoFit/>
          </a:bodyPr>
          <a:lstStyle/>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Focus on personal growth and self-development (Renger, and Macaskill, 2025).</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Concentrates on the idea of motivation, confidence, and independence.</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Fosters learning by the employee.</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Pro-satisfaction and wellbeing of the job.</a:t>
            </a:r>
          </a:p>
          <a:p>
            <a:pPr marL="342900" marR="0" lvl="0" indent="-342900" algn="just">
              <a:lnSpc>
                <a:spcPct val="150000"/>
              </a:lnSpc>
              <a:spcAft>
                <a:spcPts val="800"/>
              </a:spcAft>
              <a:buFont typeface="Symbol" panose="05050102010706020507" pitchFamily="18" charset="2"/>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Fosters career innovation in the long term.</a:t>
            </a:r>
          </a:p>
        </p:txBody>
      </p:sp>
      <p:pic>
        <p:nvPicPr>
          <p:cNvPr id="9218" name="Picture 2">
            <a:extLst>
              <a:ext uri="{FF2B5EF4-FFF2-40B4-BE49-F238E27FC236}">
                <a16:creationId xmlns:a16="http://schemas.microsoft.com/office/drawing/2014/main" id="{88D5D1C2-DE94-1720-DDAA-58800B3F4D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3919" y="1977353"/>
            <a:ext cx="3286770" cy="198455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0C2F923-CEDE-9E73-B868-303C26A26B63}"/>
              </a:ext>
            </a:extLst>
          </p:cNvPr>
          <p:cNvSpPr txBox="1"/>
          <p:nvPr/>
        </p:nvSpPr>
        <p:spPr>
          <a:xfrm>
            <a:off x="8638143" y="4657969"/>
            <a:ext cx="505857" cy="307777"/>
          </a:xfrm>
          <a:prstGeom prst="rect">
            <a:avLst/>
          </a:prstGeom>
          <a:noFill/>
        </p:spPr>
        <p:txBody>
          <a:bodyPr wrap="square" rtlCol="0">
            <a:spAutoFit/>
          </a:bodyPr>
          <a:lstStyle/>
          <a:p>
            <a:r>
              <a:rPr lang="en-US" dirty="0"/>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158"/>
        <p:cNvGrpSpPr/>
        <p:nvPr/>
      </p:nvGrpSpPr>
      <p:grpSpPr>
        <a:xfrm>
          <a:off x="0" y="0"/>
          <a:ext cx="0" cy="0"/>
          <a:chOff x="0" y="0"/>
          <a:chExt cx="0" cy="0"/>
        </a:xfrm>
      </p:grpSpPr>
      <p:sp>
        <p:nvSpPr>
          <p:cNvPr id="5" name="TextBox 4">
            <a:extLst>
              <a:ext uri="{FF2B5EF4-FFF2-40B4-BE49-F238E27FC236}">
                <a16:creationId xmlns:a16="http://schemas.microsoft.com/office/drawing/2014/main" id="{D6F68101-3162-FB52-E865-33DA8C37CA8B}"/>
              </a:ext>
            </a:extLst>
          </p:cNvPr>
          <p:cNvSpPr txBox="1"/>
          <p:nvPr/>
        </p:nvSpPr>
        <p:spPr>
          <a:xfrm>
            <a:off x="3836910" y="514599"/>
            <a:ext cx="5128846" cy="369332"/>
          </a:xfrm>
          <a:prstGeom prst="rect">
            <a:avLst/>
          </a:prstGeom>
          <a:noFill/>
        </p:spPr>
        <p:txBody>
          <a:bodyPr wrap="square">
            <a:spAutoFit/>
          </a:bodyPr>
          <a:lstStyle/>
          <a:p>
            <a:pPr algn="just"/>
            <a:r>
              <a:rPr lang="en-US" sz="1800" b="1" dirty="0">
                <a:solidFill>
                  <a:srgbClr val="000000"/>
                </a:solidFill>
                <a:effectLst/>
                <a:latin typeface="+mj-lt"/>
                <a:ea typeface="Calibri" panose="020F0502020204030204" pitchFamily="34" charset="0"/>
              </a:rPr>
              <a:t>Conclusion</a:t>
            </a:r>
            <a:endParaRPr lang="en-US" sz="1800" b="1" dirty="0">
              <a:latin typeface="+mj-lt"/>
            </a:endParaRPr>
          </a:p>
        </p:txBody>
      </p:sp>
      <p:sp>
        <p:nvSpPr>
          <p:cNvPr id="7" name="TextBox 6">
            <a:extLst>
              <a:ext uri="{FF2B5EF4-FFF2-40B4-BE49-F238E27FC236}">
                <a16:creationId xmlns:a16="http://schemas.microsoft.com/office/drawing/2014/main" id="{A7DDA807-8425-E2DE-95DC-7E695CA79C0F}"/>
              </a:ext>
            </a:extLst>
          </p:cNvPr>
          <p:cNvSpPr txBox="1"/>
          <p:nvPr/>
        </p:nvSpPr>
        <p:spPr>
          <a:xfrm>
            <a:off x="161349" y="1271682"/>
            <a:ext cx="5999050" cy="2600135"/>
          </a:xfrm>
          <a:prstGeom prst="rect">
            <a:avLst/>
          </a:prstGeom>
          <a:noFill/>
        </p:spPr>
        <p:txBody>
          <a:bodyPr wrap="square">
            <a:spAutoFit/>
          </a:bodyPr>
          <a:lstStyle/>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mj-lt"/>
                <a:ea typeface="Calibri" panose="020F0502020204030204" pitchFamily="34" charset="0"/>
                <a:cs typeface="Times New Roman" panose="02020603050405020304" pitchFamily="18" charset="0"/>
              </a:rPr>
              <a:t>Job analysis helped in franchising duties, conditions and role requirements.</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mj-lt"/>
                <a:ea typeface="Calibri" panose="020F0502020204030204" pitchFamily="34" charset="0"/>
                <a:cs typeface="Times New Roman" panose="02020603050405020304" pitchFamily="18" charset="0"/>
              </a:rPr>
              <a:t>Responsibilities and compliance with safety had been guaranteed by the job description.</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mj-lt"/>
                <a:ea typeface="Calibri" panose="020F0502020204030204" pitchFamily="34" charset="0"/>
                <a:cs typeface="Times New Roman" panose="02020603050405020304" pitchFamily="18" charset="0"/>
              </a:rPr>
              <a:t>The selection of candidates had been equitable and objective with the support of the person specification.</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mj-lt"/>
                <a:ea typeface="Calibri" panose="020F0502020204030204" pitchFamily="34" charset="0"/>
                <a:cs typeface="Times New Roman" panose="02020603050405020304" pitchFamily="18" charset="0"/>
              </a:rPr>
              <a:t>Its training needs had been established in order to enhance its performance in operations.</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mj-lt"/>
                <a:ea typeface="Calibri" panose="020F0502020204030204" pitchFamily="34" charset="0"/>
                <a:cs typeface="Times New Roman" panose="02020603050405020304" pitchFamily="18" charset="0"/>
              </a:rPr>
              <a:t>Instructed skill development was through learning theories.</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mj-lt"/>
                <a:ea typeface="Calibri" panose="020F0502020204030204" pitchFamily="34" charset="0"/>
                <a:cs typeface="Times New Roman" panose="02020603050405020304" pitchFamily="18" charset="0"/>
              </a:rPr>
              <a:t>Compliant and safe driving has been strengthened by </a:t>
            </a:r>
            <a:r>
              <a:rPr lang="en-US" sz="1100" kern="100" dirty="0" err="1">
                <a:solidFill>
                  <a:srgbClr val="000000"/>
                </a:solidFill>
                <a:effectLst/>
                <a:latin typeface="+mj-lt"/>
                <a:ea typeface="Calibri" panose="020F0502020204030204" pitchFamily="34" charset="0"/>
                <a:cs typeface="Times New Roman" panose="02020603050405020304" pitchFamily="18" charset="0"/>
              </a:rPr>
              <a:t>behaviourist</a:t>
            </a:r>
            <a:r>
              <a:rPr lang="en-US" sz="1100" kern="100" dirty="0">
                <a:solidFill>
                  <a:srgbClr val="000000"/>
                </a:solidFill>
                <a:effectLst/>
                <a:latin typeface="+mj-lt"/>
                <a:ea typeface="Calibri" panose="020F0502020204030204" pitchFamily="34" charset="0"/>
                <a:cs typeface="Times New Roman" panose="02020603050405020304" pitchFamily="18" charset="0"/>
              </a:rPr>
              <a:t> theory.</a:t>
            </a:r>
          </a:p>
          <a:p>
            <a:pPr marL="342900" marR="0" lvl="0" indent="-342900" algn="just">
              <a:lnSpc>
                <a:spcPct val="150000"/>
              </a:lnSpc>
              <a:buFont typeface="Symbol" panose="05050102010706020507" pitchFamily="18" charset="2"/>
              <a:buChar char=""/>
            </a:pPr>
            <a:r>
              <a:rPr lang="en-US" sz="1100" kern="100" dirty="0">
                <a:solidFill>
                  <a:srgbClr val="000000"/>
                </a:solidFill>
                <a:effectLst/>
                <a:latin typeface="+mj-lt"/>
                <a:ea typeface="Calibri" panose="020F0502020204030204" pitchFamily="34" charset="0"/>
                <a:cs typeface="Times New Roman" panose="02020603050405020304" pitchFamily="18" charset="0"/>
              </a:rPr>
              <a:t>Cognitivist theory led to improved decision-making and problem-solving processes.</a:t>
            </a:r>
          </a:p>
          <a:p>
            <a:pPr marL="342900" marR="0" lvl="0" indent="-342900" algn="just">
              <a:lnSpc>
                <a:spcPct val="150000"/>
              </a:lnSpc>
              <a:spcAft>
                <a:spcPts val="800"/>
              </a:spcAft>
              <a:buFont typeface="Symbol" panose="05050102010706020507" pitchFamily="18" charset="2"/>
              <a:buChar char=""/>
            </a:pPr>
            <a:r>
              <a:rPr lang="en-US" sz="1100" kern="100" dirty="0">
                <a:solidFill>
                  <a:srgbClr val="000000"/>
                </a:solidFill>
                <a:effectLst/>
                <a:latin typeface="+mj-lt"/>
                <a:ea typeface="Calibri" panose="020F0502020204030204" pitchFamily="34" charset="0"/>
                <a:cs typeface="Times New Roman" panose="02020603050405020304" pitchFamily="18" charset="0"/>
              </a:rPr>
              <a:t>Motivation, well-being, and retention had been supported by humanist theory.</a:t>
            </a:r>
          </a:p>
        </p:txBody>
      </p:sp>
      <p:pic>
        <p:nvPicPr>
          <p:cNvPr id="10242" name="Picture 2">
            <a:extLst>
              <a:ext uri="{FF2B5EF4-FFF2-40B4-BE49-F238E27FC236}">
                <a16:creationId xmlns:a16="http://schemas.microsoft.com/office/drawing/2014/main" id="{F95C205D-D0B6-ADD5-E5EB-37DCDD27BF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1333" y="1438656"/>
            <a:ext cx="2486102" cy="248610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4BC3716-AA63-80D3-D96E-B4AF0B252E30}"/>
              </a:ext>
            </a:extLst>
          </p:cNvPr>
          <p:cNvSpPr txBox="1"/>
          <p:nvPr/>
        </p:nvSpPr>
        <p:spPr>
          <a:xfrm>
            <a:off x="8638143" y="4657969"/>
            <a:ext cx="505857" cy="307777"/>
          </a:xfrm>
          <a:prstGeom prst="rect">
            <a:avLst/>
          </a:prstGeom>
          <a:noFill/>
        </p:spPr>
        <p:txBody>
          <a:bodyPr wrap="square" rtlCol="0">
            <a:spAutoFit/>
          </a:bodyPr>
          <a:lstStyle/>
          <a:p>
            <a:r>
              <a:rPr lang="en-US" dirty="0"/>
              <a:t>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66ACB74-C0A6-135C-B9CC-3EBF495A7245}"/>
              </a:ext>
            </a:extLst>
          </p:cNvPr>
          <p:cNvSpPr txBox="1"/>
          <p:nvPr/>
        </p:nvSpPr>
        <p:spPr>
          <a:xfrm>
            <a:off x="3505311" y="0"/>
            <a:ext cx="5132832" cy="458074"/>
          </a:xfrm>
          <a:prstGeom prst="rect">
            <a:avLst/>
          </a:prstGeom>
          <a:noFill/>
        </p:spPr>
        <p:txBody>
          <a:bodyPr wrap="square">
            <a:spAutoFit/>
          </a:bodyPr>
          <a:lstStyle/>
          <a:p>
            <a:pPr marL="0" marR="0" algn="just">
              <a:lnSpc>
                <a:spcPct val="150000"/>
              </a:lnSpc>
              <a:spcBef>
                <a:spcPts val="1800"/>
              </a:spcBef>
              <a:spcAft>
                <a:spcPts val="400"/>
              </a:spcAft>
              <a:buNone/>
            </a:pPr>
            <a:r>
              <a:rPr lang="en-US" sz="1800" b="1" kern="100" dirty="0">
                <a:solidFill>
                  <a:srgbClr val="000000"/>
                </a:solidFill>
                <a:effectLst/>
                <a:latin typeface="+mj-lt"/>
                <a:ea typeface="Times New Roman" panose="02020603050405020304" pitchFamily="18" charset="0"/>
                <a:cs typeface="Times New Roman" panose="02020603050405020304" pitchFamily="18" charset="0"/>
              </a:rPr>
              <a:t>References</a:t>
            </a:r>
          </a:p>
        </p:txBody>
      </p:sp>
      <p:sp>
        <p:nvSpPr>
          <p:cNvPr id="6" name="TextBox 5">
            <a:extLst>
              <a:ext uri="{FF2B5EF4-FFF2-40B4-BE49-F238E27FC236}">
                <a16:creationId xmlns:a16="http://schemas.microsoft.com/office/drawing/2014/main" id="{49F81684-177F-C5E7-F19C-4EE70D20E18B}"/>
              </a:ext>
            </a:extLst>
          </p:cNvPr>
          <p:cNvSpPr txBox="1"/>
          <p:nvPr/>
        </p:nvSpPr>
        <p:spPr>
          <a:xfrm>
            <a:off x="0" y="692525"/>
            <a:ext cx="9144000" cy="4273221"/>
          </a:xfrm>
          <a:prstGeom prst="rect">
            <a:avLst/>
          </a:prstGeom>
          <a:noFill/>
        </p:spPr>
        <p:txBody>
          <a:bodyPr wrap="square">
            <a:spAutoFit/>
          </a:bodyPr>
          <a:lstStyle/>
          <a:p>
            <a:pPr marL="171450" marR="0" indent="-171450" algn="just">
              <a:lnSpc>
                <a:spcPct val="150000"/>
              </a:lnSpc>
              <a:spcAft>
                <a:spcPts val="800"/>
              </a:spcAft>
              <a:buFont typeface="Arial" panose="020B0604020202020204" pitchFamily="34" charset="0"/>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Ahmed, F., Saha, A., Tasrif, A.A., Ali, A.I. and Khan, N.A. (2025) Strategic Role of Job Analysis in Enhancing Human Resource Management Practices: A Case Study Approach.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Pacific Journal of Business Innovation and Strategy</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2</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(2), pp.5-10.</a:t>
            </a:r>
          </a:p>
          <a:p>
            <a:pPr marL="171450" marR="0" indent="-171450" algn="just">
              <a:lnSpc>
                <a:spcPct val="150000"/>
              </a:lnSpc>
              <a:spcAft>
                <a:spcPts val="800"/>
              </a:spcAft>
              <a:buFont typeface="Arial" panose="020B0604020202020204" pitchFamily="34" charset="0"/>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Cui, T., Chen, S., Ma, Y. and Dong, X. (2025) Investigating the impact of fatigue level on visual attention of heavy-duty truck driver: An eye tracking study.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Transportation Safety &amp; Security</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17</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(2), pp.208-226.</a:t>
            </a:r>
          </a:p>
          <a:p>
            <a:pPr marL="171450" marR="0" indent="-171450" algn="just">
              <a:lnSpc>
                <a:spcPct val="150000"/>
              </a:lnSpc>
              <a:spcAft>
                <a:spcPts val="800"/>
              </a:spcAft>
              <a:buFont typeface="Arial" panose="020B0604020202020204" pitchFamily="34" charset="0"/>
              <a:buChar char="•"/>
            </a:pP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Dumanska</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I. (2025) Logistical support of industrial enterprises: innovative and safety components.</a:t>
            </a:r>
          </a:p>
          <a:p>
            <a:pPr marL="171450" marR="0" indent="-171450" algn="just">
              <a:lnSpc>
                <a:spcPct val="150000"/>
              </a:lnSpc>
              <a:spcAft>
                <a:spcPts val="800"/>
              </a:spcAft>
              <a:buFont typeface="Arial" panose="020B0604020202020204" pitchFamily="34" charset="0"/>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Maganga, C. and Srivastava, A. (2025) FROM BEHAVIORISM TO CONNECTIVISM LEARNING THEORY: TEACHING AND LEARNING METHODS.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SSRN 5283982</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p>
          <a:p>
            <a:pPr marL="171450" marR="0" indent="-171450" algn="just">
              <a:lnSpc>
                <a:spcPct val="150000"/>
              </a:lnSpc>
              <a:spcAft>
                <a:spcPts val="800"/>
              </a:spcAft>
              <a:buFont typeface="Arial" panose="020B0604020202020204" pitchFamily="34" charset="0"/>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Pan, M. and Ryan, A. (2025) Promoting Sustainable Transportation Modes: A Systematic Review of Behavior-Change Strategies.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Transportation Research Record</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2679</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(2), pp.1993-2012.</a:t>
            </a:r>
          </a:p>
          <a:p>
            <a:pPr marL="171450" marR="0" indent="-171450" algn="just">
              <a:lnSpc>
                <a:spcPct val="150000"/>
              </a:lnSpc>
              <a:spcAft>
                <a:spcPts val="800"/>
              </a:spcAft>
              <a:buFont typeface="Arial" panose="020B0604020202020204" pitchFamily="34" charset="0"/>
              <a:buChar char="•"/>
            </a:pP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Panjee</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Kaewchueaknang</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V. and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Amornsawadwatana</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S. (2025) A Systematic Literature Review of Cargo Loss Risks in Road Transportation: Impacts and Future Directions.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Safety</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11</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(1), p.20.</a:t>
            </a:r>
          </a:p>
          <a:p>
            <a:pPr marL="171450" marR="0" indent="-171450" algn="just">
              <a:lnSpc>
                <a:spcPct val="150000"/>
              </a:lnSpc>
              <a:spcAft>
                <a:spcPts val="800"/>
              </a:spcAft>
              <a:buFont typeface="Arial" panose="020B0604020202020204" pitchFamily="34" charset="0"/>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Renger, S. and Macaskill, A. (2025) Developing the foundations for a learning-based humanistic therapy.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Humanistic Psychology</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65</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(5), pp.1039-1060.</a:t>
            </a:r>
          </a:p>
          <a:p>
            <a:pPr marL="0" marR="0" algn="just">
              <a:lnSpc>
                <a:spcPct val="150000"/>
              </a:lnSpc>
              <a:spcAft>
                <a:spcPts val="800"/>
              </a:spcAft>
              <a:buNone/>
            </a:pPr>
            <a:endParaRPr lang="en-US" sz="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2" name="TextBox 1">
            <a:extLst>
              <a:ext uri="{FF2B5EF4-FFF2-40B4-BE49-F238E27FC236}">
                <a16:creationId xmlns:a16="http://schemas.microsoft.com/office/drawing/2014/main" id="{6D7AA27D-8D14-0D38-331C-6BE8E8D94EED}"/>
              </a:ext>
            </a:extLst>
          </p:cNvPr>
          <p:cNvSpPr txBox="1"/>
          <p:nvPr/>
        </p:nvSpPr>
        <p:spPr>
          <a:xfrm>
            <a:off x="8638143" y="4657969"/>
            <a:ext cx="505857" cy="307777"/>
          </a:xfrm>
          <a:prstGeom prst="rect">
            <a:avLst/>
          </a:prstGeom>
          <a:noFill/>
        </p:spPr>
        <p:txBody>
          <a:bodyPr wrap="square" rtlCol="0">
            <a:spAutoFit/>
          </a:bodyPr>
          <a:lstStyle/>
          <a:p>
            <a:r>
              <a:rPr lang="en-US" dirty="0"/>
              <a:t>12</a:t>
            </a:r>
          </a:p>
        </p:txBody>
      </p:sp>
    </p:spTree>
    <p:extLst>
      <p:ext uri="{BB962C8B-B14F-4D97-AF65-F5344CB8AC3E}">
        <p14:creationId xmlns:p14="http://schemas.microsoft.com/office/powerpoint/2010/main" val="15831791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C4281A-9E90-8826-F729-115F9547C32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C6A2AE1-37A5-C9CA-2E64-6975A45C7E3C}"/>
              </a:ext>
            </a:extLst>
          </p:cNvPr>
          <p:cNvSpPr txBox="1"/>
          <p:nvPr/>
        </p:nvSpPr>
        <p:spPr>
          <a:xfrm>
            <a:off x="3427569" y="0"/>
            <a:ext cx="5132832" cy="458074"/>
          </a:xfrm>
          <a:prstGeom prst="rect">
            <a:avLst/>
          </a:prstGeom>
          <a:noFill/>
        </p:spPr>
        <p:txBody>
          <a:bodyPr wrap="square">
            <a:spAutoFit/>
          </a:bodyPr>
          <a:lstStyle/>
          <a:p>
            <a:pPr marL="0" marR="0" algn="just">
              <a:lnSpc>
                <a:spcPct val="150000"/>
              </a:lnSpc>
              <a:spcBef>
                <a:spcPts val="1800"/>
              </a:spcBef>
              <a:spcAft>
                <a:spcPts val="400"/>
              </a:spcAft>
              <a:buNone/>
            </a:pPr>
            <a:r>
              <a:rPr lang="en-US" sz="1800" b="1" kern="100" dirty="0">
                <a:solidFill>
                  <a:srgbClr val="000000"/>
                </a:solidFill>
                <a:effectLst/>
                <a:latin typeface="+mj-lt"/>
                <a:ea typeface="Times New Roman" panose="02020603050405020304" pitchFamily="18" charset="0"/>
                <a:cs typeface="Times New Roman" panose="02020603050405020304" pitchFamily="18" charset="0"/>
              </a:rPr>
              <a:t>References</a:t>
            </a:r>
          </a:p>
        </p:txBody>
      </p:sp>
      <p:sp>
        <p:nvSpPr>
          <p:cNvPr id="6" name="TextBox 5">
            <a:extLst>
              <a:ext uri="{FF2B5EF4-FFF2-40B4-BE49-F238E27FC236}">
                <a16:creationId xmlns:a16="http://schemas.microsoft.com/office/drawing/2014/main" id="{77D9C328-6053-4AF3-748B-4077F67971A1}"/>
              </a:ext>
            </a:extLst>
          </p:cNvPr>
          <p:cNvSpPr txBox="1"/>
          <p:nvPr/>
        </p:nvSpPr>
        <p:spPr>
          <a:xfrm>
            <a:off x="0" y="555641"/>
            <a:ext cx="9144000" cy="4587859"/>
          </a:xfrm>
          <a:prstGeom prst="rect">
            <a:avLst/>
          </a:prstGeom>
          <a:noFill/>
        </p:spPr>
        <p:txBody>
          <a:bodyPr wrap="square">
            <a:spAutoFit/>
          </a:bodyPr>
          <a:lstStyle/>
          <a:p>
            <a:pPr marL="171450" indent="-171450" algn="just">
              <a:lnSpc>
                <a:spcPct val="150000"/>
              </a:lnSpc>
              <a:spcAft>
                <a:spcPts val="800"/>
              </a:spcAft>
              <a:buFont typeface="Arial" panose="020B0604020202020204" pitchFamily="34" charset="0"/>
              <a:buChar char="•"/>
            </a:pPr>
            <a:r>
              <a:rPr lang="en-US" sz="1100" kern="100" dirty="0" err="1">
                <a:latin typeface="Arial" panose="020B0604020202020204" pitchFamily="34" charset="0"/>
                <a:ea typeface="Calibri" panose="020F0502020204030204" pitchFamily="34" charset="0"/>
                <a:cs typeface="Arial" panose="020B0604020202020204" pitchFamily="34" charset="0"/>
              </a:rPr>
              <a:t>Royalmail</a:t>
            </a:r>
            <a:r>
              <a:rPr lang="en-US" sz="1100" kern="100" dirty="0">
                <a:latin typeface="Arial" panose="020B0604020202020204" pitchFamily="34" charset="0"/>
                <a:ea typeface="Calibri" panose="020F0502020204030204" pitchFamily="34" charset="0"/>
                <a:cs typeface="Arial" panose="020B0604020202020204" pitchFamily="34" charset="0"/>
              </a:rPr>
              <a:t>, (2026), </a:t>
            </a:r>
            <a:r>
              <a:rPr lang="en-US" sz="1100" i="1" kern="100" dirty="0">
                <a:latin typeface="Arial" panose="020B0604020202020204" pitchFamily="34" charset="0"/>
                <a:ea typeface="Calibri" panose="020F0502020204030204" pitchFamily="34" charset="0"/>
                <a:cs typeface="Arial" panose="020B0604020202020204" pitchFamily="34" charset="0"/>
              </a:rPr>
              <a:t> </a:t>
            </a:r>
            <a:r>
              <a:rPr lang="en-US" sz="1100" i="1" kern="100" dirty="0">
                <a:latin typeface="Arial" panose="020B0604020202020204" pitchFamily="34" charset="0"/>
                <a:ea typeface="Calibri" panose="020F0502020204030204" pitchFamily="34" charset="0"/>
                <a:cs typeface="Arial" panose="020B0604020202020204" pitchFamily="34" charset="0"/>
                <a:hlinkClick r:id="rId2"/>
              </a:rPr>
              <a:t>Home │ Royal Mail Group Ltd</a:t>
            </a:r>
            <a:r>
              <a:rPr lang="en-US" sz="1100" kern="100" dirty="0">
                <a:latin typeface="Arial" panose="020B0604020202020204" pitchFamily="34" charset="0"/>
                <a:ea typeface="Calibri" panose="020F0502020204030204" pitchFamily="34" charset="0"/>
                <a:cs typeface="Arial" panose="020B0604020202020204" pitchFamily="34" charset="0"/>
              </a:rPr>
              <a:t> Available at: https://www.royalmail.com/ (Accessed on: 30</a:t>
            </a:r>
            <a:r>
              <a:rPr lang="en-US" sz="1100" kern="100" baseline="30000" dirty="0">
                <a:latin typeface="Arial" panose="020B0604020202020204" pitchFamily="34" charset="0"/>
                <a:ea typeface="Calibri" panose="020F0502020204030204" pitchFamily="34" charset="0"/>
                <a:cs typeface="Arial" panose="020B0604020202020204" pitchFamily="34" charset="0"/>
              </a:rPr>
              <a:t>th</a:t>
            </a:r>
            <a:r>
              <a:rPr lang="en-US" sz="1100" kern="100" dirty="0">
                <a:latin typeface="Arial" panose="020B0604020202020204" pitchFamily="34" charset="0"/>
                <a:ea typeface="Calibri" panose="020F0502020204030204" pitchFamily="34" charset="0"/>
                <a:cs typeface="Arial" panose="020B0604020202020204" pitchFamily="34" charset="0"/>
              </a:rPr>
              <a:t> January, 2026)</a:t>
            </a:r>
            <a:endPar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171450" marR="0" indent="-171450" algn="just">
              <a:lnSpc>
                <a:spcPct val="150000"/>
              </a:lnSpc>
              <a:spcAft>
                <a:spcPts val="800"/>
              </a:spcAft>
              <a:buFont typeface="Arial" panose="020B0604020202020204" pitchFamily="34" charset="0"/>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Rushton, A., Croucher, P., Baker, P. and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Koliousis</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I. (2026)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handbook of logistics and distribution management: Understanding the supply chain</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Kogan Page Publishers.</a:t>
            </a:r>
          </a:p>
          <a:p>
            <a:pPr marL="171450" marR="0" indent="-171450" algn="just">
              <a:lnSpc>
                <a:spcPct val="150000"/>
              </a:lnSpc>
              <a:spcAft>
                <a:spcPts val="800"/>
              </a:spcAft>
              <a:buFont typeface="Arial" panose="020B0604020202020204" pitchFamily="34" charset="0"/>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Singh, S. (2025)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Effective Time Management Key to Work-Life Balance</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Notion Press.</a:t>
            </a:r>
          </a:p>
          <a:p>
            <a:pPr marL="171450" marR="0" indent="-171450" algn="just">
              <a:lnSpc>
                <a:spcPct val="150000"/>
              </a:lnSpc>
              <a:spcAft>
                <a:spcPts val="800"/>
              </a:spcAft>
              <a:buFont typeface="Arial" panose="020B0604020202020204" pitchFamily="34" charset="0"/>
              <a:buChar char="•"/>
            </a:pP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Srimongkolkul</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Boriraj</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J. and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Wongsansukcharoen</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J. (2025) Effects of authentic leadership, employee resilience, job satisfaction, and innovative work behavior on employee work performance in transport and logistics of Thailand.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Cogent Business &amp; Management</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12</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(1), p.2511282.</a:t>
            </a:r>
          </a:p>
          <a:p>
            <a:pPr marL="171450" marR="0" indent="-171450" algn="just">
              <a:lnSpc>
                <a:spcPct val="150000"/>
              </a:lnSpc>
              <a:spcAft>
                <a:spcPts val="800"/>
              </a:spcAft>
              <a:buFont typeface="Arial" panose="020B0604020202020204" pitchFamily="34" charset="0"/>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Thapa, S.B. and Sarkar, A. (2025) Effectiveness of Wearable Devices to Study Driving Stress of Long-haul Truck Drivers in Naturalistic Driving Systems. National Surface Transportation Safety Center for Excellence.</a:t>
            </a:r>
          </a:p>
          <a:p>
            <a:pPr marL="171450" marR="0" indent="-171450" algn="just">
              <a:lnSpc>
                <a:spcPct val="150000"/>
              </a:lnSpc>
              <a:spcAft>
                <a:spcPts val="800"/>
              </a:spcAft>
              <a:buFont typeface="Arial" panose="020B0604020202020204" pitchFamily="34" charset="0"/>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Watkins, S.J. and Musselwhite, C. (2025)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Recognised</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cognitive biases: How far do they explain transport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behaviour</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Transport &amp; Health</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40</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p.101941.</a:t>
            </a:r>
          </a:p>
          <a:p>
            <a:pPr marL="171450" marR="0" indent="-171450" algn="just">
              <a:lnSpc>
                <a:spcPct val="150000"/>
              </a:lnSpc>
              <a:spcAft>
                <a:spcPts val="800"/>
              </a:spcAft>
              <a:buFont typeface="Arial" panose="020B0604020202020204" pitchFamily="34" charset="0"/>
              <a:buChar char="•"/>
            </a:pP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Xiangkui</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Z. (2025) Humanistic Learning Theory. In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ECPH Encyclopedia of Psychology</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(pp. 671-672). Singapore: Springer Nature Singapore.</a:t>
            </a:r>
          </a:p>
          <a:p>
            <a:pPr marL="171450" marR="0" indent="-171450" algn="just">
              <a:lnSpc>
                <a:spcPct val="150000"/>
              </a:lnSpc>
              <a:spcAft>
                <a:spcPts val="800"/>
              </a:spcAft>
              <a:buFont typeface="Arial" panose="020B0604020202020204" pitchFamily="34" charset="0"/>
              <a:buChar char="•"/>
            </a:pP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Zou, L., Zhang, Z.,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Mavilidi</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 Chen, Y., Herold, F., Ouwehand, K. and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Paas</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F. (2025) The synergy of embodied cognition and cognitive load theory for </a:t>
            </a:r>
            <a:r>
              <a:rPr lang="en-US"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optimised</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learning. </a:t>
            </a:r>
            <a:r>
              <a:rPr lang="en-US" sz="11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Nature Human </a:t>
            </a:r>
            <a:r>
              <a:rPr lang="en-US" sz="1100" i="1"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Behaviour</a:t>
            </a:r>
            <a:r>
              <a:rPr lang="en-US"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pp.1-9.</a:t>
            </a:r>
          </a:p>
        </p:txBody>
      </p:sp>
      <p:sp>
        <p:nvSpPr>
          <p:cNvPr id="2" name="TextBox 1">
            <a:extLst>
              <a:ext uri="{FF2B5EF4-FFF2-40B4-BE49-F238E27FC236}">
                <a16:creationId xmlns:a16="http://schemas.microsoft.com/office/drawing/2014/main" id="{6891BEBB-CD83-F860-7E3E-C0D60094DA6A}"/>
              </a:ext>
            </a:extLst>
          </p:cNvPr>
          <p:cNvSpPr txBox="1"/>
          <p:nvPr/>
        </p:nvSpPr>
        <p:spPr>
          <a:xfrm>
            <a:off x="8638143" y="4657969"/>
            <a:ext cx="505857" cy="307777"/>
          </a:xfrm>
          <a:prstGeom prst="rect">
            <a:avLst/>
          </a:prstGeom>
          <a:noFill/>
        </p:spPr>
        <p:txBody>
          <a:bodyPr wrap="square" rtlCol="0">
            <a:spAutoFit/>
          </a:bodyPr>
          <a:lstStyle/>
          <a:p>
            <a:r>
              <a:rPr lang="en-US" dirty="0"/>
              <a:t>12</a:t>
            </a:r>
          </a:p>
        </p:txBody>
      </p:sp>
    </p:spTree>
    <p:extLst>
      <p:ext uri="{BB962C8B-B14F-4D97-AF65-F5344CB8AC3E}">
        <p14:creationId xmlns:p14="http://schemas.microsoft.com/office/powerpoint/2010/main" val="39833817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CF27AE6D-FE20-20BC-CC6E-E18DB851DA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4125" y="560831"/>
            <a:ext cx="5615750" cy="387362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B7AB4F5-65A3-F7B0-6906-13BC0D543035}"/>
              </a:ext>
            </a:extLst>
          </p:cNvPr>
          <p:cNvSpPr txBox="1"/>
          <p:nvPr/>
        </p:nvSpPr>
        <p:spPr>
          <a:xfrm>
            <a:off x="8638143" y="4657969"/>
            <a:ext cx="505857" cy="307777"/>
          </a:xfrm>
          <a:prstGeom prst="rect">
            <a:avLst/>
          </a:prstGeom>
          <a:noFill/>
        </p:spPr>
        <p:txBody>
          <a:bodyPr wrap="square" rtlCol="0">
            <a:spAutoFit/>
          </a:bodyPr>
          <a:lstStyle/>
          <a:p>
            <a:r>
              <a:rPr lang="en-US" dirty="0"/>
              <a:t>13</a:t>
            </a:r>
          </a:p>
        </p:txBody>
      </p:sp>
    </p:spTree>
    <p:extLst>
      <p:ext uri="{BB962C8B-B14F-4D97-AF65-F5344CB8AC3E}">
        <p14:creationId xmlns:p14="http://schemas.microsoft.com/office/powerpoint/2010/main" val="132308599"/>
      </p:ext>
    </p:extLst>
  </p:cSld>
  <p:clrMapOvr>
    <a:masterClrMapping/>
  </p:clrMapOvr>
</p:sld>
</file>

<file path=ppt/theme/theme1.xml><?xml version="1.0" encoding="utf-8"?>
<a:theme xmlns:a="http://schemas.openxmlformats.org/drawingml/2006/main" name="Elegant Workplan by Slidesgo">
  <a:themeElements>
    <a:clrScheme name="Simple Light">
      <a:dk1>
        <a:srgbClr val="1C343C"/>
      </a:dk1>
      <a:lt1>
        <a:srgbClr val="F0EBE4"/>
      </a:lt1>
      <a:dk2>
        <a:srgbClr val="4C6A78"/>
      </a:dk2>
      <a:lt2>
        <a:srgbClr val="A7B3B2"/>
      </a:lt2>
      <a:accent1>
        <a:srgbClr val="E0B4A4"/>
      </a:accent1>
      <a:accent2>
        <a:srgbClr val="FFFFFF"/>
      </a:accent2>
      <a:accent3>
        <a:srgbClr val="FFFFFF"/>
      </a:accent3>
      <a:accent4>
        <a:srgbClr val="FFFFFF"/>
      </a:accent4>
      <a:accent5>
        <a:srgbClr val="FFFFFF"/>
      </a:accent5>
      <a:accent6>
        <a:srgbClr val="FFFFFF"/>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126</TotalTime>
  <Words>2935</Words>
  <Application>Microsoft Office PowerPoint</Application>
  <PresentationFormat>On-screen Show (16:9)</PresentationFormat>
  <Paragraphs>117</Paragraphs>
  <Slides>14</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Arial</vt:lpstr>
      <vt:lpstr>Arimo</vt:lpstr>
      <vt:lpstr>Inter</vt:lpstr>
      <vt:lpstr>Poppins</vt:lpstr>
      <vt:lpstr>Poppins ExtraBold</vt:lpstr>
      <vt:lpstr>Raleway</vt:lpstr>
      <vt:lpstr>Raleway ExtraBold</vt:lpstr>
      <vt:lpstr>Symbol</vt:lpstr>
      <vt:lpstr>Times New Roman</vt:lpstr>
      <vt:lpstr>Elegant Workplan by Slidesgo</vt:lpstr>
      <vt:lpstr>Developing and Managing Individuals and Teams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DAULPHIN BESSONG</cp:lastModifiedBy>
  <cp:revision>4</cp:revision>
  <dcterms:modified xsi:type="dcterms:W3CDTF">2026-02-15T14:29:21Z</dcterms:modified>
</cp:coreProperties>
</file>