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5" r:id="rId1"/>
  </p:sldMasterIdLst>
  <p:notesMasterIdLst>
    <p:notesMasterId r:id="rId35"/>
  </p:notesMasterIdLst>
  <p:sldIdLst>
    <p:sldId id="382" r:id="rId2"/>
    <p:sldId id="479" r:id="rId3"/>
    <p:sldId id="434" r:id="rId4"/>
    <p:sldId id="455" r:id="rId5"/>
    <p:sldId id="386" r:id="rId6"/>
    <p:sldId id="480" r:id="rId7"/>
    <p:sldId id="482" r:id="rId8"/>
    <p:sldId id="481" r:id="rId9"/>
    <p:sldId id="495" r:id="rId10"/>
    <p:sldId id="400" r:id="rId11"/>
    <p:sldId id="500" r:id="rId12"/>
    <p:sldId id="485" r:id="rId13"/>
    <p:sldId id="486" r:id="rId14"/>
    <p:sldId id="487" r:id="rId15"/>
    <p:sldId id="496" r:id="rId16"/>
    <p:sldId id="502" r:id="rId17"/>
    <p:sldId id="503" r:id="rId18"/>
    <p:sldId id="489" r:id="rId19"/>
    <p:sldId id="504" r:id="rId20"/>
    <p:sldId id="490" r:id="rId21"/>
    <p:sldId id="491" r:id="rId22"/>
    <p:sldId id="466" r:id="rId23"/>
    <p:sldId id="498" r:id="rId24"/>
    <p:sldId id="497" r:id="rId25"/>
    <p:sldId id="460" r:id="rId26"/>
    <p:sldId id="492" r:id="rId27"/>
    <p:sldId id="501" r:id="rId28"/>
    <p:sldId id="505" r:id="rId29"/>
    <p:sldId id="494" r:id="rId30"/>
    <p:sldId id="506" r:id="rId31"/>
    <p:sldId id="414" r:id="rId32"/>
    <p:sldId id="359" r:id="rId33"/>
    <p:sldId id="508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igman, Josie" initials="HJ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BC1"/>
    <a:srgbClr val="007DC3"/>
    <a:srgbClr val="8A8AA3"/>
    <a:srgbClr val="ABE1FF"/>
    <a:srgbClr val="DA0033"/>
    <a:srgbClr val="FF6600"/>
    <a:srgbClr val="FF9933"/>
    <a:srgbClr val="64AA7A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B8BB06C-A970-415C-A1EC-F144288DD015}" v="1" dt="2025-05-16T17:30:58.4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623" autoAdjust="0"/>
    <p:restoredTop sz="96283" autoAdjust="0"/>
  </p:normalViewPr>
  <p:slideViewPr>
    <p:cSldViewPr>
      <p:cViewPr varScale="1">
        <p:scale>
          <a:sx n="74" d="100"/>
          <a:sy n="74" d="100"/>
        </p:scale>
        <p:origin x="1392" y="28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707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silios Tavlaridis" userId="cf0f3e73-e183-4ecf-9d20-cf90aae84965" providerId="ADAL" clId="{C7AAF212-3D4F-428C-8B64-921EE2F49394}"/>
    <pc:docChg chg="modSld">
      <pc:chgData name="Vasilios Tavlaridis" userId="cf0f3e73-e183-4ecf-9d20-cf90aae84965" providerId="ADAL" clId="{C7AAF212-3D4F-428C-8B64-921EE2F49394}" dt="2024-09-11T07:31:46.580" v="15" actId="20577"/>
      <pc:docMkLst>
        <pc:docMk/>
      </pc:docMkLst>
      <pc:sldChg chg="modSp">
        <pc:chgData name="Vasilios Tavlaridis" userId="cf0f3e73-e183-4ecf-9d20-cf90aae84965" providerId="ADAL" clId="{C7AAF212-3D4F-428C-8B64-921EE2F49394}" dt="2024-09-11T07:31:46.580" v="15" actId="20577"/>
        <pc:sldMkLst>
          <pc:docMk/>
          <pc:sldMk cId="2688500187" sldId="479"/>
        </pc:sldMkLst>
      </pc:sldChg>
    </pc:docChg>
  </pc:docChgLst>
  <pc:docChgLst>
    <pc:chgData name="Vasilios Tavlaridis" userId="cf0f3e73-e183-4ecf-9d20-cf90aae84965" providerId="ADAL" clId="{34D71493-A7BC-4CF0-BABC-85B46610687B}"/>
    <pc:docChg chg="custSel modSld">
      <pc:chgData name="Vasilios Tavlaridis" userId="cf0f3e73-e183-4ecf-9d20-cf90aae84965" providerId="ADAL" clId="{34D71493-A7BC-4CF0-BABC-85B46610687B}" dt="2024-01-16T03:25:35.701" v="11"/>
      <pc:docMkLst>
        <pc:docMk/>
      </pc:docMkLst>
      <pc:sldChg chg="modSp mod">
        <pc:chgData name="Vasilios Tavlaridis" userId="cf0f3e73-e183-4ecf-9d20-cf90aae84965" providerId="ADAL" clId="{34D71493-A7BC-4CF0-BABC-85B46610687B}" dt="2024-01-16T03:24:51.359" v="9" actId="20577"/>
        <pc:sldMkLst>
          <pc:docMk/>
          <pc:sldMk cId="1416662466" sldId="382"/>
        </pc:sldMkLst>
      </pc:sldChg>
      <pc:sldChg chg="addSp delSp modSp mod">
        <pc:chgData name="Vasilios Tavlaridis" userId="cf0f3e73-e183-4ecf-9d20-cf90aae84965" providerId="ADAL" clId="{34D71493-A7BC-4CF0-BABC-85B46610687B}" dt="2024-01-16T03:25:35.701" v="11"/>
        <pc:sldMkLst>
          <pc:docMk/>
          <pc:sldMk cId="903423688" sldId="500"/>
        </pc:sldMkLst>
      </pc:sldChg>
    </pc:docChg>
  </pc:docChgLst>
  <pc:docChgLst>
    <pc:chgData name="Vasilios Tavlaridis" userId="cf0f3e73-e183-4ecf-9d20-cf90aae84965" providerId="ADAL" clId="{CE28A203-D7FF-40F1-89D2-F324C13731EC}"/>
    <pc:docChg chg="undo custSel addSld delSld modSld sldOrd">
      <pc:chgData name="Vasilios Tavlaridis" userId="cf0f3e73-e183-4ecf-9d20-cf90aae84965" providerId="ADAL" clId="{CE28A203-D7FF-40F1-89D2-F324C13731EC}" dt="2025-05-12T02:47:12.033" v="1523"/>
      <pc:docMkLst>
        <pc:docMk/>
      </pc:docMkLst>
      <pc:sldChg chg="addSp modSp mod modAnim">
        <pc:chgData name="Vasilios Tavlaridis" userId="cf0f3e73-e183-4ecf-9d20-cf90aae84965" providerId="ADAL" clId="{CE28A203-D7FF-40F1-89D2-F324C13731EC}" dt="2025-05-12T02:42:15.515" v="1513"/>
        <pc:sldMkLst>
          <pc:docMk/>
          <pc:sldMk cId="3883478066" sldId="359"/>
        </pc:sldMkLst>
        <pc:spChg chg="mod">
          <ac:chgData name="Vasilios Tavlaridis" userId="cf0f3e73-e183-4ecf-9d20-cf90aae84965" providerId="ADAL" clId="{CE28A203-D7FF-40F1-89D2-F324C13731EC}" dt="2025-05-12T02:42:02.868" v="1509" actId="1076"/>
          <ac:spMkLst>
            <pc:docMk/>
            <pc:sldMk cId="3883478066" sldId="359"/>
            <ac:spMk id="2" creationId="{00000000-0000-0000-0000-000000000000}"/>
          </ac:spMkLst>
        </pc:spChg>
        <pc:spChg chg="add mod">
          <ac:chgData name="Vasilios Tavlaridis" userId="cf0f3e73-e183-4ecf-9d20-cf90aae84965" providerId="ADAL" clId="{CE28A203-D7FF-40F1-89D2-F324C13731EC}" dt="2025-05-12T02:42:07.470" v="1511"/>
          <ac:spMkLst>
            <pc:docMk/>
            <pc:sldMk cId="3883478066" sldId="359"/>
            <ac:spMk id="4" creationId="{F85C0F0C-257D-63ED-39D1-7E15709134E4}"/>
          </ac:spMkLst>
        </pc:spChg>
        <pc:spChg chg="mod">
          <ac:chgData name="Vasilios Tavlaridis" userId="cf0f3e73-e183-4ecf-9d20-cf90aae84965" providerId="ADAL" clId="{CE28A203-D7FF-40F1-89D2-F324C13731EC}" dt="2025-05-12T02:42:05.508" v="1510" actId="1076"/>
          <ac:spMkLst>
            <pc:docMk/>
            <pc:sldMk cId="3883478066" sldId="359"/>
            <ac:spMk id="5" creationId="{00000000-0000-0000-0000-000000000000}"/>
          </ac:spMkLst>
        </pc:spChg>
      </pc:sldChg>
      <pc:sldChg chg="modSp mod">
        <pc:chgData name="Vasilios Tavlaridis" userId="cf0f3e73-e183-4ecf-9d20-cf90aae84965" providerId="ADAL" clId="{CE28A203-D7FF-40F1-89D2-F324C13731EC}" dt="2025-05-11T23:34:01.186" v="53" actId="20577"/>
        <pc:sldMkLst>
          <pc:docMk/>
          <pc:sldMk cId="1416662466" sldId="382"/>
        </pc:sldMkLst>
        <pc:spChg chg="mod">
          <ac:chgData name="Vasilios Tavlaridis" userId="cf0f3e73-e183-4ecf-9d20-cf90aae84965" providerId="ADAL" clId="{CE28A203-D7FF-40F1-89D2-F324C13731EC}" dt="2025-05-11T23:34:01.186" v="53" actId="20577"/>
          <ac:spMkLst>
            <pc:docMk/>
            <pc:sldMk cId="1416662466" sldId="382"/>
            <ac:spMk id="5" creationId="{DBCF296B-BB79-4206-A198-2F41806854BB}"/>
          </ac:spMkLst>
        </pc:spChg>
      </pc:sldChg>
      <pc:sldChg chg="addSp delSp modSp del mod ord delAnim">
        <pc:chgData name="Vasilios Tavlaridis" userId="cf0f3e73-e183-4ecf-9d20-cf90aae84965" providerId="ADAL" clId="{CE28A203-D7FF-40F1-89D2-F324C13731EC}" dt="2025-05-12T02:27:00.173" v="1422" actId="2696"/>
        <pc:sldMkLst>
          <pc:docMk/>
          <pc:sldMk cId="2214796107" sldId="435"/>
        </pc:sldMkLst>
      </pc:sldChg>
      <pc:sldChg chg="modSp mod modAnim">
        <pc:chgData name="Vasilios Tavlaridis" userId="cf0f3e73-e183-4ecf-9d20-cf90aae84965" providerId="ADAL" clId="{CE28A203-D7FF-40F1-89D2-F324C13731EC}" dt="2025-05-12T02:37:39.128" v="1476"/>
        <pc:sldMkLst>
          <pc:docMk/>
          <pc:sldMk cId="3422826634" sldId="455"/>
        </pc:sldMkLst>
        <pc:spChg chg="mod">
          <ac:chgData name="Vasilios Tavlaridis" userId="cf0f3e73-e183-4ecf-9d20-cf90aae84965" providerId="ADAL" clId="{CE28A203-D7FF-40F1-89D2-F324C13731EC}" dt="2025-05-11T23:35:02.441" v="63" actId="14100"/>
          <ac:spMkLst>
            <pc:docMk/>
            <pc:sldMk cId="3422826634" sldId="455"/>
            <ac:spMk id="3" creationId="{D78708A7-C4C3-4B95-A970-42331F701328}"/>
          </ac:spMkLst>
        </pc:spChg>
      </pc:sldChg>
      <pc:sldChg chg="modSp modAnim">
        <pc:chgData name="Vasilios Tavlaridis" userId="cf0f3e73-e183-4ecf-9d20-cf90aae84965" providerId="ADAL" clId="{CE28A203-D7FF-40F1-89D2-F324C13731EC}" dt="2025-05-12T02:41:12.263" v="1507"/>
        <pc:sldMkLst>
          <pc:docMk/>
          <pc:sldMk cId="1933618466" sldId="460"/>
        </pc:sldMkLst>
        <pc:spChg chg="mod">
          <ac:chgData name="Vasilios Tavlaridis" userId="cf0f3e73-e183-4ecf-9d20-cf90aae84965" providerId="ADAL" clId="{CE28A203-D7FF-40F1-89D2-F324C13731EC}" dt="2025-05-12T00:50:21.669" v="621" actId="20577"/>
          <ac:spMkLst>
            <pc:docMk/>
            <pc:sldMk cId="1933618466" sldId="460"/>
            <ac:spMk id="2" creationId="{04734FDB-04CA-BA26-74C9-DBB56AD5DECF}"/>
          </ac:spMkLst>
        </pc:spChg>
        <pc:spChg chg="mod">
          <ac:chgData name="Vasilios Tavlaridis" userId="cf0f3e73-e183-4ecf-9d20-cf90aae84965" providerId="ADAL" clId="{CE28A203-D7FF-40F1-89D2-F324C13731EC}" dt="2025-05-12T01:34:55.117" v="1307" actId="403"/>
          <ac:spMkLst>
            <pc:docMk/>
            <pc:sldMk cId="1933618466" sldId="460"/>
            <ac:spMk id="3" creationId="{5C26EBC3-0665-9096-9D3A-11A888BD995A}"/>
          </ac:spMkLst>
        </pc:spChg>
      </pc:sldChg>
      <pc:sldChg chg="modSp mod modAnim">
        <pc:chgData name="Vasilios Tavlaridis" userId="cf0f3e73-e183-4ecf-9d20-cf90aae84965" providerId="ADAL" clId="{CE28A203-D7FF-40F1-89D2-F324C13731EC}" dt="2025-05-12T02:38:11.450" v="1480"/>
        <pc:sldMkLst>
          <pc:docMk/>
          <pc:sldMk cId="4263306028" sldId="482"/>
        </pc:sldMkLst>
        <pc:spChg chg="mod">
          <ac:chgData name="Vasilios Tavlaridis" userId="cf0f3e73-e183-4ecf-9d20-cf90aae84965" providerId="ADAL" clId="{CE28A203-D7FF-40F1-89D2-F324C13731EC}" dt="2025-05-11T23:50:36.824" v="192" actId="20577"/>
          <ac:spMkLst>
            <pc:docMk/>
            <pc:sldMk cId="4263306028" sldId="482"/>
            <ac:spMk id="7" creationId="{677992EB-09F4-A0D6-1167-C90203BDAB79}"/>
          </ac:spMkLst>
        </pc:spChg>
      </pc:sldChg>
      <pc:sldChg chg="modSp">
        <pc:chgData name="Vasilios Tavlaridis" userId="cf0f3e73-e183-4ecf-9d20-cf90aae84965" providerId="ADAL" clId="{CE28A203-D7FF-40F1-89D2-F324C13731EC}" dt="2025-05-12T02:44:28.357" v="1517" actId="20577"/>
        <pc:sldMkLst>
          <pc:docMk/>
          <pc:sldMk cId="826095882" sldId="485"/>
        </pc:sldMkLst>
        <pc:spChg chg="mod">
          <ac:chgData name="Vasilios Tavlaridis" userId="cf0f3e73-e183-4ecf-9d20-cf90aae84965" providerId="ADAL" clId="{CE28A203-D7FF-40F1-89D2-F324C13731EC}" dt="2025-05-12T02:44:28.357" v="1517" actId="20577"/>
          <ac:spMkLst>
            <pc:docMk/>
            <pc:sldMk cId="826095882" sldId="485"/>
            <ac:spMk id="3" creationId="{00000000-0000-0000-0000-000000000000}"/>
          </ac:spMkLst>
        </pc:spChg>
      </pc:sldChg>
      <pc:sldChg chg="modSp">
        <pc:chgData name="Vasilios Tavlaridis" userId="cf0f3e73-e183-4ecf-9d20-cf90aae84965" providerId="ADAL" clId="{CE28A203-D7FF-40F1-89D2-F324C13731EC}" dt="2025-05-12T00:18:27.655" v="303" actId="20577"/>
        <pc:sldMkLst>
          <pc:docMk/>
          <pc:sldMk cId="281182111" sldId="487"/>
        </pc:sldMkLst>
        <pc:spChg chg="mod">
          <ac:chgData name="Vasilios Tavlaridis" userId="cf0f3e73-e183-4ecf-9d20-cf90aae84965" providerId="ADAL" clId="{CE28A203-D7FF-40F1-89D2-F324C13731EC}" dt="2025-05-12T00:18:27.655" v="303" actId="20577"/>
          <ac:spMkLst>
            <pc:docMk/>
            <pc:sldMk cId="281182111" sldId="487"/>
            <ac:spMk id="4" creationId="{A0B6E651-E7C8-6D20-D087-480AE61A779C}"/>
          </ac:spMkLst>
        </pc:spChg>
        <pc:spChg chg="mod">
          <ac:chgData name="Vasilios Tavlaridis" userId="cf0f3e73-e183-4ecf-9d20-cf90aae84965" providerId="ADAL" clId="{CE28A203-D7FF-40F1-89D2-F324C13731EC}" dt="2025-05-12T00:18:23.672" v="302" actId="20577"/>
          <ac:spMkLst>
            <pc:docMk/>
            <pc:sldMk cId="281182111" sldId="487"/>
            <ac:spMk id="5" creationId="{C90AAE59-46A9-7ADD-8154-E54D842F6376}"/>
          </ac:spMkLst>
        </pc:spChg>
      </pc:sldChg>
      <pc:sldChg chg="modSp mod modAnim">
        <pc:chgData name="Vasilios Tavlaridis" userId="cf0f3e73-e183-4ecf-9d20-cf90aae84965" providerId="ADAL" clId="{CE28A203-D7FF-40F1-89D2-F324C13731EC}" dt="2025-05-12T02:40:51.592" v="1502"/>
        <pc:sldMkLst>
          <pc:docMk/>
          <pc:sldMk cId="769481123" sldId="490"/>
        </pc:sldMkLst>
        <pc:spChg chg="mod">
          <ac:chgData name="Vasilios Tavlaridis" userId="cf0f3e73-e183-4ecf-9d20-cf90aae84965" providerId="ADAL" clId="{CE28A203-D7FF-40F1-89D2-F324C13731EC}" dt="2025-05-12T01:33:48.535" v="1274" actId="1076"/>
          <ac:spMkLst>
            <pc:docMk/>
            <pc:sldMk cId="769481123" sldId="490"/>
            <ac:spMk id="5" creationId="{C90AAE59-46A9-7ADD-8154-E54D842F6376}"/>
          </ac:spMkLst>
        </pc:spChg>
      </pc:sldChg>
      <pc:sldChg chg="modSp mod">
        <pc:chgData name="Vasilios Tavlaridis" userId="cf0f3e73-e183-4ecf-9d20-cf90aae84965" providerId="ADAL" clId="{CE28A203-D7FF-40F1-89D2-F324C13731EC}" dt="2025-05-12T01:33:53.824" v="1275" actId="1076"/>
        <pc:sldMkLst>
          <pc:docMk/>
          <pc:sldMk cId="1773114206" sldId="491"/>
        </pc:sldMkLst>
        <pc:spChg chg="mod">
          <ac:chgData name="Vasilios Tavlaridis" userId="cf0f3e73-e183-4ecf-9d20-cf90aae84965" providerId="ADAL" clId="{CE28A203-D7FF-40F1-89D2-F324C13731EC}" dt="2025-05-12T01:33:53.824" v="1275" actId="1076"/>
          <ac:spMkLst>
            <pc:docMk/>
            <pc:sldMk cId="1773114206" sldId="491"/>
            <ac:spMk id="5" creationId="{C90AAE59-46A9-7ADD-8154-E54D842F6376}"/>
          </ac:spMkLst>
        </pc:spChg>
      </pc:sldChg>
      <pc:sldChg chg="modSp">
        <pc:chgData name="Vasilios Tavlaridis" userId="cf0f3e73-e183-4ecf-9d20-cf90aae84965" providerId="ADAL" clId="{CE28A203-D7FF-40F1-89D2-F324C13731EC}" dt="2025-05-12T01:35:11.402" v="1308" actId="122"/>
        <pc:sldMkLst>
          <pc:docMk/>
          <pc:sldMk cId="3970881360" sldId="492"/>
        </pc:sldMkLst>
        <pc:spChg chg="mod">
          <ac:chgData name="Vasilios Tavlaridis" userId="cf0f3e73-e183-4ecf-9d20-cf90aae84965" providerId="ADAL" clId="{CE28A203-D7FF-40F1-89D2-F324C13731EC}" dt="2025-05-12T01:35:11.402" v="1308" actId="122"/>
          <ac:spMkLst>
            <pc:docMk/>
            <pc:sldMk cId="3970881360" sldId="492"/>
            <ac:spMk id="5" creationId="{C90AAE59-46A9-7ADD-8154-E54D842F6376}"/>
          </ac:spMkLst>
        </pc:spChg>
      </pc:sldChg>
      <pc:sldChg chg="del">
        <pc:chgData name="Vasilios Tavlaridis" userId="cf0f3e73-e183-4ecf-9d20-cf90aae84965" providerId="ADAL" clId="{CE28A203-D7FF-40F1-89D2-F324C13731EC}" dt="2025-05-12T01:35:23.525" v="1309" actId="2696"/>
        <pc:sldMkLst>
          <pc:docMk/>
          <pc:sldMk cId="204693102" sldId="493"/>
        </pc:sldMkLst>
      </pc:sldChg>
      <pc:sldChg chg="modSp mod modAnim">
        <pc:chgData name="Vasilios Tavlaridis" userId="cf0f3e73-e183-4ecf-9d20-cf90aae84965" providerId="ADAL" clId="{CE28A203-D7FF-40F1-89D2-F324C13731EC}" dt="2025-05-12T02:17:19.111" v="1405" actId="20577"/>
        <pc:sldMkLst>
          <pc:docMk/>
          <pc:sldMk cId="3851928626" sldId="494"/>
        </pc:sldMkLst>
        <pc:spChg chg="mod">
          <ac:chgData name="Vasilios Tavlaridis" userId="cf0f3e73-e183-4ecf-9d20-cf90aae84965" providerId="ADAL" clId="{CE28A203-D7FF-40F1-89D2-F324C13731EC}" dt="2025-05-12T00:51:13.702" v="651" actId="20577"/>
          <ac:spMkLst>
            <pc:docMk/>
            <pc:sldMk cId="3851928626" sldId="494"/>
            <ac:spMk id="4" creationId="{A0B6E651-E7C8-6D20-D087-480AE61A779C}"/>
          </ac:spMkLst>
        </pc:spChg>
        <pc:spChg chg="mod">
          <ac:chgData name="Vasilios Tavlaridis" userId="cf0f3e73-e183-4ecf-9d20-cf90aae84965" providerId="ADAL" clId="{CE28A203-D7FF-40F1-89D2-F324C13731EC}" dt="2025-05-12T02:17:19.111" v="1405" actId="20577"/>
          <ac:spMkLst>
            <pc:docMk/>
            <pc:sldMk cId="3851928626" sldId="494"/>
            <ac:spMk id="5" creationId="{C90AAE59-46A9-7ADD-8154-E54D842F6376}"/>
          </ac:spMkLst>
        </pc:spChg>
      </pc:sldChg>
      <pc:sldChg chg="modSp mod">
        <pc:chgData name="Vasilios Tavlaridis" userId="cf0f3e73-e183-4ecf-9d20-cf90aae84965" providerId="ADAL" clId="{CE28A203-D7FF-40F1-89D2-F324C13731EC}" dt="2025-05-12T00:11:33.705" v="297" actId="122"/>
        <pc:sldMkLst>
          <pc:docMk/>
          <pc:sldMk cId="330000816" sldId="495"/>
        </pc:sldMkLst>
        <pc:spChg chg="mod">
          <ac:chgData name="Vasilios Tavlaridis" userId="cf0f3e73-e183-4ecf-9d20-cf90aae84965" providerId="ADAL" clId="{CE28A203-D7FF-40F1-89D2-F324C13731EC}" dt="2025-05-12T00:11:33.705" v="297" actId="122"/>
          <ac:spMkLst>
            <pc:docMk/>
            <pc:sldMk cId="330000816" sldId="495"/>
            <ac:spMk id="3" creationId="{00000000-0000-0000-0000-000000000000}"/>
          </ac:spMkLst>
        </pc:spChg>
      </pc:sldChg>
      <pc:sldChg chg="modSp">
        <pc:chgData name="Vasilios Tavlaridis" userId="cf0f3e73-e183-4ecf-9d20-cf90aae84965" providerId="ADAL" clId="{CE28A203-D7FF-40F1-89D2-F324C13731EC}" dt="2025-05-12T00:18:33.576" v="304" actId="20577"/>
        <pc:sldMkLst>
          <pc:docMk/>
          <pc:sldMk cId="510266655" sldId="496"/>
        </pc:sldMkLst>
        <pc:spChg chg="mod">
          <ac:chgData name="Vasilios Tavlaridis" userId="cf0f3e73-e183-4ecf-9d20-cf90aae84965" providerId="ADAL" clId="{CE28A203-D7FF-40F1-89D2-F324C13731EC}" dt="2025-05-12T00:18:33.576" v="304" actId="20577"/>
          <ac:spMkLst>
            <pc:docMk/>
            <pc:sldMk cId="510266655" sldId="496"/>
            <ac:spMk id="4" creationId="{A0B6E651-E7C8-6D20-D087-480AE61A779C}"/>
          </ac:spMkLst>
        </pc:spChg>
      </pc:sldChg>
      <pc:sldChg chg="modSp del">
        <pc:chgData name="Vasilios Tavlaridis" userId="cf0f3e73-e183-4ecf-9d20-cf90aae84965" providerId="ADAL" clId="{CE28A203-D7FF-40F1-89D2-F324C13731EC}" dt="2025-05-12T00:06:41.742" v="276" actId="47"/>
        <pc:sldMkLst>
          <pc:docMk/>
          <pc:sldMk cId="2316168704" sldId="499"/>
        </pc:sldMkLst>
      </pc:sldChg>
      <pc:sldChg chg="modSp mod">
        <pc:chgData name="Vasilios Tavlaridis" userId="cf0f3e73-e183-4ecf-9d20-cf90aae84965" providerId="ADAL" clId="{CE28A203-D7FF-40F1-89D2-F324C13731EC}" dt="2025-05-12T02:44:20.223" v="1515" actId="20577"/>
        <pc:sldMkLst>
          <pc:docMk/>
          <pc:sldMk cId="903423688" sldId="500"/>
        </pc:sldMkLst>
        <pc:spChg chg="mod">
          <ac:chgData name="Vasilios Tavlaridis" userId="cf0f3e73-e183-4ecf-9d20-cf90aae84965" providerId="ADAL" clId="{CE28A203-D7FF-40F1-89D2-F324C13731EC}" dt="2025-05-11T23:51:03.504" v="193"/>
          <ac:spMkLst>
            <pc:docMk/>
            <pc:sldMk cId="903423688" sldId="500"/>
            <ac:spMk id="3" creationId="{00107FB1-BC18-DC99-4CAF-B9F9BFD08895}"/>
          </ac:spMkLst>
        </pc:spChg>
        <pc:spChg chg="mod">
          <ac:chgData name="Vasilios Tavlaridis" userId="cf0f3e73-e183-4ecf-9d20-cf90aae84965" providerId="ADAL" clId="{CE28A203-D7FF-40F1-89D2-F324C13731EC}" dt="2025-05-12T02:44:20.223" v="1515" actId="20577"/>
          <ac:spMkLst>
            <pc:docMk/>
            <pc:sldMk cId="903423688" sldId="500"/>
            <ac:spMk id="4" creationId="{BA99E7BF-5022-400B-A4A0-5E0D97A1F8F8}"/>
          </ac:spMkLst>
        </pc:spChg>
      </pc:sldChg>
      <pc:sldChg chg="addSp modSp add mod modAnim">
        <pc:chgData name="Vasilios Tavlaridis" userId="cf0f3e73-e183-4ecf-9d20-cf90aae84965" providerId="ADAL" clId="{CE28A203-D7FF-40F1-89D2-F324C13731EC}" dt="2025-05-12T02:47:12.033" v="1523"/>
        <pc:sldMkLst>
          <pc:docMk/>
          <pc:sldMk cId="1555157287" sldId="502"/>
        </pc:sldMkLst>
        <pc:spChg chg="mod">
          <ac:chgData name="Vasilios Tavlaridis" userId="cf0f3e73-e183-4ecf-9d20-cf90aae84965" providerId="ADAL" clId="{CE28A203-D7FF-40F1-89D2-F324C13731EC}" dt="2025-05-12T00:18:43.826" v="305" actId="20577"/>
          <ac:spMkLst>
            <pc:docMk/>
            <pc:sldMk cId="1555157287" sldId="502"/>
            <ac:spMk id="4" creationId="{1D3707F4-4D0B-2170-6A28-803DB83F332B}"/>
          </ac:spMkLst>
        </pc:spChg>
        <pc:spChg chg="mod">
          <ac:chgData name="Vasilios Tavlaridis" userId="cf0f3e73-e183-4ecf-9d20-cf90aae84965" providerId="ADAL" clId="{CE28A203-D7FF-40F1-89D2-F324C13731EC}" dt="2025-05-12T00:06:31.318" v="275" actId="404"/>
          <ac:spMkLst>
            <pc:docMk/>
            <pc:sldMk cId="1555157287" sldId="502"/>
            <ac:spMk id="5" creationId="{924A403C-9F16-388F-4BAA-2D9ABFC5481B}"/>
          </ac:spMkLst>
        </pc:spChg>
        <pc:spChg chg="add mod">
          <ac:chgData name="Vasilios Tavlaridis" userId="cf0f3e73-e183-4ecf-9d20-cf90aae84965" providerId="ADAL" clId="{CE28A203-D7FF-40F1-89D2-F324C13731EC}" dt="2025-05-12T00:06:54.646" v="278" actId="1076"/>
          <ac:spMkLst>
            <pc:docMk/>
            <pc:sldMk cId="1555157287" sldId="502"/>
            <ac:spMk id="7" creationId="{5B0DC88B-7346-BEBB-2D34-34F2C5A82882}"/>
          </ac:spMkLst>
        </pc:spChg>
        <pc:picChg chg="add mod">
          <ac:chgData name="Vasilios Tavlaridis" userId="cf0f3e73-e183-4ecf-9d20-cf90aae84965" providerId="ADAL" clId="{CE28A203-D7FF-40F1-89D2-F324C13731EC}" dt="2025-05-12T00:06:57.838" v="279" actId="14100"/>
          <ac:picMkLst>
            <pc:docMk/>
            <pc:sldMk cId="1555157287" sldId="502"/>
            <ac:picMk id="6" creationId="{46F34256-878B-34E5-D437-C08AB65D295B}"/>
          </ac:picMkLst>
        </pc:picChg>
      </pc:sldChg>
      <pc:sldChg chg="modSp add">
        <pc:chgData name="Vasilios Tavlaridis" userId="cf0f3e73-e183-4ecf-9d20-cf90aae84965" providerId="ADAL" clId="{CE28A203-D7FF-40F1-89D2-F324C13731EC}" dt="2025-05-12T02:39:27.565" v="1482" actId="20577"/>
        <pc:sldMkLst>
          <pc:docMk/>
          <pc:sldMk cId="300024669" sldId="503"/>
        </pc:sldMkLst>
        <pc:spChg chg="mod">
          <ac:chgData name="Vasilios Tavlaridis" userId="cf0f3e73-e183-4ecf-9d20-cf90aae84965" providerId="ADAL" clId="{CE28A203-D7FF-40F1-89D2-F324C13731EC}" dt="2025-05-12T02:39:27.565" v="1482" actId="20577"/>
          <ac:spMkLst>
            <pc:docMk/>
            <pc:sldMk cId="300024669" sldId="503"/>
            <ac:spMk id="4" creationId="{84D28832-F3CC-BC78-5404-914426E836C3}"/>
          </ac:spMkLst>
        </pc:spChg>
        <pc:spChg chg="mod">
          <ac:chgData name="Vasilios Tavlaridis" userId="cf0f3e73-e183-4ecf-9d20-cf90aae84965" providerId="ADAL" clId="{CE28A203-D7FF-40F1-89D2-F324C13731EC}" dt="2025-05-12T00:18:47.810" v="306" actId="20577"/>
          <ac:spMkLst>
            <pc:docMk/>
            <pc:sldMk cId="300024669" sldId="503"/>
            <ac:spMk id="5" creationId="{1637925E-0F51-E216-62AC-FFF470D2A721}"/>
          </ac:spMkLst>
        </pc:spChg>
      </pc:sldChg>
      <pc:sldChg chg="modSp add del mod modAnim">
        <pc:chgData name="Vasilios Tavlaridis" userId="cf0f3e73-e183-4ecf-9d20-cf90aae84965" providerId="ADAL" clId="{CE28A203-D7FF-40F1-89D2-F324C13731EC}" dt="2025-05-12T00:45:00.531" v="545" actId="2696"/>
        <pc:sldMkLst>
          <pc:docMk/>
          <pc:sldMk cId="157782909" sldId="504"/>
        </pc:sldMkLst>
      </pc:sldChg>
      <pc:sldChg chg="modSp add mod modAnim">
        <pc:chgData name="Vasilios Tavlaridis" userId="cf0f3e73-e183-4ecf-9d20-cf90aae84965" providerId="ADAL" clId="{CE28A203-D7FF-40F1-89D2-F324C13731EC}" dt="2025-05-12T02:40:36.544" v="1496" actId="27636"/>
        <pc:sldMkLst>
          <pc:docMk/>
          <pc:sldMk cId="1153626670" sldId="504"/>
        </pc:sldMkLst>
        <pc:spChg chg="mod">
          <ac:chgData name="Vasilios Tavlaridis" userId="cf0f3e73-e183-4ecf-9d20-cf90aae84965" providerId="ADAL" clId="{CE28A203-D7FF-40F1-89D2-F324C13731EC}" dt="2025-05-12T01:33:12.319" v="1268" actId="20577"/>
          <ac:spMkLst>
            <pc:docMk/>
            <pc:sldMk cId="1153626670" sldId="504"/>
            <ac:spMk id="2" creationId="{2FA9FB12-AE95-F1CF-B27A-8676D3B18C38}"/>
          </ac:spMkLst>
        </pc:spChg>
        <pc:spChg chg="mod">
          <ac:chgData name="Vasilios Tavlaridis" userId="cf0f3e73-e183-4ecf-9d20-cf90aae84965" providerId="ADAL" clId="{CE28A203-D7FF-40F1-89D2-F324C13731EC}" dt="2025-05-12T02:40:36.544" v="1496" actId="27636"/>
          <ac:spMkLst>
            <pc:docMk/>
            <pc:sldMk cId="1153626670" sldId="504"/>
            <ac:spMk id="3" creationId="{B722E0AE-6632-2A56-E0E7-7F6C84F34B46}"/>
          </ac:spMkLst>
        </pc:spChg>
      </pc:sldChg>
      <pc:sldChg chg="addSp modSp add mod modAnim">
        <pc:chgData name="Vasilios Tavlaridis" userId="cf0f3e73-e183-4ecf-9d20-cf90aae84965" providerId="ADAL" clId="{CE28A203-D7FF-40F1-89D2-F324C13731EC}" dt="2025-05-12T02:45:33.935" v="1520"/>
        <pc:sldMkLst>
          <pc:docMk/>
          <pc:sldMk cId="4237722001" sldId="505"/>
        </pc:sldMkLst>
        <pc:spChg chg="mod">
          <ac:chgData name="Vasilios Tavlaridis" userId="cf0f3e73-e183-4ecf-9d20-cf90aae84965" providerId="ADAL" clId="{CE28A203-D7FF-40F1-89D2-F324C13731EC}" dt="2025-05-12T00:53:43.735" v="739" actId="20577"/>
          <ac:spMkLst>
            <pc:docMk/>
            <pc:sldMk cId="4237722001" sldId="505"/>
            <ac:spMk id="5" creationId="{504DB9BD-45A6-F023-33A3-45D2D2B88DF7}"/>
          </ac:spMkLst>
        </pc:spChg>
        <pc:spChg chg="add mod">
          <ac:chgData name="Vasilios Tavlaridis" userId="cf0f3e73-e183-4ecf-9d20-cf90aae84965" providerId="ADAL" clId="{CE28A203-D7FF-40F1-89D2-F324C13731EC}" dt="2025-05-12T00:54:33.967" v="745"/>
          <ac:spMkLst>
            <pc:docMk/>
            <pc:sldMk cId="4237722001" sldId="505"/>
            <ac:spMk id="7" creationId="{6C9763C7-FEA8-934E-73A5-FE493A380339}"/>
          </ac:spMkLst>
        </pc:spChg>
        <pc:picChg chg="add mod">
          <ac:chgData name="Vasilios Tavlaridis" userId="cf0f3e73-e183-4ecf-9d20-cf90aae84965" providerId="ADAL" clId="{CE28A203-D7FF-40F1-89D2-F324C13731EC}" dt="2025-05-12T00:53:56.035" v="743" actId="14100"/>
          <ac:picMkLst>
            <pc:docMk/>
            <pc:sldMk cId="4237722001" sldId="505"/>
            <ac:picMk id="6" creationId="{0C8D6B11-D1C7-BE2D-FA56-EAA64EB0FF3E}"/>
          </ac:picMkLst>
        </pc:picChg>
      </pc:sldChg>
      <pc:sldChg chg="addSp delSp modSp add del mod modAnim">
        <pc:chgData name="Vasilios Tavlaridis" userId="cf0f3e73-e183-4ecf-9d20-cf90aae84965" providerId="ADAL" clId="{CE28A203-D7FF-40F1-89D2-F324C13731EC}" dt="2025-05-12T01:32:36.354" v="1264" actId="47"/>
        <pc:sldMkLst>
          <pc:docMk/>
          <pc:sldMk cId="670989175" sldId="506"/>
        </pc:sldMkLst>
      </pc:sldChg>
      <pc:sldChg chg="add ord">
        <pc:chgData name="Vasilios Tavlaridis" userId="cf0f3e73-e183-4ecf-9d20-cf90aae84965" providerId="ADAL" clId="{CE28A203-D7FF-40F1-89D2-F324C13731EC}" dt="2025-05-12T02:24:47.978" v="1417"/>
        <pc:sldMkLst>
          <pc:docMk/>
          <pc:sldMk cId="3197041665" sldId="506"/>
        </pc:sldMkLst>
      </pc:sldChg>
      <pc:sldChg chg="add">
        <pc:chgData name="Vasilios Tavlaridis" userId="cf0f3e73-e183-4ecf-9d20-cf90aae84965" providerId="ADAL" clId="{CE28A203-D7FF-40F1-89D2-F324C13731EC}" dt="2025-05-12T02:24:37.585" v="1414" actId="2890"/>
        <pc:sldMkLst>
          <pc:docMk/>
          <pc:sldMk cId="1927404502" sldId="507"/>
        </pc:sldMkLst>
      </pc:sldChg>
      <pc:sldChg chg="delSp modSp add mod ord delAnim modAnim">
        <pc:chgData name="Vasilios Tavlaridis" userId="cf0f3e73-e183-4ecf-9d20-cf90aae84965" providerId="ADAL" clId="{CE28A203-D7FF-40F1-89D2-F324C13731EC}" dt="2025-05-12T02:32:19.873" v="1475" actId="115"/>
        <pc:sldMkLst>
          <pc:docMk/>
          <pc:sldMk cId="3286335369" sldId="508"/>
        </pc:sldMkLst>
        <pc:spChg chg="mod">
          <ac:chgData name="Vasilios Tavlaridis" userId="cf0f3e73-e183-4ecf-9d20-cf90aae84965" providerId="ADAL" clId="{CE28A203-D7FF-40F1-89D2-F324C13731EC}" dt="2025-05-12T02:27:32.954" v="1432" actId="14100"/>
          <ac:spMkLst>
            <pc:docMk/>
            <pc:sldMk cId="3286335369" sldId="508"/>
            <ac:spMk id="3" creationId="{FE6B02A3-07B9-896D-59B3-1D2070F4DF30}"/>
          </ac:spMkLst>
        </pc:spChg>
        <pc:spChg chg="mod">
          <ac:chgData name="Vasilios Tavlaridis" userId="cf0f3e73-e183-4ecf-9d20-cf90aae84965" providerId="ADAL" clId="{CE28A203-D7FF-40F1-89D2-F324C13731EC}" dt="2025-05-12T02:32:19.873" v="1475" actId="115"/>
          <ac:spMkLst>
            <pc:docMk/>
            <pc:sldMk cId="3286335369" sldId="508"/>
            <ac:spMk id="5" creationId="{AA60D88C-B56F-16D5-C145-E8FB5B934E08}"/>
          </ac:spMkLst>
        </pc:spChg>
      </pc:sldChg>
    </pc:docChg>
  </pc:docChgLst>
  <pc:docChgLst>
    <pc:chgData name="Vasilios Tavlaridis" userId="cf0f3e73-e183-4ecf-9d20-cf90aae84965" providerId="ADAL" clId="{B246B416-5E5F-4AFD-A4C1-B6A42627591D}"/>
    <pc:docChg chg="modSld">
      <pc:chgData name="Vasilios Tavlaridis" userId="cf0f3e73-e183-4ecf-9d20-cf90aae84965" providerId="ADAL" clId="{B246B416-5E5F-4AFD-A4C1-B6A42627591D}" dt="2025-01-13T03:37:09.274" v="327" actId="20577"/>
      <pc:docMkLst>
        <pc:docMk/>
      </pc:docMkLst>
      <pc:sldChg chg="modSp mod">
        <pc:chgData name="Vasilios Tavlaridis" userId="cf0f3e73-e183-4ecf-9d20-cf90aae84965" providerId="ADAL" clId="{B246B416-5E5F-4AFD-A4C1-B6A42627591D}" dt="2025-01-13T02:48:45.725" v="39" actId="1076"/>
        <pc:sldMkLst>
          <pc:docMk/>
          <pc:sldMk cId="1416662466" sldId="382"/>
        </pc:sldMkLst>
      </pc:sldChg>
      <pc:sldChg chg="modSp">
        <pc:chgData name="Vasilios Tavlaridis" userId="cf0f3e73-e183-4ecf-9d20-cf90aae84965" providerId="ADAL" clId="{B246B416-5E5F-4AFD-A4C1-B6A42627591D}" dt="2025-01-13T02:49:34.458" v="58" actId="20577"/>
        <pc:sldMkLst>
          <pc:docMk/>
          <pc:sldMk cId="4263306028" sldId="482"/>
        </pc:sldMkLst>
      </pc:sldChg>
      <pc:sldChg chg="modSp modAnim">
        <pc:chgData name="Vasilios Tavlaridis" userId="cf0f3e73-e183-4ecf-9d20-cf90aae84965" providerId="ADAL" clId="{B246B416-5E5F-4AFD-A4C1-B6A42627591D}" dt="2025-01-13T03:37:09.274" v="327" actId="20577"/>
        <pc:sldMkLst>
          <pc:docMk/>
          <pc:sldMk cId="330000816" sldId="495"/>
        </pc:sldMkLst>
      </pc:sldChg>
      <pc:sldChg chg="modSp mod">
        <pc:chgData name="Vasilios Tavlaridis" userId="cf0f3e73-e183-4ecf-9d20-cf90aae84965" providerId="ADAL" clId="{B246B416-5E5F-4AFD-A4C1-B6A42627591D}" dt="2025-01-13T02:49:52.100" v="59"/>
        <pc:sldMkLst>
          <pc:docMk/>
          <pc:sldMk cId="903423688" sldId="500"/>
        </pc:sldMkLst>
      </pc:sldChg>
    </pc:docChg>
  </pc:docChgLst>
  <pc:docChgLst>
    <pc:chgData name="Vasilios Tavlaridis" userId="cf0f3e73-e183-4ecf-9d20-cf90aae84965" providerId="ADAL" clId="{53846A41-4B18-4DFF-B6A9-19D1996D34AC}"/>
    <pc:docChg chg="undo custSel addSld delSld modSld sldOrd">
      <pc:chgData name="Vasilios Tavlaridis" userId="cf0f3e73-e183-4ecf-9d20-cf90aae84965" providerId="ADAL" clId="{53846A41-4B18-4DFF-B6A9-19D1996D34AC}" dt="2024-09-05T09:20:37.552" v="1567" actId="20577"/>
      <pc:docMkLst>
        <pc:docMk/>
      </pc:docMkLst>
      <pc:sldChg chg="modSp mod">
        <pc:chgData name="Vasilios Tavlaridis" userId="cf0f3e73-e183-4ecf-9d20-cf90aae84965" providerId="ADAL" clId="{53846A41-4B18-4DFF-B6A9-19D1996D34AC}" dt="2024-09-04T10:11:07.736" v="0"/>
        <pc:sldMkLst>
          <pc:docMk/>
          <pc:sldMk cId="1416662466" sldId="382"/>
        </pc:sldMkLst>
      </pc:sldChg>
      <pc:sldChg chg="modSp mod">
        <pc:chgData name="Vasilios Tavlaridis" userId="cf0f3e73-e183-4ecf-9d20-cf90aae84965" providerId="ADAL" clId="{53846A41-4B18-4DFF-B6A9-19D1996D34AC}" dt="2024-09-04T11:16:03.262" v="949" actId="20577"/>
        <pc:sldMkLst>
          <pc:docMk/>
          <pc:sldMk cId="0" sldId="386"/>
        </pc:sldMkLst>
      </pc:sldChg>
      <pc:sldChg chg="modSp">
        <pc:chgData name="Vasilios Tavlaridis" userId="cf0f3e73-e183-4ecf-9d20-cf90aae84965" providerId="ADAL" clId="{53846A41-4B18-4DFF-B6A9-19D1996D34AC}" dt="2024-09-04T11:19:16.741" v="1014" actId="20577"/>
        <pc:sldMkLst>
          <pc:docMk/>
          <pc:sldMk cId="1660327970" sldId="400"/>
        </pc:sldMkLst>
      </pc:sldChg>
      <pc:sldChg chg="modSp mod">
        <pc:chgData name="Vasilios Tavlaridis" userId="cf0f3e73-e183-4ecf-9d20-cf90aae84965" providerId="ADAL" clId="{53846A41-4B18-4DFF-B6A9-19D1996D34AC}" dt="2024-09-04T10:12:06.294" v="39" actId="20577"/>
        <pc:sldMkLst>
          <pc:docMk/>
          <pc:sldMk cId="4112720265" sldId="434"/>
        </pc:sldMkLst>
      </pc:sldChg>
      <pc:sldChg chg="modSp mod addAnim delAnim modAnim">
        <pc:chgData name="Vasilios Tavlaridis" userId="cf0f3e73-e183-4ecf-9d20-cf90aae84965" providerId="ADAL" clId="{53846A41-4B18-4DFF-B6A9-19D1996D34AC}" dt="2024-09-05T09:09:50.102" v="1287" actId="20577"/>
        <pc:sldMkLst>
          <pc:docMk/>
          <pc:sldMk cId="3422826634" sldId="455"/>
        </pc:sldMkLst>
      </pc:sldChg>
      <pc:sldChg chg="modSp ord">
        <pc:chgData name="Vasilios Tavlaridis" userId="cf0f3e73-e183-4ecf-9d20-cf90aae84965" providerId="ADAL" clId="{53846A41-4B18-4DFF-B6A9-19D1996D34AC}" dt="2024-09-05T09:20:37.552" v="1567" actId="20577"/>
        <pc:sldMkLst>
          <pc:docMk/>
          <pc:sldMk cId="1933618466" sldId="460"/>
        </pc:sldMkLst>
      </pc:sldChg>
      <pc:sldChg chg="modSp modAnim">
        <pc:chgData name="Vasilios Tavlaridis" userId="cf0f3e73-e183-4ecf-9d20-cf90aae84965" providerId="ADAL" clId="{53846A41-4B18-4DFF-B6A9-19D1996D34AC}" dt="2024-09-04T11:17:29.686" v="972" actId="20577"/>
        <pc:sldMkLst>
          <pc:docMk/>
          <pc:sldMk cId="1385081317" sldId="481"/>
        </pc:sldMkLst>
      </pc:sldChg>
      <pc:sldChg chg="modSp">
        <pc:chgData name="Vasilios Tavlaridis" userId="cf0f3e73-e183-4ecf-9d20-cf90aae84965" providerId="ADAL" clId="{53846A41-4B18-4DFF-B6A9-19D1996D34AC}" dt="2024-09-04T11:21:49.555" v="1098" actId="20577"/>
        <pc:sldMkLst>
          <pc:docMk/>
          <pc:sldMk cId="826095882" sldId="485"/>
        </pc:sldMkLst>
      </pc:sldChg>
      <pc:sldChg chg="modSp">
        <pc:chgData name="Vasilios Tavlaridis" userId="cf0f3e73-e183-4ecf-9d20-cf90aae84965" providerId="ADAL" clId="{53846A41-4B18-4DFF-B6A9-19D1996D34AC}" dt="2024-09-04T11:22:58.197" v="1105" actId="20577"/>
        <pc:sldMkLst>
          <pc:docMk/>
          <pc:sldMk cId="2548962076" sldId="486"/>
        </pc:sldMkLst>
      </pc:sldChg>
      <pc:sldChg chg="modSp">
        <pc:chgData name="Vasilios Tavlaridis" userId="cf0f3e73-e183-4ecf-9d20-cf90aae84965" providerId="ADAL" clId="{53846A41-4B18-4DFF-B6A9-19D1996D34AC}" dt="2024-09-04T11:23:15.914" v="1106" actId="20577"/>
        <pc:sldMkLst>
          <pc:docMk/>
          <pc:sldMk cId="281182111" sldId="487"/>
        </pc:sldMkLst>
      </pc:sldChg>
      <pc:sldChg chg="modSp">
        <pc:chgData name="Vasilios Tavlaridis" userId="cf0f3e73-e183-4ecf-9d20-cf90aae84965" providerId="ADAL" clId="{53846A41-4B18-4DFF-B6A9-19D1996D34AC}" dt="2024-09-04T11:26:09.543" v="1206" actId="20577"/>
        <pc:sldMkLst>
          <pc:docMk/>
          <pc:sldMk cId="406107051" sldId="489"/>
        </pc:sldMkLst>
      </pc:sldChg>
      <pc:sldChg chg="modSp mod">
        <pc:chgData name="Vasilios Tavlaridis" userId="cf0f3e73-e183-4ecf-9d20-cf90aae84965" providerId="ADAL" clId="{53846A41-4B18-4DFF-B6A9-19D1996D34AC}" dt="2024-09-05T09:13:19.498" v="1297" actId="404"/>
        <pc:sldMkLst>
          <pc:docMk/>
          <pc:sldMk cId="769481123" sldId="490"/>
        </pc:sldMkLst>
      </pc:sldChg>
      <pc:sldChg chg="modSp modAnim">
        <pc:chgData name="Vasilios Tavlaridis" userId="cf0f3e73-e183-4ecf-9d20-cf90aae84965" providerId="ADAL" clId="{53846A41-4B18-4DFF-B6A9-19D1996D34AC}" dt="2024-09-05T09:14:13.103" v="1302" actId="20577"/>
        <pc:sldMkLst>
          <pc:docMk/>
          <pc:sldMk cId="1773114206" sldId="491"/>
        </pc:sldMkLst>
      </pc:sldChg>
      <pc:sldChg chg="modSp modAnim">
        <pc:chgData name="Vasilios Tavlaridis" userId="cf0f3e73-e183-4ecf-9d20-cf90aae84965" providerId="ADAL" clId="{53846A41-4B18-4DFF-B6A9-19D1996D34AC}" dt="2024-09-05T09:17:45.481" v="1464" actId="20577"/>
        <pc:sldMkLst>
          <pc:docMk/>
          <pc:sldMk cId="3970881360" sldId="492"/>
        </pc:sldMkLst>
      </pc:sldChg>
      <pc:sldChg chg="modSp mod modAnim">
        <pc:chgData name="Vasilios Tavlaridis" userId="cf0f3e73-e183-4ecf-9d20-cf90aae84965" providerId="ADAL" clId="{53846A41-4B18-4DFF-B6A9-19D1996D34AC}" dt="2024-09-05T09:19:32.828" v="1559" actId="20577"/>
        <pc:sldMkLst>
          <pc:docMk/>
          <pc:sldMk cId="3851928626" sldId="494"/>
        </pc:sldMkLst>
      </pc:sldChg>
      <pc:sldChg chg="modSp">
        <pc:chgData name="Vasilios Tavlaridis" userId="cf0f3e73-e183-4ecf-9d20-cf90aae84965" providerId="ADAL" clId="{53846A41-4B18-4DFF-B6A9-19D1996D34AC}" dt="2024-09-04T11:19:03.126" v="992" actId="20577"/>
        <pc:sldMkLst>
          <pc:docMk/>
          <pc:sldMk cId="330000816" sldId="495"/>
        </pc:sldMkLst>
      </pc:sldChg>
      <pc:sldChg chg="modSp">
        <pc:chgData name="Vasilios Tavlaridis" userId="cf0f3e73-e183-4ecf-9d20-cf90aae84965" providerId="ADAL" clId="{53846A41-4B18-4DFF-B6A9-19D1996D34AC}" dt="2024-09-05T09:12:16.893" v="1294" actId="20577"/>
        <pc:sldMkLst>
          <pc:docMk/>
          <pc:sldMk cId="510266655" sldId="496"/>
        </pc:sldMkLst>
      </pc:sldChg>
      <pc:sldChg chg="modSp mod">
        <pc:chgData name="Vasilios Tavlaridis" userId="cf0f3e73-e183-4ecf-9d20-cf90aae84965" providerId="ADAL" clId="{53846A41-4B18-4DFF-B6A9-19D1996D34AC}" dt="2024-09-05T09:15:22.887" v="1375" actId="20577"/>
        <pc:sldMkLst>
          <pc:docMk/>
          <pc:sldMk cId="2182937965" sldId="498"/>
        </pc:sldMkLst>
      </pc:sldChg>
      <pc:sldChg chg="modSp mod">
        <pc:chgData name="Vasilios Tavlaridis" userId="cf0f3e73-e183-4ecf-9d20-cf90aae84965" providerId="ADAL" clId="{53846A41-4B18-4DFF-B6A9-19D1996D34AC}" dt="2024-09-04T11:20:37.110" v="1070"/>
        <pc:sldMkLst>
          <pc:docMk/>
          <pc:sldMk cId="903423688" sldId="500"/>
        </pc:sldMkLst>
      </pc:sldChg>
      <pc:sldChg chg="modSp add">
        <pc:chgData name="Vasilios Tavlaridis" userId="cf0f3e73-e183-4ecf-9d20-cf90aae84965" providerId="ADAL" clId="{53846A41-4B18-4DFF-B6A9-19D1996D34AC}" dt="2024-09-05T09:17:57.597" v="1486" actId="20577"/>
        <pc:sldMkLst>
          <pc:docMk/>
          <pc:sldMk cId="2052867383" sldId="501"/>
        </pc:sldMkLst>
      </pc:sldChg>
      <pc:sldChg chg="del">
        <pc:chgData name="Vasilios Tavlaridis" userId="cf0f3e73-e183-4ecf-9d20-cf90aae84965" providerId="ADAL" clId="{53846A41-4B18-4DFF-B6A9-19D1996D34AC}" dt="2024-09-05T09:16:39.354" v="1376" actId="47"/>
        <pc:sldMkLst>
          <pc:docMk/>
          <pc:sldMk cId="3304397060" sldId="501"/>
        </pc:sldMkLst>
      </pc:sldChg>
    </pc:docChg>
  </pc:docChgLst>
  <pc:docChgLst>
    <pc:chgData name="Vasilios Tavlaridis" userId="cf0f3e73-e183-4ecf-9d20-cf90aae84965" providerId="ADAL" clId="{016255A1-93B7-4630-838B-199B4820F0A9}"/>
    <pc:docChg chg="modSld">
      <pc:chgData name="Vasilios Tavlaridis" userId="cf0f3e73-e183-4ecf-9d20-cf90aae84965" providerId="ADAL" clId="{016255A1-93B7-4630-838B-199B4820F0A9}" dt="2024-05-13T09:49:51.329" v="141" actId="20577"/>
      <pc:docMkLst>
        <pc:docMk/>
      </pc:docMkLst>
      <pc:sldChg chg="modSp mod">
        <pc:chgData name="Vasilios Tavlaridis" userId="cf0f3e73-e183-4ecf-9d20-cf90aae84965" providerId="ADAL" clId="{016255A1-93B7-4630-838B-199B4820F0A9}" dt="2024-05-13T08:05:09.175" v="1" actId="20577"/>
        <pc:sldMkLst>
          <pc:docMk/>
          <pc:sldMk cId="1416662466" sldId="382"/>
        </pc:sldMkLst>
      </pc:sldChg>
      <pc:sldChg chg="modSp modAnim">
        <pc:chgData name="Vasilios Tavlaridis" userId="cf0f3e73-e183-4ecf-9d20-cf90aae84965" providerId="ADAL" clId="{016255A1-93B7-4630-838B-199B4820F0A9}" dt="2024-05-13T09:49:51.329" v="141" actId="20577"/>
        <pc:sldMkLst>
          <pc:docMk/>
          <pc:sldMk cId="330000816" sldId="495"/>
        </pc:sldMkLst>
      </pc:sldChg>
      <pc:sldChg chg="modSp mod">
        <pc:chgData name="Vasilios Tavlaridis" userId="cf0f3e73-e183-4ecf-9d20-cf90aae84965" providerId="ADAL" clId="{016255A1-93B7-4630-838B-199B4820F0A9}" dt="2024-05-13T08:08:00.041" v="2"/>
        <pc:sldMkLst>
          <pc:docMk/>
          <pc:sldMk cId="903423688" sldId="500"/>
        </pc:sldMkLst>
      </pc:sldChg>
    </pc:docChg>
  </pc:docChgLst>
  <pc:docChgLst>
    <pc:chgData name="Vasilios Tavlaridis" userId="cf0f3e73-e183-4ecf-9d20-cf90aae84965" providerId="ADAL" clId="{E4D01FCD-DECC-4E48-8EC8-46DF3DFBD5F2}"/>
    <pc:docChg chg="custSel modSld">
      <pc:chgData name="Vasilios Tavlaridis" userId="cf0f3e73-e183-4ecf-9d20-cf90aae84965" providerId="ADAL" clId="{E4D01FCD-DECC-4E48-8EC8-46DF3DFBD5F2}" dt="2024-05-14T07:02:11.281" v="23" actId="20577"/>
      <pc:docMkLst>
        <pc:docMk/>
      </pc:docMkLst>
      <pc:sldChg chg="modSp mod modAnim">
        <pc:chgData name="Vasilios Tavlaridis" userId="cf0f3e73-e183-4ecf-9d20-cf90aae84965" providerId="ADAL" clId="{E4D01FCD-DECC-4E48-8EC8-46DF3DFBD5F2}" dt="2024-05-14T07:02:11.281" v="23" actId="20577"/>
        <pc:sldMkLst>
          <pc:docMk/>
          <pc:sldMk cId="1933618466" sldId="460"/>
        </pc:sldMkLst>
      </pc:sldChg>
    </pc:docChg>
  </pc:docChgLst>
  <pc:docChgLst>
    <pc:chgData name="Vasilios Tavlaridis" userId="cf0f3e73-e183-4ecf-9d20-cf90aae84965" providerId="ADAL" clId="{8B8BB06C-A970-415C-A1EC-F144288DD015}"/>
    <pc:docChg chg="addSld delSld modSld">
      <pc:chgData name="Vasilios Tavlaridis" userId="cf0f3e73-e183-4ecf-9d20-cf90aae84965" providerId="ADAL" clId="{8B8BB06C-A970-415C-A1EC-F144288DD015}" dt="2025-05-16T17:37:04.046" v="3" actId="2696"/>
      <pc:docMkLst>
        <pc:docMk/>
      </pc:docMkLst>
      <pc:sldChg chg="modSp">
        <pc:chgData name="Vasilios Tavlaridis" userId="cf0f3e73-e183-4ecf-9d20-cf90aae84965" providerId="ADAL" clId="{8B8BB06C-A970-415C-A1EC-F144288DD015}" dt="2025-05-16T17:30:58.498" v="1" actId="20577"/>
        <pc:sldMkLst>
          <pc:docMk/>
          <pc:sldMk cId="3851928626" sldId="494"/>
        </pc:sldMkLst>
        <pc:spChg chg="mod">
          <ac:chgData name="Vasilios Tavlaridis" userId="cf0f3e73-e183-4ecf-9d20-cf90aae84965" providerId="ADAL" clId="{8B8BB06C-A970-415C-A1EC-F144288DD015}" dt="2025-05-16T17:30:58.498" v="1" actId="20577"/>
          <ac:spMkLst>
            <pc:docMk/>
            <pc:sldMk cId="3851928626" sldId="494"/>
            <ac:spMk id="5" creationId="{C90AAE59-46A9-7ADD-8154-E54D842F6376}"/>
          </ac:spMkLst>
        </pc:spChg>
      </pc:sldChg>
      <pc:sldChg chg="del">
        <pc:chgData name="Vasilios Tavlaridis" userId="cf0f3e73-e183-4ecf-9d20-cf90aae84965" providerId="ADAL" clId="{8B8BB06C-A970-415C-A1EC-F144288DD015}" dt="2025-05-16T17:25:30.838" v="0" actId="2696"/>
        <pc:sldMkLst>
          <pc:docMk/>
          <pc:sldMk cId="1927404502" sldId="507"/>
        </pc:sldMkLst>
      </pc:sldChg>
      <pc:sldChg chg="new del">
        <pc:chgData name="Vasilios Tavlaridis" userId="cf0f3e73-e183-4ecf-9d20-cf90aae84965" providerId="ADAL" clId="{8B8BB06C-A970-415C-A1EC-F144288DD015}" dt="2025-05-16T17:37:04.046" v="3" actId="2696"/>
        <pc:sldMkLst>
          <pc:docMk/>
          <pc:sldMk cId="2366816202" sldId="50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A126F7-C520-466E-8A08-C83A624AAD89}" type="datetimeFigureOut">
              <a:rPr lang="en-GB" smtClean="0"/>
              <a:pPr/>
              <a:t>29/08/2025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BD075C-D0CD-4F41-93C9-0B6DF6D55B1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084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BD075C-D0CD-4F41-93C9-0B6DF6D55B16}" type="slidenum">
              <a:rPr lang="en-GB" smtClean="0"/>
              <a:pPr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4628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74B2F781-B445-4BD2-8B2A-689947A0B480}" type="datetime1">
              <a:rPr lang="en-GB" smtClean="0"/>
              <a:pPr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8188386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720440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76745-32FB-4C91-A25B-63A85D072CAB}" type="datetime1">
              <a:rPr lang="en-GB" smtClean="0"/>
              <a:pPr/>
              <a:t>29/08/2025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0448319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29/08/2025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738303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29/08/2025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666351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9F918-2B10-433F-BEA4-607AFF3DC02D}" type="datetime1">
              <a:rPr lang="en-GB" smtClean="0"/>
              <a:pPr/>
              <a:t>29/08/2025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3177553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9558-83A0-44D4-8BB7-8012104B0C4B}" type="datetime1">
              <a:rPr lang="en-GB" smtClean="0"/>
              <a:pPr/>
              <a:t>29/08/2025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5703733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8E86-E565-4C1A-8FF6-FFBF881AFDA2}" type="datetime1">
              <a:rPr lang="en-GB" smtClean="0"/>
              <a:pPr/>
              <a:t>29/08/2025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874486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00C-1BBB-4F63-8D87-0E7EEA0138C9}" type="datetime1">
              <a:rPr lang="en-GB" smtClean="0"/>
              <a:pPr/>
              <a:t>29/08/2025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7008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07F9-FE9E-4ABC-95D4-B51194F73759}" type="datetime1">
              <a:rPr lang="en-GB" smtClean="0"/>
              <a:pPr/>
              <a:t>29/08/2025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9975525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5F774-4146-4C45-B3A5-262743FB5673}" type="datetime1">
              <a:rPr lang="en-GB" smtClean="0"/>
              <a:pPr/>
              <a:t>29/08/2025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3369918"/>
      </p:ext>
    </p:extLst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5B1F-946A-4F5A-8AC8-B2FA636A70F2}" type="datetime1">
              <a:rPr lang="en-GB" smtClean="0"/>
              <a:pPr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82025" y="0"/>
            <a:ext cx="561975" cy="365125"/>
          </a:xfrm>
        </p:spPr>
        <p:txBody>
          <a:bodyPr/>
          <a:lstStyle>
            <a:lvl1pPr algn="r">
              <a:defRPr b="1">
                <a:solidFill>
                  <a:schemeClr val="tx2"/>
                </a:solidFill>
                <a:latin typeface="+mj-lt"/>
              </a:defRPr>
            </a:lvl1pPr>
          </a:lstStyle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itle 2"/>
          <p:cNvSpPr txBox="1">
            <a:spLocks/>
          </p:cNvSpPr>
          <p:nvPr userDrawn="1"/>
        </p:nvSpPr>
        <p:spPr>
          <a:xfrm>
            <a:off x="467544" y="152400"/>
            <a:ext cx="8229600" cy="1600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817955075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e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32E50-136A-4496-B4FF-7C83C21E682A}" type="datetime1">
              <a:rPr lang="en-GB" smtClean="0"/>
              <a:pPr/>
              <a:t>29/08/2025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F65BB1-9206-4D7F-97F9-47DCC7DC6334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736A3C-719A-48E3-9AF6-F6A04F7FDA46}"/>
              </a:ext>
            </a:extLst>
          </p:cNvPr>
          <p:cNvPicPr/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96" y="5913368"/>
            <a:ext cx="648000" cy="82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0025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74" r:id="rId12"/>
  </p:sldLayoutIdLst>
  <p:transition>
    <p:dissolv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rRpMrAMesbA?feature=oembed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headspacegroup.co.uk/10-of-the-uks-greatest-entrepreneurs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thesuccessfulfounder.com/inspirational-female-founder-spotlight-amanda-argent/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cIsA1s9SwEU?feature=oembed" TargetMode="Externa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99E7BF-5022-400B-A4A0-5E0D97A1F8F8}"/>
              </a:ext>
            </a:extLst>
          </p:cNvPr>
          <p:cNvSpPr/>
          <p:nvPr/>
        </p:nvSpPr>
        <p:spPr>
          <a:xfrm>
            <a:off x="593812" y="2276872"/>
            <a:ext cx="8676456" cy="58477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Welcome &amp; Module Introduction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BCF296B-BB79-4206-A198-2F41806854BB}"/>
              </a:ext>
            </a:extLst>
          </p:cNvPr>
          <p:cNvSpPr/>
          <p:nvPr/>
        </p:nvSpPr>
        <p:spPr>
          <a:xfrm>
            <a:off x="2267744" y="3199616"/>
            <a:ext cx="5080665" cy="255454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HK" sz="2000" b="1" u="sng" dirty="0">
                <a:solidFill>
                  <a:schemeClr val="bg1"/>
                </a:solidFill>
              </a:rPr>
              <a:t>Teaching Team</a:t>
            </a:r>
          </a:p>
          <a:p>
            <a:pPr algn="ctr"/>
            <a:r>
              <a:rPr lang="en-HK" sz="2000" b="1" dirty="0" err="1">
                <a:solidFill>
                  <a:schemeClr val="bg1"/>
                </a:solidFill>
              </a:rPr>
              <a:t>Fouziya</a:t>
            </a:r>
            <a:r>
              <a:rPr lang="en-HK" sz="2000" b="1" dirty="0">
                <a:solidFill>
                  <a:schemeClr val="bg1"/>
                </a:solidFill>
              </a:rPr>
              <a:t> Farheen</a:t>
            </a:r>
            <a:br>
              <a:rPr lang="en-HK" sz="2000" b="1" dirty="0">
                <a:solidFill>
                  <a:schemeClr val="bg1"/>
                </a:solidFill>
              </a:rPr>
            </a:br>
            <a:r>
              <a:rPr lang="en-HK" sz="2000" b="1" dirty="0">
                <a:solidFill>
                  <a:schemeClr val="bg1"/>
                </a:solidFill>
              </a:rPr>
              <a:t>Trinh Nguyen </a:t>
            </a:r>
            <a:r>
              <a:rPr lang="en-HK" sz="2000" b="1" dirty="0" err="1">
                <a:solidFill>
                  <a:schemeClr val="bg1"/>
                </a:solidFill>
              </a:rPr>
              <a:t>Thi</a:t>
            </a:r>
            <a:r>
              <a:rPr lang="en-HK" sz="2000" b="1" dirty="0">
                <a:solidFill>
                  <a:schemeClr val="bg1"/>
                </a:solidFill>
              </a:rPr>
              <a:t> Ngoc</a:t>
            </a:r>
            <a:br>
              <a:rPr lang="en-HK" sz="2000" b="1" dirty="0">
                <a:solidFill>
                  <a:schemeClr val="bg1"/>
                </a:solidFill>
              </a:rPr>
            </a:br>
            <a:r>
              <a:rPr lang="en-HK" sz="2000" b="1" dirty="0">
                <a:solidFill>
                  <a:schemeClr val="bg1"/>
                </a:solidFill>
              </a:rPr>
              <a:t>Nazia Saeed</a:t>
            </a:r>
            <a:br>
              <a:rPr lang="en-HK" sz="2000" b="1" dirty="0">
                <a:solidFill>
                  <a:schemeClr val="bg1"/>
                </a:solidFill>
              </a:rPr>
            </a:br>
            <a:r>
              <a:rPr lang="en-HK" sz="2000" b="1" dirty="0">
                <a:solidFill>
                  <a:schemeClr val="bg1"/>
                </a:solidFill>
              </a:rPr>
              <a:t>Taonga Kaonga </a:t>
            </a:r>
            <a:r>
              <a:rPr lang="en-HK" sz="2000" b="1" dirty="0" err="1">
                <a:solidFill>
                  <a:schemeClr val="bg1"/>
                </a:solidFill>
              </a:rPr>
              <a:t>Sobere-Snithers</a:t>
            </a:r>
            <a:br>
              <a:rPr lang="en-HK" sz="2000" b="1" dirty="0">
                <a:solidFill>
                  <a:schemeClr val="bg1"/>
                </a:solidFill>
              </a:rPr>
            </a:br>
            <a:r>
              <a:rPr lang="en-HK" sz="2000" b="1" dirty="0">
                <a:solidFill>
                  <a:schemeClr val="bg1"/>
                </a:solidFill>
              </a:rPr>
              <a:t>Ejike </a:t>
            </a:r>
            <a:r>
              <a:rPr lang="en-HK" sz="2000" b="1" dirty="0" err="1">
                <a:solidFill>
                  <a:schemeClr val="bg1"/>
                </a:solidFill>
              </a:rPr>
              <a:t>Udeogu</a:t>
            </a:r>
            <a:br>
              <a:rPr lang="en-HK" sz="2000" b="1" dirty="0">
                <a:solidFill>
                  <a:schemeClr val="bg1"/>
                </a:solidFill>
              </a:rPr>
            </a:br>
            <a:r>
              <a:rPr lang="en-HK" sz="2000" b="1" dirty="0">
                <a:solidFill>
                  <a:schemeClr val="bg1"/>
                </a:solidFill>
              </a:rPr>
              <a:t>Chung Lai Johnny Wan</a:t>
            </a:r>
            <a:br>
              <a:rPr lang="en-HK" sz="2000" b="1" dirty="0">
                <a:solidFill>
                  <a:schemeClr val="bg1"/>
                </a:solidFill>
              </a:rPr>
            </a:br>
            <a:endParaRPr lang="en-HK" sz="2000" b="1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04BCD5-A62B-4FD2-884E-FF5F62D1504C}"/>
              </a:ext>
            </a:extLst>
          </p:cNvPr>
          <p:cNvSpPr/>
          <p:nvPr/>
        </p:nvSpPr>
        <p:spPr>
          <a:xfrm>
            <a:off x="467544" y="980728"/>
            <a:ext cx="8928992" cy="107721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GB" sz="3200" b="1" dirty="0">
                <a:highlight>
                  <a:srgbClr val="FFFF00"/>
                </a:highlight>
              </a:rPr>
              <a:t>LCLM4006: </a:t>
            </a:r>
          </a:p>
          <a:p>
            <a:pPr algn="ctr"/>
            <a:r>
              <a:rPr lang="en-GB" sz="3200" b="1" dirty="0">
                <a:highlight>
                  <a:srgbClr val="FFFF00"/>
                </a:highlight>
              </a:rPr>
              <a:t>Enterprise and Entrepreneurship</a:t>
            </a:r>
            <a:endParaRPr lang="en-US" sz="32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416662466"/>
      </p:ext>
    </p:extLst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752" y="1196752"/>
            <a:ext cx="3870176" cy="4536504"/>
          </a:xfrm>
        </p:spPr>
        <p:txBody>
          <a:bodyPr>
            <a:normAutofit/>
          </a:bodyPr>
          <a:lstStyle/>
          <a:p>
            <a:pPr marL="0" indent="0" algn="ctr">
              <a:buClr>
                <a:srgbClr val="0070C0"/>
              </a:buClr>
              <a:buNone/>
            </a:pPr>
            <a:r>
              <a:rPr lang="en-GB" sz="2800" dirty="0"/>
              <a:t>LCLM 4006 Enterprise &amp; Entrepreneurship</a:t>
            </a:r>
          </a:p>
          <a:p>
            <a:pPr algn="ctr"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800" dirty="0"/>
          </a:p>
          <a:p>
            <a:pPr marL="0" indent="0" algn="ctr">
              <a:buClr>
                <a:srgbClr val="0070C0"/>
              </a:buClr>
              <a:buNone/>
            </a:pPr>
            <a:r>
              <a:rPr lang="en-GB" sz="2800" dirty="0"/>
              <a:t>Before we begin let’s introduce ourselves </a:t>
            </a:r>
          </a:p>
          <a:p>
            <a:pPr>
              <a:buFont typeface="Wingdings" pitchFamily="2" charset="2"/>
              <a:buChar char="v"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-10633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D6371B0-A34B-13F9-5125-76AC47ABE321}"/>
              </a:ext>
            </a:extLst>
          </p:cNvPr>
          <p:cNvSpPr txBox="1"/>
          <p:nvPr/>
        </p:nvSpPr>
        <p:spPr>
          <a:xfrm>
            <a:off x="-1" y="411922"/>
            <a:ext cx="90902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2800" b="1" dirty="0">
                <a:highlight>
                  <a:srgbClr val="FFFF00"/>
                </a:highlight>
              </a:rPr>
              <a:t>Introductions- Welcome</a:t>
            </a:r>
          </a:p>
        </p:txBody>
      </p:sp>
      <p:pic>
        <p:nvPicPr>
          <p:cNvPr id="6" name="Picture 5" descr="A person tearing his shirt off&#10;&#10;Description automatically generated with low confidence">
            <a:extLst>
              <a:ext uri="{FF2B5EF4-FFF2-40B4-BE49-F238E27FC236}">
                <a16:creationId xmlns:a16="http://schemas.microsoft.com/office/drawing/2014/main" id="{82B9884D-2722-FB14-2F3F-C3C3A9F1F3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196752"/>
            <a:ext cx="5166320" cy="403244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FECEF5F-807F-ECA5-279D-DD955B293BF9}"/>
              </a:ext>
            </a:extLst>
          </p:cNvPr>
          <p:cNvSpPr txBox="1"/>
          <p:nvPr/>
        </p:nvSpPr>
        <p:spPr>
          <a:xfrm>
            <a:off x="3661926" y="5229200"/>
            <a:ext cx="5508104" cy="346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Knee, M. (n.d.).8 Success Tips for First-Time Entrepreneurs. [online] Available at: https://www.smbnation.com/startup-start-over/2292-8-success-tips-for-first-time-entrepreneurs. </a:t>
            </a:r>
            <a:r>
              <a:rPr lang="en-GB" sz="80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Accessed 09 September 2024.</a:t>
            </a:r>
            <a:endParaRPr lang="en-GB" sz="8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5001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4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A5AA7-ED10-4016-A974-6D5B01978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323390"/>
            <a:ext cx="8229600" cy="634082"/>
          </a:xfrm>
        </p:spPr>
        <p:txBody>
          <a:bodyPr>
            <a:noAutofit/>
          </a:bodyPr>
          <a:lstStyle/>
          <a:p>
            <a:r>
              <a:rPr lang="en-GB" sz="3200" b="1" dirty="0">
                <a:highlight>
                  <a:srgbClr val="FFFF00"/>
                </a:highlight>
              </a:rPr>
              <a:t>In the classroom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8708A7-C4C3-4B95-A970-42331F7013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862" y="1484784"/>
            <a:ext cx="8629964" cy="3600400"/>
          </a:xfrm>
        </p:spPr>
        <p:txBody>
          <a:bodyPr>
            <a:normAutofit fontScale="92500"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Respect fellow students.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Please keep your mobile phone in silent mode.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Participate in class discussion.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u="sng" dirty="0"/>
              <a:t>ASK</a:t>
            </a:r>
            <a:r>
              <a:rPr lang="en-GB" sz="2800" dirty="0"/>
              <a:t>!!! This is the </a:t>
            </a:r>
            <a:r>
              <a:rPr lang="en-GB" sz="2800" u="sng" dirty="0"/>
              <a:t>ONLY</a:t>
            </a:r>
            <a:r>
              <a:rPr lang="en-GB" sz="2800" dirty="0"/>
              <a:t> way to learn.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Do not leave things last minute…assessments etc.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Always here to help-Please ask if you need any support.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Bring your laptops to class!</a:t>
            </a:r>
          </a:p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BFB672B-BC10-02BF-373F-6222F042F587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7202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A5AA7-ED10-4016-A974-6D5B01978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294031"/>
            <a:ext cx="8229600" cy="634082"/>
          </a:xfrm>
        </p:spPr>
        <p:txBody>
          <a:bodyPr>
            <a:noAutofit/>
          </a:bodyPr>
          <a:lstStyle/>
          <a:p>
            <a:r>
              <a:rPr lang="en-GB" sz="3200" b="1" dirty="0">
                <a:highlight>
                  <a:srgbClr val="FFFF00"/>
                </a:highlight>
              </a:rPr>
              <a:t>Structure of weekly sessions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8708A7-C4C3-4B95-A970-42331F7013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38114"/>
            <a:ext cx="9144000" cy="4795142"/>
          </a:xfrm>
        </p:spPr>
        <p:txBody>
          <a:bodyPr>
            <a:normAutofit fontScale="92500" lnSpcReduction="10000"/>
          </a:bodyPr>
          <a:lstStyle/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000" dirty="0"/>
              <a:t>Morning classes start at 09:15 and afternoon classes start at 14:00. Please make sure you arrive in class on time.</a:t>
            </a:r>
          </a:p>
          <a:p>
            <a:pPr marL="0" indent="0">
              <a:buClr>
                <a:srgbClr val="007DC3"/>
              </a:buClr>
              <a:buNone/>
            </a:pPr>
            <a:endParaRPr lang="en-GB" sz="20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000" dirty="0"/>
              <a:t>Anyone that comes to class late, after 40 minutes will be marked as absent in the register- Lectures/ Module leaders/ Program managers are not allowed to authorise any absences. Only the Student Engagement Team can authorise absences. 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sz="20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000" dirty="0"/>
              <a:t>Last 15 minutes are reserved for 1 to 1. (e.g. 13:00-13:15 or 17:45-18:00)</a:t>
            </a:r>
          </a:p>
          <a:p>
            <a:pPr marL="0" indent="0">
              <a:buClr>
                <a:srgbClr val="007DC3"/>
              </a:buClr>
              <a:buNone/>
            </a:pPr>
            <a:endParaRPr lang="en-GB" sz="20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000" dirty="0"/>
              <a:t>Academic staff members (Program managers, Module leaders or lectures) cannot grant extensions, change timetable or provide/discuss any well wellbeing advice/issues etc. </a:t>
            </a:r>
          </a:p>
          <a:p>
            <a:pPr marL="0" indent="0">
              <a:buClr>
                <a:srgbClr val="007DC3"/>
              </a:buClr>
              <a:buNone/>
            </a:pPr>
            <a:endParaRPr lang="en-GB" sz="20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000" dirty="0"/>
              <a:t>Any </a:t>
            </a:r>
            <a:r>
              <a:rPr lang="en-GB" sz="2000" u="sng" dirty="0"/>
              <a:t>non-academic issues </a:t>
            </a:r>
            <a:r>
              <a:rPr lang="en-GB" sz="2000" dirty="0"/>
              <a:t>should be discussed with the designated UWTSD staff members/ teams. </a:t>
            </a:r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783D48C-3A5C-D894-8C98-7978B7A0D804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826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4536504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3000" dirty="0"/>
              <a:t>This is a Level 4, 20-credit module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30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3000" dirty="0"/>
              <a:t>Aim(s): </a:t>
            </a:r>
            <a:r>
              <a:rPr lang="en-GB" sz="3000" b="1" i="1" dirty="0">
                <a:solidFill>
                  <a:srgbClr val="0070C0"/>
                </a:solidFill>
              </a:rPr>
              <a:t>To develop the student’s awareness of enterprise, including self-employment and the skills required to set up a successful business.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3000" i="1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3000" dirty="0"/>
              <a:t>This module is taught across weekday &amp; weekend student groups.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i="1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0" y="36340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3200" b="1" dirty="0">
                <a:highlight>
                  <a:srgbClr val="FFFF00"/>
                </a:highlight>
              </a:rPr>
              <a:t>Module Aim(s)</a:t>
            </a:r>
            <a:endParaRPr lang="en-GB" sz="3600" b="1" dirty="0">
              <a:highlight>
                <a:srgbClr val="FFFF00"/>
              </a:highlight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" y="1556792"/>
            <a:ext cx="9036496" cy="41213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Upon the successful completion of this module, students should be able to: </a:t>
            </a:r>
          </a:p>
          <a:p>
            <a:pPr marL="0" indent="0">
              <a:buNone/>
            </a:pPr>
            <a:endParaRPr lang="en-GB" sz="28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b="1" i="1" dirty="0">
                <a:solidFill>
                  <a:srgbClr val="0070C0"/>
                </a:solidFill>
              </a:rPr>
              <a:t>Identify and evaluate a business idea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b="1" i="1" dirty="0">
                <a:solidFill>
                  <a:srgbClr val="0070C0"/>
                </a:solidFill>
              </a:rPr>
              <a:t>Design an appropriate business plan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0" y="511539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3200" b="1" dirty="0">
                <a:highlight>
                  <a:srgbClr val="FFFF00"/>
                </a:highlight>
              </a:rPr>
              <a:t>Module Learning Outcomes</a:t>
            </a:r>
            <a:endParaRPr lang="en-GB" sz="36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74790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0" y="363404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2800" b="1" dirty="0">
                <a:highlight>
                  <a:srgbClr val="FFFF00"/>
                </a:highlight>
              </a:rPr>
              <a:t>Indicative Content covered each week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77992EB-09F4-A0D6-1167-C90203BDAB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63884"/>
            <a:ext cx="9144000" cy="4813798"/>
          </a:xfrm>
        </p:spPr>
        <p:txBody>
          <a:bodyPr>
            <a:normAutofit fontScale="85000" lnSpcReduction="10000"/>
          </a:bodyPr>
          <a:lstStyle/>
          <a:p>
            <a:pPr marL="360363" indent="-360363">
              <a:buFont typeface="Wingdings" panose="05000000000000000000" pitchFamily="2" charset="2"/>
              <a:buChar char="q"/>
            </a:pPr>
            <a:r>
              <a:rPr lang="en-GB" sz="1700" b="1" dirty="0">
                <a:solidFill>
                  <a:srgbClr val="0070C0"/>
                </a:solidFill>
              </a:rPr>
              <a:t>Week 1</a:t>
            </a:r>
            <a:r>
              <a:rPr lang="en-GB" sz="1700" b="1" dirty="0"/>
              <a:t>:</a:t>
            </a:r>
            <a:r>
              <a:rPr lang="en-GB" sz="1700" dirty="0"/>
              <a:t>  Part 1: Welcome/Introduction to module Part 2: Exploring Entrepreneurship/ opportunity recognition</a:t>
            </a:r>
          </a:p>
          <a:p>
            <a:pPr marL="360363" indent="-360363">
              <a:buFont typeface="Wingdings" panose="05000000000000000000" pitchFamily="2" charset="2"/>
              <a:buChar char="q"/>
            </a:pPr>
            <a:endParaRPr lang="en-GB" sz="1700" dirty="0"/>
          </a:p>
          <a:p>
            <a:pPr marL="360363">
              <a:buFont typeface="Wingdings" panose="05000000000000000000" pitchFamily="2" charset="2"/>
              <a:buChar char="q"/>
            </a:pPr>
            <a:r>
              <a:rPr lang="en-GB" sz="1700" b="1" dirty="0">
                <a:solidFill>
                  <a:srgbClr val="0070C0"/>
                </a:solidFill>
              </a:rPr>
              <a:t>Week 2: </a:t>
            </a:r>
            <a:r>
              <a:rPr lang="en-GB" sz="1700" dirty="0"/>
              <a:t>Entrepreneurial &amp; Business Planning process</a:t>
            </a:r>
          </a:p>
          <a:p>
            <a:pPr marL="17463" indent="0">
              <a:buNone/>
            </a:pPr>
            <a:endParaRPr lang="en-GB" sz="1700" dirty="0"/>
          </a:p>
          <a:p>
            <a:pPr marL="360363">
              <a:buFont typeface="Wingdings" panose="05000000000000000000" pitchFamily="2" charset="2"/>
              <a:buChar char="q"/>
            </a:pPr>
            <a:r>
              <a:rPr lang="en-GB" sz="1700" b="1" dirty="0">
                <a:solidFill>
                  <a:srgbClr val="0070C0"/>
                </a:solidFill>
              </a:rPr>
              <a:t>Week 3: </a:t>
            </a:r>
            <a:r>
              <a:rPr lang="en-GB" sz="1700" dirty="0"/>
              <a:t>Legal format of Enterprises &amp; Building a Founding team </a:t>
            </a:r>
          </a:p>
          <a:p>
            <a:pPr marL="17463" indent="0">
              <a:buNone/>
            </a:pPr>
            <a:endParaRPr lang="en-GB" sz="1700" dirty="0"/>
          </a:p>
          <a:p>
            <a:pPr marL="360363">
              <a:buFont typeface="Wingdings" panose="05000000000000000000" pitchFamily="2" charset="2"/>
              <a:buChar char="q"/>
            </a:pPr>
            <a:r>
              <a:rPr lang="en-GB" sz="1700" b="1" dirty="0">
                <a:solidFill>
                  <a:srgbClr val="0070C0"/>
                </a:solidFill>
              </a:rPr>
              <a:t>Week 4: </a:t>
            </a:r>
            <a:r>
              <a:rPr lang="en-GB" sz="1700" dirty="0"/>
              <a:t>Entrepreneurial Marketing-Defining customers, target market &amp; marketing strategies</a:t>
            </a:r>
          </a:p>
          <a:p>
            <a:pPr marL="17463" indent="0">
              <a:buNone/>
            </a:pPr>
            <a:endParaRPr lang="en-GB" sz="1700" dirty="0"/>
          </a:p>
          <a:p>
            <a:pPr marL="360363">
              <a:buFont typeface="Wingdings" panose="05000000000000000000" pitchFamily="2" charset="2"/>
              <a:buChar char="q"/>
            </a:pPr>
            <a:r>
              <a:rPr lang="en-GB" sz="1700" b="1" dirty="0">
                <a:solidFill>
                  <a:srgbClr val="0070C0"/>
                </a:solidFill>
              </a:rPr>
              <a:t>Week 5: </a:t>
            </a:r>
            <a:r>
              <a:rPr lang="en-GB" sz="1700" dirty="0"/>
              <a:t>PESTEL analysis and understanding Industry/Competitors</a:t>
            </a:r>
          </a:p>
          <a:p>
            <a:pPr marL="17463" indent="0">
              <a:buNone/>
            </a:pPr>
            <a:endParaRPr lang="en-GB" sz="1700" dirty="0"/>
          </a:p>
          <a:p>
            <a:pPr marL="360363">
              <a:buFont typeface="Wingdings" panose="05000000000000000000" pitchFamily="2" charset="2"/>
              <a:buChar char="q"/>
            </a:pPr>
            <a:r>
              <a:rPr lang="en-GB" sz="1700" b="1" dirty="0">
                <a:solidFill>
                  <a:srgbClr val="0070C0"/>
                </a:solidFill>
              </a:rPr>
              <a:t>Week 6: </a:t>
            </a:r>
            <a:r>
              <a:rPr lang="en-GB" sz="1700" dirty="0"/>
              <a:t>Raising Finance - loans, grants, crowd funding, Business angels etc</a:t>
            </a:r>
          </a:p>
          <a:p>
            <a:pPr marL="17463" indent="0">
              <a:buNone/>
            </a:pPr>
            <a:endParaRPr lang="en-GB" sz="1700" dirty="0"/>
          </a:p>
          <a:p>
            <a:pPr marL="360363">
              <a:buFont typeface="Wingdings" panose="05000000000000000000" pitchFamily="2" charset="2"/>
              <a:buChar char="q"/>
            </a:pPr>
            <a:r>
              <a:rPr lang="en-GB" sz="1700" b="1" dirty="0">
                <a:solidFill>
                  <a:srgbClr val="0070C0"/>
                </a:solidFill>
              </a:rPr>
              <a:t>Week 7:  </a:t>
            </a:r>
            <a:r>
              <a:rPr lang="en-GB" sz="1700" dirty="0"/>
              <a:t>Assessment workshop</a:t>
            </a:r>
          </a:p>
          <a:p>
            <a:pPr marL="17463" indent="0">
              <a:buNone/>
            </a:pPr>
            <a:endParaRPr lang="en-GB" sz="1700" dirty="0"/>
          </a:p>
          <a:p>
            <a:pPr marL="360363">
              <a:buFont typeface="Wingdings" panose="05000000000000000000" pitchFamily="2" charset="2"/>
              <a:buChar char="q"/>
            </a:pPr>
            <a:r>
              <a:rPr lang="en-GB" sz="1700" b="1" dirty="0">
                <a:solidFill>
                  <a:srgbClr val="0070C0"/>
                </a:solidFill>
              </a:rPr>
              <a:t>Week 8: </a:t>
            </a:r>
            <a:r>
              <a:rPr lang="en-GB" sz="1700" dirty="0"/>
              <a:t>PowerPoint presentation techniques-how to present, examples of presentations etc</a:t>
            </a:r>
          </a:p>
          <a:p>
            <a:pPr marL="17463" indent="0">
              <a:buNone/>
            </a:pPr>
            <a:endParaRPr lang="en-GB" sz="1700" dirty="0"/>
          </a:p>
          <a:p>
            <a:pPr marL="360363">
              <a:buFont typeface="Wingdings" panose="05000000000000000000" pitchFamily="2" charset="2"/>
              <a:buChar char="q"/>
            </a:pPr>
            <a:r>
              <a:rPr lang="en-GB" sz="1700" b="1" dirty="0">
                <a:solidFill>
                  <a:srgbClr val="0070C0"/>
                </a:solidFill>
              </a:rPr>
              <a:t>Week 9:  </a:t>
            </a:r>
            <a:r>
              <a:rPr lang="en-GB" sz="1700" dirty="0"/>
              <a:t>Part 1: Developing a sustainable business model-Part 2: Enterprise Hub</a:t>
            </a:r>
          </a:p>
          <a:p>
            <a:pPr marL="17463" indent="0">
              <a:buNone/>
            </a:pPr>
            <a:endParaRPr lang="en-GB" sz="1700" dirty="0"/>
          </a:p>
          <a:p>
            <a:pPr marL="360363">
              <a:buFont typeface="Wingdings" panose="05000000000000000000" pitchFamily="2" charset="2"/>
              <a:buChar char="q"/>
            </a:pPr>
            <a:r>
              <a:rPr lang="en-GB" sz="1700" b="1" dirty="0">
                <a:solidFill>
                  <a:srgbClr val="0070C0"/>
                </a:solidFill>
              </a:rPr>
              <a:t>Week 10: </a:t>
            </a:r>
            <a:r>
              <a:rPr lang="en-GB" sz="1700" dirty="0"/>
              <a:t>Presentation Day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3306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40" y="1196752"/>
            <a:ext cx="9144000" cy="4392488"/>
          </a:xfrm>
        </p:spPr>
        <p:txBody>
          <a:bodyPr>
            <a:noAutofit/>
          </a:bodyPr>
          <a:lstStyle/>
          <a:p>
            <a:pPr marL="0" lvl="0" indent="0" algn="ctr">
              <a:buNone/>
            </a:pPr>
            <a:r>
              <a:rPr lang="en-GB" sz="2800" b="1" dirty="0">
                <a:solidFill>
                  <a:srgbClr val="0070C0"/>
                </a:solidFill>
                <a:latin typeface="Arial" panose="020B0604020202020204" pitchFamily="34" charset="0"/>
              </a:rPr>
              <a:t>Assessment 1-50% weighting of overall mark</a:t>
            </a:r>
          </a:p>
          <a:p>
            <a:pPr marL="0" lvl="0" indent="0" algn="ctr">
              <a:buNone/>
            </a:pPr>
            <a:r>
              <a:rPr lang="en-GB" sz="2800" u="sng" dirty="0">
                <a:solidFill>
                  <a:srgbClr val="000000"/>
                </a:solidFill>
                <a:latin typeface="Arial" panose="020B0604020202020204" pitchFamily="34" charset="0"/>
              </a:rPr>
              <a:t>Individual</a:t>
            </a:r>
            <a:r>
              <a:rPr lang="en-GB" sz="2800" dirty="0">
                <a:solidFill>
                  <a:srgbClr val="000000"/>
                </a:solidFill>
                <a:latin typeface="Arial" panose="020B0604020202020204" pitchFamily="34" charset="0"/>
              </a:rPr>
              <a:t> Written Business Plan (1500 words ±10%) </a:t>
            </a:r>
          </a:p>
          <a:p>
            <a:pPr marL="0" lvl="0" indent="0" algn="ctr">
              <a:buNone/>
            </a:pPr>
            <a:endParaRPr lang="en-GB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0" lvl="0" indent="0" algn="ctr">
              <a:buNone/>
              <a:defRPr/>
            </a:pPr>
            <a:r>
              <a:rPr lang="en-GB" sz="2800" b="1" dirty="0">
                <a:solidFill>
                  <a:srgbClr val="0070C0"/>
                </a:solidFill>
                <a:latin typeface="Arial" panose="020B0604020202020204" pitchFamily="34" charset="0"/>
              </a:rPr>
              <a:t>Assessment 2-50% weighting of overall mark</a:t>
            </a:r>
          </a:p>
          <a:p>
            <a:pPr marL="0" lvl="0" indent="0" algn="ctr">
              <a:buNone/>
              <a:defRPr/>
            </a:pPr>
            <a:r>
              <a:rPr lang="en-GB" sz="2800" u="sng" dirty="0">
                <a:solidFill>
                  <a:srgbClr val="000000"/>
                </a:solidFill>
                <a:latin typeface="Arial" panose="020B0604020202020204" pitchFamily="34" charset="0"/>
              </a:rPr>
              <a:t>Individual</a:t>
            </a:r>
            <a:r>
              <a:rPr lang="en-GB" sz="2800" dirty="0">
                <a:solidFill>
                  <a:srgbClr val="000000"/>
                </a:solidFill>
                <a:latin typeface="Arial" panose="020B0604020202020204" pitchFamily="34" charset="0"/>
              </a:rPr>
              <a:t> Business Plan Presentation </a:t>
            </a:r>
          </a:p>
          <a:p>
            <a:pPr marL="0" lvl="0" indent="0" algn="ctr">
              <a:buNone/>
              <a:defRPr/>
            </a:pPr>
            <a:r>
              <a:rPr lang="en-GB" sz="2800" dirty="0">
                <a:solidFill>
                  <a:srgbClr val="000000"/>
                </a:solidFill>
                <a:latin typeface="Arial" panose="020B0604020202020204" pitchFamily="34" charset="0"/>
              </a:rPr>
              <a:t>Each student will have 5-10 minutes to individually present their idea to their lecturer. </a:t>
            </a:r>
          </a:p>
          <a:p>
            <a:pPr marL="0" lvl="0" indent="0" algn="ctr">
              <a:buNone/>
              <a:defRPr/>
            </a:pPr>
            <a:r>
              <a:rPr lang="en-GB" sz="2800" dirty="0">
                <a:solidFill>
                  <a:srgbClr val="000000"/>
                </a:solidFill>
                <a:latin typeface="Arial" panose="020B0604020202020204" pitchFamily="34" charset="0"/>
              </a:rPr>
              <a:t>If a group has a large number of students, then the presentations will be split in two days.</a:t>
            </a:r>
            <a:endParaRPr lang="en-GB" sz="28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0" y="540997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3200" b="1" dirty="0">
                <a:highlight>
                  <a:srgbClr val="FFFF00"/>
                </a:highlight>
              </a:rPr>
              <a:t>Assessment</a:t>
            </a:r>
            <a:endParaRPr lang="en-GB" sz="36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3850813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376772"/>
            <a:ext cx="8568952" cy="4104456"/>
          </a:xfrm>
        </p:spPr>
        <p:txBody>
          <a:bodyPr>
            <a:noAutofit/>
          </a:bodyPr>
          <a:lstStyle/>
          <a:p>
            <a:pPr marL="0" lvl="0" indent="0" algn="ctr">
              <a:buClr>
                <a:srgbClr val="0070C0"/>
              </a:buClr>
              <a:buNone/>
            </a:pPr>
            <a:endParaRPr lang="en-GB" sz="2800" dirty="0"/>
          </a:p>
          <a:p>
            <a:pPr marL="0" lvl="0" indent="0" algn="ctr">
              <a:buClr>
                <a:srgbClr val="0070C0"/>
              </a:buClr>
              <a:buNone/>
            </a:pPr>
            <a:endParaRPr lang="en-GB" sz="2800" dirty="0"/>
          </a:p>
          <a:p>
            <a:pPr marL="0" lvl="0" indent="0" algn="ctr">
              <a:buClr>
                <a:srgbClr val="0070C0"/>
              </a:buClr>
              <a:buNone/>
            </a:pPr>
            <a:r>
              <a:rPr lang="en-GB" sz="2800" dirty="0"/>
              <a:t>Let’s check together the assessment briefs in Moodle.</a:t>
            </a:r>
          </a:p>
          <a:p>
            <a:pPr marL="0" lvl="0" indent="0" algn="ctr">
              <a:buClr>
                <a:srgbClr val="0070C0"/>
              </a:buClr>
              <a:buNone/>
            </a:pPr>
            <a:endParaRPr lang="en-GB" sz="2800" dirty="0"/>
          </a:p>
          <a:p>
            <a:pPr marL="0" lvl="0" indent="0" algn="ctr">
              <a:buClr>
                <a:srgbClr val="0070C0"/>
              </a:buClr>
              <a:buNone/>
            </a:pPr>
            <a:r>
              <a:rPr lang="en-GB" sz="2800" dirty="0"/>
              <a:t>For Component 1 a step-by-step general guide template is provided to support you writing your business plan</a:t>
            </a:r>
          </a:p>
          <a:p>
            <a:pPr marL="0" lvl="0" indent="0" algn="ctr">
              <a:buClr>
                <a:srgbClr val="0070C0"/>
              </a:buClr>
              <a:buNone/>
            </a:pPr>
            <a:endParaRPr lang="en-GB" sz="2800" dirty="0"/>
          </a:p>
          <a:p>
            <a:pPr marL="0" lvl="0" indent="0" algn="ctr">
              <a:buClr>
                <a:srgbClr val="0070C0"/>
              </a:buClr>
              <a:buNone/>
            </a:pPr>
            <a:endParaRPr lang="en-GB" sz="28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0" y="540997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3200" b="1" dirty="0">
                <a:highlight>
                  <a:srgbClr val="FFFF00"/>
                </a:highlight>
              </a:rPr>
              <a:t>Assessment</a:t>
            </a:r>
            <a:endParaRPr lang="en-GB" sz="36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300008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756" y="2204864"/>
            <a:ext cx="3978188" cy="34563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800" dirty="0"/>
              <a:t>Do you have any  questions relating the module……</a:t>
            </a:r>
          </a:p>
          <a:p>
            <a:pPr algn="ctr">
              <a:buFont typeface="Wingdings" pitchFamily="2" charset="2"/>
              <a:buChar char="v"/>
            </a:pPr>
            <a:endParaRPr lang="en-GB" dirty="0"/>
          </a:p>
          <a:p>
            <a:pPr algn="ctr">
              <a:buFont typeface="Wingdings" pitchFamily="2" charset="2"/>
              <a:buChar char="v"/>
            </a:pPr>
            <a:endParaRPr lang="en-GB" dirty="0"/>
          </a:p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611E9C-0EE5-6748-89F3-9FDD738807F3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B948A6A-2348-5C05-8B4E-40FEB613751F}"/>
              </a:ext>
            </a:extLst>
          </p:cNvPr>
          <p:cNvSpPr txBox="1"/>
          <p:nvPr/>
        </p:nvSpPr>
        <p:spPr>
          <a:xfrm>
            <a:off x="0" y="50626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3200" b="1" dirty="0">
                <a:highlight>
                  <a:srgbClr val="FFFF00"/>
                </a:highlight>
              </a:rPr>
              <a:t>Questions?</a:t>
            </a:r>
            <a:endParaRPr lang="en-GB" sz="3600" b="1" dirty="0">
              <a:highlight>
                <a:srgbClr val="FFFF00"/>
              </a:highlight>
            </a:endParaRPr>
          </a:p>
        </p:txBody>
      </p:sp>
      <p:pic>
        <p:nvPicPr>
          <p:cNvPr id="6" name="Picture 5" descr="Image result for any questions gif">
            <a:extLst>
              <a:ext uri="{FF2B5EF4-FFF2-40B4-BE49-F238E27FC236}">
                <a16:creationId xmlns:a16="http://schemas.microsoft.com/office/drawing/2014/main" id="{EC331BA3-43E8-A5A8-FF37-56924648E5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412776"/>
            <a:ext cx="4784576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0327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99E7BF-5022-400B-A4A0-5E0D97A1F8F8}"/>
              </a:ext>
            </a:extLst>
          </p:cNvPr>
          <p:cNvSpPr/>
          <p:nvPr/>
        </p:nvSpPr>
        <p:spPr>
          <a:xfrm>
            <a:off x="593812" y="2276872"/>
            <a:ext cx="8676456" cy="107721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Entrepreneur, Enterprise &amp; Entrepreneurship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04BCD5-A62B-4FD2-884E-FF5F62D1504C}"/>
              </a:ext>
            </a:extLst>
          </p:cNvPr>
          <p:cNvSpPr/>
          <p:nvPr/>
        </p:nvSpPr>
        <p:spPr>
          <a:xfrm>
            <a:off x="467544" y="980728"/>
            <a:ext cx="8928992" cy="107721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GB" sz="3200" b="1" dirty="0">
                <a:highlight>
                  <a:srgbClr val="FFFF00"/>
                </a:highlight>
              </a:rPr>
              <a:t>LCLM4006: </a:t>
            </a:r>
          </a:p>
          <a:p>
            <a:pPr algn="ctr"/>
            <a:r>
              <a:rPr lang="en-GB" sz="3200" b="1" dirty="0">
                <a:highlight>
                  <a:srgbClr val="FFFF00"/>
                </a:highlight>
              </a:rPr>
              <a:t>Enterprise and Entrepreneurship</a:t>
            </a:r>
            <a:endParaRPr lang="en-US" sz="3200" dirty="0">
              <a:highlight>
                <a:srgbClr val="FFFF00"/>
              </a:highligh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6F3AECB-B32C-1CBD-92F9-92941854DB9A}"/>
              </a:ext>
            </a:extLst>
          </p:cNvPr>
          <p:cNvSpPr/>
          <p:nvPr/>
        </p:nvSpPr>
        <p:spPr>
          <a:xfrm>
            <a:off x="2391707" y="3462358"/>
            <a:ext cx="5080665" cy="2246769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HK" sz="2000" b="1" u="sng" dirty="0">
                <a:solidFill>
                  <a:schemeClr val="bg1"/>
                </a:solidFill>
              </a:rPr>
              <a:t>Teaching Team</a:t>
            </a:r>
          </a:p>
          <a:p>
            <a:pPr algn="ctr"/>
            <a:r>
              <a:rPr lang="en-HK" sz="2000" b="1" dirty="0" err="1">
                <a:solidFill>
                  <a:schemeClr val="bg1"/>
                </a:solidFill>
              </a:rPr>
              <a:t>Fouziya</a:t>
            </a:r>
            <a:r>
              <a:rPr lang="en-HK" sz="2000" b="1" dirty="0">
                <a:solidFill>
                  <a:schemeClr val="bg1"/>
                </a:solidFill>
              </a:rPr>
              <a:t> Farheen</a:t>
            </a:r>
            <a:br>
              <a:rPr lang="en-HK" sz="2000" b="1" dirty="0">
                <a:solidFill>
                  <a:schemeClr val="bg1"/>
                </a:solidFill>
              </a:rPr>
            </a:br>
            <a:r>
              <a:rPr lang="en-HK" sz="2000" b="1" dirty="0">
                <a:solidFill>
                  <a:schemeClr val="bg1"/>
                </a:solidFill>
              </a:rPr>
              <a:t>Trinh Nguyen </a:t>
            </a:r>
            <a:r>
              <a:rPr lang="en-HK" sz="2000" b="1" dirty="0" err="1">
                <a:solidFill>
                  <a:schemeClr val="bg1"/>
                </a:solidFill>
              </a:rPr>
              <a:t>Thi</a:t>
            </a:r>
            <a:r>
              <a:rPr lang="en-HK" sz="2000" b="1" dirty="0">
                <a:solidFill>
                  <a:schemeClr val="bg1"/>
                </a:solidFill>
              </a:rPr>
              <a:t> Ngoc</a:t>
            </a:r>
            <a:br>
              <a:rPr lang="en-HK" sz="2000" b="1" dirty="0">
                <a:solidFill>
                  <a:schemeClr val="bg1"/>
                </a:solidFill>
              </a:rPr>
            </a:br>
            <a:r>
              <a:rPr lang="en-HK" sz="2000" b="1" dirty="0">
                <a:solidFill>
                  <a:schemeClr val="bg1"/>
                </a:solidFill>
              </a:rPr>
              <a:t>Nazia Saeed</a:t>
            </a:r>
            <a:br>
              <a:rPr lang="en-HK" sz="2000" b="1" dirty="0">
                <a:solidFill>
                  <a:schemeClr val="bg1"/>
                </a:solidFill>
              </a:rPr>
            </a:br>
            <a:r>
              <a:rPr lang="en-HK" sz="2000" b="1" dirty="0">
                <a:solidFill>
                  <a:schemeClr val="bg1"/>
                </a:solidFill>
              </a:rPr>
              <a:t>Taonga Kaonga </a:t>
            </a:r>
            <a:r>
              <a:rPr lang="en-HK" sz="2000" b="1" dirty="0" err="1">
                <a:solidFill>
                  <a:schemeClr val="bg1"/>
                </a:solidFill>
              </a:rPr>
              <a:t>Sobere-Snithers</a:t>
            </a:r>
            <a:br>
              <a:rPr lang="en-HK" sz="2000" b="1" dirty="0">
                <a:solidFill>
                  <a:schemeClr val="bg1"/>
                </a:solidFill>
              </a:rPr>
            </a:br>
            <a:r>
              <a:rPr lang="en-HK" sz="2000" b="1" dirty="0">
                <a:solidFill>
                  <a:schemeClr val="bg1"/>
                </a:solidFill>
              </a:rPr>
              <a:t>Ejike </a:t>
            </a:r>
            <a:r>
              <a:rPr lang="en-HK" sz="2000" b="1" dirty="0" err="1">
                <a:solidFill>
                  <a:schemeClr val="bg1"/>
                </a:solidFill>
              </a:rPr>
              <a:t>Udeogu</a:t>
            </a:r>
            <a:br>
              <a:rPr lang="en-HK" sz="2000" b="1" dirty="0">
                <a:solidFill>
                  <a:schemeClr val="bg1"/>
                </a:solidFill>
              </a:rPr>
            </a:br>
            <a:r>
              <a:rPr lang="en-HK" sz="2000" b="1" dirty="0">
                <a:solidFill>
                  <a:schemeClr val="bg1"/>
                </a:solidFill>
              </a:rPr>
              <a:t>Chung Lai Johnny Wan</a:t>
            </a:r>
          </a:p>
        </p:txBody>
      </p:sp>
    </p:spTree>
    <p:extLst>
      <p:ext uri="{BB962C8B-B14F-4D97-AF65-F5344CB8AC3E}">
        <p14:creationId xmlns:p14="http://schemas.microsoft.com/office/powerpoint/2010/main" val="903423688"/>
      </p:ext>
    </p:extLst>
  </p:cSld>
  <p:clrMapOvr>
    <a:masterClrMapping/>
  </p:clrMapOvr>
  <p:transition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81822"/>
            <a:ext cx="9144000" cy="4823442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3000" dirty="0"/>
              <a:t>We will:</a:t>
            </a:r>
          </a:p>
          <a:p>
            <a:pPr marL="0" indent="0">
              <a:lnSpc>
                <a:spcPct val="90000"/>
              </a:lnSpc>
              <a:buNone/>
            </a:pPr>
            <a:endParaRPr lang="en-GB" sz="30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3000" dirty="0"/>
              <a:t>Explain what Entrepreneur, Enterprise &amp; Entrepreneurship means.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3000" dirty="0"/>
          </a:p>
          <a:p>
            <a:pPr>
              <a:lnSpc>
                <a:spcPct val="90000"/>
              </a:lnSpc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3000" dirty="0"/>
              <a:t>Explore how you can generate or identify entrepreneurial opportunities in the market.</a:t>
            </a:r>
          </a:p>
          <a:p>
            <a:pPr>
              <a:lnSpc>
                <a:spcPct val="90000"/>
              </a:lnSpc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30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3000" dirty="0"/>
              <a:t>Discuss any entrepreneurial opportunities/ideas that you would like to start in future.</a:t>
            </a:r>
          </a:p>
          <a:p>
            <a:pPr marL="0" indent="0">
              <a:buClr>
                <a:srgbClr val="0070C0"/>
              </a:buClr>
              <a:buNone/>
            </a:pPr>
            <a:endParaRPr lang="en-GB" sz="30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800" i="1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0" y="39704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3200" b="1" dirty="0">
                <a:highlight>
                  <a:srgbClr val="FFFF00"/>
                </a:highlight>
              </a:rPr>
              <a:t>In today’s session….</a:t>
            </a:r>
            <a:endParaRPr lang="en-GB" sz="36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826095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68350"/>
            <a:ext cx="9144000" cy="3895718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i="1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0" y="414243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en-US" sz="3200" b="1" dirty="0">
                <a:highlight>
                  <a:srgbClr val="FFFF00"/>
                </a:highlight>
              </a:rPr>
              <a:t>Entrepreneurship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90AAE59-46A9-7ADD-8154-E54D842F6376}"/>
              </a:ext>
            </a:extLst>
          </p:cNvPr>
          <p:cNvSpPr txBox="1">
            <a:spLocks/>
          </p:cNvSpPr>
          <p:nvPr/>
        </p:nvSpPr>
        <p:spPr>
          <a:xfrm>
            <a:off x="176865" y="1593932"/>
            <a:ext cx="4971199" cy="11965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Clr>
                <a:srgbClr val="0070C0"/>
              </a:buClr>
              <a:buNone/>
            </a:pPr>
            <a:r>
              <a:rPr lang="en-GB" sz="2800" dirty="0"/>
              <a:t>What do you think the term entrepreneurship means?</a:t>
            </a:r>
            <a:endParaRPr lang="en-US" sz="2800" b="1" dirty="0"/>
          </a:p>
          <a:p>
            <a:pPr marL="0" indent="0" algn="ctr">
              <a:buClr>
                <a:srgbClr val="0070C0"/>
              </a:buClr>
              <a:buNone/>
            </a:pPr>
            <a:endParaRPr lang="en-GB" sz="2400" dirty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0B6A822-A68A-65D7-1420-610F742BF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6390" y="993676"/>
            <a:ext cx="4283968" cy="195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198EF9B-7BE9-90CE-ECAE-7726B7733719}"/>
              </a:ext>
            </a:extLst>
          </p:cNvPr>
          <p:cNvSpPr txBox="1"/>
          <p:nvPr/>
        </p:nvSpPr>
        <p:spPr>
          <a:xfrm>
            <a:off x="0" y="3016068"/>
            <a:ext cx="9057473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Tx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There are many different definitions, if you look online.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Tx/>
              <a:tabLst/>
              <a:defRPr/>
            </a:pPr>
            <a:endParaRPr lang="en-GB" sz="2800" dirty="0">
              <a:solidFill>
                <a:prstClr val="black"/>
              </a:solidFill>
              <a:latin typeface="Myriad Pro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Tx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But for now, we will define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Entrepreneurship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as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the activity of setting up a business or businesses, either for profit or not (social enterprises).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Tx/>
              <a:tabLst/>
              <a:defRPr/>
            </a:pP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43E3F0-8EBA-C1AF-085A-79BDC22F4F8C}"/>
              </a:ext>
            </a:extLst>
          </p:cNvPr>
          <p:cNvSpPr txBox="1"/>
          <p:nvPr/>
        </p:nvSpPr>
        <p:spPr>
          <a:xfrm>
            <a:off x="395536" y="5517282"/>
            <a:ext cx="86619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0" i="0" dirty="0">
                <a:effectLst/>
                <a:latin typeface="+mj-lt"/>
              </a:rPr>
              <a:t>Image taken from: </a:t>
            </a:r>
            <a:r>
              <a:rPr lang="en-GB" sz="800" b="0" i="0" dirty="0" err="1">
                <a:effectLst/>
                <a:latin typeface="+mj-lt"/>
              </a:rPr>
              <a:t>Center</a:t>
            </a:r>
            <a:r>
              <a:rPr lang="en-GB" sz="800" b="0" i="0" dirty="0">
                <a:effectLst/>
                <a:latin typeface="+mj-lt"/>
              </a:rPr>
              <a:t> for Entrepreneurship. (2021). </a:t>
            </a:r>
            <a:r>
              <a:rPr lang="en-GB" sz="800" b="0" i="1" dirty="0">
                <a:effectLst/>
                <a:latin typeface="+mj-lt"/>
              </a:rPr>
              <a:t>What Entrepreneurship Means to Me</a:t>
            </a:r>
            <a:r>
              <a:rPr lang="en-GB" sz="800" b="0" i="0" dirty="0">
                <a:effectLst/>
                <a:latin typeface="+mj-lt"/>
              </a:rPr>
              <a:t>. [online] Available at: https://cfe.umich.edu/what-entrepreneurship-means-to-me/ [Accessed 15 May 2023].</a:t>
            </a:r>
            <a:endParaRPr lang="en-GB" sz="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48962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68350"/>
            <a:ext cx="9144000" cy="412130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i="1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0" y="414243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en-US" sz="3200" b="1" dirty="0">
                <a:highlight>
                  <a:srgbClr val="FFFF00"/>
                </a:highlight>
              </a:rPr>
              <a:t>Entrepreneur &amp; Enterprise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90AAE59-46A9-7ADD-8154-E54D842F6376}"/>
              </a:ext>
            </a:extLst>
          </p:cNvPr>
          <p:cNvSpPr txBox="1">
            <a:spLocks/>
          </p:cNvSpPr>
          <p:nvPr/>
        </p:nvSpPr>
        <p:spPr>
          <a:xfrm>
            <a:off x="107504" y="1260154"/>
            <a:ext cx="8928992" cy="54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en-GB" sz="2800" dirty="0"/>
          </a:p>
          <a:p>
            <a:pPr marL="0" indent="0" algn="ctr">
              <a:buFont typeface="Arial" pitchFamily="34" charset="0"/>
              <a:buNone/>
            </a:pPr>
            <a:endParaRPr lang="en-GB" sz="2800" dirty="0"/>
          </a:p>
          <a:p>
            <a:pPr marL="0" indent="0" algn="ctr">
              <a:buFont typeface="Arial" pitchFamily="34" charset="0"/>
              <a:buNone/>
            </a:pPr>
            <a:r>
              <a:rPr lang="en-GB" sz="2800" dirty="0"/>
              <a:t>In your own words, </a:t>
            </a:r>
          </a:p>
          <a:p>
            <a:pPr marL="0" indent="0" algn="ctr">
              <a:buClr>
                <a:srgbClr val="0070C0"/>
              </a:buClr>
              <a:buNone/>
            </a:pPr>
            <a:r>
              <a:rPr lang="en-GB" sz="2800" dirty="0"/>
              <a:t>What do you think the term </a:t>
            </a:r>
            <a:r>
              <a:rPr lang="en-GB" sz="2800" b="1" dirty="0">
                <a:solidFill>
                  <a:srgbClr val="0070C0"/>
                </a:solidFill>
              </a:rPr>
              <a:t>Entrepreneur</a:t>
            </a:r>
            <a:r>
              <a:rPr lang="en-GB" sz="2800" dirty="0"/>
              <a:t> means?</a:t>
            </a:r>
          </a:p>
          <a:p>
            <a:pPr marL="0" indent="0">
              <a:buFont typeface="Arial" pitchFamily="34" charset="0"/>
              <a:buNone/>
            </a:pPr>
            <a:endParaRPr lang="en-US" b="1" dirty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1821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68350"/>
            <a:ext cx="9144000" cy="412130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i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0" y="414243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en-US" sz="3200" b="1" dirty="0">
                <a:highlight>
                  <a:srgbClr val="FFFF00"/>
                </a:highlight>
              </a:rPr>
              <a:t>Entrepreneur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90AAE59-46A9-7ADD-8154-E54D842F6376}"/>
              </a:ext>
            </a:extLst>
          </p:cNvPr>
          <p:cNvSpPr txBox="1">
            <a:spLocks/>
          </p:cNvSpPr>
          <p:nvPr/>
        </p:nvSpPr>
        <p:spPr>
          <a:xfrm>
            <a:off x="0" y="1196752"/>
            <a:ext cx="9119437" cy="4481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US" altLang="en-US" sz="2900" dirty="0"/>
              <a:t>An </a:t>
            </a:r>
            <a:r>
              <a:rPr lang="en-US" altLang="en-US" sz="2900" b="1" i="1" dirty="0">
                <a:solidFill>
                  <a:srgbClr val="0070C0"/>
                </a:solidFill>
              </a:rPr>
              <a:t>Entrepreneur</a:t>
            </a:r>
            <a:r>
              <a:rPr lang="en-US" altLang="en-US" sz="2900" dirty="0"/>
              <a:t> is a person who seeks an opportunity and takes the necessary risks to set up and operate an SME (Small and Medium Enterprise).</a:t>
            </a:r>
          </a:p>
          <a:p>
            <a:pPr marL="0" indent="0">
              <a:spcAft>
                <a:spcPts val="1200"/>
              </a:spcAft>
              <a:buClr>
                <a:srgbClr val="0070C0"/>
              </a:buClr>
              <a:buNone/>
            </a:pPr>
            <a:endParaRPr lang="en-US" altLang="en-US" sz="2900" dirty="0"/>
          </a:p>
          <a:p>
            <a:pPr>
              <a:spcAft>
                <a:spcPts val="12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900" dirty="0"/>
              <a:t>Going forward please use the words Entrepreneurs/ SME owner rather than businessman/ businesswoman. </a:t>
            </a:r>
          </a:p>
          <a:p>
            <a:pPr marL="0" indent="0" algn="ctr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02666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4DB04-CE87-830C-73B8-4E1051E3C6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B2B588-3732-4E2C-2BA6-0DE44221E4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68350"/>
            <a:ext cx="9144000" cy="412130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i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86CDA2-D15D-2CFA-CC82-31ED137C689F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3707F4-4D0B-2170-6A28-803DB83F332B}"/>
              </a:ext>
            </a:extLst>
          </p:cNvPr>
          <p:cNvSpPr txBox="1"/>
          <p:nvPr/>
        </p:nvSpPr>
        <p:spPr>
          <a:xfrm>
            <a:off x="107504" y="348615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en-US" sz="3200" b="1" dirty="0">
                <a:highlight>
                  <a:srgbClr val="FFFF00"/>
                </a:highlight>
              </a:rPr>
              <a:t>Entrepreneur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24A403C-9F16-388F-4BAA-2D9ABFC5481B}"/>
              </a:ext>
            </a:extLst>
          </p:cNvPr>
          <p:cNvSpPr txBox="1">
            <a:spLocks/>
          </p:cNvSpPr>
          <p:nvPr/>
        </p:nvSpPr>
        <p:spPr>
          <a:xfrm>
            <a:off x="-36512" y="949185"/>
            <a:ext cx="9119437" cy="399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Aft>
                <a:spcPts val="1200"/>
              </a:spcAft>
              <a:buClr>
                <a:srgbClr val="0070C0"/>
              </a:buClr>
              <a:buNone/>
            </a:pPr>
            <a:r>
              <a:rPr lang="en-US" altLang="en-US" sz="2400" dirty="0"/>
              <a:t>Let’s watch short video </a:t>
            </a:r>
            <a:r>
              <a:rPr lang="en-US" altLang="en-US" sz="2400" b="1" dirty="0"/>
              <a:t>“who is an Entrepreneur”</a:t>
            </a:r>
          </a:p>
          <a:p>
            <a:pPr algn="ctr">
              <a:spcAft>
                <a:spcPts val="12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US" altLang="en-US" sz="2400" dirty="0"/>
          </a:p>
          <a:p>
            <a:pPr marL="0" indent="0">
              <a:spcAft>
                <a:spcPts val="1200"/>
              </a:spcAft>
              <a:buClr>
                <a:srgbClr val="0070C0"/>
              </a:buClr>
              <a:buNone/>
            </a:pPr>
            <a:endParaRPr lang="en-GB" dirty="0"/>
          </a:p>
        </p:txBody>
      </p:sp>
      <p:pic>
        <p:nvPicPr>
          <p:cNvPr id="6" name="Online Media 5" title="What Is an Entrepreneur?">
            <a:hlinkClick r:id="" action="ppaction://media"/>
            <a:extLst>
              <a:ext uri="{FF2B5EF4-FFF2-40B4-BE49-F238E27FC236}">
                <a16:creationId xmlns:a16="http://schemas.microsoft.com/office/drawing/2014/main" id="{46F34256-878B-34E5-D437-C08AB65D295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79512" y="1641683"/>
            <a:ext cx="8784976" cy="358751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B0DC88B-7346-BEBB-2D34-34F2C5A82882}"/>
              </a:ext>
            </a:extLst>
          </p:cNvPr>
          <p:cNvSpPr txBox="1"/>
          <p:nvPr/>
        </p:nvSpPr>
        <p:spPr>
          <a:xfrm>
            <a:off x="12281" y="5399797"/>
            <a:ext cx="91194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YouTube Link: https://www.youtube.com/watch?v=rRpMrAMesbA</a:t>
            </a:r>
          </a:p>
        </p:txBody>
      </p:sp>
    </p:spTree>
    <p:extLst>
      <p:ext uri="{BB962C8B-B14F-4D97-AF65-F5344CB8AC3E}">
        <p14:creationId xmlns:p14="http://schemas.microsoft.com/office/powerpoint/2010/main" val="1555157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3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  <p:bldLst>
      <p:bldP spid="2" grpId="0"/>
      <p:bldP spid="4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7A6AC7-C855-58D2-DDCE-C37D7F55E6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82C2E5-D916-F051-54B5-FF80DA07A4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68350"/>
            <a:ext cx="9144000" cy="412130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i="1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21D0BD-B43F-976C-7A9C-4778CD05329F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4D28832-F3CC-BC78-5404-914426E836C3}"/>
              </a:ext>
            </a:extLst>
          </p:cNvPr>
          <p:cNvSpPr txBox="1"/>
          <p:nvPr/>
        </p:nvSpPr>
        <p:spPr>
          <a:xfrm>
            <a:off x="0" y="414243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en-US" sz="3200" b="1" dirty="0">
                <a:highlight>
                  <a:srgbClr val="FFFF00"/>
                </a:highlight>
              </a:rPr>
              <a:t>Entrepreneur &amp; Enterprise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637925E-0F51-E216-62AC-FFF470D2A721}"/>
              </a:ext>
            </a:extLst>
          </p:cNvPr>
          <p:cNvSpPr txBox="1">
            <a:spLocks/>
          </p:cNvSpPr>
          <p:nvPr/>
        </p:nvSpPr>
        <p:spPr>
          <a:xfrm>
            <a:off x="107504" y="1260154"/>
            <a:ext cx="8928992" cy="54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en-GB" sz="2800" dirty="0"/>
          </a:p>
          <a:p>
            <a:pPr marL="0" indent="0" algn="ctr">
              <a:buFont typeface="Arial" pitchFamily="34" charset="0"/>
              <a:buNone/>
            </a:pPr>
            <a:endParaRPr lang="en-GB" sz="2800" dirty="0"/>
          </a:p>
          <a:p>
            <a:pPr marL="0" indent="0" algn="ctr">
              <a:buFont typeface="Arial" pitchFamily="34" charset="0"/>
              <a:buNone/>
            </a:pPr>
            <a:r>
              <a:rPr lang="en-GB" sz="2800" dirty="0"/>
              <a:t>In your own words, </a:t>
            </a:r>
          </a:p>
          <a:p>
            <a:pPr marL="0" indent="0" algn="ctr">
              <a:buClr>
                <a:srgbClr val="0070C0"/>
              </a:buClr>
              <a:buNone/>
            </a:pPr>
            <a:r>
              <a:rPr lang="en-GB" sz="2800" dirty="0"/>
              <a:t>What do you think the term </a:t>
            </a:r>
            <a:r>
              <a:rPr lang="en-GB" sz="2800" b="1" dirty="0">
                <a:solidFill>
                  <a:srgbClr val="0070C0"/>
                </a:solidFill>
              </a:rPr>
              <a:t>Enterprise</a:t>
            </a:r>
            <a:r>
              <a:rPr lang="en-GB" sz="2800" dirty="0"/>
              <a:t> means?</a:t>
            </a:r>
          </a:p>
          <a:p>
            <a:pPr marL="0" indent="0">
              <a:buFont typeface="Arial" pitchFamily="34" charset="0"/>
              <a:buNone/>
            </a:pPr>
            <a:endParaRPr lang="en-US" b="1" dirty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024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68350"/>
            <a:ext cx="9144000" cy="412130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i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0" y="414243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en-US" sz="3200" b="1" dirty="0">
                <a:highlight>
                  <a:srgbClr val="FFFF00"/>
                </a:highlight>
              </a:rPr>
              <a:t>Enterprise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90AAE59-46A9-7ADD-8154-E54D842F6376}"/>
              </a:ext>
            </a:extLst>
          </p:cNvPr>
          <p:cNvSpPr txBox="1">
            <a:spLocks/>
          </p:cNvSpPr>
          <p:nvPr/>
        </p:nvSpPr>
        <p:spPr>
          <a:xfrm>
            <a:off x="0" y="1196752"/>
            <a:ext cx="9119437" cy="4481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US" sz="3000" dirty="0"/>
              <a:t>An</a:t>
            </a:r>
            <a:r>
              <a:rPr lang="en-US" sz="3000" b="1" i="1" dirty="0">
                <a:solidFill>
                  <a:srgbClr val="0070C0"/>
                </a:solidFill>
              </a:rPr>
              <a:t> Enterprise </a:t>
            </a:r>
            <a:r>
              <a:rPr lang="en-GB" sz="3000" dirty="0"/>
              <a:t>is another word to describe a business entity. </a:t>
            </a:r>
          </a:p>
          <a:p>
            <a:pPr>
              <a:spcAft>
                <a:spcPts val="12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3000" dirty="0"/>
              <a:t>Going forward use the words Enterprise or Venture, Firm, Company, SME (Small and Medium Enterprise) instead of the word business.</a:t>
            </a:r>
          </a:p>
          <a:p>
            <a:pPr marL="0" indent="0" algn="ctr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1070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A29974-0887-E293-D4B6-CAB8D1D9AF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9FB12-AE95-F1CF-B27A-8676D3B18C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74888"/>
            <a:ext cx="8229600" cy="461824"/>
          </a:xfrm>
        </p:spPr>
        <p:txBody>
          <a:bodyPr>
            <a:no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tabLst/>
              <a:defRPr/>
            </a:pPr>
            <a:b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</a:br>
            <a:b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</a:br>
            <a:r>
              <a:rPr lang="en-GB" sz="28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Classroom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  <a:t>Activity-</a:t>
            </a:r>
            <a:r>
              <a:rPr lang="en-GB" sz="28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30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  <a:t> minutes</a:t>
            </a:r>
            <a:b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</a:br>
            <a:b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</a:br>
            <a:endParaRPr lang="en-GB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22E0AE-6632-2A56-E0E7-7F6C84F34B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4608512"/>
          </a:xfrm>
        </p:spPr>
        <p:txBody>
          <a:bodyPr>
            <a:normAutofit fontScale="92500" lnSpcReduction="10000"/>
          </a:bodyPr>
          <a:lstStyle/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2200" dirty="0"/>
              <a:t>Working in groups of 3 or 4, read the stories of 10 of the UK’s most successful entrepreneurs. </a:t>
            </a:r>
          </a:p>
          <a:p>
            <a:pPr mar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2200" dirty="0"/>
          </a:p>
          <a:p>
            <a:pPr mar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600" dirty="0">
                <a:solidFill>
                  <a:prstClr val="black"/>
                </a:solidFill>
                <a:hlinkClick r:id="rId2"/>
              </a:rPr>
              <a:t>https://www.headspacegroup.co.uk/10-of-the-uks-greatest-entrepreneurs/</a:t>
            </a:r>
            <a:endParaRPr lang="en-GB" altLang="en-US" sz="2600" dirty="0">
              <a:solidFill>
                <a:prstClr val="black"/>
              </a:solidFill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2200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2200" dirty="0"/>
              <a:t>Then as a group select one entrepreneur from the list that your group finds most interesting and research them, focusing on: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22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US" altLang="en-US" sz="2200" dirty="0"/>
              <a:t>Their background and early journey.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US" altLang="en-US" sz="2200" dirty="0"/>
              <a:t>The business or businesses they founded.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US" altLang="en-US" sz="2200" dirty="0"/>
              <a:t>Key challenges they faced and how they overcame them.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US" altLang="en-US" sz="2200" dirty="0"/>
              <a:t>The impact of their entrepreneurial activities (for example jobs created in UK).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indent="0" algn="ctr"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None/>
              <a:defRPr/>
            </a:pPr>
            <a:r>
              <a:rPr kumimoji="0" lang="en-GB" altLang="en-US" sz="22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Discuss in the class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Tx/>
              <a:buNone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4F77318-4078-6E85-10A1-7534F5B453E6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626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68350"/>
            <a:ext cx="9144000" cy="412130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i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0" y="350193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  <a:t>Entrepreneurial Opportunity</a:t>
            </a:r>
            <a:endParaRPr lang="en-US" sz="3200" b="1" dirty="0">
              <a:highlight>
                <a:srgbClr val="FFFF00"/>
              </a:highlight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90AAE59-46A9-7ADD-8154-E54D842F6376}"/>
              </a:ext>
            </a:extLst>
          </p:cNvPr>
          <p:cNvSpPr txBox="1">
            <a:spLocks/>
          </p:cNvSpPr>
          <p:nvPr/>
        </p:nvSpPr>
        <p:spPr>
          <a:xfrm>
            <a:off x="0" y="1046745"/>
            <a:ext cx="9119437" cy="49502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What is an entrepreneurial opportunity?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srgbClr val="007BC1"/>
              </a:solidFill>
              <a:effectLst/>
              <a:uLnTx/>
              <a:uFillTx/>
              <a:latin typeface="+mj-lt"/>
              <a:cs typeface="Times New Roman" pitchFamily="18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Entrepreneurial opportunity </a:t>
            </a:r>
            <a:r>
              <a:rPr lang="en-GB" sz="24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is a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set of circumstances that creates the need for a new product, service in a market.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itchFamily="18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24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Most entrepreneurial firms start when the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entrepreneurs identifies a problem or a gap in the market and then they creates a product or service to fill </a:t>
            </a:r>
            <a:r>
              <a:rPr lang="en-GB" sz="24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gap.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itchFamily="18" charset="0"/>
            </a:endParaRPr>
          </a:p>
          <a:p>
            <a:pPr marR="0" lvl="1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itchFamily="18" charset="0"/>
            </a:endParaRPr>
          </a:p>
          <a:p>
            <a:pPr lvl="0">
              <a:spcBef>
                <a:spcPts val="0"/>
              </a:spcBef>
              <a:buClr>
                <a:srgbClr val="0070C0"/>
              </a:buClr>
              <a:buFont typeface="Wingdings" panose="05000000000000000000" pitchFamily="2" charset="2"/>
              <a:buChar char="q"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To stay ahead and on top of </a:t>
            </a:r>
            <a:r>
              <a:rPr lang="en-GB" sz="24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the market, continue to grow and evolve,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companies must constantly understand the </a:t>
            </a:r>
            <a:r>
              <a:rPr lang="en-GB" sz="24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market they operating in.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itchFamily="18" charset="0"/>
              </a:rPr>
              <a:t> </a:t>
            </a:r>
          </a:p>
          <a:p>
            <a:pPr marL="0" indent="0" algn="ctr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94811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68350"/>
            <a:ext cx="9144000" cy="448919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i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-24563" y="424449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  <a:t>Identifying Entrepreneurial opportunities</a:t>
            </a:r>
            <a:endParaRPr lang="en-US" sz="3200" b="1" dirty="0">
              <a:highlight>
                <a:srgbClr val="FFFF00"/>
              </a:highlight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90AAE59-46A9-7ADD-8154-E54D842F6376}"/>
              </a:ext>
            </a:extLst>
          </p:cNvPr>
          <p:cNvSpPr txBox="1">
            <a:spLocks/>
          </p:cNvSpPr>
          <p:nvPr/>
        </p:nvSpPr>
        <p:spPr>
          <a:xfrm>
            <a:off x="24563" y="1306565"/>
            <a:ext cx="9119437" cy="45509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Tx/>
              <a:buNone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</a:rPr>
              <a:t>Entrepreneurs identify opportunities when they are: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Trying to solve an existing or future problem.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Turning a hobby or something they passionate about into a product or service.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Utilising changes in existing or new technology to serve a gap in the market-</a:t>
            </a:r>
            <a:r>
              <a:rPr lang="en-GB" altLang="en-US" sz="2400" dirty="0">
                <a:solidFill>
                  <a:prstClr val="black"/>
                </a:solidFill>
                <a:latin typeface="+mj-lt"/>
              </a:rPr>
              <a:t>example 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Kodak- taking photos via mobile phones.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Use past work experience.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3114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34FDB-04CA-BA26-74C9-DBB56AD5D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438528"/>
            <a:ext cx="8367784" cy="461824"/>
          </a:xfrm>
        </p:spPr>
        <p:txBody>
          <a:bodyPr>
            <a:no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  <a:t>Developing Entrepreneurial </a:t>
            </a:r>
            <a:r>
              <a:rPr lang="en-GB" sz="28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opportunities</a:t>
            </a:r>
            <a:endParaRPr lang="en-GB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EBC3-0665-9096-9D3A-11A888BD99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4752528"/>
          </a:xfrm>
        </p:spPr>
        <p:txBody>
          <a:bodyPr>
            <a:normAutofit fontScale="85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</a:rPr>
              <a:t>Turning a hobby or something you are passionate about into a product/service.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None/>
              <a:tabLst/>
              <a:defRPr/>
            </a:pPr>
            <a:r>
              <a:rPr lang="en-GB" altLang="en-US" sz="2400" dirty="0">
                <a:solidFill>
                  <a:prstClr val="black"/>
                </a:solidFill>
                <a:latin typeface="Myriad Pro"/>
              </a:rPr>
              <a:t>Many people have hobbies but unfortunately, they do not turn them hobbies/ passions into ventures…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None/>
              <a:tabLst/>
              <a:defRPr/>
            </a:pPr>
            <a:r>
              <a:rPr lang="en-GB" altLang="en-US" sz="2400" dirty="0">
                <a:solidFill>
                  <a:prstClr val="black"/>
                </a:solidFill>
                <a:latin typeface="Myriad Pro"/>
              </a:rPr>
              <a:t>for example, many like: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GB" altLang="en-US" sz="2400" dirty="0">
                <a:solidFill>
                  <a:prstClr val="black"/>
                </a:solidFill>
                <a:latin typeface="Myriad Pro"/>
              </a:rPr>
              <a:t>Writing.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GB" altLang="en-US" sz="2400" dirty="0">
                <a:solidFill>
                  <a:prstClr val="black"/>
                </a:solidFill>
                <a:latin typeface="Myriad Pro"/>
              </a:rPr>
              <a:t>Music.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GB" altLang="en-US" sz="2400" dirty="0">
                <a:solidFill>
                  <a:prstClr val="black"/>
                </a:solidFill>
                <a:latin typeface="Myriad Pro"/>
              </a:rPr>
              <a:t>Cooking.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GB" altLang="en-US" sz="2400" dirty="0">
                <a:solidFill>
                  <a:prstClr val="black"/>
                </a:solidFill>
                <a:latin typeface="Myriad Pro"/>
              </a:rPr>
              <a:t>Gardening.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GB" altLang="en-US" sz="2400" dirty="0">
                <a:solidFill>
                  <a:prstClr val="black"/>
                </a:solidFill>
                <a:latin typeface="Myriad Pro"/>
              </a:rPr>
              <a:t>Photography.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GB" altLang="en-US" sz="2400" dirty="0">
                <a:solidFill>
                  <a:prstClr val="black"/>
                </a:solidFill>
                <a:latin typeface="Myriad Pro"/>
              </a:rPr>
              <a:t>DIY crafts.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GB" altLang="en-US" sz="2400" dirty="0">
                <a:solidFill>
                  <a:prstClr val="black"/>
                </a:solidFill>
                <a:latin typeface="Myriad Pro"/>
              </a:rPr>
              <a:t>Comedy.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None/>
              <a:tabLst/>
              <a:defRPr/>
            </a:pP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None/>
              <a:tabLst/>
              <a:defRPr/>
            </a:pP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4F274DF-0DE4-2DC5-2E41-7563DBB22A8D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" name="Picture 7" descr="A group of people sitting around a table with icons&#10;&#10;Description automatically generated with medium confidence">
            <a:extLst>
              <a:ext uri="{FF2B5EF4-FFF2-40B4-BE49-F238E27FC236}">
                <a16:creationId xmlns:a16="http://schemas.microsoft.com/office/drawing/2014/main" id="{C749B0A4-C199-5E6F-F8B6-574F296FDA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2348880"/>
            <a:ext cx="5559472" cy="295232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54022A4-1055-1CC4-9F6C-406A5C250713}"/>
              </a:ext>
            </a:extLst>
          </p:cNvPr>
          <p:cNvSpPr txBox="1"/>
          <p:nvPr/>
        </p:nvSpPr>
        <p:spPr>
          <a:xfrm>
            <a:off x="2555776" y="5383959"/>
            <a:ext cx="6649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0" i="0" dirty="0">
                <a:solidFill>
                  <a:srgbClr val="2C3E50"/>
                </a:solidFill>
                <a:effectLst/>
                <a:latin typeface="+mj-lt"/>
              </a:rPr>
              <a:t>Image taken from: www.quadrecruitment.com. (n.d.). </a:t>
            </a:r>
            <a:r>
              <a:rPr lang="en-GB" sz="800" b="0" i="1" dirty="0">
                <a:solidFill>
                  <a:srgbClr val="2C3E50"/>
                </a:solidFill>
                <a:effectLst/>
                <a:latin typeface="+mj-lt"/>
              </a:rPr>
              <a:t>Does Your Job Match Your Hobbies? Vice Versa</a:t>
            </a:r>
            <a:r>
              <a:rPr lang="en-GB" sz="800" b="0" i="0" dirty="0">
                <a:solidFill>
                  <a:srgbClr val="2C3E50"/>
                </a:solidFill>
                <a:effectLst/>
                <a:latin typeface="+mj-lt"/>
              </a:rPr>
              <a:t>. [online] Available at: https://www.quadrecruitment.com/blog/2018/04/does-your-job-match-your-hobbies-vice-versa?source=google.com [Accessed 15 May 2023].</a:t>
            </a:r>
            <a:endParaRPr lang="en-GB" sz="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35468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34FDB-04CA-BA26-74C9-DBB56AD5D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438528"/>
            <a:ext cx="8367784" cy="461824"/>
          </a:xfrm>
        </p:spPr>
        <p:txBody>
          <a:bodyPr>
            <a:no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  <a:t>Developing Entrepreneurial </a:t>
            </a:r>
            <a:r>
              <a:rPr lang="en-GB" sz="28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opportunities</a:t>
            </a:r>
            <a:endParaRPr lang="en-GB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EBC3-0665-9096-9D3A-11A888BD99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4752528"/>
          </a:xfrm>
        </p:spPr>
        <p:txBody>
          <a:bodyPr>
            <a:normAutofit fontScale="92500" lnSpcReduction="10000"/>
          </a:bodyPr>
          <a:lstStyle/>
          <a:p>
            <a:pPr marL="0" lvl="0" indent="0"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None/>
              <a:defRPr/>
            </a:pPr>
            <a:r>
              <a:rPr lang="en-GB" altLang="en-US" sz="2800" dirty="0">
                <a:solidFill>
                  <a:prstClr val="black"/>
                </a:solidFill>
              </a:rPr>
              <a:t>Utilise the technological changes in existing or new technology that we use.</a:t>
            </a:r>
          </a:p>
          <a:p>
            <a:pPr lvl="0"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altLang="en-US" sz="2800" dirty="0">
                <a:solidFill>
                  <a:prstClr val="black"/>
                </a:solidFill>
              </a:rPr>
              <a:t>Food tech-ordering</a:t>
            </a:r>
          </a:p>
          <a:p>
            <a:pPr lvl="0"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altLang="en-US" sz="2800" dirty="0">
                <a:solidFill>
                  <a:prstClr val="black"/>
                </a:solidFill>
              </a:rPr>
              <a:t>Robotics</a:t>
            </a:r>
          </a:p>
          <a:p>
            <a:pPr lvl="0"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altLang="en-US" sz="2800" dirty="0">
                <a:solidFill>
                  <a:prstClr val="black"/>
                </a:solidFill>
              </a:rPr>
              <a:t>Influencer marketing</a:t>
            </a:r>
          </a:p>
          <a:p>
            <a:pPr lvl="0"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altLang="en-US" sz="2800" dirty="0">
                <a:solidFill>
                  <a:prstClr val="black"/>
                </a:solidFill>
              </a:rPr>
              <a:t>Artificial intelligence</a:t>
            </a:r>
          </a:p>
          <a:p>
            <a:pPr lvl="0"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altLang="en-US" sz="2800" dirty="0">
                <a:solidFill>
                  <a:prstClr val="black"/>
                </a:solidFill>
              </a:rPr>
              <a:t>Data analysis</a:t>
            </a:r>
          </a:p>
          <a:p>
            <a:pPr lvl="0"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altLang="en-US" sz="2800" dirty="0">
                <a:solidFill>
                  <a:prstClr val="black"/>
                </a:solidFill>
              </a:rPr>
              <a:t>Flexible, shareable workspaces</a:t>
            </a:r>
          </a:p>
          <a:p>
            <a:pPr lvl="0"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altLang="en-US" sz="2800" dirty="0">
                <a:solidFill>
                  <a:prstClr val="black"/>
                </a:solidFill>
              </a:rPr>
              <a:t>Remote working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None/>
              <a:tabLst/>
              <a:defRPr/>
            </a:pP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4F274DF-0DE4-2DC5-2E41-7563DBB22A8D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937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68350"/>
            <a:ext cx="9144000" cy="448919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i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-24563" y="424449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  <a:t>Examples of Entrepreneurial opportunities</a:t>
            </a:r>
            <a:endParaRPr lang="en-US" sz="3200" b="1" dirty="0">
              <a:highlight>
                <a:srgbClr val="FFFF00"/>
              </a:highlight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90AAE59-46A9-7ADD-8154-E54D842F6376}"/>
              </a:ext>
            </a:extLst>
          </p:cNvPr>
          <p:cNvSpPr txBox="1">
            <a:spLocks/>
          </p:cNvSpPr>
          <p:nvPr/>
        </p:nvSpPr>
        <p:spPr>
          <a:xfrm>
            <a:off x="0" y="1127117"/>
            <a:ext cx="9119437" cy="45509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John is a mechanic and discovered there is only one car garage within 5 miles of where he lives after doing some market research. He has identified an entrepreneurial opportunity and by establishing a garage within this area, he will be filling a market gap.</a:t>
            </a:r>
            <a:endParaRPr lang="en-GB" altLang="en-US" sz="2400" dirty="0">
              <a:solidFill>
                <a:prstClr val="black"/>
              </a:solidFill>
              <a:latin typeface="+mj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Mary is a cancer specialist and has been researching for a cancer vaccine for years. If successful she will be filling a gap in the market.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GB" altLang="en-US" sz="2400" dirty="0">
                <a:solidFill>
                  <a:prstClr val="black"/>
                </a:solidFill>
                <a:latin typeface="+mj-lt"/>
              </a:rPr>
              <a:t>Both the above examples are valuable unique entrepreneurial opportunities even though, they are very different.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6276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34FDB-04CA-BA26-74C9-DBB56AD5D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74888"/>
            <a:ext cx="8229600" cy="461824"/>
          </a:xfrm>
        </p:spPr>
        <p:txBody>
          <a:bodyPr>
            <a:no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b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</a:br>
            <a:b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</a:br>
            <a:r>
              <a:rPr lang="en-GB" sz="2800" b="1" dirty="0">
                <a:solidFill>
                  <a:prstClr val="black"/>
                </a:solidFill>
                <a:highlight>
                  <a:srgbClr val="FFFF00"/>
                </a:highlight>
              </a:rPr>
              <a:t>Classroom Group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  <a:t>Activity-</a:t>
            </a:r>
            <a:r>
              <a:rPr lang="en-GB" sz="2800" b="1" noProof="0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  <a:ea typeface="+mn-ea"/>
                <a:cs typeface="+mn-cs"/>
              </a:rPr>
              <a:t>25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  <a:t> minutes </a:t>
            </a:r>
            <a:b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</a:br>
            <a:b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</a:br>
            <a:endParaRPr lang="en-GB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EBC3-0665-9096-9D3A-11A888BD99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4608512"/>
          </a:xfrm>
        </p:spPr>
        <p:txBody>
          <a:bodyPr>
            <a:normAutofit/>
          </a:bodyPr>
          <a:lstStyle/>
          <a:p>
            <a:pPr marL="0" indent="0"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None/>
              <a:defRPr/>
            </a:pPr>
            <a:r>
              <a:rPr lang="en-GB" altLang="en-US" sz="2600" dirty="0">
                <a:solidFill>
                  <a:prstClr val="black"/>
                </a:solidFill>
              </a:rPr>
              <a:t>Please read the startup story below as a group of 3 or 4 and discuss it in class: </a:t>
            </a:r>
          </a:p>
          <a:p>
            <a:pPr marL="0" indent="0"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None/>
              <a:defRPr/>
            </a:pPr>
            <a:endParaRPr lang="en-GB" altLang="en-US" sz="2600" dirty="0">
              <a:solidFill>
                <a:prstClr val="black"/>
              </a:solidFill>
            </a:endParaRPr>
          </a:p>
          <a:p>
            <a:pPr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sz="26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Mum Turns Children's Favourite Soups into £1million Business Stocked in Tesco</a:t>
            </a:r>
            <a:endParaRPr kumimoji="0" lang="en-GB" alt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Times New Roman" panose="02020603050405020304" pitchFamily="18" charset="0"/>
            </a:endParaRPr>
          </a:p>
          <a:p>
            <a:pPr marL="0" indent="0" algn="ctr"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None/>
              <a:defRPr/>
            </a:pPr>
            <a:endParaRPr kumimoji="0" lang="en-GB" alt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hlinkClick r:id="rId2"/>
            </a:endParaRPr>
          </a:p>
          <a:p>
            <a:pPr marL="0" indent="0" algn="ctr"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None/>
              <a:defRPr/>
            </a:pPr>
            <a:r>
              <a:rPr kumimoji="0" lang="en-GB" alt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hlinkClick r:id="rId2"/>
              </a:rPr>
              <a:t>https://thesuccessfulfounder.com/inspirational-female-founder-spotlight-amanda-argent/</a:t>
            </a:r>
            <a:endParaRPr kumimoji="0" lang="en-GB" alt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indent="0" algn="ctr"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None/>
              <a:defRPr/>
            </a:pPr>
            <a:endParaRPr kumimoji="0" lang="en-GB" alt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indent="0"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None/>
              <a:defRPr/>
            </a:pPr>
            <a:endParaRPr kumimoji="0" lang="en-GB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Tx/>
              <a:buNone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D51D6ED-95C9-BA68-4E90-EACFE4D9D3D8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618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68350"/>
            <a:ext cx="9144000" cy="448919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i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-162272" y="392999"/>
            <a:ext cx="9468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en-GB" sz="28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</a:rPr>
              <a:t>Generating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  <a:t> entrepreneurial ideas</a:t>
            </a:r>
            <a:endParaRPr lang="en-US" sz="2800" b="1" dirty="0">
              <a:highlight>
                <a:srgbClr val="FFFF00"/>
              </a:highlight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90AAE59-46A9-7ADD-8154-E54D842F6376}"/>
              </a:ext>
            </a:extLst>
          </p:cNvPr>
          <p:cNvSpPr txBox="1">
            <a:spLocks/>
          </p:cNvSpPr>
          <p:nvPr/>
        </p:nvSpPr>
        <p:spPr>
          <a:xfrm>
            <a:off x="0" y="1127117"/>
            <a:ext cx="9119437" cy="45509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endParaRPr lang="en-GB" altLang="en-US" sz="2800" dirty="0">
              <a:solidFill>
                <a:prstClr val="black"/>
              </a:solidFill>
              <a:latin typeface="+mj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GB" altLang="en-US" sz="2800" dirty="0">
                <a:solidFill>
                  <a:prstClr val="black"/>
                </a:solidFill>
                <a:latin typeface="+mj-lt"/>
              </a:rPr>
              <a:t>How can we generate entrepreneurial ideas?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08813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68350"/>
            <a:ext cx="9144000" cy="448919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i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-162272" y="392999"/>
            <a:ext cx="9468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en-GB" sz="2800" b="1" dirty="0">
                <a:solidFill>
                  <a:prstClr val="black"/>
                </a:solidFill>
                <a:highlight>
                  <a:srgbClr val="FFFF00"/>
                </a:highlight>
                <a:latin typeface="Myriad Pro"/>
              </a:rPr>
              <a:t>G</a:t>
            </a:r>
            <a:r>
              <a:rPr kumimoji="0" lang="en-GB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  <a:t>enerating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  <a:t> entrepreneurial ideas</a:t>
            </a:r>
            <a:endParaRPr lang="en-US" sz="2800" b="1" dirty="0">
              <a:highlight>
                <a:srgbClr val="FFFF00"/>
              </a:highlight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90AAE59-46A9-7ADD-8154-E54D842F6376}"/>
              </a:ext>
            </a:extLst>
          </p:cNvPr>
          <p:cNvSpPr txBox="1">
            <a:spLocks/>
          </p:cNvSpPr>
          <p:nvPr/>
        </p:nvSpPr>
        <p:spPr>
          <a:xfrm>
            <a:off x="0" y="1127117"/>
            <a:ext cx="9119437" cy="45509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Solve a problem that you or others have with a new product or service.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All you must do…. is  to get better in identify problems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These do not have to be big solutions like Google search or Amazon, they could be much smaller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Once you realized that each of your own frustrations is actually an opportunity in the making, you are going to start having fun!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2867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A8063C-1A47-D55B-BFA0-1D91A7DDD0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9A8A99-0F2A-7092-2F02-AC30C60354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68350"/>
            <a:ext cx="9144000" cy="448919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i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9BA238-2F00-6259-4535-6E8A6A8280BB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128630-B74C-5BC5-A936-8664624027FB}"/>
              </a:ext>
            </a:extLst>
          </p:cNvPr>
          <p:cNvSpPr txBox="1"/>
          <p:nvPr/>
        </p:nvSpPr>
        <p:spPr>
          <a:xfrm>
            <a:off x="-24563" y="424449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  <a:t>Frustrations to entrepreneurial opportunities</a:t>
            </a:r>
            <a:endParaRPr lang="en-US" sz="3200" b="1" dirty="0">
              <a:highlight>
                <a:srgbClr val="FFFF00"/>
              </a:highlight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04DB9BD-45A6-F023-33A3-45D2D2B88DF7}"/>
              </a:ext>
            </a:extLst>
          </p:cNvPr>
          <p:cNvSpPr txBox="1">
            <a:spLocks/>
          </p:cNvSpPr>
          <p:nvPr/>
        </p:nvSpPr>
        <p:spPr>
          <a:xfrm>
            <a:off x="0" y="1127117"/>
            <a:ext cx="9119437" cy="45509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Let’s watch the video below</a:t>
            </a:r>
            <a:r>
              <a:rPr kumimoji="0" lang="en-GB" altLang="en-US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on how to develop business ideas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None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None/>
              <a:tabLst/>
              <a:defRPr/>
            </a:pPr>
            <a:endParaRPr lang="en-GB" altLang="en-US" sz="2800" dirty="0">
              <a:solidFill>
                <a:prstClr val="black"/>
              </a:solidFill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6" name="Online Media 5" title="How to Find Business Ideas - The Ultimate Guide (2025)">
            <a:hlinkClick r:id="" action="ppaction://media"/>
            <a:extLst>
              <a:ext uri="{FF2B5EF4-FFF2-40B4-BE49-F238E27FC236}">
                <a16:creationId xmlns:a16="http://schemas.microsoft.com/office/drawing/2014/main" id="{0C8D6B11-D1C7-BE2D-FA56-EAA64EB0FF3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7504" y="1700808"/>
            <a:ext cx="8928992" cy="352839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C9763C7-FEA8-934E-73A5-FE493A380339}"/>
              </a:ext>
            </a:extLst>
          </p:cNvPr>
          <p:cNvSpPr txBox="1"/>
          <p:nvPr/>
        </p:nvSpPr>
        <p:spPr>
          <a:xfrm>
            <a:off x="12281" y="5399797"/>
            <a:ext cx="9119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YouTube Link: https://www.youtube.com/watch?v=cIsA1s9SwEU</a:t>
            </a:r>
          </a:p>
          <a:p>
            <a:pPr algn="ctr"/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4237722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3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8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68350"/>
            <a:ext cx="9144000" cy="448919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i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-24563" y="424449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en-GB" sz="3200" b="1" dirty="0">
                <a:solidFill>
                  <a:prstClr val="black"/>
                </a:solidFill>
                <a:highlight>
                  <a:srgbClr val="FFFF00"/>
                </a:highlight>
              </a:rPr>
              <a:t>Classroom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  <a:t>individual activity-25</a:t>
            </a:r>
            <a:r>
              <a:rPr kumimoji="0" lang="en-GB" sz="32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n-ea"/>
                <a:cs typeface="+mn-cs"/>
              </a:rPr>
              <a:t> minutes</a:t>
            </a:r>
            <a:endParaRPr lang="en-US" sz="3200" b="1" dirty="0">
              <a:highlight>
                <a:srgbClr val="FFFF00"/>
              </a:highlight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90AAE59-46A9-7ADD-8154-E54D842F6376}"/>
              </a:ext>
            </a:extLst>
          </p:cNvPr>
          <p:cNvSpPr txBox="1">
            <a:spLocks/>
          </p:cNvSpPr>
          <p:nvPr/>
        </p:nvSpPr>
        <p:spPr>
          <a:xfrm>
            <a:off x="0" y="1127117"/>
            <a:ext cx="9119437" cy="4550975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GB" altLang="en-US" sz="2800" dirty="0">
                <a:solidFill>
                  <a:prstClr val="black"/>
                </a:solidFill>
                <a:latin typeface="Myriad Pro"/>
              </a:rPr>
              <a:t>W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hat are your own frustrations or problems you would like to solve through developing a product or a service.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Arial" pitchFamily="34" charset="0"/>
              <a:buNone/>
              <a:tabLst/>
              <a:defRPr/>
            </a:pPr>
            <a:endParaRPr lang="en-GB" altLang="en-US" sz="2800" dirty="0">
              <a:solidFill>
                <a:prstClr val="black"/>
              </a:solidFill>
              <a:latin typeface="Myriad Pro"/>
            </a:endParaRP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For next </a:t>
            </a:r>
            <a:r>
              <a:rPr lang="en-GB" altLang="en-US" sz="2800" dirty="0">
                <a:solidFill>
                  <a:prstClr val="black"/>
                </a:solidFill>
                <a:latin typeface="Myriad Pro"/>
              </a:rPr>
              <a:t>25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minutes, think and write down a number of products or services that you would like to develop to solve a problem</a:t>
            </a:r>
            <a:r>
              <a:rPr kumimoji="0" lang="en-GB" altLang="en-US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or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fill a market gap.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None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GB" altLang="en-US" sz="2800" dirty="0">
                <a:solidFill>
                  <a:prstClr val="black"/>
                </a:solidFill>
              </a:rPr>
              <a:t>What type of company you would like to start in the future?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None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You can use the idea for your Business Plan assessment.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None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19286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A8BAC3-CBF8-1052-4CDE-0BA8FC5354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BB55F-9FDB-D68B-4096-83C732AD0E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4096"/>
          </a:xfrm>
        </p:spPr>
        <p:txBody>
          <a:bodyPr>
            <a:noAutofit/>
          </a:bodyPr>
          <a:lstStyle/>
          <a:p>
            <a:br>
              <a:rPr lang="en-GB" sz="3200" b="1" dirty="0">
                <a:solidFill>
                  <a:srgbClr val="007DC3"/>
                </a:solidFill>
              </a:rPr>
            </a:br>
            <a:r>
              <a:rPr lang="en-GB" sz="3200" b="1" dirty="0">
                <a:highlight>
                  <a:srgbClr val="FFFF00"/>
                </a:highlight>
              </a:rPr>
              <a:t>Do you have any ……</a:t>
            </a:r>
            <a:br>
              <a:rPr lang="en-GB" sz="3200" b="1" dirty="0">
                <a:highlight>
                  <a:srgbClr val="FFFF00"/>
                </a:highlight>
              </a:rPr>
            </a:br>
            <a:endParaRPr lang="en-GB" sz="3200" b="1" dirty="0">
              <a:highlight>
                <a:srgbClr val="FFFF00"/>
              </a:highlight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734757-057B-1ADD-5356-B73AE24403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30</a:t>
            </a:fld>
            <a:endParaRPr lang="en-GB"/>
          </a:p>
        </p:txBody>
      </p:sp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3B7BCA92-992C-7D95-0011-D4B41FAE71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556792"/>
            <a:ext cx="6120680" cy="3456384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1056D30C-E2B1-08B7-EF14-5C08DFC367EB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0416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understanding assessment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0" y="-15316"/>
            <a:ext cx="9144000" cy="5699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74E0CAD-031F-41F6-9066-4BE773804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Next week…..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B85099-8DAC-4D3D-B6B9-5D49079273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8056" y="1848116"/>
            <a:ext cx="3715944" cy="2733012"/>
          </a:xfrm>
          <a:solidFill>
            <a:schemeClr val="bg1">
              <a:lumMod val="85000"/>
              <a:alpha val="59000"/>
            </a:schemeClr>
          </a:solidFill>
          <a:effectLst>
            <a:softEdge rad="127000"/>
          </a:effectLst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dirty="0"/>
              <a:t>We will learn about</a:t>
            </a:r>
          </a:p>
          <a:p>
            <a:pPr marL="0" indent="0" algn="r">
              <a:buNone/>
            </a:pPr>
            <a:endParaRPr lang="en-GB" sz="2800" b="1" dirty="0"/>
          </a:p>
          <a:p>
            <a:pPr marL="0" indent="0" algn="ctr">
              <a:buNone/>
            </a:pPr>
            <a:r>
              <a:rPr lang="en-GB" sz="2000" b="1" dirty="0">
                <a:latin typeface="+mj-lt"/>
                <a:cs typeface="Calibri" panose="020F0502020204030204" pitchFamily="34" charset="0"/>
              </a:rPr>
              <a:t>Entrepreneurial &amp; Business Planning process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31558828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107504" y="1700808"/>
            <a:ext cx="8784975" cy="4320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0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8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0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sz="2400" b="0" dirty="0">
                <a:solidFill>
                  <a:schemeClr val="tx1"/>
                </a:solidFill>
              </a:rPr>
              <a:t>Barrow, Barrow, P., &amp; Brown, R. (2012). The business plan workbook (7th ed.). Kogan Page.</a:t>
            </a:r>
          </a:p>
          <a:p>
            <a:pPr marL="0" indent="0">
              <a:spcBef>
                <a:spcPts val="0"/>
              </a:spcBef>
              <a:buClr>
                <a:srgbClr val="007DC3"/>
              </a:buClr>
              <a:buNone/>
              <a:defRPr/>
            </a:pPr>
            <a:endParaRPr lang="en-GB" sz="2200" b="0" dirty="0">
              <a:solidFill>
                <a:schemeClr val="tx1"/>
              </a:solidFill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US" sz="2200" b="0" dirty="0">
                <a:solidFill>
                  <a:schemeClr val="tx1"/>
                </a:solidFill>
                <a:latin typeface="+mn-lt"/>
              </a:rPr>
              <a:t>Mariotti, S., &amp; Glackin, C., (2017). Entrepreneurship: Starting and Operating A Small Business, 4</a:t>
            </a:r>
            <a:r>
              <a:rPr lang="en-US" sz="2200" b="0" baseline="30000" dirty="0">
                <a:solidFill>
                  <a:schemeClr val="tx1"/>
                </a:solidFill>
                <a:latin typeface="+mn-lt"/>
              </a:rPr>
              <a:t>th</a:t>
            </a:r>
            <a:r>
              <a:rPr lang="en-US" sz="2200" b="0" dirty="0">
                <a:solidFill>
                  <a:schemeClr val="tx1"/>
                </a:solidFill>
                <a:latin typeface="+mn-lt"/>
              </a:rPr>
              <a:t> Edition, Pearson.</a:t>
            </a:r>
            <a:r>
              <a:rPr lang="en-GB" sz="2200" b="0" dirty="0">
                <a:solidFill>
                  <a:schemeClr val="tx1"/>
                </a:solidFill>
                <a:latin typeface="+mn-lt"/>
              </a:rPr>
              <a:t> </a:t>
            </a:r>
          </a:p>
          <a:p>
            <a:pPr marL="0" indent="0">
              <a:spcBef>
                <a:spcPts val="0"/>
              </a:spcBef>
              <a:buClr>
                <a:srgbClr val="007DC3"/>
              </a:buClr>
              <a:buNone/>
              <a:defRPr/>
            </a:pPr>
            <a:endParaRPr lang="en-GB" sz="2200" b="0" dirty="0">
              <a:solidFill>
                <a:schemeClr val="tx1"/>
              </a:solidFill>
              <a:latin typeface="+mn-lt"/>
            </a:endParaRPr>
          </a:p>
          <a:p>
            <a:pPr marL="0" indent="0">
              <a:spcBef>
                <a:spcPts val="0"/>
              </a:spcBef>
              <a:buClr>
                <a:schemeClr val="tx2"/>
              </a:buClr>
              <a:buNone/>
              <a:defRPr/>
            </a:pPr>
            <a:r>
              <a:rPr lang="en-GB" sz="2600" dirty="0">
                <a:solidFill>
                  <a:schemeClr val="bg1">
                    <a:lumMod val="50000"/>
                  </a:schemeClr>
                </a:solidFill>
              </a:rPr>
              <a:t>     </a:t>
            </a: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19762" y="558960"/>
            <a:ext cx="9144000" cy="75632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tx1"/>
                </a:solidFill>
                <a:effectLst/>
                <a:highlight>
                  <a:srgbClr val="FFFF00"/>
                </a:highlight>
              </a:rPr>
              <a:t>References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32</a:t>
            </a:fld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85C0F0C-257D-63ED-39D1-7E15709134E4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478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DE1619-92AE-0207-A614-F02A6ED28F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6B02A3-07B9-896D-59B3-1D2070F4DF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548680"/>
            <a:ext cx="9144000" cy="5308860"/>
          </a:xfrm>
        </p:spPr>
        <p:txBody>
          <a:bodyPr>
            <a:normAutofit/>
          </a:bodyPr>
          <a:lstStyle/>
          <a:p>
            <a:pPr marL="0" indent="0">
              <a:buClr>
                <a:srgbClr val="0070C0"/>
              </a:buClr>
              <a:buNone/>
            </a:pPr>
            <a:endParaRPr lang="en-GB" sz="2400" i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C45C91-4889-87F9-E2F8-F48511A3A14E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A60D88C-B56F-16D5-C145-E8FB5B934E08}"/>
              </a:ext>
            </a:extLst>
          </p:cNvPr>
          <p:cNvSpPr txBox="1">
            <a:spLocks/>
          </p:cNvSpPr>
          <p:nvPr/>
        </p:nvSpPr>
        <p:spPr>
          <a:xfrm>
            <a:off x="0" y="1127117"/>
            <a:ext cx="9119437" cy="45509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None/>
              <a:tabLst/>
              <a:defRPr/>
            </a:pPr>
            <a:endParaRPr lang="en-GB" altLang="en-US" sz="2800" dirty="0">
              <a:solidFill>
                <a:prstClr val="black"/>
              </a:solidFill>
              <a:latin typeface="+mj-lt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None/>
              <a:tabLst/>
              <a:defRPr/>
            </a:pPr>
            <a:endParaRPr lang="en-GB" altLang="en-US" sz="2800" dirty="0">
              <a:solidFill>
                <a:prstClr val="black"/>
              </a:solidFill>
              <a:latin typeface="+mj-lt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None/>
              <a:tabLst/>
              <a:defRPr/>
            </a:pPr>
            <a:r>
              <a:rPr lang="en-GB" altLang="en-US" sz="8000" b="1" dirty="0">
                <a:solidFill>
                  <a:prstClr val="black"/>
                </a:solidFill>
                <a:latin typeface="Fave Script Bold Pro" pitchFamily="2" charset="0"/>
              </a:rPr>
              <a:t>Thank you for listening</a:t>
            </a:r>
            <a:endParaRPr kumimoji="0" lang="en-GB" altLang="en-US" sz="8000" b="1" i="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ave Script Bold Pro" pitchFamily="2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7DC3"/>
              </a:buClr>
              <a:buSzTx/>
              <a:buNone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6335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C14E995B-D33D-48C9-AA66-261F1CC62F24}">
  <we:reference id="3e0fcce7-415c-4081-926c-b4e449c650e4" version="1.1.0.2" store="EXCatalog" storeType="EXCatalog"/>
  <we:alternateReferences>
    <we:reference id="WA200004709" version="1.1.0.2" store="en-GB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uwtsd ppt</Template>
  <TotalTime>962</TotalTime>
  <Words>1840</Words>
  <Application>Microsoft Office PowerPoint</Application>
  <PresentationFormat>On-screen Show (4:3)</PresentationFormat>
  <Paragraphs>258</Paragraphs>
  <Slides>33</Slides>
  <Notes>1</Notes>
  <HiddenSlides>0</HiddenSlides>
  <MMClips>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Myriad Pro</vt:lpstr>
      <vt:lpstr>Arial</vt:lpstr>
      <vt:lpstr>Calibri</vt:lpstr>
      <vt:lpstr>Fave Script Bold Pro</vt:lpstr>
      <vt:lpstr>Times New Roman</vt:lpstr>
      <vt:lpstr>Wingdings</vt:lpstr>
      <vt:lpstr>20140311PresentationUWTSDTemplate</vt:lpstr>
      <vt:lpstr>PowerPoint Presentation</vt:lpstr>
      <vt:lpstr>PowerPoint Presentation</vt:lpstr>
      <vt:lpstr>In the classroom</vt:lpstr>
      <vt:lpstr>Structure of weekly sessions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Classroom Activity-30 minutes  </vt:lpstr>
      <vt:lpstr>PowerPoint Presentation</vt:lpstr>
      <vt:lpstr>PowerPoint Presentation</vt:lpstr>
      <vt:lpstr>Developing Entrepreneurial opportunities</vt:lpstr>
      <vt:lpstr>Developing Entrepreneurial opportunities</vt:lpstr>
      <vt:lpstr>PowerPoint Presentation</vt:lpstr>
      <vt:lpstr>  Classroom Group Activity-25 minutes   </vt:lpstr>
      <vt:lpstr>PowerPoint Presentation</vt:lpstr>
      <vt:lpstr>PowerPoint Presentation</vt:lpstr>
      <vt:lpstr>PowerPoint Presentation</vt:lpstr>
      <vt:lpstr>PowerPoint Presentation</vt:lpstr>
      <vt:lpstr> Do you have any …… </vt:lpstr>
      <vt:lpstr>Next week…..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pburns</dc:creator>
  <cp:lastModifiedBy>Chung Lai Johnny Wan</cp:lastModifiedBy>
  <cp:revision>299</cp:revision>
  <dcterms:created xsi:type="dcterms:W3CDTF">2013-10-11T12:05:37Z</dcterms:created>
  <dcterms:modified xsi:type="dcterms:W3CDTF">2025-08-30T14:46:25Z</dcterms:modified>
</cp:coreProperties>
</file>