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
  </p:notes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47"/>
    <p:restoredTop sz="94665"/>
  </p:normalViewPr>
  <p:slideViewPr>
    <p:cSldViewPr snapToGrid="0">
      <p:cViewPr varScale="1">
        <p:scale>
          <a:sx n="107" d="100"/>
          <a:sy n="107" d="100"/>
        </p:scale>
        <p:origin x="95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1F0C9-EEAC-FF44-9028-723799AF79A3}" type="datetimeFigureOut">
              <a:rPr lang="en-US" smtClean="0"/>
              <a:t>10/9/22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90C498-E500-3C44-AB58-69F8FBD47D7C}" type="slidenum">
              <a:rPr lang="en-US" smtClean="0"/>
              <a:t>‹#›</a:t>
            </a:fld>
            <a:endParaRPr lang="en-US"/>
          </a:p>
        </p:txBody>
      </p:sp>
    </p:spTree>
    <p:extLst>
      <p:ext uri="{BB962C8B-B14F-4D97-AF65-F5344CB8AC3E}">
        <p14:creationId xmlns:p14="http://schemas.microsoft.com/office/powerpoint/2010/main" val="3793950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origins of the club. How it all began in the rise to Arsenal F.C</a:t>
            </a:r>
          </a:p>
        </p:txBody>
      </p:sp>
      <p:sp>
        <p:nvSpPr>
          <p:cNvPr id="4" name="Slide Number Placeholder 3"/>
          <p:cNvSpPr>
            <a:spLocks noGrp="1"/>
          </p:cNvSpPr>
          <p:nvPr>
            <p:ph type="sldNum" sz="quarter" idx="5"/>
          </p:nvPr>
        </p:nvSpPr>
        <p:spPr/>
        <p:txBody>
          <a:bodyPr/>
          <a:lstStyle/>
          <a:p>
            <a:fld id="{C990C498-E500-3C44-AB58-69F8FBD47D7C}" type="slidenum">
              <a:rPr lang="en-US" smtClean="0"/>
              <a:t>2</a:t>
            </a:fld>
            <a:endParaRPr lang="en-US"/>
          </a:p>
        </p:txBody>
      </p:sp>
    </p:spTree>
    <p:extLst>
      <p:ext uri="{BB962C8B-B14F-4D97-AF65-F5344CB8AC3E}">
        <p14:creationId xmlns:p14="http://schemas.microsoft.com/office/powerpoint/2010/main" val="2039062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E1CD0-D29E-8348-213E-48FBB568134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7F1ADE3-4ABE-3004-E9F2-57CBCC61A70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EF03CE6-5B23-788B-2CC6-2121A9441B9F}"/>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5" name="Footer Placeholder 4">
            <a:extLst>
              <a:ext uri="{FF2B5EF4-FFF2-40B4-BE49-F238E27FC236}">
                <a16:creationId xmlns:a16="http://schemas.microsoft.com/office/drawing/2014/main" id="{C0C2C09D-7488-5A72-7E23-964C559FBF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A83AD0-7F29-C5CE-DE64-08710504DA82}"/>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1143644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C5900-8A7F-6EC2-2619-B335E27AE9B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0EC8ACF-7236-8A15-819A-8C91130AF5F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C05080C-153F-2713-D2BB-824BE2439E8F}"/>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5" name="Footer Placeholder 4">
            <a:extLst>
              <a:ext uri="{FF2B5EF4-FFF2-40B4-BE49-F238E27FC236}">
                <a16:creationId xmlns:a16="http://schemas.microsoft.com/office/drawing/2014/main" id="{04D1CC3B-7D21-3975-09E2-6C04F96552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1E87D6-9B96-CFC1-E765-A3F1A844B449}"/>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2853594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5FEDF-6A77-FAB3-ADCB-1FA85593F15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1D478FE-D70D-D4AA-303C-38D43D4A10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86DAC78-E532-B1DF-8638-AD6720C8707A}"/>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5" name="Footer Placeholder 4">
            <a:extLst>
              <a:ext uri="{FF2B5EF4-FFF2-40B4-BE49-F238E27FC236}">
                <a16:creationId xmlns:a16="http://schemas.microsoft.com/office/drawing/2014/main" id="{4A1F930C-51F6-D9D7-D95E-8C514C2088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D00478-B3FC-F4D9-7D31-44CB42088C6D}"/>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956885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5B180-1BAC-3265-DB1D-A650F24946C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2080C5E-39F4-C151-EF0A-A5C31128DB2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6DAB96F-E208-6073-550A-C290F50AF78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951D41E-1F6C-3D5C-75E3-08D2CF52691C}"/>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6" name="Footer Placeholder 5">
            <a:extLst>
              <a:ext uri="{FF2B5EF4-FFF2-40B4-BE49-F238E27FC236}">
                <a16:creationId xmlns:a16="http://schemas.microsoft.com/office/drawing/2014/main" id="{64353330-1FFC-04F5-A549-ACCAA6C2C9F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5D62DB-A368-FE38-BAA8-B5E97042870B}"/>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252582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FC619-E845-FED0-1E39-E06AEF5340F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8430B37-E84E-A6CE-AEBA-144F010C5D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B61FD0F-6657-7F53-5037-227B79A5637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3028596-095D-0156-63EC-F1823174DC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CF6AD5C-4FE5-13F3-A396-21EBAF96CAE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3F89BB5-E367-C7CF-2D29-45542540DB70}"/>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8" name="Footer Placeholder 7">
            <a:extLst>
              <a:ext uri="{FF2B5EF4-FFF2-40B4-BE49-F238E27FC236}">
                <a16:creationId xmlns:a16="http://schemas.microsoft.com/office/drawing/2014/main" id="{B6947958-6C86-5672-FAE6-30F9EE64E88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172549-C409-FCAB-5FD9-7428207F91A4}"/>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1524179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EAB2B-F317-5B25-6EC5-80DCE74E5C2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092A1A7-91F9-754A-453B-09676C6AE9BA}"/>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4" name="Footer Placeholder 3">
            <a:extLst>
              <a:ext uri="{FF2B5EF4-FFF2-40B4-BE49-F238E27FC236}">
                <a16:creationId xmlns:a16="http://schemas.microsoft.com/office/drawing/2014/main" id="{3B30D77B-9A7C-4C4F-8B40-6A205DE0543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EE7374F-8B54-73D9-3BBE-91DD06E9F366}"/>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4168133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A336A2-B170-3249-B8BD-E0CA6A04E29E}"/>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3" name="Footer Placeholder 2">
            <a:extLst>
              <a:ext uri="{FF2B5EF4-FFF2-40B4-BE49-F238E27FC236}">
                <a16:creationId xmlns:a16="http://schemas.microsoft.com/office/drawing/2014/main" id="{B84C4C45-7D03-D9EA-AA26-19ED8C3DC5D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1F62B3-6C62-6432-2767-ABCF16F446C6}"/>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2399315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D9390-E07B-D0C0-8153-D5842277C5A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1534C7D-9D9F-0844-A656-1FDCF87A3F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BC3C988-B956-6973-39B8-F423B122D8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D3670AF-1ADF-56E7-741C-6209D93121EC}"/>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6" name="Footer Placeholder 5">
            <a:extLst>
              <a:ext uri="{FF2B5EF4-FFF2-40B4-BE49-F238E27FC236}">
                <a16:creationId xmlns:a16="http://schemas.microsoft.com/office/drawing/2014/main" id="{1582E95B-F5CF-C03A-35BC-CC9A61B4D9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677D060-28C6-8E0B-1EA6-75F2A4A7D4AF}"/>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3891049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C2F24-08AF-157C-6245-B42080047D8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A7B6CD9-91A2-0B18-885D-5DB061DA96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A3D8674-E4FD-24D8-BEB6-64D390EE90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A3F2E14-8C9D-D497-4FB2-3B69D643C4D8}"/>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6" name="Footer Placeholder 5">
            <a:extLst>
              <a:ext uri="{FF2B5EF4-FFF2-40B4-BE49-F238E27FC236}">
                <a16:creationId xmlns:a16="http://schemas.microsoft.com/office/drawing/2014/main" id="{52180479-6007-85DD-B58A-4B367ADAC8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2104C6-C2BE-C27B-17D9-FDB894BFFDB2}"/>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41671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46B10-CFC1-3CC2-1D69-E7A6048532A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FABF01A-4DDE-566C-62BA-607CBC87C80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5BFF3B5-0A93-779E-F399-BDA1679EF4C5}"/>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5" name="Footer Placeholder 4">
            <a:extLst>
              <a:ext uri="{FF2B5EF4-FFF2-40B4-BE49-F238E27FC236}">
                <a16:creationId xmlns:a16="http://schemas.microsoft.com/office/drawing/2014/main" id="{877D4306-1477-F899-53F9-0EDD61DEC8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32AF73-32F1-B561-F2AD-433EA0BCEFD8}"/>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2935658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1E1698-58FB-9968-D920-9348514543C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13E2956-6CE9-3018-5327-E6BEB04061F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9B3643E-7F64-6E19-6125-3BC76796B512}"/>
              </a:ext>
            </a:extLst>
          </p:cNvPr>
          <p:cNvSpPr>
            <a:spLocks noGrp="1"/>
          </p:cNvSpPr>
          <p:nvPr>
            <p:ph type="dt" sz="half" idx="10"/>
          </p:nvPr>
        </p:nvSpPr>
        <p:spPr/>
        <p:txBody>
          <a:bodyPr/>
          <a:lstStyle/>
          <a:p>
            <a:fld id="{3EDD873A-1FE4-274E-AE37-E15034E88E73}" type="datetimeFigureOut">
              <a:rPr lang="en-US" smtClean="0"/>
              <a:t>10/9/22</a:t>
            </a:fld>
            <a:endParaRPr lang="en-US"/>
          </a:p>
        </p:txBody>
      </p:sp>
      <p:sp>
        <p:nvSpPr>
          <p:cNvPr id="5" name="Footer Placeholder 4">
            <a:extLst>
              <a:ext uri="{FF2B5EF4-FFF2-40B4-BE49-F238E27FC236}">
                <a16:creationId xmlns:a16="http://schemas.microsoft.com/office/drawing/2014/main" id="{7F7A2149-A1E5-394C-4F3C-FD0C699B04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547718-DB43-9B31-AADC-77D56A9365B5}"/>
              </a:ext>
            </a:extLst>
          </p:cNvPr>
          <p:cNvSpPr>
            <a:spLocks noGrp="1"/>
          </p:cNvSpPr>
          <p:nvPr>
            <p:ph type="sldNum" sz="quarter" idx="12"/>
          </p:nvPr>
        </p:nvSpPr>
        <p:spPr/>
        <p:txBody>
          <a:bodyPr/>
          <a:lstStyle/>
          <a:p>
            <a:fld id="{649D4010-0D4A-E342-A0E4-752E105A1A07}" type="slidenum">
              <a:rPr lang="en-US" smtClean="0"/>
              <a:t>‹#›</a:t>
            </a:fld>
            <a:endParaRPr lang="en-US"/>
          </a:p>
        </p:txBody>
      </p:sp>
    </p:spTree>
    <p:extLst>
      <p:ext uri="{BB962C8B-B14F-4D97-AF65-F5344CB8AC3E}">
        <p14:creationId xmlns:p14="http://schemas.microsoft.com/office/powerpoint/2010/main" val="3377571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2D55F7-F31B-4C34-7CBB-55261058C7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E9A1F40-13C8-2767-DC4D-85D74EDAD2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D2E7366-5A28-58A6-C05B-628CF2744E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DD873A-1FE4-274E-AE37-E15034E88E73}" type="datetimeFigureOut">
              <a:rPr lang="en-US" smtClean="0"/>
              <a:t>10/9/22</a:t>
            </a:fld>
            <a:endParaRPr lang="en-US"/>
          </a:p>
        </p:txBody>
      </p:sp>
      <p:sp>
        <p:nvSpPr>
          <p:cNvPr id="5" name="Footer Placeholder 4">
            <a:extLst>
              <a:ext uri="{FF2B5EF4-FFF2-40B4-BE49-F238E27FC236}">
                <a16:creationId xmlns:a16="http://schemas.microsoft.com/office/drawing/2014/main" id="{2C52014D-1E04-9026-E176-56D134B6C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8E7668C-616B-E78B-5535-5591BB0894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D4010-0D4A-E342-A0E4-752E105A1A07}" type="slidenum">
              <a:rPr lang="en-US" smtClean="0"/>
              <a:t>‹#›</a:t>
            </a:fld>
            <a:endParaRPr lang="en-US"/>
          </a:p>
        </p:txBody>
      </p:sp>
    </p:spTree>
    <p:extLst>
      <p:ext uri="{BB962C8B-B14F-4D97-AF65-F5344CB8AC3E}">
        <p14:creationId xmlns:p14="http://schemas.microsoft.com/office/powerpoint/2010/main" val="1042024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wallpaperflare.com/red-and-black-arsenal-logo-arsenal-fc-sports-communication-wallpaper-hibr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3E443FD7-A66B-4AA0-872D-B088B9BC5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3297AB-09D2-39E7-2F3A-7B6D5754EDEE}"/>
              </a:ext>
            </a:extLst>
          </p:cNvPr>
          <p:cNvSpPr>
            <a:spLocks noGrp="1"/>
          </p:cNvSpPr>
          <p:nvPr>
            <p:ph type="ctrTitle"/>
          </p:nvPr>
        </p:nvSpPr>
        <p:spPr>
          <a:xfrm>
            <a:off x="1094095" y="851517"/>
            <a:ext cx="5238466" cy="2991416"/>
          </a:xfrm>
        </p:spPr>
        <p:txBody>
          <a:bodyPr anchor="b">
            <a:normAutofit/>
          </a:bodyPr>
          <a:lstStyle/>
          <a:p>
            <a:pPr algn="l"/>
            <a:r>
              <a:rPr lang="en-US" b="1" dirty="0">
                <a:solidFill>
                  <a:srgbClr val="FF0000"/>
                </a:solidFill>
              </a:rPr>
              <a:t>Arsenal F.C</a:t>
            </a:r>
          </a:p>
        </p:txBody>
      </p:sp>
      <p:sp>
        <p:nvSpPr>
          <p:cNvPr id="25" name="Freeform: Shape 24">
            <a:extLst>
              <a:ext uri="{FF2B5EF4-FFF2-40B4-BE49-F238E27FC236}">
                <a16:creationId xmlns:a16="http://schemas.microsoft.com/office/drawing/2014/main" id="{C04BE0EF-3561-49B4-9A29-F283168A9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0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3 h 5154967"/>
              <a:gd name="connsiteX37" fmla="*/ 1625714 w 6184806"/>
              <a:gd name="connsiteY37" fmla="*/ 109243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2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0"/>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3"/>
                  <a:pt x="2445216" y="109243"/>
                </a:cubicBezTo>
                <a:cubicBezTo>
                  <a:pt x="1625714" y="109243"/>
                  <a:pt x="1625714" y="109243"/>
                  <a:pt x="1625714" y="109243"/>
                </a:cubicBezTo>
                <a:cubicBezTo>
                  <a:pt x="1572615" y="109243"/>
                  <a:pt x="1524825" y="137459"/>
                  <a:pt x="1498276" y="183309"/>
                </a:cubicBezTo>
                <a:cubicBezTo>
                  <a:pt x="1089410" y="890450"/>
                  <a:pt x="1089410" y="890450"/>
                  <a:pt x="1089410" y="890450"/>
                </a:cubicBezTo>
                <a:cubicBezTo>
                  <a:pt x="1062860" y="934537"/>
                  <a:pt x="1062860" y="990967"/>
                  <a:pt x="1089410" y="1035054"/>
                </a:cubicBezTo>
                <a:cubicBezTo>
                  <a:pt x="1498276" y="1742196"/>
                  <a:pt x="1498276" y="1742196"/>
                  <a:pt x="1498276" y="1742196"/>
                </a:cubicBezTo>
                <a:cubicBezTo>
                  <a:pt x="1511551" y="1765121"/>
                  <a:pt x="1530135" y="1783637"/>
                  <a:pt x="1552039" y="1796422"/>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Graphic 7" descr="Football">
            <a:extLst>
              <a:ext uri="{FF2B5EF4-FFF2-40B4-BE49-F238E27FC236}">
                <a16:creationId xmlns:a16="http://schemas.microsoft.com/office/drawing/2014/main" id="{7615A75A-5612-BAA5-2600-4418B328D09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31503" y="2129307"/>
            <a:ext cx="3217333" cy="3217333"/>
          </a:xfrm>
          <a:prstGeom prst="rect">
            <a:avLst/>
          </a:prstGeom>
        </p:spPr>
      </p:pic>
    </p:spTree>
    <p:extLst>
      <p:ext uri="{BB962C8B-B14F-4D97-AF65-F5344CB8AC3E}">
        <p14:creationId xmlns:p14="http://schemas.microsoft.com/office/powerpoint/2010/main" val="7910845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EF83ABA-B068-FF1A-35AC-9596CE6FC991}"/>
              </a:ext>
            </a:extLst>
          </p:cNvPr>
          <p:cNvSpPr>
            <a:spLocks noGrp="1"/>
          </p:cNvSpPr>
          <p:nvPr>
            <p:ph type="title"/>
          </p:nvPr>
        </p:nvSpPr>
        <p:spPr>
          <a:xfrm>
            <a:off x="1481871" y="1932360"/>
            <a:ext cx="2546628" cy="678318"/>
          </a:xfrm>
        </p:spPr>
        <p:txBody>
          <a:bodyPr>
            <a:normAutofit/>
          </a:bodyPr>
          <a:lstStyle/>
          <a:p>
            <a:r>
              <a:rPr lang="en-US" sz="3200" dirty="0"/>
              <a:t>The Beginning</a:t>
            </a:r>
          </a:p>
        </p:txBody>
      </p:sp>
      <p:pic>
        <p:nvPicPr>
          <p:cNvPr id="5" name="Content Placeholder 4" descr="Logo, company name&#10;&#10;Description automatically generated">
            <a:extLst>
              <a:ext uri="{FF2B5EF4-FFF2-40B4-BE49-F238E27FC236}">
                <a16:creationId xmlns:a16="http://schemas.microsoft.com/office/drawing/2014/main" id="{DA914D62-8A8A-BF19-C9C6-468824C045FA}"/>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7530753" y="2904319"/>
            <a:ext cx="3230014" cy="1810227"/>
          </a:xfrm>
        </p:spPr>
      </p:pic>
      <p:sp>
        <p:nvSpPr>
          <p:cNvPr id="6" name="Preparation 5">
            <a:extLst>
              <a:ext uri="{FF2B5EF4-FFF2-40B4-BE49-F238E27FC236}">
                <a16:creationId xmlns:a16="http://schemas.microsoft.com/office/drawing/2014/main" id="{56E6371E-3418-CAA1-BD18-04EC54F0C6C8}"/>
              </a:ext>
            </a:extLst>
          </p:cNvPr>
          <p:cNvSpPr/>
          <p:nvPr/>
        </p:nvSpPr>
        <p:spPr>
          <a:xfrm>
            <a:off x="323240" y="349954"/>
            <a:ext cx="3299791" cy="1232452"/>
          </a:xfrm>
          <a:prstGeom prst="flowChartPreparation">
            <a:avLst/>
          </a:prstGeom>
          <a:solidFill>
            <a:srgbClr val="FF0000"/>
          </a:solid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chemeClr val="bg1"/>
                </a:solidFill>
              </a:rPr>
              <a:t>1893</a:t>
            </a:r>
          </a:p>
        </p:txBody>
      </p:sp>
      <p:sp>
        <p:nvSpPr>
          <p:cNvPr id="7" name="TextBox 6">
            <a:extLst>
              <a:ext uri="{FF2B5EF4-FFF2-40B4-BE49-F238E27FC236}">
                <a16:creationId xmlns:a16="http://schemas.microsoft.com/office/drawing/2014/main" id="{C75FCA05-FE92-D648-039B-948E36700056}"/>
              </a:ext>
            </a:extLst>
          </p:cNvPr>
          <p:cNvSpPr txBox="1"/>
          <p:nvPr/>
        </p:nvSpPr>
        <p:spPr>
          <a:xfrm>
            <a:off x="323240" y="2817628"/>
            <a:ext cx="5187130" cy="2031325"/>
          </a:xfrm>
          <a:prstGeom prst="rect">
            <a:avLst/>
          </a:prstGeom>
          <a:noFill/>
        </p:spPr>
        <p:txBody>
          <a:bodyPr wrap="square" rtlCol="0">
            <a:spAutoFit/>
          </a:bodyPr>
          <a:lstStyle/>
          <a:p>
            <a:r>
              <a:rPr lang="en-US" dirty="0"/>
              <a:t>Arsenal F.C first joined the Football league in 1893 after becoming the first London based club to turn professional, but it wasn’t until 1904 when they joined what was known as the English First Division. </a:t>
            </a:r>
          </a:p>
          <a:p>
            <a:r>
              <a:rPr lang="en-US" dirty="0"/>
              <a:t>Arsenal have only been relegated once in their entirety of their topflight career in 1913 and have continued to stay in the stop flight since. </a:t>
            </a:r>
          </a:p>
        </p:txBody>
      </p:sp>
    </p:spTree>
    <p:extLst>
      <p:ext uri="{BB962C8B-B14F-4D97-AF65-F5344CB8AC3E}">
        <p14:creationId xmlns:p14="http://schemas.microsoft.com/office/powerpoint/2010/main" val="320011693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91</Words>
  <Application>Microsoft Macintosh PowerPoint</Application>
  <PresentationFormat>Widescreen</PresentationFormat>
  <Paragraphs>7</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Arsenal F.C</vt:lpstr>
      <vt:lpstr>The Beginning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Arsenal F.C</dc:title>
  <dc:creator>Harvey Langston (1901416)</dc:creator>
  <cp:lastModifiedBy>Harvey Langston (1901416)</cp:lastModifiedBy>
  <cp:revision>1</cp:revision>
  <dcterms:created xsi:type="dcterms:W3CDTF">2022-10-09T17:32:08Z</dcterms:created>
  <dcterms:modified xsi:type="dcterms:W3CDTF">2022-10-09T17:54:04Z</dcterms:modified>
</cp:coreProperties>
</file>