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3366FF"/>
    <a:srgbClr val="99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75" autoAdjust="0"/>
    <p:restoredTop sz="94660"/>
  </p:normalViewPr>
  <p:slideViewPr>
    <p:cSldViewPr snapToGrid="0">
      <p:cViewPr>
        <p:scale>
          <a:sx n="80" d="100"/>
          <a:sy n="80" d="100"/>
        </p:scale>
        <p:origin x="-1830" y="-204"/>
      </p:cViewPr>
      <p:guideLst>
        <p:guide orient="horz" pos="299"/>
        <p:guide pos="557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A3CFE2-4153-4FD2-97BD-2F45E6F1CD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7B0280-E45C-4F76-BF05-469A2C2548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5B6F75-B1D2-4EB9-A4CE-9D42E3F273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CF979D-0A7A-4CA4-B618-38A8FE42E9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D9F68C-DDF7-4FE5-925D-651E25A986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3EF355-C972-4B12-A1CC-96BC1A4E8C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E13096-5E3F-403A-9E8F-2662CC38FF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D75EE2-EFDC-4318-9D2C-0A3603BD39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ED751-9F39-4154-A52D-3DDF0044D5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B93E9-550A-49ED-B456-570EBF5D08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18FF04-6EC5-4C94-9C0C-1A50BF5CFF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F9E03A2-B5F3-4E13-A0F9-F71887DDB4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C067332-17ED-497E-A894-3C8ABEA4838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Rectangle Perimeters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perimeter of each rectangle.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59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6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256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2011-11-25T20:18:21Z</dcterms:modified>
</cp:coreProperties>
</file>