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_rels/slideMaster8.xml.rels" ContentType="application/vnd.openxmlformats-package.relationships+xml"/>
  <Override PartName="/ppt/slideMasters/_rels/slideMaster7.xml.rels" ContentType="application/vnd.openxmlformats-package.relationships+xml"/>
  <Override PartName="/ppt/slideMasters/_rels/slideMaster6.xml.rels" ContentType="application/vnd.openxmlformats-package.relationships+xml"/>
  <Override PartName="/ppt/slideMasters/_rels/slideMaster5.xml.rels" ContentType="application/vnd.openxmlformats-package.relationships+xml"/>
  <Override PartName="/ppt/slideMasters/_rels/slideMaster4.xml.rels" ContentType="application/vnd.openxmlformats-package.relationships+xml"/>
  <Override PartName="/ppt/slideMasters/_rels/slideMaster3.xml.rels" ContentType="application/vnd.openxmlformats-package.relationships+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presProps.xml" ContentType="application/vnd.openxmlformats-officedocument.presentationml.presPro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_rels/presentation.xml.rels" ContentType="application/vnd.openxmlformats-package.relationships+xml"/>
  <Override PartName="/ppt/media/image13.png" ContentType="image/png"/>
  <Override PartName="/ppt/media/image4.png" ContentType="image/png"/>
  <Override PartName="/ppt/media/image9.png" ContentType="image/png"/>
  <Override PartName="/ppt/media/image7.jpeg" ContentType="image/jpeg"/>
  <Override PartName="/ppt/media/image18.png" ContentType="image/png"/>
  <Override PartName="/ppt/media/image20.png" ContentType="image/png"/>
  <Override PartName="/ppt/media/image12.png" ContentType="image/png"/>
  <Override PartName="/ppt/media/image21.png" ContentType="image/png"/>
  <Override PartName="/ppt/media/image19.png" ContentType="image/png"/>
  <Override PartName="/ppt/media/image16.png" ContentType="image/png"/>
  <Override PartName="/ppt/media/image1.jpeg" ContentType="image/jpeg"/>
  <Override PartName="/ppt/media/image10.png" ContentType="image/png"/>
  <Override PartName="/ppt/media/image2.jpeg" ContentType="image/jpeg"/>
  <Override PartName="/ppt/media/image3.jpeg" ContentType="image/jpeg"/>
  <Override PartName="/ppt/media/image6.png" ContentType="image/png"/>
  <Override PartName="/ppt/media/image15.png" ContentType="image/png"/>
  <Override PartName="/ppt/media/image5.png" ContentType="image/png"/>
  <Override PartName="/ppt/media/image14.png" ContentType="image/png"/>
  <Override PartName="/ppt/media/image11.png" ContentType="image/png"/>
  <Override PartName="/ppt/media/image8.png" ContentType="image/png"/>
  <Override PartName="/ppt/media/image17.png" ContentType="image/png"/>
  <Override PartName="/ppt/slideLayouts/_rels/slideLayout9.xml.rels" ContentType="application/vnd.openxmlformats-package.relationships+xml"/>
  <Override PartName="/ppt/slideLayouts/_rels/slideLayout8.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1.xml.rels" ContentType="application/vnd.openxmlformats-package.relationshi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46.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47.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11.xml" ContentType="application/vnd.openxmlformats-officedocument.presentationml.slide+xml"/>
  <Override PartName="/ppt/slides/slide48.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_rels/slide20.xml.rels" ContentType="application/vnd.openxmlformats-package.relationships+xml"/>
  <Override PartName="/ppt/slides/_rels/slide3.xml.rels" ContentType="application/vnd.openxmlformats-package.relationships+xml"/>
  <Override PartName="/ppt/slides/_rels/slide18.xml.rels" ContentType="application/vnd.openxmlformats-package.relationships+xml"/>
  <Override PartName="/ppt/slides/_rels/slide12.xml.rels" ContentType="application/vnd.openxmlformats-package.relationships+xml"/>
  <Override PartName="/ppt/slides/_rels/slide49.xml.rels" ContentType="application/vnd.openxmlformats-package.relationships+xml"/>
  <Override PartName="/ppt/slides/_rels/slide21.xml.rels" ContentType="application/vnd.openxmlformats-package.relationships+xml"/>
  <Override PartName="/ppt/slides/_rels/slide4.xml.rels" ContentType="application/vnd.openxmlformats-package.relationships+xml"/>
  <Override PartName="/ppt/slides/_rels/slide19.xml.rels" ContentType="application/vnd.openxmlformats-package.relationships+xml"/>
  <Override PartName="/ppt/slides/_rels/slide13.xml.rels" ContentType="application/vnd.openxmlformats-package.relationships+xml"/>
  <Override PartName="/ppt/slides/_rels/slide22.xml.rels" ContentType="application/vnd.openxmlformats-package.relationships+xml"/>
  <Override PartName="/ppt/slides/_rels/slide5.xml.rels" ContentType="application/vnd.openxmlformats-package.relationships+xml"/>
  <Override PartName="/ppt/slides/_rels/slide23.xml.rels" ContentType="application/vnd.openxmlformats-package.relationships+xml"/>
  <Override PartName="/ppt/slides/_rels/slide6.xml.rels" ContentType="application/vnd.openxmlformats-package.relationships+xml"/>
  <Override PartName="/ppt/slides/_rels/slide24.xml.rels" ContentType="application/vnd.openxmlformats-package.relationships+xml"/>
  <Override PartName="/ppt/slides/_rels/slide7.xml.rels" ContentType="application/vnd.openxmlformats-package.relationships+xml"/>
  <Override PartName="/ppt/slides/_rels/slide25.xml.rels" ContentType="application/vnd.openxmlformats-package.relationships+xml"/>
  <Override PartName="/ppt/slides/_rels/slide8.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_rels/slide32.xml.rels" ContentType="application/vnd.openxmlformats-package.relationships+xml"/>
  <Override PartName="/ppt/slides/_rels/slide47.xml.rels" ContentType="application/vnd.openxmlformats-package.relationships+xml"/>
  <Override PartName="/ppt/slides/_rels/slide10.xml.rels" ContentType="application/vnd.openxmlformats-package.relationships+xml"/>
  <Override PartName="/ppt/slides/_rels/slide45.xml.rels" ContentType="application/vnd.openxmlformats-package.relationships+xml"/>
  <Override PartName="/ppt/slides/_rels/slide46.xml.rels" ContentType="application/vnd.openxmlformats-package.relationships+xml"/>
  <Override PartName="/ppt/slides/_rels/slide9.xml.rels" ContentType="application/vnd.openxmlformats-package.relationships+xml"/>
  <Override PartName="/ppt/slides/_rels/slide26.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27.xml.rels" ContentType="application/vnd.openxmlformats-package.relationships+xml"/>
  <Override PartName="/ppt/slides/_rels/slide16.xml.rels" ContentType="application/vnd.openxmlformats-package.relationships+xml"/>
  <Override PartName="/ppt/slides/_rels/slide1.xml.rels" ContentType="application/vnd.openxmlformats-package.relationships+xml"/>
  <Override PartName="/ppt/slides/_rels/slide36.xml.rels" ContentType="application/vnd.openxmlformats-package.relationships+xml"/>
  <Override PartName="/ppt/slides/_rels/slide28.xml.rels" ContentType="application/vnd.openxmlformats-package.relationships+xml"/>
  <Override PartName="/ppt/slides/_rels/slide17.xml.rels" ContentType="application/vnd.openxmlformats-package.relationships+xml"/>
  <Override PartName="/ppt/slides/_rels/slide2.xml.rels" ContentType="application/vnd.openxmlformats-package.relationships+xml"/>
  <Override PartName="/ppt/slides/_rels/slide37.xml.rels" ContentType="application/vnd.openxmlformats-package.relationships+xml"/>
  <Override PartName="/ppt/slides/_rels/slide29.xml.rels" ContentType="application/vnd.openxmlformats-package.relationships+xml"/>
  <Override PartName="/ppt/slides/_rels/slide11.xml.rels" ContentType="application/vnd.openxmlformats-package.relationships+xml"/>
  <Override PartName="/ppt/slides/_rels/slide48.xml.rels" ContentType="application/vnd.openxmlformats-package.relationships+xml"/>
  <Override PartName="/ppt/slides/_rels/slide34.xml.rels" ContentType="application/vnd.openxmlformats-package.relationships+xml"/>
  <Override PartName="/ppt/slides/_rels/slide35.xml.rels" ContentType="application/vnd.openxmlformats-package.relationships+xml"/>
  <Override PartName="/ppt/slides/_rels/slide38.xml.rels" ContentType="application/vnd.openxmlformats-package.relationships+xml"/>
  <Override PartName="/ppt/slides/_rels/slide40.xml.rels" ContentType="application/vnd.openxmlformats-package.relationships+xml"/>
  <Override PartName="/ppt/slides/_rels/slide39.xml.rels" ContentType="application/vnd.openxmlformats-package.relationships+xml"/>
  <Override PartName="/ppt/slides/_rels/slide41.xml.rels" ContentType="application/vnd.openxmlformats-package.relationships+xml"/>
  <Override PartName="/ppt/slides/_rels/slide42.xml.rels" ContentType="application/vnd.openxmlformats-package.relationships+xml"/>
  <Override PartName="/ppt/slides/_rels/slide43.xml.rels" ContentType="application/vnd.openxmlformats-package.relationships+xml"/>
  <Override PartName="/ppt/slides/_rels/slide44.xml.rels" ContentType="application/vnd.openxmlformats-package.relationships+xml"/>
  <Override PartName="/ppt/slides/_rels/slide33.xml.rels" ContentType="application/vnd.openxmlformats-package.relationships+xml"/>
  <Override PartName="/ppt/slides/slide38.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33.xml" ContentType="application/vnd.openxmlformats-officedocument.presentationml.slide+xml"/>
  <Override PartName="/ppt/slides/slide45.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21.xml" ContentType="application/vnd.openxmlformats-officedocument.presentationml.slide+xml"/>
  <Override PartName="/ppt/slides/slide49.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20.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50" r:id="rId3"/>
    <p:sldMasterId id="2147483653" r:id="rId4"/>
    <p:sldMasterId id="2147483655" r:id="rId5"/>
    <p:sldMasterId id="2147483657" r:id="rId6"/>
    <p:sldMasterId id="2147483659" r:id="rId7"/>
    <p:sldMasterId id="2147483661" r:id="rId8"/>
    <p:sldMasterId id="2147483663" r:id="rId9"/>
  </p:sld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0" r:id="rId44"/>
    <p:sldId id="291" r:id="rId45"/>
    <p:sldId id="292" r:id="rId46"/>
    <p:sldId id="293" r:id="rId47"/>
    <p:sldId id="294" r:id="rId48"/>
    <p:sldId id="295" r:id="rId49"/>
    <p:sldId id="296" r:id="rId50"/>
    <p:sldId id="297" r:id="rId51"/>
    <p:sldId id="298" r:id="rId52"/>
    <p:sldId id="299" r:id="rId53"/>
    <p:sldId id="300" r:id="rId54"/>
    <p:sldId id="301" r:id="rId55"/>
    <p:sldId id="302" r:id="rId56"/>
    <p:sldId id="303" r:id="rId57"/>
    <p:sldId id="304" r:id="rId58"/>
  </p:sldIdLst>
  <p:sldSz cx="9144000" cy="6858000"/>
  <p:notesSz cx="6858000" cy="91440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Master" Target="slideMasters/slideMaster7.xml"/><Relationship Id="rId9" Type="http://schemas.openxmlformats.org/officeDocument/2006/relationships/slideMaster" Target="slideMasters/slideMaster8.xml"/><Relationship Id="rId10" Type="http://schemas.openxmlformats.org/officeDocument/2006/relationships/slide" Target="slides/slide1.xml"/><Relationship Id="rId11" Type="http://schemas.openxmlformats.org/officeDocument/2006/relationships/slide" Target="slides/slide2.xml"/><Relationship Id="rId12" Type="http://schemas.openxmlformats.org/officeDocument/2006/relationships/slide" Target="slides/slide3.xml"/><Relationship Id="rId13" Type="http://schemas.openxmlformats.org/officeDocument/2006/relationships/slide" Target="slides/slide4.xml"/><Relationship Id="rId14" Type="http://schemas.openxmlformats.org/officeDocument/2006/relationships/slide" Target="slides/slide5.xml"/><Relationship Id="rId15" Type="http://schemas.openxmlformats.org/officeDocument/2006/relationships/slide" Target="slides/slide6.xml"/><Relationship Id="rId16" Type="http://schemas.openxmlformats.org/officeDocument/2006/relationships/slide" Target="slides/slide7.xml"/><Relationship Id="rId17" Type="http://schemas.openxmlformats.org/officeDocument/2006/relationships/slide" Target="slides/slide8.xml"/><Relationship Id="rId18" Type="http://schemas.openxmlformats.org/officeDocument/2006/relationships/slide" Target="slides/slide9.xml"/><Relationship Id="rId19" Type="http://schemas.openxmlformats.org/officeDocument/2006/relationships/slide" Target="slides/slide10.xml"/><Relationship Id="rId20" Type="http://schemas.openxmlformats.org/officeDocument/2006/relationships/slide" Target="slides/slide11.xml"/><Relationship Id="rId21" Type="http://schemas.openxmlformats.org/officeDocument/2006/relationships/slide" Target="slides/slide12.xml"/><Relationship Id="rId22" Type="http://schemas.openxmlformats.org/officeDocument/2006/relationships/slide" Target="slides/slide13.xml"/><Relationship Id="rId23" Type="http://schemas.openxmlformats.org/officeDocument/2006/relationships/slide" Target="slides/slide14.xml"/><Relationship Id="rId24" Type="http://schemas.openxmlformats.org/officeDocument/2006/relationships/slide" Target="slides/slide15.xml"/><Relationship Id="rId25" Type="http://schemas.openxmlformats.org/officeDocument/2006/relationships/slide" Target="slides/slide16.xml"/><Relationship Id="rId26" Type="http://schemas.openxmlformats.org/officeDocument/2006/relationships/slide" Target="slides/slide17.xml"/><Relationship Id="rId27" Type="http://schemas.openxmlformats.org/officeDocument/2006/relationships/slide" Target="slides/slide18.xml"/><Relationship Id="rId28" Type="http://schemas.openxmlformats.org/officeDocument/2006/relationships/slide" Target="slides/slide19.xml"/><Relationship Id="rId29" Type="http://schemas.openxmlformats.org/officeDocument/2006/relationships/slide" Target="slides/slide20.xml"/><Relationship Id="rId30" Type="http://schemas.openxmlformats.org/officeDocument/2006/relationships/slide" Target="slides/slide21.xml"/><Relationship Id="rId31" Type="http://schemas.openxmlformats.org/officeDocument/2006/relationships/slide" Target="slides/slide22.xml"/><Relationship Id="rId32" Type="http://schemas.openxmlformats.org/officeDocument/2006/relationships/slide" Target="slides/slide23.xml"/><Relationship Id="rId33" Type="http://schemas.openxmlformats.org/officeDocument/2006/relationships/slide" Target="slides/slide24.xml"/><Relationship Id="rId34" Type="http://schemas.openxmlformats.org/officeDocument/2006/relationships/slide" Target="slides/slide25.xml"/><Relationship Id="rId35" Type="http://schemas.openxmlformats.org/officeDocument/2006/relationships/slide" Target="slides/slide26.xml"/><Relationship Id="rId36" Type="http://schemas.openxmlformats.org/officeDocument/2006/relationships/slide" Target="slides/slide27.xml"/><Relationship Id="rId37" Type="http://schemas.openxmlformats.org/officeDocument/2006/relationships/slide" Target="slides/slide28.xml"/><Relationship Id="rId38" Type="http://schemas.openxmlformats.org/officeDocument/2006/relationships/slide" Target="slides/slide29.xml"/><Relationship Id="rId39" Type="http://schemas.openxmlformats.org/officeDocument/2006/relationships/slide" Target="slides/slide30.xml"/><Relationship Id="rId40" Type="http://schemas.openxmlformats.org/officeDocument/2006/relationships/slide" Target="slides/slide31.xml"/><Relationship Id="rId41" Type="http://schemas.openxmlformats.org/officeDocument/2006/relationships/slide" Target="slides/slide32.xml"/><Relationship Id="rId42" Type="http://schemas.openxmlformats.org/officeDocument/2006/relationships/slide" Target="slides/slide33.xml"/><Relationship Id="rId43" Type="http://schemas.openxmlformats.org/officeDocument/2006/relationships/slide" Target="slides/slide34.xml"/><Relationship Id="rId44" Type="http://schemas.openxmlformats.org/officeDocument/2006/relationships/slide" Target="slides/slide35.xml"/><Relationship Id="rId45" Type="http://schemas.openxmlformats.org/officeDocument/2006/relationships/slide" Target="slides/slide36.xml"/><Relationship Id="rId46" Type="http://schemas.openxmlformats.org/officeDocument/2006/relationships/slide" Target="slides/slide37.xml"/><Relationship Id="rId47" Type="http://schemas.openxmlformats.org/officeDocument/2006/relationships/slide" Target="slides/slide38.xml"/><Relationship Id="rId48" Type="http://schemas.openxmlformats.org/officeDocument/2006/relationships/slide" Target="slides/slide39.xml"/><Relationship Id="rId49" Type="http://schemas.openxmlformats.org/officeDocument/2006/relationships/slide" Target="slides/slide40.xml"/><Relationship Id="rId50" Type="http://schemas.openxmlformats.org/officeDocument/2006/relationships/slide" Target="slides/slide41.xml"/><Relationship Id="rId51" Type="http://schemas.openxmlformats.org/officeDocument/2006/relationships/slide" Target="slides/slide42.xml"/><Relationship Id="rId52" Type="http://schemas.openxmlformats.org/officeDocument/2006/relationships/slide" Target="slides/slide43.xml"/><Relationship Id="rId53" Type="http://schemas.openxmlformats.org/officeDocument/2006/relationships/slide" Target="slides/slide44.xml"/><Relationship Id="rId54" Type="http://schemas.openxmlformats.org/officeDocument/2006/relationships/slide" Target="slides/slide45.xml"/><Relationship Id="rId55" Type="http://schemas.openxmlformats.org/officeDocument/2006/relationships/slide" Target="slides/slide46.xml"/><Relationship Id="rId56" Type="http://schemas.openxmlformats.org/officeDocument/2006/relationships/slide" Target="slides/slide47.xml"/><Relationship Id="rId57" Type="http://schemas.openxmlformats.org/officeDocument/2006/relationships/slide" Target="slides/slide48.xml"/><Relationship Id="rId58" Type="http://schemas.openxmlformats.org/officeDocument/2006/relationships/slide" Target="slides/slide49.xml"/><Relationship Id="rId59"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8.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4" name="PlaceHolder 2"/>
          <p:cNvSpPr>
            <a:spLocks noGrp="1"/>
          </p:cNvSpPr>
          <p:nvPr>
            <p:ph type="subTitle"/>
          </p:nvPr>
        </p:nvSpPr>
        <p:spPr>
          <a:xfrm>
            <a:off x="457200" y="1600200"/>
            <a:ext cx="8229240" cy="3916800"/>
          </a:xfrm>
          <a:prstGeom prst="rect">
            <a:avLst/>
          </a:prstGeom>
          <a:noFill/>
          <a:ln w="0">
            <a:noFill/>
          </a:ln>
        </p:spPr>
        <p:txBody>
          <a:bodyPr lIns="0" rIns="0" tIns="0" bIns="0" anchor="ctr">
            <a:noAutofit/>
          </a:bodyPr>
          <a:p>
            <a:pPr indent="0" algn="ctr">
              <a:buNone/>
            </a:pPr>
            <a:endParaRPr b="0" lang="en-GB" sz="3200" strike="noStrike" u="none">
              <a:solidFill>
                <a:srgbClr val="ffffff"/>
              </a:solidFill>
              <a:uFillTx/>
              <a:latin typeface="Arial"/>
            </a:endParaRPr>
          </a:p>
        </p:txBody>
      </p:sp>
      <p:sp>
        <p:nvSpPr>
          <p:cNvPr id="4" name="PlaceHolder 3"/>
          <p:cNvSpPr>
            <a:spLocks noGrp="1"/>
          </p:cNvSpPr>
          <p:nvPr>
            <p:ph type="sldNum" idx="1"/>
          </p:nvPr>
        </p:nvSpPr>
        <p:spPr/>
        <p:txBody>
          <a:bodyPr/>
          <a:p>
            <a:fld id="{DA1D8B44-0F49-4977-9B34-F01EB643D2FD}" type="slidenum">
              <a:t>&lt;#&gt;</a:t>
            </a:fld>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Title and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9" name="PlaceHolder 2"/>
          <p:cNvSpPr>
            <a:spLocks noGrp="1"/>
          </p:cNvSpPr>
          <p:nvPr>
            <p:ph type="subTitle"/>
          </p:nvPr>
        </p:nvSpPr>
        <p:spPr>
          <a:xfrm>
            <a:off x="457200" y="1600200"/>
            <a:ext cx="8229240" cy="3916800"/>
          </a:xfrm>
          <a:prstGeom prst="rect">
            <a:avLst/>
          </a:prstGeom>
          <a:noFill/>
          <a:ln w="0">
            <a:noFill/>
          </a:ln>
        </p:spPr>
        <p:txBody>
          <a:bodyPr lIns="0" rIns="0" tIns="0" bIns="0" anchor="ctr">
            <a:noAutofit/>
          </a:bodyPr>
          <a:p>
            <a:pPr indent="0" algn="ctr">
              <a:buNone/>
            </a:pPr>
            <a:endParaRPr b="0" lang="en-GB" sz="3200" strike="noStrike" u="none">
              <a:solidFill>
                <a:srgbClr val="000000"/>
              </a:solidFill>
              <a:uFillTx/>
              <a:latin typeface="Arial"/>
            </a:endParaRPr>
          </a:p>
        </p:txBody>
      </p:sp>
      <p:sp>
        <p:nvSpPr>
          <p:cNvPr id="4" name="PlaceHolder 3"/>
          <p:cNvSpPr>
            <a:spLocks noGrp="1"/>
          </p:cNvSpPr>
          <p:nvPr>
            <p:ph type="sldNum" idx="2"/>
          </p:nvPr>
        </p:nvSpPr>
        <p:spPr/>
        <p:txBody>
          <a:bodyPr/>
          <a:p>
            <a:fld id="{7DE04E26-7B10-46D9-A487-4E0FA6738D46}" type="slidenum">
              <a:t>&lt;#&gt;</a:t>
            </a:fld>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and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11" name="PlaceHolder 2"/>
          <p:cNvSpPr>
            <a:spLocks noGrp="1"/>
          </p:cNvSpPr>
          <p:nvPr>
            <p:ph/>
          </p:nvPr>
        </p:nvSpPr>
        <p:spPr>
          <a:xfrm>
            <a:off x="457200" y="1600200"/>
            <a:ext cx="8229240" cy="3916800"/>
          </a:xfrm>
          <a:prstGeom prst="rect">
            <a:avLst/>
          </a:prstGeom>
          <a:noFill/>
          <a:ln w="0">
            <a:noFill/>
          </a:ln>
        </p:spPr>
        <p:txBody>
          <a:bodyPr lIns="0" rIns="0" tIns="0" bIns="0" anchor="t">
            <a:normAutofit/>
          </a:bodyPr>
          <a:p>
            <a:pPr indent="0">
              <a:spcBef>
                <a:spcPts val="1417"/>
              </a:spcBef>
              <a:buNone/>
            </a:pPr>
            <a:endParaRPr b="0" lang="en-GB" sz="2400" strike="noStrike" u="none">
              <a:solidFill>
                <a:srgbClr val="000000"/>
              </a:solidFill>
              <a:uFillTx/>
              <a:latin typeface="Myriad Pro"/>
            </a:endParaRPr>
          </a:p>
        </p:txBody>
      </p:sp>
      <p:sp>
        <p:nvSpPr>
          <p:cNvPr id="4" name="PlaceHolder 3"/>
          <p:cNvSpPr>
            <a:spLocks noGrp="1"/>
          </p:cNvSpPr>
          <p:nvPr>
            <p:ph type="sldNum" idx="2"/>
          </p:nvPr>
        </p:nvSpPr>
        <p:spPr/>
        <p:txBody>
          <a:bodyPr/>
          <a:p>
            <a:fld id="{F08E1629-7AA1-4C7C-9B8B-9718377CF65F}" type="slidenum">
              <a:t>&lt;#&gt;</a:t>
            </a:fld>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Section Header">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16" name="PlaceHolder 2"/>
          <p:cNvSpPr>
            <a:spLocks noGrp="1"/>
          </p:cNvSpPr>
          <p:nvPr>
            <p:ph/>
          </p:nvPr>
        </p:nvSpPr>
        <p:spPr>
          <a:xfrm>
            <a:off x="457200" y="1600200"/>
            <a:ext cx="8229240" cy="3916800"/>
          </a:xfrm>
          <a:prstGeom prst="rect">
            <a:avLst/>
          </a:prstGeom>
          <a:noFill/>
          <a:ln w="0">
            <a:noFill/>
          </a:ln>
        </p:spPr>
        <p:txBody>
          <a:bodyPr lIns="0" rIns="0" tIns="0" bIns="0" anchor="t">
            <a:normAutofit/>
          </a:bodyPr>
          <a:p>
            <a:pPr indent="0">
              <a:spcBef>
                <a:spcPts val="1417"/>
              </a:spcBef>
              <a:buNone/>
            </a:pPr>
            <a:endParaRPr b="0" lang="en-GB" sz="2400" strike="noStrike" u="none">
              <a:solidFill>
                <a:srgbClr val="000000"/>
              </a:solidFill>
              <a:uFillTx/>
              <a:latin typeface="Myriad Pro"/>
            </a:endParaRPr>
          </a:p>
        </p:txBody>
      </p:sp>
      <p:sp>
        <p:nvSpPr>
          <p:cNvPr id="4" name="PlaceHolder 3"/>
          <p:cNvSpPr>
            <a:spLocks noGrp="1"/>
          </p:cNvSpPr>
          <p:nvPr>
            <p:ph type="sldNum" idx="3"/>
          </p:nvPr>
        </p:nvSpPr>
        <p:spPr/>
        <p:txBody>
          <a:bodyPr/>
          <a:p>
            <a:fld id="{17882C2B-001F-4E92-AD39-5C52F42BF32B}" type="slidenum">
              <a:t>&lt;#&gt;</a:t>
            </a:fld>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Comparison">
    <p:spTree>
      <p:nvGrpSpPr>
        <p:cNvPr id="1" name=""/>
        <p:cNvGrpSpPr/>
        <p:nvPr/>
      </p:nvGrpSpPr>
      <p:grpSpPr>
        <a:xfrm>
          <a:off x="0" y="0"/>
          <a:ext cx="0" cy="0"/>
          <a:chOff x="0" y="0"/>
          <a:chExt cx="0" cy="0"/>
        </a:xfrm>
      </p:grpSpPr>
      <p:sp>
        <p:nvSpPr>
          <p:cNvPr id="21"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22" name="PlaceHolder 2"/>
          <p:cNvSpPr>
            <a:spLocks noGrp="1"/>
          </p:cNvSpPr>
          <p:nvPr>
            <p:ph/>
          </p:nvPr>
        </p:nvSpPr>
        <p:spPr>
          <a:xfrm>
            <a:off x="457200" y="1600200"/>
            <a:ext cx="8229240" cy="3916800"/>
          </a:xfrm>
          <a:prstGeom prst="rect">
            <a:avLst/>
          </a:prstGeom>
          <a:noFill/>
          <a:ln w="0">
            <a:noFill/>
          </a:ln>
        </p:spPr>
        <p:txBody>
          <a:bodyPr lIns="0" rIns="0" tIns="0" bIns="0" anchor="t">
            <a:normAutofit/>
          </a:bodyPr>
          <a:p>
            <a:pPr indent="0">
              <a:spcBef>
                <a:spcPts val="1417"/>
              </a:spcBef>
              <a:buNone/>
            </a:pPr>
            <a:endParaRPr b="0" lang="en-GB" sz="2400" strike="noStrike" u="none">
              <a:solidFill>
                <a:srgbClr val="000000"/>
              </a:solidFill>
              <a:uFillTx/>
              <a:latin typeface="Myriad Pro"/>
            </a:endParaRPr>
          </a:p>
        </p:txBody>
      </p:sp>
      <p:sp>
        <p:nvSpPr>
          <p:cNvPr id="4" name="PlaceHolder 3"/>
          <p:cNvSpPr>
            <a:spLocks noGrp="1"/>
          </p:cNvSpPr>
          <p:nvPr>
            <p:ph type="sldNum" idx="4"/>
          </p:nvPr>
        </p:nvSpPr>
        <p:spPr/>
        <p:txBody>
          <a:bodyPr/>
          <a:p>
            <a:fld id="{5EEA5297-95AA-4CB4-9FDC-846358A2AFA1}" type="slidenum">
              <a:t>&lt;#&gt;</a:t>
            </a:fld>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Only">
    <p:spTree>
      <p:nvGrpSpPr>
        <p:cNvPr id="1" name=""/>
        <p:cNvGrpSpPr/>
        <p:nvPr/>
      </p:nvGrpSpPr>
      <p:grpSpPr>
        <a:xfrm>
          <a:off x="0" y="0"/>
          <a:ext cx="0" cy="0"/>
          <a:chOff x="0" y="0"/>
          <a:chExt cx="0" cy="0"/>
        </a:xfrm>
      </p:grpSpPr>
      <p:sp>
        <p:nvSpPr>
          <p:cNvPr id="25"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26" name="PlaceHolder 2"/>
          <p:cNvSpPr>
            <a:spLocks noGrp="1"/>
          </p:cNvSpPr>
          <p:nvPr>
            <p:ph/>
          </p:nvPr>
        </p:nvSpPr>
        <p:spPr>
          <a:xfrm>
            <a:off x="457200" y="1600200"/>
            <a:ext cx="8229240" cy="3916800"/>
          </a:xfrm>
          <a:prstGeom prst="rect">
            <a:avLst/>
          </a:prstGeom>
          <a:noFill/>
          <a:ln w="0">
            <a:noFill/>
          </a:ln>
        </p:spPr>
        <p:txBody>
          <a:bodyPr lIns="0" rIns="0" tIns="0" bIns="0" anchor="t">
            <a:normAutofit/>
          </a:bodyPr>
          <a:p>
            <a:pPr indent="0">
              <a:spcBef>
                <a:spcPts val="1417"/>
              </a:spcBef>
              <a:buNone/>
            </a:pPr>
            <a:endParaRPr b="0" lang="en-GB" sz="2400" strike="noStrike" u="none">
              <a:solidFill>
                <a:srgbClr val="000000"/>
              </a:solidFill>
              <a:uFillTx/>
              <a:latin typeface="Myriad Pro"/>
            </a:endParaRPr>
          </a:p>
        </p:txBody>
      </p:sp>
      <p:sp>
        <p:nvSpPr>
          <p:cNvPr id="4" name="PlaceHolder 3"/>
          <p:cNvSpPr>
            <a:spLocks noGrp="1"/>
          </p:cNvSpPr>
          <p:nvPr>
            <p:ph type="sldNum" idx="5"/>
          </p:nvPr>
        </p:nvSpPr>
        <p:spPr/>
        <p:txBody>
          <a:bodyPr/>
          <a:p>
            <a:fld id="{FD6BDE07-E97B-40A8-8687-8C559BDB188F}" type="slidenum">
              <a:t>&lt;#&gt;</a:t>
            </a:fld>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Blank">
    <p:spTree>
      <p:nvGrpSpPr>
        <p:cNvPr id="1" name=""/>
        <p:cNvGrpSpPr/>
        <p:nvPr/>
      </p:nvGrpSpPr>
      <p:grpSpPr>
        <a:xfrm>
          <a:off x="0" y="0"/>
          <a:ext cx="0" cy="0"/>
          <a:chOff x="0" y="0"/>
          <a:chExt cx="0" cy="0"/>
        </a:xfrm>
      </p:grpSpPr>
      <p:sp>
        <p:nvSpPr>
          <p:cNvPr id="28"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29" name="PlaceHolder 2"/>
          <p:cNvSpPr>
            <a:spLocks noGrp="1"/>
          </p:cNvSpPr>
          <p:nvPr>
            <p:ph/>
          </p:nvPr>
        </p:nvSpPr>
        <p:spPr>
          <a:xfrm>
            <a:off x="457200" y="1600200"/>
            <a:ext cx="8229240" cy="3916800"/>
          </a:xfrm>
          <a:prstGeom prst="rect">
            <a:avLst/>
          </a:prstGeom>
          <a:noFill/>
          <a:ln w="0">
            <a:noFill/>
          </a:ln>
        </p:spPr>
        <p:txBody>
          <a:bodyPr lIns="0" rIns="0" tIns="0" bIns="0" anchor="t">
            <a:normAutofit/>
          </a:bodyPr>
          <a:p>
            <a:pPr indent="0">
              <a:spcBef>
                <a:spcPts val="1417"/>
              </a:spcBef>
              <a:buNone/>
            </a:pPr>
            <a:endParaRPr b="0" lang="en-GB" sz="2400" strike="noStrike" u="none">
              <a:solidFill>
                <a:srgbClr val="000000"/>
              </a:solidFill>
              <a:uFillTx/>
              <a:latin typeface="Myriad Pro"/>
            </a:endParaRPr>
          </a:p>
        </p:txBody>
      </p:sp>
      <p:sp>
        <p:nvSpPr>
          <p:cNvPr id="4" name="PlaceHolder 3"/>
          <p:cNvSpPr>
            <a:spLocks noGrp="1"/>
          </p:cNvSpPr>
          <p:nvPr>
            <p:ph type="sldNum" idx="6"/>
          </p:nvPr>
        </p:nvSpPr>
        <p:spPr/>
        <p:txBody>
          <a:bodyPr/>
          <a:p>
            <a:fld id="{5055B4F0-C541-48A1-A4D1-54836D747B8A}" type="slidenum">
              <a:t>&lt;#&gt;</a:t>
            </a:fld>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Content with Caption">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35" name="PlaceHolder 2"/>
          <p:cNvSpPr>
            <a:spLocks noGrp="1"/>
          </p:cNvSpPr>
          <p:nvPr>
            <p:ph/>
          </p:nvPr>
        </p:nvSpPr>
        <p:spPr>
          <a:xfrm>
            <a:off x="457200" y="1600200"/>
            <a:ext cx="8229240" cy="3916800"/>
          </a:xfrm>
          <a:prstGeom prst="rect">
            <a:avLst/>
          </a:prstGeom>
          <a:noFill/>
          <a:ln w="0">
            <a:noFill/>
          </a:ln>
        </p:spPr>
        <p:txBody>
          <a:bodyPr lIns="0" rIns="0" tIns="0" bIns="0" anchor="t">
            <a:normAutofit/>
          </a:bodyPr>
          <a:p>
            <a:pPr indent="0">
              <a:spcBef>
                <a:spcPts val="1417"/>
              </a:spcBef>
              <a:buNone/>
            </a:pPr>
            <a:endParaRPr b="0" lang="en-GB" sz="2400" strike="noStrike" u="none">
              <a:solidFill>
                <a:srgbClr val="000000"/>
              </a:solidFill>
              <a:uFillTx/>
              <a:latin typeface="Myriad Pro"/>
            </a:endParaRPr>
          </a:p>
        </p:txBody>
      </p:sp>
      <p:sp>
        <p:nvSpPr>
          <p:cNvPr id="4" name="PlaceHolder 3"/>
          <p:cNvSpPr>
            <a:spLocks noGrp="1"/>
          </p:cNvSpPr>
          <p:nvPr>
            <p:ph type="sldNum" idx="7"/>
          </p:nvPr>
        </p:nvSpPr>
        <p:spPr/>
        <p:txBody>
          <a:bodyPr/>
          <a:p>
            <a:fld id="{F1227B8B-5EE8-4CD9-A1E9-8BDA160D6F08}" type="slidenum">
              <a:t>&lt;#&gt;</a:t>
            </a:fld>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Picture with Caption">
    <p:spTree>
      <p:nvGrpSpPr>
        <p:cNvPr id="1" name=""/>
        <p:cNvGrpSpPr/>
        <p:nvPr/>
      </p:nvGrpSpPr>
      <p:grpSpPr>
        <a:xfrm>
          <a:off x="0" y="0"/>
          <a:ext cx="0" cy="0"/>
          <a:chOff x="0" y="0"/>
          <a:chExt cx="0" cy="0"/>
        </a:xfrm>
      </p:grpSpPr>
      <p:sp>
        <p:nvSpPr>
          <p:cNvPr id="40" name="PlaceHolder 1"/>
          <p:cNvSpPr>
            <a:spLocks noGrp="1"/>
          </p:cNvSpPr>
          <p:nvPr>
            <p:ph type="title"/>
          </p:nvPr>
        </p:nvSpPr>
        <p:spPr>
          <a:xfrm>
            <a:off x="457200" y="274680"/>
            <a:ext cx="8229240" cy="1142640"/>
          </a:xfrm>
          <a:prstGeom prst="rect">
            <a:avLst/>
          </a:prstGeom>
          <a:noFill/>
          <a:ln w="0">
            <a:noFill/>
          </a:ln>
        </p:spPr>
        <p:txBody>
          <a:bodyPr lIns="0" rIns="0" tIns="0" bIns="0" anchor="ctr">
            <a:noAutofit/>
          </a:bodyPr>
          <a:p>
            <a:pPr indent="0">
              <a:buNone/>
            </a:pPr>
            <a:endParaRPr b="0" lang="en-GB" sz="1800" strike="noStrike" u="none">
              <a:solidFill>
                <a:srgbClr val="000000"/>
              </a:solidFill>
              <a:uFillTx/>
              <a:latin typeface="Myriad Pro"/>
            </a:endParaRPr>
          </a:p>
        </p:txBody>
      </p:sp>
      <p:sp>
        <p:nvSpPr>
          <p:cNvPr id="41" name="PlaceHolder 2"/>
          <p:cNvSpPr>
            <a:spLocks noGrp="1"/>
          </p:cNvSpPr>
          <p:nvPr>
            <p:ph/>
          </p:nvPr>
        </p:nvSpPr>
        <p:spPr>
          <a:xfrm>
            <a:off x="457200" y="1600200"/>
            <a:ext cx="8229240" cy="3916800"/>
          </a:xfrm>
          <a:prstGeom prst="rect">
            <a:avLst/>
          </a:prstGeom>
          <a:noFill/>
          <a:ln w="0">
            <a:noFill/>
          </a:ln>
        </p:spPr>
        <p:txBody>
          <a:bodyPr lIns="0" rIns="0" tIns="0" bIns="0" anchor="t">
            <a:normAutofit/>
          </a:bodyPr>
          <a:p>
            <a:pPr indent="0">
              <a:spcBef>
                <a:spcPts val="1417"/>
              </a:spcBef>
              <a:buNone/>
            </a:pPr>
            <a:endParaRPr b="0" lang="en-GB" sz="2400" strike="noStrike" u="none">
              <a:solidFill>
                <a:srgbClr val="000000"/>
              </a:solidFill>
              <a:uFillTx/>
              <a:latin typeface="Myriad Pro"/>
            </a:endParaRPr>
          </a:p>
        </p:txBody>
      </p:sp>
      <p:sp>
        <p:nvSpPr>
          <p:cNvPr id="4" name="PlaceHolder 3"/>
          <p:cNvSpPr>
            <a:spLocks noGrp="1"/>
          </p:cNvSpPr>
          <p:nvPr>
            <p:ph type="sldNum" idx="8"/>
          </p:nvPr>
        </p:nvSpPr>
        <p:spPr/>
        <p:txBody>
          <a:bodyPr/>
          <a:p>
            <a:fld id="{A47AA03B-4D59-4DD9-9F51-3CAC189350FE}" type="slidenum">
              <a:t>&lt;#&gt;</a:t>
            </a:fld>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2.jpeg"/><Relationship Id="rId3" Type="http://schemas.openxmlformats.org/officeDocument/2006/relationships/slideLayout" Target="../slideLayouts/slideLayout2.xml"/><Relationship Id="rId4" Type="http://schemas.openxmlformats.org/officeDocument/2006/relationships/slideLayout" Target="../slideLayouts/slideLayout3.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2.jpeg"/><Relationship Id="rId3" Type="http://schemas.openxmlformats.org/officeDocument/2006/relationships/slideLayout" Target="../slideLayouts/slideLayout4.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image" Target="../media/image2.jpeg"/><Relationship Id="rId3" Type="http://schemas.openxmlformats.org/officeDocument/2006/relationships/slideLayout" Target="../slideLayouts/slideLayout5.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image" Target="../media/image2.jpeg"/><Relationship Id="rId3" Type="http://schemas.openxmlformats.org/officeDocument/2006/relationships/slideLayout" Target="../slideLayouts/slideLayout6.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image" Target="../media/image2.jpeg"/><Relationship Id="rId3" Type="http://schemas.openxmlformats.org/officeDocument/2006/relationships/slideLayout" Target="../slideLayouts/slideLayout7.xml"/>
</Relationships>
</file>

<file path=ppt/slideMasters/_rels/slideMaster7.xml.rels><?xml version="1.0" encoding="UTF-8"?>
<Relationships xmlns="http://schemas.openxmlformats.org/package/2006/relationships"><Relationship Id="rId1" Type="http://schemas.openxmlformats.org/officeDocument/2006/relationships/theme" Target="../theme/theme7.xml"/><Relationship Id="rId2" Type="http://schemas.openxmlformats.org/officeDocument/2006/relationships/image" Target="../media/image2.jpeg"/><Relationship Id="rId3" Type="http://schemas.openxmlformats.org/officeDocument/2006/relationships/slideLayout" Target="../slideLayouts/slideLayout8.xml"/>
</Relationships>
</file>

<file path=ppt/slideMasters/_rels/slideMaster8.xml.rels><?xml version="1.0" encoding="UTF-8"?>
<Relationships xmlns="http://schemas.openxmlformats.org/package/2006/relationships"><Relationship Id="rId1" Type="http://schemas.openxmlformats.org/officeDocument/2006/relationships/theme" Target="../theme/theme8.xml"/><Relationship Id="rId2" Type="http://schemas.openxmlformats.org/officeDocument/2006/relationships/image" Target="../media/image2.jpeg"/><Relationship Id="rId3" Type="http://schemas.openxmlformats.org/officeDocument/2006/relationships/slideLayout" Target="../slideLayouts/slideLayout9.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683640" y="1989000"/>
            <a:ext cx="7772040" cy="146952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0" lang="en-GB" sz="3300" strike="noStrike" u="none">
                <a:solidFill>
                  <a:srgbClr val="000000"/>
                </a:solidFill>
                <a:uFillTx/>
                <a:latin typeface="Myriad Pro"/>
                <a:ea typeface="Myriad Pro"/>
              </a:rPr>
              <a:t>T</a:t>
            </a:r>
            <a:r>
              <a:rPr b="0" lang="en-GB" sz="3300" strike="noStrike" u="none">
                <a:solidFill>
                  <a:srgbClr val="000000"/>
                </a:solidFill>
                <a:uFillTx/>
                <a:latin typeface="Myriad Pro"/>
                <a:ea typeface="Myriad Pro"/>
              </a:rPr>
              <a:t>i</a:t>
            </a:r>
            <a:r>
              <a:rPr b="0" lang="en-GB" sz="3300" strike="noStrike" u="none">
                <a:solidFill>
                  <a:srgbClr val="000000"/>
                </a:solidFill>
                <a:uFillTx/>
                <a:latin typeface="Myriad Pro"/>
                <a:ea typeface="Myriad Pro"/>
              </a:rPr>
              <a:t>t</a:t>
            </a:r>
            <a:r>
              <a:rPr b="0" lang="en-GB" sz="3300" strike="noStrike" u="none">
                <a:solidFill>
                  <a:srgbClr val="000000"/>
                </a:solidFill>
                <a:uFillTx/>
                <a:latin typeface="Myriad Pro"/>
                <a:ea typeface="Myriad Pro"/>
              </a:rPr>
              <a:t>l</a:t>
            </a:r>
            <a:r>
              <a:rPr b="0" lang="en-GB" sz="3300" strike="noStrike" u="none">
                <a:solidFill>
                  <a:srgbClr val="000000"/>
                </a:solidFill>
                <a:uFillTx/>
                <a:latin typeface="Myriad Pro"/>
                <a:ea typeface="Myriad Pro"/>
              </a:rPr>
              <a:t>e</a:t>
            </a:r>
            <a:r>
              <a:rPr b="0" lang="en-GB" sz="3300" strike="noStrike" u="none">
                <a:solidFill>
                  <a:srgbClr val="000000"/>
                </a:solidFill>
                <a:uFillTx/>
                <a:latin typeface="Myriad Pro"/>
                <a:ea typeface="Myriad Pro"/>
              </a:rPr>
              <a:t> </a:t>
            </a:r>
            <a:r>
              <a:rPr b="0" lang="en-GB" sz="3300" strike="noStrike" u="none">
                <a:solidFill>
                  <a:srgbClr val="000000"/>
                </a:solidFill>
                <a:uFillTx/>
                <a:latin typeface="Myriad Pro"/>
                <a:ea typeface="Myriad Pro"/>
              </a:rPr>
              <a:t>T</a:t>
            </a:r>
            <a:r>
              <a:rPr b="0" lang="en-GB" sz="3300" strike="noStrike" u="none">
                <a:solidFill>
                  <a:srgbClr val="000000"/>
                </a:solidFill>
                <a:uFillTx/>
                <a:latin typeface="Myriad Pro"/>
                <a:ea typeface="Myriad Pro"/>
              </a:rPr>
              <a:t>e</a:t>
            </a:r>
            <a:r>
              <a:rPr b="0" lang="en-GB" sz="3300" strike="noStrike" u="none">
                <a:solidFill>
                  <a:srgbClr val="000000"/>
                </a:solidFill>
                <a:uFillTx/>
                <a:latin typeface="Myriad Pro"/>
                <a:ea typeface="Myriad Pro"/>
              </a:rPr>
              <a:t>x</a:t>
            </a:r>
            <a:r>
              <a:rPr b="0" lang="en-GB" sz="3300" strike="noStrike" u="none">
                <a:solidFill>
                  <a:srgbClr val="000000"/>
                </a:solidFill>
                <a:uFillTx/>
                <a:latin typeface="Myriad Pro"/>
                <a:ea typeface="Myriad Pro"/>
              </a:rPr>
              <a:t>t</a:t>
            </a:r>
            <a:endParaRPr b="0" lang="en-GB" sz="3300" strike="noStrike" u="none">
              <a:solidFill>
                <a:srgbClr val="000000"/>
              </a:solidFill>
              <a:uFillTx/>
              <a:latin typeface="Myriad Pro"/>
            </a:endParaRPr>
          </a:p>
        </p:txBody>
      </p:sp>
      <p:sp>
        <p:nvSpPr>
          <p:cNvPr id="1" name="PlaceHolder 2"/>
          <p:cNvSpPr>
            <a:spLocks noGrp="1"/>
          </p:cNvSpPr>
          <p:nvPr>
            <p:ph type="body"/>
          </p:nvPr>
        </p:nvSpPr>
        <p:spPr>
          <a:xfrm>
            <a:off x="1369440" y="3744720"/>
            <a:ext cx="6400440" cy="1752120"/>
          </a:xfrm>
          <a:prstGeom prst="rect">
            <a:avLst/>
          </a:prstGeom>
          <a:noFill/>
          <a:ln w="12600">
            <a:noFill/>
          </a:ln>
        </p:spPr>
        <p:txBody>
          <a:bodyPr lIns="45720" rIns="45720" tIns="45000" bIns="45000" anchor="t">
            <a:noAutofit/>
          </a:bodyPr>
          <a:p>
            <a:pPr indent="0" algn="ctr" defTabSz="685800">
              <a:lnSpc>
                <a:spcPct val="100000"/>
              </a:lnSpc>
              <a:spcBef>
                <a:spcPts val="499"/>
              </a:spcBef>
              <a:buNone/>
              <a:tabLst>
                <a:tab algn="l" pos="0"/>
              </a:tabLst>
            </a:pPr>
            <a:r>
              <a:rPr b="0" lang="en-GB" sz="2400" strike="noStrike" u="none">
                <a:solidFill>
                  <a:srgbClr val="888888"/>
                </a:solidFill>
                <a:uFillTx/>
                <a:latin typeface="Myriad Pro"/>
                <a:ea typeface="Myriad Pro"/>
              </a:rPr>
              <a:t>Body Level One</a:t>
            </a:r>
            <a:endParaRPr b="0" lang="en-GB" sz="2400" strike="noStrike" u="none">
              <a:solidFill>
                <a:srgbClr val="000000"/>
              </a:solidFill>
              <a:uFillTx/>
              <a:latin typeface="Myriad Pro"/>
            </a:endParaRPr>
          </a:p>
          <a:p>
            <a:pPr indent="0" algn="ctr" defTabSz="685800">
              <a:lnSpc>
                <a:spcPct val="100000"/>
              </a:lnSpc>
              <a:spcBef>
                <a:spcPts val="499"/>
              </a:spcBef>
              <a:buNone/>
              <a:tabLst>
                <a:tab algn="l" pos="0"/>
              </a:tabLst>
            </a:pPr>
            <a:r>
              <a:rPr b="0" lang="en-GB" sz="2400" strike="noStrike" u="none">
                <a:solidFill>
                  <a:srgbClr val="888888"/>
                </a:solidFill>
                <a:uFillTx/>
                <a:latin typeface="Myriad Pro"/>
                <a:ea typeface="Myriad Pro"/>
              </a:rPr>
              <a:t>Body Level Two</a:t>
            </a:r>
            <a:endParaRPr b="0" lang="en-GB" sz="2400" strike="noStrike" u="none">
              <a:solidFill>
                <a:srgbClr val="000000"/>
              </a:solidFill>
              <a:uFillTx/>
              <a:latin typeface="Myriad Pro"/>
            </a:endParaRPr>
          </a:p>
          <a:p>
            <a:pPr indent="0" algn="ctr" defTabSz="685800">
              <a:lnSpc>
                <a:spcPct val="100000"/>
              </a:lnSpc>
              <a:spcBef>
                <a:spcPts val="499"/>
              </a:spcBef>
              <a:buNone/>
              <a:tabLst>
                <a:tab algn="l" pos="0"/>
              </a:tabLst>
            </a:pPr>
            <a:r>
              <a:rPr b="0" lang="en-GB" sz="2400" strike="noStrike" u="none">
                <a:solidFill>
                  <a:srgbClr val="888888"/>
                </a:solidFill>
                <a:uFillTx/>
                <a:latin typeface="Myriad Pro"/>
                <a:ea typeface="Myriad Pro"/>
              </a:rPr>
              <a:t>Body Level Three</a:t>
            </a:r>
            <a:endParaRPr b="0" lang="en-GB" sz="2400" strike="noStrike" u="none">
              <a:solidFill>
                <a:srgbClr val="000000"/>
              </a:solidFill>
              <a:uFillTx/>
              <a:latin typeface="Myriad Pro"/>
            </a:endParaRPr>
          </a:p>
          <a:p>
            <a:pPr indent="0" algn="ctr" defTabSz="685800">
              <a:lnSpc>
                <a:spcPct val="100000"/>
              </a:lnSpc>
              <a:spcBef>
                <a:spcPts val="499"/>
              </a:spcBef>
              <a:buNone/>
              <a:tabLst>
                <a:tab algn="l" pos="0"/>
              </a:tabLst>
            </a:pPr>
            <a:r>
              <a:rPr b="0" lang="en-GB" sz="2400" strike="noStrike" u="none">
                <a:solidFill>
                  <a:srgbClr val="888888"/>
                </a:solidFill>
                <a:uFillTx/>
                <a:latin typeface="Myriad Pro"/>
                <a:ea typeface="Myriad Pro"/>
              </a:rPr>
              <a:t>Body Level Four</a:t>
            </a:r>
            <a:endParaRPr b="0" lang="en-GB" sz="2400" strike="noStrike" u="none">
              <a:solidFill>
                <a:srgbClr val="000000"/>
              </a:solidFill>
              <a:uFillTx/>
              <a:latin typeface="Myriad Pro"/>
            </a:endParaRPr>
          </a:p>
          <a:p>
            <a:pPr indent="0" algn="ctr" defTabSz="685800">
              <a:lnSpc>
                <a:spcPct val="100000"/>
              </a:lnSpc>
              <a:spcBef>
                <a:spcPts val="499"/>
              </a:spcBef>
              <a:buNone/>
              <a:tabLst>
                <a:tab algn="l" pos="0"/>
              </a:tabLst>
            </a:pPr>
            <a:r>
              <a:rPr b="0" lang="en-GB" sz="2400" strike="noStrike" u="none">
                <a:solidFill>
                  <a:srgbClr val="888888"/>
                </a:solidFill>
                <a:uFillTx/>
                <a:latin typeface="Myriad Pro"/>
                <a:ea typeface="Myriad Pro"/>
              </a:rPr>
              <a:t>Body Level Five</a:t>
            </a:r>
            <a:endParaRPr b="0" lang="en-GB" sz="2400" strike="noStrike" u="none">
              <a:solidFill>
                <a:srgbClr val="000000"/>
              </a:solidFill>
              <a:uFillTx/>
              <a:latin typeface="Myriad Pro"/>
            </a:endParaRPr>
          </a:p>
        </p:txBody>
      </p:sp>
      <p:sp>
        <p:nvSpPr>
          <p:cNvPr id="2" name="PlaceHolder 3"/>
          <p:cNvSpPr>
            <a:spLocks noGrp="1"/>
          </p:cNvSpPr>
          <p:nvPr>
            <p:ph type="sldNum" idx="1"/>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045B7022-8A9E-4C5D-AFB8-C396455BB594}" type="slidenum">
              <a:rPr b="0" lang="en-GB" sz="900" strike="noStrike" u="none">
                <a:solidFill>
                  <a:srgbClr val="888888"/>
                </a:solidFill>
                <a:uFillTx/>
                <a:latin typeface="Myriad Pro"/>
                <a:ea typeface="Myriad Pro"/>
              </a:rPr>
              <a:t>47</a:t>
            </a:fld>
            <a:endParaRPr b="0" lang="en-GB" sz="900" strike="noStrike" u="none">
              <a:solidFill>
                <a:srgbClr val="ffffff"/>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49" r:id="rId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74680"/>
            <a:ext cx="8229240" cy="1142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0" lang="en-GB" sz="3300" strike="noStrike" u="none">
                <a:solidFill>
                  <a:srgbClr val="000000"/>
                </a:solidFill>
                <a:uFillTx/>
                <a:latin typeface="Myriad Pro"/>
                <a:ea typeface="Myriad Pro"/>
              </a:rPr>
              <a:t>Title Text</a:t>
            </a:r>
            <a:endParaRPr b="0" lang="en-GB" sz="3300" strike="noStrike" u="none">
              <a:solidFill>
                <a:srgbClr val="000000"/>
              </a:solidFill>
              <a:uFillTx/>
              <a:latin typeface="Myriad Pro"/>
            </a:endParaRPr>
          </a:p>
        </p:txBody>
      </p:sp>
      <p:sp>
        <p:nvSpPr>
          <p:cNvPr id="6" name="PlaceHolder 2"/>
          <p:cNvSpPr>
            <a:spLocks noGrp="1"/>
          </p:cNvSpPr>
          <p:nvPr>
            <p:ph type="body"/>
          </p:nvPr>
        </p:nvSpPr>
        <p:spPr>
          <a:xfrm>
            <a:off x="457200" y="1600200"/>
            <a:ext cx="8229240" cy="3916800"/>
          </a:xfrm>
          <a:prstGeom prst="rect">
            <a:avLst/>
          </a:prstGeom>
          <a:noFill/>
          <a:ln w="12600">
            <a:noFill/>
          </a:ln>
        </p:spPr>
        <p:txBody>
          <a:bodyPr lIns="45720" rIns="45720" tIns="45000" bIns="45000" anchor="t">
            <a:noAutofit/>
          </a:bodyPr>
          <a:p>
            <a:pPr marL="257040" indent="-25704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One</a:t>
            </a:r>
            <a:endParaRPr b="0" lang="en-GB" sz="2400" strike="noStrike" u="none">
              <a:solidFill>
                <a:srgbClr val="000000"/>
              </a:solidFill>
              <a:uFillTx/>
              <a:latin typeface="Myriad Pro"/>
            </a:endParaRPr>
          </a:p>
          <a:p>
            <a:pPr lvl="1" marL="587880" indent="-24480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Two</a:t>
            </a:r>
            <a:endParaRPr b="0" lang="en-GB" sz="2400" strike="noStrike" u="none">
              <a:solidFill>
                <a:srgbClr val="000000"/>
              </a:solidFill>
              <a:uFillTx/>
              <a:latin typeface="Myriad Pro"/>
            </a:endParaRPr>
          </a:p>
          <a:p>
            <a:pPr lvl="2" marL="914400" indent="-22860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Three</a:t>
            </a:r>
            <a:endParaRPr b="0" lang="en-GB" sz="2400" strike="noStrike" u="none">
              <a:solidFill>
                <a:srgbClr val="000000"/>
              </a:solidFill>
              <a:uFillTx/>
              <a:latin typeface="Myriad Pro"/>
            </a:endParaRPr>
          </a:p>
          <a:p>
            <a:pPr lvl="3" marL="1302840" indent="-27432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Four</a:t>
            </a:r>
            <a:endParaRPr b="0" lang="en-GB" sz="2400" strike="noStrike" u="none">
              <a:solidFill>
                <a:srgbClr val="000000"/>
              </a:solidFill>
              <a:uFillTx/>
              <a:latin typeface="Myriad Pro"/>
            </a:endParaRPr>
          </a:p>
          <a:p>
            <a:pPr lvl="4" marL="1645920" indent="-27432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Five</a:t>
            </a:r>
            <a:endParaRPr b="0" lang="en-GB" sz="2400" strike="noStrike" u="none">
              <a:solidFill>
                <a:srgbClr val="000000"/>
              </a:solidFill>
              <a:uFillTx/>
              <a:latin typeface="Myriad Pro"/>
            </a:endParaRPr>
          </a:p>
        </p:txBody>
      </p:sp>
      <p:sp>
        <p:nvSpPr>
          <p:cNvPr id="7" name="PlaceHolder 3"/>
          <p:cNvSpPr>
            <a:spLocks noGrp="1"/>
          </p:cNvSpPr>
          <p:nvPr>
            <p:ph type="sldNum" idx="2"/>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B7431138-B364-4F76-9B77-842988D72F42}" type="slidenum">
              <a:rPr b="0" lang="en-GB" sz="900" strike="noStrike" u="none">
                <a:solidFill>
                  <a:srgbClr val="888888"/>
                </a:solidFill>
                <a:uFillTx/>
                <a:latin typeface="Myriad Pro"/>
                <a:ea typeface="Myriad Pro"/>
              </a:rPr>
              <a:t>1</a:t>
            </a:fld>
            <a:endParaRPr b="0" lang="en-GB" sz="900" strike="noStrike" u="none">
              <a:solidFill>
                <a:srgbClr val="000000"/>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51" r:id="rId3"/>
    <p:sldLayoutId id="2147483652" r:id="rId4"/>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12" name="PlaceHolder 1"/>
          <p:cNvSpPr>
            <a:spLocks noGrp="1"/>
          </p:cNvSpPr>
          <p:nvPr>
            <p:ph type="title"/>
          </p:nvPr>
        </p:nvSpPr>
        <p:spPr>
          <a:xfrm>
            <a:off x="683640" y="3993120"/>
            <a:ext cx="7772040" cy="1361880"/>
          </a:xfrm>
          <a:prstGeom prst="rect">
            <a:avLst/>
          </a:prstGeom>
          <a:noFill/>
          <a:ln w="12600">
            <a:noFill/>
          </a:ln>
        </p:spPr>
        <p:txBody>
          <a:bodyPr lIns="45720" rIns="45720" tIns="45000" bIns="45000" anchor="t">
            <a:noAutofit/>
          </a:bodyPr>
          <a:p>
            <a:pPr indent="0" defTabSz="685800">
              <a:lnSpc>
                <a:spcPct val="100000"/>
              </a:lnSpc>
              <a:buNone/>
              <a:tabLst>
                <a:tab algn="l" pos="0"/>
              </a:tabLst>
            </a:pPr>
            <a:r>
              <a:rPr b="1" lang="en-GB" sz="3000" strike="noStrike" u="none" cap="all">
                <a:solidFill>
                  <a:srgbClr val="000000"/>
                </a:solidFill>
                <a:uFillTx/>
                <a:latin typeface="Myriad Pro"/>
                <a:ea typeface="Myriad Pro"/>
              </a:rPr>
              <a:t>Title Text</a:t>
            </a:r>
            <a:endParaRPr b="0" lang="en-GB" sz="3000" strike="noStrike" u="none">
              <a:solidFill>
                <a:srgbClr val="000000"/>
              </a:solidFill>
              <a:uFillTx/>
              <a:latin typeface="Myriad Pro"/>
            </a:endParaRPr>
          </a:p>
        </p:txBody>
      </p:sp>
      <p:sp>
        <p:nvSpPr>
          <p:cNvPr id="13" name="PlaceHolder 2"/>
          <p:cNvSpPr>
            <a:spLocks noGrp="1"/>
          </p:cNvSpPr>
          <p:nvPr>
            <p:ph type="body"/>
          </p:nvPr>
        </p:nvSpPr>
        <p:spPr>
          <a:xfrm>
            <a:off x="683640" y="2493000"/>
            <a:ext cx="7772040" cy="1499760"/>
          </a:xfrm>
          <a:prstGeom prst="rect">
            <a:avLst/>
          </a:prstGeom>
          <a:noFill/>
          <a:ln w="12600">
            <a:noFill/>
          </a:ln>
        </p:spPr>
        <p:txBody>
          <a:bodyPr lIns="45720" rIns="45720" tIns="45000" bIns="45000" anchor="b">
            <a:noAutofit/>
          </a:bodyPr>
          <a:p>
            <a:pPr indent="0" defTabSz="685800">
              <a:lnSpc>
                <a:spcPct val="100000"/>
              </a:lnSpc>
              <a:spcBef>
                <a:spcPts val="300"/>
              </a:spcBef>
              <a:buNone/>
              <a:tabLst>
                <a:tab algn="l" pos="0"/>
              </a:tabLst>
            </a:pPr>
            <a:r>
              <a:rPr b="0" lang="en-GB" sz="1500" strike="noStrike" u="none">
                <a:solidFill>
                  <a:srgbClr val="888888"/>
                </a:solidFill>
                <a:uFillTx/>
                <a:latin typeface="Myriad Pro"/>
                <a:ea typeface="Myriad Pro"/>
              </a:rPr>
              <a:t>Body Level One</a:t>
            </a:r>
            <a:endParaRPr b="0" lang="en-GB" sz="1500" strike="noStrike" u="none">
              <a:solidFill>
                <a:srgbClr val="000000"/>
              </a:solidFill>
              <a:uFillTx/>
              <a:latin typeface="Myriad Pro"/>
            </a:endParaRPr>
          </a:p>
          <a:p>
            <a:pPr indent="0" defTabSz="685800">
              <a:lnSpc>
                <a:spcPct val="100000"/>
              </a:lnSpc>
              <a:spcBef>
                <a:spcPts val="300"/>
              </a:spcBef>
              <a:buNone/>
              <a:tabLst>
                <a:tab algn="l" pos="0"/>
              </a:tabLst>
            </a:pPr>
            <a:r>
              <a:rPr b="0" lang="en-GB" sz="1500" strike="noStrike" u="none">
                <a:solidFill>
                  <a:srgbClr val="888888"/>
                </a:solidFill>
                <a:uFillTx/>
                <a:latin typeface="Myriad Pro"/>
                <a:ea typeface="Myriad Pro"/>
              </a:rPr>
              <a:t>Body Level Two</a:t>
            </a:r>
            <a:endParaRPr b="0" lang="en-GB" sz="1500" strike="noStrike" u="none">
              <a:solidFill>
                <a:srgbClr val="000000"/>
              </a:solidFill>
              <a:uFillTx/>
              <a:latin typeface="Myriad Pro"/>
            </a:endParaRPr>
          </a:p>
          <a:p>
            <a:pPr indent="0" defTabSz="685800">
              <a:lnSpc>
                <a:spcPct val="100000"/>
              </a:lnSpc>
              <a:spcBef>
                <a:spcPts val="300"/>
              </a:spcBef>
              <a:buNone/>
              <a:tabLst>
                <a:tab algn="l" pos="0"/>
              </a:tabLst>
            </a:pPr>
            <a:r>
              <a:rPr b="0" lang="en-GB" sz="1500" strike="noStrike" u="none">
                <a:solidFill>
                  <a:srgbClr val="888888"/>
                </a:solidFill>
                <a:uFillTx/>
                <a:latin typeface="Myriad Pro"/>
                <a:ea typeface="Myriad Pro"/>
              </a:rPr>
              <a:t>Body Level Three</a:t>
            </a:r>
            <a:endParaRPr b="0" lang="en-GB" sz="1500" strike="noStrike" u="none">
              <a:solidFill>
                <a:srgbClr val="000000"/>
              </a:solidFill>
              <a:uFillTx/>
              <a:latin typeface="Myriad Pro"/>
            </a:endParaRPr>
          </a:p>
          <a:p>
            <a:pPr indent="0" defTabSz="685800">
              <a:lnSpc>
                <a:spcPct val="100000"/>
              </a:lnSpc>
              <a:spcBef>
                <a:spcPts val="300"/>
              </a:spcBef>
              <a:buNone/>
              <a:tabLst>
                <a:tab algn="l" pos="0"/>
              </a:tabLst>
            </a:pPr>
            <a:r>
              <a:rPr b="0" lang="en-GB" sz="1500" strike="noStrike" u="none">
                <a:solidFill>
                  <a:srgbClr val="888888"/>
                </a:solidFill>
                <a:uFillTx/>
                <a:latin typeface="Myriad Pro"/>
                <a:ea typeface="Myriad Pro"/>
              </a:rPr>
              <a:t>Body Level Four</a:t>
            </a:r>
            <a:endParaRPr b="0" lang="en-GB" sz="1500" strike="noStrike" u="none">
              <a:solidFill>
                <a:srgbClr val="000000"/>
              </a:solidFill>
              <a:uFillTx/>
              <a:latin typeface="Myriad Pro"/>
            </a:endParaRPr>
          </a:p>
          <a:p>
            <a:pPr indent="0" defTabSz="685800">
              <a:lnSpc>
                <a:spcPct val="100000"/>
              </a:lnSpc>
              <a:spcBef>
                <a:spcPts val="300"/>
              </a:spcBef>
              <a:buNone/>
              <a:tabLst>
                <a:tab algn="l" pos="0"/>
              </a:tabLst>
            </a:pPr>
            <a:r>
              <a:rPr b="0" lang="en-GB" sz="1500" strike="noStrike" u="none">
                <a:solidFill>
                  <a:srgbClr val="888888"/>
                </a:solidFill>
                <a:uFillTx/>
                <a:latin typeface="Myriad Pro"/>
                <a:ea typeface="Myriad Pro"/>
              </a:rPr>
              <a:t>Body Level Five</a:t>
            </a:r>
            <a:endParaRPr b="0" lang="en-GB" sz="1500" strike="noStrike" u="none">
              <a:solidFill>
                <a:srgbClr val="000000"/>
              </a:solidFill>
              <a:uFillTx/>
              <a:latin typeface="Myriad Pro"/>
            </a:endParaRPr>
          </a:p>
        </p:txBody>
      </p:sp>
      <p:sp>
        <p:nvSpPr>
          <p:cNvPr id="14" name="PlaceHolder 3"/>
          <p:cNvSpPr>
            <a:spLocks noGrp="1"/>
          </p:cNvSpPr>
          <p:nvPr>
            <p:ph type="sldNum" idx="3"/>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0C2EEC9A-AA66-4B5E-8A29-DADDB0DEEF1F}" type="slidenum">
              <a:rPr b="0" lang="en-GB" sz="900" strike="noStrike" u="none">
                <a:solidFill>
                  <a:srgbClr val="888888"/>
                </a:solidFill>
                <a:uFillTx/>
                <a:latin typeface="Myriad Pro"/>
                <a:ea typeface="Myriad Pro"/>
              </a:rPr>
              <a:t>1</a:t>
            </a:fld>
            <a:endParaRPr b="0" lang="en-GB" sz="900" strike="noStrike" u="none">
              <a:solidFill>
                <a:srgbClr val="000000"/>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54" r:id="rId3"/>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74680"/>
            <a:ext cx="8229240" cy="1142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0" lang="en-GB" sz="3300" strike="noStrike" u="none">
                <a:solidFill>
                  <a:srgbClr val="000000"/>
                </a:solidFill>
                <a:uFillTx/>
                <a:latin typeface="Myriad Pro"/>
                <a:ea typeface="Myriad Pro"/>
              </a:rPr>
              <a:t>Title Text</a:t>
            </a:r>
            <a:endParaRPr b="0" lang="en-GB" sz="3300" strike="noStrike" u="none">
              <a:solidFill>
                <a:srgbClr val="000000"/>
              </a:solidFill>
              <a:uFillTx/>
              <a:latin typeface="Myriad Pro"/>
            </a:endParaRPr>
          </a:p>
        </p:txBody>
      </p:sp>
      <p:sp>
        <p:nvSpPr>
          <p:cNvPr id="18" name="PlaceHolder 2"/>
          <p:cNvSpPr>
            <a:spLocks noGrp="1"/>
          </p:cNvSpPr>
          <p:nvPr>
            <p:ph type="body"/>
          </p:nvPr>
        </p:nvSpPr>
        <p:spPr>
          <a:xfrm>
            <a:off x="457200" y="1535040"/>
            <a:ext cx="4039920" cy="639360"/>
          </a:xfrm>
          <a:prstGeom prst="rect">
            <a:avLst/>
          </a:prstGeom>
          <a:noFill/>
          <a:ln w="12600">
            <a:noFill/>
          </a:ln>
        </p:spPr>
        <p:txBody>
          <a:bodyPr lIns="45720" rIns="45720" tIns="45000" bIns="45000" anchor="b">
            <a:noAutofit/>
          </a:bodyPr>
          <a:p>
            <a:pPr indent="0" defTabSz="685800">
              <a:lnSpc>
                <a:spcPct val="100000"/>
              </a:lnSpc>
              <a:spcBef>
                <a:spcPts val="400"/>
              </a:spcBef>
              <a:buNone/>
              <a:tabLst>
                <a:tab algn="l" pos="0"/>
              </a:tabLst>
            </a:pPr>
            <a:r>
              <a:rPr b="1" lang="en-GB" sz="1800" strike="noStrike" u="none">
                <a:solidFill>
                  <a:srgbClr val="000000"/>
                </a:solidFill>
                <a:uFillTx/>
                <a:latin typeface="Myriad Pro"/>
                <a:ea typeface="Myriad Pro"/>
              </a:rPr>
              <a:t>Body Level One</a:t>
            </a:r>
            <a:endParaRPr b="0" lang="en-GB" sz="1800" strike="noStrike" u="none">
              <a:solidFill>
                <a:srgbClr val="000000"/>
              </a:solidFill>
              <a:uFillTx/>
              <a:latin typeface="Myriad Pro"/>
            </a:endParaRPr>
          </a:p>
          <a:p>
            <a:pPr indent="0" defTabSz="685800">
              <a:lnSpc>
                <a:spcPct val="100000"/>
              </a:lnSpc>
              <a:spcBef>
                <a:spcPts val="400"/>
              </a:spcBef>
              <a:buNone/>
              <a:tabLst>
                <a:tab algn="l" pos="0"/>
              </a:tabLst>
            </a:pPr>
            <a:r>
              <a:rPr b="1" lang="en-GB" sz="1800" strike="noStrike" u="none">
                <a:solidFill>
                  <a:srgbClr val="000000"/>
                </a:solidFill>
                <a:uFillTx/>
                <a:latin typeface="Myriad Pro"/>
                <a:ea typeface="Myriad Pro"/>
              </a:rPr>
              <a:t>Body Level Two</a:t>
            </a:r>
            <a:endParaRPr b="0" lang="en-GB" sz="1800" strike="noStrike" u="none">
              <a:solidFill>
                <a:srgbClr val="000000"/>
              </a:solidFill>
              <a:uFillTx/>
              <a:latin typeface="Myriad Pro"/>
            </a:endParaRPr>
          </a:p>
          <a:p>
            <a:pPr indent="0" defTabSz="685800">
              <a:lnSpc>
                <a:spcPct val="100000"/>
              </a:lnSpc>
              <a:spcBef>
                <a:spcPts val="400"/>
              </a:spcBef>
              <a:buNone/>
              <a:tabLst>
                <a:tab algn="l" pos="0"/>
              </a:tabLst>
            </a:pPr>
            <a:r>
              <a:rPr b="1" lang="en-GB" sz="1800" strike="noStrike" u="none">
                <a:solidFill>
                  <a:srgbClr val="000000"/>
                </a:solidFill>
                <a:uFillTx/>
                <a:latin typeface="Myriad Pro"/>
                <a:ea typeface="Myriad Pro"/>
              </a:rPr>
              <a:t>Body Level Three</a:t>
            </a:r>
            <a:endParaRPr b="0" lang="en-GB" sz="1800" strike="noStrike" u="none">
              <a:solidFill>
                <a:srgbClr val="000000"/>
              </a:solidFill>
              <a:uFillTx/>
              <a:latin typeface="Myriad Pro"/>
            </a:endParaRPr>
          </a:p>
          <a:p>
            <a:pPr indent="0" defTabSz="685800">
              <a:lnSpc>
                <a:spcPct val="100000"/>
              </a:lnSpc>
              <a:spcBef>
                <a:spcPts val="400"/>
              </a:spcBef>
              <a:buNone/>
              <a:tabLst>
                <a:tab algn="l" pos="0"/>
              </a:tabLst>
            </a:pPr>
            <a:r>
              <a:rPr b="1" lang="en-GB" sz="1800" strike="noStrike" u="none">
                <a:solidFill>
                  <a:srgbClr val="000000"/>
                </a:solidFill>
                <a:uFillTx/>
                <a:latin typeface="Myriad Pro"/>
                <a:ea typeface="Myriad Pro"/>
              </a:rPr>
              <a:t>Body Level Four</a:t>
            </a:r>
            <a:endParaRPr b="0" lang="en-GB" sz="1800" strike="noStrike" u="none">
              <a:solidFill>
                <a:srgbClr val="000000"/>
              </a:solidFill>
              <a:uFillTx/>
              <a:latin typeface="Myriad Pro"/>
            </a:endParaRPr>
          </a:p>
          <a:p>
            <a:pPr indent="0" defTabSz="685800">
              <a:lnSpc>
                <a:spcPct val="100000"/>
              </a:lnSpc>
              <a:spcBef>
                <a:spcPts val="400"/>
              </a:spcBef>
              <a:buNone/>
              <a:tabLst>
                <a:tab algn="l" pos="0"/>
              </a:tabLst>
            </a:pPr>
            <a:r>
              <a:rPr b="1" lang="en-GB" sz="1800" strike="noStrike" u="none">
                <a:solidFill>
                  <a:srgbClr val="000000"/>
                </a:solidFill>
                <a:uFillTx/>
                <a:latin typeface="Myriad Pro"/>
                <a:ea typeface="Myriad Pro"/>
              </a:rPr>
              <a:t>Body Level Five</a:t>
            </a:r>
            <a:endParaRPr b="0" lang="en-GB" sz="1800" strike="noStrike" u="none">
              <a:solidFill>
                <a:srgbClr val="000000"/>
              </a:solidFill>
              <a:uFillTx/>
              <a:latin typeface="Myriad Pro"/>
            </a:endParaRPr>
          </a:p>
        </p:txBody>
      </p:sp>
      <p:sp>
        <p:nvSpPr>
          <p:cNvPr id="19" name="PlaceHolder 3"/>
          <p:cNvSpPr>
            <a:spLocks noGrp="1"/>
          </p:cNvSpPr>
          <p:nvPr>
            <p:ph type="body"/>
          </p:nvPr>
        </p:nvSpPr>
        <p:spPr>
          <a:xfrm>
            <a:off x="4645080" y="1535040"/>
            <a:ext cx="4041360" cy="639360"/>
          </a:xfrm>
          <a:prstGeom prst="rect">
            <a:avLst/>
          </a:prstGeom>
          <a:noFill/>
          <a:ln w="12600">
            <a:noFill/>
          </a:ln>
        </p:spPr>
        <p:txBody>
          <a:bodyPr lIns="45720" rIns="45720" tIns="45000" bIns="45000" anchor="b">
            <a:noAutofit/>
          </a:bodyPr>
          <a:p>
            <a:pPr marL="432000" indent="-324000">
              <a:spcBef>
                <a:spcPts val="1417"/>
              </a:spcBef>
              <a:buClr>
                <a:srgbClr val="000000"/>
              </a:buClr>
              <a:buSzPct val="45000"/>
              <a:buFont typeface="Wingdings" charset="2"/>
              <a:buChar char=""/>
            </a:pPr>
            <a:r>
              <a:rPr b="0" lang="en-GB" sz="2400" strike="noStrike" u="none">
                <a:solidFill>
                  <a:srgbClr val="000000"/>
                </a:solidFill>
                <a:uFillTx/>
                <a:latin typeface="Myriad Pro"/>
              </a:rPr>
              <a:t>Click to edit the outline text format</a:t>
            </a:r>
            <a:endParaRPr b="0" lang="en-GB" sz="2400" strike="noStrike" u="none">
              <a:solidFill>
                <a:srgbClr val="000000"/>
              </a:solidFill>
              <a:uFillTx/>
              <a:latin typeface="Myriad Pro"/>
            </a:endParaRPr>
          </a:p>
          <a:p>
            <a:pPr lvl="1" marL="864000" indent="-324000">
              <a:spcBef>
                <a:spcPts val="1134"/>
              </a:spcBef>
              <a:buClr>
                <a:srgbClr val="000000"/>
              </a:buClr>
              <a:buSzPct val="75000"/>
              <a:buFont typeface="Symbol" charset="2"/>
              <a:buChar char=""/>
            </a:pPr>
            <a:r>
              <a:rPr b="0" lang="en-GB" sz="2400" strike="noStrike" u="none">
                <a:solidFill>
                  <a:srgbClr val="000000"/>
                </a:solidFill>
                <a:uFillTx/>
                <a:latin typeface="Myriad Pro"/>
              </a:rPr>
              <a:t>Second Outline Level</a:t>
            </a:r>
            <a:endParaRPr b="0" lang="en-GB" sz="2400" strike="noStrike" u="none">
              <a:solidFill>
                <a:srgbClr val="000000"/>
              </a:solidFill>
              <a:uFillTx/>
              <a:latin typeface="Myriad Pro"/>
            </a:endParaRPr>
          </a:p>
          <a:p>
            <a:pPr lvl="2" marL="1296000" indent="-288000">
              <a:spcBef>
                <a:spcPts val="850"/>
              </a:spcBef>
              <a:buClr>
                <a:srgbClr val="000000"/>
              </a:buClr>
              <a:buSzPct val="45000"/>
              <a:buFont typeface="Wingdings" charset="2"/>
              <a:buChar char=""/>
            </a:pPr>
            <a:r>
              <a:rPr b="0" lang="en-GB" sz="2400" strike="noStrike" u="none">
                <a:solidFill>
                  <a:srgbClr val="000000"/>
                </a:solidFill>
                <a:uFillTx/>
                <a:latin typeface="Myriad Pro"/>
              </a:rPr>
              <a:t>Third Outline Level</a:t>
            </a:r>
            <a:endParaRPr b="0" lang="en-GB" sz="2400" strike="noStrike" u="none">
              <a:solidFill>
                <a:srgbClr val="000000"/>
              </a:solidFill>
              <a:uFillTx/>
              <a:latin typeface="Myriad Pro"/>
            </a:endParaRPr>
          </a:p>
          <a:p>
            <a:pPr lvl="3" marL="1728000" indent="-216000">
              <a:spcBef>
                <a:spcPts val="567"/>
              </a:spcBef>
              <a:buClr>
                <a:srgbClr val="000000"/>
              </a:buClr>
              <a:buSzPct val="75000"/>
              <a:buFont typeface="Symbol" charset="2"/>
              <a:buChar char=""/>
            </a:pPr>
            <a:r>
              <a:rPr b="0" lang="en-GB" sz="2400" strike="noStrike" u="none">
                <a:solidFill>
                  <a:srgbClr val="000000"/>
                </a:solidFill>
                <a:uFillTx/>
                <a:latin typeface="Myriad Pro"/>
              </a:rPr>
              <a:t>Fourth Outline Level</a:t>
            </a:r>
            <a:endParaRPr b="0" lang="en-GB" sz="2400" strike="noStrike" u="none">
              <a:solidFill>
                <a:srgbClr val="000000"/>
              </a:solidFill>
              <a:uFillTx/>
              <a:latin typeface="Myriad Pro"/>
            </a:endParaRPr>
          </a:p>
          <a:p>
            <a:pPr lvl="4" marL="2160000" indent="-216000">
              <a:spcBef>
                <a:spcPts val="283"/>
              </a:spcBef>
              <a:buClr>
                <a:srgbClr val="000000"/>
              </a:buClr>
              <a:buSzPct val="45000"/>
              <a:buFont typeface="Wingdings" charset="2"/>
              <a:buChar char=""/>
            </a:pPr>
            <a:r>
              <a:rPr b="0" lang="en-GB" sz="2400" strike="noStrike" u="none">
                <a:solidFill>
                  <a:srgbClr val="000000"/>
                </a:solidFill>
                <a:uFillTx/>
                <a:latin typeface="Myriad Pro"/>
              </a:rPr>
              <a:t>Fifth Outline Level</a:t>
            </a:r>
            <a:endParaRPr b="0" lang="en-GB" sz="2400" strike="noStrike" u="none">
              <a:solidFill>
                <a:srgbClr val="000000"/>
              </a:solidFill>
              <a:uFillTx/>
              <a:latin typeface="Myriad Pro"/>
            </a:endParaRPr>
          </a:p>
          <a:p>
            <a:pPr lvl="5" marL="2592000" indent="-216000">
              <a:spcBef>
                <a:spcPts val="283"/>
              </a:spcBef>
              <a:buClr>
                <a:srgbClr val="000000"/>
              </a:buClr>
              <a:buSzPct val="45000"/>
              <a:buFont typeface="Wingdings" charset="2"/>
              <a:buChar char=""/>
            </a:pPr>
            <a:r>
              <a:rPr b="0" lang="en-GB" sz="2400" strike="noStrike" u="none">
                <a:solidFill>
                  <a:srgbClr val="000000"/>
                </a:solidFill>
                <a:uFillTx/>
                <a:latin typeface="Myriad Pro"/>
              </a:rPr>
              <a:t>Sixth Outline Level</a:t>
            </a:r>
            <a:endParaRPr b="0" lang="en-GB" sz="2400" strike="noStrike" u="none">
              <a:solidFill>
                <a:srgbClr val="000000"/>
              </a:solidFill>
              <a:uFillTx/>
              <a:latin typeface="Myriad Pro"/>
            </a:endParaRPr>
          </a:p>
          <a:p>
            <a:pPr lvl="6" marL="3024000" indent="-216000">
              <a:spcBef>
                <a:spcPts val="283"/>
              </a:spcBef>
              <a:buClr>
                <a:srgbClr val="000000"/>
              </a:buClr>
              <a:buSzPct val="45000"/>
              <a:buFont typeface="Wingdings" charset="2"/>
              <a:buChar char=""/>
            </a:pPr>
            <a:r>
              <a:rPr b="0" lang="en-GB" sz="2400" strike="noStrike" u="none">
                <a:solidFill>
                  <a:srgbClr val="000000"/>
                </a:solidFill>
                <a:uFillTx/>
                <a:latin typeface="Myriad Pro"/>
              </a:rPr>
              <a:t>Seventh Outline Level</a:t>
            </a:r>
            <a:endParaRPr b="0" lang="en-GB" sz="2400" strike="noStrike" u="none">
              <a:solidFill>
                <a:srgbClr val="000000"/>
              </a:solidFill>
              <a:uFillTx/>
              <a:latin typeface="Myriad Pro"/>
            </a:endParaRPr>
          </a:p>
        </p:txBody>
      </p:sp>
      <p:sp>
        <p:nvSpPr>
          <p:cNvPr id="20" name="PlaceHolder 4"/>
          <p:cNvSpPr>
            <a:spLocks noGrp="1"/>
          </p:cNvSpPr>
          <p:nvPr>
            <p:ph type="sldNum" idx="4"/>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21348491-4D28-4310-9EF9-90B498890D66}" type="slidenum">
              <a:rPr b="0" lang="en-GB" sz="900" strike="noStrike" u="none">
                <a:solidFill>
                  <a:srgbClr val="888888"/>
                </a:solidFill>
                <a:uFillTx/>
                <a:latin typeface="Myriad Pro"/>
                <a:ea typeface="Myriad Pro"/>
              </a:rPr>
              <a:t>&lt;number&gt;</a:t>
            </a:fld>
            <a:endParaRPr b="0" lang="en-GB" sz="900" strike="noStrike" u="none">
              <a:solidFill>
                <a:srgbClr val="000000"/>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56" r:id="rId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680"/>
            <a:ext cx="8229240" cy="1142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0" lang="en-GB" sz="3300" strike="noStrike" u="none">
                <a:solidFill>
                  <a:srgbClr val="000000"/>
                </a:solidFill>
                <a:uFillTx/>
                <a:latin typeface="Myriad Pro"/>
                <a:ea typeface="Myriad Pro"/>
              </a:rPr>
              <a:t>Title Text</a:t>
            </a:r>
            <a:endParaRPr b="0" lang="en-GB" sz="3300" strike="noStrike" u="none">
              <a:solidFill>
                <a:srgbClr val="000000"/>
              </a:solidFill>
              <a:uFillTx/>
              <a:latin typeface="Myriad Pro"/>
            </a:endParaRPr>
          </a:p>
        </p:txBody>
      </p:sp>
      <p:sp>
        <p:nvSpPr>
          <p:cNvPr id="24" name="PlaceHolder 2"/>
          <p:cNvSpPr>
            <a:spLocks noGrp="1"/>
          </p:cNvSpPr>
          <p:nvPr>
            <p:ph type="sldNum" idx="5"/>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793200EA-5D2B-4318-8CC1-5991B8BFB0C7}" type="slidenum">
              <a:rPr b="0" lang="en-GB" sz="900" strike="noStrike" u="none">
                <a:solidFill>
                  <a:srgbClr val="888888"/>
                </a:solidFill>
                <a:uFillTx/>
                <a:latin typeface="Myriad Pro"/>
                <a:ea typeface="Myriad Pro"/>
              </a:rPr>
              <a:t>&lt;number&gt;</a:t>
            </a:fld>
            <a:endParaRPr b="0" lang="en-GB" sz="900" strike="noStrike" u="none">
              <a:solidFill>
                <a:srgbClr val="000000"/>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58" r:id="rId3"/>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27" name="PlaceHolder 1"/>
          <p:cNvSpPr>
            <a:spLocks noGrp="1"/>
          </p:cNvSpPr>
          <p:nvPr>
            <p:ph type="sldNum" idx="6"/>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5787A4D5-A41F-4841-AE43-EE8187732750}" type="slidenum">
              <a:rPr b="0" lang="en-GB" sz="900" strike="noStrike" u="none">
                <a:solidFill>
                  <a:srgbClr val="888888"/>
                </a:solidFill>
                <a:uFillTx/>
                <a:latin typeface="Myriad Pro"/>
                <a:ea typeface="Myriad Pro"/>
              </a:rPr>
              <a:t>&lt;number&gt;</a:t>
            </a:fld>
            <a:endParaRPr b="0" lang="en-GB" sz="900" strike="noStrike" u="none">
              <a:solidFill>
                <a:srgbClr val="000000"/>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60" r:id="rId3"/>
  </p:sldLayoutIdLst>
</p:sldMaster>
</file>

<file path=ppt/slideMasters/slideMaster7.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30" name="PlaceHolder 1"/>
          <p:cNvSpPr>
            <a:spLocks noGrp="1"/>
          </p:cNvSpPr>
          <p:nvPr>
            <p:ph type="title"/>
          </p:nvPr>
        </p:nvSpPr>
        <p:spPr>
          <a:xfrm>
            <a:off x="457200" y="272880"/>
            <a:ext cx="3007800" cy="1161720"/>
          </a:xfrm>
          <a:prstGeom prst="rect">
            <a:avLst/>
          </a:prstGeom>
          <a:noFill/>
          <a:ln w="12600">
            <a:noFill/>
          </a:ln>
        </p:spPr>
        <p:txBody>
          <a:bodyPr lIns="45720" rIns="45720" tIns="45000" bIns="45000" anchor="b">
            <a:noAutofit/>
          </a:bodyPr>
          <a:p>
            <a:pPr indent="0" defTabSz="685800">
              <a:lnSpc>
                <a:spcPct val="100000"/>
              </a:lnSpc>
              <a:buNone/>
              <a:tabLst>
                <a:tab algn="l" pos="0"/>
              </a:tabLst>
            </a:pPr>
            <a:r>
              <a:rPr b="1" lang="en-GB" sz="1500" strike="noStrike" u="none">
                <a:solidFill>
                  <a:srgbClr val="000000"/>
                </a:solidFill>
                <a:uFillTx/>
                <a:latin typeface="Myriad Pro"/>
                <a:ea typeface="Myriad Pro"/>
              </a:rPr>
              <a:t>Title Text</a:t>
            </a:r>
            <a:endParaRPr b="0" lang="en-GB" sz="1500" strike="noStrike" u="none">
              <a:solidFill>
                <a:srgbClr val="000000"/>
              </a:solidFill>
              <a:uFillTx/>
              <a:latin typeface="Myriad Pro"/>
            </a:endParaRPr>
          </a:p>
        </p:txBody>
      </p:sp>
      <p:sp>
        <p:nvSpPr>
          <p:cNvPr id="31" name="PlaceHolder 2"/>
          <p:cNvSpPr>
            <a:spLocks noGrp="1"/>
          </p:cNvSpPr>
          <p:nvPr>
            <p:ph type="body"/>
          </p:nvPr>
        </p:nvSpPr>
        <p:spPr>
          <a:xfrm>
            <a:off x="3575160" y="272880"/>
            <a:ext cx="5111280" cy="5171760"/>
          </a:xfrm>
          <a:prstGeom prst="rect">
            <a:avLst/>
          </a:prstGeom>
          <a:noFill/>
          <a:ln w="12600">
            <a:noFill/>
          </a:ln>
        </p:spPr>
        <p:txBody>
          <a:bodyPr lIns="45720" rIns="45720" tIns="45000" bIns="45000" anchor="t">
            <a:noAutofit/>
          </a:bodyPr>
          <a:p>
            <a:pPr marL="257040" indent="-25704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One</a:t>
            </a:r>
            <a:endParaRPr b="0" lang="en-GB" sz="2400" strike="noStrike" u="none">
              <a:solidFill>
                <a:srgbClr val="000000"/>
              </a:solidFill>
              <a:uFillTx/>
              <a:latin typeface="Myriad Pro"/>
            </a:endParaRPr>
          </a:p>
          <a:p>
            <a:pPr lvl="1" marL="587880" indent="-24480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Two</a:t>
            </a:r>
            <a:endParaRPr b="0" lang="en-GB" sz="2400" strike="noStrike" u="none">
              <a:solidFill>
                <a:srgbClr val="000000"/>
              </a:solidFill>
              <a:uFillTx/>
              <a:latin typeface="Myriad Pro"/>
            </a:endParaRPr>
          </a:p>
          <a:p>
            <a:pPr lvl="2" marL="914400" indent="-22860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Three</a:t>
            </a:r>
            <a:endParaRPr b="0" lang="en-GB" sz="2400" strike="noStrike" u="none">
              <a:solidFill>
                <a:srgbClr val="000000"/>
              </a:solidFill>
              <a:uFillTx/>
              <a:latin typeface="Myriad Pro"/>
            </a:endParaRPr>
          </a:p>
          <a:p>
            <a:pPr lvl="3" marL="1302840" indent="-27432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Four</a:t>
            </a:r>
            <a:endParaRPr b="0" lang="en-GB" sz="2400" strike="noStrike" u="none">
              <a:solidFill>
                <a:srgbClr val="000000"/>
              </a:solidFill>
              <a:uFillTx/>
              <a:latin typeface="Myriad Pro"/>
            </a:endParaRPr>
          </a:p>
          <a:p>
            <a:pPr lvl="4" marL="1645920" indent="-274320" defTabSz="685800">
              <a:lnSpc>
                <a:spcPct val="100000"/>
              </a:lnSpc>
              <a:spcBef>
                <a:spcPts val="499"/>
              </a:spcBef>
              <a:buClr>
                <a:srgbClr val="000000"/>
              </a:buClr>
              <a:buFont typeface="Arial"/>
              <a:buChar char="»"/>
            </a:pPr>
            <a:r>
              <a:rPr b="0" lang="en-GB" sz="2400" strike="noStrike" u="none">
                <a:solidFill>
                  <a:srgbClr val="000000"/>
                </a:solidFill>
                <a:uFillTx/>
                <a:latin typeface="Myriad Pro"/>
                <a:ea typeface="Myriad Pro"/>
              </a:rPr>
              <a:t>Body Level Five</a:t>
            </a:r>
            <a:endParaRPr b="0" lang="en-GB" sz="2400" strike="noStrike" u="none">
              <a:solidFill>
                <a:srgbClr val="000000"/>
              </a:solidFill>
              <a:uFillTx/>
              <a:latin typeface="Myriad Pro"/>
            </a:endParaRPr>
          </a:p>
        </p:txBody>
      </p:sp>
      <p:sp>
        <p:nvSpPr>
          <p:cNvPr id="32" name="PlaceHolder 3"/>
          <p:cNvSpPr>
            <a:spLocks noGrp="1"/>
          </p:cNvSpPr>
          <p:nvPr>
            <p:ph type="body"/>
          </p:nvPr>
        </p:nvSpPr>
        <p:spPr>
          <a:xfrm>
            <a:off x="457200" y="1434960"/>
            <a:ext cx="3007800" cy="4029480"/>
          </a:xfrm>
          <a:prstGeom prst="rect">
            <a:avLst/>
          </a:prstGeom>
          <a:noFill/>
          <a:ln w="12600">
            <a:noFill/>
          </a:ln>
        </p:spPr>
        <p:txBody>
          <a:bodyPr lIns="45720" rIns="45720" tIns="45000" bIns="45000" anchor="t">
            <a:noAutofit/>
          </a:bodyPr>
          <a:p>
            <a:pPr marL="432000" indent="-324000">
              <a:spcBef>
                <a:spcPts val="1417"/>
              </a:spcBef>
              <a:buClr>
                <a:srgbClr val="000000"/>
              </a:buClr>
              <a:buSzPct val="45000"/>
              <a:buFont typeface="Wingdings" charset="2"/>
              <a:buChar char=""/>
            </a:pPr>
            <a:r>
              <a:rPr b="0" lang="en-GB" sz="2400" strike="noStrike" u="none">
                <a:solidFill>
                  <a:srgbClr val="000000"/>
                </a:solidFill>
                <a:uFillTx/>
                <a:latin typeface="Myriad Pro"/>
              </a:rPr>
              <a:t>Click to edit the outline text format</a:t>
            </a:r>
            <a:endParaRPr b="0" lang="en-GB" sz="2400" strike="noStrike" u="none">
              <a:solidFill>
                <a:srgbClr val="000000"/>
              </a:solidFill>
              <a:uFillTx/>
              <a:latin typeface="Myriad Pro"/>
            </a:endParaRPr>
          </a:p>
          <a:p>
            <a:pPr lvl="1" marL="864000" indent="-324000">
              <a:spcBef>
                <a:spcPts val="1134"/>
              </a:spcBef>
              <a:buClr>
                <a:srgbClr val="000000"/>
              </a:buClr>
              <a:buSzPct val="75000"/>
              <a:buFont typeface="Symbol" charset="2"/>
              <a:buChar char=""/>
            </a:pPr>
            <a:r>
              <a:rPr b="0" lang="en-GB" sz="2400" strike="noStrike" u="none">
                <a:solidFill>
                  <a:srgbClr val="000000"/>
                </a:solidFill>
                <a:uFillTx/>
                <a:latin typeface="Myriad Pro"/>
              </a:rPr>
              <a:t>Second Outline Level</a:t>
            </a:r>
            <a:endParaRPr b="0" lang="en-GB" sz="2400" strike="noStrike" u="none">
              <a:solidFill>
                <a:srgbClr val="000000"/>
              </a:solidFill>
              <a:uFillTx/>
              <a:latin typeface="Myriad Pro"/>
            </a:endParaRPr>
          </a:p>
          <a:p>
            <a:pPr lvl="2" marL="1296000" indent="-288000">
              <a:spcBef>
                <a:spcPts val="850"/>
              </a:spcBef>
              <a:buClr>
                <a:srgbClr val="000000"/>
              </a:buClr>
              <a:buSzPct val="45000"/>
              <a:buFont typeface="Wingdings" charset="2"/>
              <a:buChar char=""/>
            </a:pPr>
            <a:r>
              <a:rPr b="0" lang="en-GB" sz="2400" strike="noStrike" u="none">
                <a:solidFill>
                  <a:srgbClr val="000000"/>
                </a:solidFill>
                <a:uFillTx/>
                <a:latin typeface="Myriad Pro"/>
              </a:rPr>
              <a:t>Third Outline Level</a:t>
            </a:r>
            <a:endParaRPr b="0" lang="en-GB" sz="2400" strike="noStrike" u="none">
              <a:solidFill>
                <a:srgbClr val="000000"/>
              </a:solidFill>
              <a:uFillTx/>
              <a:latin typeface="Myriad Pro"/>
            </a:endParaRPr>
          </a:p>
          <a:p>
            <a:pPr lvl="3" marL="1728000" indent="-216000">
              <a:spcBef>
                <a:spcPts val="567"/>
              </a:spcBef>
              <a:buClr>
                <a:srgbClr val="000000"/>
              </a:buClr>
              <a:buSzPct val="75000"/>
              <a:buFont typeface="Symbol" charset="2"/>
              <a:buChar char=""/>
            </a:pPr>
            <a:r>
              <a:rPr b="0" lang="en-GB" sz="2400" strike="noStrike" u="none">
                <a:solidFill>
                  <a:srgbClr val="000000"/>
                </a:solidFill>
                <a:uFillTx/>
                <a:latin typeface="Myriad Pro"/>
              </a:rPr>
              <a:t>Fourth Outline Level</a:t>
            </a:r>
            <a:endParaRPr b="0" lang="en-GB" sz="2400" strike="noStrike" u="none">
              <a:solidFill>
                <a:srgbClr val="000000"/>
              </a:solidFill>
              <a:uFillTx/>
              <a:latin typeface="Myriad Pro"/>
            </a:endParaRPr>
          </a:p>
          <a:p>
            <a:pPr lvl="4" marL="2160000" indent="-216000">
              <a:spcBef>
                <a:spcPts val="283"/>
              </a:spcBef>
              <a:buClr>
                <a:srgbClr val="000000"/>
              </a:buClr>
              <a:buSzPct val="45000"/>
              <a:buFont typeface="Wingdings" charset="2"/>
              <a:buChar char=""/>
            </a:pPr>
            <a:r>
              <a:rPr b="0" lang="en-GB" sz="2400" strike="noStrike" u="none">
                <a:solidFill>
                  <a:srgbClr val="000000"/>
                </a:solidFill>
                <a:uFillTx/>
                <a:latin typeface="Myriad Pro"/>
              </a:rPr>
              <a:t>Fifth Outline Level</a:t>
            </a:r>
            <a:endParaRPr b="0" lang="en-GB" sz="2400" strike="noStrike" u="none">
              <a:solidFill>
                <a:srgbClr val="000000"/>
              </a:solidFill>
              <a:uFillTx/>
              <a:latin typeface="Myriad Pro"/>
            </a:endParaRPr>
          </a:p>
          <a:p>
            <a:pPr lvl="5" marL="2592000" indent="-216000">
              <a:spcBef>
                <a:spcPts val="283"/>
              </a:spcBef>
              <a:buClr>
                <a:srgbClr val="000000"/>
              </a:buClr>
              <a:buSzPct val="45000"/>
              <a:buFont typeface="Wingdings" charset="2"/>
              <a:buChar char=""/>
            </a:pPr>
            <a:r>
              <a:rPr b="0" lang="en-GB" sz="2400" strike="noStrike" u="none">
                <a:solidFill>
                  <a:srgbClr val="000000"/>
                </a:solidFill>
                <a:uFillTx/>
                <a:latin typeface="Myriad Pro"/>
              </a:rPr>
              <a:t>Sixth Outline Level</a:t>
            </a:r>
            <a:endParaRPr b="0" lang="en-GB" sz="2400" strike="noStrike" u="none">
              <a:solidFill>
                <a:srgbClr val="000000"/>
              </a:solidFill>
              <a:uFillTx/>
              <a:latin typeface="Myriad Pro"/>
            </a:endParaRPr>
          </a:p>
          <a:p>
            <a:pPr lvl="6" marL="3024000" indent="-216000">
              <a:spcBef>
                <a:spcPts val="283"/>
              </a:spcBef>
              <a:buClr>
                <a:srgbClr val="000000"/>
              </a:buClr>
              <a:buSzPct val="45000"/>
              <a:buFont typeface="Wingdings" charset="2"/>
              <a:buChar char=""/>
            </a:pPr>
            <a:r>
              <a:rPr b="0" lang="en-GB" sz="2400" strike="noStrike" u="none">
                <a:solidFill>
                  <a:srgbClr val="000000"/>
                </a:solidFill>
                <a:uFillTx/>
                <a:latin typeface="Myriad Pro"/>
              </a:rPr>
              <a:t>Seventh Outline Level</a:t>
            </a:r>
            <a:endParaRPr b="0" lang="en-GB" sz="2400" strike="noStrike" u="none">
              <a:solidFill>
                <a:srgbClr val="000000"/>
              </a:solidFill>
              <a:uFillTx/>
              <a:latin typeface="Myriad Pro"/>
            </a:endParaRPr>
          </a:p>
        </p:txBody>
      </p:sp>
      <p:sp>
        <p:nvSpPr>
          <p:cNvPr id="33" name="PlaceHolder 4"/>
          <p:cNvSpPr>
            <a:spLocks noGrp="1"/>
          </p:cNvSpPr>
          <p:nvPr>
            <p:ph type="sldNum" idx="7"/>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56FABC06-62C6-4B74-A7C3-CFA001EB64B7}" type="slidenum">
              <a:rPr b="0" lang="en-GB" sz="900" strike="noStrike" u="none">
                <a:solidFill>
                  <a:srgbClr val="888888"/>
                </a:solidFill>
                <a:uFillTx/>
                <a:latin typeface="Myriad Pro"/>
                <a:ea typeface="Myriad Pro"/>
              </a:rPr>
              <a:t>&lt;number&gt;</a:t>
            </a:fld>
            <a:endParaRPr b="0" lang="en-GB" sz="900" strike="noStrike" u="none">
              <a:solidFill>
                <a:srgbClr val="000000"/>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62" r:id="rId3"/>
  </p:sldLayoutIdLst>
</p:sldMaster>
</file>

<file path=ppt/slideMasters/slideMaster8.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36" name="PlaceHolder 1"/>
          <p:cNvSpPr>
            <a:spLocks noGrp="1"/>
          </p:cNvSpPr>
          <p:nvPr>
            <p:ph type="title"/>
          </p:nvPr>
        </p:nvSpPr>
        <p:spPr>
          <a:xfrm>
            <a:off x="1792440" y="4509000"/>
            <a:ext cx="5486040" cy="566280"/>
          </a:xfrm>
          <a:prstGeom prst="rect">
            <a:avLst/>
          </a:prstGeom>
          <a:noFill/>
          <a:ln w="12600">
            <a:noFill/>
          </a:ln>
        </p:spPr>
        <p:txBody>
          <a:bodyPr lIns="45720" rIns="45720" tIns="45000" bIns="45000" anchor="b">
            <a:noAutofit/>
          </a:bodyPr>
          <a:p>
            <a:pPr indent="0" defTabSz="685800">
              <a:lnSpc>
                <a:spcPct val="100000"/>
              </a:lnSpc>
              <a:buNone/>
              <a:tabLst>
                <a:tab algn="l" pos="0"/>
              </a:tabLst>
            </a:pPr>
            <a:r>
              <a:rPr b="1" lang="en-GB" sz="1500" strike="noStrike" u="none">
                <a:solidFill>
                  <a:srgbClr val="000000"/>
                </a:solidFill>
                <a:uFillTx/>
                <a:latin typeface="Myriad Pro"/>
                <a:ea typeface="Myriad Pro"/>
              </a:rPr>
              <a:t>Title Text</a:t>
            </a:r>
            <a:endParaRPr b="0" lang="en-GB" sz="1500" strike="noStrike" u="none">
              <a:solidFill>
                <a:srgbClr val="000000"/>
              </a:solidFill>
              <a:uFillTx/>
              <a:latin typeface="Myriad Pro"/>
            </a:endParaRPr>
          </a:p>
        </p:txBody>
      </p:sp>
      <p:sp>
        <p:nvSpPr>
          <p:cNvPr id="37" name="PlaceHolder 2"/>
          <p:cNvSpPr>
            <a:spLocks noGrp="1"/>
          </p:cNvSpPr>
          <p:nvPr>
            <p:ph type="body"/>
          </p:nvPr>
        </p:nvSpPr>
        <p:spPr>
          <a:xfrm>
            <a:off x="1792440" y="612720"/>
            <a:ext cx="5486040" cy="3823920"/>
          </a:xfrm>
          <a:prstGeom prst="rect">
            <a:avLst/>
          </a:prstGeom>
          <a:noFill/>
          <a:ln w="0">
            <a:noFill/>
          </a:ln>
        </p:spPr>
        <p:txBody>
          <a:bodyPr lIns="91440" rIns="91440" tIns="45000" bIns="45000" anchor="t">
            <a:noAutofit/>
          </a:bodyPr>
          <a:p>
            <a:pPr marL="432000" indent="-324000">
              <a:spcBef>
                <a:spcPts val="1417"/>
              </a:spcBef>
              <a:buClr>
                <a:srgbClr val="000000"/>
              </a:buClr>
              <a:buSzPct val="45000"/>
              <a:buFont typeface="Wingdings" charset="2"/>
              <a:buChar char=""/>
            </a:pPr>
            <a:r>
              <a:rPr b="0" lang="en-GB" sz="1800" strike="noStrike" u="none">
                <a:solidFill>
                  <a:srgbClr val="000000"/>
                </a:solidFill>
                <a:uFillTx/>
                <a:latin typeface="Myriad Pro"/>
              </a:rPr>
              <a:t>Click to edit the outline text format</a:t>
            </a:r>
            <a:endParaRPr b="0" lang="en-GB" sz="1800" strike="noStrike" u="none">
              <a:solidFill>
                <a:srgbClr val="000000"/>
              </a:solidFill>
              <a:uFillTx/>
              <a:latin typeface="Myriad Pro"/>
            </a:endParaRPr>
          </a:p>
          <a:p>
            <a:pPr lvl="1" marL="864000" indent="-324000">
              <a:spcBef>
                <a:spcPts val="1134"/>
              </a:spcBef>
              <a:buClr>
                <a:srgbClr val="000000"/>
              </a:buClr>
              <a:buSzPct val="75000"/>
              <a:buFont typeface="Symbol" charset="2"/>
              <a:buChar char=""/>
            </a:pPr>
            <a:r>
              <a:rPr b="0" lang="en-GB" sz="1800" strike="noStrike" u="none">
                <a:solidFill>
                  <a:srgbClr val="000000"/>
                </a:solidFill>
                <a:uFillTx/>
                <a:latin typeface="Myriad Pro"/>
              </a:rPr>
              <a:t>Second Outline Level</a:t>
            </a:r>
            <a:endParaRPr b="0" lang="en-GB" sz="1800" strike="noStrike" u="none">
              <a:solidFill>
                <a:srgbClr val="000000"/>
              </a:solidFill>
              <a:uFillTx/>
              <a:latin typeface="Myriad Pro"/>
            </a:endParaRPr>
          </a:p>
          <a:p>
            <a:pPr lvl="2" marL="1296000" indent="-288000">
              <a:spcBef>
                <a:spcPts val="850"/>
              </a:spcBef>
              <a:buClr>
                <a:srgbClr val="000000"/>
              </a:buClr>
              <a:buSzPct val="45000"/>
              <a:buFont typeface="Wingdings" charset="2"/>
              <a:buChar char=""/>
            </a:pPr>
            <a:r>
              <a:rPr b="0" lang="en-GB" sz="1800" strike="noStrike" u="none">
                <a:solidFill>
                  <a:srgbClr val="000000"/>
                </a:solidFill>
                <a:uFillTx/>
                <a:latin typeface="Myriad Pro"/>
              </a:rPr>
              <a:t>Third Outline Level</a:t>
            </a:r>
            <a:endParaRPr b="0" lang="en-GB" sz="1800" strike="noStrike" u="none">
              <a:solidFill>
                <a:srgbClr val="000000"/>
              </a:solidFill>
              <a:uFillTx/>
              <a:latin typeface="Myriad Pro"/>
            </a:endParaRPr>
          </a:p>
          <a:p>
            <a:pPr lvl="3" marL="1728000" indent="-216000">
              <a:spcBef>
                <a:spcPts val="567"/>
              </a:spcBef>
              <a:buClr>
                <a:srgbClr val="000000"/>
              </a:buClr>
              <a:buSzPct val="75000"/>
              <a:buFont typeface="Symbol" charset="2"/>
              <a:buChar char=""/>
            </a:pPr>
            <a:r>
              <a:rPr b="0" lang="en-GB" sz="1800" strike="noStrike" u="none">
                <a:solidFill>
                  <a:srgbClr val="000000"/>
                </a:solidFill>
                <a:uFillTx/>
                <a:latin typeface="Myriad Pro"/>
              </a:rPr>
              <a:t>Fourth Outline Level</a:t>
            </a:r>
            <a:endParaRPr b="0" lang="en-GB" sz="1800" strike="noStrike" u="none">
              <a:solidFill>
                <a:srgbClr val="000000"/>
              </a:solidFill>
              <a:uFillTx/>
              <a:latin typeface="Myriad Pro"/>
            </a:endParaRPr>
          </a:p>
          <a:p>
            <a:pPr lvl="4" marL="2160000" indent="-216000">
              <a:spcBef>
                <a:spcPts val="283"/>
              </a:spcBef>
              <a:buClr>
                <a:srgbClr val="000000"/>
              </a:buClr>
              <a:buSzPct val="45000"/>
              <a:buFont typeface="Wingdings" charset="2"/>
              <a:buChar char=""/>
            </a:pPr>
            <a:r>
              <a:rPr b="0" lang="en-GB" sz="1800" strike="noStrike" u="none">
                <a:solidFill>
                  <a:srgbClr val="000000"/>
                </a:solidFill>
                <a:uFillTx/>
                <a:latin typeface="Myriad Pro"/>
              </a:rPr>
              <a:t>Fifth Outline Level</a:t>
            </a:r>
            <a:endParaRPr b="0" lang="en-GB" sz="1800" strike="noStrike" u="none">
              <a:solidFill>
                <a:srgbClr val="000000"/>
              </a:solidFill>
              <a:uFillTx/>
              <a:latin typeface="Myriad Pro"/>
            </a:endParaRPr>
          </a:p>
          <a:p>
            <a:pPr lvl="5" marL="2592000" indent="-216000">
              <a:spcBef>
                <a:spcPts val="283"/>
              </a:spcBef>
              <a:buClr>
                <a:srgbClr val="000000"/>
              </a:buClr>
              <a:buSzPct val="45000"/>
              <a:buFont typeface="Wingdings" charset="2"/>
              <a:buChar char=""/>
            </a:pPr>
            <a:r>
              <a:rPr b="0" lang="en-GB" sz="1800" strike="noStrike" u="none">
                <a:solidFill>
                  <a:srgbClr val="000000"/>
                </a:solidFill>
                <a:uFillTx/>
                <a:latin typeface="Myriad Pro"/>
              </a:rPr>
              <a:t>Sixth Outline Level</a:t>
            </a:r>
            <a:endParaRPr b="0" lang="en-GB" sz="1800" strike="noStrike" u="none">
              <a:solidFill>
                <a:srgbClr val="000000"/>
              </a:solidFill>
              <a:uFillTx/>
              <a:latin typeface="Myriad Pro"/>
            </a:endParaRPr>
          </a:p>
          <a:p>
            <a:pPr lvl="6" marL="3024000" indent="-216000">
              <a:spcBef>
                <a:spcPts val="283"/>
              </a:spcBef>
              <a:buClr>
                <a:srgbClr val="000000"/>
              </a:buClr>
              <a:buSzPct val="45000"/>
              <a:buFont typeface="Wingdings" charset="2"/>
              <a:buChar char=""/>
            </a:pPr>
            <a:r>
              <a:rPr b="0" lang="en-GB" sz="1800" strike="noStrike" u="none">
                <a:solidFill>
                  <a:srgbClr val="000000"/>
                </a:solidFill>
                <a:uFillTx/>
                <a:latin typeface="Myriad Pro"/>
              </a:rPr>
              <a:t>Seventh Outline Level</a:t>
            </a:r>
            <a:endParaRPr b="0" lang="en-GB" sz="1800" strike="noStrike" u="none">
              <a:solidFill>
                <a:srgbClr val="000000"/>
              </a:solidFill>
              <a:uFillTx/>
              <a:latin typeface="Myriad Pro"/>
            </a:endParaRPr>
          </a:p>
        </p:txBody>
      </p:sp>
      <p:sp>
        <p:nvSpPr>
          <p:cNvPr id="38" name="PlaceHolder 3"/>
          <p:cNvSpPr>
            <a:spLocks noGrp="1"/>
          </p:cNvSpPr>
          <p:nvPr>
            <p:ph type="body"/>
          </p:nvPr>
        </p:nvSpPr>
        <p:spPr>
          <a:xfrm>
            <a:off x="1792440" y="5157360"/>
            <a:ext cx="5486040" cy="431640"/>
          </a:xfrm>
          <a:prstGeom prst="rect">
            <a:avLst/>
          </a:prstGeom>
          <a:noFill/>
          <a:ln w="12600">
            <a:noFill/>
          </a:ln>
        </p:spPr>
        <p:txBody>
          <a:bodyPr lIns="45720" rIns="45720" tIns="45000" bIns="45000" anchor="t">
            <a:noAutofit/>
          </a:bodyPr>
          <a:p>
            <a:pPr indent="0" defTabSz="685800">
              <a:lnSpc>
                <a:spcPct val="100000"/>
              </a:lnSpc>
              <a:spcBef>
                <a:spcPts val="201"/>
              </a:spcBef>
              <a:buNone/>
              <a:tabLst>
                <a:tab algn="l" pos="0"/>
              </a:tabLst>
            </a:pPr>
            <a:r>
              <a:rPr b="0" lang="en-GB" sz="1000" strike="noStrike" u="none">
                <a:solidFill>
                  <a:srgbClr val="000000"/>
                </a:solidFill>
                <a:uFillTx/>
                <a:latin typeface="Myriad Pro"/>
                <a:ea typeface="Myriad Pro"/>
              </a:rPr>
              <a:t>Body Level One</a:t>
            </a:r>
            <a:endParaRPr b="0" lang="en-GB" sz="1000" strike="noStrike" u="none">
              <a:solidFill>
                <a:srgbClr val="000000"/>
              </a:solidFill>
              <a:uFillTx/>
              <a:latin typeface="Myriad Pro"/>
            </a:endParaRPr>
          </a:p>
          <a:p>
            <a:pPr indent="0" defTabSz="685800">
              <a:lnSpc>
                <a:spcPct val="100000"/>
              </a:lnSpc>
              <a:spcBef>
                <a:spcPts val="201"/>
              </a:spcBef>
              <a:buNone/>
              <a:tabLst>
                <a:tab algn="l" pos="0"/>
              </a:tabLst>
            </a:pPr>
            <a:r>
              <a:rPr b="0" lang="en-GB" sz="1000" strike="noStrike" u="none">
                <a:solidFill>
                  <a:srgbClr val="000000"/>
                </a:solidFill>
                <a:uFillTx/>
                <a:latin typeface="Myriad Pro"/>
                <a:ea typeface="Myriad Pro"/>
              </a:rPr>
              <a:t>Body Level Two</a:t>
            </a:r>
            <a:endParaRPr b="0" lang="en-GB" sz="1000" strike="noStrike" u="none">
              <a:solidFill>
                <a:srgbClr val="000000"/>
              </a:solidFill>
              <a:uFillTx/>
              <a:latin typeface="Myriad Pro"/>
            </a:endParaRPr>
          </a:p>
          <a:p>
            <a:pPr indent="0" defTabSz="685800">
              <a:lnSpc>
                <a:spcPct val="100000"/>
              </a:lnSpc>
              <a:spcBef>
                <a:spcPts val="201"/>
              </a:spcBef>
              <a:buNone/>
              <a:tabLst>
                <a:tab algn="l" pos="0"/>
              </a:tabLst>
            </a:pPr>
            <a:r>
              <a:rPr b="0" lang="en-GB" sz="1000" strike="noStrike" u="none">
                <a:solidFill>
                  <a:srgbClr val="000000"/>
                </a:solidFill>
                <a:uFillTx/>
                <a:latin typeface="Myriad Pro"/>
                <a:ea typeface="Myriad Pro"/>
              </a:rPr>
              <a:t>Body Level Three</a:t>
            </a:r>
            <a:endParaRPr b="0" lang="en-GB" sz="1000" strike="noStrike" u="none">
              <a:solidFill>
                <a:srgbClr val="000000"/>
              </a:solidFill>
              <a:uFillTx/>
              <a:latin typeface="Myriad Pro"/>
            </a:endParaRPr>
          </a:p>
          <a:p>
            <a:pPr indent="0" defTabSz="685800">
              <a:lnSpc>
                <a:spcPct val="100000"/>
              </a:lnSpc>
              <a:spcBef>
                <a:spcPts val="201"/>
              </a:spcBef>
              <a:buNone/>
              <a:tabLst>
                <a:tab algn="l" pos="0"/>
              </a:tabLst>
            </a:pPr>
            <a:r>
              <a:rPr b="0" lang="en-GB" sz="1000" strike="noStrike" u="none">
                <a:solidFill>
                  <a:srgbClr val="000000"/>
                </a:solidFill>
                <a:uFillTx/>
                <a:latin typeface="Myriad Pro"/>
                <a:ea typeface="Myriad Pro"/>
              </a:rPr>
              <a:t>Body Level Four</a:t>
            </a:r>
            <a:endParaRPr b="0" lang="en-GB" sz="1000" strike="noStrike" u="none">
              <a:solidFill>
                <a:srgbClr val="000000"/>
              </a:solidFill>
              <a:uFillTx/>
              <a:latin typeface="Myriad Pro"/>
            </a:endParaRPr>
          </a:p>
          <a:p>
            <a:pPr indent="0" defTabSz="685800">
              <a:lnSpc>
                <a:spcPct val="100000"/>
              </a:lnSpc>
              <a:spcBef>
                <a:spcPts val="201"/>
              </a:spcBef>
              <a:buNone/>
              <a:tabLst>
                <a:tab algn="l" pos="0"/>
              </a:tabLst>
            </a:pPr>
            <a:r>
              <a:rPr b="0" lang="en-GB" sz="1000" strike="noStrike" u="none">
                <a:solidFill>
                  <a:srgbClr val="000000"/>
                </a:solidFill>
                <a:uFillTx/>
                <a:latin typeface="Myriad Pro"/>
                <a:ea typeface="Myriad Pro"/>
              </a:rPr>
              <a:t>Body Level Five</a:t>
            </a:r>
            <a:endParaRPr b="0" lang="en-GB" sz="1000" strike="noStrike" u="none">
              <a:solidFill>
                <a:srgbClr val="000000"/>
              </a:solidFill>
              <a:uFillTx/>
              <a:latin typeface="Myriad Pro"/>
            </a:endParaRPr>
          </a:p>
        </p:txBody>
      </p:sp>
      <p:sp>
        <p:nvSpPr>
          <p:cNvPr id="39" name="PlaceHolder 4"/>
          <p:cNvSpPr>
            <a:spLocks noGrp="1"/>
          </p:cNvSpPr>
          <p:nvPr>
            <p:ph type="sldNum" idx="8"/>
          </p:nvPr>
        </p:nvSpPr>
        <p:spPr>
          <a:xfrm>
            <a:off x="8455680" y="6435720"/>
            <a:ext cx="230760" cy="2307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Myriad Pro"/>
                <a:ea typeface="Myriad Pro"/>
              </a:defRPr>
            </a:lvl1pPr>
          </a:lstStyle>
          <a:p>
            <a:pPr indent="0" algn="r" defTabSz="914400">
              <a:lnSpc>
                <a:spcPct val="100000"/>
              </a:lnSpc>
              <a:buNone/>
              <a:tabLst>
                <a:tab algn="l" pos="0"/>
              </a:tabLst>
            </a:pPr>
            <a:fld id="{ABB88CF7-841A-4FE2-A65C-100B74CD3CE9}" type="slidenum">
              <a:rPr b="0" lang="en-GB" sz="900" strike="noStrike" u="none">
                <a:solidFill>
                  <a:srgbClr val="888888"/>
                </a:solidFill>
                <a:uFillTx/>
                <a:latin typeface="Myriad Pro"/>
                <a:ea typeface="Myriad Pro"/>
              </a:rPr>
              <a:t>&lt;number&gt;</a:t>
            </a:fld>
            <a:endParaRPr b="0" lang="en-GB" sz="900" strike="noStrike" u="none">
              <a:solidFill>
                <a:srgbClr val="000000"/>
              </a:solidFill>
              <a:uFillTx/>
              <a:latin typeface="Times New Roman"/>
            </a:endParaRPr>
          </a:p>
        </p:txBody>
      </p:sp>
    </p:spTree>
  </p:cSld>
  <p:clrMap bg1="lt1" tx1="dk1" bg2="lt2" tx2="dk2" accent1="accent1" accent2="accent2" accent3="accent3" accent4="accent4" accent5="accent5" accent6="accent6" hlink="hlink" folHlink="folHlink"/>
  <p:sldLayoutIdLst>
    <p:sldLayoutId id="2147483664" r:id="rId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6.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3.xml"/>
</Relationships>
</file>

<file path=ppt/slides/_rels/slide7.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4.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3.xml"/>
</Relationships>
</file>

<file path=ppt/slides/_rels/slide15.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3.xml"/>
</Relationships>
</file>

<file path=ppt/slides/_rels/slide16.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3.xml"/>
</Relationships>
</file>

<file path=ppt/slides/_rels/slide17.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9.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1.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3.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5.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3.xml"/>
</Relationships>
</file>

<file path=ppt/slides/_rels/slide26.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3.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9.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0.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3.xml"/>
</Relationships>
</file>

<file path=ppt/slides/_rels/slide31.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3.xml"/>
</Relationships>
</file>

<file path=ppt/slides/_rels/slide3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3.xml.rels><?xml version="1.0" encoding="UTF-8"?>
<Relationships xmlns="http://schemas.openxmlformats.org/package/2006/relationships"><Relationship Id="rId1" Type="http://schemas.openxmlformats.org/officeDocument/2006/relationships/hyperlink" Target="http://www3.weforum.org/docs/WEF_GAC15_Technological_Tipping_Points_report_2015.pdf" TargetMode="External"/><Relationship Id="rId2" Type="http://schemas.openxmlformats.org/officeDocument/2006/relationships/image" Target="../media/image15.png"/><Relationship Id="rId3" Type="http://schemas.openxmlformats.org/officeDocument/2006/relationships/slideLayout" Target="../slideLayouts/slideLayout3.xml"/>
</Relationships>
</file>

<file path=ppt/slides/_rels/slide34.xml.rels><?xml version="1.0" encoding="UTF-8"?>
<Relationships xmlns="http://schemas.openxmlformats.org/package/2006/relationships"><Relationship Id="rId1" Type="http://schemas.openxmlformats.org/officeDocument/2006/relationships/hyperlink" Target="http://www3.weforum.org/docs/WEF_GAC15_Technological_Tipping_Points_report_2015.pdf" TargetMode="External"/><Relationship Id="rId2" Type="http://schemas.openxmlformats.org/officeDocument/2006/relationships/slideLayout" Target="../slideLayouts/slideLayout3.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7.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image" Target="../media/image17.png"/><Relationship Id="rId3" Type="http://schemas.openxmlformats.org/officeDocument/2006/relationships/slideLayout" Target="../slideLayouts/slideLayout3.xml"/>
</Relationships>
</file>

<file path=ppt/slides/_rels/slide38.xml.rels><?xml version="1.0" encoding="UTF-8"?>
<Relationships xmlns="http://schemas.openxmlformats.org/package/2006/relationships"><Relationship Id="rId1" Type="http://schemas.openxmlformats.org/officeDocument/2006/relationships/image" Target="../media/image18.png"/><Relationship Id="rId2" Type="http://schemas.openxmlformats.org/officeDocument/2006/relationships/image" Target="../media/image19.png"/><Relationship Id="rId3" Type="http://schemas.openxmlformats.org/officeDocument/2006/relationships/slideLayout" Target="../slideLayouts/slideLayout3.xml"/>
</Relationships>
</file>

<file path=ppt/slides/_rels/slide39.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0.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1.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5.xml.rels><?xml version="1.0" encoding="UTF-8"?>
<Relationships xmlns="http://schemas.openxmlformats.org/package/2006/relationships"><Relationship Id="rId1" Type="http://schemas.openxmlformats.org/officeDocument/2006/relationships/image" Target="../media/image20.png"/><Relationship Id="rId2" Type="http://schemas.openxmlformats.org/officeDocument/2006/relationships/slideLayout" Target="../slideLayouts/slideLayout3.xml"/>
</Relationships>
</file>

<file path=ppt/slides/_rels/slide4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7.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3.xml"/>
</Relationships>
</file>

<file path=ppt/slides/_rels/slide4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9.xml.rels><?xml version="1.0" encoding="UTF-8"?>
<Relationships xmlns="http://schemas.openxmlformats.org/package/2006/relationships"><Relationship Id="rId1" Type="http://schemas.openxmlformats.org/officeDocument/2006/relationships/hyperlink" Target="https://digitalcommons.biola.edu/open-textbooks/1" TargetMode="External"/><Relationship Id="rId2" Type="http://schemas.openxmlformats.org/officeDocument/2006/relationships/slideLayout" Target="../slideLayouts/slideLayout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 name="PlaceHolder 1"/>
          <p:cNvSpPr>
            <a:spLocks noGrp="1"/>
          </p:cNvSpPr>
          <p:nvPr>
            <p:ph type="title"/>
          </p:nvPr>
        </p:nvSpPr>
        <p:spPr>
          <a:xfrm>
            <a:off x="226080" y="1910880"/>
            <a:ext cx="8722440" cy="4107960"/>
          </a:xfrm>
          <a:prstGeom prst="rect">
            <a:avLst/>
          </a:prstGeom>
          <a:noFill/>
          <a:ln w="12600">
            <a:noFill/>
          </a:ln>
        </p:spPr>
        <p:txBody>
          <a:bodyPr lIns="45720" rIns="45720" tIns="45000" bIns="45000" anchor="ctr">
            <a:normAutofit fontScale="62500" lnSpcReduction="19999"/>
          </a:bodyPr>
          <a:p>
            <a:pPr indent="0" algn="ctr" defTabSz="562320">
              <a:lnSpc>
                <a:spcPct val="100000"/>
              </a:lnSpc>
              <a:buNone/>
              <a:tabLst>
                <a:tab algn="l" pos="0"/>
              </a:tabLst>
            </a:pPr>
            <a:br>
              <a:rPr sz="3040"/>
            </a:br>
            <a:br>
              <a:rPr sz="3040"/>
            </a:br>
            <a:br>
              <a:rPr sz="3040"/>
            </a:br>
            <a:r>
              <a:rPr b="1" lang="en-GB" sz="3600" strike="noStrike" u="none">
                <a:solidFill>
                  <a:schemeClr val="accent2"/>
                </a:solidFill>
                <a:uFillTx/>
                <a:latin typeface="Myriad Pro"/>
                <a:ea typeface="Myriad Pro"/>
              </a:rPr>
              <a:t>LCLM 5004</a:t>
            </a:r>
            <a:br>
              <a:rPr sz="3600"/>
            </a:br>
            <a:r>
              <a:rPr b="1" lang="en-GB" sz="3600" strike="noStrike" u="none">
                <a:solidFill>
                  <a:srgbClr val="000000"/>
                </a:solidFill>
                <a:uFillTx/>
                <a:latin typeface="Myriad Pro"/>
                <a:ea typeface="Myriad Pro"/>
              </a:rPr>
              <a:t> </a:t>
            </a:r>
            <a:r>
              <a:rPr b="1" lang="en-GB" sz="3600" strike="noStrike" u="none">
                <a:solidFill>
                  <a:schemeClr val="accent2"/>
                </a:solidFill>
                <a:uFillTx/>
                <a:latin typeface="Myriad Pro"/>
                <a:ea typeface="Myriad Pro"/>
              </a:rPr>
              <a:t>Managing Business Information</a:t>
            </a:r>
            <a:r>
              <a:rPr b="1" lang="en-GB" sz="3600" strike="noStrike" u="none">
                <a:solidFill>
                  <a:srgbClr val="000000"/>
                </a:solidFill>
                <a:uFillTx/>
                <a:latin typeface="Myriad Pro"/>
                <a:ea typeface="Arial"/>
              </a:rPr>
              <a:t> </a:t>
            </a:r>
            <a:endParaRPr b="0" lang="en-GB" sz="3600" strike="noStrike" u="none">
              <a:solidFill>
                <a:srgbClr val="000000"/>
              </a:solidFill>
              <a:uFillTx/>
              <a:latin typeface="Myriad Pro"/>
            </a:endParaRPr>
          </a:p>
          <a:p>
            <a:pPr indent="0" algn="ctr" defTabSz="562320">
              <a:lnSpc>
                <a:spcPct val="100000"/>
              </a:lnSpc>
              <a:buNone/>
              <a:tabLst>
                <a:tab algn="l" pos="0"/>
              </a:tabLst>
            </a:pPr>
            <a:r>
              <a:rPr b="1" lang="en-GB" sz="3600" strike="noStrike" u="none">
                <a:solidFill>
                  <a:schemeClr val="accent2"/>
                </a:solidFill>
                <a:uFillTx/>
                <a:latin typeface="Myriad Pro"/>
                <a:ea typeface="Calibri"/>
              </a:rPr>
              <a:t>Week 8: </a:t>
            </a:r>
            <a:br>
              <a:rPr sz="3600"/>
            </a:br>
            <a:r>
              <a:rPr b="1" lang="en-GB" sz="3600" strike="noStrike" u="none">
                <a:solidFill>
                  <a:schemeClr val="accent2"/>
                </a:solidFill>
                <a:uFillTx/>
                <a:latin typeface="Myriad Pro"/>
                <a:ea typeface="Calibri"/>
              </a:rPr>
              <a:t>Emerging Technologies and Trends</a:t>
            </a:r>
            <a:br>
              <a:rPr sz="3600"/>
            </a:br>
            <a:br>
              <a:rPr sz="3600"/>
            </a:br>
            <a:r>
              <a:rPr b="1" lang="en-GB" sz="3600" strike="noStrike" u="none">
                <a:solidFill>
                  <a:schemeClr val="accent2"/>
                </a:solidFill>
                <a:uFillTx/>
                <a:latin typeface="Myriad Pro"/>
                <a:ea typeface="Myriad Pro"/>
              </a:rPr>
              <a:t>Prepared by:</a:t>
            </a:r>
            <a:br>
              <a:rPr sz="3600"/>
            </a:br>
            <a:r>
              <a:rPr b="1" lang="en-GB" sz="3600" strike="noStrike" u="none">
                <a:solidFill>
                  <a:schemeClr val="accent2"/>
                </a:solidFill>
                <a:uFillTx/>
                <a:latin typeface="Myriad Pro"/>
                <a:ea typeface="Myriad Pro"/>
              </a:rPr>
              <a:t>Oluwaseun (Olu) Adegbite, PhD.</a:t>
            </a:r>
            <a:br>
              <a:rPr sz="3600"/>
            </a:br>
            <a:br>
              <a:rPr sz="3600"/>
            </a:br>
            <a:br>
              <a:rPr sz="2950"/>
            </a:br>
            <a:br>
              <a:rPr sz="2950"/>
            </a:br>
            <a:endParaRPr b="0" lang="en-GB" sz="3600" strike="noStrike" u="none">
              <a:solidFill>
                <a:srgbClr val="000000"/>
              </a:solidFill>
              <a:uFillTx/>
              <a:latin typeface="Myriad Pro"/>
            </a:endParaRPr>
          </a:p>
        </p:txBody>
      </p:sp>
      <p:sp>
        <p:nvSpPr>
          <p:cNvPr id="43" name="TextBox 1"/>
          <p:cNvSpPr/>
          <p:nvPr/>
        </p:nvSpPr>
        <p:spPr>
          <a:xfrm>
            <a:off x="313200" y="934920"/>
            <a:ext cx="8234640" cy="1065240"/>
          </a:xfrm>
          <a:prstGeom prst="rect">
            <a:avLst/>
          </a:prstGeom>
          <a:noFill/>
          <a:ln w="12700">
            <a:noFill/>
          </a:ln>
        </p:spPr>
        <p:style>
          <a:lnRef idx="0"/>
          <a:fillRef idx="0"/>
          <a:effectRef idx="0"/>
          <a:fontRef idx="minor"/>
        </p:style>
        <p:txBody>
          <a:bodyPr lIns="45720" rIns="45720" tIns="45000" bIns="45000" anchor="t">
            <a:spAutoFit/>
          </a:bodyPr>
          <a:p>
            <a:pPr algn="ctr" defTabSz="914400">
              <a:lnSpc>
                <a:spcPct val="100000"/>
              </a:lnSpc>
              <a:tabLst>
                <a:tab algn="l" pos="0"/>
              </a:tabLst>
            </a:pPr>
            <a:r>
              <a:rPr b="1" lang="en-US" sz="3200" strike="noStrike" u="none">
                <a:solidFill>
                  <a:srgbClr val="000000"/>
                </a:solidFill>
                <a:uFillTx/>
                <a:latin typeface="Arial"/>
                <a:ea typeface="Arial"/>
              </a:rPr>
              <a:t>BA</a:t>
            </a:r>
            <a:r>
              <a:rPr b="1" lang="en-US" sz="3200" spc="-34" strike="noStrike" u="none">
                <a:solidFill>
                  <a:srgbClr val="000000"/>
                </a:solidFill>
                <a:uFillTx/>
                <a:latin typeface="Arial"/>
                <a:ea typeface="Arial"/>
              </a:rPr>
              <a:t> </a:t>
            </a:r>
            <a:r>
              <a:rPr b="1" lang="en-US" sz="3200" strike="noStrike" u="none">
                <a:solidFill>
                  <a:srgbClr val="000000"/>
                </a:solidFill>
                <a:uFillTx/>
                <a:latin typeface="Arial"/>
                <a:ea typeface="Arial"/>
              </a:rPr>
              <a:t>(Hons)</a:t>
            </a:r>
            <a:r>
              <a:rPr b="1" lang="en-US" sz="3200" spc="-34" strike="noStrike" u="none">
                <a:solidFill>
                  <a:srgbClr val="000000"/>
                </a:solidFill>
                <a:uFillTx/>
                <a:latin typeface="Arial"/>
                <a:ea typeface="Arial"/>
              </a:rPr>
              <a:t> </a:t>
            </a:r>
            <a:r>
              <a:rPr b="1" lang="en-US" sz="3200" strike="noStrike" u="none">
                <a:solidFill>
                  <a:srgbClr val="000000"/>
                </a:solidFill>
                <a:uFillTx/>
                <a:latin typeface="Arial"/>
                <a:ea typeface="Arial"/>
              </a:rPr>
              <a:t>Leadership</a:t>
            </a:r>
            <a:r>
              <a:rPr b="1" lang="en-US" sz="3200" spc="-31" strike="noStrike" u="none">
                <a:solidFill>
                  <a:srgbClr val="000000"/>
                </a:solidFill>
                <a:uFillTx/>
                <a:latin typeface="Arial"/>
                <a:ea typeface="Arial"/>
              </a:rPr>
              <a:t> </a:t>
            </a:r>
            <a:r>
              <a:rPr b="1" lang="en-US" sz="3200" strike="noStrike" u="none">
                <a:solidFill>
                  <a:srgbClr val="000000"/>
                </a:solidFill>
                <a:uFillTx/>
                <a:latin typeface="Arial"/>
                <a:ea typeface="Arial"/>
              </a:rPr>
              <a:t>and</a:t>
            </a:r>
            <a:r>
              <a:rPr b="1" lang="en-US" sz="3200" spc="-26" strike="noStrike" u="none">
                <a:solidFill>
                  <a:srgbClr val="000000"/>
                </a:solidFill>
                <a:uFillTx/>
                <a:latin typeface="Arial"/>
                <a:ea typeface="Arial"/>
              </a:rPr>
              <a:t> </a:t>
            </a:r>
            <a:r>
              <a:rPr b="1" lang="en-US" sz="3200" strike="noStrike" u="none">
                <a:solidFill>
                  <a:srgbClr val="000000"/>
                </a:solidFill>
                <a:uFillTx/>
                <a:latin typeface="Arial"/>
                <a:ea typeface="Arial"/>
              </a:rPr>
              <a:t>Management</a:t>
            </a:r>
            <a:r>
              <a:rPr b="1" lang="en-US" sz="3200" spc="-34" strike="noStrike" u="none">
                <a:solidFill>
                  <a:srgbClr val="000000"/>
                </a:solidFill>
                <a:uFillTx/>
                <a:latin typeface="Arial"/>
                <a:ea typeface="Arial"/>
              </a:rPr>
              <a:t> </a:t>
            </a:r>
            <a:r>
              <a:rPr b="1" lang="en-US" sz="3200" strike="noStrike" u="none">
                <a:solidFill>
                  <a:srgbClr val="000000"/>
                </a:solidFill>
                <a:uFillTx/>
                <a:latin typeface="Arial"/>
                <a:ea typeface="Arial"/>
              </a:rPr>
              <a:t>Skills</a:t>
            </a:r>
            <a:r>
              <a:rPr b="1" lang="en-US" sz="3200" spc="-31" strike="noStrike" u="none">
                <a:solidFill>
                  <a:srgbClr val="000000"/>
                </a:solidFill>
                <a:uFillTx/>
                <a:latin typeface="Arial"/>
                <a:ea typeface="Arial"/>
              </a:rPr>
              <a:t> </a:t>
            </a:r>
            <a:r>
              <a:rPr b="1" lang="en-US" sz="3200" strike="noStrike" u="none">
                <a:solidFill>
                  <a:srgbClr val="000000"/>
                </a:solidFill>
                <a:uFillTx/>
                <a:latin typeface="Arial"/>
                <a:ea typeface="Arial"/>
              </a:rPr>
              <a:t>for</a:t>
            </a:r>
            <a:r>
              <a:rPr b="1" lang="en-US" sz="3200" spc="-31" strike="noStrike" u="none">
                <a:solidFill>
                  <a:srgbClr val="000000"/>
                </a:solidFill>
                <a:uFillTx/>
                <a:latin typeface="Arial"/>
                <a:ea typeface="Arial"/>
              </a:rPr>
              <a:t> </a:t>
            </a:r>
            <a:r>
              <a:rPr b="1" lang="en-US" sz="3200" strike="noStrike" u="none">
                <a:solidFill>
                  <a:srgbClr val="000000"/>
                </a:solidFill>
                <a:uFillTx/>
                <a:latin typeface="Arial"/>
                <a:ea typeface="Arial"/>
              </a:rPr>
              <a:t>the</a:t>
            </a:r>
            <a:r>
              <a:rPr b="1" lang="en-US" sz="3200" spc="-26" strike="noStrike" u="none">
                <a:solidFill>
                  <a:srgbClr val="000000"/>
                </a:solidFill>
                <a:uFillTx/>
                <a:latin typeface="Arial"/>
                <a:ea typeface="Arial"/>
              </a:rPr>
              <a:t> </a:t>
            </a:r>
            <a:r>
              <a:rPr b="1" lang="en-US" sz="3200" spc="-11" strike="noStrike" u="none">
                <a:solidFill>
                  <a:srgbClr val="000000"/>
                </a:solidFill>
                <a:uFillTx/>
                <a:latin typeface="Arial"/>
                <a:ea typeface="Arial"/>
              </a:rPr>
              <a:t>Workplace</a:t>
            </a:r>
            <a:endParaRPr b="0" lang="en-GB" sz="3200" strike="noStrike" u="none">
              <a:solidFill>
                <a:srgbClr val="ffffff"/>
              </a:solidFill>
              <a:uFillTx/>
              <a:latin typeface="Arial"/>
            </a:endParaRPr>
          </a:p>
        </p:txBody>
      </p:sp>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ntr" presetID="22" presetSubtype="4">
                                  <p:stCondLst>
                                    <p:cond delay="0"/>
                                  </p:stCondLst>
                                  <p:childTnLst>
                                    <p:set>
                                      <p:cBhvr>
                                        <p:cTn id="6" dur="1" fill="hold">
                                          <p:stCondLst>
                                            <p:cond delay="0"/>
                                          </p:stCondLst>
                                        </p:cTn>
                                        <p:tgtEl>
                                          <p:spTgt spid="43"/>
                                        </p:tgtEl>
                                        <p:attrNameLst>
                                          <p:attrName>style.visibility</p:attrName>
                                        </p:attrNameLst>
                                      </p:cBhvr>
                                      <p:to>
                                        <p:strVal val="visible"/>
                                      </p:to>
                                    </p:set>
                                    <p:animEffect filter="wipe(down)" transition="in">
                                      <p:cBhvr additive="repl">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nodeType="clickEffect" fill="hold" presetClass="entr" presetID="42">
                                  <p:stCondLst>
                                    <p:cond delay="0"/>
                                  </p:stCondLst>
                                  <p:childTnLst>
                                    <p:set>
                                      <p:cBhvr>
                                        <p:cTn id="11" dur="1" fill="hold">
                                          <p:stCondLst>
                                            <p:cond delay="0"/>
                                          </p:stCondLst>
                                        </p:cTn>
                                        <p:tgtEl>
                                          <p:spTgt spid="42"/>
                                        </p:tgtEl>
                                        <p:attrNameLst>
                                          <p:attrName>style.visibility</p:attrName>
                                        </p:attrNameLst>
                                      </p:cBhvr>
                                      <p:to>
                                        <p:strVal val="visible"/>
                                      </p:to>
                                    </p:set>
                                    <p:animEffect filter="fade" transition="in">
                                      <p:cBhvr additive="repl">
                                        <p:cTn id="12" dur="1000"/>
                                        <p:tgtEl>
                                          <p:spTgt spid="42"/>
                                        </p:tgtEl>
                                      </p:cBhvr>
                                    </p:animEffect>
                                    <p:anim calcmode="lin" valueType="num">
                                      <p:cBhvr additive="repl">
                                        <p:cTn id="13" dur="1000" fill="hold"/>
                                        <p:tgtEl>
                                          <p:spTgt spid="42"/>
                                        </p:tgtEl>
                                        <p:attrNameLst>
                                          <p:attrName>ppt_x</p:attrName>
                                        </p:attrNameLst>
                                      </p:cBhvr>
                                      <p:tavLst>
                                        <p:tav tm="0">
                                          <p:val>
                                            <p:strVal val="#ppt_x"/>
                                          </p:val>
                                        </p:tav>
                                        <p:tav tm="100000">
                                          <p:val>
                                            <p:strVal val="#ppt_x"/>
                                          </p:val>
                                        </p:tav>
                                      </p:tavLst>
                                    </p:anim>
                                    <p:anim calcmode="lin" valueType="num">
                                      <p:cBhvr additive="repl">
                                        <p:cTn id="14"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4" name="PlaceHolder 1"/>
          <p:cNvSpPr>
            <a:spLocks noGrp="1"/>
          </p:cNvSpPr>
          <p:nvPr>
            <p:ph/>
          </p:nvPr>
        </p:nvSpPr>
        <p:spPr>
          <a:xfrm>
            <a:off x="246600" y="1516680"/>
            <a:ext cx="8722440" cy="414396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600" strike="noStrike" u="none">
                <a:solidFill>
                  <a:srgbClr val="000000"/>
                </a:solidFill>
                <a:uFillTx/>
                <a:latin typeface="Myriad Pro"/>
                <a:ea typeface="Myriad Pro"/>
              </a:rPr>
              <a:t>Knowledge Management:</a:t>
            </a:r>
            <a:endParaRPr b="0" lang="en-GB" sz="36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000" strike="noStrike" u="none">
                <a:solidFill>
                  <a:srgbClr val="000000"/>
                </a:solidFill>
                <a:uFillTx/>
                <a:latin typeface="Myriad Pro"/>
                <a:ea typeface="Myriad Pro"/>
              </a:rPr>
              <a:t>The role of knowledge in organizational success.</a:t>
            </a:r>
            <a:endParaRPr b="0" lang="en-GB" sz="30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US" sz="3000" strike="noStrike" u="none">
                <a:solidFill>
                  <a:srgbClr val="000000"/>
                </a:solidFill>
                <a:uFillTx/>
                <a:latin typeface="Myriad Pro"/>
                <a:ea typeface="Myriad Pro"/>
              </a:rPr>
              <a:t>Theoretical Roots of Knowledge Management (KM).</a:t>
            </a:r>
            <a:endParaRPr b="0" lang="en-GB" sz="30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000" strike="noStrike" u="none">
                <a:solidFill>
                  <a:srgbClr val="000000"/>
                </a:solidFill>
                <a:uFillTx/>
                <a:latin typeface="Myriad Pro"/>
                <a:ea typeface="Myriad Pro"/>
              </a:rPr>
              <a:t>Strategies for knowledge capture, storage, and dissemination.</a:t>
            </a:r>
            <a:endParaRPr b="0" lang="en-GB" sz="30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000" strike="noStrike" u="none">
                <a:solidFill>
                  <a:srgbClr val="000000"/>
                </a:solidFill>
                <a:uFillTx/>
                <a:latin typeface="Myriad Pro"/>
                <a:ea typeface="Myriad Pro"/>
              </a:rPr>
              <a:t>Knowledge Management (KM) systems and tools.</a:t>
            </a:r>
            <a:endParaRPr b="0" lang="en-GB" sz="30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200" strike="noStrike" u="none">
                <a:solidFill>
                  <a:srgbClr val="000000"/>
                </a:solidFill>
                <a:uFillTx/>
                <a:latin typeface="Myriad Pro"/>
                <a:ea typeface="Myriad Pro"/>
              </a:rPr>
              <a:t>Assessment 2 discussion.</a:t>
            </a: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0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600" strike="noStrike" u="none">
              <a:solidFill>
                <a:srgbClr val="000000"/>
              </a:solidFill>
              <a:uFillTx/>
              <a:latin typeface="Myriad Pro"/>
            </a:endParaRPr>
          </a:p>
        </p:txBody>
      </p:sp>
      <p:sp>
        <p:nvSpPr>
          <p:cNvPr id="45" name="PlaceHolder 2"/>
          <p:cNvSpPr>
            <a:spLocks noGrp="1"/>
          </p:cNvSpPr>
          <p:nvPr>
            <p:ph type="sldNum" idx="9"/>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A9EF5F23-F636-4C96-983A-2C9B4B472053}"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46" name="PlaceHolder 3"/>
          <p:cNvSpPr>
            <a:spLocks noGrp="1"/>
          </p:cNvSpPr>
          <p:nvPr>
            <p:ph type="title"/>
          </p:nvPr>
        </p:nvSpPr>
        <p:spPr>
          <a:xfrm>
            <a:off x="1047960" y="113040"/>
            <a:ext cx="6580440" cy="721800"/>
          </a:xfrm>
          <a:prstGeom prst="rect">
            <a:avLst/>
          </a:prstGeom>
          <a:noFill/>
          <a:ln w="12600">
            <a:noFill/>
          </a:ln>
        </p:spPr>
        <p:txBody>
          <a:bodyPr lIns="45720" rIns="45720" tIns="45000" bIns="45000" anchor="ctr">
            <a:normAutofit/>
          </a:bodyPr>
          <a:p>
            <a:pPr indent="0" algn="ctr" defTabSz="631080">
              <a:lnSpc>
                <a:spcPct val="100000"/>
              </a:lnSpc>
              <a:buNone/>
              <a:tabLst>
                <a:tab algn="l" pos="0"/>
              </a:tabLst>
            </a:pPr>
            <a:r>
              <a:rPr b="1" lang="en-GB" sz="3309" strike="noStrike" u="none">
                <a:solidFill>
                  <a:srgbClr val="0070c0"/>
                </a:solidFill>
                <a:uFillTx/>
                <a:latin typeface="Myriad Pro"/>
                <a:ea typeface="Myriad Pro"/>
              </a:rPr>
              <a:t>Last Week (i.e., Week 7)</a:t>
            </a:r>
            <a:endParaRPr b="0" lang="en-GB" sz="3309" strike="noStrike" u="none">
              <a:solidFill>
                <a:srgbClr val="000000"/>
              </a:solidFill>
              <a:uFillTx/>
              <a:latin typeface="Myriad Pro"/>
            </a:endParaRPr>
          </a:p>
        </p:txBody>
      </p:sp>
      <p:sp>
        <p:nvSpPr>
          <p:cNvPr id="47" name="TextBox 7"/>
          <p:cNvSpPr/>
          <p:nvPr/>
        </p:nvSpPr>
        <p:spPr>
          <a:xfrm>
            <a:off x="246600" y="794520"/>
            <a:ext cx="8722440" cy="57744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GB" sz="3200" strike="noStrike" u="none">
                <a:solidFill>
                  <a:srgbClr val="000000"/>
                </a:solidFill>
                <a:uFillTx/>
                <a:latin typeface="Myriad Pro"/>
                <a:ea typeface="Myriad Pro"/>
              </a:rPr>
              <a:t>We examined ……………</a:t>
            </a:r>
            <a:endParaRPr b="0" lang="en-GB" sz="32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15" dur="indefinite" restart="never" nodeType="tmRoot">
          <p:childTnLst>
            <p:seq>
              <p:cTn id="16" dur="indefinite" nodeType="mainSeq">
                <p:childTnLst>
                  <p:par>
                    <p:cTn id="17" fill="hold">
                      <p:stCondLst>
                        <p:cond delay="indefinite"/>
                      </p:stCondLst>
                      <p:childTnLst>
                        <p:par>
                          <p:cTn id="18" fill="hold">
                            <p:stCondLst>
                              <p:cond delay="0"/>
                            </p:stCondLst>
                            <p:childTnLst>
                              <p:par>
                                <p:cTn id="19" nodeType="clickEffect" fill="hold" presetClass="entr" presetID="42">
                                  <p:stCondLst>
                                    <p:cond delay="0"/>
                                  </p:stCondLst>
                                  <p:childTnLst>
                                    <p:set>
                                      <p:cBhvr>
                                        <p:cTn id="20" dur="1" fill="hold">
                                          <p:stCondLst>
                                            <p:cond delay="0"/>
                                          </p:stCondLst>
                                        </p:cTn>
                                        <p:tgtEl>
                                          <p:spTgt spid="47"/>
                                        </p:tgtEl>
                                        <p:attrNameLst>
                                          <p:attrName>style.visibility</p:attrName>
                                        </p:attrNameLst>
                                      </p:cBhvr>
                                      <p:to>
                                        <p:strVal val="visible"/>
                                      </p:to>
                                    </p:set>
                                    <p:animEffect filter="fade" transition="in">
                                      <p:cBhvr additive="repl">
                                        <p:cTn id="21" dur="1000"/>
                                        <p:tgtEl>
                                          <p:spTgt spid="47"/>
                                        </p:tgtEl>
                                      </p:cBhvr>
                                    </p:animEffect>
                                    <p:anim calcmode="lin" valueType="num">
                                      <p:cBhvr additive="repl">
                                        <p:cTn id="22" dur="1000" fill="hold"/>
                                        <p:tgtEl>
                                          <p:spTgt spid="47"/>
                                        </p:tgtEl>
                                        <p:attrNameLst>
                                          <p:attrName>ppt_x</p:attrName>
                                        </p:attrNameLst>
                                      </p:cBhvr>
                                      <p:tavLst>
                                        <p:tav tm="0">
                                          <p:val>
                                            <p:strVal val="#ppt_x"/>
                                          </p:val>
                                        </p:tav>
                                        <p:tav tm="100000">
                                          <p:val>
                                            <p:strVal val="#ppt_x"/>
                                          </p:val>
                                        </p:tav>
                                      </p:tavLst>
                                    </p:anim>
                                    <p:anim calcmode="lin" valueType="num">
                                      <p:cBhvr additive="repl">
                                        <p:cTn id="2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nodeType="clickEffect" fill="hold" presetClass="entr" presetID="16" presetSubtype="21">
                                  <p:stCondLst>
                                    <p:cond delay="0"/>
                                  </p:stCondLst>
                                  <p:childTnLst>
                                    <p:set>
                                      <p:cBhvr>
                                        <p:cTn id="27" dur="1" fill="hold">
                                          <p:stCondLst>
                                            <p:cond delay="0"/>
                                          </p:stCondLst>
                                        </p:cTn>
                                        <p:tgtEl>
                                          <p:spTgt spid="46"/>
                                        </p:tgtEl>
                                        <p:attrNameLst>
                                          <p:attrName>style.visibility</p:attrName>
                                        </p:attrNameLst>
                                      </p:cBhvr>
                                      <p:to>
                                        <p:strVal val="visible"/>
                                      </p:to>
                                    </p:set>
                                    <p:animEffect filter="barn(inVertical)" transition="in">
                                      <p:cBhvr additive="repl">
                                        <p:cTn id="28" dur="500"/>
                                        <p:tgtEl>
                                          <p:spTgt spid="46"/>
                                        </p:tgtEl>
                                      </p:cBhvr>
                                    </p:animEffect>
                                  </p:childTnLst>
                                </p:cTn>
                              </p:par>
                            </p:childTnLst>
                          </p:cTn>
                        </p:par>
                      </p:childTnLst>
                    </p:cTn>
                  </p:par>
                  <p:par>
                    <p:cTn id="29" fill="hold">
                      <p:stCondLst>
                        <p:cond delay="indefinite"/>
                      </p:stCondLst>
                      <p:childTnLst>
                        <p:par>
                          <p:cTn id="30" fill="hold">
                            <p:stCondLst>
                              <p:cond delay="0"/>
                            </p:stCondLst>
                            <p:childTnLst>
                              <p:par>
                                <p:cTn id="31" nodeType="clickEffect" fill="hold" presetClass="entr" presetID="42">
                                  <p:stCondLst>
                                    <p:cond delay="0"/>
                                  </p:stCondLst>
                                  <p:childTnLst>
                                    <p:set>
                                      <p:cBhvr>
                                        <p:cTn id="32" dur="1" fill="hold">
                                          <p:stCondLst>
                                            <p:cond delay="0"/>
                                          </p:stCondLst>
                                        </p:cTn>
                                        <p:tgtEl>
                                          <p:spTgt spid="44"/>
                                        </p:tgtEl>
                                        <p:attrNameLst>
                                          <p:attrName>style.visibility</p:attrName>
                                        </p:attrNameLst>
                                      </p:cBhvr>
                                      <p:to>
                                        <p:strVal val="visible"/>
                                      </p:to>
                                    </p:set>
                                    <p:animEffect filter="fade" transition="in">
                                      <p:cBhvr additive="repl">
                                        <p:cTn id="33" dur="1000"/>
                                        <p:tgtEl>
                                          <p:spTgt spid="44"/>
                                        </p:tgtEl>
                                      </p:cBhvr>
                                    </p:animEffect>
                                    <p:anim calcmode="lin" valueType="num">
                                      <p:cBhvr additive="repl">
                                        <p:cTn id="34" dur="1000" fill="hold"/>
                                        <p:tgtEl>
                                          <p:spTgt spid="44"/>
                                        </p:tgtEl>
                                        <p:attrNameLst>
                                          <p:attrName>ppt_x</p:attrName>
                                        </p:attrNameLst>
                                      </p:cBhvr>
                                      <p:tavLst>
                                        <p:tav tm="0">
                                          <p:val>
                                            <p:strVal val="#ppt_x"/>
                                          </p:val>
                                        </p:tav>
                                        <p:tav tm="100000">
                                          <p:val>
                                            <p:strVal val="#ppt_x"/>
                                          </p:val>
                                        </p:tav>
                                      </p:tavLst>
                                    </p:anim>
                                    <p:anim calcmode="lin" valueType="num">
                                      <p:cBhvr additive="repl">
                                        <p:cTn id="3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nodeType="clickEffect" fill="hold" presetClass="entr" presetID="42">
                                  <p:stCondLst>
                                    <p:cond delay="0"/>
                                  </p:stCondLst>
                                  <p:childTnLst>
                                    <p:set>
                                      <p:cBhvr>
                                        <p:cTn id="39" dur="1" fill="hold">
                                          <p:stCondLst>
                                            <p:cond delay="0"/>
                                          </p:stCondLst>
                                        </p:cTn>
                                        <p:tgtEl>
                                          <p:spTgt spid="44">
                                            <p:txEl>
                                              <p:pRg st="0" end="0"/>
                                            </p:txEl>
                                          </p:spTgt>
                                        </p:tgtEl>
                                        <p:attrNameLst>
                                          <p:attrName>style.visibility</p:attrName>
                                        </p:attrNameLst>
                                      </p:cBhvr>
                                      <p:to>
                                        <p:strVal val="visible"/>
                                      </p:to>
                                    </p:set>
                                    <p:animEffect filter="fade" transition="in">
                                      <p:cBhvr additive="repl">
                                        <p:cTn id="40" dur="1000"/>
                                        <p:tgtEl>
                                          <p:spTgt spid="44">
                                            <p:txEl>
                                              <p:pRg st="0" end="0"/>
                                            </p:txEl>
                                          </p:spTgt>
                                        </p:tgtEl>
                                      </p:cBhvr>
                                    </p:animEffect>
                                    <p:anim calcmode="lin" valueType="num">
                                      <p:cBhvr additive="repl">
                                        <p:cTn id="41" dur="1000" fill="hold"/>
                                        <p:tgtEl>
                                          <p:spTgt spid="44">
                                            <p:txEl>
                                              <p:pRg st="0" end="0"/>
                                            </p:txEl>
                                          </p:spTgt>
                                        </p:tgtEl>
                                        <p:attrNameLst>
                                          <p:attrName>ppt_x</p:attrName>
                                        </p:attrNameLst>
                                      </p:cBhvr>
                                      <p:tavLst>
                                        <p:tav tm="0">
                                          <p:val>
                                            <p:strVal val="#ppt_x"/>
                                          </p:val>
                                        </p:tav>
                                        <p:tav tm="100000">
                                          <p:val>
                                            <p:strVal val="#ppt_x"/>
                                          </p:val>
                                        </p:tav>
                                      </p:tavLst>
                                    </p:anim>
                                    <p:anim calcmode="lin" valueType="num">
                                      <p:cBhvr additive="repl">
                                        <p:cTn id="42" dur="1000" fill="hold"/>
                                        <p:tgtEl>
                                          <p:spTgt spid="4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nodeType="clickEffect" fill="hold" presetClass="entr" presetID="42">
                                  <p:stCondLst>
                                    <p:cond delay="0"/>
                                  </p:stCondLst>
                                  <p:childTnLst>
                                    <p:set>
                                      <p:cBhvr>
                                        <p:cTn id="46" dur="1" fill="hold">
                                          <p:stCondLst>
                                            <p:cond delay="0"/>
                                          </p:stCondLst>
                                        </p:cTn>
                                        <p:tgtEl>
                                          <p:spTgt spid="44">
                                            <p:txEl>
                                              <p:pRg st="1" end="1"/>
                                            </p:txEl>
                                          </p:spTgt>
                                        </p:tgtEl>
                                        <p:attrNameLst>
                                          <p:attrName>style.visibility</p:attrName>
                                        </p:attrNameLst>
                                      </p:cBhvr>
                                      <p:to>
                                        <p:strVal val="visible"/>
                                      </p:to>
                                    </p:set>
                                    <p:animEffect filter="fade" transition="in">
                                      <p:cBhvr additive="repl">
                                        <p:cTn id="47" dur="1000"/>
                                        <p:tgtEl>
                                          <p:spTgt spid="44">
                                            <p:txEl>
                                              <p:pRg st="1" end="1"/>
                                            </p:txEl>
                                          </p:spTgt>
                                        </p:tgtEl>
                                      </p:cBhvr>
                                    </p:animEffect>
                                    <p:anim calcmode="lin" valueType="num">
                                      <p:cBhvr additive="repl">
                                        <p:cTn id="48" dur="1000" fill="hold"/>
                                        <p:tgtEl>
                                          <p:spTgt spid="44">
                                            <p:txEl>
                                              <p:pRg st="1" end="1"/>
                                            </p:txEl>
                                          </p:spTgt>
                                        </p:tgtEl>
                                        <p:attrNameLst>
                                          <p:attrName>ppt_x</p:attrName>
                                        </p:attrNameLst>
                                      </p:cBhvr>
                                      <p:tavLst>
                                        <p:tav tm="0">
                                          <p:val>
                                            <p:strVal val="#ppt_x"/>
                                          </p:val>
                                        </p:tav>
                                        <p:tav tm="100000">
                                          <p:val>
                                            <p:strVal val="#ppt_x"/>
                                          </p:val>
                                        </p:tav>
                                      </p:tavLst>
                                    </p:anim>
                                    <p:anim calcmode="lin" valueType="num">
                                      <p:cBhvr additive="repl">
                                        <p:cTn id="49" dur="1000" fill="hold"/>
                                        <p:tgtEl>
                                          <p:spTgt spid="4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nodeType="clickEffect" fill="hold" presetClass="entr" presetID="42">
                                  <p:stCondLst>
                                    <p:cond delay="0"/>
                                  </p:stCondLst>
                                  <p:childTnLst>
                                    <p:set>
                                      <p:cBhvr>
                                        <p:cTn id="53" dur="1" fill="hold">
                                          <p:stCondLst>
                                            <p:cond delay="0"/>
                                          </p:stCondLst>
                                        </p:cTn>
                                        <p:tgtEl>
                                          <p:spTgt spid="44">
                                            <p:txEl>
                                              <p:pRg st="2" end="2"/>
                                            </p:txEl>
                                          </p:spTgt>
                                        </p:tgtEl>
                                        <p:attrNameLst>
                                          <p:attrName>style.visibility</p:attrName>
                                        </p:attrNameLst>
                                      </p:cBhvr>
                                      <p:to>
                                        <p:strVal val="visible"/>
                                      </p:to>
                                    </p:set>
                                    <p:animEffect filter="fade" transition="in">
                                      <p:cBhvr additive="repl">
                                        <p:cTn id="54" dur="1000"/>
                                        <p:tgtEl>
                                          <p:spTgt spid="44">
                                            <p:txEl>
                                              <p:pRg st="2" end="2"/>
                                            </p:txEl>
                                          </p:spTgt>
                                        </p:tgtEl>
                                      </p:cBhvr>
                                    </p:animEffect>
                                    <p:anim calcmode="lin" valueType="num">
                                      <p:cBhvr additive="repl">
                                        <p:cTn id="55" dur="1000" fill="hold"/>
                                        <p:tgtEl>
                                          <p:spTgt spid="44">
                                            <p:txEl>
                                              <p:pRg st="2" end="2"/>
                                            </p:txEl>
                                          </p:spTgt>
                                        </p:tgtEl>
                                        <p:attrNameLst>
                                          <p:attrName>ppt_x</p:attrName>
                                        </p:attrNameLst>
                                      </p:cBhvr>
                                      <p:tavLst>
                                        <p:tav tm="0">
                                          <p:val>
                                            <p:strVal val="#ppt_x"/>
                                          </p:val>
                                        </p:tav>
                                        <p:tav tm="100000">
                                          <p:val>
                                            <p:strVal val="#ppt_x"/>
                                          </p:val>
                                        </p:tav>
                                      </p:tavLst>
                                    </p:anim>
                                    <p:anim calcmode="lin" valueType="num">
                                      <p:cBhvr additive="repl">
                                        <p:cTn id="56" dur="1000" fill="hold"/>
                                        <p:tgtEl>
                                          <p:spTgt spid="4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nodeType="clickEffect" fill="hold" presetClass="entr" presetID="42">
                                  <p:stCondLst>
                                    <p:cond delay="0"/>
                                  </p:stCondLst>
                                  <p:childTnLst>
                                    <p:set>
                                      <p:cBhvr>
                                        <p:cTn id="60" dur="1" fill="hold">
                                          <p:stCondLst>
                                            <p:cond delay="0"/>
                                          </p:stCondLst>
                                        </p:cTn>
                                        <p:tgtEl>
                                          <p:spTgt spid="44">
                                            <p:txEl>
                                              <p:pRg st="3" end="3"/>
                                            </p:txEl>
                                          </p:spTgt>
                                        </p:tgtEl>
                                        <p:attrNameLst>
                                          <p:attrName>style.visibility</p:attrName>
                                        </p:attrNameLst>
                                      </p:cBhvr>
                                      <p:to>
                                        <p:strVal val="visible"/>
                                      </p:to>
                                    </p:set>
                                    <p:animEffect filter="fade" transition="in">
                                      <p:cBhvr additive="repl">
                                        <p:cTn id="61" dur="1000"/>
                                        <p:tgtEl>
                                          <p:spTgt spid="44">
                                            <p:txEl>
                                              <p:pRg st="3" end="3"/>
                                            </p:txEl>
                                          </p:spTgt>
                                        </p:tgtEl>
                                      </p:cBhvr>
                                    </p:animEffect>
                                    <p:anim calcmode="lin" valueType="num">
                                      <p:cBhvr additive="repl">
                                        <p:cTn id="62" dur="1000" fill="hold"/>
                                        <p:tgtEl>
                                          <p:spTgt spid="44">
                                            <p:txEl>
                                              <p:pRg st="3" end="3"/>
                                            </p:txEl>
                                          </p:spTgt>
                                        </p:tgtEl>
                                        <p:attrNameLst>
                                          <p:attrName>ppt_x</p:attrName>
                                        </p:attrNameLst>
                                      </p:cBhvr>
                                      <p:tavLst>
                                        <p:tav tm="0">
                                          <p:val>
                                            <p:strVal val="#ppt_x"/>
                                          </p:val>
                                        </p:tav>
                                        <p:tav tm="100000">
                                          <p:val>
                                            <p:strVal val="#ppt_x"/>
                                          </p:val>
                                        </p:tav>
                                      </p:tavLst>
                                    </p:anim>
                                    <p:anim calcmode="lin" valueType="num">
                                      <p:cBhvr additive="repl">
                                        <p:cTn id="63" dur="1000" fill="hold"/>
                                        <p:tgtEl>
                                          <p:spTgt spid="4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nodeType="clickEffect" fill="hold" presetClass="entr" presetID="42">
                                  <p:stCondLst>
                                    <p:cond delay="0"/>
                                  </p:stCondLst>
                                  <p:childTnLst>
                                    <p:set>
                                      <p:cBhvr>
                                        <p:cTn id="67" dur="1" fill="hold">
                                          <p:stCondLst>
                                            <p:cond delay="0"/>
                                          </p:stCondLst>
                                        </p:cTn>
                                        <p:tgtEl>
                                          <p:spTgt spid="44">
                                            <p:txEl>
                                              <p:pRg st="4" end="4"/>
                                            </p:txEl>
                                          </p:spTgt>
                                        </p:tgtEl>
                                        <p:attrNameLst>
                                          <p:attrName>style.visibility</p:attrName>
                                        </p:attrNameLst>
                                      </p:cBhvr>
                                      <p:to>
                                        <p:strVal val="visible"/>
                                      </p:to>
                                    </p:set>
                                    <p:animEffect filter="fade" transition="in">
                                      <p:cBhvr additive="repl">
                                        <p:cTn id="68" dur="1000"/>
                                        <p:tgtEl>
                                          <p:spTgt spid="44">
                                            <p:txEl>
                                              <p:pRg st="4" end="4"/>
                                            </p:txEl>
                                          </p:spTgt>
                                        </p:tgtEl>
                                      </p:cBhvr>
                                    </p:animEffect>
                                    <p:anim calcmode="lin" valueType="num">
                                      <p:cBhvr additive="repl">
                                        <p:cTn id="69" dur="1000" fill="hold"/>
                                        <p:tgtEl>
                                          <p:spTgt spid="44">
                                            <p:txEl>
                                              <p:pRg st="4" end="4"/>
                                            </p:txEl>
                                          </p:spTgt>
                                        </p:tgtEl>
                                        <p:attrNameLst>
                                          <p:attrName>ppt_x</p:attrName>
                                        </p:attrNameLst>
                                      </p:cBhvr>
                                      <p:tavLst>
                                        <p:tav tm="0">
                                          <p:val>
                                            <p:strVal val="#ppt_x"/>
                                          </p:val>
                                        </p:tav>
                                        <p:tav tm="100000">
                                          <p:val>
                                            <p:strVal val="#ppt_x"/>
                                          </p:val>
                                        </p:tav>
                                      </p:tavLst>
                                    </p:anim>
                                    <p:anim calcmode="lin" valueType="num">
                                      <p:cBhvr additive="repl">
                                        <p:cTn id="70" dur="1000" fill="hold"/>
                                        <p:tgtEl>
                                          <p:spTgt spid="4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nodeType="clickEffect" fill="hold" presetClass="entr" presetID="42">
                                  <p:stCondLst>
                                    <p:cond delay="0"/>
                                  </p:stCondLst>
                                  <p:childTnLst>
                                    <p:set>
                                      <p:cBhvr>
                                        <p:cTn id="74" dur="1" fill="hold">
                                          <p:stCondLst>
                                            <p:cond delay="0"/>
                                          </p:stCondLst>
                                        </p:cTn>
                                        <p:tgtEl>
                                          <p:spTgt spid="44">
                                            <p:txEl>
                                              <p:pRg st="5" end="5"/>
                                            </p:txEl>
                                          </p:spTgt>
                                        </p:tgtEl>
                                        <p:attrNameLst>
                                          <p:attrName>style.visibility</p:attrName>
                                        </p:attrNameLst>
                                      </p:cBhvr>
                                      <p:to>
                                        <p:strVal val="visible"/>
                                      </p:to>
                                    </p:set>
                                    <p:animEffect filter="fade" transition="in">
                                      <p:cBhvr additive="repl">
                                        <p:cTn id="75" dur="1000"/>
                                        <p:tgtEl>
                                          <p:spTgt spid="44">
                                            <p:txEl>
                                              <p:pRg st="5" end="5"/>
                                            </p:txEl>
                                          </p:spTgt>
                                        </p:tgtEl>
                                      </p:cBhvr>
                                    </p:animEffect>
                                    <p:anim calcmode="lin" valueType="num">
                                      <p:cBhvr additive="repl">
                                        <p:cTn id="76" dur="1000" fill="hold"/>
                                        <p:tgtEl>
                                          <p:spTgt spid="44">
                                            <p:txEl>
                                              <p:pRg st="5" end="5"/>
                                            </p:txEl>
                                          </p:spTgt>
                                        </p:tgtEl>
                                        <p:attrNameLst>
                                          <p:attrName>ppt_x</p:attrName>
                                        </p:attrNameLst>
                                      </p:cBhvr>
                                      <p:tavLst>
                                        <p:tav tm="0">
                                          <p:val>
                                            <p:strVal val="#ppt_x"/>
                                          </p:val>
                                        </p:tav>
                                        <p:tav tm="100000">
                                          <p:val>
                                            <p:strVal val="#ppt_x"/>
                                          </p:val>
                                        </p:tav>
                                      </p:tavLst>
                                    </p:anim>
                                    <p:anim calcmode="lin" valueType="num">
                                      <p:cBhvr additive="repl">
                                        <p:cTn id="77" dur="1000" fill="hold"/>
                                        <p:tgtEl>
                                          <p:spTgt spid="4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 name="PlaceHolder 1"/>
          <p:cNvSpPr>
            <a:spLocks noGrp="1"/>
          </p:cNvSpPr>
          <p:nvPr>
            <p:ph/>
          </p:nvPr>
        </p:nvSpPr>
        <p:spPr>
          <a:xfrm>
            <a:off x="246600" y="1516680"/>
            <a:ext cx="8722440" cy="414396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Emerging Technologies and Trends:</a:t>
            </a:r>
            <a:endParaRPr b="0" lang="en-GB" sz="32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2800" strike="noStrike" u="none">
                <a:solidFill>
                  <a:srgbClr val="000000"/>
                </a:solidFill>
                <a:uFillTx/>
                <a:latin typeface="Myriad Pro"/>
                <a:ea typeface="Myriad Pro"/>
              </a:rPr>
              <a:t>Exploration of emerging technologies in information management.</a:t>
            </a:r>
            <a:endParaRPr b="0" lang="en-GB" sz="28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2800" strike="noStrike" u="none">
                <a:solidFill>
                  <a:srgbClr val="00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2800" strike="noStrike" u="none">
                <a:solidFill>
                  <a:srgbClr val="000000"/>
                </a:solidFill>
                <a:uFillTx/>
                <a:latin typeface="Myriad Pro"/>
                <a:ea typeface="Myriad Pro"/>
              </a:rPr>
              <a:t>Future trends and their potential implications for business information management.</a:t>
            </a:r>
            <a:endParaRPr b="0" lang="en-GB" sz="28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2800" strike="noStrike" u="none">
                <a:solidFill>
                  <a:srgbClr val="000000"/>
                </a:solidFill>
                <a:uFillTx/>
                <a:latin typeface="Myriad Pro"/>
                <a:ea typeface="Myriad Pro"/>
              </a:rPr>
              <a:t>Assessment 2 discussion.</a:t>
            </a: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0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600" strike="noStrike" u="none">
              <a:solidFill>
                <a:srgbClr val="000000"/>
              </a:solidFill>
              <a:uFillTx/>
              <a:latin typeface="Myriad Pro"/>
            </a:endParaRPr>
          </a:p>
        </p:txBody>
      </p:sp>
      <p:sp>
        <p:nvSpPr>
          <p:cNvPr id="49" name="PlaceHolder 2"/>
          <p:cNvSpPr>
            <a:spLocks noGrp="1"/>
          </p:cNvSpPr>
          <p:nvPr>
            <p:ph type="sldNum" idx="10"/>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CD52860A-F584-48EC-A1EF-2AE12EC406FD}"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50" name="PlaceHolder 3"/>
          <p:cNvSpPr>
            <a:spLocks noGrp="1"/>
          </p:cNvSpPr>
          <p:nvPr>
            <p:ph type="title"/>
          </p:nvPr>
        </p:nvSpPr>
        <p:spPr>
          <a:xfrm>
            <a:off x="1047960" y="113040"/>
            <a:ext cx="6580440" cy="721800"/>
          </a:xfrm>
          <a:prstGeom prst="rect">
            <a:avLst/>
          </a:prstGeom>
          <a:noFill/>
          <a:ln w="12600">
            <a:noFill/>
          </a:ln>
        </p:spPr>
        <p:txBody>
          <a:bodyPr lIns="45720" rIns="45720" tIns="45000" bIns="45000" anchor="ctr">
            <a:normAutofit/>
          </a:bodyPr>
          <a:p>
            <a:pPr indent="0" algn="ctr" defTabSz="631080">
              <a:lnSpc>
                <a:spcPct val="100000"/>
              </a:lnSpc>
              <a:buNone/>
              <a:tabLst>
                <a:tab algn="l" pos="0"/>
              </a:tabLst>
            </a:pPr>
            <a:r>
              <a:rPr b="1" lang="en-GB" sz="3309" strike="noStrike" u="none">
                <a:solidFill>
                  <a:srgbClr val="0070c0"/>
                </a:solidFill>
                <a:uFillTx/>
                <a:latin typeface="Myriad Pro"/>
                <a:ea typeface="Myriad Pro"/>
              </a:rPr>
              <a:t>This Week (i.e., Week 8)</a:t>
            </a:r>
            <a:endParaRPr b="0" lang="en-GB" sz="3309" strike="noStrike" u="none">
              <a:solidFill>
                <a:srgbClr val="000000"/>
              </a:solidFill>
              <a:uFillTx/>
              <a:latin typeface="Myriad Pro"/>
            </a:endParaRPr>
          </a:p>
        </p:txBody>
      </p:sp>
      <p:sp>
        <p:nvSpPr>
          <p:cNvPr id="51" name="TextBox 7"/>
          <p:cNvSpPr/>
          <p:nvPr/>
        </p:nvSpPr>
        <p:spPr>
          <a:xfrm>
            <a:off x="246600" y="794520"/>
            <a:ext cx="8722440" cy="57744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GB" sz="3200" strike="noStrike" u="none">
                <a:solidFill>
                  <a:srgbClr val="000000"/>
                </a:solidFill>
                <a:uFillTx/>
                <a:latin typeface="Myriad Pro"/>
                <a:ea typeface="Myriad Pro"/>
              </a:rPr>
              <a:t>We will examine ……………</a:t>
            </a:r>
            <a:endParaRPr b="0" lang="en-GB" sz="32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78" dur="indefinite" restart="never" nodeType="tmRoot">
          <p:childTnLst>
            <p:seq>
              <p:cTn id="79" dur="indefinite" nodeType="mainSeq">
                <p:childTnLst>
                  <p:par>
                    <p:cTn id="80" fill="hold">
                      <p:stCondLst>
                        <p:cond delay="indefinite"/>
                      </p:stCondLst>
                      <p:childTnLst>
                        <p:par>
                          <p:cTn id="81" fill="hold">
                            <p:stCondLst>
                              <p:cond delay="0"/>
                            </p:stCondLst>
                            <p:childTnLst>
                              <p:par>
                                <p:cTn id="82" nodeType="clickEffect" fill="hold" presetClass="entr" presetID="42">
                                  <p:stCondLst>
                                    <p:cond delay="0"/>
                                  </p:stCondLst>
                                  <p:childTnLst>
                                    <p:set>
                                      <p:cBhvr>
                                        <p:cTn id="83" dur="1" fill="hold">
                                          <p:stCondLst>
                                            <p:cond delay="0"/>
                                          </p:stCondLst>
                                        </p:cTn>
                                        <p:tgtEl>
                                          <p:spTgt spid="51"/>
                                        </p:tgtEl>
                                        <p:attrNameLst>
                                          <p:attrName>style.visibility</p:attrName>
                                        </p:attrNameLst>
                                      </p:cBhvr>
                                      <p:to>
                                        <p:strVal val="visible"/>
                                      </p:to>
                                    </p:set>
                                    <p:animEffect filter="fade" transition="in">
                                      <p:cBhvr additive="repl">
                                        <p:cTn id="84" dur="1000"/>
                                        <p:tgtEl>
                                          <p:spTgt spid="51"/>
                                        </p:tgtEl>
                                      </p:cBhvr>
                                    </p:animEffect>
                                    <p:anim calcmode="lin" valueType="num">
                                      <p:cBhvr additive="repl">
                                        <p:cTn id="85" dur="1000" fill="hold"/>
                                        <p:tgtEl>
                                          <p:spTgt spid="51"/>
                                        </p:tgtEl>
                                        <p:attrNameLst>
                                          <p:attrName>ppt_x</p:attrName>
                                        </p:attrNameLst>
                                      </p:cBhvr>
                                      <p:tavLst>
                                        <p:tav tm="0">
                                          <p:val>
                                            <p:strVal val="#ppt_x"/>
                                          </p:val>
                                        </p:tav>
                                        <p:tav tm="100000">
                                          <p:val>
                                            <p:strVal val="#ppt_x"/>
                                          </p:val>
                                        </p:tav>
                                      </p:tavLst>
                                    </p:anim>
                                    <p:anim calcmode="lin" valueType="num">
                                      <p:cBhvr additive="repl">
                                        <p:cTn id="86"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nodeType="clickEffect" fill="hold" presetClass="entr" presetID="16" presetSubtype="21">
                                  <p:stCondLst>
                                    <p:cond delay="0"/>
                                  </p:stCondLst>
                                  <p:childTnLst>
                                    <p:set>
                                      <p:cBhvr>
                                        <p:cTn id="90" dur="1" fill="hold">
                                          <p:stCondLst>
                                            <p:cond delay="0"/>
                                          </p:stCondLst>
                                        </p:cTn>
                                        <p:tgtEl>
                                          <p:spTgt spid="50"/>
                                        </p:tgtEl>
                                        <p:attrNameLst>
                                          <p:attrName>style.visibility</p:attrName>
                                        </p:attrNameLst>
                                      </p:cBhvr>
                                      <p:to>
                                        <p:strVal val="visible"/>
                                      </p:to>
                                    </p:set>
                                    <p:animEffect filter="barn(inVertical)" transition="in">
                                      <p:cBhvr additive="repl">
                                        <p:cTn id="91" dur="500"/>
                                        <p:tgtEl>
                                          <p:spTgt spid="50"/>
                                        </p:tgtEl>
                                      </p:cBhvr>
                                    </p:animEffect>
                                  </p:childTnLst>
                                </p:cTn>
                              </p:par>
                            </p:childTnLst>
                          </p:cTn>
                        </p:par>
                      </p:childTnLst>
                    </p:cTn>
                  </p:par>
                  <p:par>
                    <p:cTn id="92" fill="hold">
                      <p:stCondLst>
                        <p:cond delay="indefinite"/>
                      </p:stCondLst>
                      <p:childTnLst>
                        <p:par>
                          <p:cTn id="93" fill="hold">
                            <p:stCondLst>
                              <p:cond delay="0"/>
                            </p:stCondLst>
                            <p:childTnLst>
                              <p:par>
                                <p:cTn id="94" nodeType="clickEffect" fill="hold" presetClass="entr" presetID="42">
                                  <p:stCondLst>
                                    <p:cond delay="0"/>
                                  </p:stCondLst>
                                  <p:childTnLst>
                                    <p:set>
                                      <p:cBhvr>
                                        <p:cTn id="95" dur="1" fill="hold">
                                          <p:stCondLst>
                                            <p:cond delay="0"/>
                                          </p:stCondLst>
                                        </p:cTn>
                                        <p:tgtEl>
                                          <p:spTgt spid="48"/>
                                        </p:tgtEl>
                                        <p:attrNameLst>
                                          <p:attrName>style.visibility</p:attrName>
                                        </p:attrNameLst>
                                      </p:cBhvr>
                                      <p:to>
                                        <p:strVal val="visible"/>
                                      </p:to>
                                    </p:set>
                                    <p:animEffect filter="fade" transition="in">
                                      <p:cBhvr additive="repl">
                                        <p:cTn id="96" dur="1000"/>
                                        <p:tgtEl>
                                          <p:spTgt spid="48"/>
                                        </p:tgtEl>
                                      </p:cBhvr>
                                    </p:animEffect>
                                    <p:anim calcmode="lin" valueType="num">
                                      <p:cBhvr additive="repl">
                                        <p:cTn id="97" dur="1000" fill="hold"/>
                                        <p:tgtEl>
                                          <p:spTgt spid="48"/>
                                        </p:tgtEl>
                                        <p:attrNameLst>
                                          <p:attrName>ppt_x</p:attrName>
                                        </p:attrNameLst>
                                      </p:cBhvr>
                                      <p:tavLst>
                                        <p:tav tm="0">
                                          <p:val>
                                            <p:strVal val="#ppt_x"/>
                                          </p:val>
                                        </p:tav>
                                        <p:tav tm="100000">
                                          <p:val>
                                            <p:strVal val="#ppt_x"/>
                                          </p:val>
                                        </p:tav>
                                      </p:tavLst>
                                    </p:anim>
                                    <p:anim calcmode="lin" valueType="num">
                                      <p:cBhvr additive="repl">
                                        <p:cTn id="98"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nodeType="clickEffect" fill="hold" presetClass="entr" presetID="42">
                                  <p:stCondLst>
                                    <p:cond delay="0"/>
                                  </p:stCondLst>
                                  <p:childTnLst>
                                    <p:set>
                                      <p:cBhvr>
                                        <p:cTn id="102" dur="1" fill="hold">
                                          <p:stCondLst>
                                            <p:cond delay="0"/>
                                          </p:stCondLst>
                                        </p:cTn>
                                        <p:tgtEl>
                                          <p:spTgt spid="48">
                                            <p:txEl>
                                              <p:pRg st="0" end="0"/>
                                            </p:txEl>
                                          </p:spTgt>
                                        </p:tgtEl>
                                        <p:attrNameLst>
                                          <p:attrName>style.visibility</p:attrName>
                                        </p:attrNameLst>
                                      </p:cBhvr>
                                      <p:to>
                                        <p:strVal val="visible"/>
                                      </p:to>
                                    </p:set>
                                    <p:animEffect filter="fade" transition="in">
                                      <p:cBhvr additive="repl">
                                        <p:cTn id="103" dur="1000"/>
                                        <p:tgtEl>
                                          <p:spTgt spid="48">
                                            <p:txEl>
                                              <p:pRg st="0" end="0"/>
                                            </p:txEl>
                                          </p:spTgt>
                                        </p:tgtEl>
                                      </p:cBhvr>
                                    </p:animEffect>
                                    <p:anim calcmode="lin" valueType="num">
                                      <p:cBhvr additive="repl">
                                        <p:cTn id="104"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repl">
                                        <p:cTn id="105"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nodeType="clickEffect" fill="hold" presetClass="entr" presetID="42">
                                  <p:stCondLst>
                                    <p:cond delay="0"/>
                                  </p:stCondLst>
                                  <p:childTnLst>
                                    <p:set>
                                      <p:cBhvr>
                                        <p:cTn id="109" dur="1" fill="hold">
                                          <p:stCondLst>
                                            <p:cond delay="0"/>
                                          </p:stCondLst>
                                        </p:cTn>
                                        <p:tgtEl>
                                          <p:spTgt spid="48">
                                            <p:txEl>
                                              <p:pRg st="1" end="1"/>
                                            </p:txEl>
                                          </p:spTgt>
                                        </p:tgtEl>
                                        <p:attrNameLst>
                                          <p:attrName>style.visibility</p:attrName>
                                        </p:attrNameLst>
                                      </p:cBhvr>
                                      <p:to>
                                        <p:strVal val="visible"/>
                                      </p:to>
                                    </p:set>
                                    <p:animEffect filter="fade" transition="in">
                                      <p:cBhvr additive="repl">
                                        <p:cTn id="110" dur="1000"/>
                                        <p:tgtEl>
                                          <p:spTgt spid="48">
                                            <p:txEl>
                                              <p:pRg st="1" end="1"/>
                                            </p:txEl>
                                          </p:spTgt>
                                        </p:tgtEl>
                                      </p:cBhvr>
                                    </p:animEffect>
                                    <p:anim calcmode="lin" valueType="num">
                                      <p:cBhvr additive="repl">
                                        <p:cTn id="111"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repl">
                                        <p:cTn id="112"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nodeType="clickEffect" fill="hold" presetClass="entr" presetID="42">
                                  <p:stCondLst>
                                    <p:cond delay="0"/>
                                  </p:stCondLst>
                                  <p:childTnLst>
                                    <p:set>
                                      <p:cBhvr>
                                        <p:cTn id="116" dur="1" fill="hold">
                                          <p:stCondLst>
                                            <p:cond delay="0"/>
                                          </p:stCondLst>
                                        </p:cTn>
                                        <p:tgtEl>
                                          <p:spTgt spid="48">
                                            <p:txEl>
                                              <p:pRg st="2" end="2"/>
                                            </p:txEl>
                                          </p:spTgt>
                                        </p:tgtEl>
                                        <p:attrNameLst>
                                          <p:attrName>style.visibility</p:attrName>
                                        </p:attrNameLst>
                                      </p:cBhvr>
                                      <p:to>
                                        <p:strVal val="visible"/>
                                      </p:to>
                                    </p:set>
                                    <p:animEffect filter="fade" transition="in">
                                      <p:cBhvr additive="repl">
                                        <p:cTn id="117" dur="1000"/>
                                        <p:tgtEl>
                                          <p:spTgt spid="48">
                                            <p:txEl>
                                              <p:pRg st="2" end="2"/>
                                            </p:txEl>
                                          </p:spTgt>
                                        </p:tgtEl>
                                      </p:cBhvr>
                                    </p:animEffect>
                                    <p:anim calcmode="lin" valueType="num">
                                      <p:cBhvr additive="repl">
                                        <p:cTn id="11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repl">
                                        <p:cTn id="119"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nodeType="clickEffect" fill="hold" presetClass="entr" presetID="42">
                                  <p:stCondLst>
                                    <p:cond delay="0"/>
                                  </p:stCondLst>
                                  <p:childTnLst>
                                    <p:set>
                                      <p:cBhvr>
                                        <p:cTn id="123" dur="1" fill="hold">
                                          <p:stCondLst>
                                            <p:cond delay="0"/>
                                          </p:stCondLst>
                                        </p:cTn>
                                        <p:tgtEl>
                                          <p:spTgt spid="48">
                                            <p:txEl>
                                              <p:pRg st="3" end="3"/>
                                            </p:txEl>
                                          </p:spTgt>
                                        </p:tgtEl>
                                        <p:attrNameLst>
                                          <p:attrName>style.visibility</p:attrName>
                                        </p:attrNameLst>
                                      </p:cBhvr>
                                      <p:to>
                                        <p:strVal val="visible"/>
                                      </p:to>
                                    </p:set>
                                    <p:animEffect filter="fade" transition="in">
                                      <p:cBhvr additive="repl">
                                        <p:cTn id="124" dur="1000"/>
                                        <p:tgtEl>
                                          <p:spTgt spid="48">
                                            <p:txEl>
                                              <p:pRg st="3" end="3"/>
                                            </p:txEl>
                                          </p:spTgt>
                                        </p:tgtEl>
                                      </p:cBhvr>
                                    </p:animEffect>
                                    <p:anim calcmode="lin" valueType="num">
                                      <p:cBhvr additive="repl">
                                        <p:cTn id="125"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repl">
                                        <p:cTn id="126" dur="1000" fill="hold"/>
                                        <p:tgtEl>
                                          <p:spTgt spid="4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nodeType="clickEffect" fill="hold" presetClass="entr" presetID="42">
                                  <p:stCondLst>
                                    <p:cond delay="0"/>
                                  </p:stCondLst>
                                  <p:childTnLst>
                                    <p:set>
                                      <p:cBhvr>
                                        <p:cTn id="130" dur="1" fill="hold">
                                          <p:stCondLst>
                                            <p:cond delay="0"/>
                                          </p:stCondLst>
                                        </p:cTn>
                                        <p:tgtEl>
                                          <p:spTgt spid="48">
                                            <p:txEl>
                                              <p:pRg st="4" end="4"/>
                                            </p:txEl>
                                          </p:spTgt>
                                        </p:tgtEl>
                                        <p:attrNameLst>
                                          <p:attrName>style.visibility</p:attrName>
                                        </p:attrNameLst>
                                      </p:cBhvr>
                                      <p:to>
                                        <p:strVal val="visible"/>
                                      </p:to>
                                    </p:set>
                                    <p:animEffect filter="fade" transition="in">
                                      <p:cBhvr additive="repl">
                                        <p:cTn id="131" dur="1000"/>
                                        <p:tgtEl>
                                          <p:spTgt spid="48">
                                            <p:txEl>
                                              <p:pRg st="4" end="4"/>
                                            </p:txEl>
                                          </p:spTgt>
                                        </p:tgtEl>
                                      </p:cBhvr>
                                    </p:animEffect>
                                    <p:anim calcmode="lin" valueType="num">
                                      <p:cBhvr additive="repl">
                                        <p:cTn id="132"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additive="repl">
                                        <p:cTn id="133"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 name="PlaceHolder 1"/>
          <p:cNvSpPr>
            <a:spLocks noGrp="1"/>
          </p:cNvSpPr>
          <p:nvPr>
            <p:ph type="sldNum" idx="11"/>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1586FCBC-C28E-4B83-9646-3ADEBEBBCE47}"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53" name="Rectangle 7"/>
          <p:cNvSpPr/>
          <p:nvPr/>
        </p:nvSpPr>
        <p:spPr>
          <a:xfrm>
            <a:off x="431640" y="233640"/>
            <a:ext cx="8254800" cy="752040"/>
          </a:xfrm>
          <a:prstGeom prst="rect">
            <a:avLst/>
          </a:prstGeom>
          <a:noFill/>
          <a:ln w="12700">
            <a:noFill/>
          </a:ln>
        </p:spPr>
        <p:style>
          <a:lnRef idx="0"/>
          <a:fillRef idx="0"/>
          <a:effectRef idx="0"/>
          <a:fontRef idx="minor"/>
        </p:style>
        <p:txBody>
          <a:bodyPr lIns="34200" rIns="34200" tIns="34200" bIns="34200" anchor="ctr">
            <a:normAutofit lnSpcReduction="9999"/>
          </a:bodyPr>
          <a:p>
            <a:pPr algn="ctr" defTabSz="914400">
              <a:lnSpc>
                <a:spcPct val="100000"/>
              </a:lnSpc>
              <a:tabLst>
                <a:tab algn="l" pos="0"/>
              </a:tabLst>
            </a:pPr>
            <a:r>
              <a:rPr b="1" lang="en-GB" sz="3600" strike="noStrike" u="none">
                <a:solidFill>
                  <a:srgbClr val="0070c0"/>
                </a:solidFill>
                <a:uFillTx/>
                <a:latin typeface="Myriad Pro"/>
                <a:ea typeface="Myriad Pro"/>
              </a:rPr>
              <a:t> </a:t>
            </a:r>
            <a:r>
              <a:rPr b="1" lang="en-GB" sz="4800" strike="noStrike" u="none">
                <a:solidFill>
                  <a:srgbClr val="0070c0"/>
                </a:solidFill>
                <a:uFillTx/>
                <a:latin typeface="Myriad Pro"/>
                <a:ea typeface="Myriad Pro"/>
              </a:rPr>
              <a:t>Session 1</a:t>
            </a:r>
            <a:endParaRPr b="0" lang="en-GB" sz="4800" strike="noStrike" u="none">
              <a:solidFill>
                <a:srgbClr val="000000"/>
              </a:solidFill>
              <a:uFillTx/>
              <a:latin typeface="Arial"/>
            </a:endParaRPr>
          </a:p>
        </p:txBody>
      </p:sp>
      <p:sp>
        <p:nvSpPr>
          <p:cNvPr id="54" name="Content Placeholder 2"/>
          <p:cNvSpPr/>
          <p:nvPr/>
        </p:nvSpPr>
        <p:spPr>
          <a:xfrm>
            <a:off x="195120" y="986400"/>
            <a:ext cx="8813520" cy="542340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GB" sz="4000" strike="noStrike" u="none">
                <a:solidFill>
                  <a:srgbClr val="000000"/>
                </a:solidFill>
                <a:uFillTx/>
                <a:latin typeface="Myriad Pro"/>
                <a:ea typeface="Myriad Pro"/>
              </a:rPr>
              <a:t>Emerging Technologies and Trends:</a:t>
            </a:r>
            <a:endParaRPr b="0" lang="en-GB" sz="4000" strike="noStrike" u="none">
              <a:solidFill>
                <a:srgbClr val="000000"/>
              </a:solidFill>
              <a:uFillTx/>
              <a:latin typeface="Arial"/>
            </a:endParaRPr>
          </a:p>
          <a:p>
            <a:pPr algn="ctr" defTabSz="914400">
              <a:lnSpc>
                <a:spcPct val="100000"/>
              </a:lnSpc>
              <a:tabLst>
                <a:tab algn="l" pos="0"/>
              </a:tabLst>
            </a:pPr>
            <a:r>
              <a:rPr b="1" i="1" lang="en-US" sz="3600" strike="noStrike" u="none">
                <a:solidFill>
                  <a:srgbClr val="ff0000"/>
                </a:solidFill>
                <a:uFillTx/>
                <a:latin typeface="Myriad Pro"/>
                <a:ea typeface="Myriad Pro"/>
              </a:rPr>
              <a:t>Several technologies are advancing at an unimaginable rate, in this contemporary times.</a:t>
            </a:r>
            <a:endParaRPr b="0" lang="en-GB" sz="3600" strike="noStrike" u="none">
              <a:solidFill>
                <a:srgbClr val="000000"/>
              </a:solidFill>
              <a:uFillTx/>
              <a:latin typeface="Arial"/>
            </a:endParaRPr>
          </a:p>
          <a:p>
            <a:pPr algn="ctr" defTabSz="914400">
              <a:lnSpc>
                <a:spcPct val="100000"/>
              </a:lnSpc>
              <a:tabLst>
                <a:tab algn="l" pos="0"/>
              </a:tabLst>
            </a:pPr>
            <a:r>
              <a:rPr b="1" i="1" lang="en-US" sz="3600" strike="noStrike" u="none">
                <a:solidFill>
                  <a:srgbClr val="ff0000"/>
                </a:solidFill>
                <a:uFillTx/>
                <a:latin typeface="Myriad Pro"/>
                <a:ea typeface="Myriad Pro"/>
              </a:rPr>
              <a:t>It is therefore not possible to cover all of them during the course of this lecture, however, it is a good starting point! </a:t>
            </a:r>
            <a:endParaRPr b="0" lang="en-GB" sz="3600" strike="noStrike" u="none">
              <a:solidFill>
                <a:srgbClr val="000000"/>
              </a:solidFill>
              <a:uFillTx/>
              <a:latin typeface="Arial"/>
            </a:endParaRPr>
          </a:p>
          <a:p>
            <a:pPr algn="ctr" defTabSz="914400">
              <a:lnSpc>
                <a:spcPct val="100000"/>
              </a:lnSpc>
              <a:tabLst>
                <a:tab algn="l" pos="0"/>
              </a:tabLst>
            </a:pPr>
            <a:endParaRPr b="0" lang="en-GB" sz="1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134" dur="indefinite" restart="never" nodeType="tmRoot">
          <p:childTnLst>
            <p:seq>
              <p:cTn id="135" dur="indefinite" nodeType="mainSeq">
                <p:childTnLst>
                  <p:par>
                    <p:cTn id="136" fill="hold">
                      <p:stCondLst>
                        <p:cond delay="indefinite"/>
                      </p:stCondLst>
                      <p:childTnLst>
                        <p:par>
                          <p:cTn id="137" fill="hold">
                            <p:stCondLst>
                              <p:cond delay="0"/>
                            </p:stCondLst>
                            <p:childTnLst>
                              <p:par>
                                <p:cTn id="138" nodeType="clickEffect" fill="hold" presetClass="entr" presetID="16" presetSubtype="21">
                                  <p:stCondLst>
                                    <p:cond delay="0"/>
                                  </p:stCondLst>
                                  <p:childTnLst>
                                    <p:set>
                                      <p:cBhvr>
                                        <p:cTn id="139" dur="1" fill="hold">
                                          <p:stCondLst>
                                            <p:cond delay="0"/>
                                          </p:stCondLst>
                                        </p:cTn>
                                        <p:tgtEl>
                                          <p:spTgt spid="53"/>
                                        </p:tgtEl>
                                        <p:attrNameLst>
                                          <p:attrName>style.visibility</p:attrName>
                                        </p:attrNameLst>
                                      </p:cBhvr>
                                      <p:to>
                                        <p:strVal val="visible"/>
                                      </p:to>
                                    </p:set>
                                    <p:animEffect filter="barn(inVertical)" transition="in">
                                      <p:cBhvr additive="repl">
                                        <p:cTn id="140" dur="500"/>
                                        <p:tgtEl>
                                          <p:spTgt spid="53"/>
                                        </p:tgtEl>
                                      </p:cBhvr>
                                    </p:animEffect>
                                  </p:childTnLst>
                                </p:cTn>
                              </p:par>
                            </p:childTnLst>
                          </p:cTn>
                        </p:par>
                      </p:childTnLst>
                    </p:cTn>
                  </p:par>
                  <p:par>
                    <p:cTn id="141" fill="hold">
                      <p:stCondLst>
                        <p:cond delay="indefinite"/>
                      </p:stCondLst>
                      <p:childTnLst>
                        <p:par>
                          <p:cTn id="142" fill="hold">
                            <p:stCondLst>
                              <p:cond delay="0"/>
                            </p:stCondLst>
                            <p:childTnLst>
                              <p:par>
                                <p:cTn id="143" nodeType="clickEffect" fill="hold" presetClass="entr" presetID="42">
                                  <p:stCondLst>
                                    <p:cond delay="0"/>
                                  </p:stCondLst>
                                  <p:childTnLst>
                                    <p:set>
                                      <p:cBhvr>
                                        <p:cTn id="144" dur="1" fill="hold">
                                          <p:stCondLst>
                                            <p:cond delay="0"/>
                                          </p:stCondLst>
                                        </p:cTn>
                                        <p:tgtEl>
                                          <p:spTgt spid="54"/>
                                        </p:tgtEl>
                                        <p:attrNameLst>
                                          <p:attrName>style.visibility</p:attrName>
                                        </p:attrNameLst>
                                      </p:cBhvr>
                                      <p:to>
                                        <p:strVal val="visible"/>
                                      </p:to>
                                    </p:set>
                                    <p:animEffect filter="fade" transition="in">
                                      <p:cBhvr additive="repl">
                                        <p:cTn id="145" dur="1000"/>
                                        <p:tgtEl>
                                          <p:spTgt spid="54"/>
                                        </p:tgtEl>
                                      </p:cBhvr>
                                    </p:animEffect>
                                    <p:anim calcmode="lin" valueType="num">
                                      <p:cBhvr additive="repl">
                                        <p:cTn id="146" dur="1000" fill="hold"/>
                                        <p:tgtEl>
                                          <p:spTgt spid="54"/>
                                        </p:tgtEl>
                                        <p:attrNameLst>
                                          <p:attrName>ppt_x</p:attrName>
                                        </p:attrNameLst>
                                      </p:cBhvr>
                                      <p:tavLst>
                                        <p:tav tm="0">
                                          <p:val>
                                            <p:strVal val="#ppt_x"/>
                                          </p:val>
                                        </p:tav>
                                        <p:tav tm="100000">
                                          <p:val>
                                            <p:strVal val="#ppt_x"/>
                                          </p:val>
                                        </p:tav>
                                      </p:tavLst>
                                    </p:anim>
                                    <p:anim calcmode="lin" valueType="num">
                                      <p:cBhvr additive="repl">
                                        <p:cTn id="147"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 name="PlaceHolder 1"/>
          <p:cNvSpPr>
            <a:spLocks noGrp="1"/>
          </p:cNvSpPr>
          <p:nvPr>
            <p:ph type="sldNum" idx="12"/>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32DAE7D4-FCC2-4029-B712-A509859328C6}"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56" name="Rectangle 7"/>
          <p:cNvSpPr/>
          <p:nvPr/>
        </p:nvSpPr>
        <p:spPr>
          <a:xfrm>
            <a:off x="431640" y="233640"/>
            <a:ext cx="8254800" cy="75204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r>
              <a:rPr b="1" lang="en-GB" sz="4800" strike="noStrike" u="none">
                <a:solidFill>
                  <a:srgbClr val="0070c0"/>
                </a:solidFill>
                <a:uFillTx/>
                <a:latin typeface="Myriad Pro"/>
                <a:ea typeface="Myriad Pro"/>
              </a:rPr>
              <a:t>Emerging Technologies and Trends</a:t>
            </a:r>
            <a:endParaRPr b="0" lang="en-GB" sz="4800" strike="noStrike" u="none">
              <a:solidFill>
                <a:srgbClr val="000000"/>
              </a:solidFill>
              <a:uFillTx/>
              <a:latin typeface="Arial"/>
            </a:endParaRPr>
          </a:p>
        </p:txBody>
      </p:sp>
      <p:sp>
        <p:nvSpPr>
          <p:cNvPr id="57" name="Content Placeholder 2"/>
          <p:cNvSpPr/>
          <p:nvPr/>
        </p:nvSpPr>
        <p:spPr>
          <a:xfrm>
            <a:off x="205560" y="986400"/>
            <a:ext cx="8803080" cy="4723560"/>
          </a:xfrm>
          <a:prstGeom prst="rect">
            <a:avLst/>
          </a:prstGeom>
          <a:noFill/>
          <a:ln w="12700">
            <a:noFill/>
          </a:ln>
        </p:spPr>
        <p:style>
          <a:lnRef idx="0"/>
          <a:fillRef idx="0"/>
          <a:effectRef idx="0"/>
          <a:fontRef idx="minor"/>
        </p:style>
        <p:txBody>
          <a:bodyPr lIns="45720" rIns="45720" tIns="45000" bIns="45000" anchor="t">
            <a:spAutoFit/>
          </a:bodyPr>
          <a:p>
            <a:pPr marL="571680" indent="-571680" algn="just" defTabSz="914400">
              <a:lnSpc>
                <a:spcPct val="100000"/>
              </a:lnSpc>
              <a:buClr>
                <a:srgbClr val="000000"/>
              </a:buClr>
              <a:buFont typeface="Wingdings" charset="2"/>
              <a:buChar char=""/>
            </a:pPr>
            <a:r>
              <a:rPr b="1" lang="en-GB" sz="3800" strike="noStrike" u="none">
                <a:solidFill>
                  <a:srgbClr val="000000"/>
                </a:solidFill>
                <a:uFillTx/>
                <a:latin typeface="Myriad Pro"/>
                <a:ea typeface="Myriad Pro"/>
              </a:rPr>
              <a:t>Emerging Technologies </a:t>
            </a:r>
            <a:r>
              <a:rPr b="0" lang="en-GB" sz="3800" strike="noStrike" u="none">
                <a:solidFill>
                  <a:srgbClr val="000000"/>
                </a:solidFill>
                <a:uFillTx/>
                <a:latin typeface="Myriad Pro"/>
                <a:ea typeface="Myriad Pro"/>
              </a:rPr>
              <a:t>are vital to IT modernization. </a:t>
            </a:r>
            <a:endParaRPr b="0" lang="en-GB" sz="3800" strike="noStrike" u="none">
              <a:solidFill>
                <a:srgbClr val="000000"/>
              </a:solidFill>
              <a:uFillTx/>
              <a:latin typeface="Arial"/>
            </a:endParaRPr>
          </a:p>
          <a:p>
            <a:pPr algn="just" defTabSz="914400">
              <a:lnSpc>
                <a:spcPct val="100000"/>
              </a:lnSpc>
            </a:pPr>
            <a:endParaRPr b="0" lang="en-GB" sz="3800" strike="noStrike" u="none">
              <a:solidFill>
                <a:srgbClr val="000000"/>
              </a:solidFill>
              <a:uFillTx/>
              <a:latin typeface="Arial"/>
            </a:endParaRPr>
          </a:p>
          <a:p>
            <a:pPr marL="571680" indent="-571680" algn="just" defTabSz="914400">
              <a:lnSpc>
                <a:spcPct val="100000"/>
              </a:lnSpc>
              <a:buClr>
                <a:srgbClr val="000000"/>
              </a:buClr>
              <a:buFont typeface="Wingdings" charset="2"/>
              <a:buChar char=""/>
            </a:pPr>
            <a:r>
              <a:rPr b="0" lang="en-GB" sz="3800" strike="noStrike" u="none">
                <a:solidFill>
                  <a:srgbClr val="000000"/>
                </a:solidFill>
                <a:uFillTx/>
                <a:latin typeface="Myriad Pro"/>
                <a:ea typeface="Myriad Pro"/>
              </a:rPr>
              <a:t>They make processes more efficient.</a:t>
            </a:r>
            <a:endParaRPr b="0" lang="en-GB" sz="3800" strike="noStrike" u="none">
              <a:solidFill>
                <a:srgbClr val="000000"/>
              </a:solidFill>
              <a:uFillTx/>
              <a:latin typeface="Arial"/>
            </a:endParaRPr>
          </a:p>
          <a:p>
            <a:pPr algn="just" defTabSz="914400">
              <a:lnSpc>
                <a:spcPct val="100000"/>
              </a:lnSpc>
            </a:pPr>
            <a:endParaRPr b="0" lang="en-GB" sz="3800" strike="noStrike" u="none">
              <a:solidFill>
                <a:srgbClr val="000000"/>
              </a:solidFill>
              <a:uFillTx/>
              <a:latin typeface="Arial"/>
            </a:endParaRPr>
          </a:p>
          <a:p>
            <a:pPr marL="571680" indent="-571680" algn="just" defTabSz="914400">
              <a:lnSpc>
                <a:spcPct val="100000"/>
              </a:lnSpc>
              <a:buClr>
                <a:srgbClr val="000000"/>
              </a:buClr>
              <a:buFont typeface="Wingdings" charset="2"/>
              <a:buChar char=""/>
            </a:pPr>
            <a:r>
              <a:rPr b="0" lang="en-GB" sz="3800" strike="noStrike" u="none">
                <a:solidFill>
                  <a:srgbClr val="000000"/>
                </a:solidFill>
                <a:uFillTx/>
                <a:latin typeface="Myriad Pro"/>
                <a:ea typeface="Myriad Pro"/>
              </a:rPr>
              <a:t> </a:t>
            </a:r>
            <a:r>
              <a:rPr b="0" lang="en-GB" sz="3800" strike="noStrike" u="none">
                <a:solidFill>
                  <a:srgbClr val="000000"/>
                </a:solidFill>
                <a:uFillTx/>
                <a:latin typeface="Myriad Pro"/>
                <a:ea typeface="Myriad Pro"/>
              </a:rPr>
              <a:t>Expand data and analytics capabilities. </a:t>
            </a:r>
            <a:endParaRPr b="0" lang="en-GB" sz="3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148" dur="indefinite" restart="never" nodeType="tmRoot">
          <p:childTnLst>
            <p:seq>
              <p:cTn id="149" dur="indefinite" nodeType="mainSeq">
                <p:childTnLst>
                  <p:par>
                    <p:cTn id="150" fill="hold">
                      <p:stCondLst>
                        <p:cond delay="indefinite"/>
                      </p:stCondLst>
                      <p:childTnLst>
                        <p:par>
                          <p:cTn id="151" fill="hold">
                            <p:stCondLst>
                              <p:cond delay="0"/>
                            </p:stCondLst>
                            <p:childTnLst>
                              <p:par>
                                <p:cTn id="152" nodeType="clickEffect" fill="hold" presetClass="entr" presetID="16" presetSubtype="21">
                                  <p:stCondLst>
                                    <p:cond delay="0"/>
                                  </p:stCondLst>
                                  <p:childTnLst>
                                    <p:set>
                                      <p:cBhvr>
                                        <p:cTn id="153" dur="1" fill="hold">
                                          <p:stCondLst>
                                            <p:cond delay="0"/>
                                          </p:stCondLst>
                                        </p:cTn>
                                        <p:tgtEl>
                                          <p:spTgt spid="56"/>
                                        </p:tgtEl>
                                        <p:attrNameLst>
                                          <p:attrName>style.visibility</p:attrName>
                                        </p:attrNameLst>
                                      </p:cBhvr>
                                      <p:to>
                                        <p:strVal val="visible"/>
                                      </p:to>
                                    </p:set>
                                    <p:animEffect filter="barn(inVertical)" transition="in">
                                      <p:cBhvr additive="repl">
                                        <p:cTn id="154" dur="500"/>
                                        <p:tgtEl>
                                          <p:spTgt spid="56"/>
                                        </p:tgtEl>
                                      </p:cBhvr>
                                    </p:animEffect>
                                  </p:childTnLst>
                                </p:cTn>
                              </p:par>
                            </p:childTnLst>
                          </p:cTn>
                        </p:par>
                      </p:childTnLst>
                    </p:cTn>
                  </p:par>
                  <p:par>
                    <p:cTn id="155" fill="hold">
                      <p:stCondLst>
                        <p:cond delay="indefinite"/>
                      </p:stCondLst>
                      <p:childTnLst>
                        <p:par>
                          <p:cTn id="156" fill="hold">
                            <p:stCondLst>
                              <p:cond delay="0"/>
                            </p:stCondLst>
                            <p:childTnLst>
                              <p:par>
                                <p:cTn id="157" nodeType="clickEffect" fill="hold" presetClass="entr" presetID="42">
                                  <p:stCondLst>
                                    <p:cond delay="0"/>
                                  </p:stCondLst>
                                  <p:childTnLst>
                                    <p:set>
                                      <p:cBhvr>
                                        <p:cTn id="158" dur="1" fill="hold">
                                          <p:stCondLst>
                                            <p:cond delay="0"/>
                                          </p:stCondLst>
                                        </p:cTn>
                                        <p:tgtEl>
                                          <p:spTgt spid="57"/>
                                        </p:tgtEl>
                                        <p:attrNameLst>
                                          <p:attrName>style.visibility</p:attrName>
                                        </p:attrNameLst>
                                      </p:cBhvr>
                                      <p:to>
                                        <p:strVal val="visible"/>
                                      </p:to>
                                    </p:set>
                                    <p:animEffect filter="fade" transition="in">
                                      <p:cBhvr additive="repl">
                                        <p:cTn id="159" dur="1000"/>
                                        <p:tgtEl>
                                          <p:spTgt spid="57"/>
                                        </p:tgtEl>
                                      </p:cBhvr>
                                    </p:animEffect>
                                    <p:anim calcmode="lin" valueType="num">
                                      <p:cBhvr additive="repl">
                                        <p:cTn id="160" dur="1000" fill="hold"/>
                                        <p:tgtEl>
                                          <p:spTgt spid="57"/>
                                        </p:tgtEl>
                                        <p:attrNameLst>
                                          <p:attrName>ppt_x</p:attrName>
                                        </p:attrNameLst>
                                      </p:cBhvr>
                                      <p:tavLst>
                                        <p:tav tm="0">
                                          <p:val>
                                            <p:strVal val="#ppt_x"/>
                                          </p:val>
                                        </p:tav>
                                        <p:tav tm="100000">
                                          <p:val>
                                            <p:strVal val="#ppt_x"/>
                                          </p:val>
                                        </p:tav>
                                      </p:tavLst>
                                    </p:anim>
                                    <p:anim calcmode="lin" valueType="num">
                                      <p:cBhvr additive="repl">
                                        <p:cTn id="161"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8" name="PlaceHolder 1"/>
          <p:cNvSpPr>
            <a:spLocks noGrp="1"/>
          </p:cNvSpPr>
          <p:nvPr>
            <p:ph type="sldNum" idx="13"/>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3B18DA47-E667-49C1-B838-0DC6B781131E}"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59" name="Rectangle 7"/>
          <p:cNvSpPr/>
          <p:nvPr/>
        </p:nvSpPr>
        <p:spPr>
          <a:xfrm>
            <a:off x="431640" y="233640"/>
            <a:ext cx="8254800" cy="75204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r>
              <a:rPr b="1" lang="en-GB" sz="4800" strike="noStrike" u="none">
                <a:solidFill>
                  <a:srgbClr val="0070c0"/>
                </a:solidFill>
                <a:uFillTx/>
                <a:latin typeface="Myriad Pro"/>
                <a:ea typeface="Myriad Pro"/>
              </a:rPr>
              <a:t>Emerging Technologies and Trends</a:t>
            </a:r>
            <a:endParaRPr b="0" lang="en-GB" sz="4800" strike="noStrike" u="none">
              <a:solidFill>
                <a:srgbClr val="000000"/>
              </a:solidFill>
              <a:uFillTx/>
              <a:latin typeface="Arial"/>
            </a:endParaRPr>
          </a:p>
        </p:txBody>
      </p:sp>
      <p:sp>
        <p:nvSpPr>
          <p:cNvPr id="60" name="Content Placeholder 2"/>
          <p:cNvSpPr/>
          <p:nvPr/>
        </p:nvSpPr>
        <p:spPr>
          <a:xfrm>
            <a:off x="113040" y="986400"/>
            <a:ext cx="8928000" cy="4144320"/>
          </a:xfrm>
          <a:prstGeom prst="rect">
            <a:avLst/>
          </a:prstGeom>
          <a:noFill/>
          <a:ln w="12700">
            <a:noFill/>
          </a:ln>
        </p:spPr>
        <p:style>
          <a:lnRef idx="0"/>
          <a:fillRef idx="0"/>
          <a:effectRef idx="0"/>
          <a:fontRef idx="minor"/>
        </p:style>
        <p:txBody>
          <a:bodyPr lIns="45720" rIns="45720" tIns="45000" bIns="45000" anchor="t">
            <a:spAutoFit/>
          </a:bodyPr>
          <a:p>
            <a:pPr marL="571680" indent="-571680" algn="just" defTabSz="914400">
              <a:lnSpc>
                <a:spcPct val="100000"/>
              </a:lnSpc>
              <a:buClr>
                <a:srgbClr val="000000"/>
              </a:buClr>
              <a:buFont typeface="Wingdings" charset="2"/>
              <a:buChar char=""/>
            </a:pPr>
            <a:r>
              <a:rPr b="0" lang="en-GB" sz="3800" strike="noStrike" u="none">
                <a:solidFill>
                  <a:srgbClr val="000000"/>
                </a:solidFill>
                <a:uFillTx/>
                <a:latin typeface="Myriad Pro"/>
                <a:ea typeface="Myriad Pro"/>
              </a:rPr>
              <a:t>Strengthen security, safety and reliability. </a:t>
            </a:r>
            <a:endParaRPr b="0" lang="en-GB" sz="3800" strike="noStrike" u="none">
              <a:solidFill>
                <a:srgbClr val="000000"/>
              </a:solidFill>
              <a:uFillTx/>
              <a:latin typeface="Arial"/>
            </a:endParaRPr>
          </a:p>
          <a:p>
            <a:pPr algn="just" defTabSz="914400">
              <a:lnSpc>
                <a:spcPct val="100000"/>
              </a:lnSpc>
              <a:tabLst>
                <a:tab algn="l" pos="0"/>
              </a:tabLst>
            </a:pPr>
            <a:endParaRPr b="0" lang="en-GB" sz="3800" strike="noStrike" u="none">
              <a:solidFill>
                <a:srgbClr val="000000"/>
              </a:solidFill>
              <a:uFillTx/>
              <a:latin typeface="Arial"/>
            </a:endParaRPr>
          </a:p>
          <a:p>
            <a:pPr marL="571680" indent="-571680" algn="just" defTabSz="914400">
              <a:lnSpc>
                <a:spcPct val="100000"/>
              </a:lnSpc>
              <a:buClr>
                <a:srgbClr val="000000"/>
              </a:buClr>
              <a:buFont typeface="Wingdings" charset="2"/>
              <a:buChar char=""/>
              <a:tabLst>
                <a:tab algn="l" pos="0"/>
              </a:tabLst>
            </a:pPr>
            <a:r>
              <a:rPr b="0" lang="en-GB" sz="3800" strike="noStrike" u="none">
                <a:solidFill>
                  <a:srgbClr val="000000"/>
                </a:solidFill>
                <a:uFillTx/>
                <a:latin typeface="Myriad Pro"/>
                <a:ea typeface="Myriad Pro"/>
              </a:rPr>
              <a:t>Highlight potential problems early and continuously.</a:t>
            </a:r>
            <a:endParaRPr b="0" lang="en-GB" sz="3800" strike="noStrike" u="none">
              <a:solidFill>
                <a:srgbClr val="000000"/>
              </a:solidFill>
              <a:uFillTx/>
              <a:latin typeface="Arial"/>
            </a:endParaRPr>
          </a:p>
          <a:p>
            <a:pPr algn="just" defTabSz="914400">
              <a:lnSpc>
                <a:spcPct val="100000"/>
              </a:lnSpc>
              <a:tabLst>
                <a:tab algn="l" pos="0"/>
              </a:tabLst>
            </a:pPr>
            <a:endParaRPr b="0" lang="en-GB" sz="3800" strike="noStrike" u="none">
              <a:solidFill>
                <a:srgbClr val="000000"/>
              </a:solidFill>
              <a:uFillTx/>
              <a:latin typeface="Arial"/>
            </a:endParaRPr>
          </a:p>
          <a:p>
            <a:pPr algn="just" defTabSz="914400">
              <a:lnSpc>
                <a:spcPct val="100000"/>
              </a:lnSpc>
              <a:tabLst>
                <a:tab algn="l" pos="0"/>
              </a:tabLst>
            </a:pPr>
            <a:endParaRPr b="0" lang="en-GB" sz="3800" strike="noStrike" u="none">
              <a:solidFill>
                <a:srgbClr val="000000"/>
              </a:solidFill>
              <a:uFillTx/>
              <a:latin typeface="Arial"/>
            </a:endParaRPr>
          </a:p>
        </p:txBody>
      </p:sp>
      <p:pic>
        <p:nvPicPr>
          <p:cNvPr id="61" name="Picture 2" descr="5 Emerging Technologies in 2022"/>
          <p:cNvPicPr/>
          <p:nvPr/>
        </p:nvPicPr>
        <p:blipFill>
          <a:blip r:embed="rId1"/>
          <a:stretch/>
        </p:blipFill>
        <p:spPr>
          <a:xfrm>
            <a:off x="5568480" y="3999960"/>
            <a:ext cx="3375000" cy="1590480"/>
          </a:xfrm>
          <a:prstGeom prst="rect">
            <a:avLst/>
          </a:prstGeom>
          <a:noFill/>
          <a:ln w="0">
            <a:noFill/>
          </a:ln>
        </p:spPr>
      </p:pic>
    </p:spTree>
  </p:cSld>
  <mc:AlternateContent>
    <mc:Choice Requires="p14">
      <p:transition spd="slow" p14:dur="2000"/>
    </mc:Choice>
    <mc:Fallback>
      <p:transition spd="slow"/>
    </mc:Fallback>
  </mc:AlternateContent>
  <p:timing>
    <p:tnLst>
      <p:par>
        <p:cTn id="162" dur="indefinite" restart="never" nodeType="tmRoot">
          <p:childTnLst>
            <p:seq>
              <p:cTn id="163" dur="indefinite" nodeType="mainSeq">
                <p:childTnLst>
                  <p:par>
                    <p:cTn id="164" fill="hold">
                      <p:stCondLst>
                        <p:cond delay="indefinite"/>
                      </p:stCondLst>
                      <p:childTnLst>
                        <p:par>
                          <p:cTn id="165" fill="hold">
                            <p:stCondLst>
                              <p:cond delay="0"/>
                            </p:stCondLst>
                            <p:childTnLst>
                              <p:par>
                                <p:cTn id="166" nodeType="clickEffect" fill="hold" presetClass="entr" presetID="16" presetSubtype="21">
                                  <p:stCondLst>
                                    <p:cond delay="0"/>
                                  </p:stCondLst>
                                  <p:childTnLst>
                                    <p:set>
                                      <p:cBhvr>
                                        <p:cTn id="167" dur="1" fill="hold">
                                          <p:stCondLst>
                                            <p:cond delay="0"/>
                                          </p:stCondLst>
                                        </p:cTn>
                                        <p:tgtEl>
                                          <p:spTgt spid="59"/>
                                        </p:tgtEl>
                                        <p:attrNameLst>
                                          <p:attrName>style.visibility</p:attrName>
                                        </p:attrNameLst>
                                      </p:cBhvr>
                                      <p:to>
                                        <p:strVal val="visible"/>
                                      </p:to>
                                    </p:set>
                                    <p:animEffect filter="barn(inVertical)" transition="in">
                                      <p:cBhvr additive="repl">
                                        <p:cTn id="168" dur="500"/>
                                        <p:tgtEl>
                                          <p:spTgt spid="59"/>
                                        </p:tgtEl>
                                      </p:cBhvr>
                                    </p:animEffect>
                                  </p:childTnLst>
                                </p:cTn>
                              </p:par>
                            </p:childTnLst>
                          </p:cTn>
                        </p:par>
                      </p:childTnLst>
                    </p:cTn>
                  </p:par>
                  <p:par>
                    <p:cTn id="169" fill="hold">
                      <p:stCondLst>
                        <p:cond delay="indefinite"/>
                      </p:stCondLst>
                      <p:childTnLst>
                        <p:par>
                          <p:cTn id="170" fill="hold">
                            <p:stCondLst>
                              <p:cond delay="0"/>
                            </p:stCondLst>
                            <p:childTnLst>
                              <p:par>
                                <p:cTn id="171" nodeType="clickEffect" fill="hold" presetClass="entr" presetID="42">
                                  <p:stCondLst>
                                    <p:cond delay="0"/>
                                  </p:stCondLst>
                                  <p:childTnLst>
                                    <p:set>
                                      <p:cBhvr>
                                        <p:cTn id="172" dur="1" fill="hold">
                                          <p:stCondLst>
                                            <p:cond delay="0"/>
                                          </p:stCondLst>
                                        </p:cTn>
                                        <p:tgtEl>
                                          <p:spTgt spid="60"/>
                                        </p:tgtEl>
                                        <p:attrNameLst>
                                          <p:attrName>style.visibility</p:attrName>
                                        </p:attrNameLst>
                                      </p:cBhvr>
                                      <p:to>
                                        <p:strVal val="visible"/>
                                      </p:to>
                                    </p:set>
                                    <p:animEffect filter="fade" transition="in">
                                      <p:cBhvr additive="repl">
                                        <p:cTn id="173" dur="1000"/>
                                        <p:tgtEl>
                                          <p:spTgt spid="60"/>
                                        </p:tgtEl>
                                      </p:cBhvr>
                                    </p:animEffect>
                                    <p:anim calcmode="lin" valueType="num">
                                      <p:cBhvr additive="repl">
                                        <p:cTn id="174" dur="1000" fill="hold"/>
                                        <p:tgtEl>
                                          <p:spTgt spid="60"/>
                                        </p:tgtEl>
                                        <p:attrNameLst>
                                          <p:attrName>ppt_x</p:attrName>
                                        </p:attrNameLst>
                                      </p:cBhvr>
                                      <p:tavLst>
                                        <p:tav tm="0">
                                          <p:val>
                                            <p:strVal val="#ppt_x"/>
                                          </p:val>
                                        </p:tav>
                                        <p:tav tm="100000">
                                          <p:val>
                                            <p:strVal val="#ppt_x"/>
                                          </p:val>
                                        </p:tav>
                                      </p:tavLst>
                                    </p:anim>
                                    <p:anim calcmode="lin" valueType="num">
                                      <p:cBhvr additive="repl">
                                        <p:cTn id="175"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2" name="PlaceHolder 1"/>
          <p:cNvSpPr>
            <a:spLocks noGrp="1"/>
          </p:cNvSpPr>
          <p:nvPr>
            <p:ph type="sldNum" idx="14"/>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D39B1F0C-22C8-48F1-875B-884D188A21CB}"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63" name="Rectangle 7"/>
          <p:cNvSpPr/>
          <p:nvPr/>
        </p:nvSpPr>
        <p:spPr>
          <a:xfrm>
            <a:off x="431640" y="82080"/>
            <a:ext cx="8465400" cy="657360"/>
          </a:xfrm>
          <a:prstGeom prst="rect">
            <a:avLst/>
          </a:prstGeom>
          <a:noFill/>
          <a:ln w="12700">
            <a:noFill/>
          </a:ln>
        </p:spPr>
        <p:style>
          <a:lnRef idx="0"/>
          <a:fillRef idx="0"/>
          <a:effectRef idx="0"/>
          <a:fontRef idx="minor"/>
        </p:style>
        <p:txBody>
          <a:bodyPr lIns="34200" rIns="34200" tIns="34200" bIns="34200" anchor="ctr">
            <a:normAutofit fontScale="62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3600" strike="noStrike" u="none">
                <a:solidFill>
                  <a:srgbClr val="0070c0"/>
                </a:solidFill>
                <a:uFillTx/>
                <a:latin typeface="Myriad Pro"/>
                <a:ea typeface="Myriad Pro"/>
              </a:rPr>
              <a:t>Emerging Technologies in Information Management.</a:t>
            </a:r>
            <a:endParaRPr b="0" lang="en-GB" sz="3600" strike="noStrike" u="none">
              <a:solidFill>
                <a:srgbClr val="000000"/>
              </a:solidFill>
              <a:uFillTx/>
              <a:latin typeface="Arial"/>
            </a:endParaRPr>
          </a:p>
          <a:p>
            <a:pPr algn="ctr" defTabSz="914400">
              <a:lnSpc>
                <a:spcPct val="100000"/>
              </a:lnSpc>
              <a:tabLst>
                <a:tab algn="l" pos="0"/>
              </a:tabLst>
            </a:pPr>
            <a:endParaRPr b="0" lang="en-GB" sz="4600" strike="noStrike" u="none">
              <a:solidFill>
                <a:srgbClr val="000000"/>
              </a:solidFill>
              <a:uFillTx/>
              <a:latin typeface="Arial"/>
            </a:endParaRPr>
          </a:p>
        </p:txBody>
      </p:sp>
      <p:sp>
        <p:nvSpPr>
          <p:cNvPr id="64" name="Content Placeholder 2"/>
          <p:cNvSpPr/>
          <p:nvPr/>
        </p:nvSpPr>
        <p:spPr>
          <a:xfrm>
            <a:off x="246600" y="657720"/>
            <a:ext cx="8650440" cy="8108640"/>
          </a:xfrm>
          <a:prstGeom prst="rect">
            <a:avLst/>
          </a:prstGeom>
          <a:noFill/>
          <a:ln w="12700">
            <a:noFill/>
          </a:ln>
        </p:spPr>
        <p:style>
          <a:lnRef idx="0"/>
          <a:fillRef idx="0"/>
          <a:effectRef idx="0"/>
          <a:fontRef idx="minor"/>
        </p:style>
        <p:txBody>
          <a:bodyPr lIns="45720" rIns="45720" tIns="45000" bIns="45000" anchor="t">
            <a:spAutoFit/>
          </a:bodyPr>
          <a:p>
            <a:pPr marL="343080" indent="-343080" algn="just" defTabSz="914400">
              <a:lnSpc>
                <a:spcPct val="100000"/>
              </a:lnSpc>
              <a:buClr>
                <a:srgbClr val="ff0000"/>
              </a:buClr>
              <a:buFont typeface="Wingdings" charset="2"/>
              <a:buChar char=""/>
            </a:pPr>
            <a:r>
              <a:rPr b="1" lang="en-US" sz="2200" strike="noStrike" u="none">
                <a:solidFill>
                  <a:srgbClr val="ff0000"/>
                </a:solidFill>
                <a:uFillTx/>
                <a:latin typeface="Myriad Pro"/>
                <a:ea typeface="Myriad Pro"/>
              </a:rPr>
              <a:t>The emerging technologies in IT showcases the connections among various elements (IT, strategies and relevant infrastructures) of the organization.</a:t>
            </a:r>
            <a:endParaRPr b="0" lang="en-GB" sz="2200" strike="noStrike" u="none">
              <a:solidFill>
                <a:srgbClr val="000000"/>
              </a:solidFill>
              <a:uFillTx/>
              <a:latin typeface="Arial"/>
            </a:endParaRPr>
          </a:p>
          <a:p>
            <a:pPr marL="343080" indent="-343080" algn="just" defTabSz="914400">
              <a:lnSpc>
                <a:spcPct val="100000"/>
              </a:lnSpc>
              <a:buClr>
                <a:srgbClr val="ff0000"/>
              </a:buClr>
              <a:buFont typeface="Wingdings" charset="2"/>
              <a:buChar char=""/>
            </a:pPr>
            <a:r>
              <a:rPr b="1" lang="en-US" sz="2200" strike="noStrike" u="none">
                <a:solidFill>
                  <a:srgbClr val="ff0000"/>
                </a:solidFill>
                <a:uFillTx/>
                <a:latin typeface="Myriad Pro"/>
                <a:ea typeface="Myriad Pro"/>
              </a:rPr>
              <a:t>It aims to support business processes in the drive of offering/producing superior service/product to customers.</a:t>
            </a:r>
            <a:endParaRPr b="0" lang="en-GB" sz="22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r>
              <a:rPr b="1" lang="en-US" sz="1000" strike="noStrike" u="none">
                <a:solidFill>
                  <a:srgbClr val="000000"/>
                </a:solidFill>
                <a:uFillTx/>
                <a:latin typeface="Myriad Pro"/>
                <a:ea typeface="Myriad Pro"/>
              </a:rPr>
              <a:t>The services a firm is capable of providing to its customers, suppliers, and employees are a direct function of its IT infrastructure. Ideally, this infrastructure should support the firm</a:t>
            </a:r>
            <a:r>
              <a:rPr b="1" lang="en-US" sz="1000" strike="noStrike" u="none">
                <a:solidFill>
                  <a:srgbClr val="000000"/>
                </a:solidFill>
                <a:uFillTx/>
                <a:latin typeface="Myriad Pro"/>
                <a:ea typeface="Myriad Pro"/>
              </a:rPr>
              <a:t>’s business and information systems strategy. New information technologies have a powerful impact on business and IT strategies, as well as the services that can be provided to customers.</a:t>
            </a:r>
            <a:endParaRPr b="0" lang="en-GB" sz="1000" strike="noStrike" u="none">
              <a:solidFill>
                <a:srgbClr val="000000"/>
              </a:solidFill>
              <a:uFillTx/>
              <a:latin typeface="Arial"/>
            </a:endParaRPr>
          </a:p>
          <a:p>
            <a:pPr algn="just" defTabSz="914400">
              <a:lnSpc>
                <a:spcPct val="100000"/>
              </a:lnSpc>
              <a:tabLst>
                <a:tab algn="l" pos="0"/>
              </a:tabLst>
            </a:pPr>
            <a:endParaRPr b="0" lang="en-GB" sz="10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400" strike="noStrike" u="none">
              <a:solidFill>
                <a:srgbClr val="000000"/>
              </a:solidFill>
              <a:uFillTx/>
              <a:latin typeface="Arial"/>
            </a:endParaRPr>
          </a:p>
          <a:p>
            <a:pPr algn="just" defTabSz="914400">
              <a:lnSpc>
                <a:spcPct val="100000"/>
              </a:lnSpc>
              <a:tabLst>
                <a:tab algn="l" pos="0"/>
              </a:tabLst>
            </a:pPr>
            <a:endParaRPr b="0" lang="en-GB" sz="3200" strike="noStrike" u="none">
              <a:solidFill>
                <a:srgbClr val="000000"/>
              </a:solidFill>
              <a:uFillTx/>
              <a:latin typeface="Arial"/>
            </a:endParaRPr>
          </a:p>
          <a:p>
            <a:pPr algn="just" defTabSz="914400">
              <a:lnSpc>
                <a:spcPct val="100000"/>
              </a:lnSpc>
              <a:tabLst>
                <a:tab algn="l" pos="0"/>
              </a:tabLst>
            </a:pPr>
            <a:endParaRPr b="0" lang="en-GB" sz="3200" strike="noStrike" u="none">
              <a:solidFill>
                <a:srgbClr val="000000"/>
              </a:solidFill>
              <a:uFillTx/>
              <a:latin typeface="Arial"/>
            </a:endParaRPr>
          </a:p>
          <a:p>
            <a:pPr algn="just" defTabSz="914400">
              <a:lnSpc>
                <a:spcPct val="100000"/>
              </a:lnSpc>
              <a:tabLst>
                <a:tab algn="l" pos="0"/>
              </a:tabLst>
            </a:pPr>
            <a:endParaRPr b="0" lang="en-GB" sz="3200" strike="noStrike" u="none">
              <a:solidFill>
                <a:srgbClr val="000000"/>
              </a:solidFill>
              <a:uFillTx/>
              <a:latin typeface="Arial"/>
            </a:endParaRPr>
          </a:p>
          <a:p>
            <a:pPr algn="just" defTabSz="914400">
              <a:lnSpc>
                <a:spcPct val="100000"/>
              </a:lnSpc>
              <a:tabLst>
                <a:tab algn="l" pos="0"/>
              </a:tabLst>
            </a:pPr>
            <a:endParaRPr b="0" lang="en-GB" sz="3200" strike="noStrike" u="none">
              <a:solidFill>
                <a:srgbClr val="000000"/>
              </a:solidFill>
              <a:uFillTx/>
              <a:latin typeface="Arial"/>
            </a:endParaRPr>
          </a:p>
        </p:txBody>
      </p:sp>
      <p:pic>
        <p:nvPicPr>
          <p:cNvPr id="65" name="Picture Placeholder 10" descr="Fig-5-01.png"/>
          <p:cNvPicPr/>
          <p:nvPr/>
        </p:nvPicPr>
        <p:blipFill>
          <a:blip r:embed="rId1"/>
          <a:stretch/>
        </p:blipFill>
        <p:spPr>
          <a:xfrm>
            <a:off x="444240" y="2609640"/>
            <a:ext cx="8254800" cy="2619720"/>
          </a:xfrm>
          <a:prstGeom prst="rect">
            <a:avLst/>
          </a:prstGeom>
          <a:noFill/>
          <a:ln w="12700">
            <a:noFill/>
          </a:ln>
        </p:spPr>
      </p:pic>
    </p:spTree>
  </p:cSld>
  <mc:AlternateContent>
    <mc:Choice Requires="p14">
      <p:transition spd="slow" p14:dur="2000"/>
    </mc:Choice>
    <mc:Fallback>
      <p:transition spd="slow"/>
    </mc:Fallback>
  </mc:AlternateContent>
  <p:timing>
    <p:tnLst>
      <p:par>
        <p:cTn id="176" dur="indefinite" restart="never" nodeType="tmRoot">
          <p:childTnLst>
            <p:seq>
              <p:cTn id="177" dur="indefinite" nodeType="mainSeq">
                <p:childTnLst>
                  <p:par>
                    <p:cTn id="178" fill="hold">
                      <p:stCondLst>
                        <p:cond delay="indefinite"/>
                      </p:stCondLst>
                      <p:childTnLst>
                        <p:par>
                          <p:cTn id="179" fill="hold">
                            <p:stCondLst>
                              <p:cond delay="0"/>
                            </p:stCondLst>
                            <p:childTnLst>
                              <p:par>
                                <p:cTn id="180" nodeType="clickEffect" fill="hold" presetClass="entr" presetID="16" presetSubtype="21">
                                  <p:stCondLst>
                                    <p:cond delay="0"/>
                                  </p:stCondLst>
                                  <p:childTnLst>
                                    <p:set>
                                      <p:cBhvr>
                                        <p:cTn id="181" dur="1" fill="hold">
                                          <p:stCondLst>
                                            <p:cond delay="0"/>
                                          </p:stCondLst>
                                        </p:cTn>
                                        <p:tgtEl>
                                          <p:spTgt spid="63"/>
                                        </p:tgtEl>
                                        <p:attrNameLst>
                                          <p:attrName>style.visibility</p:attrName>
                                        </p:attrNameLst>
                                      </p:cBhvr>
                                      <p:to>
                                        <p:strVal val="visible"/>
                                      </p:to>
                                    </p:set>
                                    <p:animEffect filter="barn(inVertical)" transition="in">
                                      <p:cBhvr additive="repl">
                                        <p:cTn id="182" dur="500"/>
                                        <p:tgtEl>
                                          <p:spTgt spid="63"/>
                                        </p:tgtEl>
                                      </p:cBhvr>
                                    </p:animEffect>
                                  </p:childTnLst>
                                </p:cTn>
                              </p:par>
                            </p:childTnLst>
                          </p:cTn>
                        </p:par>
                      </p:childTnLst>
                    </p:cTn>
                  </p:par>
                  <p:par>
                    <p:cTn id="183" fill="hold">
                      <p:stCondLst>
                        <p:cond delay="indefinite"/>
                      </p:stCondLst>
                      <p:childTnLst>
                        <p:par>
                          <p:cTn id="184" fill="hold">
                            <p:stCondLst>
                              <p:cond delay="0"/>
                            </p:stCondLst>
                            <p:childTnLst>
                              <p:par>
                                <p:cTn id="185" nodeType="clickEffect" fill="hold" presetClass="entr" presetID="42">
                                  <p:stCondLst>
                                    <p:cond delay="0"/>
                                  </p:stCondLst>
                                  <p:childTnLst>
                                    <p:set>
                                      <p:cBhvr>
                                        <p:cTn id="186" dur="1" fill="hold">
                                          <p:stCondLst>
                                            <p:cond delay="0"/>
                                          </p:stCondLst>
                                        </p:cTn>
                                        <p:tgtEl>
                                          <p:spTgt spid="64"/>
                                        </p:tgtEl>
                                        <p:attrNameLst>
                                          <p:attrName>style.visibility</p:attrName>
                                        </p:attrNameLst>
                                      </p:cBhvr>
                                      <p:to>
                                        <p:strVal val="visible"/>
                                      </p:to>
                                    </p:set>
                                    <p:animEffect filter="fade" transition="in">
                                      <p:cBhvr additive="repl">
                                        <p:cTn id="187" dur="1000"/>
                                        <p:tgtEl>
                                          <p:spTgt spid="64"/>
                                        </p:tgtEl>
                                      </p:cBhvr>
                                    </p:animEffect>
                                    <p:anim calcmode="lin" valueType="num">
                                      <p:cBhvr additive="repl">
                                        <p:cTn id="188" dur="1000" fill="hold"/>
                                        <p:tgtEl>
                                          <p:spTgt spid="64"/>
                                        </p:tgtEl>
                                        <p:attrNameLst>
                                          <p:attrName>ppt_x</p:attrName>
                                        </p:attrNameLst>
                                      </p:cBhvr>
                                      <p:tavLst>
                                        <p:tav tm="0">
                                          <p:val>
                                            <p:strVal val="#ppt_x"/>
                                          </p:val>
                                        </p:tav>
                                        <p:tav tm="100000">
                                          <p:val>
                                            <p:strVal val="#ppt_x"/>
                                          </p:val>
                                        </p:tav>
                                      </p:tavLst>
                                    </p:anim>
                                    <p:anim calcmode="lin" valueType="num">
                                      <p:cBhvr additive="repl">
                                        <p:cTn id="189"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6" name="PlaceHolder 1"/>
          <p:cNvSpPr>
            <a:spLocks noGrp="1"/>
          </p:cNvSpPr>
          <p:nvPr>
            <p:ph type="sldNum" idx="15"/>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E2ADA7A2-99A6-43FA-9F5E-C3D4427A12B1}"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67"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68" name="Content Placeholder 2"/>
          <p:cNvSpPr/>
          <p:nvPr/>
        </p:nvSpPr>
        <p:spPr>
          <a:xfrm>
            <a:off x="154080" y="862920"/>
            <a:ext cx="8964000" cy="722412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0" lang="en-GB" sz="3200" strike="noStrike" u="none">
                <a:solidFill>
                  <a:srgbClr val="000000"/>
                </a:solidFill>
                <a:uFillTx/>
                <a:latin typeface="Myriad Pro"/>
                <a:ea typeface="Myriad Pro"/>
              </a:rPr>
              <a:t>There are numerous emerging issues as it relates to information management in organisation. </a:t>
            </a:r>
            <a:endParaRPr b="0" lang="en-GB" sz="3200" strike="noStrike" u="none">
              <a:solidFill>
                <a:srgbClr val="000000"/>
              </a:solidFill>
              <a:uFillTx/>
              <a:latin typeface="Arial"/>
            </a:endParaRPr>
          </a:p>
          <a:p>
            <a:pPr defTabSz="914400">
              <a:lnSpc>
                <a:spcPct val="100000"/>
              </a:lnSpc>
              <a:tabLst>
                <a:tab algn="l" pos="0"/>
              </a:tabLst>
            </a:pPr>
            <a:r>
              <a:rPr b="0" lang="en-GB" sz="3200" strike="noStrike" u="none">
                <a:solidFill>
                  <a:srgbClr val="000000"/>
                </a:solidFill>
                <a:uFillTx/>
                <a:latin typeface="Myriad Pro"/>
                <a:ea typeface="Myriad Pro"/>
              </a:rPr>
              <a:t>Some of these are:</a:t>
            </a:r>
            <a:endParaRPr b="0" lang="en-GB" sz="3200" strike="noStrike" u="none">
              <a:solidFill>
                <a:srgbClr val="000000"/>
              </a:solidFill>
              <a:uFillTx/>
              <a:latin typeface="Arial"/>
            </a:endParaRPr>
          </a:p>
          <a:p>
            <a:pPr marL="457200" indent="-457200" defTabSz="914400">
              <a:lnSpc>
                <a:spcPct val="100000"/>
              </a:lnSpc>
              <a:buClr>
                <a:srgbClr val="ff0000"/>
              </a:buClr>
              <a:buFont typeface="Wingdings" charset="2"/>
              <a:buChar char=""/>
              <a:tabLst>
                <a:tab algn="l" pos="0"/>
              </a:tabLst>
            </a:pPr>
            <a:r>
              <a:rPr b="0" lang="en-GB" sz="3200" strike="noStrike" u="none">
                <a:solidFill>
                  <a:srgbClr val="ff0000"/>
                </a:solidFill>
                <a:uFillTx/>
                <a:latin typeface="Myriad Pro"/>
                <a:ea typeface="Myriad Pro"/>
              </a:rPr>
              <a:t>Contemporary Software Platforms</a:t>
            </a:r>
            <a:endParaRPr b="0" lang="en-GB" sz="3200" strike="noStrike" u="none">
              <a:solidFill>
                <a:srgbClr val="000000"/>
              </a:solidFill>
              <a:uFillTx/>
              <a:latin typeface="Arial"/>
            </a:endParaRPr>
          </a:p>
          <a:p>
            <a:pPr defTabSz="914400">
              <a:lnSpc>
                <a:spcPct val="100000"/>
              </a:lnSpc>
              <a:tabLst>
                <a:tab algn="l" pos="0"/>
              </a:tabLst>
            </a:pPr>
            <a:endParaRPr b="0" lang="en-GB" sz="3200" strike="noStrike" u="none">
              <a:solidFill>
                <a:srgbClr val="000000"/>
              </a:solidFill>
              <a:uFillTx/>
              <a:latin typeface="Arial"/>
            </a:endParaRPr>
          </a:p>
          <a:p>
            <a:pPr marL="457200" indent="-457200" defTabSz="914400">
              <a:lnSpc>
                <a:spcPct val="100000"/>
              </a:lnSpc>
              <a:buClr>
                <a:srgbClr val="ff0000"/>
              </a:buClr>
              <a:buFont typeface="Wingdings" charset="2"/>
              <a:buChar char=""/>
              <a:tabLst>
                <a:tab algn="l" pos="0"/>
              </a:tabLst>
            </a:pPr>
            <a:r>
              <a:rPr b="0" lang="en-GB" sz="3200" strike="noStrike" u="none">
                <a:solidFill>
                  <a:srgbClr val="ff0000"/>
                </a:solidFill>
                <a:uFillTx/>
                <a:latin typeface="Myriad Pro"/>
                <a:ea typeface="Myriad Pro"/>
              </a:rPr>
              <a:t>Management issues.</a:t>
            </a:r>
            <a:endParaRPr b="0" lang="en-GB" sz="3200" strike="noStrike" u="none">
              <a:solidFill>
                <a:srgbClr val="000000"/>
              </a:solidFill>
              <a:uFillTx/>
              <a:latin typeface="Arial"/>
            </a:endParaRPr>
          </a:p>
          <a:p>
            <a:pPr defTabSz="914400">
              <a:lnSpc>
                <a:spcPct val="100000"/>
              </a:lnSpc>
              <a:tabLst>
                <a:tab algn="l" pos="0"/>
              </a:tabLst>
            </a:pPr>
            <a:endParaRPr b="0" lang="en-GB" sz="3200" strike="noStrike" u="none">
              <a:solidFill>
                <a:srgbClr val="000000"/>
              </a:solidFill>
              <a:uFillTx/>
              <a:latin typeface="Arial"/>
            </a:endParaRPr>
          </a:p>
          <a:p>
            <a:pPr marL="457200" indent="-457200" defTabSz="914400">
              <a:lnSpc>
                <a:spcPct val="100000"/>
              </a:lnSpc>
              <a:buClr>
                <a:srgbClr val="ff0000"/>
              </a:buClr>
              <a:buFont typeface="Wingdings" charset="2"/>
              <a:buChar char=""/>
              <a:tabLst>
                <a:tab algn="l" pos="0"/>
              </a:tabLst>
            </a:pPr>
            <a:r>
              <a:rPr b="0" lang="en-GB" sz="3200" strike="noStrike" u="none">
                <a:solidFill>
                  <a:srgbClr val="ff0000"/>
                </a:solidFill>
                <a:uFillTx/>
                <a:latin typeface="Myriad Pro"/>
                <a:ea typeface="Myriad Pro"/>
              </a:rPr>
              <a:t>Cyber Security.</a:t>
            </a:r>
            <a:endParaRPr b="0" lang="en-GB" sz="3200" strike="noStrike" u="none">
              <a:solidFill>
                <a:srgbClr val="000000"/>
              </a:solidFill>
              <a:uFillTx/>
              <a:latin typeface="Arial"/>
            </a:endParaRPr>
          </a:p>
          <a:p>
            <a:pPr defTabSz="914400">
              <a:lnSpc>
                <a:spcPct val="100000"/>
              </a:lnSpc>
              <a:tabLst>
                <a:tab algn="l" pos="0"/>
              </a:tabLst>
            </a:pPr>
            <a:endParaRPr b="0" lang="en-GB" sz="3200" strike="noStrike" u="none">
              <a:solidFill>
                <a:srgbClr val="000000"/>
              </a:solidFill>
              <a:uFillTx/>
              <a:latin typeface="Arial"/>
            </a:endParaRPr>
          </a:p>
          <a:p>
            <a:pPr marL="457200" indent="-457200" defTabSz="914400">
              <a:lnSpc>
                <a:spcPct val="100000"/>
              </a:lnSpc>
              <a:buClr>
                <a:srgbClr val="ff0000"/>
              </a:buClr>
              <a:buFont typeface="Wingdings" charset="2"/>
              <a:buChar char=""/>
              <a:tabLst>
                <a:tab algn="l" pos="0"/>
              </a:tabLst>
            </a:pPr>
            <a:r>
              <a:rPr b="0" lang="en-US" sz="3200" strike="noStrike" u="none">
                <a:solidFill>
                  <a:srgbClr val="ff0000"/>
                </a:solidFill>
                <a:uFillTx/>
                <a:latin typeface="Myriad Pro"/>
                <a:ea typeface="Myriad Pro"/>
              </a:rPr>
              <a:t>Competitive Forces Model For IT Infrastructure</a:t>
            </a:r>
            <a:endParaRPr b="0" lang="en-GB" sz="32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190" dur="indefinite" restart="never" nodeType="tmRoot">
          <p:childTnLst>
            <p:seq>
              <p:cTn id="191" dur="indefinite" nodeType="mainSeq">
                <p:childTnLst>
                  <p:par>
                    <p:cTn id="192" fill="hold">
                      <p:stCondLst>
                        <p:cond delay="indefinite"/>
                      </p:stCondLst>
                      <p:childTnLst>
                        <p:par>
                          <p:cTn id="193" fill="hold">
                            <p:stCondLst>
                              <p:cond delay="0"/>
                            </p:stCondLst>
                            <p:childTnLst>
                              <p:par>
                                <p:cTn id="194" nodeType="clickEffect" fill="hold" presetClass="entr" presetID="16" presetSubtype="21">
                                  <p:stCondLst>
                                    <p:cond delay="0"/>
                                  </p:stCondLst>
                                  <p:childTnLst>
                                    <p:set>
                                      <p:cBhvr>
                                        <p:cTn id="195" dur="1" fill="hold">
                                          <p:stCondLst>
                                            <p:cond delay="0"/>
                                          </p:stCondLst>
                                        </p:cTn>
                                        <p:tgtEl>
                                          <p:spTgt spid="67"/>
                                        </p:tgtEl>
                                        <p:attrNameLst>
                                          <p:attrName>style.visibility</p:attrName>
                                        </p:attrNameLst>
                                      </p:cBhvr>
                                      <p:to>
                                        <p:strVal val="visible"/>
                                      </p:to>
                                    </p:set>
                                    <p:animEffect filter="barn(inVertical)" transition="in">
                                      <p:cBhvr additive="repl">
                                        <p:cTn id="196" dur="500"/>
                                        <p:tgtEl>
                                          <p:spTgt spid="67"/>
                                        </p:tgtEl>
                                      </p:cBhvr>
                                    </p:animEffect>
                                  </p:childTnLst>
                                </p:cTn>
                              </p:par>
                            </p:childTnLst>
                          </p:cTn>
                        </p:par>
                      </p:childTnLst>
                    </p:cTn>
                  </p:par>
                  <p:par>
                    <p:cTn id="197" fill="hold">
                      <p:stCondLst>
                        <p:cond delay="indefinite"/>
                      </p:stCondLst>
                      <p:childTnLst>
                        <p:par>
                          <p:cTn id="198" fill="hold">
                            <p:stCondLst>
                              <p:cond delay="0"/>
                            </p:stCondLst>
                            <p:childTnLst>
                              <p:par>
                                <p:cTn id="199" nodeType="clickEffect" fill="hold" presetClass="entr" presetID="42">
                                  <p:stCondLst>
                                    <p:cond delay="0"/>
                                  </p:stCondLst>
                                  <p:childTnLst>
                                    <p:set>
                                      <p:cBhvr>
                                        <p:cTn id="200" dur="1" fill="hold">
                                          <p:stCondLst>
                                            <p:cond delay="0"/>
                                          </p:stCondLst>
                                        </p:cTn>
                                        <p:tgtEl>
                                          <p:spTgt spid="68"/>
                                        </p:tgtEl>
                                        <p:attrNameLst>
                                          <p:attrName>style.visibility</p:attrName>
                                        </p:attrNameLst>
                                      </p:cBhvr>
                                      <p:to>
                                        <p:strVal val="visible"/>
                                      </p:to>
                                    </p:set>
                                    <p:animEffect filter="fade" transition="in">
                                      <p:cBhvr additive="repl">
                                        <p:cTn id="201" dur="1000"/>
                                        <p:tgtEl>
                                          <p:spTgt spid="68"/>
                                        </p:tgtEl>
                                      </p:cBhvr>
                                    </p:animEffect>
                                    <p:anim calcmode="lin" valueType="num">
                                      <p:cBhvr additive="repl">
                                        <p:cTn id="202" dur="1000" fill="hold"/>
                                        <p:tgtEl>
                                          <p:spTgt spid="68"/>
                                        </p:tgtEl>
                                        <p:attrNameLst>
                                          <p:attrName>ppt_x</p:attrName>
                                        </p:attrNameLst>
                                      </p:cBhvr>
                                      <p:tavLst>
                                        <p:tav tm="0">
                                          <p:val>
                                            <p:strVal val="#ppt_x"/>
                                          </p:val>
                                        </p:tav>
                                        <p:tav tm="100000">
                                          <p:val>
                                            <p:strVal val="#ppt_x"/>
                                          </p:val>
                                        </p:tav>
                                      </p:tavLst>
                                    </p:anim>
                                    <p:anim calcmode="lin" valueType="num">
                                      <p:cBhvr additive="repl">
                                        <p:cTn id="203"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9" name="PlaceHolder 1"/>
          <p:cNvSpPr>
            <a:spLocks noGrp="1"/>
          </p:cNvSpPr>
          <p:nvPr>
            <p:ph type="sldNum" idx="16"/>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7C447ABD-A3EB-4103-900A-DA487C8E7E30}"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70"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71" name="Content Placeholder 2"/>
          <p:cNvSpPr/>
          <p:nvPr/>
        </p:nvSpPr>
        <p:spPr>
          <a:xfrm>
            <a:off x="457200" y="862920"/>
            <a:ext cx="8660880" cy="698184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US" sz="3200" strike="noStrike" u="none">
                <a:solidFill>
                  <a:srgbClr val="000000"/>
                </a:solidFill>
                <a:uFillTx/>
                <a:latin typeface="Myriad Pro"/>
                <a:ea typeface="Myriad Pro"/>
              </a:rPr>
              <a:t>Contemporary Software Platform Trends</a:t>
            </a:r>
            <a:endParaRPr b="0" lang="en-GB" sz="32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Software outsourcing and cloud services</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Three external sources for software:</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Software packages and enterprise software</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Software outsourcing</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Contracting outside firms to develop software</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Cloud-based software services</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Software as a service (SaaS)</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Accessed with Web browser over Internet</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Service Level Agreements (SLAs): formal</a:t>
            </a:r>
            <a:endParaRPr b="0" lang="en-GB" sz="28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          </a:t>
            </a:r>
            <a:r>
              <a:rPr b="0" lang="en-US" sz="2800" strike="noStrike" u="none">
                <a:solidFill>
                  <a:srgbClr val="000000"/>
                </a:solidFill>
                <a:uFillTx/>
                <a:latin typeface="Myriad Pro"/>
                <a:ea typeface="MS PGothic"/>
              </a:rPr>
              <a:t>agreement with service providers.</a:t>
            </a: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204" dur="indefinite" restart="never" nodeType="tmRoot">
          <p:childTnLst>
            <p:seq>
              <p:cTn id="205" dur="indefinite" nodeType="mainSeq">
                <p:childTnLst>
                  <p:par>
                    <p:cTn id="206" fill="hold">
                      <p:stCondLst>
                        <p:cond delay="indefinite"/>
                      </p:stCondLst>
                      <p:childTnLst>
                        <p:par>
                          <p:cTn id="207" fill="hold">
                            <p:stCondLst>
                              <p:cond delay="0"/>
                            </p:stCondLst>
                            <p:childTnLst>
                              <p:par>
                                <p:cTn id="208" nodeType="clickEffect" fill="hold" presetClass="entr" presetID="16" presetSubtype="21">
                                  <p:stCondLst>
                                    <p:cond delay="0"/>
                                  </p:stCondLst>
                                  <p:childTnLst>
                                    <p:set>
                                      <p:cBhvr>
                                        <p:cTn id="209" dur="1" fill="hold">
                                          <p:stCondLst>
                                            <p:cond delay="0"/>
                                          </p:stCondLst>
                                        </p:cTn>
                                        <p:tgtEl>
                                          <p:spTgt spid="70"/>
                                        </p:tgtEl>
                                        <p:attrNameLst>
                                          <p:attrName>style.visibility</p:attrName>
                                        </p:attrNameLst>
                                      </p:cBhvr>
                                      <p:to>
                                        <p:strVal val="visible"/>
                                      </p:to>
                                    </p:set>
                                    <p:animEffect filter="barn(inVertical)" transition="in">
                                      <p:cBhvr additive="repl">
                                        <p:cTn id="210" dur="500"/>
                                        <p:tgtEl>
                                          <p:spTgt spid="70"/>
                                        </p:tgtEl>
                                      </p:cBhvr>
                                    </p:animEffect>
                                  </p:childTnLst>
                                </p:cTn>
                              </p:par>
                            </p:childTnLst>
                          </p:cTn>
                        </p:par>
                      </p:childTnLst>
                    </p:cTn>
                  </p:par>
                  <p:par>
                    <p:cTn id="211" fill="hold">
                      <p:stCondLst>
                        <p:cond delay="indefinite"/>
                      </p:stCondLst>
                      <p:childTnLst>
                        <p:par>
                          <p:cTn id="212" fill="hold">
                            <p:stCondLst>
                              <p:cond delay="0"/>
                            </p:stCondLst>
                            <p:childTnLst>
                              <p:par>
                                <p:cTn id="213" nodeType="clickEffect" fill="hold" presetClass="entr" presetID="42">
                                  <p:stCondLst>
                                    <p:cond delay="0"/>
                                  </p:stCondLst>
                                  <p:childTnLst>
                                    <p:set>
                                      <p:cBhvr>
                                        <p:cTn id="214" dur="1" fill="hold">
                                          <p:stCondLst>
                                            <p:cond delay="0"/>
                                          </p:stCondLst>
                                        </p:cTn>
                                        <p:tgtEl>
                                          <p:spTgt spid="71"/>
                                        </p:tgtEl>
                                        <p:attrNameLst>
                                          <p:attrName>style.visibility</p:attrName>
                                        </p:attrNameLst>
                                      </p:cBhvr>
                                      <p:to>
                                        <p:strVal val="visible"/>
                                      </p:to>
                                    </p:set>
                                    <p:animEffect filter="fade" transition="in">
                                      <p:cBhvr additive="repl">
                                        <p:cTn id="215" dur="1000"/>
                                        <p:tgtEl>
                                          <p:spTgt spid="71"/>
                                        </p:tgtEl>
                                      </p:cBhvr>
                                    </p:animEffect>
                                    <p:anim calcmode="lin" valueType="num">
                                      <p:cBhvr additive="repl">
                                        <p:cTn id="216" dur="1000" fill="hold"/>
                                        <p:tgtEl>
                                          <p:spTgt spid="71"/>
                                        </p:tgtEl>
                                        <p:attrNameLst>
                                          <p:attrName>ppt_x</p:attrName>
                                        </p:attrNameLst>
                                      </p:cBhvr>
                                      <p:tavLst>
                                        <p:tav tm="0">
                                          <p:val>
                                            <p:strVal val="#ppt_x"/>
                                          </p:val>
                                        </p:tav>
                                        <p:tav tm="100000">
                                          <p:val>
                                            <p:strVal val="#ppt_x"/>
                                          </p:val>
                                        </p:tav>
                                      </p:tavLst>
                                    </p:anim>
                                    <p:anim calcmode="lin" valueType="num">
                                      <p:cBhvr additive="repl">
                                        <p:cTn id="217"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2" name="PlaceHolder 1"/>
          <p:cNvSpPr>
            <a:spLocks noGrp="1"/>
          </p:cNvSpPr>
          <p:nvPr>
            <p:ph type="sldNum" idx="17"/>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230CAE8B-B56B-410F-9064-EC581475988F}"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73"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74" name="Content Placeholder 2"/>
          <p:cNvSpPr/>
          <p:nvPr/>
        </p:nvSpPr>
        <p:spPr>
          <a:xfrm>
            <a:off x="457200" y="862920"/>
            <a:ext cx="8660880" cy="594288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US" sz="3200" strike="noStrike" u="none">
                <a:solidFill>
                  <a:srgbClr val="000000"/>
                </a:solidFill>
                <a:uFillTx/>
                <a:latin typeface="Myriad Pro"/>
                <a:ea typeface="Myriad Pro"/>
              </a:rPr>
              <a:t>Contemporary Software Platform Trends</a:t>
            </a:r>
            <a:endParaRPr b="0" lang="en-GB" sz="3200" strike="noStrike" u="none">
              <a:solidFill>
                <a:srgbClr val="000000"/>
              </a:solidFill>
              <a:uFillTx/>
              <a:latin typeface="Arial"/>
            </a:endParaRPr>
          </a:p>
          <a:p>
            <a:pPr defTabSz="914400">
              <a:lnSpc>
                <a:spcPct val="100000"/>
              </a:lnSpc>
              <a:buClr>
                <a:srgbClr val="000000"/>
              </a:buClr>
              <a:buFont typeface="Arial"/>
              <a:buChar char="•"/>
              <a:tabLst>
                <a:tab algn="l" pos="0"/>
              </a:tabLst>
            </a:pPr>
            <a:r>
              <a:rPr b="0" lang="en-US" sz="2400" strike="noStrike" u="none">
                <a:solidFill>
                  <a:srgbClr val="000000"/>
                </a:solidFill>
                <a:uFillTx/>
                <a:latin typeface="Myriad Pro"/>
                <a:ea typeface="MS PGothic"/>
              </a:rPr>
              <a:t>Software outsourcing and cloud services (cont.)</a:t>
            </a:r>
            <a:endParaRPr b="0" lang="en-GB" sz="2400" strike="noStrike" u="none">
              <a:solidFill>
                <a:srgbClr val="000000"/>
              </a:solidFill>
              <a:uFillTx/>
              <a:latin typeface="Arial"/>
            </a:endParaRPr>
          </a:p>
          <a:p>
            <a:pPr lvl="1" indent="457200" defTabSz="914400">
              <a:lnSpc>
                <a:spcPct val="100000"/>
              </a:lnSpc>
              <a:buClr>
                <a:srgbClr val="000000"/>
              </a:buClr>
              <a:buFont typeface="Arial"/>
              <a:buChar char="–"/>
              <a:tabLst>
                <a:tab algn="l" pos="0"/>
              </a:tabLst>
            </a:pPr>
            <a:r>
              <a:rPr b="0" lang="en-US" sz="2400" strike="noStrike" u="none">
                <a:solidFill>
                  <a:srgbClr val="000000"/>
                </a:solidFill>
                <a:uFillTx/>
                <a:latin typeface="Myriad Pro"/>
                <a:ea typeface="MS PGothic"/>
              </a:rPr>
              <a:t>Mashups</a:t>
            </a:r>
            <a:endParaRPr b="0" lang="en-GB" sz="2400" strike="noStrike" u="none">
              <a:solidFill>
                <a:srgbClr val="000000"/>
              </a:solidFill>
              <a:uFillTx/>
              <a:latin typeface="Arial"/>
            </a:endParaRPr>
          </a:p>
          <a:p>
            <a:pPr lvl="2" indent="914400" defTabSz="914400">
              <a:lnSpc>
                <a:spcPct val="100000"/>
              </a:lnSpc>
              <a:buClr>
                <a:srgbClr val="000000"/>
              </a:buClr>
              <a:buFont typeface="Arial"/>
              <a:buChar char="•"/>
              <a:tabLst>
                <a:tab algn="l" pos="0"/>
              </a:tabLst>
            </a:pPr>
            <a:r>
              <a:rPr b="0" lang="en-US" sz="2400" strike="noStrike" u="none">
                <a:solidFill>
                  <a:srgbClr val="000000"/>
                </a:solidFill>
                <a:uFillTx/>
                <a:latin typeface="Myriad Pro"/>
                <a:ea typeface="Times New Roman"/>
              </a:rPr>
              <a:t>Combinations of two or more online applications, such as combining mapping software (Google Maps) with local content</a:t>
            </a:r>
            <a:endParaRPr b="0" lang="en-GB" sz="2400" strike="noStrike" u="none">
              <a:solidFill>
                <a:srgbClr val="000000"/>
              </a:solidFill>
              <a:uFillTx/>
              <a:latin typeface="Arial"/>
            </a:endParaRPr>
          </a:p>
          <a:p>
            <a:pPr lvl="1" indent="457200" defTabSz="914400">
              <a:lnSpc>
                <a:spcPct val="100000"/>
              </a:lnSpc>
              <a:buClr>
                <a:srgbClr val="000000"/>
              </a:buClr>
              <a:buFont typeface="Arial"/>
              <a:buChar char="–"/>
              <a:tabLst>
                <a:tab algn="l" pos="0"/>
              </a:tabLst>
            </a:pPr>
            <a:r>
              <a:rPr b="0" lang="en-US" sz="2400" strike="noStrike" u="none">
                <a:solidFill>
                  <a:srgbClr val="000000"/>
                </a:solidFill>
                <a:uFillTx/>
                <a:latin typeface="Myriad Pro"/>
                <a:ea typeface="Times New Roman"/>
              </a:rPr>
              <a:t>Apps</a:t>
            </a:r>
            <a:endParaRPr b="0" lang="en-GB" sz="2400" strike="noStrike" u="none">
              <a:solidFill>
                <a:srgbClr val="000000"/>
              </a:solidFill>
              <a:uFillTx/>
              <a:latin typeface="Arial"/>
            </a:endParaRPr>
          </a:p>
          <a:p>
            <a:pPr lvl="2" indent="914400" defTabSz="914400">
              <a:lnSpc>
                <a:spcPct val="100000"/>
              </a:lnSpc>
              <a:buClr>
                <a:srgbClr val="000000"/>
              </a:buClr>
              <a:buFont typeface="Arial"/>
              <a:buChar char="•"/>
              <a:tabLst>
                <a:tab algn="l" pos="0"/>
              </a:tabLst>
            </a:pPr>
            <a:r>
              <a:rPr b="0" lang="en-US" sz="2400" strike="noStrike" u="none">
                <a:solidFill>
                  <a:srgbClr val="000000"/>
                </a:solidFill>
                <a:uFillTx/>
                <a:latin typeface="Myriad Pro"/>
                <a:ea typeface="MS PGothic"/>
              </a:rPr>
              <a:t>Small pieces of software that run on the Internet, on your computer, or on your cell phone </a:t>
            </a:r>
            <a:endParaRPr b="0" lang="en-GB" sz="2400" strike="noStrike" u="none">
              <a:solidFill>
                <a:srgbClr val="000000"/>
              </a:solidFill>
              <a:uFillTx/>
              <a:latin typeface="Arial"/>
            </a:endParaRPr>
          </a:p>
          <a:p>
            <a:pPr lvl="3" indent="1371600" defTabSz="914400">
              <a:lnSpc>
                <a:spcPct val="100000"/>
              </a:lnSpc>
              <a:buClr>
                <a:srgbClr val="000000"/>
              </a:buClr>
              <a:buFont typeface="Arial"/>
              <a:buChar char="–"/>
              <a:tabLst>
                <a:tab algn="l" pos="0"/>
              </a:tabLst>
            </a:pPr>
            <a:r>
              <a:rPr b="0" lang="en-US" sz="2400" strike="noStrike" u="none">
                <a:solidFill>
                  <a:srgbClr val="000000"/>
                </a:solidFill>
                <a:uFillTx/>
                <a:latin typeface="Myriad Pro"/>
                <a:ea typeface="MS PGothic"/>
              </a:rPr>
              <a:t>iPhone, Android</a:t>
            </a:r>
            <a:endParaRPr b="0" lang="en-GB" sz="2400" strike="noStrike" u="none">
              <a:solidFill>
                <a:srgbClr val="000000"/>
              </a:solidFill>
              <a:uFillTx/>
              <a:latin typeface="Arial"/>
            </a:endParaRPr>
          </a:p>
          <a:p>
            <a:pPr lvl="2" indent="914400" defTabSz="914400">
              <a:lnSpc>
                <a:spcPct val="100000"/>
              </a:lnSpc>
              <a:buClr>
                <a:srgbClr val="000000"/>
              </a:buClr>
              <a:buFont typeface="Arial"/>
              <a:buChar char="•"/>
              <a:tabLst>
                <a:tab algn="l" pos="0"/>
              </a:tabLst>
            </a:pPr>
            <a:r>
              <a:rPr b="0" lang="en-US" sz="2400" strike="noStrike" u="none">
                <a:solidFill>
                  <a:srgbClr val="000000"/>
                </a:solidFill>
                <a:uFillTx/>
                <a:latin typeface="Myriad Pro"/>
                <a:ea typeface="MS PGothic"/>
              </a:rPr>
              <a:t>Generally delivered over the Internet.</a:t>
            </a:r>
            <a:endParaRPr b="0" lang="en-GB" sz="24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218" dur="indefinite" restart="never" nodeType="tmRoot">
          <p:childTnLst>
            <p:seq>
              <p:cTn id="219" dur="indefinite" nodeType="mainSeq">
                <p:childTnLst>
                  <p:par>
                    <p:cTn id="220" fill="hold">
                      <p:stCondLst>
                        <p:cond delay="indefinite"/>
                      </p:stCondLst>
                      <p:childTnLst>
                        <p:par>
                          <p:cTn id="221" fill="hold">
                            <p:stCondLst>
                              <p:cond delay="0"/>
                            </p:stCondLst>
                            <p:childTnLst>
                              <p:par>
                                <p:cTn id="222" nodeType="clickEffect" fill="hold" presetClass="entr" presetID="16" presetSubtype="21">
                                  <p:stCondLst>
                                    <p:cond delay="0"/>
                                  </p:stCondLst>
                                  <p:childTnLst>
                                    <p:set>
                                      <p:cBhvr>
                                        <p:cTn id="223" dur="1" fill="hold">
                                          <p:stCondLst>
                                            <p:cond delay="0"/>
                                          </p:stCondLst>
                                        </p:cTn>
                                        <p:tgtEl>
                                          <p:spTgt spid="73"/>
                                        </p:tgtEl>
                                        <p:attrNameLst>
                                          <p:attrName>style.visibility</p:attrName>
                                        </p:attrNameLst>
                                      </p:cBhvr>
                                      <p:to>
                                        <p:strVal val="visible"/>
                                      </p:to>
                                    </p:set>
                                    <p:animEffect filter="barn(inVertical)" transition="in">
                                      <p:cBhvr additive="repl">
                                        <p:cTn id="224" dur="500"/>
                                        <p:tgtEl>
                                          <p:spTgt spid="73"/>
                                        </p:tgtEl>
                                      </p:cBhvr>
                                    </p:animEffect>
                                  </p:childTnLst>
                                </p:cTn>
                              </p:par>
                            </p:childTnLst>
                          </p:cTn>
                        </p:par>
                      </p:childTnLst>
                    </p:cTn>
                  </p:par>
                  <p:par>
                    <p:cTn id="225" fill="hold">
                      <p:stCondLst>
                        <p:cond delay="indefinite"/>
                      </p:stCondLst>
                      <p:childTnLst>
                        <p:par>
                          <p:cTn id="226" fill="hold">
                            <p:stCondLst>
                              <p:cond delay="0"/>
                            </p:stCondLst>
                            <p:childTnLst>
                              <p:par>
                                <p:cTn id="227" nodeType="clickEffect" fill="hold" presetClass="entr" presetID="42">
                                  <p:stCondLst>
                                    <p:cond delay="0"/>
                                  </p:stCondLst>
                                  <p:childTnLst>
                                    <p:set>
                                      <p:cBhvr>
                                        <p:cTn id="228" dur="1" fill="hold">
                                          <p:stCondLst>
                                            <p:cond delay="0"/>
                                          </p:stCondLst>
                                        </p:cTn>
                                        <p:tgtEl>
                                          <p:spTgt spid="74"/>
                                        </p:tgtEl>
                                        <p:attrNameLst>
                                          <p:attrName>style.visibility</p:attrName>
                                        </p:attrNameLst>
                                      </p:cBhvr>
                                      <p:to>
                                        <p:strVal val="visible"/>
                                      </p:to>
                                    </p:set>
                                    <p:animEffect filter="fade" transition="in">
                                      <p:cBhvr additive="repl">
                                        <p:cTn id="229" dur="1000"/>
                                        <p:tgtEl>
                                          <p:spTgt spid="74"/>
                                        </p:tgtEl>
                                      </p:cBhvr>
                                    </p:animEffect>
                                    <p:anim calcmode="lin" valueType="num">
                                      <p:cBhvr additive="repl">
                                        <p:cTn id="230" dur="1000" fill="hold"/>
                                        <p:tgtEl>
                                          <p:spTgt spid="74"/>
                                        </p:tgtEl>
                                        <p:attrNameLst>
                                          <p:attrName>ppt_x</p:attrName>
                                        </p:attrNameLst>
                                      </p:cBhvr>
                                      <p:tavLst>
                                        <p:tav tm="0">
                                          <p:val>
                                            <p:strVal val="#ppt_x"/>
                                          </p:val>
                                        </p:tav>
                                        <p:tav tm="100000">
                                          <p:val>
                                            <p:strVal val="#ppt_x"/>
                                          </p:val>
                                        </p:tav>
                                      </p:tavLst>
                                    </p:anim>
                                    <p:anim calcmode="lin" valueType="num">
                                      <p:cBhvr additive="repl">
                                        <p:cTn id="231"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5" name="PlaceHolder 1"/>
          <p:cNvSpPr>
            <a:spLocks noGrp="1"/>
          </p:cNvSpPr>
          <p:nvPr>
            <p:ph type="sldNum" idx="18"/>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938AAF93-337A-4A0A-BF03-95AD684FEFA1}"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76"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77" name="Content Placeholder 2"/>
          <p:cNvSpPr/>
          <p:nvPr/>
        </p:nvSpPr>
        <p:spPr>
          <a:xfrm>
            <a:off x="457200" y="862920"/>
            <a:ext cx="8660880" cy="387036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US" sz="3200" strike="noStrike" u="none">
                <a:solidFill>
                  <a:srgbClr val="000000"/>
                </a:solidFill>
                <a:uFillTx/>
                <a:latin typeface="Myriad Pro"/>
                <a:ea typeface="Myriad Pro"/>
              </a:rPr>
              <a:t>Management Issues</a:t>
            </a:r>
            <a:endParaRPr b="0" lang="en-GB" sz="3200" strike="noStrike" u="none">
              <a:solidFill>
                <a:srgbClr val="000000"/>
              </a:solidFill>
              <a:uFillTx/>
              <a:latin typeface="Arial"/>
            </a:endParaRPr>
          </a:p>
          <a:p>
            <a:pPr defTabSz="914400">
              <a:lnSpc>
                <a:spcPct val="100000"/>
              </a:lnSpc>
              <a:buClr>
                <a:srgbClr val="000000"/>
              </a:buClr>
              <a:buFont typeface="Arial"/>
              <a:buChar char="•"/>
              <a:tabLst>
                <a:tab algn="l" pos="0"/>
              </a:tabLst>
            </a:pPr>
            <a:r>
              <a:rPr b="0" lang="en-US" sz="3200" strike="noStrike" u="none">
                <a:solidFill>
                  <a:srgbClr val="000000"/>
                </a:solidFill>
                <a:uFillTx/>
                <a:latin typeface="Myriad Pro"/>
                <a:ea typeface="MS PGothic"/>
              </a:rPr>
              <a:t>Management and governance</a:t>
            </a:r>
            <a:endParaRPr b="0" lang="en-GB" sz="3200" strike="noStrike" u="none">
              <a:solidFill>
                <a:srgbClr val="000000"/>
              </a:solidFill>
              <a:uFillTx/>
              <a:latin typeface="Arial"/>
            </a:endParaRPr>
          </a:p>
          <a:p>
            <a:pPr lvl="1" indent="457200" defTabSz="914400">
              <a:lnSpc>
                <a:spcPct val="100000"/>
              </a:lnSpc>
              <a:buClr>
                <a:srgbClr val="000000"/>
              </a:buClr>
              <a:buFont typeface="Arial"/>
              <a:buChar char="–"/>
              <a:tabLst>
                <a:tab algn="l" pos="0"/>
              </a:tabLst>
            </a:pPr>
            <a:r>
              <a:rPr b="0" lang="en-US" sz="2800" strike="noStrike" u="none">
                <a:solidFill>
                  <a:srgbClr val="000000"/>
                </a:solidFill>
                <a:uFillTx/>
                <a:latin typeface="Myriad Pro"/>
                <a:ea typeface="MS PGothic"/>
              </a:rPr>
              <a:t>Who controls IT infrastructure?</a:t>
            </a:r>
            <a:endParaRPr b="0" lang="en-GB" sz="2800" strike="noStrike" u="none">
              <a:solidFill>
                <a:srgbClr val="000000"/>
              </a:solidFill>
              <a:uFillTx/>
              <a:latin typeface="Arial"/>
            </a:endParaRPr>
          </a:p>
          <a:p>
            <a:pPr lvl="1" indent="457200" defTabSz="914400">
              <a:lnSpc>
                <a:spcPct val="100000"/>
              </a:lnSpc>
              <a:buClr>
                <a:srgbClr val="000000"/>
              </a:buClr>
              <a:buFont typeface="Arial"/>
              <a:buChar char="–"/>
              <a:tabLst>
                <a:tab algn="l" pos="0"/>
              </a:tabLst>
            </a:pPr>
            <a:r>
              <a:rPr b="0" lang="en-US" sz="2800" strike="noStrike" u="none">
                <a:solidFill>
                  <a:srgbClr val="000000"/>
                </a:solidFill>
                <a:uFillTx/>
                <a:latin typeface="Myriad Pro"/>
                <a:ea typeface="MS PGothic"/>
              </a:rPr>
              <a:t>How should IT department be organized?</a:t>
            </a:r>
            <a:endParaRPr b="0" lang="en-GB" sz="2800" strike="noStrike" u="none">
              <a:solidFill>
                <a:srgbClr val="000000"/>
              </a:solidFill>
              <a:uFillTx/>
              <a:latin typeface="Arial"/>
            </a:endParaRPr>
          </a:p>
          <a:p>
            <a:pPr lvl="2" indent="914400" defTabSz="914400">
              <a:lnSpc>
                <a:spcPct val="100000"/>
              </a:lnSpc>
              <a:buClr>
                <a:srgbClr val="000000"/>
              </a:buClr>
              <a:buFont typeface="Arial"/>
              <a:buChar char="•"/>
              <a:tabLst>
                <a:tab algn="l" pos="0"/>
              </a:tabLst>
            </a:pPr>
            <a:r>
              <a:rPr b="0" lang="en-US" sz="1800" strike="noStrike" u="none">
                <a:solidFill>
                  <a:srgbClr val="000000"/>
                </a:solidFill>
                <a:uFillTx/>
                <a:latin typeface="Myriad Pro"/>
                <a:ea typeface="MS PGothic"/>
              </a:rPr>
              <a:t>Centralized</a:t>
            </a:r>
            <a:endParaRPr b="0" lang="en-GB" sz="1800" strike="noStrike" u="none">
              <a:solidFill>
                <a:srgbClr val="000000"/>
              </a:solidFill>
              <a:uFillTx/>
              <a:latin typeface="Arial"/>
            </a:endParaRPr>
          </a:p>
          <a:p>
            <a:pPr lvl="3" indent="1371600" defTabSz="914400">
              <a:lnSpc>
                <a:spcPct val="100000"/>
              </a:lnSpc>
              <a:buClr>
                <a:srgbClr val="000000"/>
              </a:buClr>
              <a:buFont typeface="Arial"/>
              <a:buChar char="–"/>
              <a:tabLst>
                <a:tab algn="l" pos="0"/>
              </a:tabLst>
            </a:pPr>
            <a:r>
              <a:rPr b="0" lang="en-US" sz="1800" strike="noStrike" u="none">
                <a:solidFill>
                  <a:srgbClr val="000000"/>
                </a:solidFill>
                <a:uFillTx/>
                <a:latin typeface="Myriad Pro"/>
                <a:ea typeface="MS PGothic"/>
              </a:rPr>
              <a:t>Central IT department makes decisions</a:t>
            </a:r>
            <a:endParaRPr b="0" lang="en-GB" sz="1800" strike="noStrike" u="none">
              <a:solidFill>
                <a:srgbClr val="000000"/>
              </a:solidFill>
              <a:uFillTx/>
              <a:latin typeface="Arial"/>
            </a:endParaRPr>
          </a:p>
          <a:p>
            <a:pPr lvl="2" indent="914400" defTabSz="914400">
              <a:lnSpc>
                <a:spcPct val="100000"/>
              </a:lnSpc>
              <a:buClr>
                <a:srgbClr val="000000"/>
              </a:buClr>
              <a:buFont typeface="Arial"/>
              <a:buChar char="•"/>
              <a:tabLst>
                <a:tab algn="l" pos="0"/>
              </a:tabLst>
            </a:pPr>
            <a:r>
              <a:rPr b="0" lang="en-US" sz="1800" strike="noStrike" u="none">
                <a:solidFill>
                  <a:srgbClr val="000000"/>
                </a:solidFill>
                <a:uFillTx/>
                <a:latin typeface="Myriad Pro"/>
                <a:ea typeface="MS PGothic"/>
              </a:rPr>
              <a:t>Decentralized</a:t>
            </a:r>
            <a:endParaRPr b="0" lang="en-GB" sz="1800" strike="noStrike" u="none">
              <a:solidFill>
                <a:srgbClr val="000000"/>
              </a:solidFill>
              <a:uFillTx/>
              <a:latin typeface="Arial"/>
            </a:endParaRPr>
          </a:p>
          <a:p>
            <a:pPr lvl="3" indent="1371600" defTabSz="914400">
              <a:lnSpc>
                <a:spcPct val="100000"/>
              </a:lnSpc>
              <a:buClr>
                <a:srgbClr val="000000"/>
              </a:buClr>
              <a:buFont typeface="Arial"/>
              <a:buChar char="–"/>
              <a:tabLst>
                <a:tab algn="l" pos="0"/>
              </a:tabLst>
            </a:pPr>
            <a:r>
              <a:rPr b="0" lang="en-US" sz="1800" strike="noStrike" u="none">
                <a:solidFill>
                  <a:srgbClr val="000000"/>
                </a:solidFill>
                <a:uFillTx/>
                <a:latin typeface="Myriad Pro"/>
                <a:ea typeface="MS PGothic"/>
              </a:rPr>
              <a:t>Business unit IT departments make own decisions</a:t>
            </a:r>
            <a:endParaRPr b="0" lang="en-GB" sz="1800" strike="noStrike" u="none">
              <a:solidFill>
                <a:srgbClr val="000000"/>
              </a:solidFill>
              <a:uFillTx/>
              <a:latin typeface="Arial"/>
            </a:endParaRPr>
          </a:p>
          <a:p>
            <a:pPr lvl="1" indent="457200" defTabSz="914400">
              <a:lnSpc>
                <a:spcPct val="100000"/>
              </a:lnSpc>
              <a:buClr>
                <a:srgbClr val="000000"/>
              </a:buClr>
              <a:buFont typeface="Arial"/>
              <a:buChar char="–"/>
              <a:tabLst>
                <a:tab algn="l" pos="0"/>
              </a:tabLst>
            </a:pPr>
            <a:r>
              <a:rPr b="0" lang="en-US" sz="2800" strike="noStrike" u="none">
                <a:solidFill>
                  <a:srgbClr val="000000"/>
                </a:solidFill>
                <a:uFillTx/>
                <a:latin typeface="Myriad Pro"/>
                <a:ea typeface="MS PGothic"/>
              </a:rPr>
              <a:t>How are costs allocated between divisions, departments?</a:t>
            </a: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232" dur="indefinite" restart="never" nodeType="tmRoot">
          <p:childTnLst>
            <p:seq>
              <p:cTn id="233" dur="indefinite" nodeType="mainSeq">
                <p:childTnLst>
                  <p:par>
                    <p:cTn id="234" fill="hold">
                      <p:stCondLst>
                        <p:cond delay="indefinite"/>
                      </p:stCondLst>
                      <p:childTnLst>
                        <p:par>
                          <p:cTn id="235" fill="hold">
                            <p:stCondLst>
                              <p:cond delay="0"/>
                            </p:stCondLst>
                            <p:childTnLst>
                              <p:par>
                                <p:cTn id="236" nodeType="clickEffect" fill="hold" presetClass="entr" presetID="16" presetSubtype="21">
                                  <p:stCondLst>
                                    <p:cond delay="0"/>
                                  </p:stCondLst>
                                  <p:childTnLst>
                                    <p:set>
                                      <p:cBhvr>
                                        <p:cTn id="237" dur="1" fill="hold">
                                          <p:stCondLst>
                                            <p:cond delay="0"/>
                                          </p:stCondLst>
                                        </p:cTn>
                                        <p:tgtEl>
                                          <p:spTgt spid="76"/>
                                        </p:tgtEl>
                                        <p:attrNameLst>
                                          <p:attrName>style.visibility</p:attrName>
                                        </p:attrNameLst>
                                      </p:cBhvr>
                                      <p:to>
                                        <p:strVal val="visible"/>
                                      </p:to>
                                    </p:set>
                                    <p:animEffect filter="barn(inVertical)" transition="in">
                                      <p:cBhvr additive="repl">
                                        <p:cTn id="238" dur="500"/>
                                        <p:tgtEl>
                                          <p:spTgt spid="76"/>
                                        </p:tgtEl>
                                      </p:cBhvr>
                                    </p:animEffect>
                                  </p:childTnLst>
                                </p:cTn>
                              </p:par>
                            </p:childTnLst>
                          </p:cTn>
                        </p:par>
                      </p:childTnLst>
                    </p:cTn>
                  </p:par>
                  <p:par>
                    <p:cTn id="239" fill="hold">
                      <p:stCondLst>
                        <p:cond delay="indefinite"/>
                      </p:stCondLst>
                      <p:childTnLst>
                        <p:par>
                          <p:cTn id="240" fill="hold">
                            <p:stCondLst>
                              <p:cond delay="0"/>
                            </p:stCondLst>
                            <p:childTnLst>
                              <p:par>
                                <p:cTn id="241" nodeType="clickEffect" fill="hold" presetClass="entr" presetID="42">
                                  <p:stCondLst>
                                    <p:cond delay="0"/>
                                  </p:stCondLst>
                                  <p:childTnLst>
                                    <p:set>
                                      <p:cBhvr>
                                        <p:cTn id="242" dur="1" fill="hold">
                                          <p:stCondLst>
                                            <p:cond delay="0"/>
                                          </p:stCondLst>
                                        </p:cTn>
                                        <p:tgtEl>
                                          <p:spTgt spid="77"/>
                                        </p:tgtEl>
                                        <p:attrNameLst>
                                          <p:attrName>style.visibility</p:attrName>
                                        </p:attrNameLst>
                                      </p:cBhvr>
                                      <p:to>
                                        <p:strVal val="visible"/>
                                      </p:to>
                                    </p:set>
                                    <p:animEffect filter="fade" transition="in">
                                      <p:cBhvr additive="repl">
                                        <p:cTn id="243" dur="1000"/>
                                        <p:tgtEl>
                                          <p:spTgt spid="77"/>
                                        </p:tgtEl>
                                      </p:cBhvr>
                                    </p:animEffect>
                                    <p:anim calcmode="lin" valueType="num">
                                      <p:cBhvr additive="repl">
                                        <p:cTn id="244" dur="1000" fill="hold"/>
                                        <p:tgtEl>
                                          <p:spTgt spid="77"/>
                                        </p:tgtEl>
                                        <p:attrNameLst>
                                          <p:attrName>ppt_x</p:attrName>
                                        </p:attrNameLst>
                                      </p:cBhvr>
                                      <p:tavLst>
                                        <p:tav tm="0">
                                          <p:val>
                                            <p:strVal val="#ppt_x"/>
                                          </p:val>
                                        </p:tav>
                                        <p:tav tm="100000">
                                          <p:val>
                                            <p:strVal val="#ppt_x"/>
                                          </p:val>
                                        </p:tav>
                                      </p:tavLst>
                                    </p:anim>
                                    <p:anim calcmode="lin" valueType="num">
                                      <p:cBhvr additive="repl">
                                        <p:cTn id="245"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8" name="PlaceHolder 1"/>
          <p:cNvSpPr>
            <a:spLocks noGrp="1"/>
          </p:cNvSpPr>
          <p:nvPr>
            <p:ph type="sldNum" idx="19"/>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0C7E53B4-E317-4462-ACDB-ED03066263D6}"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79"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80" name="Content Placeholder 2"/>
          <p:cNvSpPr/>
          <p:nvPr/>
        </p:nvSpPr>
        <p:spPr>
          <a:xfrm>
            <a:off x="457200" y="862920"/>
            <a:ext cx="8660880" cy="454104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US" sz="3200" strike="noStrike" u="none">
                <a:solidFill>
                  <a:srgbClr val="000000"/>
                </a:solidFill>
                <a:uFillTx/>
                <a:latin typeface="Myriad Pro"/>
                <a:ea typeface="Myriad Pro"/>
              </a:rPr>
              <a:t>Management Issues</a:t>
            </a:r>
            <a:endParaRPr b="0" lang="en-GB" sz="3200" strike="noStrike" u="none">
              <a:solidFill>
                <a:srgbClr val="000000"/>
              </a:solidFill>
              <a:uFillTx/>
              <a:latin typeface="Arial"/>
            </a:endParaRPr>
          </a:p>
          <a:p>
            <a:pPr defTabSz="914400">
              <a:lnSpc>
                <a:spcPct val="100000"/>
              </a:lnSpc>
              <a:tabLst>
                <a:tab algn="l" pos="0"/>
              </a:tabLst>
            </a:pPr>
            <a:r>
              <a:rPr b="0" lang="en-US" sz="2800" strike="noStrike" u="none">
                <a:solidFill>
                  <a:srgbClr val="000000"/>
                </a:solidFill>
                <a:uFillTx/>
                <a:latin typeface="Myriad Pro"/>
                <a:ea typeface="MS PGothic"/>
              </a:rPr>
              <a:t>Making wise infrastructure investments</a:t>
            </a:r>
            <a:endParaRPr b="0" lang="en-GB" sz="2800" strike="noStrike" u="none">
              <a:solidFill>
                <a:srgbClr val="000000"/>
              </a:solidFill>
              <a:uFillTx/>
              <a:latin typeface="Arial"/>
            </a:endParaRPr>
          </a:p>
          <a:p>
            <a:pPr defTabSz="914400">
              <a:lnSpc>
                <a:spcPct val="100000"/>
              </a:lnSpc>
              <a:tabLst>
                <a:tab algn="l" pos="0"/>
              </a:tabLst>
            </a:pPr>
            <a:r>
              <a:rPr b="0" lang="en-US" sz="2400" strike="noStrike" u="none">
                <a:solidFill>
                  <a:srgbClr val="000000"/>
                </a:solidFill>
                <a:uFillTx/>
                <a:latin typeface="Myriad Pro"/>
                <a:ea typeface="MS PGothic"/>
              </a:rPr>
              <a:t>Amount to spend on IT is complex question</a:t>
            </a:r>
            <a:endParaRPr b="0" lang="en-GB" sz="2400" strike="noStrike" u="none">
              <a:solidFill>
                <a:srgbClr val="000000"/>
              </a:solidFill>
              <a:uFillTx/>
              <a:latin typeface="Arial"/>
            </a:endParaRPr>
          </a:p>
          <a:p>
            <a:pPr defTabSz="914400">
              <a:lnSpc>
                <a:spcPct val="100000"/>
              </a:lnSpc>
              <a:tabLst>
                <a:tab algn="l" pos="0"/>
              </a:tabLst>
            </a:pPr>
            <a:r>
              <a:rPr b="0" lang="en-US" sz="2000" strike="noStrike" u="none">
                <a:solidFill>
                  <a:srgbClr val="000000"/>
                </a:solidFill>
                <a:uFillTx/>
                <a:latin typeface="Myriad Pro"/>
                <a:ea typeface="MS PGothic"/>
              </a:rPr>
              <a:t>Rent vs. buy, cloud computing</a:t>
            </a:r>
            <a:endParaRPr b="0" lang="en-GB" sz="2000" strike="noStrike" u="none">
              <a:solidFill>
                <a:srgbClr val="000000"/>
              </a:solidFill>
              <a:uFillTx/>
              <a:latin typeface="Arial"/>
            </a:endParaRPr>
          </a:p>
          <a:p>
            <a:pPr defTabSz="914400">
              <a:lnSpc>
                <a:spcPct val="100000"/>
              </a:lnSpc>
              <a:tabLst>
                <a:tab algn="l" pos="0"/>
              </a:tabLst>
            </a:pPr>
            <a:r>
              <a:rPr b="0" lang="en-US" sz="2000" strike="noStrike" u="none">
                <a:solidFill>
                  <a:srgbClr val="000000"/>
                </a:solidFill>
                <a:uFillTx/>
                <a:latin typeface="Myriad Pro"/>
                <a:ea typeface="MS PGothic"/>
              </a:rPr>
              <a:t>Outsourcing</a:t>
            </a:r>
            <a:endParaRPr b="0" lang="en-GB" sz="2000" strike="noStrike" u="none">
              <a:solidFill>
                <a:srgbClr val="000000"/>
              </a:solidFill>
              <a:uFillTx/>
              <a:latin typeface="Arial"/>
            </a:endParaRPr>
          </a:p>
          <a:p>
            <a:pPr defTabSz="914400">
              <a:lnSpc>
                <a:spcPct val="100000"/>
              </a:lnSpc>
              <a:tabLst>
                <a:tab algn="l" pos="0"/>
              </a:tabLst>
            </a:pPr>
            <a:r>
              <a:rPr b="0" lang="en-US" sz="2400" strike="noStrike" u="none">
                <a:solidFill>
                  <a:srgbClr val="000000"/>
                </a:solidFill>
                <a:uFillTx/>
                <a:latin typeface="Myriad Pro"/>
                <a:ea typeface="MS PGothic"/>
              </a:rPr>
              <a:t>Total cost of ownership (TCO) model </a:t>
            </a:r>
            <a:endParaRPr b="0" lang="en-GB" sz="2400" strike="noStrike" u="none">
              <a:solidFill>
                <a:srgbClr val="000000"/>
              </a:solidFill>
              <a:uFillTx/>
              <a:latin typeface="Arial"/>
            </a:endParaRPr>
          </a:p>
          <a:p>
            <a:pPr defTabSz="914400">
              <a:lnSpc>
                <a:spcPct val="100000"/>
              </a:lnSpc>
              <a:tabLst>
                <a:tab algn="l" pos="0"/>
              </a:tabLst>
            </a:pPr>
            <a:r>
              <a:rPr b="0" lang="en-US" sz="2000" strike="noStrike" u="none">
                <a:solidFill>
                  <a:srgbClr val="000000"/>
                </a:solidFill>
                <a:uFillTx/>
                <a:latin typeface="Myriad Pro"/>
                <a:ea typeface="MS PGothic"/>
              </a:rPr>
              <a:t>Analyzes direct and indirect costs</a:t>
            </a:r>
            <a:endParaRPr b="0" lang="en-GB" sz="2000" strike="noStrike" u="none">
              <a:solidFill>
                <a:srgbClr val="000000"/>
              </a:solidFill>
              <a:uFillTx/>
              <a:latin typeface="Arial"/>
            </a:endParaRPr>
          </a:p>
          <a:p>
            <a:pPr defTabSz="914400">
              <a:lnSpc>
                <a:spcPct val="100000"/>
              </a:lnSpc>
              <a:tabLst>
                <a:tab algn="l" pos="0"/>
              </a:tabLst>
            </a:pPr>
            <a:r>
              <a:rPr b="0" lang="en-US" sz="2000" strike="noStrike" u="none">
                <a:solidFill>
                  <a:srgbClr val="000000"/>
                </a:solidFill>
                <a:uFillTx/>
                <a:latin typeface="Myriad Pro"/>
                <a:ea typeface="MS PGothic"/>
              </a:rPr>
              <a:t>Hardware, software account for only about 20% of TCO</a:t>
            </a:r>
            <a:endParaRPr b="0" lang="en-GB" sz="2000" strike="noStrike" u="none">
              <a:solidFill>
                <a:srgbClr val="000000"/>
              </a:solidFill>
              <a:uFillTx/>
              <a:latin typeface="Arial"/>
            </a:endParaRPr>
          </a:p>
          <a:p>
            <a:pPr defTabSz="914400">
              <a:lnSpc>
                <a:spcPct val="100000"/>
              </a:lnSpc>
              <a:tabLst>
                <a:tab algn="l" pos="0"/>
              </a:tabLst>
            </a:pPr>
            <a:r>
              <a:rPr b="0" lang="en-US" sz="2000" strike="noStrike" u="none">
                <a:solidFill>
                  <a:srgbClr val="000000"/>
                </a:solidFill>
                <a:uFillTx/>
                <a:latin typeface="Myriad Pro"/>
                <a:ea typeface="MS PGothic"/>
              </a:rPr>
              <a:t>Other costs: Installation, training, support, maintenance, infrastructure, downtime, space, and energy</a:t>
            </a:r>
            <a:endParaRPr b="0" lang="en-GB" sz="2000" strike="noStrike" u="none">
              <a:solidFill>
                <a:srgbClr val="000000"/>
              </a:solidFill>
              <a:uFillTx/>
              <a:latin typeface="Arial"/>
            </a:endParaRPr>
          </a:p>
          <a:p>
            <a:pPr defTabSz="914400">
              <a:lnSpc>
                <a:spcPct val="100000"/>
              </a:lnSpc>
              <a:tabLst>
                <a:tab algn="l" pos="0"/>
              </a:tabLst>
            </a:pPr>
            <a:r>
              <a:rPr b="0" lang="en-US" sz="2400" strike="noStrike" u="none">
                <a:solidFill>
                  <a:srgbClr val="000000"/>
                </a:solidFill>
                <a:uFillTx/>
                <a:latin typeface="Myriad Pro"/>
                <a:ea typeface="MS PGothic"/>
              </a:rPr>
              <a:t>TCO can be reduced</a:t>
            </a:r>
            <a:endParaRPr b="0" lang="en-GB" sz="2400" strike="noStrike" u="none">
              <a:solidFill>
                <a:srgbClr val="000000"/>
              </a:solidFill>
              <a:uFillTx/>
              <a:latin typeface="Arial"/>
            </a:endParaRPr>
          </a:p>
          <a:p>
            <a:pPr defTabSz="914400">
              <a:lnSpc>
                <a:spcPct val="100000"/>
              </a:lnSpc>
              <a:tabLst>
                <a:tab algn="l" pos="0"/>
              </a:tabLst>
            </a:pPr>
            <a:r>
              <a:rPr b="0" lang="en-US" sz="2000" strike="noStrike" u="none">
                <a:solidFill>
                  <a:srgbClr val="000000"/>
                </a:solidFill>
                <a:uFillTx/>
                <a:latin typeface="Myriad Pro"/>
                <a:ea typeface="MS PGothic"/>
              </a:rPr>
              <a:t>Use of cloud services, greater centralization and standardization of hardware and software resources.</a:t>
            </a:r>
            <a:endParaRPr b="0" lang="en-GB" sz="20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246" dur="indefinite" restart="never" nodeType="tmRoot">
          <p:childTnLst>
            <p:seq>
              <p:cTn id="247" dur="indefinite" nodeType="mainSeq">
                <p:childTnLst>
                  <p:par>
                    <p:cTn id="248" fill="hold">
                      <p:stCondLst>
                        <p:cond delay="indefinite"/>
                      </p:stCondLst>
                      <p:childTnLst>
                        <p:par>
                          <p:cTn id="249" fill="hold">
                            <p:stCondLst>
                              <p:cond delay="0"/>
                            </p:stCondLst>
                            <p:childTnLst>
                              <p:par>
                                <p:cTn id="250" nodeType="clickEffect" fill="hold" presetClass="entr" presetID="16" presetSubtype="21">
                                  <p:stCondLst>
                                    <p:cond delay="0"/>
                                  </p:stCondLst>
                                  <p:childTnLst>
                                    <p:set>
                                      <p:cBhvr>
                                        <p:cTn id="251" dur="1" fill="hold">
                                          <p:stCondLst>
                                            <p:cond delay="0"/>
                                          </p:stCondLst>
                                        </p:cTn>
                                        <p:tgtEl>
                                          <p:spTgt spid="79"/>
                                        </p:tgtEl>
                                        <p:attrNameLst>
                                          <p:attrName>style.visibility</p:attrName>
                                        </p:attrNameLst>
                                      </p:cBhvr>
                                      <p:to>
                                        <p:strVal val="visible"/>
                                      </p:to>
                                    </p:set>
                                    <p:animEffect filter="barn(inVertical)" transition="in">
                                      <p:cBhvr additive="repl">
                                        <p:cTn id="252" dur="500"/>
                                        <p:tgtEl>
                                          <p:spTgt spid="79"/>
                                        </p:tgtEl>
                                      </p:cBhvr>
                                    </p:animEffect>
                                  </p:childTnLst>
                                </p:cTn>
                              </p:par>
                            </p:childTnLst>
                          </p:cTn>
                        </p:par>
                      </p:childTnLst>
                    </p:cTn>
                  </p:par>
                  <p:par>
                    <p:cTn id="253" fill="hold">
                      <p:stCondLst>
                        <p:cond delay="indefinite"/>
                      </p:stCondLst>
                      <p:childTnLst>
                        <p:par>
                          <p:cTn id="254" fill="hold">
                            <p:stCondLst>
                              <p:cond delay="0"/>
                            </p:stCondLst>
                            <p:childTnLst>
                              <p:par>
                                <p:cTn id="255" nodeType="clickEffect" fill="hold" presetClass="entr" presetID="42">
                                  <p:stCondLst>
                                    <p:cond delay="0"/>
                                  </p:stCondLst>
                                  <p:childTnLst>
                                    <p:set>
                                      <p:cBhvr>
                                        <p:cTn id="256" dur="1" fill="hold">
                                          <p:stCondLst>
                                            <p:cond delay="0"/>
                                          </p:stCondLst>
                                        </p:cTn>
                                        <p:tgtEl>
                                          <p:spTgt spid="80"/>
                                        </p:tgtEl>
                                        <p:attrNameLst>
                                          <p:attrName>style.visibility</p:attrName>
                                        </p:attrNameLst>
                                      </p:cBhvr>
                                      <p:to>
                                        <p:strVal val="visible"/>
                                      </p:to>
                                    </p:set>
                                    <p:animEffect filter="fade" transition="in">
                                      <p:cBhvr additive="repl">
                                        <p:cTn id="257" dur="1000"/>
                                        <p:tgtEl>
                                          <p:spTgt spid="80"/>
                                        </p:tgtEl>
                                      </p:cBhvr>
                                    </p:animEffect>
                                    <p:anim calcmode="lin" valueType="num">
                                      <p:cBhvr additive="repl">
                                        <p:cTn id="258" dur="1000" fill="hold"/>
                                        <p:tgtEl>
                                          <p:spTgt spid="80"/>
                                        </p:tgtEl>
                                        <p:attrNameLst>
                                          <p:attrName>ppt_x</p:attrName>
                                        </p:attrNameLst>
                                      </p:cBhvr>
                                      <p:tavLst>
                                        <p:tav tm="0">
                                          <p:val>
                                            <p:strVal val="#ppt_x"/>
                                          </p:val>
                                        </p:tav>
                                        <p:tav tm="100000">
                                          <p:val>
                                            <p:strVal val="#ppt_x"/>
                                          </p:val>
                                        </p:tav>
                                      </p:tavLst>
                                    </p:anim>
                                    <p:anim calcmode="lin" valueType="num">
                                      <p:cBhvr additive="repl">
                                        <p:cTn id="259" dur="1000" fill="hold"/>
                                        <p:tgtEl>
                                          <p:spTgt spid="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1" name="PlaceHolder 1"/>
          <p:cNvSpPr>
            <a:spLocks noGrp="1"/>
          </p:cNvSpPr>
          <p:nvPr>
            <p:ph type="sldNum" idx="20"/>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6B6CB35A-10D8-444F-B378-2930E2881A5A}"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82"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83" name="Content Placeholder 2"/>
          <p:cNvSpPr/>
          <p:nvPr/>
        </p:nvSpPr>
        <p:spPr>
          <a:xfrm>
            <a:off x="457200" y="862920"/>
            <a:ext cx="8347320" cy="515160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US" sz="3200" strike="noStrike" u="none">
                <a:solidFill>
                  <a:srgbClr val="000000"/>
                </a:solidFill>
                <a:uFillTx/>
                <a:latin typeface="Myriad Pro"/>
                <a:ea typeface="Myriad Pro"/>
              </a:rPr>
              <a:t>Management Issues</a:t>
            </a:r>
            <a:endParaRPr b="0" lang="en-GB" sz="3200" strike="noStrike" u="none">
              <a:solidFill>
                <a:srgbClr val="000000"/>
              </a:solidFill>
              <a:uFillTx/>
              <a:latin typeface="Arial"/>
            </a:endParaRPr>
          </a:p>
          <a:p>
            <a:pPr defTabSz="914400">
              <a:lnSpc>
                <a:spcPct val="100000"/>
              </a:lnSpc>
              <a:tabLst>
                <a:tab algn="l" pos="0"/>
              </a:tabLst>
            </a:pPr>
            <a:r>
              <a:rPr b="1" lang="en-US" sz="2400" strike="noStrike" u="none">
                <a:solidFill>
                  <a:srgbClr val="0d0d0d"/>
                </a:solidFill>
                <a:uFillTx/>
                <a:latin typeface="Myriad Pro"/>
                <a:ea typeface="Myriad Pro"/>
              </a:rPr>
              <a:t>Competitive forces model for IT infrastructure investment</a:t>
            </a:r>
            <a:endParaRPr b="0" lang="en-GB" sz="2400" strike="noStrike" u="none">
              <a:solidFill>
                <a:srgbClr val="000000"/>
              </a:solidFill>
              <a:uFillTx/>
              <a:latin typeface="Arial"/>
            </a:endParaRPr>
          </a:p>
          <a:p>
            <a:pPr lvl="1" marL="971640" indent="-514440" defTabSz="914400">
              <a:lnSpc>
                <a:spcPct val="100000"/>
              </a:lnSpc>
              <a:buClr>
                <a:srgbClr val="000000"/>
              </a:buClr>
              <a:buFont typeface="Times New Roman"/>
              <a:buAutoNum type="arabicPeriod"/>
              <a:tabLst>
                <a:tab algn="l" pos="0"/>
              </a:tabLst>
            </a:pPr>
            <a:r>
              <a:rPr b="0" lang="en-US" sz="2800" strike="noStrike" u="none">
                <a:solidFill>
                  <a:srgbClr val="000000"/>
                </a:solidFill>
                <a:uFillTx/>
                <a:latin typeface="Myriad Pro"/>
                <a:ea typeface="Myriad Pro"/>
              </a:rPr>
              <a:t>Market demand for firm</a:t>
            </a:r>
            <a:r>
              <a:rPr b="0" lang="en-US" sz="2800" strike="noStrike" u="none">
                <a:solidFill>
                  <a:srgbClr val="000000"/>
                </a:solidFill>
                <a:uFillTx/>
                <a:latin typeface="Myriad Pro"/>
                <a:ea typeface="Myriad Pro"/>
              </a:rPr>
              <a:t>’s services</a:t>
            </a:r>
            <a:endParaRPr b="0" lang="en-GB" sz="2800" strike="noStrike" u="none">
              <a:solidFill>
                <a:srgbClr val="000000"/>
              </a:solidFill>
              <a:uFillTx/>
              <a:latin typeface="Arial"/>
            </a:endParaRPr>
          </a:p>
          <a:p>
            <a:pPr lvl="1" marL="971640" indent="-514440" defTabSz="914400">
              <a:lnSpc>
                <a:spcPct val="100000"/>
              </a:lnSpc>
              <a:buClr>
                <a:srgbClr val="000000"/>
              </a:buClr>
              <a:buFont typeface="Times New Roman"/>
              <a:buAutoNum type="arabicPeriod"/>
              <a:tabLst>
                <a:tab algn="l" pos="0"/>
              </a:tabLst>
            </a:pPr>
            <a:r>
              <a:rPr b="0" lang="en-US" sz="2800" strike="noStrike" u="none">
                <a:solidFill>
                  <a:srgbClr val="000000"/>
                </a:solidFill>
                <a:uFillTx/>
                <a:latin typeface="Myriad Pro"/>
                <a:ea typeface="Myriad Pro"/>
              </a:rPr>
              <a:t>Firm’s business strategy</a:t>
            </a:r>
            <a:endParaRPr b="0" lang="en-GB" sz="2800" strike="noStrike" u="none">
              <a:solidFill>
                <a:srgbClr val="000000"/>
              </a:solidFill>
              <a:uFillTx/>
              <a:latin typeface="Arial"/>
            </a:endParaRPr>
          </a:p>
          <a:p>
            <a:pPr lvl="1" marL="971640" indent="-514440" defTabSz="914400">
              <a:lnSpc>
                <a:spcPct val="100000"/>
              </a:lnSpc>
              <a:buClr>
                <a:srgbClr val="000000"/>
              </a:buClr>
              <a:buFont typeface="Times New Roman"/>
              <a:buAutoNum type="arabicPeriod"/>
              <a:tabLst>
                <a:tab algn="l" pos="0"/>
              </a:tabLst>
            </a:pPr>
            <a:r>
              <a:rPr b="0" lang="en-US" sz="2800" strike="noStrike" u="none">
                <a:solidFill>
                  <a:srgbClr val="000000"/>
                </a:solidFill>
                <a:uFillTx/>
                <a:latin typeface="Myriad Pro"/>
                <a:ea typeface="Myriad Pro"/>
              </a:rPr>
              <a:t>Firm’s IT strategy, infrastructure, and cost</a:t>
            </a:r>
            <a:endParaRPr b="0" lang="en-GB" sz="2800" strike="noStrike" u="none">
              <a:solidFill>
                <a:srgbClr val="000000"/>
              </a:solidFill>
              <a:uFillTx/>
              <a:latin typeface="Arial"/>
            </a:endParaRPr>
          </a:p>
          <a:p>
            <a:pPr lvl="1" marL="971640" indent="-514440" defTabSz="914400">
              <a:lnSpc>
                <a:spcPct val="100000"/>
              </a:lnSpc>
              <a:buClr>
                <a:srgbClr val="000000"/>
              </a:buClr>
              <a:buFont typeface="Times New Roman"/>
              <a:buAutoNum type="arabicPeriod"/>
              <a:tabLst>
                <a:tab algn="l" pos="0"/>
              </a:tabLst>
            </a:pPr>
            <a:r>
              <a:rPr b="0" lang="en-US" sz="2800" strike="noStrike" u="none">
                <a:solidFill>
                  <a:srgbClr val="000000"/>
                </a:solidFill>
                <a:uFillTx/>
                <a:latin typeface="Myriad Pro"/>
                <a:ea typeface="Myriad Pro"/>
              </a:rPr>
              <a:t>Information technology assessment</a:t>
            </a:r>
            <a:endParaRPr b="0" lang="en-GB" sz="2800" strike="noStrike" u="none">
              <a:solidFill>
                <a:srgbClr val="000000"/>
              </a:solidFill>
              <a:uFillTx/>
              <a:latin typeface="Arial"/>
            </a:endParaRPr>
          </a:p>
          <a:p>
            <a:pPr lvl="1" marL="971640" indent="-514440" defTabSz="914400">
              <a:lnSpc>
                <a:spcPct val="100000"/>
              </a:lnSpc>
              <a:buClr>
                <a:srgbClr val="000000"/>
              </a:buClr>
              <a:buFont typeface="Times New Roman"/>
              <a:buAutoNum type="arabicPeriod"/>
              <a:tabLst>
                <a:tab algn="l" pos="0"/>
              </a:tabLst>
            </a:pPr>
            <a:r>
              <a:rPr b="0" lang="en-US" sz="2800" strike="noStrike" u="none">
                <a:solidFill>
                  <a:srgbClr val="000000"/>
                </a:solidFill>
                <a:uFillTx/>
                <a:latin typeface="Myriad Pro"/>
                <a:ea typeface="Myriad Pro"/>
              </a:rPr>
              <a:t>Competitor firm services</a:t>
            </a:r>
            <a:endParaRPr b="0" lang="en-GB" sz="2800" strike="noStrike" u="none">
              <a:solidFill>
                <a:srgbClr val="000000"/>
              </a:solidFill>
              <a:uFillTx/>
              <a:latin typeface="Arial"/>
            </a:endParaRPr>
          </a:p>
          <a:p>
            <a:pPr lvl="1" marL="971640" indent="-514440" defTabSz="914400">
              <a:lnSpc>
                <a:spcPct val="100000"/>
              </a:lnSpc>
              <a:buClr>
                <a:srgbClr val="000000"/>
              </a:buClr>
              <a:buFont typeface="Times New Roman"/>
              <a:buAutoNum type="arabicPeriod"/>
              <a:tabLst>
                <a:tab algn="l" pos="0"/>
              </a:tabLst>
            </a:pPr>
            <a:r>
              <a:rPr b="0" lang="en-US" sz="2800" strike="noStrike" u="none">
                <a:solidFill>
                  <a:srgbClr val="000000"/>
                </a:solidFill>
                <a:uFillTx/>
                <a:latin typeface="Myriad Pro"/>
                <a:ea typeface="Myriad Pro"/>
              </a:rPr>
              <a:t>Competitor firm IT infrastructure investments.</a:t>
            </a: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260" dur="indefinite" restart="never" nodeType="tmRoot">
          <p:childTnLst>
            <p:seq>
              <p:cTn id="261" dur="indefinite" nodeType="mainSeq">
                <p:childTnLst>
                  <p:par>
                    <p:cTn id="262" fill="hold">
                      <p:stCondLst>
                        <p:cond delay="indefinite"/>
                      </p:stCondLst>
                      <p:childTnLst>
                        <p:par>
                          <p:cTn id="263" fill="hold">
                            <p:stCondLst>
                              <p:cond delay="0"/>
                            </p:stCondLst>
                            <p:childTnLst>
                              <p:par>
                                <p:cTn id="264" nodeType="clickEffect" fill="hold" presetClass="entr" presetID="16" presetSubtype="21">
                                  <p:stCondLst>
                                    <p:cond delay="0"/>
                                  </p:stCondLst>
                                  <p:childTnLst>
                                    <p:set>
                                      <p:cBhvr>
                                        <p:cTn id="265" dur="1" fill="hold">
                                          <p:stCondLst>
                                            <p:cond delay="0"/>
                                          </p:stCondLst>
                                        </p:cTn>
                                        <p:tgtEl>
                                          <p:spTgt spid="82"/>
                                        </p:tgtEl>
                                        <p:attrNameLst>
                                          <p:attrName>style.visibility</p:attrName>
                                        </p:attrNameLst>
                                      </p:cBhvr>
                                      <p:to>
                                        <p:strVal val="visible"/>
                                      </p:to>
                                    </p:set>
                                    <p:animEffect filter="barn(inVertical)" transition="in">
                                      <p:cBhvr additive="repl">
                                        <p:cTn id="266" dur="500"/>
                                        <p:tgtEl>
                                          <p:spTgt spid="82"/>
                                        </p:tgtEl>
                                      </p:cBhvr>
                                    </p:animEffect>
                                  </p:childTnLst>
                                </p:cTn>
                              </p:par>
                            </p:childTnLst>
                          </p:cTn>
                        </p:par>
                      </p:childTnLst>
                    </p:cTn>
                  </p:par>
                  <p:par>
                    <p:cTn id="267" fill="hold">
                      <p:stCondLst>
                        <p:cond delay="indefinite"/>
                      </p:stCondLst>
                      <p:childTnLst>
                        <p:par>
                          <p:cTn id="268" fill="hold">
                            <p:stCondLst>
                              <p:cond delay="0"/>
                            </p:stCondLst>
                            <p:childTnLst>
                              <p:par>
                                <p:cTn id="269" nodeType="clickEffect" fill="hold" presetClass="entr" presetID="42">
                                  <p:stCondLst>
                                    <p:cond delay="0"/>
                                  </p:stCondLst>
                                  <p:childTnLst>
                                    <p:set>
                                      <p:cBhvr>
                                        <p:cTn id="270" dur="1" fill="hold">
                                          <p:stCondLst>
                                            <p:cond delay="0"/>
                                          </p:stCondLst>
                                        </p:cTn>
                                        <p:tgtEl>
                                          <p:spTgt spid="83"/>
                                        </p:tgtEl>
                                        <p:attrNameLst>
                                          <p:attrName>style.visibility</p:attrName>
                                        </p:attrNameLst>
                                      </p:cBhvr>
                                      <p:to>
                                        <p:strVal val="visible"/>
                                      </p:to>
                                    </p:set>
                                    <p:animEffect filter="fade" transition="in">
                                      <p:cBhvr additive="repl">
                                        <p:cTn id="271" dur="1000"/>
                                        <p:tgtEl>
                                          <p:spTgt spid="83"/>
                                        </p:tgtEl>
                                      </p:cBhvr>
                                    </p:animEffect>
                                    <p:anim calcmode="lin" valueType="num">
                                      <p:cBhvr additive="repl">
                                        <p:cTn id="272" dur="1000" fill="hold"/>
                                        <p:tgtEl>
                                          <p:spTgt spid="83"/>
                                        </p:tgtEl>
                                        <p:attrNameLst>
                                          <p:attrName>ppt_x</p:attrName>
                                        </p:attrNameLst>
                                      </p:cBhvr>
                                      <p:tavLst>
                                        <p:tav tm="0">
                                          <p:val>
                                            <p:strVal val="#ppt_x"/>
                                          </p:val>
                                        </p:tav>
                                        <p:tav tm="100000">
                                          <p:val>
                                            <p:strVal val="#ppt_x"/>
                                          </p:val>
                                        </p:tav>
                                      </p:tavLst>
                                    </p:anim>
                                    <p:anim calcmode="lin" valueType="num">
                                      <p:cBhvr additive="repl">
                                        <p:cTn id="273"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4" name="PlaceHolder 1"/>
          <p:cNvSpPr>
            <a:spLocks noGrp="1"/>
          </p:cNvSpPr>
          <p:nvPr>
            <p:ph type="sldNum" idx="21"/>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029DF3F0-D214-4C8D-B67E-CC7D5E3FCB83}"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85"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86" name="Content Placeholder 2"/>
          <p:cNvSpPr/>
          <p:nvPr/>
        </p:nvSpPr>
        <p:spPr>
          <a:xfrm>
            <a:off x="457200" y="862920"/>
            <a:ext cx="8660880" cy="484452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US" sz="2400" strike="noStrike" u="none">
                <a:solidFill>
                  <a:srgbClr val="000000"/>
                </a:solidFill>
                <a:uFillTx/>
                <a:latin typeface="Myriad Pro"/>
                <a:ea typeface="Myriad Pro"/>
              </a:rPr>
              <a:t>Competitive Forces Model For IT Infrastructure</a:t>
            </a:r>
            <a:endParaRPr b="0" lang="en-GB" sz="24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endParaRPr b="0" lang="en-GB" sz="1800" strike="noStrike" u="none">
              <a:solidFill>
                <a:srgbClr val="000000"/>
              </a:solidFill>
              <a:uFillTx/>
              <a:latin typeface="Arial"/>
            </a:endParaRPr>
          </a:p>
          <a:p>
            <a:pPr defTabSz="914400">
              <a:lnSpc>
                <a:spcPct val="100000"/>
              </a:lnSpc>
              <a:tabLst>
                <a:tab algn="l" pos="0"/>
              </a:tabLst>
            </a:pPr>
            <a:r>
              <a:rPr b="1" lang="en-US" sz="1800" strike="noStrike" u="none">
                <a:solidFill>
                  <a:srgbClr val="000000"/>
                </a:solidFill>
                <a:uFillTx/>
                <a:latin typeface="Myriad Pro"/>
                <a:ea typeface="Myriad Pro"/>
              </a:rPr>
              <a:t>There are six factors you can use to answer the question, </a:t>
            </a:r>
            <a:r>
              <a:rPr b="1" lang="en-US" sz="1800" strike="noStrike" u="none">
                <a:solidFill>
                  <a:srgbClr val="000000"/>
                </a:solidFill>
                <a:uFillTx/>
                <a:latin typeface="Myriad Pro"/>
                <a:ea typeface="Myriad Pro"/>
              </a:rPr>
              <a:t>“How much should our firm spend on IT infrastructure?”</a:t>
            </a:r>
            <a:endParaRPr b="0" lang="en-GB" sz="1800" strike="noStrike" u="none">
              <a:solidFill>
                <a:srgbClr val="000000"/>
              </a:solidFill>
              <a:uFillTx/>
              <a:latin typeface="Arial"/>
            </a:endParaRPr>
          </a:p>
        </p:txBody>
      </p:sp>
      <p:pic>
        <p:nvPicPr>
          <p:cNvPr id="87" name="Picture 1" descr=""/>
          <p:cNvPicPr/>
          <p:nvPr/>
        </p:nvPicPr>
        <p:blipFill>
          <a:blip r:embed="rId1"/>
          <a:stretch/>
        </p:blipFill>
        <p:spPr>
          <a:xfrm>
            <a:off x="457200" y="1347120"/>
            <a:ext cx="8347320" cy="3707640"/>
          </a:xfrm>
          <a:prstGeom prst="rect">
            <a:avLst/>
          </a:prstGeom>
          <a:noFill/>
          <a:ln w="0">
            <a:noFill/>
          </a:ln>
        </p:spPr>
      </p:pic>
    </p:spTree>
  </p:cSld>
  <mc:AlternateContent>
    <mc:Choice Requires="p14">
      <p:transition spd="slow" p14:dur="2000"/>
    </mc:Choice>
    <mc:Fallback>
      <p:transition spd="slow"/>
    </mc:Fallback>
  </mc:AlternateContent>
  <p:timing>
    <p:tnLst>
      <p:par>
        <p:cTn id="274" dur="indefinite" restart="never" nodeType="tmRoot">
          <p:childTnLst>
            <p:seq>
              <p:cTn id="275" dur="indefinite" nodeType="mainSeq">
                <p:childTnLst>
                  <p:par>
                    <p:cTn id="276" fill="hold">
                      <p:stCondLst>
                        <p:cond delay="indefinite"/>
                      </p:stCondLst>
                      <p:childTnLst>
                        <p:par>
                          <p:cTn id="277" fill="hold">
                            <p:stCondLst>
                              <p:cond delay="0"/>
                            </p:stCondLst>
                            <p:childTnLst>
                              <p:par>
                                <p:cTn id="278" nodeType="clickEffect" fill="hold" presetClass="entr" presetID="16" presetSubtype="21">
                                  <p:stCondLst>
                                    <p:cond delay="0"/>
                                  </p:stCondLst>
                                  <p:childTnLst>
                                    <p:set>
                                      <p:cBhvr>
                                        <p:cTn id="279" dur="1" fill="hold">
                                          <p:stCondLst>
                                            <p:cond delay="0"/>
                                          </p:stCondLst>
                                        </p:cTn>
                                        <p:tgtEl>
                                          <p:spTgt spid="85"/>
                                        </p:tgtEl>
                                        <p:attrNameLst>
                                          <p:attrName>style.visibility</p:attrName>
                                        </p:attrNameLst>
                                      </p:cBhvr>
                                      <p:to>
                                        <p:strVal val="visible"/>
                                      </p:to>
                                    </p:set>
                                    <p:animEffect filter="barn(inVertical)" transition="in">
                                      <p:cBhvr additive="repl">
                                        <p:cTn id="280" dur="500"/>
                                        <p:tgtEl>
                                          <p:spTgt spid="85"/>
                                        </p:tgtEl>
                                      </p:cBhvr>
                                    </p:animEffect>
                                  </p:childTnLst>
                                </p:cTn>
                              </p:par>
                            </p:childTnLst>
                          </p:cTn>
                        </p:par>
                      </p:childTnLst>
                    </p:cTn>
                  </p:par>
                  <p:par>
                    <p:cTn id="281" fill="hold">
                      <p:stCondLst>
                        <p:cond delay="indefinite"/>
                      </p:stCondLst>
                      <p:childTnLst>
                        <p:par>
                          <p:cTn id="282" fill="hold">
                            <p:stCondLst>
                              <p:cond delay="0"/>
                            </p:stCondLst>
                            <p:childTnLst>
                              <p:par>
                                <p:cTn id="283" nodeType="clickEffect" fill="hold" presetClass="entr" presetID="42">
                                  <p:stCondLst>
                                    <p:cond delay="0"/>
                                  </p:stCondLst>
                                  <p:childTnLst>
                                    <p:set>
                                      <p:cBhvr>
                                        <p:cTn id="284" dur="1" fill="hold">
                                          <p:stCondLst>
                                            <p:cond delay="0"/>
                                          </p:stCondLst>
                                        </p:cTn>
                                        <p:tgtEl>
                                          <p:spTgt spid="86"/>
                                        </p:tgtEl>
                                        <p:attrNameLst>
                                          <p:attrName>style.visibility</p:attrName>
                                        </p:attrNameLst>
                                      </p:cBhvr>
                                      <p:to>
                                        <p:strVal val="visible"/>
                                      </p:to>
                                    </p:set>
                                    <p:animEffect filter="fade" transition="in">
                                      <p:cBhvr additive="repl">
                                        <p:cTn id="285" dur="1000"/>
                                        <p:tgtEl>
                                          <p:spTgt spid="86"/>
                                        </p:tgtEl>
                                      </p:cBhvr>
                                    </p:animEffect>
                                    <p:anim calcmode="lin" valueType="num">
                                      <p:cBhvr additive="repl">
                                        <p:cTn id="286" dur="1000" fill="hold"/>
                                        <p:tgtEl>
                                          <p:spTgt spid="86"/>
                                        </p:tgtEl>
                                        <p:attrNameLst>
                                          <p:attrName>ppt_x</p:attrName>
                                        </p:attrNameLst>
                                      </p:cBhvr>
                                      <p:tavLst>
                                        <p:tav tm="0">
                                          <p:val>
                                            <p:strVal val="#ppt_x"/>
                                          </p:val>
                                        </p:tav>
                                        <p:tav tm="100000">
                                          <p:val>
                                            <p:strVal val="#ppt_x"/>
                                          </p:val>
                                        </p:tav>
                                      </p:tavLst>
                                    </p:anim>
                                    <p:anim calcmode="lin" valueType="num">
                                      <p:cBhvr additive="repl">
                                        <p:cTn id="287" dur="1000" fill="hold"/>
                                        <p:tgtEl>
                                          <p:spTgt spid="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8" name="PlaceHolder 1"/>
          <p:cNvSpPr>
            <a:spLocks noGrp="1"/>
          </p:cNvSpPr>
          <p:nvPr>
            <p:ph type="sldNum" idx="22"/>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B938B3CF-118C-476C-BBED-C909427882EA}"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89" name="Rectangle 7"/>
          <p:cNvSpPr/>
          <p:nvPr/>
        </p:nvSpPr>
        <p:spPr>
          <a:xfrm>
            <a:off x="431640" y="82080"/>
            <a:ext cx="8254800" cy="903600"/>
          </a:xfrm>
          <a:prstGeom prst="rect">
            <a:avLst/>
          </a:prstGeom>
          <a:noFill/>
          <a:ln w="12700">
            <a:noFill/>
          </a:ln>
        </p:spPr>
        <p:style>
          <a:lnRef idx="0"/>
          <a:fillRef idx="0"/>
          <a:effectRef idx="0"/>
          <a:fontRef idx="minor"/>
        </p:style>
        <p:txBody>
          <a:bodyPr lIns="34200" rIns="34200" tIns="34200" bIns="34200" anchor="ctr">
            <a:normAutofit fontScale="475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4800" strike="noStrike" u="none">
                <a:solidFill>
                  <a:srgbClr val="0070c0"/>
                </a:solidFill>
                <a:uFillTx/>
                <a:latin typeface="Myriad Pro"/>
                <a:ea typeface="Myriad Pro"/>
              </a:rPr>
              <a:t>Emerging Technologies in Information Management</a:t>
            </a:r>
            <a:endParaRPr b="0" lang="en-GB" sz="4800" strike="noStrike" u="none">
              <a:solidFill>
                <a:srgbClr val="000000"/>
              </a:solidFill>
              <a:uFillTx/>
              <a:latin typeface="Arial"/>
            </a:endParaRPr>
          </a:p>
        </p:txBody>
      </p:sp>
      <p:sp>
        <p:nvSpPr>
          <p:cNvPr id="90" name="Content Placeholder 2"/>
          <p:cNvSpPr/>
          <p:nvPr/>
        </p:nvSpPr>
        <p:spPr>
          <a:xfrm>
            <a:off x="457200" y="862920"/>
            <a:ext cx="8347320" cy="118692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0" lang="en-GB" sz="2400" strike="noStrike" u="none">
                <a:solidFill>
                  <a:srgbClr val="000000"/>
                </a:solidFill>
                <a:uFillTx/>
                <a:latin typeface="Myriad Pro"/>
                <a:ea typeface="Myriad Pro"/>
              </a:rPr>
              <a:t>The issue of Cybersecurity is not only of concerns to organisations alone, but it is of great concern to many national securities. For example, in US…..</a:t>
            </a:r>
            <a:endParaRPr b="0" lang="en-GB" sz="2400" strike="noStrike" u="none">
              <a:solidFill>
                <a:srgbClr val="000000"/>
              </a:solidFill>
              <a:uFillTx/>
              <a:latin typeface="Arial"/>
            </a:endParaRPr>
          </a:p>
        </p:txBody>
      </p:sp>
      <p:pic>
        <p:nvPicPr>
          <p:cNvPr id="91" name="Picture 2" descr="A screen shot of a black and blue screen&#10;&#10;Description automatically generated"/>
          <p:cNvPicPr/>
          <p:nvPr/>
        </p:nvPicPr>
        <p:blipFill>
          <a:blip r:embed="rId1"/>
          <a:stretch/>
        </p:blipFill>
        <p:spPr>
          <a:xfrm>
            <a:off x="534240" y="2187000"/>
            <a:ext cx="8152200" cy="3319560"/>
          </a:xfrm>
          <a:prstGeom prst="rect">
            <a:avLst/>
          </a:prstGeom>
          <a:noFill/>
          <a:ln w="0">
            <a:noFill/>
          </a:ln>
        </p:spPr>
      </p:pic>
    </p:spTree>
  </p:cSld>
  <mc:AlternateContent>
    <mc:Choice Requires="p14">
      <p:transition spd="slow" p14:dur="2000"/>
    </mc:Choice>
    <mc:Fallback>
      <p:transition spd="slow"/>
    </mc:Fallback>
  </mc:AlternateContent>
  <p:timing>
    <p:tnLst>
      <p:par>
        <p:cTn id="288" dur="indefinite" restart="never" nodeType="tmRoot">
          <p:childTnLst>
            <p:seq>
              <p:cTn id="289" dur="indefinite" nodeType="mainSeq">
                <p:childTnLst>
                  <p:par>
                    <p:cTn id="290" fill="hold">
                      <p:stCondLst>
                        <p:cond delay="indefinite"/>
                      </p:stCondLst>
                      <p:childTnLst>
                        <p:par>
                          <p:cTn id="291" fill="hold">
                            <p:stCondLst>
                              <p:cond delay="0"/>
                            </p:stCondLst>
                            <p:childTnLst>
                              <p:par>
                                <p:cTn id="292" nodeType="clickEffect" fill="hold" presetClass="entr" presetID="16" presetSubtype="21">
                                  <p:stCondLst>
                                    <p:cond delay="0"/>
                                  </p:stCondLst>
                                  <p:childTnLst>
                                    <p:set>
                                      <p:cBhvr>
                                        <p:cTn id="293" dur="1" fill="hold">
                                          <p:stCondLst>
                                            <p:cond delay="0"/>
                                          </p:stCondLst>
                                        </p:cTn>
                                        <p:tgtEl>
                                          <p:spTgt spid="89"/>
                                        </p:tgtEl>
                                        <p:attrNameLst>
                                          <p:attrName>style.visibility</p:attrName>
                                        </p:attrNameLst>
                                      </p:cBhvr>
                                      <p:to>
                                        <p:strVal val="visible"/>
                                      </p:to>
                                    </p:set>
                                    <p:animEffect filter="barn(inVertical)" transition="in">
                                      <p:cBhvr additive="repl">
                                        <p:cTn id="294" dur="500"/>
                                        <p:tgtEl>
                                          <p:spTgt spid="89"/>
                                        </p:tgtEl>
                                      </p:cBhvr>
                                    </p:animEffect>
                                  </p:childTnLst>
                                </p:cTn>
                              </p:par>
                            </p:childTnLst>
                          </p:cTn>
                        </p:par>
                      </p:childTnLst>
                    </p:cTn>
                  </p:par>
                  <p:par>
                    <p:cTn id="295" fill="hold">
                      <p:stCondLst>
                        <p:cond delay="indefinite"/>
                      </p:stCondLst>
                      <p:childTnLst>
                        <p:par>
                          <p:cTn id="296" fill="hold">
                            <p:stCondLst>
                              <p:cond delay="0"/>
                            </p:stCondLst>
                            <p:childTnLst>
                              <p:par>
                                <p:cTn id="297" nodeType="clickEffect" fill="hold" presetClass="entr" presetID="42">
                                  <p:stCondLst>
                                    <p:cond delay="0"/>
                                  </p:stCondLst>
                                  <p:childTnLst>
                                    <p:set>
                                      <p:cBhvr>
                                        <p:cTn id="298" dur="1" fill="hold">
                                          <p:stCondLst>
                                            <p:cond delay="0"/>
                                          </p:stCondLst>
                                        </p:cTn>
                                        <p:tgtEl>
                                          <p:spTgt spid="90"/>
                                        </p:tgtEl>
                                        <p:attrNameLst>
                                          <p:attrName>style.visibility</p:attrName>
                                        </p:attrNameLst>
                                      </p:cBhvr>
                                      <p:to>
                                        <p:strVal val="visible"/>
                                      </p:to>
                                    </p:set>
                                    <p:animEffect filter="fade" transition="in">
                                      <p:cBhvr additive="repl">
                                        <p:cTn id="299" dur="1000"/>
                                        <p:tgtEl>
                                          <p:spTgt spid="90"/>
                                        </p:tgtEl>
                                      </p:cBhvr>
                                    </p:animEffect>
                                    <p:anim calcmode="lin" valueType="num">
                                      <p:cBhvr additive="repl">
                                        <p:cTn id="300" dur="1000" fill="hold"/>
                                        <p:tgtEl>
                                          <p:spTgt spid="90"/>
                                        </p:tgtEl>
                                        <p:attrNameLst>
                                          <p:attrName>ppt_x</p:attrName>
                                        </p:attrNameLst>
                                      </p:cBhvr>
                                      <p:tavLst>
                                        <p:tav tm="0">
                                          <p:val>
                                            <p:strVal val="#ppt_x"/>
                                          </p:val>
                                        </p:tav>
                                        <p:tav tm="100000">
                                          <p:val>
                                            <p:strVal val="#ppt_x"/>
                                          </p:val>
                                        </p:tav>
                                      </p:tavLst>
                                    </p:anim>
                                    <p:anim calcmode="lin" valueType="num">
                                      <p:cBhvr additive="repl">
                                        <p:cTn id="301"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PlaceHolder 1"/>
          <p:cNvSpPr>
            <a:spLocks noGrp="1"/>
          </p:cNvSpPr>
          <p:nvPr>
            <p:ph type="title"/>
          </p:nvPr>
        </p:nvSpPr>
        <p:spPr>
          <a:xfrm>
            <a:off x="185040" y="102600"/>
            <a:ext cx="8773920" cy="1037160"/>
          </a:xfrm>
          <a:prstGeom prst="rect">
            <a:avLst/>
          </a:prstGeom>
          <a:noFill/>
          <a:ln w="12600">
            <a:noFill/>
          </a:ln>
        </p:spPr>
        <p:txBody>
          <a:bodyPr lIns="45720" rIns="45720" tIns="45000" bIns="45000" anchor="ctr">
            <a:normAutofit/>
          </a:bodyPr>
          <a:p>
            <a:pPr indent="0" algn="ctr" defTabSz="685800">
              <a:lnSpc>
                <a:spcPct val="100000"/>
              </a:lnSpc>
              <a:buNone/>
              <a:tabLst>
                <a:tab algn="l" pos="0"/>
              </a:tabLst>
            </a:pPr>
            <a:r>
              <a:rPr b="1" lang="en-GB" sz="4000" strike="noStrike" u="none">
                <a:solidFill>
                  <a:srgbClr val="000000"/>
                </a:solidFill>
                <a:uFillTx/>
                <a:latin typeface="Myriad Pro"/>
                <a:ea typeface="Calibri"/>
              </a:rPr>
              <a:t>Next, …..</a:t>
            </a:r>
            <a:endParaRPr b="0" lang="en-GB" sz="4000" strike="noStrike" u="none">
              <a:solidFill>
                <a:srgbClr val="000000"/>
              </a:solidFill>
              <a:uFillTx/>
              <a:latin typeface="Myriad Pro"/>
            </a:endParaRPr>
          </a:p>
        </p:txBody>
      </p:sp>
      <p:sp>
        <p:nvSpPr>
          <p:cNvPr id="93" name="PlaceHolder 2"/>
          <p:cNvSpPr>
            <a:spLocks noGrp="1"/>
          </p:cNvSpPr>
          <p:nvPr>
            <p:ph/>
          </p:nvPr>
        </p:nvSpPr>
        <p:spPr>
          <a:xfrm>
            <a:off x="185040" y="986400"/>
            <a:ext cx="8691480" cy="4530600"/>
          </a:xfrm>
          <a:prstGeom prst="rect">
            <a:avLst/>
          </a:prstGeom>
          <a:noFill/>
          <a:ln w="12600">
            <a:noFill/>
          </a:ln>
        </p:spPr>
        <p:txBody>
          <a:bodyPr lIns="45720" rIns="45720" tIns="45000" bIns="45000" anchor="t">
            <a:normAutofit/>
          </a:bodyPr>
          <a:p>
            <a:pPr indent="0" algn="ctr" defTabSz="685800">
              <a:lnSpc>
                <a:spcPct val="125000"/>
              </a:lnSpc>
              <a:spcBef>
                <a:spcPts val="499"/>
              </a:spcBef>
              <a:buNone/>
              <a:tabLst>
                <a:tab algn="l" pos="0"/>
              </a:tabLst>
            </a:pPr>
            <a:endParaRPr b="0" lang="en-GB" sz="4400" strike="noStrike" u="none">
              <a:solidFill>
                <a:srgbClr val="000000"/>
              </a:solidFill>
              <a:uFillTx/>
              <a:latin typeface="Myriad Pro"/>
            </a:endParaRPr>
          </a:p>
          <a:p>
            <a:pPr indent="0" algn="ctr" defTabSz="685800">
              <a:lnSpc>
                <a:spcPct val="125000"/>
              </a:lnSpc>
              <a:spcBef>
                <a:spcPts val="499"/>
              </a:spcBef>
              <a:buNone/>
              <a:tabLst>
                <a:tab algn="l" pos="0"/>
              </a:tabLst>
            </a:pPr>
            <a:r>
              <a:rPr b="1" lang="en-GB" sz="4400" strike="noStrike" u="none">
                <a:solidFill>
                  <a:srgbClr val="ff0000"/>
                </a:solidFill>
                <a:uFillTx/>
                <a:latin typeface="Myriad Pro"/>
                <a:ea typeface="Calibri"/>
              </a:rPr>
              <a:t>Break Time!</a:t>
            </a:r>
            <a:endParaRPr b="0" lang="en-GB" sz="4400" strike="noStrike" u="none">
              <a:solidFill>
                <a:srgbClr val="000000"/>
              </a:solidFill>
              <a:uFillTx/>
              <a:latin typeface="Myriad Pro"/>
            </a:endParaRPr>
          </a:p>
          <a:p>
            <a:pPr indent="0" algn="ctr" defTabSz="685800">
              <a:lnSpc>
                <a:spcPct val="125000"/>
              </a:lnSpc>
              <a:spcBef>
                <a:spcPts val="499"/>
              </a:spcBef>
              <a:buNone/>
              <a:tabLst>
                <a:tab algn="l" pos="0"/>
              </a:tabLst>
            </a:pPr>
            <a:endParaRPr b="0" lang="en-GB" sz="4400" strike="noStrike" u="none">
              <a:solidFill>
                <a:srgbClr val="000000"/>
              </a:solidFill>
              <a:uFillTx/>
              <a:latin typeface="Myriad Pro"/>
            </a:endParaRPr>
          </a:p>
        </p:txBody>
      </p:sp>
      <p:pic>
        <p:nvPicPr>
          <p:cNvPr id="94" name="Picture 2" descr="Break Time Images – Browse 199,151 Stock Photos, Vectors, and Video | Adobe  Stock"/>
          <p:cNvPicPr/>
          <p:nvPr/>
        </p:nvPicPr>
        <p:blipFill>
          <a:blip r:embed="rId1"/>
          <a:stretch/>
        </p:blipFill>
        <p:spPr>
          <a:xfrm>
            <a:off x="2332080" y="2876040"/>
            <a:ext cx="4725720" cy="2404440"/>
          </a:xfrm>
          <a:prstGeom prst="rect">
            <a:avLst/>
          </a:prstGeom>
          <a:noFill/>
          <a:ln w="0">
            <a:noFill/>
          </a:ln>
        </p:spPr>
      </p:pic>
    </p:spTree>
  </p:cSld>
  <mc:AlternateContent>
    <mc:Choice Requires="p14">
      <p:transition spd="slow" p14:dur="2000"/>
    </mc:Choice>
    <mc:Fallback>
      <p:transition spd="slow"/>
    </mc:Fallback>
  </mc:AlternateContent>
  <p:timing>
    <p:tnLst>
      <p:par>
        <p:cTn id="302" dur="indefinite" restart="never" nodeType="tmRoot">
          <p:childTnLst>
            <p:seq>
              <p:cTn id="303" dur="indefinite" nodeType="mainSeq">
                <p:childTnLst>
                  <p:par>
                    <p:cTn id="304" fill="hold">
                      <p:stCondLst>
                        <p:cond delay="indefinite"/>
                      </p:stCondLst>
                      <p:childTnLst>
                        <p:par>
                          <p:cTn id="305" fill="hold">
                            <p:stCondLst>
                              <p:cond delay="0"/>
                            </p:stCondLst>
                            <p:childTnLst>
                              <p:par>
                                <p:cTn id="306" nodeType="clickEffect" fill="hold" presetClass="entr" presetID="16" presetSubtype="21">
                                  <p:stCondLst>
                                    <p:cond delay="0"/>
                                  </p:stCondLst>
                                  <p:childTnLst>
                                    <p:set>
                                      <p:cBhvr>
                                        <p:cTn id="307" dur="1" fill="hold">
                                          <p:stCondLst>
                                            <p:cond delay="0"/>
                                          </p:stCondLst>
                                        </p:cTn>
                                        <p:tgtEl>
                                          <p:spTgt spid="92"/>
                                        </p:tgtEl>
                                        <p:attrNameLst>
                                          <p:attrName>style.visibility</p:attrName>
                                        </p:attrNameLst>
                                      </p:cBhvr>
                                      <p:to>
                                        <p:strVal val="visible"/>
                                      </p:to>
                                    </p:set>
                                    <p:animEffect filter="barn(inVertical)" transition="in">
                                      <p:cBhvr additive="repl">
                                        <p:cTn id="308" dur="500"/>
                                        <p:tgtEl>
                                          <p:spTgt spid="92"/>
                                        </p:tgtEl>
                                      </p:cBhvr>
                                    </p:animEffect>
                                  </p:childTnLst>
                                </p:cTn>
                              </p:par>
                            </p:childTnLst>
                          </p:cTn>
                        </p:par>
                      </p:childTnLst>
                    </p:cTn>
                  </p:par>
                  <p:par>
                    <p:cTn id="309" fill="hold">
                      <p:stCondLst>
                        <p:cond delay="indefinite"/>
                      </p:stCondLst>
                      <p:childTnLst>
                        <p:par>
                          <p:cTn id="310" fill="hold">
                            <p:stCondLst>
                              <p:cond delay="0"/>
                            </p:stCondLst>
                            <p:childTnLst>
                              <p:par>
                                <p:cTn id="311" nodeType="clickEffect" fill="hold" presetClass="entr" presetID="42">
                                  <p:stCondLst>
                                    <p:cond delay="0"/>
                                  </p:stCondLst>
                                  <p:childTnLst>
                                    <p:set>
                                      <p:cBhvr>
                                        <p:cTn id="312" dur="1" fill="hold">
                                          <p:stCondLst>
                                            <p:cond delay="0"/>
                                          </p:stCondLst>
                                        </p:cTn>
                                        <p:tgtEl>
                                          <p:spTgt spid="93"/>
                                        </p:tgtEl>
                                        <p:attrNameLst>
                                          <p:attrName>style.visibility</p:attrName>
                                        </p:attrNameLst>
                                      </p:cBhvr>
                                      <p:to>
                                        <p:strVal val="visible"/>
                                      </p:to>
                                    </p:set>
                                    <p:animEffect filter="fade" transition="in">
                                      <p:cBhvr additive="repl">
                                        <p:cTn id="313" dur="1000"/>
                                        <p:tgtEl>
                                          <p:spTgt spid="93"/>
                                        </p:tgtEl>
                                      </p:cBhvr>
                                    </p:animEffect>
                                    <p:anim calcmode="lin" valueType="num">
                                      <p:cBhvr additive="repl">
                                        <p:cTn id="314" dur="1000" fill="hold"/>
                                        <p:tgtEl>
                                          <p:spTgt spid="93"/>
                                        </p:tgtEl>
                                        <p:attrNameLst>
                                          <p:attrName>ppt_x</p:attrName>
                                        </p:attrNameLst>
                                      </p:cBhvr>
                                      <p:tavLst>
                                        <p:tav tm="0">
                                          <p:val>
                                            <p:strVal val="#ppt_x"/>
                                          </p:val>
                                        </p:tav>
                                        <p:tav tm="100000">
                                          <p:val>
                                            <p:strVal val="#ppt_x"/>
                                          </p:val>
                                        </p:tav>
                                      </p:tavLst>
                                    </p:anim>
                                    <p:anim calcmode="lin" valueType="num">
                                      <p:cBhvr additive="repl">
                                        <p:cTn id="315"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par>
                    <p:cTn id="316" fill="hold">
                      <p:stCondLst>
                        <p:cond delay="indefinite"/>
                      </p:stCondLst>
                      <p:childTnLst>
                        <p:par>
                          <p:cTn id="317" fill="hold">
                            <p:stCondLst>
                              <p:cond delay="0"/>
                            </p:stCondLst>
                            <p:childTnLst>
                              <p:par>
                                <p:cTn id="318" nodeType="clickEffect" fill="hold" presetClass="entr" presetID="42">
                                  <p:stCondLst>
                                    <p:cond delay="0"/>
                                  </p:stCondLst>
                                  <p:childTnLst>
                                    <p:set>
                                      <p:cBhvr>
                                        <p:cTn id="319" dur="1" fill="hold">
                                          <p:stCondLst>
                                            <p:cond delay="0"/>
                                          </p:stCondLst>
                                        </p:cTn>
                                        <p:tgtEl>
                                          <p:spTgt spid="93">
                                            <p:txEl>
                                              <p:pRg st="1" end="1"/>
                                            </p:txEl>
                                          </p:spTgt>
                                        </p:tgtEl>
                                        <p:attrNameLst>
                                          <p:attrName>style.visibility</p:attrName>
                                        </p:attrNameLst>
                                      </p:cBhvr>
                                      <p:to>
                                        <p:strVal val="visible"/>
                                      </p:to>
                                    </p:set>
                                    <p:animEffect filter="fade" transition="in">
                                      <p:cBhvr additive="repl">
                                        <p:cTn id="320" dur="1000"/>
                                        <p:tgtEl>
                                          <p:spTgt spid="93">
                                            <p:txEl>
                                              <p:pRg st="1" end="1"/>
                                            </p:txEl>
                                          </p:spTgt>
                                        </p:tgtEl>
                                      </p:cBhvr>
                                    </p:animEffect>
                                    <p:anim calcmode="lin" valueType="num">
                                      <p:cBhvr additive="repl">
                                        <p:cTn id="321" dur="1000" fill="hold"/>
                                        <p:tgtEl>
                                          <p:spTgt spid="93">
                                            <p:txEl>
                                              <p:pRg st="1" end="1"/>
                                            </p:txEl>
                                          </p:spTgt>
                                        </p:tgtEl>
                                        <p:attrNameLst>
                                          <p:attrName>ppt_x</p:attrName>
                                        </p:attrNameLst>
                                      </p:cBhvr>
                                      <p:tavLst>
                                        <p:tav tm="0">
                                          <p:val>
                                            <p:strVal val="#ppt_x"/>
                                          </p:val>
                                        </p:tav>
                                        <p:tav tm="100000">
                                          <p:val>
                                            <p:strVal val="#ppt_x"/>
                                          </p:val>
                                        </p:tav>
                                      </p:tavLst>
                                    </p:anim>
                                    <p:anim calcmode="lin" valueType="num">
                                      <p:cBhvr additive="repl">
                                        <p:cTn id="322" dur="10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23" fill="hold">
                      <p:stCondLst>
                        <p:cond delay="indefinite"/>
                      </p:stCondLst>
                      <p:childTnLst>
                        <p:par>
                          <p:cTn id="324" fill="hold">
                            <p:stCondLst>
                              <p:cond delay="0"/>
                            </p:stCondLst>
                            <p:childTnLst>
                              <p:par>
                                <p:cTn id="325" nodeType="clickEffect" fill="hold" presetClass="entr" presetID="42">
                                  <p:stCondLst>
                                    <p:cond delay="0"/>
                                  </p:stCondLst>
                                  <p:childTnLst>
                                    <p:set>
                                      <p:cBhvr>
                                        <p:cTn id="326" dur="1" fill="hold">
                                          <p:stCondLst>
                                            <p:cond delay="0"/>
                                          </p:stCondLst>
                                        </p:cTn>
                                        <p:tgtEl>
                                          <p:spTgt spid="94"/>
                                        </p:tgtEl>
                                        <p:attrNameLst>
                                          <p:attrName>style.visibility</p:attrName>
                                        </p:attrNameLst>
                                      </p:cBhvr>
                                      <p:to>
                                        <p:strVal val="visible"/>
                                      </p:to>
                                    </p:set>
                                    <p:animEffect filter="fade" transition="in">
                                      <p:cBhvr additive="repl">
                                        <p:cTn id="327" dur="1000"/>
                                        <p:tgtEl>
                                          <p:spTgt spid="94"/>
                                        </p:tgtEl>
                                      </p:cBhvr>
                                    </p:animEffect>
                                    <p:anim calcmode="lin" valueType="num">
                                      <p:cBhvr additive="repl">
                                        <p:cTn id="328" dur="1000" fill="hold"/>
                                        <p:tgtEl>
                                          <p:spTgt spid="94"/>
                                        </p:tgtEl>
                                        <p:attrNameLst>
                                          <p:attrName>ppt_x</p:attrName>
                                        </p:attrNameLst>
                                      </p:cBhvr>
                                      <p:tavLst>
                                        <p:tav tm="0">
                                          <p:val>
                                            <p:strVal val="#ppt_x"/>
                                          </p:val>
                                        </p:tav>
                                        <p:tav tm="100000">
                                          <p:val>
                                            <p:strVal val="#ppt_x"/>
                                          </p:val>
                                        </p:tav>
                                      </p:tavLst>
                                    </p:anim>
                                    <p:anim calcmode="lin" valueType="num">
                                      <p:cBhvr additive="repl">
                                        <p:cTn id="329"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5" name="PlaceHolder 1"/>
          <p:cNvSpPr>
            <a:spLocks noGrp="1"/>
          </p:cNvSpPr>
          <p:nvPr>
            <p:ph type="title"/>
          </p:nvPr>
        </p:nvSpPr>
        <p:spPr>
          <a:xfrm>
            <a:off x="185040" y="102600"/>
            <a:ext cx="8773920" cy="1037160"/>
          </a:xfrm>
          <a:prstGeom prst="rect">
            <a:avLst/>
          </a:prstGeom>
          <a:noFill/>
          <a:ln w="12600">
            <a:noFill/>
          </a:ln>
        </p:spPr>
        <p:txBody>
          <a:bodyPr lIns="45720" rIns="45720" tIns="45000" bIns="45000" anchor="ctr">
            <a:normAutofit/>
          </a:bodyPr>
          <a:p>
            <a:pPr indent="0" algn="ctr" defTabSz="685800">
              <a:lnSpc>
                <a:spcPct val="100000"/>
              </a:lnSpc>
              <a:buNone/>
              <a:tabLst>
                <a:tab algn="l" pos="0"/>
              </a:tabLst>
            </a:pPr>
            <a:r>
              <a:rPr b="1" lang="en-GB" sz="4000" strike="noStrike" u="none">
                <a:solidFill>
                  <a:srgbClr val="000000"/>
                </a:solidFill>
                <a:uFillTx/>
                <a:latin typeface="Myriad Pro"/>
                <a:ea typeface="Calibri"/>
              </a:rPr>
              <a:t>Next, …..</a:t>
            </a:r>
            <a:endParaRPr b="0" lang="en-GB" sz="4000" strike="noStrike" u="none">
              <a:solidFill>
                <a:srgbClr val="000000"/>
              </a:solidFill>
              <a:uFillTx/>
              <a:latin typeface="Myriad Pro"/>
            </a:endParaRPr>
          </a:p>
        </p:txBody>
      </p:sp>
      <p:sp>
        <p:nvSpPr>
          <p:cNvPr id="96" name="PlaceHolder 2"/>
          <p:cNvSpPr>
            <a:spLocks noGrp="1"/>
          </p:cNvSpPr>
          <p:nvPr>
            <p:ph/>
          </p:nvPr>
        </p:nvSpPr>
        <p:spPr>
          <a:xfrm>
            <a:off x="635400" y="1119240"/>
            <a:ext cx="8177760" cy="4345560"/>
          </a:xfrm>
          <a:prstGeom prst="rect">
            <a:avLst/>
          </a:prstGeom>
          <a:noFill/>
          <a:ln w="12600">
            <a:noFill/>
          </a:ln>
        </p:spPr>
        <p:txBody>
          <a:bodyPr lIns="45720" rIns="45720" tIns="45000" bIns="45000" anchor="t">
            <a:normAutofit/>
          </a:bodyPr>
          <a:p>
            <a:pPr indent="0" algn="ctr" defTabSz="685800">
              <a:lnSpc>
                <a:spcPct val="125000"/>
              </a:lnSpc>
              <a:spcBef>
                <a:spcPts val="499"/>
              </a:spcBef>
              <a:buNone/>
              <a:tabLst>
                <a:tab algn="l" pos="0"/>
              </a:tabLst>
            </a:pPr>
            <a:endParaRPr b="0" lang="en-GB" sz="4400" strike="noStrike" u="none">
              <a:solidFill>
                <a:srgbClr val="000000"/>
              </a:solidFill>
              <a:uFillTx/>
              <a:latin typeface="Myriad Pro"/>
            </a:endParaRPr>
          </a:p>
          <a:p>
            <a:pPr indent="0" algn="ctr" defTabSz="685800">
              <a:lnSpc>
                <a:spcPct val="125000"/>
              </a:lnSpc>
              <a:spcBef>
                <a:spcPts val="499"/>
              </a:spcBef>
              <a:buNone/>
              <a:tabLst>
                <a:tab algn="l" pos="0"/>
              </a:tabLst>
            </a:pPr>
            <a:r>
              <a:rPr b="1" lang="en-GB" sz="4400" strike="noStrike" u="none">
                <a:solidFill>
                  <a:srgbClr val="ff0000"/>
                </a:solidFill>
                <a:uFillTx/>
                <a:latin typeface="Myriad Pro"/>
                <a:ea typeface="Calibri"/>
              </a:rPr>
              <a:t>Welcome Back!</a:t>
            </a:r>
            <a:endParaRPr b="0" lang="en-GB" sz="4400" strike="noStrike" u="none">
              <a:solidFill>
                <a:srgbClr val="000000"/>
              </a:solidFill>
              <a:uFillTx/>
              <a:latin typeface="Myriad Pro"/>
            </a:endParaRPr>
          </a:p>
          <a:p>
            <a:pPr indent="0" algn="ctr" defTabSz="685800">
              <a:lnSpc>
                <a:spcPct val="125000"/>
              </a:lnSpc>
              <a:spcBef>
                <a:spcPts val="499"/>
              </a:spcBef>
              <a:buNone/>
              <a:tabLst>
                <a:tab algn="l" pos="0"/>
              </a:tabLst>
            </a:pPr>
            <a:endParaRPr b="0" lang="en-GB" sz="4400" strike="noStrike" u="none">
              <a:solidFill>
                <a:srgbClr val="000000"/>
              </a:solidFill>
              <a:uFillTx/>
              <a:latin typeface="Myriad Pro"/>
            </a:endParaRPr>
          </a:p>
          <a:p>
            <a:pPr indent="0" algn="ctr" defTabSz="685800">
              <a:lnSpc>
                <a:spcPct val="125000"/>
              </a:lnSpc>
              <a:spcBef>
                <a:spcPts val="499"/>
              </a:spcBef>
              <a:buNone/>
              <a:tabLst>
                <a:tab algn="l" pos="0"/>
              </a:tabLst>
            </a:pPr>
            <a:endParaRPr b="0" lang="en-GB" sz="4400" strike="noStrike" u="none">
              <a:solidFill>
                <a:srgbClr val="000000"/>
              </a:solidFill>
              <a:uFillTx/>
              <a:latin typeface="Myriad Pro"/>
            </a:endParaRPr>
          </a:p>
        </p:txBody>
      </p:sp>
      <p:pic>
        <p:nvPicPr>
          <p:cNvPr id="97" name="Picture 4" descr="Welcome Back Star - Logo Kit - WINDOW-KIT"/>
          <p:cNvPicPr/>
          <p:nvPr/>
        </p:nvPicPr>
        <p:blipFill>
          <a:blip r:embed="rId1"/>
          <a:stretch/>
        </p:blipFill>
        <p:spPr>
          <a:xfrm>
            <a:off x="2661120" y="2891520"/>
            <a:ext cx="4273560" cy="2347920"/>
          </a:xfrm>
          <a:prstGeom prst="rect">
            <a:avLst/>
          </a:prstGeom>
          <a:noFill/>
          <a:ln w="0">
            <a:noFill/>
          </a:ln>
        </p:spPr>
      </p:pic>
    </p:spTree>
  </p:cSld>
  <mc:AlternateContent>
    <mc:Choice Requires="p14">
      <p:transition spd="slow" p14:dur="2000"/>
    </mc:Choice>
    <mc:Fallback>
      <p:transition spd="slow"/>
    </mc:Fallback>
  </mc:AlternateContent>
  <p:timing>
    <p:tnLst>
      <p:par>
        <p:cTn id="330" dur="indefinite" restart="never" nodeType="tmRoot">
          <p:childTnLst>
            <p:seq>
              <p:cTn id="331" dur="indefinite" nodeType="mainSeq">
                <p:childTnLst>
                  <p:par>
                    <p:cTn id="332" fill="hold">
                      <p:stCondLst>
                        <p:cond delay="indefinite"/>
                      </p:stCondLst>
                      <p:childTnLst>
                        <p:par>
                          <p:cTn id="333" fill="hold">
                            <p:stCondLst>
                              <p:cond delay="0"/>
                            </p:stCondLst>
                            <p:childTnLst>
                              <p:par>
                                <p:cTn id="334" nodeType="clickEffect" fill="hold" presetClass="entr" presetID="16" presetSubtype="21">
                                  <p:stCondLst>
                                    <p:cond delay="0"/>
                                  </p:stCondLst>
                                  <p:childTnLst>
                                    <p:set>
                                      <p:cBhvr>
                                        <p:cTn id="335" dur="1" fill="hold">
                                          <p:stCondLst>
                                            <p:cond delay="0"/>
                                          </p:stCondLst>
                                        </p:cTn>
                                        <p:tgtEl>
                                          <p:spTgt spid="95"/>
                                        </p:tgtEl>
                                        <p:attrNameLst>
                                          <p:attrName>style.visibility</p:attrName>
                                        </p:attrNameLst>
                                      </p:cBhvr>
                                      <p:to>
                                        <p:strVal val="visible"/>
                                      </p:to>
                                    </p:set>
                                    <p:animEffect filter="barn(inVertical)" transition="in">
                                      <p:cBhvr additive="repl">
                                        <p:cTn id="336" dur="500"/>
                                        <p:tgtEl>
                                          <p:spTgt spid="95"/>
                                        </p:tgtEl>
                                      </p:cBhvr>
                                    </p:animEffect>
                                  </p:childTnLst>
                                </p:cTn>
                              </p:par>
                            </p:childTnLst>
                          </p:cTn>
                        </p:par>
                      </p:childTnLst>
                    </p:cTn>
                  </p:par>
                  <p:par>
                    <p:cTn id="337" fill="hold">
                      <p:stCondLst>
                        <p:cond delay="indefinite"/>
                      </p:stCondLst>
                      <p:childTnLst>
                        <p:par>
                          <p:cTn id="338" fill="hold">
                            <p:stCondLst>
                              <p:cond delay="0"/>
                            </p:stCondLst>
                            <p:childTnLst>
                              <p:par>
                                <p:cTn id="339" nodeType="clickEffect" fill="hold" presetClass="entr" presetID="42">
                                  <p:stCondLst>
                                    <p:cond delay="0"/>
                                  </p:stCondLst>
                                  <p:childTnLst>
                                    <p:set>
                                      <p:cBhvr>
                                        <p:cTn id="340" dur="1" fill="hold">
                                          <p:stCondLst>
                                            <p:cond delay="0"/>
                                          </p:stCondLst>
                                        </p:cTn>
                                        <p:tgtEl>
                                          <p:spTgt spid="96"/>
                                        </p:tgtEl>
                                        <p:attrNameLst>
                                          <p:attrName>style.visibility</p:attrName>
                                        </p:attrNameLst>
                                      </p:cBhvr>
                                      <p:to>
                                        <p:strVal val="visible"/>
                                      </p:to>
                                    </p:set>
                                    <p:animEffect filter="fade" transition="in">
                                      <p:cBhvr additive="repl">
                                        <p:cTn id="341" dur="1000"/>
                                        <p:tgtEl>
                                          <p:spTgt spid="96"/>
                                        </p:tgtEl>
                                      </p:cBhvr>
                                    </p:animEffect>
                                    <p:anim calcmode="lin" valueType="num">
                                      <p:cBhvr additive="repl">
                                        <p:cTn id="342" dur="1000" fill="hold"/>
                                        <p:tgtEl>
                                          <p:spTgt spid="96"/>
                                        </p:tgtEl>
                                        <p:attrNameLst>
                                          <p:attrName>ppt_x</p:attrName>
                                        </p:attrNameLst>
                                      </p:cBhvr>
                                      <p:tavLst>
                                        <p:tav tm="0">
                                          <p:val>
                                            <p:strVal val="#ppt_x"/>
                                          </p:val>
                                        </p:tav>
                                        <p:tav tm="100000">
                                          <p:val>
                                            <p:strVal val="#ppt_x"/>
                                          </p:val>
                                        </p:tav>
                                      </p:tavLst>
                                    </p:anim>
                                    <p:anim calcmode="lin" valueType="num">
                                      <p:cBhvr additive="repl">
                                        <p:cTn id="343" dur="1000" fill="hold"/>
                                        <p:tgtEl>
                                          <p:spTgt spid="96"/>
                                        </p:tgtEl>
                                        <p:attrNameLst>
                                          <p:attrName>ppt_y</p:attrName>
                                        </p:attrNameLst>
                                      </p:cBhvr>
                                      <p:tavLst>
                                        <p:tav tm="0">
                                          <p:val>
                                            <p:strVal val="#ppt_y+.1"/>
                                          </p:val>
                                        </p:tav>
                                        <p:tav tm="100000">
                                          <p:val>
                                            <p:strVal val="#ppt_y"/>
                                          </p:val>
                                        </p:tav>
                                      </p:tavLst>
                                    </p:anim>
                                  </p:childTnLst>
                                </p:cTn>
                              </p:par>
                            </p:childTnLst>
                          </p:cTn>
                        </p:par>
                      </p:childTnLst>
                    </p:cTn>
                  </p:par>
                  <p:par>
                    <p:cTn id="344" fill="hold">
                      <p:stCondLst>
                        <p:cond delay="indefinite"/>
                      </p:stCondLst>
                      <p:childTnLst>
                        <p:par>
                          <p:cTn id="345" fill="hold">
                            <p:stCondLst>
                              <p:cond delay="0"/>
                            </p:stCondLst>
                            <p:childTnLst>
                              <p:par>
                                <p:cTn id="346" nodeType="clickEffect" fill="hold" presetClass="entr" presetID="42">
                                  <p:stCondLst>
                                    <p:cond delay="0"/>
                                  </p:stCondLst>
                                  <p:childTnLst>
                                    <p:set>
                                      <p:cBhvr>
                                        <p:cTn id="347" dur="1" fill="hold">
                                          <p:stCondLst>
                                            <p:cond delay="0"/>
                                          </p:stCondLst>
                                        </p:cTn>
                                        <p:tgtEl>
                                          <p:spTgt spid="96">
                                            <p:txEl>
                                              <p:pRg st="1" end="1"/>
                                            </p:txEl>
                                          </p:spTgt>
                                        </p:tgtEl>
                                        <p:attrNameLst>
                                          <p:attrName>style.visibility</p:attrName>
                                        </p:attrNameLst>
                                      </p:cBhvr>
                                      <p:to>
                                        <p:strVal val="visible"/>
                                      </p:to>
                                    </p:set>
                                    <p:animEffect filter="fade" transition="in">
                                      <p:cBhvr additive="repl">
                                        <p:cTn id="348" dur="1000"/>
                                        <p:tgtEl>
                                          <p:spTgt spid="96">
                                            <p:txEl>
                                              <p:pRg st="1" end="1"/>
                                            </p:txEl>
                                          </p:spTgt>
                                        </p:tgtEl>
                                      </p:cBhvr>
                                    </p:animEffect>
                                    <p:anim calcmode="lin" valueType="num">
                                      <p:cBhvr additive="repl">
                                        <p:cTn id="349" dur="1000" fill="hold"/>
                                        <p:tgtEl>
                                          <p:spTgt spid="96">
                                            <p:txEl>
                                              <p:pRg st="1" end="1"/>
                                            </p:txEl>
                                          </p:spTgt>
                                        </p:tgtEl>
                                        <p:attrNameLst>
                                          <p:attrName>ppt_x</p:attrName>
                                        </p:attrNameLst>
                                      </p:cBhvr>
                                      <p:tavLst>
                                        <p:tav tm="0">
                                          <p:val>
                                            <p:strVal val="#ppt_x"/>
                                          </p:val>
                                        </p:tav>
                                        <p:tav tm="100000">
                                          <p:val>
                                            <p:strVal val="#ppt_x"/>
                                          </p:val>
                                        </p:tav>
                                      </p:tavLst>
                                    </p:anim>
                                    <p:anim calcmode="lin" valueType="num">
                                      <p:cBhvr additive="repl">
                                        <p:cTn id="350" dur="1000" fill="hold"/>
                                        <p:tgtEl>
                                          <p:spTgt spid="9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1" fill="hold">
                      <p:stCondLst>
                        <p:cond delay="indefinite"/>
                      </p:stCondLst>
                      <p:childTnLst>
                        <p:par>
                          <p:cTn id="352" fill="hold">
                            <p:stCondLst>
                              <p:cond delay="0"/>
                            </p:stCondLst>
                            <p:childTnLst>
                              <p:par>
                                <p:cTn id="353" nodeType="clickEffect" fill="hold" presetClass="entr" presetID="42">
                                  <p:stCondLst>
                                    <p:cond delay="0"/>
                                  </p:stCondLst>
                                  <p:childTnLst>
                                    <p:set>
                                      <p:cBhvr>
                                        <p:cTn id="354" dur="1" fill="hold">
                                          <p:stCondLst>
                                            <p:cond delay="0"/>
                                          </p:stCondLst>
                                        </p:cTn>
                                        <p:tgtEl>
                                          <p:spTgt spid="97"/>
                                        </p:tgtEl>
                                        <p:attrNameLst>
                                          <p:attrName>style.visibility</p:attrName>
                                        </p:attrNameLst>
                                      </p:cBhvr>
                                      <p:to>
                                        <p:strVal val="visible"/>
                                      </p:to>
                                    </p:set>
                                    <p:animEffect filter="fade" transition="in">
                                      <p:cBhvr additive="repl">
                                        <p:cTn id="355" dur="1000"/>
                                        <p:tgtEl>
                                          <p:spTgt spid="97"/>
                                        </p:tgtEl>
                                      </p:cBhvr>
                                    </p:animEffect>
                                    <p:anim calcmode="lin" valueType="num">
                                      <p:cBhvr additive="repl">
                                        <p:cTn id="356" dur="1000" fill="hold"/>
                                        <p:tgtEl>
                                          <p:spTgt spid="97"/>
                                        </p:tgtEl>
                                        <p:attrNameLst>
                                          <p:attrName>ppt_x</p:attrName>
                                        </p:attrNameLst>
                                      </p:cBhvr>
                                      <p:tavLst>
                                        <p:tav tm="0">
                                          <p:val>
                                            <p:strVal val="#ppt_x"/>
                                          </p:val>
                                        </p:tav>
                                        <p:tav tm="100000">
                                          <p:val>
                                            <p:strVal val="#ppt_x"/>
                                          </p:val>
                                        </p:tav>
                                      </p:tavLst>
                                    </p:anim>
                                    <p:anim calcmode="lin" valueType="num">
                                      <p:cBhvr additive="repl">
                                        <p:cTn id="357" dur="10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 name="PlaceHolder 1"/>
          <p:cNvSpPr>
            <a:spLocks noGrp="1"/>
          </p:cNvSpPr>
          <p:nvPr>
            <p:ph type="title"/>
          </p:nvPr>
        </p:nvSpPr>
        <p:spPr>
          <a:xfrm>
            <a:off x="185040" y="102600"/>
            <a:ext cx="8773920" cy="1037160"/>
          </a:xfrm>
          <a:prstGeom prst="rect">
            <a:avLst/>
          </a:prstGeom>
          <a:noFill/>
          <a:ln w="12600">
            <a:noFill/>
          </a:ln>
        </p:spPr>
        <p:txBody>
          <a:bodyPr lIns="45720" rIns="45720" tIns="45000" bIns="45000" anchor="ctr">
            <a:normAutofit/>
          </a:bodyPr>
          <a:p>
            <a:pPr indent="0" algn="ctr" defTabSz="685800">
              <a:lnSpc>
                <a:spcPct val="100000"/>
              </a:lnSpc>
              <a:buNone/>
              <a:tabLst>
                <a:tab algn="l" pos="0"/>
              </a:tabLst>
            </a:pPr>
            <a:r>
              <a:rPr b="1" lang="en-GB" sz="4000" strike="noStrike" u="none">
                <a:solidFill>
                  <a:srgbClr val="0070c0"/>
                </a:solidFill>
                <a:uFillTx/>
                <a:latin typeface="Myriad Pro"/>
                <a:ea typeface="Myriad Pro"/>
              </a:rPr>
              <a:t>Session 2</a:t>
            </a:r>
            <a:endParaRPr b="0" lang="en-GB" sz="4000" strike="noStrike" u="none">
              <a:solidFill>
                <a:srgbClr val="000000"/>
              </a:solidFill>
              <a:uFillTx/>
              <a:latin typeface="Myriad Pro"/>
            </a:endParaRPr>
          </a:p>
        </p:txBody>
      </p:sp>
      <p:sp>
        <p:nvSpPr>
          <p:cNvPr id="99" name="PlaceHolder 2"/>
          <p:cNvSpPr>
            <a:spLocks noGrp="1"/>
          </p:cNvSpPr>
          <p:nvPr>
            <p:ph/>
          </p:nvPr>
        </p:nvSpPr>
        <p:spPr>
          <a:xfrm>
            <a:off x="185040" y="986400"/>
            <a:ext cx="8691480" cy="4530600"/>
          </a:xfrm>
          <a:prstGeom prst="rect">
            <a:avLst/>
          </a:prstGeom>
          <a:noFill/>
          <a:ln w="12600">
            <a:noFill/>
          </a:ln>
        </p:spPr>
        <p:txBody>
          <a:bodyPr lIns="45720" rIns="45720" tIns="45000" bIns="45000" anchor="t">
            <a:normAutofit/>
          </a:bodyPr>
          <a:p>
            <a:pPr indent="0" algn="ctr" defTabSz="685800">
              <a:lnSpc>
                <a:spcPct val="125000"/>
              </a:lnSpc>
              <a:spcBef>
                <a:spcPts val="499"/>
              </a:spcBef>
              <a:buNone/>
              <a:tabLst>
                <a:tab algn="l" pos="0"/>
              </a:tabLst>
            </a:pPr>
            <a:endParaRPr b="0" lang="en-GB" sz="4400" strike="noStrike" u="none">
              <a:solidFill>
                <a:srgbClr val="000000"/>
              </a:solidFill>
              <a:uFillTx/>
              <a:latin typeface="Myriad Pro"/>
            </a:endParaRPr>
          </a:p>
          <a:p>
            <a:pPr marL="257040" indent="-257040" algn="ctr" defTabSz="685800">
              <a:lnSpc>
                <a:spcPct val="100000"/>
              </a:lnSpc>
              <a:spcBef>
                <a:spcPts val="499"/>
              </a:spcBef>
              <a:buClr>
                <a:srgbClr val="000000"/>
              </a:buClr>
              <a:buFont typeface="Arial"/>
              <a:buChar char="•"/>
              <a:tabLst>
                <a:tab algn="l" pos="0"/>
              </a:tabLst>
            </a:pPr>
            <a:r>
              <a:rPr b="1" lang="en-GB" sz="4000" strike="noStrike" u="none">
                <a:solidFill>
                  <a:srgbClr val="000000"/>
                </a:solidFill>
                <a:uFillTx/>
                <a:latin typeface="Myriad Pro"/>
                <a:ea typeface="Calibri"/>
              </a:rPr>
              <a:t>Next, We Consider…..</a:t>
            </a:r>
            <a:endParaRPr b="0" lang="en-GB" sz="4000" strike="noStrike" u="none">
              <a:solidFill>
                <a:srgbClr val="000000"/>
              </a:solidFill>
              <a:uFillTx/>
              <a:latin typeface="Myriad Pro"/>
            </a:endParaRPr>
          </a:p>
          <a:p>
            <a:pPr marL="257040" indent="-257040" algn="ctr" defTabSz="685800">
              <a:lnSpc>
                <a:spcPct val="100000"/>
              </a:lnSpc>
              <a:spcBef>
                <a:spcPts val="499"/>
              </a:spcBef>
              <a:buClr>
                <a:srgbClr val="ff0000"/>
              </a:buClr>
              <a:buFont typeface="Arial"/>
              <a:buChar char="•"/>
              <a:tabLst>
                <a:tab algn="l" pos="0"/>
              </a:tabLst>
            </a:pPr>
            <a:r>
              <a:rPr b="1" lang="en-GB" sz="4000" strike="noStrike" u="none">
                <a:solidFill>
                  <a:srgbClr val="ff0000"/>
                </a:solidFill>
                <a:uFillTx/>
                <a:latin typeface="Myriad Pro"/>
                <a:ea typeface="Myriad Pro"/>
              </a:rPr>
              <a:t>The Impact of Artificial Intelligence (AI) and Machine Learning (ML) on Business Information.</a:t>
            </a:r>
            <a:endParaRPr b="0" lang="en-GB" sz="40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358" dur="indefinite" restart="never" nodeType="tmRoot">
          <p:childTnLst>
            <p:seq>
              <p:cTn id="359" dur="indefinite" nodeType="mainSeq">
                <p:childTnLst>
                  <p:par>
                    <p:cTn id="360" fill="hold">
                      <p:stCondLst>
                        <p:cond delay="indefinite"/>
                      </p:stCondLst>
                      <p:childTnLst>
                        <p:par>
                          <p:cTn id="361" fill="hold">
                            <p:stCondLst>
                              <p:cond delay="0"/>
                            </p:stCondLst>
                            <p:childTnLst>
                              <p:par>
                                <p:cTn id="362" nodeType="clickEffect" fill="hold" presetClass="entr" presetID="16" presetSubtype="21">
                                  <p:stCondLst>
                                    <p:cond delay="0"/>
                                  </p:stCondLst>
                                  <p:childTnLst>
                                    <p:set>
                                      <p:cBhvr>
                                        <p:cTn id="363" dur="1" fill="hold">
                                          <p:stCondLst>
                                            <p:cond delay="0"/>
                                          </p:stCondLst>
                                        </p:cTn>
                                        <p:tgtEl>
                                          <p:spTgt spid="98"/>
                                        </p:tgtEl>
                                        <p:attrNameLst>
                                          <p:attrName>style.visibility</p:attrName>
                                        </p:attrNameLst>
                                      </p:cBhvr>
                                      <p:to>
                                        <p:strVal val="visible"/>
                                      </p:to>
                                    </p:set>
                                    <p:animEffect filter="barn(inVertical)" transition="in">
                                      <p:cBhvr additive="repl">
                                        <p:cTn id="364" dur="500"/>
                                        <p:tgtEl>
                                          <p:spTgt spid="98"/>
                                        </p:tgtEl>
                                      </p:cBhvr>
                                    </p:animEffect>
                                  </p:childTnLst>
                                </p:cTn>
                              </p:par>
                            </p:childTnLst>
                          </p:cTn>
                        </p:par>
                      </p:childTnLst>
                    </p:cTn>
                  </p:par>
                  <p:par>
                    <p:cTn id="365" fill="hold">
                      <p:stCondLst>
                        <p:cond delay="indefinite"/>
                      </p:stCondLst>
                      <p:childTnLst>
                        <p:par>
                          <p:cTn id="366" fill="hold">
                            <p:stCondLst>
                              <p:cond delay="0"/>
                            </p:stCondLst>
                            <p:childTnLst>
                              <p:par>
                                <p:cTn id="367" nodeType="clickEffect" fill="hold" presetClass="entr" presetID="42">
                                  <p:stCondLst>
                                    <p:cond delay="0"/>
                                  </p:stCondLst>
                                  <p:childTnLst>
                                    <p:set>
                                      <p:cBhvr>
                                        <p:cTn id="368" dur="1" fill="hold">
                                          <p:stCondLst>
                                            <p:cond delay="0"/>
                                          </p:stCondLst>
                                        </p:cTn>
                                        <p:tgtEl>
                                          <p:spTgt spid="99"/>
                                        </p:tgtEl>
                                        <p:attrNameLst>
                                          <p:attrName>style.visibility</p:attrName>
                                        </p:attrNameLst>
                                      </p:cBhvr>
                                      <p:to>
                                        <p:strVal val="visible"/>
                                      </p:to>
                                    </p:set>
                                    <p:animEffect filter="fade" transition="in">
                                      <p:cBhvr additive="repl">
                                        <p:cTn id="369" dur="1000"/>
                                        <p:tgtEl>
                                          <p:spTgt spid="99"/>
                                        </p:tgtEl>
                                      </p:cBhvr>
                                    </p:animEffect>
                                    <p:anim calcmode="lin" valueType="num">
                                      <p:cBhvr additive="repl">
                                        <p:cTn id="370" dur="1000" fill="hold"/>
                                        <p:tgtEl>
                                          <p:spTgt spid="99"/>
                                        </p:tgtEl>
                                        <p:attrNameLst>
                                          <p:attrName>ppt_x</p:attrName>
                                        </p:attrNameLst>
                                      </p:cBhvr>
                                      <p:tavLst>
                                        <p:tav tm="0">
                                          <p:val>
                                            <p:strVal val="#ppt_x"/>
                                          </p:val>
                                        </p:tav>
                                        <p:tav tm="100000">
                                          <p:val>
                                            <p:strVal val="#ppt_x"/>
                                          </p:val>
                                        </p:tav>
                                      </p:tavLst>
                                    </p:anim>
                                    <p:anim calcmode="lin" valueType="num">
                                      <p:cBhvr additive="repl">
                                        <p:cTn id="371"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par>
                    <p:cTn id="372" fill="hold">
                      <p:stCondLst>
                        <p:cond delay="indefinite"/>
                      </p:stCondLst>
                      <p:childTnLst>
                        <p:par>
                          <p:cTn id="373" fill="hold">
                            <p:stCondLst>
                              <p:cond delay="0"/>
                            </p:stCondLst>
                            <p:childTnLst>
                              <p:par>
                                <p:cTn id="374" nodeType="clickEffect" fill="hold" presetClass="entr" presetID="42">
                                  <p:stCondLst>
                                    <p:cond delay="0"/>
                                  </p:stCondLst>
                                  <p:childTnLst>
                                    <p:set>
                                      <p:cBhvr>
                                        <p:cTn id="375" dur="1" fill="hold">
                                          <p:stCondLst>
                                            <p:cond delay="0"/>
                                          </p:stCondLst>
                                        </p:cTn>
                                        <p:tgtEl>
                                          <p:spTgt spid="99">
                                            <p:txEl>
                                              <p:pRg st="1" end="1"/>
                                            </p:txEl>
                                          </p:spTgt>
                                        </p:tgtEl>
                                        <p:attrNameLst>
                                          <p:attrName>style.visibility</p:attrName>
                                        </p:attrNameLst>
                                      </p:cBhvr>
                                      <p:to>
                                        <p:strVal val="visible"/>
                                      </p:to>
                                    </p:set>
                                    <p:animEffect filter="fade" transition="in">
                                      <p:cBhvr additive="repl">
                                        <p:cTn id="376" dur="1000"/>
                                        <p:tgtEl>
                                          <p:spTgt spid="99">
                                            <p:txEl>
                                              <p:pRg st="1" end="1"/>
                                            </p:txEl>
                                          </p:spTgt>
                                        </p:tgtEl>
                                      </p:cBhvr>
                                    </p:animEffect>
                                    <p:anim calcmode="lin" valueType="num">
                                      <p:cBhvr additive="repl">
                                        <p:cTn id="377" dur="1000" fill="hold"/>
                                        <p:tgtEl>
                                          <p:spTgt spid="99">
                                            <p:txEl>
                                              <p:pRg st="1" end="1"/>
                                            </p:txEl>
                                          </p:spTgt>
                                        </p:tgtEl>
                                        <p:attrNameLst>
                                          <p:attrName>ppt_x</p:attrName>
                                        </p:attrNameLst>
                                      </p:cBhvr>
                                      <p:tavLst>
                                        <p:tav tm="0">
                                          <p:val>
                                            <p:strVal val="#ppt_x"/>
                                          </p:val>
                                        </p:tav>
                                        <p:tav tm="100000">
                                          <p:val>
                                            <p:strVal val="#ppt_x"/>
                                          </p:val>
                                        </p:tav>
                                      </p:tavLst>
                                    </p:anim>
                                    <p:anim calcmode="lin" valueType="num">
                                      <p:cBhvr additive="repl">
                                        <p:cTn id="378" dur="1000" fill="hold"/>
                                        <p:tgtEl>
                                          <p:spTgt spid="99">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 name="PlaceHolder 1"/>
          <p:cNvSpPr>
            <a:spLocks noGrp="1"/>
          </p:cNvSpPr>
          <p:nvPr>
            <p:ph type="sldNum" idx="23"/>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E9E0FEE0-2AEC-4269-A312-F5C68CB301C6}"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101" name="Rectangle 7"/>
          <p:cNvSpPr/>
          <p:nvPr/>
        </p:nvSpPr>
        <p:spPr>
          <a:xfrm>
            <a:off x="431640" y="82080"/>
            <a:ext cx="8254800" cy="121212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3600" strike="noStrike" u="none">
                <a:solidFill>
                  <a:srgbClr val="ff0000"/>
                </a:solidFill>
                <a:uFillTx/>
                <a:latin typeface="Myriad Pro"/>
                <a:ea typeface="Myriad Pro"/>
              </a:rPr>
              <a:t>The Impact of Artificial Intelligence (AI) and Machine Learning (ML) on Business Information.</a:t>
            </a:r>
            <a:endParaRPr b="0" lang="en-GB" sz="3600" strike="noStrike" u="none">
              <a:solidFill>
                <a:srgbClr val="000000"/>
              </a:solidFill>
              <a:uFillTx/>
              <a:latin typeface="Arial"/>
            </a:endParaRPr>
          </a:p>
          <a:p>
            <a:pPr algn="ctr" defTabSz="914400">
              <a:lnSpc>
                <a:spcPct val="100000"/>
              </a:lnSpc>
              <a:tabLst>
                <a:tab algn="l" pos="0"/>
              </a:tabLst>
            </a:pPr>
            <a:endParaRPr b="0" lang="en-GB" sz="3600" strike="noStrike" u="none">
              <a:solidFill>
                <a:srgbClr val="000000"/>
              </a:solidFill>
              <a:uFillTx/>
              <a:latin typeface="Arial"/>
            </a:endParaRPr>
          </a:p>
        </p:txBody>
      </p:sp>
      <p:sp>
        <p:nvSpPr>
          <p:cNvPr id="102" name="Content Placeholder 2"/>
          <p:cNvSpPr/>
          <p:nvPr/>
        </p:nvSpPr>
        <p:spPr>
          <a:xfrm>
            <a:off x="246600" y="1127520"/>
            <a:ext cx="8650440" cy="355104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r>
              <a:rPr b="1" lang="en-GB" sz="3200" strike="noStrike" u="none">
                <a:solidFill>
                  <a:schemeClr val="dk1"/>
                </a:solidFill>
                <a:uFillTx/>
                <a:latin typeface="Myriad Pro"/>
                <a:ea typeface="Myriad Pro"/>
              </a:rPr>
              <a:t>Artificial Intelligence (AI) </a:t>
            </a:r>
            <a:endParaRPr b="0" lang="en-GB" sz="3200" strike="noStrike" u="none">
              <a:solidFill>
                <a:srgbClr val="000000"/>
              </a:solidFill>
              <a:uFillTx/>
              <a:latin typeface="Arial"/>
            </a:endParaRPr>
          </a:p>
          <a:p>
            <a:pPr algn="just" defTabSz="914400">
              <a:lnSpc>
                <a:spcPct val="100000"/>
              </a:lnSpc>
              <a:tabLst>
                <a:tab algn="l" pos="0"/>
              </a:tabLst>
            </a:pPr>
            <a:r>
              <a:rPr b="0" lang="en-GB" sz="2800" strike="noStrike" u="none">
                <a:solidFill>
                  <a:srgbClr val="000000"/>
                </a:solidFill>
                <a:uFillTx/>
                <a:latin typeface="Myriad Pro"/>
                <a:ea typeface="Myriad Pro"/>
              </a:rPr>
              <a:t>Is the science and engineering of making intelligent machines.</a:t>
            </a: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r>
              <a:rPr b="0" lang="en-GB" sz="2800" strike="noStrike" u="none">
                <a:solidFill>
                  <a:srgbClr val="000000"/>
                </a:solidFill>
                <a:uFillTx/>
                <a:latin typeface="Myriad Pro"/>
                <a:ea typeface="Myriad Pro"/>
              </a:rPr>
              <a:t>We deploy AI systems by feeding in data and letting them find patterns. </a:t>
            </a:r>
            <a:endParaRPr b="0" lang="en-GB" sz="28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a:p>
            <a:pPr algn="just" defTabSz="914400">
              <a:lnSpc>
                <a:spcPct val="100000"/>
              </a:lnSpc>
              <a:tabLst>
                <a:tab algn="l" pos="0"/>
              </a:tabLst>
            </a:pPr>
            <a:endParaRPr b="0" lang="en-GB" sz="2700" strike="noStrike" u="none">
              <a:solidFill>
                <a:srgbClr val="000000"/>
              </a:solidFill>
              <a:uFillTx/>
              <a:latin typeface="Arial"/>
            </a:endParaRPr>
          </a:p>
        </p:txBody>
      </p:sp>
      <p:pic>
        <p:nvPicPr>
          <p:cNvPr id="103" name="Picture 2" descr=""/>
          <p:cNvPicPr/>
          <p:nvPr/>
        </p:nvPicPr>
        <p:blipFill>
          <a:blip r:embed="rId1"/>
          <a:stretch/>
        </p:blipFill>
        <p:spPr>
          <a:xfrm>
            <a:off x="246600" y="3832200"/>
            <a:ext cx="8650440" cy="1776960"/>
          </a:xfrm>
          <a:prstGeom prst="rect">
            <a:avLst/>
          </a:prstGeom>
          <a:noFill/>
          <a:ln w="0">
            <a:noFill/>
          </a:ln>
        </p:spPr>
      </p:pic>
    </p:spTree>
  </p:cSld>
  <mc:AlternateContent>
    <mc:Choice Requires="p14">
      <p:transition spd="slow" p14:dur="2000"/>
    </mc:Choice>
    <mc:Fallback>
      <p:transition spd="slow"/>
    </mc:Fallback>
  </mc:AlternateContent>
  <p:timing>
    <p:tnLst>
      <p:par>
        <p:cTn id="379" dur="indefinite" restart="never" nodeType="tmRoot">
          <p:childTnLst>
            <p:seq>
              <p:cTn id="380" dur="indefinite" nodeType="mainSeq">
                <p:childTnLst>
                  <p:par>
                    <p:cTn id="381" fill="hold">
                      <p:stCondLst>
                        <p:cond delay="indefinite"/>
                      </p:stCondLst>
                      <p:childTnLst>
                        <p:par>
                          <p:cTn id="382" fill="hold">
                            <p:stCondLst>
                              <p:cond delay="0"/>
                            </p:stCondLst>
                            <p:childTnLst>
                              <p:par>
                                <p:cTn id="383" nodeType="clickEffect" fill="hold" presetClass="entr" presetID="16" presetSubtype="21">
                                  <p:stCondLst>
                                    <p:cond delay="0"/>
                                  </p:stCondLst>
                                  <p:childTnLst>
                                    <p:set>
                                      <p:cBhvr>
                                        <p:cTn id="384" dur="1" fill="hold">
                                          <p:stCondLst>
                                            <p:cond delay="0"/>
                                          </p:stCondLst>
                                        </p:cTn>
                                        <p:tgtEl>
                                          <p:spTgt spid="101"/>
                                        </p:tgtEl>
                                        <p:attrNameLst>
                                          <p:attrName>style.visibility</p:attrName>
                                        </p:attrNameLst>
                                      </p:cBhvr>
                                      <p:to>
                                        <p:strVal val="visible"/>
                                      </p:to>
                                    </p:set>
                                    <p:animEffect filter="barn(inVertical)" transition="in">
                                      <p:cBhvr additive="repl">
                                        <p:cTn id="385" dur="500"/>
                                        <p:tgtEl>
                                          <p:spTgt spid="101"/>
                                        </p:tgtEl>
                                      </p:cBhvr>
                                    </p:animEffect>
                                  </p:childTnLst>
                                </p:cTn>
                              </p:par>
                            </p:childTnLst>
                          </p:cTn>
                        </p:par>
                      </p:childTnLst>
                    </p:cTn>
                  </p:par>
                  <p:par>
                    <p:cTn id="386" fill="hold">
                      <p:stCondLst>
                        <p:cond delay="indefinite"/>
                      </p:stCondLst>
                      <p:childTnLst>
                        <p:par>
                          <p:cTn id="387" fill="hold">
                            <p:stCondLst>
                              <p:cond delay="0"/>
                            </p:stCondLst>
                            <p:childTnLst>
                              <p:par>
                                <p:cTn id="388" nodeType="clickEffect" fill="hold" presetClass="entr" presetID="42">
                                  <p:stCondLst>
                                    <p:cond delay="0"/>
                                  </p:stCondLst>
                                  <p:childTnLst>
                                    <p:set>
                                      <p:cBhvr>
                                        <p:cTn id="389" dur="1" fill="hold">
                                          <p:stCondLst>
                                            <p:cond delay="0"/>
                                          </p:stCondLst>
                                        </p:cTn>
                                        <p:tgtEl>
                                          <p:spTgt spid="102"/>
                                        </p:tgtEl>
                                        <p:attrNameLst>
                                          <p:attrName>style.visibility</p:attrName>
                                        </p:attrNameLst>
                                      </p:cBhvr>
                                      <p:to>
                                        <p:strVal val="visible"/>
                                      </p:to>
                                    </p:set>
                                    <p:animEffect filter="fade" transition="in">
                                      <p:cBhvr additive="repl">
                                        <p:cTn id="390" dur="1000"/>
                                        <p:tgtEl>
                                          <p:spTgt spid="102"/>
                                        </p:tgtEl>
                                      </p:cBhvr>
                                    </p:animEffect>
                                    <p:anim calcmode="lin" valueType="num">
                                      <p:cBhvr additive="repl">
                                        <p:cTn id="391" dur="1000" fill="hold"/>
                                        <p:tgtEl>
                                          <p:spTgt spid="102"/>
                                        </p:tgtEl>
                                        <p:attrNameLst>
                                          <p:attrName>ppt_x</p:attrName>
                                        </p:attrNameLst>
                                      </p:cBhvr>
                                      <p:tavLst>
                                        <p:tav tm="0">
                                          <p:val>
                                            <p:strVal val="#ppt_x"/>
                                          </p:val>
                                        </p:tav>
                                        <p:tav tm="100000">
                                          <p:val>
                                            <p:strVal val="#ppt_x"/>
                                          </p:val>
                                        </p:tav>
                                      </p:tavLst>
                                    </p:anim>
                                    <p:anim calcmode="lin" valueType="num">
                                      <p:cBhvr additive="repl">
                                        <p:cTn id="392" dur="1000" fill="hold"/>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4" name="PlaceHolder 1"/>
          <p:cNvSpPr>
            <a:spLocks noGrp="1"/>
          </p:cNvSpPr>
          <p:nvPr>
            <p:ph type="sldNum" idx="24"/>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F04AC6B4-421A-49DA-BF05-AD2D814D61D1}"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105" name="Rectangle 7"/>
          <p:cNvSpPr/>
          <p:nvPr/>
        </p:nvSpPr>
        <p:spPr>
          <a:xfrm>
            <a:off x="431640" y="82080"/>
            <a:ext cx="8254800" cy="121212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3600" strike="noStrike" u="none">
                <a:solidFill>
                  <a:srgbClr val="ff0000"/>
                </a:solidFill>
                <a:uFillTx/>
                <a:latin typeface="Myriad Pro"/>
                <a:ea typeface="Myriad Pro"/>
              </a:rPr>
              <a:t>The Impact of Artificial Intelligence (AI) and Machine Learning (ML) on Business Information.</a:t>
            </a:r>
            <a:endParaRPr b="0" lang="en-GB" sz="3600" strike="noStrike" u="none">
              <a:solidFill>
                <a:srgbClr val="000000"/>
              </a:solidFill>
              <a:uFillTx/>
              <a:latin typeface="Arial"/>
            </a:endParaRPr>
          </a:p>
          <a:p>
            <a:pPr algn="ctr" defTabSz="914400">
              <a:lnSpc>
                <a:spcPct val="100000"/>
              </a:lnSpc>
              <a:tabLst>
                <a:tab algn="l" pos="0"/>
              </a:tabLst>
            </a:pPr>
            <a:endParaRPr b="0" lang="en-GB" sz="3600" strike="noStrike" u="none">
              <a:solidFill>
                <a:srgbClr val="000000"/>
              </a:solidFill>
              <a:uFillTx/>
              <a:latin typeface="Arial"/>
            </a:endParaRPr>
          </a:p>
        </p:txBody>
      </p:sp>
      <p:sp>
        <p:nvSpPr>
          <p:cNvPr id="106" name="Content Placeholder 2"/>
          <p:cNvSpPr/>
          <p:nvPr/>
        </p:nvSpPr>
        <p:spPr>
          <a:xfrm>
            <a:off x="308160" y="1407600"/>
            <a:ext cx="8588880" cy="271224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r>
              <a:rPr b="1" lang="en-GB" sz="3200" strike="noStrike" u="none">
                <a:solidFill>
                  <a:schemeClr val="dk1"/>
                </a:solidFill>
                <a:uFillTx/>
                <a:latin typeface="Myriad Pro"/>
                <a:ea typeface="Myriad Pro"/>
              </a:rPr>
              <a:t>Artificial Intelligence (AI) </a:t>
            </a:r>
            <a:endParaRPr b="0" lang="en-GB" sz="3200" strike="noStrike" u="none">
              <a:solidFill>
                <a:srgbClr val="000000"/>
              </a:solidFill>
              <a:uFillTx/>
              <a:latin typeface="Arial"/>
            </a:endParaRPr>
          </a:p>
          <a:p>
            <a:pPr algn="just" defTabSz="914400">
              <a:lnSpc>
                <a:spcPct val="100000"/>
              </a:lnSpc>
              <a:tabLst>
                <a:tab algn="l" pos="0"/>
              </a:tabLst>
            </a:pPr>
            <a:r>
              <a:rPr b="0" lang="en-GB" sz="2800" strike="noStrike" u="none">
                <a:solidFill>
                  <a:srgbClr val="000000"/>
                </a:solidFill>
                <a:uFillTx/>
                <a:latin typeface="Myriad Pro"/>
                <a:ea typeface="Myriad Pro"/>
              </a:rPr>
              <a:t>AI systems are algorithmic models that carry out cognitive or perceptual functions in the world that were previously reserved for thinking, judging, and reasoning human beings (Leslie et al. 2021: 8).</a:t>
            </a: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393" dur="indefinite" restart="never" nodeType="tmRoot">
          <p:childTnLst>
            <p:seq>
              <p:cTn id="394" dur="indefinite" nodeType="mainSeq">
                <p:childTnLst>
                  <p:par>
                    <p:cTn id="395" fill="hold">
                      <p:stCondLst>
                        <p:cond delay="indefinite"/>
                      </p:stCondLst>
                      <p:childTnLst>
                        <p:par>
                          <p:cTn id="396" fill="hold">
                            <p:stCondLst>
                              <p:cond delay="0"/>
                            </p:stCondLst>
                            <p:childTnLst>
                              <p:par>
                                <p:cTn id="397" nodeType="clickEffect" fill="hold" presetClass="entr" presetID="16" presetSubtype="21">
                                  <p:stCondLst>
                                    <p:cond delay="0"/>
                                  </p:stCondLst>
                                  <p:childTnLst>
                                    <p:set>
                                      <p:cBhvr>
                                        <p:cTn id="398" dur="1" fill="hold">
                                          <p:stCondLst>
                                            <p:cond delay="0"/>
                                          </p:stCondLst>
                                        </p:cTn>
                                        <p:tgtEl>
                                          <p:spTgt spid="105"/>
                                        </p:tgtEl>
                                        <p:attrNameLst>
                                          <p:attrName>style.visibility</p:attrName>
                                        </p:attrNameLst>
                                      </p:cBhvr>
                                      <p:to>
                                        <p:strVal val="visible"/>
                                      </p:to>
                                    </p:set>
                                    <p:animEffect filter="barn(inVertical)" transition="in">
                                      <p:cBhvr additive="repl">
                                        <p:cTn id="399" dur="500"/>
                                        <p:tgtEl>
                                          <p:spTgt spid="105"/>
                                        </p:tgtEl>
                                      </p:cBhvr>
                                    </p:animEffect>
                                  </p:childTnLst>
                                </p:cTn>
                              </p:par>
                            </p:childTnLst>
                          </p:cTn>
                        </p:par>
                      </p:childTnLst>
                    </p:cTn>
                  </p:par>
                  <p:par>
                    <p:cTn id="400" fill="hold">
                      <p:stCondLst>
                        <p:cond delay="indefinite"/>
                      </p:stCondLst>
                      <p:childTnLst>
                        <p:par>
                          <p:cTn id="401" fill="hold">
                            <p:stCondLst>
                              <p:cond delay="0"/>
                            </p:stCondLst>
                            <p:childTnLst>
                              <p:par>
                                <p:cTn id="402" nodeType="clickEffect" fill="hold" presetClass="entr" presetID="42">
                                  <p:stCondLst>
                                    <p:cond delay="0"/>
                                  </p:stCondLst>
                                  <p:childTnLst>
                                    <p:set>
                                      <p:cBhvr>
                                        <p:cTn id="403" dur="1" fill="hold">
                                          <p:stCondLst>
                                            <p:cond delay="0"/>
                                          </p:stCondLst>
                                        </p:cTn>
                                        <p:tgtEl>
                                          <p:spTgt spid="106"/>
                                        </p:tgtEl>
                                        <p:attrNameLst>
                                          <p:attrName>style.visibility</p:attrName>
                                        </p:attrNameLst>
                                      </p:cBhvr>
                                      <p:to>
                                        <p:strVal val="visible"/>
                                      </p:to>
                                    </p:set>
                                    <p:animEffect filter="fade" transition="in">
                                      <p:cBhvr additive="repl">
                                        <p:cTn id="404" dur="1000"/>
                                        <p:tgtEl>
                                          <p:spTgt spid="106"/>
                                        </p:tgtEl>
                                      </p:cBhvr>
                                    </p:animEffect>
                                    <p:anim calcmode="lin" valueType="num">
                                      <p:cBhvr additive="repl">
                                        <p:cTn id="405" dur="1000" fill="hold"/>
                                        <p:tgtEl>
                                          <p:spTgt spid="106"/>
                                        </p:tgtEl>
                                        <p:attrNameLst>
                                          <p:attrName>ppt_x</p:attrName>
                                        </p:attrNameLst>
                                      </p:cBhvr>
                                      <p:tavLst>
                                        <p:tav tm="0">
                                          <p:val>
                                            <p:strVal val="#ppt_x"/>
                                          </p:val>
                                        </p:tav>
                                        <p:tav tm="100000">
                                          <p:val>
                                            <p:strVal val="#ppt_x"/>
                                          </p:val>
                                        </p:tav>
                                      </p:tavLst>
                                    </p:anim>
                                    <p:anim calcmode="lin" valueType="num">
                                      <p:cBhvr additive="repl">
                                        <p:cTn id="406" dur="1000" fill="hold"/>
                                        <p:tgtEl>
                                          <p:spTgt spid="1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7" name="PlaceHolder 1"/>
          <p:cNvSpPr>
            <a:spLocks noGrp="1"/>
          </p:cNvSpPr>
          <p:nvPr>
            <p:ph type="sldNum" idx="25"/>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59C516B7-5213-49EA-8D0F-37AF8E727449}"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108" name="Rectangle 7"/>
          <p:cNvSpPr/>
          <p:nvPr/>
        </p:nvSpPr>
        <p:spPr>
          <a:xfrm>
            <a:off x="431640" y="82080"/>
            <a:ext cx="8254800" cy="121212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3600" strike="noStrike" u="none">
                <a:solidFill>
                  <a:srgbClr val="ff0000"/>
                </a:solidFill>
                <a:uFillTx/>
                <a:latin typeface="Myriad Pro"/>
                <a:ea typeface="Myriad Pro"/>
              </a:rPr>
              <a:t>The Impact of Artificial Intelligence (AI) and Machine Learning (ML) on Business Information.</a:t>
            </a:r>
            <a:endParaRPr b="0" lang="en-GB" sz="3600" strike="noStrike" u="none">
              <a:solidFill>
                <a:srgbClr val="000000"/>
              </a:solidFill>
              <a:uFillTx/>
              <a:latin typeface="Arial"/>
            </a:endParaRPr>
          </a:p>
          <a:p>
            <a:pPr algn="ctr" defTabSz="914400">
              <a:lnSpc>
                <a:spcPct val="100000"/>
              </a:lnSpc>
              <a:tabLst>
                <a:tab algn="l" pos="0"/>
              </a:tabLst>
            </a:pPr>
            <a:endParaRPr b="0" lang="en-GB" sz="3600" strike="noStrike" u="none">
              <a:solidFill>
                <a:srgbClr val="000000"/>
              </a:solidFill>
              <a:uFillTx/>
              <a:latin typeface="Arial"/>
            </a:endParaRPr>
          </a:p>
        </p:txBody>
      </p:sp>
      <p:sp>
        <p:nvSpPr>
          <p:cNvPr id="109" name="Content Placeholder 2"/>
          <p:cNvSpPr/>
          <p:nvPr/>
        </p:nvSpPr>
        <p:spPr>
          <a:xfrm>
            <a:off x="308160" y="1407600"/>
            <a:ext cx="8588880" cy="143136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r>
              <a:rPr b="1" lang="en-GB" sz="3200" strike="noStrike" u="none">
                <a:solidFill>
                  <a:schemeClr val="dk1"/>
                </a:solidFill>
                <a:uFillTx/>
                <a:latin typeface="Myriad Pro"/>
                <a:ea typeface="Myriad Pro"/>
              </a:rPr>
              <a:t>Artificial Intelligence (AI) </a:t>
            </a:r>
            <a:endParaRPr b="0" lang="en-GB" sz="3200" strike="noStrike" u="none">
              <a:solidFill>
                <a:srgbClr val="000000"/>
              </a:solidFill>
              <a:uFillTx/>
              <a:latin typeface="Arial"/>
            </a:endParaRPr>
          </a:p>
          <a:p>
            <a:pPr algn="just" defTabSz="914400">
              <a:lnSpc>
                <a:spcPct val="100000"/>
              </a:lnSpc>
              <a:tabLst>
                <a:tab algn="l" pos="0"/>
              </a:tabLst>
            </a:pPr>
            <a:endParaRPr b="0" lang="en-GB" sz="2800" strike="noStrike" u="none">
              <a:solidFill>
                <a:srgbClr val="000000"/>
              </a:solidFill>
              <a:uFillTx/>
              <a:latin typeface="Arial"/>
            </a:endParaRPr>
          </a:p>
        </p:txBody>
      </p:sp>
      <p:pic>
        <p:nvPicPr>
          <p:cNvPr id="110" name="Picture 1" descr=""/>
          <p:cNvPicPr/>
          <p:nvPr/>
        </p:nvPicPr>
        <p:blipFill>
          <a:blip r:embed="rId1"/>
          <a:stretch/>
        </p:blipFill>
        <p:spPr>
          <a:xfrm>
            <a:off x="164520" y="2578680"/>
            <a:ext cx="8732520" cy="2691360"/>
          </a:xfrm>
          <a:prstGeom prst="rect">
            <a:avLst/>
          </a:prstGeom>
          <a:noFill/>
          <a:ln w="0">
            <a:noFill/>
          </a:ln>
        </p:spPr>
      </p:pic>
    </p:spTree>
  </p:cSld>
  <mc:AlternateContent>
    <mc:Choice Requires="p14">
      <p:transition spd="slow" p14:dur="2000"/>
    </mc:Choice>
    <mc:Fallback>
      <p:transition spd="slow"/>
    </mc:Fallback>
  </mc:AlternateContent>
  <p:timing>
    <p:tnLst>
      <p:par>
        <p:cTn id="407" dur="indefinite" restart="never" nodeType="tmRoot">
          <p:childTnLst>
            <p:seq>
              <p:cTn id="408" dur="indefinite" nodeType="mainSeq">
                <p:childTnLst>
                  <p:par>
                    <p:cTn id="409" fill="hold">
                      <p:stCondLst>
                        <p:cond delay="indefinite"/>
                      </p:stCondLst>
                      <p:childTnLst>
                        <p:par>
                          <p:cTn id="410" fill="hold">
                            <p:stCondLst>
                              <p:cond delay="0"/>
                            </p:stCondLst>
                            <p:childTnLst>
                              <p:par>
                                <p:cTn id="411" nodeType="clickEffect" fill="hold" presetClass="entr" presetID="16" presetSubtype="21">
                                  <p:stCondLst>
                                    <p:cond delay="0"/>
                                  </p:stCondLst>
                                  <p:childTnLst>
                                    <p:set>
                                      <p:cBhvr>
                                        <p:cTn id="412" dur="1" fill="hold">
                                          <p:stCondLst>
                                            <p:cond delay="0"/>
                                          </p:stCondLst>
                                        </p:cTn>
                                        <p:tgtEl>
                                          <p:spTgt spid="108"/>
                                        </p:tgtEl>
                                        <p:attrNameLst>
                                          <p:attrName>style.visibility</p:attrName>
                                        </p:attrNameLst>
                                      </p:cBhvr>
                                      <p:to>
                                        <p:strVal val="visible"/>
                                      </p:to>
                                    </p:set>
                                    <p:animEffect filter="barn(inVertical)" transition="in">
                                      <p:cBhvr additive="repl">
                                        <p:cTn id="413" dur="500"/>
                                        <p:tgtEl>
                                          <p:spTgt spid="108"/>
                                        </p:tgtEl>
                                      </p:cBhvr>
                                    </p:animEffect>
                                  </p:childTnLst>
                                </p:cTn>
                              </p:par>
                            </p:childTnLst>
                          </p:cTn>
                        </p:par>
                      </p:childTnLst>
                    </p:cTn>
                  </p:par>
                  <p:par>
                    <p:cTn id="414" fill="hold">
                      <p:stCondLst>
                        <p:cond delay="indefinite"/>
                      </p:stCondLst>
                      <p:childTnLst>
                        <p:par>
                          <p:cTn id="415" fill="hold">
                            <p:stCondLst>
                              <p:cond delay="0"/>
                            </p:stCondLst>
                            <p:childTnLst>
                              <p:par>
                                <p:cTn id="416" nodeType="clickEffect" fill="hold" presetClass="entr" presetID="42">
                                  <p:stCondLst>
                                    <p:cond delay="0"/>
                                  </p:stCondLst>
                                  <p:childTnLst>
                                    <p:set>
                                      <p:cBhvr>
                                        <p:cTn id="417" dur="1" fill="hold">
                                          <p:stCondLst>
                                            <p:cond delay="0"/>
                                          </p:stCondLst>
                                        </p:cTn>
                                        <p:tgtEl>
                                          <p:spTgt spid="109"/>
                                        </p:tgtEl>
                                        <p:attrNameLst>
                                          <p:attrName>style.visibility</p:attrName>
                                        </p:attrNameLst>
                                      </p:cBhvr>
                                      <p:to>
                                        <p:strVal val="visible"/>
                                      </p:to>
                                    </p:set>
                                    <p:animEffect filter="fade" transition="in">
                                      <p:cBhvr additive="repl">
                                        <p:cTn id="418" dur="1000"/>
                                        <p:tgtEl>
                                          <p:spTgt spid="109"/>
                                        </p:tgtEl>
                                      </p:cBhvr>
                                    </p:animEffect>
                                    <p:anim calcmode="lin" valueType="num">
                                      <p:cBhvr additive="repl">
                                        <p:cTn id="419" dur="1000" fill="hold"/>
                                        <p:tgtEl>
                                          <p:spTgt spid="109"/>
                                        </p:tgtEl>
                                        <p:attrNameLst>
                                          <p:attrName>ppt_x</p:attrName>
                                        </p:attrNameLst>
                                      </p:cBhvr>
                                      <p:tavLst>
                                        <p:tav tm="0">
                                          <p:val>
                                            <p:strVal val="#ppt_x"/>
                                          </p:val>
                                        </p:tav>
                                        <p:tav tm="100000">
                                          <p:val>
                                            <p:strVal val="#ppt_x"/>
                                          </p:val>
                                        </p:tav>
                                      </p:tavLst>
                                    </p:anim>
                                    <p:anim calcmode="lin" valueType="num">
                                      <p:cBhvr additive="repl">
                                        <p:cTn id="420"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1" name="PlaceHolder 1"/>
          <p:cNvSpPr>
            <a:spLocks noGrp="1"/>
          </p:cNvSpPr>
          <p:nvPr>
            <p:ph type="sldNum" idx="26"/>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51900D61-3325-4565-9C8A-C847EA2753A1}"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112" name="Rectangle 7"/>
          <p:cNvSpPr/>
          <p:nvPr/>
        </p:nvSpPr>
        <p:spPr>
          <a:xfrm>
            <a:off x="431640" y="82080"/>
            <a:ext cx="8254800" cy="121212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3600" strike="noStrike" u="none">
                <a:solidFill>
                  <a:srgbClr val="ff0000"/>
                </a:solidFill>
                <a:uFillTx/>
                <a:latin typeface="Myriad Pro"/>
                <a:ea typeface="Myriad Pro"/>
              </a:rPr>
              <a:t>The Impact of Artificial Intelligence (AI) and Machine Learning (ML) on Business Information.</a:t>
            </a:r>
            <a:endParaRPr b="0" lang="en-GB" sz="3600" strike="noStrike" u="none">
              <a:solidFill>
                <a:srgbClr val="000000"/>
              </a:solidFill>
              <a:uFillTx/>
              <a:latin typeface="Arial"/>
            </a:endParaRPr>
          </a:p>
          <a:p>
            <a:pPr algn="ctr" defTabSz="914400">
              <a:lnSpc>
                <a:spcPct val="100000"/>
              </a:lnSpc>
              <a:tabLst>
                <a:tab algn="l" pos="0"/>
              </a:tabLst>
            </a:pPr>
            <a:endParaRPr b="0" lang="en-GB" sz="3600" strike="noStrike" u="none">
              <a:solidFill>
                <a:srgbClr val="000000"/>
              </a:solidFill>
              <a:uFillTx/>
              <a:latin typeface="Arial"/>
            </a:endParaRPr>
          </a:p>
        </p:txBody>
      </p:sp>
      <p:sp>
        <p:nvSpPr>
          <p:cNvPr id="113" name="Content Placeholder 2"/>
          <p:cNvSpPr/>
          <p:nvPr/>
        </p:nvSpPr>
        <p:spPr>
          <a:xfrm>
            <a:off x="328680" y="996480"/>
            <a:ext cx="8383320" cy="448092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r>
              <a:rPr b="1" lang="en-GB" sz="3200" strike="noStrike" u="none">
                <a:solidFill>
                  <a:srgbClr val="000000"/>
                </a:solidFill>
                <a:uFillTx/>
                <a:latin typeface="Myriad Pro"/>
                <a:ea typeface="Myriad Pro"/>
              </a:rPr>
              <a:t>The Trend—and Why it Matters:</a:t>
            </a:r>
            <a:endParaRPr b="0" lang="en-GB" sz="3200" strike="noStrike" u="none">
              <a:solidFill>
                <a:srgbClr val="000000"/>
              </a:solidFill>
              <a:uFillTx/>
              <a:latin typeface="Arial"/>
            </a:endParaRPr>
          </a:p>
          <a:p>
            <a:pPr defTabSz="914400">
              <a:lnSpc>
                <a:spcPct val="100000"/>
              </a:lnSpc>
              <a:tabLst>
                <a:tab algn="l" pos="0"/>
              </a:tabLst>
            </a:pPr>
            <a:r>
              <a:rPr b="1" lang="en-GB" sz="3200" strike="noStrike" u="none">
                <a:solidFill>
                  <a:srgbClr val="000000"/>
                </a:solidFill>
                <a:uFillTx/>
                <a:latin typeface="Myriad Pro"/>
                <a:ea typeface="Myriad Pro"/>
              </a:rPr>
              <a:t> </a:t>
            </a:r>
            <a:endParaRPr b="0" lang="en-GB" sz="3200" strike="noStrike" u="none">
              <a:solidFill>
                <a:srgbClr val="000000"/>
              </a:solidFill>
              <a:uFillTx/>
              <a:latin typeface="Arial"/>
            </a:endParaRPr>
          </a:p>
          <a:p>
            <a:pPr lvl="1" indent="457200" algn="just" defTabSz="914400">
              <a:lnSpc>
                <a:spcPct val="100000"/>
              </a:lnSpc>
              <a:buClr>
                <a:srgbClr val="000000"/>
              </a:buClr>
              <a:buFont typeface="Wingdings" charset="2"/>
              <a:buChar char=""/>
              <a:tabLst>
                <a:tab algn="l" pos="0"/>
              </a:tabLst>
            </a:pPr>
            <a:r>
              <a:rPr b="0" lang="en-GB" sz="2800" strike="noStrike" u="none">
                <a:solidFill>
                  <a:srgbClr val="000000"/>
                </a:solidFill>
                <a:uFillTx/>
                <a:latin typeface="Myriad Pro"/>
                <a:ea typeface="Myriad Pro"/>
              </a:rPr>
              <a:t>With AI capabilities, such as machine learning (ML), computer vision, and natural-language processing (NLP), companies in all industries can use data and derive insights to automate processes, add or augment capabilities, and make better decisions. that value has been increasing.</a:t>
            </a: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421" dur="indefinite" restart="never" nodeType="tmRoot">
          <p:childTnLst>
            <p:seq>
              <p:cTn id="422" dur="indefinite" nodeType="mainSeq">
                <p:childTnLst>
                  <p:par>
                    <p:cTn id="423" fill="hold">
                      <p:stCondLst>
                        <p:cond delay="indefinite"/>
                      </p:stCondLst>
                      <p:childTnLst>
                        <p:par>
                          <p:cTn id="424" fill="hold">
                            <p:stCondLst>
                              <p:cond delay="0"/>
                            </p:stCondLst>
                            <p:childTnLst>
                              <p:par>
                                <p:cTn id="425" nodeType="clickEffect" fill="hold" presetClass="entr" presetID="16" presetSubtype="21">
                                  <p:stCondLst>
                                    <p:cond delay="0"/>
                                  </p:stCondLst>
                                  <p:childTnLst>
                                    <p:set>
                                      <p:cBhvr>
                                        <p:cTn id="426" dur="1" fill="hold">
                                          <p:stCondLst>
                                            <p:cond delay="0"/>
                                          </p:stCondLst>
                                        </p:cTn>
                                        <p:tgtEl>
                                          <p:spTgt spid="112"/>
                                        </p:tgtEl>
                                        <p:attrNameLst>
                                          <p:attrName>style.visibility</p:attrName>
                                        </p:attrNameLst>
                                      </p:cBhvr>
                                      <p:to>
                                        <p:strVal val="visible"/>
                                      </p:to>
                                    </p:set>
                                    <p:animEffect filter="barn(inVertical)" transition="in">
                                      <p:cBhvr additive="repl">
                                        <p:cTn id="427" dur="500"/>
                                        <p:tgtEl>
                                          <p:spTgt spid="112"/>
                                        </p:tgtEl>
                                      </p:cBhvr>
                                    </p:animEffect>
                                  </p:childTnLst>
                                </p:cTn>
                              </p:par>
                            </p:childTnLst>
                          </p:cTn>
                        </p:par>
                      </p:childTnLst>
                    </p:cTn>
                  </p:par>
                  <p:par>
                    <p:cTn id="428" fill="hold">
                      <p:stCondLst>
                        <p:cond delay="indefinite"/>
                      </p:stCondLst>
                      <p:childTnLst>
                        <p:par>
                          <p:cTn id="429" fill="hold">
                            <p:stCondLst>
                              <p:cond delay="0"/>
                            </p:stCondLst>
                            <p:childTnLst>
                              <p:par>
                                <p:cTn id="430" nodeType="clickEffect" fill="hold" presetClass="entr" presetID="42">
                                  <p:stCondLst>
                                    <p:cond delay="0"/>
                                  </p:stCondLst>
                                  <p:childTnLst>
                                    <p:set>
                                      <p:cBhvr>
                                        <p:cTn id="431" dur="1" fill="hold">
                                          <p:stCondLst>
                                            <p:cond delay="0"/>
                                          </p:stCondLst>
                                        </p:cTn>
                                        <p:tgtEl>
                                          <p:spTgt spid="113"/>
                                        </p:tgtEl>
                                        <p:attrNameLst>
                                          <p:attrName>style.visibility</p:attrName>
                                        </p:attrNameLst>
                                      </p:cBhvr>
                                      <p:to>
                                        <p:strVal val="visible"/>
                                      </p:to>
                                    </p:set>
                                    <p:animEffect filter="fade" transition="in">
                                      <p:cBhvr additive="repl">
                                        <p:cTn id="432" dur="1000"/>
                                        <p:tgtEl>
                                          <p:spTgt spid="113"/>
                                        </p:tgtEl>
                                      </p:cBhvr>
                                    </p:animEffect>
                                    <p:anim calcmode="lin" valueType="num">
                                      <p:cBhvr additive="repl">
                                        <p:cTn id="433" dur="1000" fill="hold"/>
                                        <p:tgtEl>
                                          <p:spTgt spid="113"/>
                                        </p:tgtEl>
                                        <p:attrNameLst>
                                          <p:attrName>ppt_x</p:attrName>
                                        </p:attrNameLst>
                                      </p:cBhvr>
                                      <p:tavLst>
                                        <p:tav tm="0">
                                          <p:val>
                                            <p:strVal val="#ppt_x"/>
                                          </p:val>
                                        </p:tav>
                                        <p:tav tm="100000">
                                          <p:val>
                                            <p:strVal val="#ppt_x"/>
                                          </p:val>
                                        </p:tav>
                                      </p:tavLst>
                                    </p:anim>
                                    <p:anim calcmode="lin" valueType="num">
                                      <p:cBhvr additive="repl">
                                        <p:cTn id="434" dur="1000" fill="hold"/>
                                        <p:tgtEl>
                                          <p:spTgt spid="1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4" name="PlaceHolder 1"/>
          <p:cNvSpPr>
            <a:spLocks noGrp="1"/>
          </p:cNvSpPr>
          <p:nvPr>
            <p:ph type="sldNum" idx="27"/>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B0CA0272-1E97-473E-A38F-DA873BA7EFE0}"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115" name="Rectangle 7"/>
          <p:cNvSpPr/>
          <p:nvPr/>
        </p:nvSpPr>
        <p:spPr>
          <a:xfrm>
            <a:off x="431640" y="82080"/>
            <a:ext cx="8254800" cy="121212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3600" strike="noStrike" u="none">
                <a:solidFill>
                  <a:srgbClr val="ff0000"/>
                </a:solidFill>
                <a:uFillTx/>
                <a:latin typeface="Myriad Pro"/>
                <a:ea typeface="Myriad Pro"/>
              </a:rPr>
              <a:t>The Impact of Artificial Intelligence (AI) and Machine Learning (ML) on Business Information.</a:t>
            </a:r>
            <a:endParaRPr b="0" lang="en-GB" sz="3600" strike="noStrike" u="none">
              <a:solidFill>
                <a:srgbClr val="000000"/>
              </a:solidFill>
              <a:uFillTx/>
              <a:latin typeface="Arial"/>
            </a:endParaRPr>
          </a:p>
          <a:p>
            <a:pPr algn="ctr" defTabSz="914400">
              <a:lnSpc>
                <a:spcPct val="100000"/>
              </a:lnSpc>
              <a:tabLst>
                <a:tab algn="l" pos="0"/>
              </a:tabLst>
            </a:pPr>
            <a:endParaRPr b="0" lang="en-GB" sz="3600" strike="noStrike" u="none">
              <a:solidFill>
                <a:srgbClr val="000000"/>
              </a:solidFill>
              <a:uFillTx/>
              <a:latin typeface="Arial"/>
            </a:endParaRPr>
          </a:p>
        </p:txBody>
      </p:sp>
      <p:sp>
        <p:nvSpPr>
          <p:cNvPr id="116" name="Content Placeholder 2"/>
          <p:cNvSpPr/>
          <p:nvPr/>
        </p:nvSpPr>
        <p:spPr>
          <a:xfrm>
            <a:off x="133560" y="1438560"/>
            <a:ext cx="8629920" cy="3566160"/>
          </a:xfrm>
          <a:prstGeom prst="rect">
            <a:avLst/>
          </a:prstGeom>
          <a:noFill/>
          <a:ln w="12700">
            <a:noFill/>
          </a:ln>
        </p:spPr>
        <p:style>
          <a:lnRef idx="0"/>
          <a:fillRef idx="0"/>
          <a:effectRef idx="0"/>
          <a:fontRef idx="minor"/>
        </p:style>
        <p:txBody>
          <a:bodyPr lIns="45720" rIns="45720" tIns="45000" bIns="45000" anchor="t">
            <a:spAutoFit/>
          </a:bodyPr>
          <a:p>
            <a:pPr defTabSz="914400">
              <a:lnSpc>
                <a:spcPct val="100000"/>
              </a:lnSpc>
              <a:tabLst>
                <a:tab algn="l" pos="0"/>
              </a:tabLst>
            </a:pPr>
            <a:endParaRPr b="0" lang="en-GB" sz="2800" strike="noStrike" u="none">
              <a:solidFill>
                <a:srgbClr val="000000"/>
              </a:solidFill>
              <a:uFillTx/>
              <a:latin typeface="Arial"/>
            </a:endParaRPr>
          </a:p>
          <a:p>
            <a:pPr defTabSz="914400">
              <a:lnSpc>
                <a:spcPct val="100000"/>
              </a:lnSpc>
              <a:tabLst>
                <a:tab algn="l" pos="0"/>
              </a:tabLst>
            </a:pPr>
            <a:r>
              <a:rPr b="1" lang="en-GB" sz="3200" strike="noStrike" u="none">
                <a:solidFill>
                  <a:srgbClr val="000000"/>
                </a:solidFill>
                <a:uFillTx/>
                <a:latin typeface="Myriad Pro"/>
                <a:ea typeface="Myriad Pro"/>
              </a:rPr>
              <a:t>The Trend—and Why it Matters:</a:t>
            </a:r>
            <a:endParaRPr b="0" lang="en-GB" sz="3200" strike="noStrike" u="none">
              <a:solidFill>
                <a:srgbClr val="000000"/>
              </a:solidFill>
              <a:uFillTx/>
              <a:latin typeface="Arial"/>
            </a:endParaRPr>
          </a:p>
          <a:p>
            <a:pPr defTabSz="914400">
              <a:lnSpc>
                <a:spcPct val="100000"/>
              </a:lnSpc>
              <a:tabLst>
                <a:tab algn="l" pos="0"/>
              </a:tabLst>
            </a:pPr>
            <a:r>
              <a:rPr b="1" lang="en-GB" sz="2800" strike="noStrike" u="none">
                <a:solidFill>
                  <a:srgbClr val="000000"/>
                </a:solidFill>
                <a:uFillTx/>
                <a:latin typeface="Myriad Pro"/>
                <a:ea typeface="Myriad Pro"/>
              </a:rPr>
              <a:t> </a:t>
            </a:r>
            <a:endParaRPr b="0" lang="en-GB" sz="2800" strike="noStrike" u="none">
              <a:solidFill>
                <a:srgbClr val="000000"/>
              </a:solidFill>
              <a:uFillTx/>
              <a:latin typeface="Arial"/>
            </a:endParaRPr>
          </a:p>
          <a:p>
            <a:pPr lvl="1" indent="457200" algn="just" defTabSz="914400">
              <a:lnSpc>
                <a:spcPct val="100000"/>
              </a:lnSpc>
              <a:buClr>
                <a:srgbClr val="000000"/>
              </a:buClr>
              <a:buFont typeface="Wingdings" charset="2"/>
              <a:buChar char=""/>
              <a:tabLst>
                <a:tab algn="l" pos="0"/>
              </a:tabLst>
            </a:pPr>
            <a:r>
              <a:rPr b="0" lang="en-GB" sz="2800" strike="noStrike" u="none">
                <a:solidFill>
                  <a:srgbClr val="000000"/>
                </a:solidFill>
                <a:uFillTx/>
                <a:latin typeface="Myriad Pro"/>
                <a:ea typeface="Myriad Pro"/>
              </a:rPr>
              <a:t>McKinsey research estimates the potential economic value at stake from applied AI to be $17 trillion to $26 trillion, and the share of companies pursuing that value has been increasing (McKinsey, 2023).</a:t>
            </a:r>
            <a:endParaRPr b="0" lang="en-GB" sz="28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435" dur="indefinite" restart="never" nodeType="tmRoot">
          <p:childTnLst>
            <p:seq>
              <p:cTn id="436" dur="indefinite" nodeType="mainSeq">
                <p:childTnLst>
                  <p:par>
                    <p:cTn id="437" fill="hold">
                      <p:stCondLst>
                        <p:cond delay="indefinite"/>
                      </p:stCondLst>
                      <p:childTnLst>
                        <p:par>
                          <p:cTn id="438" fill="hold">
                            <p:stCondLst>
                              <p:cond delay="0"/>
                            </p:stCondLst>
                            <p:childTnLst>
                              <p:par>
                                <p:cTn id="439" nodeType="clickEffect" fill="hold" presetClass="entr" presetID="16" presetSubtype="21">
                                  <p:stCondLst>
                                    <p:cond delay="0"/>
                                  </p:stCondLst>
                                  <p:childTnLst>
                                    <p:set>
                                      <p:cBhvr>
                                        <p:cTn id="440" dur="1" fill="hold">
                                          <p:stCondLst>
                                            <p:cond delay="0"/>
                                          </p:stCondLst>
                                        </p:cTn>
                                        <p:tgtEl>
                                          <p:spTgt spid="115"/>
                                        </p:tgtEl>
                                        <p:attrNameLst>
                                          <p:attrName>style.visibility</p:attrName>
                                        </p:attrNameLst>
                                      </p:cBhvr>
                                      <p:to>
                                        <p:strVal val="visible"/>
                                      </p:to>
                                    </p:set>
                                    <p:animEffect filter="barn(inVertical)" transition="in">
                                      <p:cBhvr additive="repl">
                                        <p:cTn id="441" dur="500"/>
                                        <p:tgtEl>
                                          <p:spTgt spid="115"/>
                                        </p:tgtEl>
                                      </p:cBhvr>
                                    </p:animEffect>
                                  </p:childTnLst>
                                </p:cTn>
                              </p:par>
                            </p:childTnLst>
                          </p:cTn>
                        </p:par>
                      </p:childTnLst>
                    </p:cTn>
                  </p:par>
                  <p:par>
                    <p:cTn id="442" fill="hold">
                      <p:stCondLst>
                        <p:cond delay="indefinite"/>
                      </p:stCondLst>
                      <p:childTnLst>
                        <p:par>
                          <p:cTn id="443" fill="hold">
                            <p:stCondLst>
                              <p:cond delay="0"/>
                            </p:stCondLst>
                            <p:childTnLst>
                              <p:par>
                                <p:cTn id="444" nodeType="clickEffect" fill="hold" presetClass="entr" presetID="42">
                                  <p:stCondLst>
                                    <p:cond delay="0"/>
                                  </p:stCondLst>
                                  <p:childTnLst>
                                    <p:set>
                                      <p:cBhvr>
                                        <p:cTn id="445" dur="1" fill="hold">
                                          <p:stCondLst>
                                            <p:cond delay="0"/>
                                          </p:stCondLst>
                                        </p:cTn>
                                        <p:tgtEl>
                                          <p:spTgt spid="116"/>
                                        </p:tgtEl>
                                        <p:attrNameLst>
                                          <p:attrName>style.visibility</p:attrName>
                                        </p:attrNameLst>
                                      </p:cBhvr>
                                      <p:to>
                                        <p:strVal val="visible"/>
                                      </p:to>
                                    </p:set>
                                    <p:animEffect filter="fade" transition="in">
                                      <p:cBhvr additive="repl">
                                        <p:cTn id="446" dur="1000"/>
                                        <p:tgtEl>
                                          <p:spTgt spid="116"/>
                                        </p:tgtEl>
                                      </p:cBhvr>
                                    </p:animEffect>
                                    <p:anim calcmode="lin" valueType="num">
                                      <p:cBhvr additive="repl">
                                        <p:cTn id="447" dur="1000" fill="hold"/>
                                        <p:tgtEl>
                                          <p:spTgt spid="116"/>
                                        </p:tgtEl>
                                        <p:attrNameLst>
                                          <p:attrName>ppt_x</p:attrName>
                                        </p:attrNameLst>
                                      </p:cBhvr>
                                      <p:tavLst>
                                        <p:tav tm="0">
                                          <p:val>
                                            <p:strVal val="#ppt_x"/>
                                          </p:val>
                                        </p:tav>
                                        <p:tav tm="100000">
                                          <p:val>
                                            <p:strVal val="#ppt_x"/>
                                          </p:val>
                                        </p:tav>
                                      </p:tavLst>
                                    </p:anim>
                                    <p:anim calcmode="lin" valueType="num">
                                      <p:cBhvr additive="repl">
                                        <p:cTn id="448" dur="1000" fill="hold"/>
                                        <p:tgtEl>
                                          <p:spTgt spid="1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7" name="PlaceHolder 1"/>
          <p:cNvSpPr>
            <a:spLocks noGrp="1"/>
          </p:cNvSpPr>
          <p:nvPr>
            <p:ph type="sldNum" idx="28"/>
          </p:nvPr>
        </p:nvSpPr>
        <p:spPr>
          <a:xfrm>
            <a:off x="8524800" y="6448320"/>
            <a:ext cx="161640" cy="205560"/>
          </a:xfrm>
          <a:prstGeom prst="rect">
            <a:avLst/>
          </a:prstGeom>
          <a:noFill/>
          <a:ln w="12600">
            <a:noFill/>
          </a:ln>
        </p:spPr>
        <p:txBody>
          <a:bodyPr lIns="45720" rIns="45720" tIns="45000" bIns="45000" anchor="ctr">
            <a:noAutofit/>
          </a:bodyPr>
          <a:lstStyle>
            <a:lvl1pPr indent="0" algn="r" defTabSz="914400">
              <a:lnSpc>
                <a:spcPct val="100000"/>
              </a:lnSpc>
              <a:buNone/>
              <a:tabLst>
                <a:tab algn="l" pos="0"/>
              </a:tabLst>
              <a:defRPr b="0" lang="en-GB" sz="900" strike="noStrike" u="none">
                <a:solidFill>
                  <a:srgbClr val="888888"/>
                </a:solidFill>
                <a:uFillTx/>
                <a:latin typeface="Calibri"/>
                <a:ea typeface="Calibri"/>
              </a:defRPr>
            </a:lvl1pPr>
          </a:lstStyle>
          <a:p>
            <a:pPr indent="0" algn="r" defTabSz="914400">
              <a:lnSpc>
                <a:spcPct val="100000"/>
              </a:lnSpc>
              <a:buNone/>
              <a:tabLst>
                <a:tab algn="l" pos="0"/>
              </a:tabLst>
            </a:pPr>
            <a:fld id="{A1EF36D4-7800-4A0C-9053-8F9E2D5F9AEC}" type="slidenum">
              <a:rPr b="0" lang="en-GB" sz="900" strike="noStrike" u="none">
                <a:solidFill>
                  <a:srgbClr val="888888"/>
                </a:solidFill>
                <a:uFillTx/>
                <a:latin typeface="Calibri"/>
                <a:ea typeface="Calibri"/>
              </a:rPr>
              <a:t>&lt;number&gt;</a:t>
            </a:fld>
            <a:endParaRPr b="0" lang="en-GB" sz="900" strike="noStrike" u="none">
              <a:solidFill>
                <a:srgbClr val="000000"/>
              </a:solidFill>
              <a:uFillTx/>
              <a:latin typeface="Times New Roman"/>
            </a:endParaRPr>
          </a:p>
        </p:txBody>
      </p:sp>
      <p:sp>
        <p:nvSpPr>
          <p:cNvPr id="118" name="Rectangle 7"/>
          <p:cNvSpPr/>
          <p:nvPr/>
        </p:nvSpPr>
        <p:spPr>
          <a:xfrm>
            <a:off x="431640" y="82080"/>
            <a:ext cx="8254800" cy="1212120"/>
          </a:xfrm>
          <a:prstGeom prst="rect">
            <a:avLst/>
          </a:prstGeom>
          <a:noFill/>
          <a:ln w="12700">
            <a:noFill/>
          </a:ln>
        </p:spPr>
        <p:style>
          <a:lnRef idx="0"/>
          <a:fillRef idx="0"/>
          <a:effectRef idx="0"/>
          <a:fontRef idx="minor"/>
        </p:style>
        <p:txBody>
          <a:bodyPr lIns="34200" rIns="34200" tIns="34200" bIns="34200" anchor="ctr">
            <a:normAutofit fontScale="70000" lnSpcReduction="19999"/>
          </a:bodyPr>
          <a:p>
            <a:pPr algn="ctr" defTabSz="914400">
              <a:lnSpc>
                <a:spcPct val="100000"/>
              </a:lnSpc>
              <a:tabLst>
                <a:tab algn="l" pos="0"/>
              </a:tabLst>
            </a:pPr>
            <a:r>
              <a:rPr b="1" lang="en-GB" sz="3600" strike="noStrike" u="none">
                <a:solidFill>
                  <a:srgbClr val="0070c0"/>
                </a:solidFill>
                <a:uFillTx/>
                <a:latin typeface="Myriad Pro"/>
                <a:ea typeface="Myriad Pro"/>
              </a:rPr>
              <a:t> </a:t>
            </a:r>
            <a:endParaRPr b="0" lang="en-GB" sz="3600" strike="noStrike" u="none">
              <a:solidFill>
                <a:srgbClr val="000000"/>
              </a:solidFill>
              <a:uFillTx/>
              <a:latin typeface="Arial"/>
            </a:endParaRPr>
          </a:p>
          <a:p>
            <a:pPr algn="ctr" defTabSz="914400">
              <a:lnSpc>
                <a:spcPct val="100000"/>
              </a:lnSpc>
              <a:tabLst>
                <a:tab algn="l" pos="0"/>
              </a:tabLst>
            </a:pPr>
            <a:r>
              <a:rPr b="1" lang="en-GB" sz="3600" strike="noStrike" u="none">
                <a:solidFill>
                  <a:srgbClr val="ff0000"/>
                </a:solidFill>
                <a:uFillTx/>
                <a:latin typeface="Myriad Pro"/>
                <a:ea typeface="Myriad Pro"/>
              </a:rPr>
              <a:t>The Impact of Artificial Intelligence (AI) and Machine Learning (ML) on Business Information.</a:t>
            </a:r>
            <a:endParaRPr b="0" lang="en-GB" sz="3600" strike="noStrike" u="none">
              <a:solidFill>
                <a:srgbClr val="000000"/>
              </a:solidFill>
              <a:uFillTx/>
              <a:latin typeface="Arial"/>
            </a:endParaRPr>
          </a:p>
          <a:p>
            <a:pPr algn="ctr" defTabSz="914400">
              <a:lnSpc>
                <a:spcPct val="100000"/>
              </a:lnSpc>
              <a:tabLst>
                <a:tab algn="l" pos="0"/>
              </a:tabLst>
            </a:pPr>
            <a:endParaRPr b="0" lang="en-GB" sz="3600" strike="noStrike" u="none">
              <a:solidFill>
                <a:srgbClr val="000000"/>
              </a:solidFill>
              <a:uFillTx/>
              <a:latin typeface="Arial"/>
            </a:endParaRPr>
          </a:p>
        </p:txBody>
      </p:sp>
      <p:sp>
        <p:nvSpPr>
          <p:cNvPr id="119" name="Content Placeholder 2"/>
          <p:cNvSpPr/>
          <p:nvPr/>
        </p:nvSpPr>
        <p:spPr>
          <a:xfrm>
            <a:off x="328680" y="996480"/>
            <a:ext cx="8629920" cy="4967640"/>
          </a:xfrm>
          <a:prstGeom prst="rect">
            <a:avLst/>
          </a:prstGeom>
          <a:noFill/>
          <a:ln w="12700">
            <a:noFill/>
          </a:ln>
        </p:spPr>
        <p:style>
          <a:lnRef idx="0"/>
          <a:fillRef idx="0"/>
          <a:effectRef idx="0"/>
          <a:fontRef idx="minor"/>
        </p:style>
        <p:txBody>
          <a:bodyPr lIns="45720" rIns="45720" tIns="45000" bIns="45000" anchor="t">
            <a:spAutoFit/>
          </a:bodyPr>
          <a:p>
            <a:pPr marL="514440" indent="-514440" algn="just" defTabSz="914400">
              <a:lnSpc>
                <a:spcPct val="100000"/>
              </a:lnSpc>
              <a:buClr>
                <a:srgbClr val="000000"/>
              </a:buClr>
              <a:buFont typeface="Wingdings" charset="2"/>
              <a:buChar char=""/>
            </a:pPr>
            <a:r>
              <a:rPr b="0" lang="en-GB" sz="3200" strike="noStrike" u="none">
                <a:solidFill>
                  <a:srgbClr val="000000"/>
                </a:solidFill>
                <a:uFillTx/>
                <a:latin typeface="Myriad Pro"/>
                <a:ea typeface="Myriad Pro"/>
              </a:rPr>
              <a:t>McKinsey’s (2023) future outlook report shows that the four industries likely to see the earliest economic impact from quantum computing are:</a:t>
            </a:r>
            <a:endParaRPr b="0" lang="en-GB" sz="3200" strike="noStrike" u="none">
              <a:solidFill>
                <a:srgbClr val="000000"/>
              </a:solidFill>
              <a:uFillTx/>
              <a:latin typeface="Arial"/>
            </a:endParaRPr>
          </a:p>
          <a:p>
            <a:pPr marL="457200" indent="-457200" algn="just" defTabSz="914400">
              <a:lnSpc>
                <a:spcPct val="100000"/>
              </a:lnSpc>
              <a:buClr>
                <a:srgbClr val="000000"/>
              </a:buClr>
              <a:buFont typeface="Wingdings" charset="2"/>
              <a:buChar char=""/>
            </a:pPr>
            <a:r>
              <a:rPr b="0" lang="en-GB" sz="3200" strike="noStrike" u="none">
                <a:solidFill>
                  <a:srgbClr val="000000"/>
                </a:solidFill>
                <a:uFillTx/>
                <a:latin typeface="Myriad Pro"/>
                <a:ea typeface="Myriad Pro"/>
              </a:rPr>
              <a:t>     </a:t>
            </a:r>
            <a:r>
              <a:rPr b="0" lang="en-GB" sz="3200" strike="noStrike" u="none">
                <a:solidFill>
                  <a:srgbClr val="000000"/>
                </a:solidFill>
                <a:uFillTx/>
                <a:latin typeface="Myriad Pro"/>
                <a:ea typeface="Myriad Pro"/>
              </a:rPr>
              <a:t>automotive, </a:t>
            </a:r>
            <a:endParaRPr b="0" lang="en-GB" sz="3200" strike="noStrike" u="none">
              <a:solidFill>
                <a:srgbClr val="000000"/>
              </a:solidFill>
              <a:uFillTx/>
              <a:latin typeface="Arial"/>
            </a:endParaRPr>
          </a:p>
          <a:p>
            <a:pPr marL="457200" indent="-457200" algn="just" defTabSz="914400">
              <a:lnSpc>
                <a:spcPct val="100000"/>
              </a:lnSpc>
              <a:buClr>
                <a:srgbClr val="000000"/>
              </a:buClr>
              <a:buFont typeface="Wingdings" charset="2"/>
              <a:buChar char=""/>
            </a:pPr>
            <a:r>
              <a:rPr b="0" lang="en-GB" sz="3200" strike="noStrike" u="none">
                <a:solidFill>
                  <a:srgbClr val="000000"/>
                </a:solidFill>
                <a:uFillTx/>
                <a:latin typeface="Myriad Pro"/>
                <a:ea typeface="Myriad Pro"/>
              </a:rPr>
              <a:t>     </a:t>
            </a:r>
            <a:r>
              <a:rPr b="0" lang="en-GB" sz="3200" strike="noStrike" u="none">
                <a:solidFill>
                  <a:srgbClr val="000000"/>
                </a:solidFill>
                <a:uFillTx/>
                <a:latin typeface="Myriad Pro"/>
                <a:ea typeface="Myriad Pro"/>
              </a:rPr>
              <a:t>chemicals, </a:t>
            </a:r>
            <a:endParaRPr b="0" lang="en-GB" sz="3200" strike="noStrike" u="none">
              <a:solidFill>
                <a:srgbClr val="000000"/>
              </a:solidFill>
              <a:uFillTx/>
              <a:latin typeface="Arial"/>
            </a:endParaRPr>
          </a:p>
          <a:p>
            <a:pPr marL="457200" indent="-457200" algn="just" defTabSz="914400">
              <a:lnSpc>
                <a:spcPct val="100000"/>
              </a:lnSpc>
              <a:buClr>
                <a:srgbClr val="000000"/>
              </a:buClr>
              <a:buFont typeface="Wingdings" charset="2"/>
              <a:buChar char=""/>
            </a:pPr>
            <a:r>
              <a:rPr b="0" lang="en-GB" sz="3200" strike="noStrike" u="none">
                <a:solidFill>
                  <a:srgbClr val="000000"/>
                </a:solidFill>
                <a:uFillTx/>
                <a:latin typeface="Myriad Pro"/>
                <a:ea typeface="Myriad Pro"/>
              </a:rPr>
              <a:t>     </a:t>
            </a:r>
            <a:r>
              <a:rPr b="0" lang="en-GB" sz="3200" strike="noStrike" u="none">
                <a:solidFill>
                  <a:srgbClr val="000000"/>
                </a:solidFill>
                <a:uFillTx/>
                <a:latin typeface="Myriad Pro"/>
                <a:ea typeface="Myriad Pro"/>
              </a:rPr>
              <a:t>financial services, and,</a:t>
            </a:r>
            <a:endParaRPr b="0" lang="en-GB" sz="3200" strike="noStrike" u="none">
              <a:solidFill>
                <a:srgbClr val="000000"/>
              </a:solidFill>
              <a:uFillTx/>
              <a:latin typeface="Arial"/>
            </a:endParaRPr>
          </a:p>
          <a:p>
            <a:pPr marL="457200" indent="-457200" algn="just" defTabSz="914400">
              <a:lnSpc>
                <a:spcPct val="100000"/>
              </a:lnSpc>
              <a:buClr>
                <a:srgbClr val="000000"/>
              </a:buClr>
              <a:buFont typeface="Wingdings" charset="2"/>
              <a:buChar char=""/>
            </a:pPr>
            <a:r>
              <a:rPr b="0" lang="en-GB" sz="3200" strike="noStrike" u="none">
                <a:solidFill>
                  <a:srgbClr val="000000"/>
                </a:solidFill>
                <a:uFillTx/>
                <a:latin typeface="Myriad Pro"/>
                <a:ea typeface="Myriad Pro"/>
              </a:rPr>
              <a:t>     </a:t>
            </a:r>
            <a:r>
              <a:rPr b="0" lang="en-GB" sz="3200" strike="noStrike" u="none">
                <a:solidFill>
                  <a:srgbClr val="000000"/>
                </a:solidFill>
                <a:uFillTx/>
                <a:latin typeface="Myriad Pro"/>
                <a:ea typeface="Myriad Pro"/>
              </a:rPr>
              <a:t>life sciences—stand to potentially gain up</a:t>
            </a:r>
            <a:endParaRPr b="0" lang="en-GB" sz="3200" strike="noStrike" u="none">
              <a:solidFill>
                <a:srgbClr val="000000"/>
              </a:solidFill>
              <a:uFillTx/>
              <a:latin typeface="Arial"/>
            </a:endParaRPr>
          </a:p>
          <a:p>
            <a:pPr algn="just" defTabSz="914400">
              <a:lnSpc>
                <a:spcPct val="100000"/>
              </a:lnSpc>
              <a:tabLst>
                <a:tab algn="l" pos="0"/>
              </a:tabLst>
            </a:pPr>
            <a:r>
              <a:rPr b="0" lang="en-GB" sz="3200" strike="noStrike" u="none">
                <a:solidFill>
                  <a:srgbClr val="000000"/>
                </a:solidFill>
                <a:uFillTx/>
                <a:latin typeface="Myriad Pro"/>
                <a:ea typeface="Myriad Pro"/>
              </a:rPr>
              <a:t>         </a:t>
            </a:r>
            <a:r>
              <a:rPr b="0" lang="en-GB" sz="3200" strike="noStrike" u="none">
                <a:solidFill>
                  <a:srgbClr val="000000"/>
                </a:solidFill>
                <a:uFillTx/>
                <a:latin typeface="Myriad Pro"/>
                <a:ea typeface="Myriad Pro"/>
              </a:rPr>
              <a:t>to $1.3 trillion in value by 2035.</a:t>
            </a:r>
            <a:endParaRPr b="0" lang="en-GB" sz="3200" strike="noStrike" u="none">
              <a:solidFill>
                <a:srgbClr val="000000"/>
              </a:solidFill>
              <a:uFillTx/>
              <a:latin typeface="Arial"/>
            </a:endParaRPr>
          </a:p>
        </p:txBody>
      </p:sp>
    </p:spTree>
  </p:cSld>
  <mc:AlternateContent>
    <mc:Choice Requires="p14">
      <p:transition spd="slow" p14:dur="2000"/>
    </mc:Choice>
    <mc:Fallback>
      <p:transition spd="slow"/>
    </mc:Fallback>
  </mc:AlternateContent>
  <p:timing>
    <p:tnLst>
      <p:par>
        <p:cTn id="449" dur="indefinite" restart="never" nodeType="tmRoot">
          <p:childTnLst>
            <p:seq>
              <p:cTn id="450" dur="indefinite" nodeType="mainSeq">
                <p:childTnLst>
                  <p:par>
                    <p:cTn id="451" fill="hold">
                      <p:stCondLst>
                        <p:cond delay="indefinite"/>
                      </p:stCondLst>
                      <p:childTnLst>
                        <p:par>
                          <p:cTn id="452" fill="hold">
                            <p:stCondLst>
                              <p:cond delay="0"/>
                            </p:stCondLst>
                            <p:childTnLst>
                              <p:par>
                                <p:cTn id="453" nodeType="clickEffect" fill="hold" presetClass="entr" presetID="16" presetSubtype="21">
                                  <p:stCondLst>
                                    <p:cond delay="0"/>
                                  </p:stCondLst>
                                  <p:childTnLst>
                                    <p:set>
                                      <p:cBhvr>
                                        <p:cTn id="454" dur="1" fill="hold">
                                          <p:stCondLst>
                                            <p:cond delay="0"/>
                                          </p:stCondLst>
                                        </p:cTn>
                                        <p:tgtEl>
                                          <p:spTgt spid="118"/>
                                        </p:tgtEl>
                                        <p:attrNameLst>
                                          <p:attrName>style.visibility</p:attrName>
                                        </p:attrNameLst>
                                      </p:cBhvr>
                                      <p:to>
                                        <p:strVal val="visible"/>
                                      </p:to>
                                    </p:set>
                                    <p:animEffect filter="barn(inVertical)" transition="in">
                                      <p:cBhvr additive="repl">
                                        <p:cTn id="455" dur="500"/>
                                        <p:tgtEl>
                                          <p:spTgt spid="118"/>
                                        </p:tgtEl>
                                      </p:cBhvr>
                                    </p:animEffect>
                                  </p:childTnLst>
                                </p:cTn>
                              </p:par>
                            </p:childTnLst>
                          </p:cTn>
                        </p:par>
                      </p:childTnLst>
                    </p:cTn>
                  </p:par>
                  <p:par>
                    <p:cTn id="456" fill="hold">
                      <p:stCondLst>
                        <p:cond delay="indefinite"/>
                      </p:stCondLst>
                      <p:childTnLst>
                        <p:par>
                          <p:cTn id="457" fill="hold">
                            <p:stCondLst>
                              <p:cond delay="0"/>
                            </p:stCondLst>
                            <p:childTnLst>
                              <p:par>
                                <p:cTn id="458" nodeType="clickEffect" fill="hold" presetClass="entr" presetID="42">
                                  <p:stCondLst>
                                    <p:cond delay="0"/>
                                  </p:stCondLst>
                                  <p:childTnLst>
                                    <p:set>
                                      <p:cBhvr>
                                        <p:cTn id="459" dur="1" fill="hold">
                                          <p:stCondLst>
                                            <p:cond delay="0"/>
                                          </p:stCondLst>
                                        </p:cTn>
                                        <p:tgtEl>
                                          <p:spTgt spid="119"/>
                                        </p:tgtEl>
                                        <p:attrNameLst>
                                          <p:attrName>style.visibility</p:attrName>
                                        </p:attrNameLst>
                                      </p:cBhvr>
                                      <p:to>
                                        <p:strVal val="visible"/>
                                      </p:to>
                                    </p:set>
                                    <p:animEffect filter="fade" transition="in">
                                      <p:cBhvr additive="repl">
                                        <p:cTn id="460" dur="1000"/>
                                        <p:tgtEl>
                                          <p:spTgt spid="119"/>
                                        </p:tgtEl>
                                      </p:cBhvr>
                                    </p:animEffect>
                                    <p:anim calcmode="lin" valueType="num">
                                      <p:cBhvr additive="repl">
                                        <p:cTn id="461" dur="1000" fill="hold"/>
                                        <p:tgtEl>
                                          <p:spTgt spid="119"/>
                                        </p:tgtEl>
                                        <p:attrNameLst>
                                          <p:attrName>ppt_x</p:attrName>
                                        </p:attrNameLst>
                                      </p:cBhvr>
                                      <p:tavLst>
                                        <p:tav tm="0">
                                          <p:val>
                                            <p:strVal val="#ppt_x"/>
                                          </p:val>
                                        </p:tav>
                                        <p:tav tm="100000">
                                          <p:val>
                                            <p:strVal val="#ppt_x"/>
                                          </p:val>
                                        </p:tav>
                                      </p:tavLst>
                                    </p:anim>
                                    <p:anim calcmode="lin" valueType="num">
                                      <p:cBhvr additive="repl">
                                        <p:cTn id="462" dur="1000" fill="hold"/>
                                        <p:tgtEl>
                                          <p:spTgt spid="1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0" name="PlaceHolder 1"/>
          <p:cNvSpPr>
            <a:spLocks noGrp="1"/>
          </p:cNvSpPr>
          <p:nvPr>
            <p:ph type="title"/>
          </p:nvPr>
        </p:nvSpPr>
        <p:spPr>
          <a:xfrm>
            <a:off x="185040" y="102600"/>
            <a:ext cx="8773920" cy="1088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2800" strike="noStrike" u="none">
                <a:solidFill>
                  <a:srgbClr val="ff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p:txBody>
      </p:sp>
      <p:sp>
        <p:nvSpPr>
          <p:cNvPr id="121" name="PlaceHolder 2"/>
          <p:cNvSpPr>
            <a:spLocks noGrp="1"/>
          </p:cNvSpPr>
          <p:nvPr>
            <p:ph/>
          </p:nvPr>
        </p:nvSpPr>
        <p:spPr>
          <a:xfrm>
            <a:off x="185040" y="1191960"/>
            <a:ext cx="8773920" cy="446904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Generative AI</a:t>
            </a: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r>
              <a:rPr b="0" lang="en-GB" sz="3200" strike="noStrike" u="none">
                <a:solidFill>
                  <a:srgbClr val="000000"/>
                </a:solidFill>
                <a:uFillTx/>
                <a:latin typeface="Myriad Pro"/>
                <a:ea typeface="Myriad Pro"/>
              </a:rPr>
              <a:t>Generative AI goes beyond </a:t>
            </a:r>
            <a:r>
              <a:rPr b="1" lang="en-GB" sz="3200" strike="noStrike" u="none">
                <a:solidFill>
                  <a:srgbClr val="000000"/>
                </a:solidFill>
                <a:uFillTx/>
                <a:latin typeface="Myriad Pro"/>
                <a:ea typeface="Myriad Pro"/>
              </a:rPr>
              <a:t>text</a:t>
            </a:r>
            <a:r>
              <a:rPr b="0" lang="en-GB" sz="3200" strike="noStrike" u="none">
                <a:solidFill>
                  <a:srgbClr val="000000"/>
                </a:solidFill>
                <a:uFillTx/>
                <a:latin typeface="Myriad Pro"/>
                <a:ea typeface="Myriad Pro"/>
              </a:rPr>
              <a:t> to </a:t>
            </a:r>
            <a:r>
              <a:rPr b="1" lang="en-GB" sz="3200" strike="noStrike" u="none">
                <a:solidFill>
                  <a:srgbClr val="000000"/>
                </a:solidFill>
                <a:uFillTx/>
                <a:latin typeface="Myriad Pro"/>
                <a:ea typeface="Myriad Pro"/>
              </a:rPr>
              <a:t>images</a:t>
            </a:r>
            <a:r>
              <a:rPr b="0" lang="en-GB" sz="3200" strike="noStrike" u="none">
                <a:solidFill>
                  <a:srgbClr val="000000"/>
                </a:solidFill>
                <a:uFillTx/>
                <a:latin typeface="Myriad Pro"/>
                <a:ea typeface="Myriad Pro"/>
              </a:rPr>
              <a:t> and </a:t>
            </a:r>
            <a:r>
              <a:rPr b="1" lang="en-GB" sz="3200" strike="noStrike" u="none">
                <a:solidFill>
                  <a:srgbClr val="000000"/>
                </a:solidFill>
                <a:uFillTx/>
                <a:latin typeface="Myriad Pro"/>
                <a:ea typeface="Myriad Pro"/>
              </a:rPr>
              <a:t>audio. </a:t>
            </a: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p:txBody>
      </p:sp>
      <p:pic>
        <p:nvPicPr>
          <p:cNvPr id="122" name="Picture 1" descr="A close up of a sign&#10;&#10;Description automatically generated"/>
          <p:cNvPicPr/>
          <p:nvPr/>
        </p:nvPicPr>
        <p:blipFill>
          <a:blip r:embed="rId1"/>
          <a:stretch/>
        </p:blipFill>
        <p:spPr>
          <a:xfrm>
            <a:off x="657720" y="1777320"/>
            <a:ext cx="7623000" cy="2167560"/>
          </a:xfrm>
          <a:prstGeom prst="rect">
            <a:avLst/>
          </a:prstGeom>
          <a:noFill/>
          <a:ln w="0">
            <a:noFill/>
          </a:ln>
        </p:spPr>
      </p:pic>
    </p:spTree>
  </p:cSld>
  <mc:AlternateContent>
    <mc:Choice Requires="p14">
      <p:transition spd="slow" p14:dur="2000"/>
    </mc:Choice>
    <mc:Fallback>
      <p:transition spd="slow"/>
    </mc:Fallback>
  </mc:AlternateContent>
  <p:timing>
    <p:tnLst>
      <p:par>
        <p:cTn id="463" dur="indefinite" restart="never" nodeType="tmRoot">
          <p:childTnLst>
            <p:seq>
              <p:cTn id="464" dur="indefinite" nodeType="mainSeq">
                <p:childTnLst>
                  <p:par>
                    <p:cTn id="465" fill="hold">
                      <p:stCondLst>
                        <p:cond delay="indefinite"/>
                      </p:stCondLst>
                      <p:childTnLst>
                        <p:par>
                          <p:cTn id="466" fill="hold">
                            <p:stCondLst>
                              <p:cond delay="0"/>
                            </p:stCondLst>
                            <p:childTnLst>
                              <p:par>
                                <p:cTn id="467" nodeType="clickEffect" fill="hold" presetClass="entr" presetID="16" presetSubtype="21">
                                  <p:stCondLst>
                                    <p:cond delay="0"/>
                                  </p:stCondLst>
                                  <p:childTnLst>
                                    <p:set>
                                      <p:cBhvr>
                                        <p:cTn id="468" dur="1" fill="hold">
                                          <p:stCondLst>
                                            <p:cond delay="0"/>
                                          </p:stCondLst>
                                        </p:cTn>
                                        <p:tgtEl>
                                          <p:spTgt spid="120"/>
                                        </p:tgtEl>
                                        <p:attrNameLst>
                                          <p:attrName>style.visibility</p:attrName>
                                        </p:attrNameLst>
                                      </p:cBhvr>
                                      <p:to>
                                        <p:strVal val="visible"/>
                                      </p:to>
                                    </p:set>
                                    <p:animEffect filter="barn(inVertical)" transition="in">
                                      <p:cBhvr additive="repl">
                                        <p:cTn id="469" dur="500"/>
                                        <p:tgtEl>
                                          <p:spTgt spid="120"/>
                                        </p:tgtEl>
                                      </p:cBhvr>
                                    </p:animEffect>
                                  </p:childTnLst>
                                </p:cTn>
                              </p:par>
                            </p:childTnLst>
                          </p:cTn>
                        </p:par>
                      </p:childTnLst>
                    </p:cTn>
                  </p:par>
                  <p:par>
                    <p:cTn id="470" fill="hold">
                      <p:stCondLst>
                        <p:cond delay="indefinite"/>
                      </p:stCondLst>
                      <p:childTnLst>
                        <p:par>
                          <p:cTn id="471" fill="hold">
                            <p:stCondLst>
                              <p:cond delay="0"/>
                            </p:stCondLst>
                            <p:childTnLst>
                              <p:par>
                                <p:cTn id="472" nodeType="clickEffect" fill="hold" presetClass="entr" presetID="42">
                                  <p:stCondLst>
                                    <p:cond delay="0"/>
                                  </p:stCondLst>
                                  <p:childTnLst>
                                    <p:set>
                                      <p:cBhvr>
                                        <p:cTn id="473" dur="1" fill="hold">
                                          <p:stCondLst>
                                            <p:cond delay="0"/>
                                          </p:stCondLst>
                                        </p:cTn>
                                        <p:tgtEl>
                                          <p:spTgt spid="121"/>
                                        </p:tgtEl>
                                        <p:attrNameLst>
                                          <p:attrName>style.visibility</p:attrName>
                                        </p:attrNameLst>
                                      </p:cBhvr>
                                      <p:to>
                                        <p:strVal val="visible"/>
                                      </p:to>
                                    </p:set>
                                    <p:animEffect filter="fade" transition="in">
                                      <p:cBhvr additive="repl">
                                        <p:cTn id="474" dur="1000"/>
                                        <p:tgtEl>
                                          <p:spTgt spid="121"/>
                                        </p:tgtEl>
                                      </p:cBhvr>
                                    </p:animEffect>
                                    <p:anim calcmode="lin" valueType="num">
                                      <p:cBhvr additive="repl">
                                        <p:cTn id="475" dur="1000" fill="hold"/>
                                        <p:tgtEl>
                                          <p:spTgt spid="121"/>
                                        </p:tgtEl>
                                        <p:attrNameLst>
                                          <p:attrName>ppt_x</p:attrName>
                                        </p:attrNameLst>
                                      </p:cBhvr>
                                      <p:tavLst>
                                        <p:tav tm="0">
                                          <p:val>
                                            <p:strVal val="#ppt_x"/>
                                          </p:val>
                                        </p:tav>
                                        <p:tav tm="100000">
                                          <p:val>
                                            <p:strVal val="#ppt_x"/>
                                          </p:val>
                                        </p:tav>
                                      </p:tavLst>
                                    </p:anim>
                                    <p:anim calcmode="lin" valueType="num">
                                      <p:cBhvr additive="repl">
                                        <p:cTn id="476" dur="10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3" name="PlaceHolder 1"/>
          <p:cNvSpPr>
            <a:spLocks noGrp="1"/>
          </p:cNvSpPr>
          <p:nvPr>
            <p:ph type="title"/>
          </p:nvPr>
        </p:nvSpPr>
        <p:spPr>
          <a:xfrm>
            <a:off x="185040" y="102600"/>
            <a:ext cx="8773920" cy="1088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2800" strike="noStrike" u="none">
                <a:solidFill>
                  <a:srgbClr val="ff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p:txBody>
      </p:sp>
      <p:sp>
        <p:nvSpPr>
          <p:cNvPr id="124" name="PlaceHolder 2"/>
          <p:cNvSpPr>
            <a:spLocks noGrp="1"/>
          </p:cNvSpPr>
          <p:nvPr>
            <p:ph/>
          </p:nvPr>
        </p:nvSpPr>
        <p:spPr>
          <a:xfrm>
            <a:off x="185040" y="1191960"/>
            <a:ext cx="8773920" cy="446904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Generative AI</a:t>
            </a: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p:txBody>
      </p:sp>
      <p:pic>
        <p:nvPicPr>
          <p:cNvPr id="125" name="Picture 2" descr="A screenshot of a computer&#10;&#10;Description automatically generated"/>
          <p:cNvPicPr/>
          <p:nvPr/>
        </p:nvPicPr>
        <p:blipFill>
          <a:blip r:embed="rId1"/>
          <a:stretch/>
        </p:blipFill>
        <p:spPr>
          <a:xfrm>
            <a:off x="185040" y="2115000"/>
            <a:ext cx="8609400" cy="3124440"/>
          </a:xfrm>
          <a:prstGeom prst="rect">
            <a:avLst/>
          </a:prstGeom>
          <a:noFill/>
          <a:ln w="0">
            <a:noFill/>
          </a:ln>
        </p:spPr>
      </p:pic>
    </p:spTree>
  </p:cSld>
  <mc:AlternateContent>
    <mc:Choice Requires="p14">
      <p:transition spd="slow" p14:dur="2000"/>
    </mc:Choice>
    <mc:Fallback>
      <p:transition spd="slow"/>
    </mc:Fallback>
  </mc:AlternateContent>
  <p:timing>
    <p:tnLst>
      <p:par>
        <p:cTn id="477" dur="indefinite" restart="never" nodeType="tmRoot">
          <p:childTnLst>
            <p:seq>
              <p:cTn id="478" dur="indefinite" nodeType="mainSeq">
                <p:childTnLst>
                  <p:par>
                    <p:cTn id="479" fill="hold">
                      <p:stCondLst>
                        <p:cond delay="indefinite"/>
                      </p:stCondLst>
                      <p:childTnLst>
                        <p:par>
                          <p:cTn id="480" fill="hold">
                            <p:stCondLst>
                              <p:cond delay="0"/>
                            </p:stCondLst>
                            <p:childTnLst>
                              <p:par>
                                <p:cTn id="481" nodeType="clickEffect" fill="hold" presetClass="entr" presetID="16" presetSubtype="21">
                                  <p:stCondLst>
                                    <p:cond delay="0"/>
                                  </p:stCondLst>
                                  <p:childTnLst>
                                    <p:set>
                                      <p:cBhvr>
                                        <p:cTn id="482" dur="1" fill="hold">
                                          <p:stCondLst>
                                            <p:cond delay="0"/>
                                          </p:stCondLst>
                                        </p:cTn>
                                        <p:tgtEl>
                                          <p:spTgt spid="123"/>
                                        </p:tgtEl>
                                        <p:attrNameLst>
                                          <p:attrName>style.visibility</p:attrName>
                                        </p:attrNameLst>
                                      </p:cBhvr>
                                      <p:to>
                                        <p:strVal val="visible"/>
                                      </p:to>
                                    </p:set>
                                    <p:animEffect filter="barn(inVertical)" transition="in">
                                      <p:cBhvr additive="repl">
                                        <p:cTn id="483" dur="500"/>
                                        <p:tgtEl>
                                          <p:spTgt spid="123"/>
                                        </p:tgtEl>
                                      </p:cBhvr>
                                    </p:animEffect>
                                  </p:childTnLst>
                                </p:cTn>
                              </p:par>
                            </p:childTnLst>
                          </p:cTn>
                        </p:par>
                      </p:childTnLst>
                    </p:cTn>
                  </p:par>
                  <p:par>
                    <p:cTn id="484" fill="hold">
                      <p:stCondLst>
                        <p:cond delay="indefinite"/>
                      </p:stCondLst>
                      <p:childTnLst>
                        <p:par>
                          <p:cTn id="485" fill="hold">
                            <p:stCondLst>
                              <p:cond delay="0"/>
                            </p:stCondLst>
                            <p:childTnLst>
                              <p:par>
                                <p:cTn id="486" nodeType="clickEffect" fill="hold" presetClass="entr" presetID="42">
                                  <p:stCondLst>
                                    <p:cond delay="0"/>
                                  </p:stCondLst>
                                  <p:childTnLst>
                                    <p:set>
                                      <p:cBhvr>
                                        <p:cTn id="487" dur="1" fill="hold">
                                          <p:stCondLst>
                                            <p:cond delay="0"/>
                                          </p:stCondLst>
                                        </p:cTn>
                                        <p:tgtEl>
                                          <p:spTgt spid="124"/>
                                        </p:tgtEl>
                                        <p:attrNameLst>
                                          <p:attrName>style.visibility</p:attrName>
                                        </p:attrNameLst>
                                      </p:cBhvr>
                                      <p:to>
                                        <p:strVal val="visible"/>
                                      </p:to>
                                    </p:set>
                                    <p:animEffect filter="fade" transition="in">
                                      <p:cBhvr additive="repl">
                                        <p:cTn id="488" dur="1000"/>
                                        <p:tgtEl>
                                          <p:spTgt spid="124"/>
                                        </p:tgtEl>
                                      </p:cBhvr>
                                    </p:animEffect>
                                    <p:anim calcmode="lin" valueType="num">
                                      <p:cBhvr additive="repl">
                                        <p:cTn id="489" dur="1000" fill="hold"/>
                                        <p:tgtEl>
                                          <p:spTgt spid="124"/>
                                        </p:tgtEl>
                                        <p:attrNameLst>
                                          <p:attrName>ppt_x</p:attrName>
                                        </p:attrNameLst>
                                      </p:cBhvr>
                                      <p:tavLst>
                                        <p:tav tm="0">
                                          <p:val>
                                            <p:strVal val="#ppt_x"/>
                                          </p:val>
                                        </p:tav>
                                        <p:tav tm="100000">
                                          <p:val>
                                            <p:strVal val="#ppt_x"/>
                                          </p:val>
                                        </p:tav>
                                      </p:tavLst>
                                    </p:anim>
                                    <p:anim calcmode="lin" valueType="num">
                                      <p:cBhvr additive="repl">
                                        <p:cTn id="490" dur="1000" fill="hold"/>
                                        <p:tgtEl>
                                          <p:spTgt spid="1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6" name="PlaceHolder 1"/>
          <p:cNvSpPr>
            <a:spLocks noGrp="1"/>
          </p:cNvSpPr>
          <p:nvPr>
            <p:ph type="title"/>
          </p:nvPr>
        </p:nvSpPr>
        <p:spPr>
          <a:xfrm>
            <a:off x="185040" y="102600"/>
            <a:ext cx="8773920" cy="1088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2800" strike="noStrike" u="none">
                <a:solidFill>
                  <a:srgbClr val="ff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p:txBody>
      </p:sp>
      <p:sp>
        <p:nvSpPr>
          <p:cNvPr id="127" name="PlaceHolder 2"/>
          <p:cNvSpPr>
            <a:spLocks noGrp="1"/>
          </p:cNvSpPr>
          <p:nvPr>
            <p:ph/>
          </p:nvPr>
        </p:nvSpPr>
        <p:spPr>
          <a:xfrm>
            <a:off x="185040" y="1191960"/>
            <a:ext cx="8773920" cy="446904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Generative AI</a:t>
            </a: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r>
              <a:rPr b="0" lang="en-GB" sz="3200" strike="noStrike" u="none">
                <a:solidFill>
                  <a:srgbClr val="000000"/>
                </a:solidFill>
                <a:uFillTx/>
                <a:latin typeface="Myriad Pro"/>
                <a:ea typeface="Myriad Pro"/>
              </a:rPr>
              <a:t>Generative AI marks a tipping point for AI. Unlike previous AI, it can enable the creation of new, unstructured content— such as text, audio, video, images, code, simulations, and even protein sequences or consumer journeys—based on information it learns from similar formats of unstructured data. </a:t>
            </a:r>
            <a:endParaRPr b="0" lang="en-GB" sz="32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491" dur="indefinite" restart="never" nodeType="tmRoot">
          <p:childTnLst>
            <p:seq>
              <p:cTn id="492" dur="indefinite" nodeType="mainSeq">
                <p:childTnLst>
                  <p:par>
                    <p:cTn id="493" fill="hold">
                      <p:stCondLst>
                        <p:cond delay="indefinite"/>
                      </p:stCondLst>
                      <p:childTnLst>
                        <p:par>
                          <p:cTn id="494" fill="hold">
                            <p:stCondLst>
                              <p:cond delay="0"/>
                            </p:stCondLst>
                            <p:childTnLst>
                              <p:par>
                                <p:cTn id="495" nodeType="clickEffect" fill="hold" presetClass="entr" presetID="16" presetSubtype="21">
                                  <p:stCondLst>
                                    <p:cond delay="0"/>
                                  </p:stCondLst>
                                  <p:childTnLst>
                                    <p:set>
                                      <p:cBhvr>
                                        <p:cTn id="496" dur="1" fill="hold">
                                          <p:stCondLst>
                                            <p:cond delay="0"/>
                                          </p:stCondLst>
                                        </p:cTn>
                                        <p:tgtEl>
                                          <p:spTgt spid="126"/>
                                        </p:tgtEl>
                                        <p:attrNameLst>
                                          <p:attrName>style.visibility</p:attrName>
                                        </p:attrNameLst>
                                      </p:cBhvr>
                                      <p:to>
                                        <p:strVal val="visible"/>
                                      </p:to>
                                    </p:set>
                                    <p:animEffect filter="barn(inVertical)" transition="in">
                                      <p:cBhvr additive="repl">
                                        <p:cTn id="497" dur="500"/>
                                        <p:tgtEl>
                                          <p:spTgt spid="126"/>
                                        </p:tgtEl>
                                      </p:cBhvr>
                                    </p:animEffect>
                                  </p:childTnLst>
                                </p:cTn>
                              </p:par>
                            </p:childTnLst>
                          </p:cTn>
                        </p:par>
                      </p:childTnLst>
                    </p:cTn>
                  </p:par>
                  <p:par>
                    <p:cTn id="498" fill="hold">
                      <p:stCondLst>
                        <p:cond delay="indefinite"/>
                      </p:stCondLst>
                      <p:childTnLst>
                        <p:par>
                          <p:cTn id="499" fill="hold">
                            <p:stCondLst>
                              <p:cond delay="0"/>
                            </p:stCondLst>
                            <p:childTnLst>
                              <p:par>
                                <p:cTn id="500" nodeType="clickEffect" fill="hold" presetClass="entr" presetID="42">
                                  <p:stCondLst>
                                    <p:cond delay="0"/>
                                  </p:stCondLst>
                                  <p:childTnLst>
                                    <p:set>
                                      <p:cBhvr>
                                        <p:cTn id="501" dur="1" fill="hold">
                                          <p:stCondLst>
                                            <p:cond delay="0"/>
                                          </p:stCondLst>
                                        </p:cTn>
                                        <p:tgtEl>
                                          <p:spTgt spid="127"/>
                                        </p:tgtEl>
                                        <p:attrNameLst>
                                          <p:attrName>style.visibility</p:attrName>
                                        </p:attrNameLst>
                                      </p:cBhvr>
                                      <p:to>
                                        <p:strVal val="visible"/>
                                      </p:to>
                                    </p:set>
                                    <p:animEffect filter="fade" transition="in">
                                      <p:cBhvr additive="repl">
                                        <p:cTn id="502" dur="1000"/>
                                        <p:tgtEl>
                                          <p:spTgt spid="127"/>
                                        </p:tgtEl>
                                      </p:cBhvr>
                                    </p:animEffect>
                                    <p:anim calcmode="lin" valueType="num">
                                      <p:cBhvr additive="repl">
                                        <p:cTn id="503" dur="1000" fill="hold"/>
                                        <p:tgtEl>
                                          <p:spTgt spid="127"/>
                                        </p:tgtEl>
                                        <p:attrNameLst>
                                          <p:attrName>ppt_x</p:attrName>
                                        </p:attrNameLst>
                                      </p:cBhvr>
                                      <p:tavLst>
                                        <p:tav tm="0">
                                          <p:val>
                                            <p:strVal val="#ppt_x"/>
                                          </p:val>
                                        </p:tav>
                                        <p:tav tm="100000">
                                          <p:val>
                                            <p:strVal val="#ppt_x"/>
                                          </p:val>
                                        </p:tav>
                                      </p:tavLst>
                                    </p:anim>
                                    <p:anim calcmode="lin" valueType="num">
                                      <p:cBhvr additive="repl">
                                        <p:cTn id="504" dur="1000" fill="hold"/>
                                        <p:tgtEl>
                                          <p:spTgt spid="1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PlaceHolder 1"/>
          <p:cNvSpPr>
            <a:spLocks noGrp="1"/>
          </p:cNvSpPr>
          <p:nvPr>
            <p:ph type="title"/>
          </p:nvPr>
        </p:nvSpPr>
        <p:spPr>
          <a:xfrm>
            <a:off x="185040" y="102600"/>
            <a:ext cx="8773920" cy="1088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2800" strike="noStrike" u="none">
                <a:solidFill>
                  <a:srgbClr val="ff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p:txBody>
      </p:sp>
      <p:sp>
        <p:nvSpPr>
          <p:cNvPr id="129" name="PlaceHolder 2"/>
          <p:cNvSpPr>
            <a:spLocks noGrp="1"/>
          </p:cNvSpPr>
          <p:nvPr>
            <p:ph/>
          </p:nvPr>
        </p:nvSpPr>
        <p:spPr>
          <a:xfrm>
            <a:off x="185040" y="1191960"/>
            <a:ext cx="8773920" cy="446904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600" strike="noStrike" u="none">
                <a:solidFill>
                  <a:srgbClr val="000000"/>
                </a:solidFill>
                <a:uFillTx/>
                <a:latin typeface="Myriad Pro"/>
                <a:ea typeface="Myriad Pro"/>
              </a:rPr>
              <a:t>Generative</a:t>
            </a:r>
            <a:r>
              <a:rPr b="0" lang="en-GB" sz="3600" strike="noStrike" u="none">
                <a:solidFill>
                  <a:srgbClr val="000000"/>
                </a:solidFill>
                <a:uFillTx/>
                <a:latin typeface="Myriad Pro"/>
                <a:ea typeface="Myriad Pro"/>
              </a:rPr>
              <a:t> </a:t>
            </a:r>
            <a:r>
              <a:rPr b="1" lang="en-GB" sz="3600" strike="noStrike" u="none">
                <a:solidFill>
                  <a:srgbClr val="000000"/>
                </a:solidFill>
                <a:uFillTx/>
                <a:latin typeface="Myriad Pro"/>
                <a:ea typeface="Myriad Pro"/>
              </a:rPr>
              <a:t>AI</a:t>
            </a:r>
            <a:endParaRPr b="0" lang="en-GB" sz="3600" strike="noStrike" u="none">
              <a:solidFill>
                <a:srgbClr val="000000"/>
              </a:solidFill>
              <a:uFillTx/>
              <a:latin typeface="Myriad Pro"/>
            </a:endParaRPr>
          </a:p>
          <a:p>
            <a:pPr indent="0" defTabSz="685800">
              <a:lnSpc>
                <a:spcPct val="100000"/>
              </a:lnSpc>
              <a:spcBef>
                <a:spcPts val="499"/>
              </a:spcBef>
              <a:buNone/>
              <a:tabLst>
                <a:tab algn="l" pos="0"/>
              </a:tabLst>
            </a:pPr>
            <a:r>
              <a:rPr b="0" lang="en-GB" sz="3200" strike="noStrike" u="none">
                <a:solidFill>
                  <a:srgbClr val="000000"/>
                </a:solidFill>
                <a:uFillTx/>
                <a:latin typeface="Myriad Pro"/>
                <a:ea typeface="Myriad Pro"/>
              </a:rPr>
              <a:t>In a business context, generative AI could not only unlock novel use cases but also speed up, scale, or otherwise improve existing ones.</a:t>
            </a:r>
            <a:endParaRPr b="0" lang="en-GB" sz="32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505" dur="indefinite" restart="never" nodeType="tmRoot">
          <p:childTnLst>
            <p:seq>
              <p:cTn id="506" dur="indefinite" nodeType="mainSeq">
                <p:childTnLst>
                  <p:par>
                    <p:cTn id="507" fill="hold">
                      <p:stCondLst>
                        <p:cond delay="indefinite"/>
                      </p:stCondLst>
                      <p:childTnLst>
                        <p:par>
                          <p:cTn id="508" fill="hold">
                            <p:stCondLst>
                              <p:cond delay="0"/>
                            </p:stCondLst>
                            <p:childTnLst>
                              <p:par>
                                <p:cTn id="509" nodeType="clickEffect" fill="hold" presetClass="entr" presetID="16" presetSubtype="21">
                                  <p:stCondLst>
                                    <p:cond delay="0"/>
                                  </p:stCondLst>
                                  <p:childTnLst>
                                    <p:set>
                                      <p:cBhvr>
                                        <p:cTn id="510" dur="1" fill="hold">
                                          <p:stCondLst>
                                            <p:cond delay="0"/>
                                          </p:stCondLst>
                                        </p:cTn>
                                        <p:tgtEl>
                                          <p:spTgt spid="128"/>
                                        </p:tgtEl>
                                        <p:attrNameLst>
                                          <p:attrName>style.visibility</p:attrName>
                                        </p:attrNameLst>
                                      </p:cBhvr>
                                      <p:to>
                                        <p:strVal val="visible"/>
                                      </p:to>
                                    </p:set>
                                    <p:animEffect filter="barn(inVertical)" transition="in">
                                      <p:cBhvr additive="repl">
                                        <p:cTn id="511" dur="500"/>
                                        <p:tgtEl>
                                          <p:spTgt spid="128"/>
                                        </p:tgtEl>
                                      </p:cBhvr>
                                    </p:animEffect>
                                  </p:childTnLst>
                                </p:cTn>
                              </p:par>
                            </p:childTnLst>
                          </p:cTn>
                        </p:par>
                      </p:childTnLst>
                    </p:cTn>
                  </p:par>
                  <p:par>
                    <p:cTn id="512" fill="hold">
                      <p:stCondLst>
                        <p:cond delay="indefinite"/>
                      </p:stCondLst>
                      <p:childTnLst>
                        <p:par>
                          <p:cTn id="513" fill="hold">
                            <p:stCondLst>
                              <p:cond delay="0"/>
                            </p:stCondLst>
                            <p:childTnLst>
                              <p:par>
                                <p:cTn id="514" nodeType="clickEffect" fill="hold" presetClass="entr" presetID="42">
                                  <p:stCondLst>
                                    <p:cond delay="0"/>
                                  </p:stCondLst>
                                  <p:childTnLst>
                                    <p:set>
                                      <p:cBhvr>
                                        <p:cTn id="515" dur="1" fill="hold">
                                          <p:stCondLst>
                                            <p:cond delay="0"/>
                                          </p:stCondLst>
                                        </p:cTn>
                                        <p:tgtEl>
                                          <p:spTgt spid="129"/>
                                        </p:tgtEl>
                                        <p:attrNameLst>
                                          <p:attrName>style.visibility</p:attrName>
                                        </p:attrNameLst>
                                      </p:cBhvr>
                                      <p:to>
                                        <p:strVal val="visible"/>
                                      </p:to>
                                    </p:set>
                                    <p:animEffect filter="fade" transition="in">
                                      <p:cBhvr additive="repl">
                                        <p:cTn id="516" dur="1000"/>
                                        <p:tgtEl>
                                          <p:spTgt spid="129"/>
                                        </p:tgtEl>
                                      </p:cBhvr>
                                    </p:animEffect>
                                    <p:anim calcmode="lin" valueType="num">
                                      <p:cBhvr additive="repl">
                                        <p:cTn id="517" dur="1000" fill="hold"/>
                                        <p:tgtEl>
                                          <p:spTgt spid="129"/>
                                        </p:tgtEl>
                                        <p:attrNameLst>
                                          <p:attrName>ppt_x</p:attrName>
                                        </p:attrNameLst>
                                      </p:cBhvr>
                                      <p:tavLst>
                                        <p:tav tm="0">
                                          <p:val>
                                            <p:strVal val="#ppt_x"/>
                                          </p:val>
                                        </p:tav>
                                        <p:tav tm="100000">
                                          <p:val>
                                            <p:strVal val="#ppt_x"/>
                                          </p:val>
                                        </p:tav>
                                      </p:tavLst>
                                    </p:anim>
                                    <p:anim calcmode="lin" valueType="num">
                                      <p:cBhvr additive="repl">
                                        <p:cTn id="518" dur="1000" fill="hold"/>
                                        <p:tgtEl>
                                          <p:spTgt spid="1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PlaceHolder 1"/>
          <p:cNvSpPr>
            <a:spLocks noGrp="1"/>
          </p:cNvSpPr>
          <p:nvPr>
            <p:ph type="title"/>
          </p:nvPr>
        </p:nvSpPr>
        <p:spPr>
          <a:xfrm>
            <a:off x="185040" y="102600"/>
            <a:ext cx="8773920" cy="1088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2800" strike="noStrike" u="none">
                <a:solidFill>
                  <a:srgbClr val="ff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p:txBody>
      </p:sp>
      <p:sp>
        <p:nvSpPr>
          <p:cNvPr id="131" name="PlaceHolder 2"/>
          <p:cNvSpPr>
            <a:spLocks noGrp="1"/>
          </p:cNvSpPr>
          <p:nvPr>
            <p:ph/>
          </p:nvPr>
        </p:nvSpPr>
        <p:spPr>
          <a:xfrm>
            <a:off x="185040" y="1191960"/>
            <a:ext cx="8773920" cy="446904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Generative AI</a:t>
            </a:r>
            <a:endParaRPr b="0" lang="en-GB" sz="32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tabLst>
                <a:tab algn="l" pos="0"/>
              </a:tabLst>
            </a:pPr>
            <a:r>
              <a:rPr b="0" lang="en-GB" sz="2800" strike="noStrike" u="none">
                <a:solidFill>
                  <a:srgbClr val="000000"/>
                </a:solidFill>
                <a:uFillTx/>
                <a:latin typeface="Myriad Pro"/>
                <a:ea typeface="Myriad Pro"/>
              </a:rPr>
              <a:t>Generative AI has the potential to redefine businesses and value chains by enabling the development of new products and revenue streams, enhancing customer experience. </a:t>
            </a:r>
            <a:endParaRPr b="0" lang="en-GB" sz="28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tabLst>
                <a:tab algn="l" pos="0"/>
              </a:tabLst>
            </a:pPr>
            <a:r>
              <a:rPr b="0" lang="en-GB" sz="2800" strike="noStrike" u="none">
                <a:solidFill>
                  <a:srgbClr val="000000"/>
                </a:solidFill>
                <a:uFillTx/>
                <a:latin typeface="Myriad Pro"/>
                <a:ea typeface="Myriad Pro"/>
              </a:rPr>
              <a:t>Its impact is expected to materialize most, however, in improving employee productivity and experience.</a:t>
            </a: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519" dur="indefinite" restart="never" nodeType="tmRoot">
          <p:childTnLst>
            <p:seq>
              <p:cTn id="520" dur="indefinite" nodeType="mainSeq">
                <p:childTnLst>
                  <p:par>
                    <p:cTn id="521" fill="hold">
                      <p:stCondLst>
                        <p:cond delay="indefinite"/>
                      </p:stCondLst>
                      <p:childTnLst>
                        <p:par>
                          <p:cTn id="522" fill="hold">
                            <p:stCondLst>
                              <p:cond delay="0"/>
                            </p:stCondLst>
                            <p:childTnLst>
                              <p:par>
                                <p:cTn id="523" nodeType="clickEffect" fill="hold" presetClass="entr" presetID="16" presetSubtype="21">
                                  <p:stCondLst>
                                    <p:cond delay="0"/>
                                  </p:stCondLst>
                                  <p:childTnLst>
                                    <p:set>
                                      <p:cBhvr>
                                        <p:cTn id="524" dur="1" fill="hold">
                                          <p:stCondLst>
                                            <p:cond delay="0"/>
                                          </p:stCondLst>
                                        </p:cTn>
                                        <p:tgtEl>
                                          <p:spTgt spid="130"/>
                                        </p:tgtEl>
                                        <p:attrNameLst>
                                          <p:attrName>style.visibility</p:attrName>
                                        </p:attrNameLst>
                                      </p:cBhvr>
                                      <p:to>
                                        <p:strVal val="visible"/>
                                      </p:to>
                                    </p:set>
                                    <p:animEffect filter="barn(inVertical)" transition="in">
                                      <p:cBhvr additive="repl">
                                        <p:cTn id="525" dur="500"/>
                                        <p:tgtEl>
                                          <p:spTgt spid="130"/>
                                        </p:tgtEl>
                                      </p:cBhvr>
                                    </p:animEffect>
                                  </p:childTnLst>
                                </p:cTn>
                              </p:par>
                            </p:childTnLst>
                          </p:cTn>
                        </p:par>
                      </p:childTnLst>
                    </p:cTn>
                  </p:par>
                  <p:par>
                    <p:cTn id="526" fill="hold">
                      <p:stCondLst>
                        <p:cond delay="indefinite"/>
                      </p:stCondLst>
                      <p:childTnLst>
                        <p:par>
                          <p:cTn id="527" fill="hold">
                            <p:stCondLst>
                              <p:cond delay="0"/>
                            </p:stCondLst>
                            <p:childTnLst>
                              <p:par>
                                <p:cTn id="528" nodeType="clickEffect" fill="hold" presetClass="entr" presetID="42">
                                  <p:stCondLst>
                                    <p:cond delay="0"/>
                                  </p:stCondLst>
                                  <p:childTnLst>
                                    <p:set>
                                      <p:cBhvr>
                                        <p:cTn id="529" dur="1" fill="hold">
                                          <p:stCondLst>
                                            <p:cond delay="0"/>
                                          </p:stCondLst>
                                        </p:cTn>
                                        <p:tgtEl>
                                          <p:spTgt spid="131"/>
                                        </p:tgtEl>
                                        <p:attrNameLst>
                                          <p:attrName>style.visibility</p:attrName>
                                        </p:attrNameLst>
                                      </p:cBhvr>
                                      <p:to>
                                        <p:strVal val="visible"/>
                                      </p:to>
                                    </p:set>
                                    <p:animEffect filter="fade" transition="in">
                                      <p:cBhvr additive="repl">
                                        <p:cTn id="530" dur="1000"/>
                                        <p:tgtEl>
                                          <p:spTgt spid="131"/>
                                        </p:tgtEl>
                                      </p:cBhvr>
                                    </p:animEffect>
                                    <p:anim calcmode="lin" valueType="num">
                                      <p:cBhvr additive="repl">
                                        <p:cTn id="531" dur="1000" fill="hold"/>
                                        <p:tgtEl>
                                          <p:spTgt spid="131"/>
                                        </p:tgtEl>
                                        <p:attrNameLst>
                                          <p:attrName>ppt_x</p:attrName>
                                        </p:attrNameLst>
                                      </p:cBhvr>
                                      <p:tavLst>
                                        <p:tav tm="0">
                                          <p:val>
                                            <p:strVal val="#ppt_x"/>
                                          </p:val>
                                        </p:tav>
                                        <p:tav tm="100000">
                                          <p:val>
                                            <p:strVal val="#ppt_x"/>
                                          </p:val>
                                        </p:tav>
                                      </p:tavLst>
                                    </p:anim>
                                    <p:anim calcmode="lin" valueType="num">
                                      <p:cBhvr additive="repl">
                                        <p:cTn id="532" dur="1000" fill="hold"/>
                                        <p:tgtEl>
                                          <p:spTgt spid="1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PlaceHolder 1"/>
          <p:cNvSpPr>
            <a:spLocks noGrp="1"/>
          </p:cNvSpPr>
          <p:nvPr>
            <p:ph type="title"/>
          </p:nvPr>
        </p:nvSpPr>
        <p:spPr>
          <a:xfrm>
            <a:off x="185040" y="102600"/>
            <a:ext cx="8773920" cy="1088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2800" strike="noStrike" u="none">
                <a:solidFill>
                  <a:srgbClr val="ff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p:txBody>
      </p:sp>
      <p:sp>
        <p:nvSpPr>
          <p:cNvPr id="133" name="PlaceHolder 2"/>
          <p:cNvSpPr>
            <a:spLocks noGrp="1"/>
          </p:cNvSpPr>
          <p:nvPr>
            <p:ph/>
          </p:nvPr>
        </p:nvSpPr>
        <p:spPr>
          <a:xfrm>
            <a:off x="185040" y="1191960"/>
            <a:ext cx="8773920" cy="446904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Generative AI</a:t>
            </a:r>
            <a:endParaRPr b="0" lang="en-GB" sz="32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tabLst>
                <a:tab algn="l" pos="0"/>
              </a:tabLst>
            </a:pPr>
            <a:r>
              <a:rPr b="0" lang="en-GB" sz="2800" strike="noStrike" u="none">
                <a:solidFill>
                  <a:srgbClr val="000000"/>
                </a:solidFill>
                <a:uFillTx/>
                <a:latin typeface="Myriad Pro"/>
                <a:ea typeface="Myriad Pro"/>
              </a:rPr>
              <a:t>The pace of Generative AI advancements is going up.</a:t>
            </a:r>
            <a:endParaRPr b="0" lang="en-GB" sz="28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p:txBody>
      </p:sp>
      <p:pic>
        <p:nvPicPr>
          <p:cNvPr id="134" name="Picture 1" descr="A screenshot of a computer&#10;&#10;Description automatically generated"/>
          <p:cNvPicPr/>
          <p:nvPr/>
        </p:nvPicPr>
        <p:blipFill>
          <a:blip r:embed="rId1"/>
          <a:stretch/>
        </p:blipFill>
        <p:spPr>
          <a:xfrm>
            <a:off x="277560" y="2527560"/>
            <a:ext cx="8352360" cy="2742840"/>
          </a:xfrm>
          <a:prstGeom prst="rect">
            <a:avLst/>
          </a:prstGeom>
          <a:noFill/>
          <a:ln w="0">
            <a:noFill/>
          </a:ln>
        </p:spPr>
      </p:pic>
    </p:spTree>
  </p:cSld>
  <mc:AlternateContent>
    <mc:Choice Requires="p14">
      <p:transition spd="slow" p14:dur="2000"/>
    </mc:Choice>
    <mc:Fallback>
      <p:transition spd="slow"/>
    </mc:Fallback>
  </mc:AlternateContent>
  <p:timing>
    <p:tnLst>
      <p:par>
        <p:cTn id="533" dur="indefinite" restart="never" nodeType="tmRoot">
          <p:childTnLst>
            <p:seq>
              <p:cTn id="534" dur="indefinite" nodeType="mainSeq">
                <p:childTnLst>
                  <p:par>
                    <p:cTn id="535" fill="hold">
                      <p:stCondLst>
                        <p:cond delay="indefinite"/>
                      </p:stCondLst>
                      <p:childTnLst>
                        <p:par>
                          <p:cTn id="536" fill="hold">
                            <p:stCondLst>
                              <p:cond delay="0"/>
                            </p:stCondLst>
                            <p:childTnLst>
                              <p:par>
                                <p:cTn id="537" nodeType="clickEffect" fill="hold" presetClass="entr" presetID="16" presetSubtype="21">
                                  <p:stCondLst>
                                    <p:cond delay="0"/>
                                  </p:stCondLst>
                                  <p:childTnLst>
                                    <p:set>
                                      <p:cBhvr>
                                        <p:cTn id="538" dur="1" fill="hold">
                                          <p:stCondLst>
                                            <p:cond delay="0"/>
                                          </p:stCondLst>
                                        </p:cTn>
                                        <p:tgtEl>
                                          <p:spTgt spid="132"/>
                                        </p:tgtEl>
                                        <p:attrNameLst>
                                          <p:attrName>style.visibility</p:attrName>
                                        </p:attrNameLst>
                                      </p:cBhvr>
                                      <p:to>
                                        <p:strVal val="visible"/>
                                      </p:to>
                                    </p:set>
                                    <p:animEffect filter="barn(inVertical)" transition="in">
                                      <p:cBhvr additive="repl">
                                        <p:cTn id="539" dur="500"/>
                                        <p:tgtEl>
                                          <p:spTgt spid="132"/>
                                        </p:tgtEl>
                                      </p:cBhvr>
                                    </p:animEffect>
                                  </p:childTnLst>
                                </p:cTn>
                              </p:par>
                            </p:childTnLst>
                          </p:cTn>
                        </p:par>
                      </p:childTnLst>
                    </p:cTn>
                  </p:par>
                  <p:par>
                    <p:cTn id="540" fill="hold">
                      <p:stCondLst>
                        <p:cond delay="indefinite"/>
                      </p:stCondLst>
                      <p:childTnLst>
                        <p:par>
                          <p:cTn id="541" fill="hold">
                            <p:stCondLst>
                              <p:cond delay="0"/>
                            </p:stCondLst>
                            <p:childTnLst>
                              <p:par>
                                <p:cTn id="542" nodeType="clickEffect" fill="hold" presetClass="entr" presetID="42">
                                  <p:stCondLst>
                                    <p:cond delay="0"/>
                                  </p:stCondLst>
                                  <p:childTnLst>
                                    <p:set>
                                      <p:cBhvr>
                                        <p:cTn id="543" dur="1" fill="hold">
                                          <p:stCondLst>
                                            <p:cond delay="0"/>
                                          </p:stCondLst>
                                        </p:cTn>
                                        <p:tgtEl>
                                          <p:spTgt spid="133"/>
                                        </p:tgtEl>
                                        <p:attrNameLst>
                                          <p:attrName>style.visibility</p:attrName>
                                        </p:attrNameLst>
                                      </p:cBhvr>
                                      <p:to>
                                        <p:strVal val="visible"/>
                                      </p:to>
                                    </p:set>
                                    <p:animEffect filter="fade" transition="in">
                                      <p:cBhvr additive="repl">
                                        <p:cTn id="544" dur="1000"/>
                                        <p:tgtEl>
                                          <p:spTgt spid="133"/>
                                        </p:tgtEl>
                                      </p:cBhvr>
                                    </p:animEffect>
                                    <p:anim calcmode="lin" valueType="num">
                                      <p:cBhvr additive="repl">
                                        <p:cTn id="545" dur="1000" fill="hold"/>
                                        <p:tgtEl>
                                          <p:spTgt spid="133"/>
                                        </p:tgtEl>
                                        <p:attrNameLst>
                                          <p:attrName>ppt_x</p:attrName>
                                        </p:attrNameLst>
                                      </p:cBhvr>
                                      <p:tavLst>
                                        <p:tav tm="0">
                                          <p:val>
                                            <p:strVal val="#ppt_x"/>
                                          </p:val>
                                        </p:tav>
                                        <p:tav tm="100000">
                                          <p:val>
                                            <p:strVal val="#ppt_x"/>
                                          </p:val>
                                        </p:tav>
                                      </p:tavLst>
                                    </p:anim>
                                    <p:anim calcmode="lin" valueType="num">
                                      <p:cBhvr additive="repl">
                                        <p:cTn id="546" dur="1000" fill="hold"/>
                                        <p:tgtEl>
                                          <p:spTgt spid="1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PlaceHolder 1"/>
          <p:cNvSpPr>
            <a:spLocks noGrp="1"/>
          </p:cNvSpPr>
          <p:nvPr>
            <p:ph type="title"/>
          </p:nvPr>
        </p:nvSpPr>
        <p:spPr>
          <a:xfrm>
            <a:off x="185040" y="102600"/>
            <a:ext cx="8773920" cy="108864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2800" strike="noStrike" u="none">
                <a:solidFill>
                  <a:srgbClr val="ff0000"/>
                </a:solidFill>
                <a:uFillTx/>
                <a:latin typeface="Myriad Pro"/>
                <a:ea typeface="Myriad Pro"/>
              </a:rPr>
              <a:t>The Impact of Artificial Intelligence (AI) and Machine Learning (ML) on Business Information.</a:t>
            </a:r>
            <a:endParaRPr b="0" lang="en-GB" sz="2800" strike="noStrike" u="none">
              <a:solidFill>
                <a:srgbClr val="000000"/>
              </a:solidFill>
              <a:uFillTx/>
              <a:latin typeface="Myriad Pro"/>
            </a:endParaRPr>
          </a:p>
        </p:txBody>
      </p:sp>
      <p:sp>
        <p:nvSpPr>
          <p:cNvPr id="136" name="PlaceHolder 2"/>
          <p:cNvSpPr>
            <a:spLocks noGrp="1"/>
          </p:cNvSpPr>
          <p:nvPr>
            <p:ph/>
          </p:nvPr>
        </p:nvSpPr>
        <p:spPr>
          <a:xfrm>
            <a:off x="185040" y="1191960"/>
            <a:ext cx="8773920" cy="446904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Generative AI</a:t>
            </a:r>
            <a:endParaRPr b="0" lang="en-GB" sz="32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tabLst>
                <a:tab algn="l" pos="0"/>
              </a:tabLst>
            </a:pPr>
            <a:r>
              <a:rPr b="0" lang="en-GB" sz="2800" strike="noStrike" u="none">
                <a:solidFill>
                  <a:srgbClr val="000000"/>
                </a:solidFill>
                <a:uFillTx/>
                <a:latin typeface="Myriad Pro"/>
                <a:ea typeface="Myriad Pro"/>
              </a:rPr>
              <a:t>The pace of Generative AI advancements is going up.</a:t>
            </a:r>
            <a:endParaRPr b="0" lang="en-GB" sz="28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p:txBody>
      </p:sp>
      <p:pic>
        <p:nvPicPr>
          <p:cNvPr id="137" name="Picture 2" descr="A screenshot of a computer&#10;&#10;Description automatically generated"/>
          <p:cNvPicPr/>
          <p:nvPr/>
        </p:nvPicPr>
        <p:blipFill>
          <a:blip r:embed="rId1"/>
          <a:stretch/>
        </p:blipFill>
        <p:spPr>
          <a:xfrm>
            <a:off x="287640" y="2414520"/>
            <a:ext cx="8557920" cy="3020400"/>
          </a:xfrm>
          <a:prstGeom prst="rect">
            <a:avLst/>
          </a:prstGeom>
          <a:noFill/>
          <a:ln w="0">
            <a:noFill/>
          </a:ln>
        </p:spPr>
      </p:pic>
    </p:spTree>
  </p:cSld>
  <mc:AlternateContent>
    <mc:Choice Requires="p14">
      <p:transition spd="slow" p14:dur="2000"/>
    </mc:Choice>
    <mc:Fallback>
      <p:transition spd="slow"/>
    </mc:Fallback>
  </mc:AlternateContent>
  <p:timing>
    <p:tnLst>
      <p:par>
        <p:cTn id="547" dur="indefinite" restart="never" nodeType="tmRoot">
          <p:childTnLst>
            <p:seq>
              <p:cTn id="548" dur="indefinite" nodeType="mainSeq">
                <p:childTnLst>
                  <p:par>
                    <p:cTn id="549" fill="hold">
                      <p:stCondLst>
                        <p:cond delay="indefinite"/>
                      </p:stCondLst>
                      <p:childTnLst>
                        <p:par>
                          <p:cTn id="550" fill="hold">
                            <p:stCondLst>
                              <p:cond delay="0"/>
                            </p:stCondLst>
                            <p:childTnLst>
                              <p:par>
                                <p:cTn id="551" nodeType="clickEffect" fill="hold" presetClass="entr" presetID="16" presetSubtype="21">
                                  <p:stCondLst>
                                    <p:cond delay="0"/>
                                  </p:stCondLst>
                                  <p:childTnLst>
                                    <p:set>
                                      <p:cBhvr>
                                        <p:cTn id="552" dur="1" fill="hold">
                                          <p:stCondLst>
                                            <p:cond delay="0"/>
                                          </p:stCondLst>
                                        </p:cTn>
                                        <p:tgtEl>
                                          <p:spTgt spid="135"/>
                                        </p:tgtEl>
                                        <p:attrNameLst>
                                          <p:attrName>style.visibility</p:attrName>
                                        </p:attrNameLst>
                                      </p:cBhvr>
                                      <p:to>
                                        <p:strVal val="visible"/>
                                      </p:to>
                                    </p:set>
                                    <p:animEffect filter="barn(inVertical)" transition="in">
                                      <p:cBhvr additive="repl">
                                        <p:cTn id="553" dur="500"/>
                                        <p:tgtEl>
                                          <p:spTgt spid="135"/>
                                        </p:tgtEl>
                                      </p:cBhvr>
                                    </p:animEffect>
                                  </p:childTnLst>
                                </p:cTn>
                              </p:par>
                            </p:childTnLst>
                          </p:cTn>
                        </p:par>
                      </p:childTnLst>
                    </p:cTn>
                  </p:par>
                  <p:par>
                    <p:cTn id="554" fill="hold">
                      <p:stCondLst>
                        <p:cond delay="indefinite"/>
                      </p:stCondLst>
                      <p:childTnLst>
                        <p:par>
                          <p:cTn id="555" fill="hold">
                            <p:stCondLst>
                              <p:cond delay="0"/>
                            </p:stCondLst>
                            <p:childTnLst>
                              <p:par>
                                <p:cTn id="556" nodeType="clickEffect" fill="hold" presetClass="entr" presetID="42">
                                  <p:stCondLst>
                                    <p:cond delay="0"/>
                                  </p:stCondLst>
                                  <p:childTnLst>
                                    <p:set>
                                      <p:cBhvr>
                                        <p:cTn id="557" dur="1" fill="hold">
                                          <p:stCondLst>
                                            <p:cond delay="0"/>
                                          </p:stCondLst>
                                        </p:cTn>
                                        <p:tgtEl>
                                          <p:spTgt spid="136"/>
                                        </p:tgtEl>
                                        <p:attrNameLst>
                                          <p:attrName>style.visibility</p:attrName>
                                        </p:attrNameLst>
                                      </p:cBhvr>
                                      <p:to>
                                        <p:strVal val="visible"/>
                                      </p:to>
                                    </p:set>
                                    <p:animEffect filter="fade" transition="in">
                                      <p:cBhvr additive="repl">
                                        <p:cTn id="558" dur="1000"/>
                                        <p:tgtEl>
                                          <p:spTgt spid="136"/>
                                        </p:tgtEl>
                                      </p:cBhvr>
                                    </p:animEffect>
                                    <p:anim calcmode="lin" valueType="num">
                                      <p:cBhvr additive="repl">
                                        <p:cTn id="559" dur="1000" fill="hold"/>
                                        <p:tgtEl>
                                          <p:spTgt spid="136"/>
                                        </p:tgtEl>
                                        <p:attrNameLst>
                                          <p:attrName>ppt_x</p:attrName>
                                        </p:attrNameLst>
                                      </p:cBhvr>
                                      <p:tavLst>
                                        <p:tav tm="0">
                                          <p:val>
                                            <p:strVal val="#ppt_x"/>
                                          </p:val>
                                        </p:tav>
                                        <p:tav tm="100000">
                                          <p:val>
                                            <p:strVal val="#ppt_x"/>
                                          </p:val>
                                        </p:tav>
                                      </p:tavLst>
                                    </p:anim>
                                    <p:anim calcmode="lin" valueType="num">
                                      <p:cBhvr additive="repl">
                                        <p:cTn id="560" dur="1000" fill="hold"/>
                                        <p:tgtEl>
                                          <p:spTgt spid="1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Tipping Point</a:t>
            </a:r>
            <a:r>
              <a:rPr b="1" lang="en-GB" sz="3600" strike="noStrike" u="none">
                <a:solidFill>
                  <a:srgbClr val="ff0000"/>
                </a:solidFill>
                <a:uFillTx/>
                <a:latin typeface="Myriad Pro"/>
                <a:ea typeface="Myriad Pro"/>
              </a:rPr>
              <a:t>.</a:t>
            </a:r>
            <a:endParaRPr b="0" lang="en-GB" sz="3600" strike="noStrike" u="none">
              <a:solidFill>
                <a:srgbClr val="000000"/>
              </a:solidFill>
              <a:uFillTx/>
              <a:latin typeface="Myriad Pro"/>
            </a:endParaRPr>
          </a:p>
        </p:txBody>
      </p:sp>
      <p:sp>
        <p:nvSpPr>
          <p:cNvPr id="139"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marL="257040" indent="-257040"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Literally: the point at which a thing would begin to tip over.</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The point at which a series of small changes or incidents becomes significant enough to cause a larger, more important change.</a:t>
            </a:r>
            <a:endParaRPr b="0" lang="en-GB" sz="2400" strike="noStrike" u="none">
              <a:solidFill>
                <a:srgbClr val="000000"/>
              </a:solidFill>
              <a:uFillTx/>
              <a:latin typeface="Myriad Pro"/>
            </a:endParaRPr>
          </a:p>
          <a:p>
            <a:pPr indent="0" algn="just" defTabSz="685800">
              <a:lnSpc>
                <a:spcPct val="100000"/>
              </a:lnSpc>
              <a:spcBef>
                <a:spcPts val="499"/>
              </a:spcBef>
              <a:buNone/>
              <a:tabLst>
                <a:tab algn="l" pos="0"/>
              </a:tabLst>
            </a:pPr>
            <a:r>
              <a:rPr b="1" lang="en-US" sz="2400" strike="noStrike" u="none">
                <a:solidFill>
                  <a:srgbClr val="000000"/>
                </a:solidFill>
                <a:uFillTx/>
                <a:latin typeface="Myriad Pro"/>
                <a:ea typeface="Myriad Pro"/>
              </a:rPr>
              <a:t>Some Examples:</a:t>
            </a: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1" lang="en-US" sz="2200" strike="noStrike" u="none">
                <a:solidFill>
                  <a:srgbClr val="000000"/>
                </a:solidFill>
                <a:uFillTx/>
                <a:latin typeface="Myriad Pro"/>
                <a:ea typeface="Myriad Pro"/>
              </a:rPr>
              <a:t>Epidemiology: </a:t>
            </a:r>
            <a:r>
              <a:rPr b="0" lang="en-US" sz="2200" strike="noStrike" u="none">
                <a:solidFill>
                  <a:srgbClr val="000000"/>
                </a:solidFill>
                <a:uFillTx/>
                <a:latin typeface="Myriad Pro"/>
                <a:ea typeface="Myriad Pro"/>
              </a:rPr>
              <a:t>when an infectious disease reaches a point beyond any local ability to control it from spreading more widely. A tipping point is often considered to be a turning point.</a:t>
            </a:r>
            <a:endParaRPr b="0" lang="en-GB" sz="2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2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1" lang="en-US" sz="2200" strike="noStrike" u="none">
                <a:solidFill>
                  <a:srgbClr val="000000"/>
                </a:solidFill>
                <a:uFillTx/>
                <a:latin typeface="Myriad Pro"/>
                <a:ea typeface="Myriad Pro"/>
              </a:rPr>
              <a:t>“</a:t>
            </a:r>
            <a:r>
              <a:rPr b="1" lang="en-US" sz="2200" strike="noStrike" u="none">
                <a:solidFill>
                  <a:srgbClr val="000000"/>
                </a:solidFill>
                <a:uFillTx/>
                <a:latin typeface="Myriad Pro"/>
                <a:ea typeface="Myriad Pro"/>
              </a:rPr>
              <a:t>White Flight” </a:t>
            </a:r>
            <a:r>
              <a:rPr b="0" lang="en-US" sz="2200" strike="noStrike" u="none">
                <a:solidFill>
                  <a:srgbClr val="000000"/>
                </a:solidFill>
                <a:uFillTx/>
                <a:latin typeface="Myriad Pro"/>
                <a:ea typeface="Myriad Pro"/>
              </a:rPr>
              <a:t>(1950’s): Point at which a majority withdraws from a neighborhood when a minority moves in (10 – 15%)</a:t>
            </a:r>
            <a:endParaRPr b="0" lang="en-GB" sz="22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561" dur="indefinite" restart="never" nodeType="tmRoot">
          <p:childTnLst>
            <p:seq>
              <p:cTn id="562" dur="indefinite" nodeType="mainSeq">
                <p:childTnLst>
                  <p:par>
                    <p:cTn id="563" fill="hold">
                      <p:stCondLst>
                        <p:cond delay="indefinite"/>
                      </p:stCondLst>
                      <p:childTnLst>
                        <p:par>
                          <p:cTn id="564" fill="hold">
                            <p:stCondLst>
                              <p:cond delay="0"/>
                            </p:stCondLst>
                            <p:childTnLst>
                              <p:par>
                                <p:cTn id="565" nodeType="clickEffect" fill="hold" presetClass="entr" presetID="16" presetSubtype="21">
                                  <p:stCondLst>
                                    <p:cond delay="0"/>
                                  </p:stCondLst>
                                  <p:childTnLst>
                                    <p:set>
                                      <p:cBhvr>
                                        <p:cTn id="566" dur="1" fill="hold">
                                          <p:stCondLst>
                                            <p:cond delay="0"/>
                                          </p:stCondLst>
                                        </p:cTn>
                                        <p:tgtEl>
                                          <p:spTgt spid="138"/>
                                        </p:tgtEl>
                                        <p:attrNameLst>
                                          <p:attrName>style.visibility</p:attrName>
                                        </p:attrNameLst>
                                      </p:cBhvr>
                                      <p:to>
                                        <p:strVal val="visible"/>
                                      </p:to>
                                    </p:set>
                                    <p:animEffect filter="barn(inVertical)" transition="in">
                                      <p:cBhvr additive="repl">
                                        <p:cTn id="567" dur="500"/>
                                        <p:tgtEl>
                                          <p:spTgt spid="138"/>
                                        </p:tgtEl>
                                      </p:cBhvr>
                                    </p:animEffect>
                                  </p:childTnLst>
                                </p:cTn>
                              </p:par>
                            </p:childTnLst>
                          </p:cTn>
                        </p:par>
                      </p:childTnLst>
                    </p:cTn>
                  </p:par>
                  <p:par>
                    <p:cTn id="568" fill="hold">
                      <p:stCondLst>
                        <p:cond delay="indefinite"/>
                      </p:stCondLst>
                      <p:childTnLst>
                        <p:par>
                          <p:cTn id="569" fill="hold">
                            <p:stCondLst>
                              <p:cond delay="0"/>
                            </p:stCondLst>
                            <p:childTnLst>
                              <p:par>
                                <p:cTn id="570" nodeType="clickEffect" fill="hold" presetClass="entr" presetID="42">
                                  <p:stCondLst>
                                    <p:cond delay="0"/>
                                  </p:stCondLst>
                                  <p:childTnLst>
                                    <p:set>
                                      <p:cBhvr>
                                        <p:cTn id="571" dur="1" fill="hold">
                                          <p:stCondLst>
                                            <p:cond delay="0"/>
                                          </p:stCondLst>
                                        </p:cTn>
                                        <p:tgtEl>
                                          <p:spTgt spid="139"/>
                                        </p:tgtEl>
                                        <p:attrNameLst>
                                          <p:attrName>style.visibility</p:attrName>
                                        </p:attrNameLst>
                                      </p:cBhvr>
                                      <p:to>
                                        <p:strVal val="visible"/>
                                      </p:to>
                                    </p:set>
                                    <p:animEffect filter="fade" transition="in">
                                      <p:cBhvr additive="repl">
                                        <p:cTn id="572" dur="1000"/>
                                        <p:tgtEl>
                                          <p:spTgt spid="139"/>
                                        </p:tgtEl>
                                      </p:cBhvr>
                                    </p:animEffect>
                                    <p:anim calcmode="lin" valueType="num">
                                      <p:cBhvr additive="repl">
                                        <p:cTn id="573" dur="1000" fill="hold"/>
                                        <p:tgtEl>
                                          <p:spTgt spid="139"/>
                                        </p:tgtEl>
                                        <p:attrNameLst>
                                          <p:attrName>ppt_x</p:attrName>
                                        </p:attrNameLst>
                                      </p:cBhvr>
                                      <p:tavLst>
                                        <p:tav tm="0">
                                          <p:val>
                                            <p:strVal val="#ppt_x"/>
                                          </p:val>
                                        </p:tav>
                                        <p:tav tm="100000">
                                          <p:val>
                                            <p:strVal val="#ppt_x"/>
                                          </p:val>
                                        </p:tav>
                                      </p:tavLst>
                                    </p:anim>
                                    <p:anim calcmode="lin" valueType="num">
                                      <p:cBhvr additive="repl">
                                        <p:cTn id="574"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Technology</a:t>
            </a:r>
            <a:r>
              <a:rPr b="1" lang="en-US" sz="3600" strike="noStrike" u="none">
                <a:solidFill>
                  <a:srgbClr val="000000"/>
                </a:solidFill>
                <a:uFillTx/>
                <a:latin typeface="Myriad Pro"/>
                <a:ea typeface="Myriad Pro"/>
              </a:rPr>
              <a:t> </a:t>
            </a:r>
            <a:r>
              <a:rPr b="1" lang="en-US" sz="3600" strike="noStrike" u="none">
                <a:solidFill>
                  <a:srgbClr val="ff0000"/>
                </a:solidFill>
                <a:uFillTx/>
                <a:latin typeface="Myriad Pro"/>
                <a:ea typeface="Myriad Pro"/>
              </a:rPr>
              <a:t>Tipping Points</a:t>
            </a:r>
            <a:r>
              <a:rPr b="1" lang="en-GB" sz="3600" strike="noStrike" u="none">
                <a:solidFill>
                  <a:srgbClr val="ff0000"/>
                </a:solidFill>
                <a:uFillTx/>
                <a:latin typeface="Myriad Pro"/>
                <a:ea typeface="Myriad Pro"/>
              </a:rPr>
              <a:t>.</a:t>
            </a:r>
            <a:endParaRPr b="0" lang="en-GB" sz="3600" strike="noStrike" u="none">
              <a:solidFill>
                <a:srgbClr val="000000"/>
              </a:solidFill>
              <a:uFillTx/>
              <a:latin typeface="Myriad Pro"/>
            </a:endParaRPr>
          </a:p>
        </p:txBody>
      </p:sp>
      <p:sp>
        <p:nvSpPr>
          <p:cNvPr id="141"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Source: </a:t>
            </a:r>
            <a:r>
              <a:rPr b="0" lang="en-US" sz="1400" strike="noStrike" u="sng">
                <a:solidFill>
                  <a:srgbClr val="0000ff"/>
                </a:solidFill>
                <a:uFillTx/>
                <a:latin typeface="Myriad Pro"/>
                <a:ea typeface="Myriad Pro"/>
                <a:hlinkClick r:id="rId1"/>
              </a:rPr>
              <a:t>http://www3.weforum.org/docs/WEF_GAC15_Technological_Tipping_Points_report_2015.pdf</a:t>
            </a:r>
            <a:endParaRPr b="0" lang="en-GB" sz="1400" strike="noStrike" u="none">
              <a:solidFill>
                <a:srgbClr val="000000"/>
              </a:solidFill>
              <a:uFillTx/>
              <a:latin typeface="Myriad Pro"/>
            </a:endParaRPr>
          </a:p>
          <a:p>
            <a:pPr indent="0" defTabSz="685800">
              <a:lnSpc>
                <a:spcPct val="100000"/>
              </a:lnSpc>
              <a:spcBef>
                <a:spcPts val="499"/>
              </a:spcBef>
              <a:buNone/>
            </a:pPr>
            <a:endParaRPr b="0" lang="en-GB" sz="1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pic>
        <p:nvPicPr>
          <p:cNvPr id="142" name="Picture 1" descr=""/>
          <p:cNvPicPr/>
          <p:nvPr/>
        </p:nvPicPr>
        <p:blipFill>
          <a:blip r:embed="rId2"/>
          <a:stretch/>
        </p:blipFill>
        <p:spPr>
          <a:xfrm>
            <a:off x="256680" y="767880"/>
            <a:ext cx="8547840" cy="4379040"/>
          </a:xfrm>
          <a:prstGeom prst="rect">
            <a:avLst/>
          </a:prstGeom>
          <a:noFill/>
          <a:ln w="0">
            <a:noFill/>
          </a:ln>
        </p:spPr>
      </p:pic>
    </p:spTree>
  </p:cSld>
  <mc:AlternateContent>
    <mc:Choice Requires="p14">
      <p:transition spd="slow" p14:dur="2000"/>
    </mc:Choice>
    <mc:Fallback>
      <p:transition spd="slow"/>
    </mc:Fallback>
  </mc:AlternateContent>
  <p:timing>
    <p:tnLst>
      <p:par>
        <p:cTn id="575" dur="indefinite" restart="never" nodeType="tmRoot">
          <p:childTnLst>
            <p:seq>
              <p:cTn id="576" dur="indefinite" nodeType="mainSeq">
                <p:childTnLst>
                  <p:par>
                    <p:cTn id="577" fill="hold">
                      <p:stCondLst>
                        <p:cond delay="indefinite"/>
                      </p:stCondLst>
                      <p:childTnLst>
                        <p:par>
                          <p:cTn id="578" fill="hold">
                            <p:stCondLst>
                              <p:cond delay="0"/>
                            </p:stCondLst>
                            <p:childTnLst>
                              <p:par>
                                <p:cTn id="579" nodeType="clickEffect" fill="hold" presetClass="entr" presetID="16" presetSubtype="21">
                                  <p:stCondLst>
                                    <p:cond delay="0"/>
                                  </p:stCondLst>
                                  <p:childTnLst>
                                    <p:set>
                                      <p:cBhvr>
                                        <p:cTn id="580" dur="1" fill="hold">
                                          <p:stCondLst>
                                            <p:cond delay="0"/>
                                          </p:stCondLst>
                                        </p:cTn>
                                        <p:tgtEl>
                                          <p:spTgt spid="140"/>
                                        </p:tgtEl>
                                        <p:attrNameLst>
                                          <p:attrName>style.visibility</p:attrName>
                                        </p:attrNameLst>
                                      </p:cBhvr>
                                      <p:to>
                                        <p:strVal val="visible"/>
                                      </p:to>
                                    </p:set>
                                    <p:animEffect filter="barn(inVertical)" transition="in">
                                      <p:cBhvr additive="repl">
                                        <p:cTn id="581" dur="500"/>
                                        <p:tgtEl>
                                          <p:spTgt spid="140"/>
                                        </p:tgtEl>
                                      </p:cBhvr>
                                    </p:animEffect>
                                  </p:childTnLst>
                                </p:cTn>
                              </p:par>
                            </p:childTnLst>
                          </p:cTn>
                        </p:par>
                      </p:childTnLst>
                    </p:cTn>
                  </p:par>
                  <p:par>
                    <p:cTn id="582" fill="hold">
                      <p:stCondLst>
                        <p:cond delay="indefinite"/>
                      </p:stCondLst>
                      <p:childTnLst>
                        <p:par>
                          <p:cTn id="583" fill="hold">
                            <p:stCondLst>
                              <p:cond delay="0"/>
                            </p:stCondLst>
                            <p:childTnLst>
                              <p:par>
                                <p:cTn id="584" nodeType="clickEffect" fill="hold" presetClass="entr" presetID="42">
                                  <p:stCondLst>
                                    <p:cond delay="0"/>
                                  </p:stCondLst>
                                  <p:childTnLst>
                                    <p:set>
                                      <p:cBhvr>
                                        <p:cTn id="585" dur="1" fill="hold">
                                          <p:stCondLst>
                                            <p:cond delay="0"/>
                                          </p:stCondLst>
                                        </p:cTn>
                                        <p:tgtEl>
                                          <p:spTgt spid="141"/>
                                        </p:tgtEl>
                                        <p:attrNameLst>
                                          <p:attrName>style.visibility</p:attrName>
                                        </p:attrNameLst>
                                      </p:cBhvr>
                                      <p:to>
                                        <p:strVal val="visible"/>
                                      </p:to>
                                    </p:set>
                                    <p:animEffect filter="fade" transition="in">
                                      <p:cBhvr additive="repl">
                                        <p:cTn id="586" dur="1000"/>
                                        <p:tgtEl>
                                          <p:spTgt spid="141"/>
                                        </p:tgtEl>
                                      </p:cBhvr>
                                    </p:animEffect>
                                    <p:anim calcmode="lin" valueType="num">
                                      <p:cBhvr additive="repl">
                                        <p:cTn id="587" dur="1000" fill="hold"/>
                                        <p:tgtEl>
                                          <p:spTgt spid="141"/>
                                        </p:tgtEl>
                                        <p:attrNameLst>
                                          <p:attrName>ppt_x</p:attrName>
                                        </p:attrNameLst>
                                      </p:cBhvr>
                                      <p:tavLst>
                                        <p:tav tm="0">
                                          <p:val>
                                            <p:strVal val="#ppt_x"/>
                                          </p:val>
                                        </p:tav>
                                        <p:tav tm="100000">
                                          <p:val>
                                            <p:strVal val="#ppt_x"/>
                                          </p:val>
                                        </p:tav>
                                      </p:tavLst>
                                    </p:anim>
                                    <p:anim calcmode="lin" valueType="num">
                                      <p:cBhvr additive="repl">
                                        <p:cTn id="588" dur="1000" fill="hold"/>
                                        <p:tgtEl>
                                          <p:spTgt spid="1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Technology</a:t>
            </a:r>
            <a:r>
              <a:rPr b="1" lang="en-US" sz="3600" strike="noStrike" u="none">
                <a:solidFill>
                  <a:srgbClr val="000000"/>
                </a:solidFill>
                <a:uFillTx/>
                <a:latin typeface="Myriad Pro"/>
                <a:ea typeface="Myriad Pro"/>
              </a:rPr>
              <a:t> </a:t>
            </a:r>
            <a:r>
              <a:rPr b="1" lang="en-US" sz="3600" strike="noStrike" u="none">
                <a:solidFill>
                  <a:srgbClr val="ff0000"/>
                </a:solidFill>
                <a:uFillTx/>
                <a:latin typeface="Myriad Pro"/>
                <a:ea typeface="Myriad Pro"/>
              </a:rPr>
              <a:t>Tipping Points</a:t>
            </a:r>
            <a:r>
              <a:rPr b="1" lang="en-GB" sz="3600" strike="noStrike" u="none">
                <a:solidFill>
                  <a:srgbClr val="ff0000"/>
                </a:solidFill>
                <a:uFillTx/>
                <a:latin typeface="Myriad Pro"/>
                <a:ea typeface="Myriad Pro"/>
              </a:rPr>
              <a:t>.</a:t>
            </a:r>
            <a:endParaRPr b="0" lang="en-GB" sz="3600" strike="noStrike" u="none">
              <a:solidFill>
                <a:srgbClr val="000000"/>
              </a:solidFill>
              <a:uFillTx/>
              <a:latin typeface="Myriad Pro"/>
            </a:endParaRPr>
          </a:p>
        </p:txBody>
      </p:sp>
      <p:sp>
        <p:nvSpPr>
          <p:cNvPr id="144"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pPr>
            <a:r>
              <a:rPr b="0" lang="en-US" sz="2400" strike="noStrike" u="none">
                <a:solidFill>
                  <a:srgbClr val="000000"/>
                </a:solidFill>
                <a:uFillTx/>
                <a:latin typeface="Myriad Pro"/>
                <a:ea typeface="Myriad Pro"/>
              </a:rPr>
              <a:t>Early 2015, the </a:t>
            </a:r>
            <a:r>
              <a:rPr b="0" i="1" lang="en-US" sz="2400" strike="noStrike" u="none">
                <a:solidFill>
                  <a:srgbClr val="000000"/>
                </a:solidFill>
                <a:uFillTx/>
                <a:latin typeface="Myriad Pro"/>
                <a:ea typeface="Myriad Pro"/>
              </a:rPr>
              <a:t>World Economic Forum’s Global Agenda Council on the Future of Software and Society </a:t>
            </a:r>
            <a:r>
              <a:rPr b="0" lang="en-US" sz="2400" strike="noStrike" u="none">
                <a:solidFill>
                  <a:srgbClr val="000000"/>
                </a:solidFill>
                <a:uFillTx/>
                <a:latin typeface="Myriad Pro"/>
                <a:ea typeface="Myriad Pro"/>
              </a:rPr>
              <a:t>set out to help people prepare for changes enabled by software. </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pPr>
            <a:r>
              <a:rPr b="0" lang="en-US" sz="2400" strike="noStrike" u="none">
                <a:solidFill>
                  <a:srgbClr val="000000"/>
                </a:solidFill>
                <a:uFillTx/>
                <a:latin typeface="Myriad Pro"/>
                <a:ea typeface="Myriad Pro"/>
              </a:rPr>
              <a:t>These potential changes will have far reaching impacts on human health, the environment, global commerce and international relations.</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Source: </a:t>
            </a:r>
            <a:r>
              <a:rPr b="0" lang="en-US" sz="1400" strike="noStrike" u="sng">
                <a:solidFill>
                  <a:srgbClr val="0000ff"/>
                </a:solidFill>
                <a:uFillTx/>
                <a:latin typeface="Myriad Pro"/>
                <a:ea typeface="Myriad Pro"/>
                <a:hlinkClick r:id="rId1"/>
              </a:rPr>
              <a:t>http://www3.weforum.org/docs/WEF_GAC15_Technological_Tipping_Points_report_2015.pdf</a:t>
            </a:r>
            <a:endParaRPr b="0" lang="en-GB" sz="1400" strike="noStrike" u="none">
              <a:solidFill>
                <a:srgbClr val="000000"/>
              </a:solidFill>
              <a:uFillTx/>
              <a:latin typeface="Myriad Pro"/>
            </a:endParaRPr>
          </a:p>
          <a:p>
            <a:pPr indent="0" defTabSz="685800">
              <a:lnSpc>
                <a:spcPct val="100000"/>
              </a:lnSpc>
              <a:spcBef>
                <a:spcPts val="499"/>
              </a:spcBef>
              <a:buNone/>
            </a:pPr>
            <a:endParaRPr b="0" lang="en-GB" sz="1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589" dur="indefinite" restart="never" nodeType="tmRoot">
          <p:childTnLst>
            <p:seq>
              <p:cTn id="590" dur="indefinite" nodeType="mainSeq">
                <p:childTnLst>
                  <p:par>
                    <p:cTn id="591" fill="hold">
                      <p:stCondLst>
                        <p:cond delay="indefinite"/>
                      </p:stCondLst>
                      <p:childTnLst>
                        <p:par>
                          <p:cTn id="592" fill="hold">
                            <p:stCondLst>
                              <p:cond delay="0"/>
                            </p:stCondLst>
                            <p:childTnLst>
                              <p:par>
                                <p:cTn id="593" nodeType="clickEffect" fill="hold" presetClass="entr" presetID="16" presetSubtype="21">
                                  <p:stCondLst>
                                    <p:cond delay="0"/>
                                  </p:stCondLst>
                                  <p:childTnLst>
                                    <p:set>
                                      <p:cBhvr>
                                        <p:cTn id="594" dur="1" fill="hold">
                                          <p:stCondLst>
                                            <p:cond delay="0"/>
                                          </p:stCondLst>
                                        </p:cTn>
                                        <p:tgtEl>
                                          <p:spTgt spid="143"/>
                                        </p:tgtEl>
                                        <p:attrNameLst>
                                          <p:attrName>style.visibility</p:attrName>
                                        </p:attrNameLst>
                                      </p:cBhvr>
                                      <p:to>
                                        <p:strVal val="visible"/>
                                      </p:to>
                                    </p:set>
                                    <p:animEffect filter="barn(inVertical)" transition="in">
                                      <p:cBhvr additive="repl">
                                        <p:cTn id="595" dur="500"/>
                                        <p:tgtEl>
                                          <p:spTgt spid="143"/>
                                        </p:tgtEl>
                                      </p:cBhvr>
                                    </p:animEffect>
                                  </p:childTnLst>
                                </p:cTn>
                              </p:par>
                            </p:childTnLst>
                          </p:cTn>
                        </p:par>
                      </p:childTnLst>
                    </p:cTn>
                  </p:par>
                  <p:par>
                    <p:cTn id="596" fill="hold">
                      <p:stCondLst>
                        <p:cond delay="indefinite"/>
                      </p:stCondLst>
                      <p:childTnLst>
                        <p:par>
                          <p:cTn id="597" fill="hold">
                            <p:stCondLst>
                              <p:cond delay="0"/>
                            </p:stCondLst>
                            <p:childTnLst>
                              <p:par>
                                <p:cTn id="598" nodeType="clickEffect" fill="hold" presetClass="entr" presetID="42">
                                  <p:stCondLst>
                                    <p:cond delay="0"/>
                                  </p:stCondLst>
                                  <p:childTnLst>
                                    <p:set>
                                      <p:cBhvr>
                                        <p:cTn id="599" dur="1" fill="hold">
                                          <p:stCondLst>
                                            <p:cond delay="0"/>
                                          </p:stCondLst>
                                        </p:cTn>
                                        <p:tgtEl>
                                          <p:spTgt spid="144"/>
                                        </p:tgtEl>
                                        <p:attrNameLst>
                                          <p:attrName>style.visibility</p:attrName>
                                        </p:attrNameLst>
                                      </p:cBhvr>
                                      <p:to>
                                        <p:strVal val="visible"/>
                                      </p:to>
                                    </p:set>
                                    <p:animEffect filter="fade" transition="in">
                                      <p:cBhvr additive="repl">
                                        <p:cTn id="600" dur="1000"/>
                                        <p:tgtEl>
                                          <p:spTgt spid="144"/>
                                        </p:tgtEl>
                                      </p:cBhvr>
                                    </p:animEffect>
                                    <p:anim calcmode="lin" valueType="num">
                                      <p:cBhvr additive="repl">
                                        <p:cTn id="601" dur="1000" fill="hold"/>
                                        <p:tgtEl>
                                          <p:spTgt spid="144"/>
                                        </p:tgtEl>
                                        <p:attrNameLst>
                                          <p:attrName>ppt_x</p:attrName>
                                        </p:attrNameLst>
                                      </p:cBhvr>
                                      <p:tavLst>
                                        <p:tav tm="0">
                                          <p:val>
                                            <p:strVal val="#ppt_x"/>
                                          </p:val>
                                        </p:tav>
                                        <p:tav tm="100000">
                                          <p:val>
                                            <p:strVal val="#ppt_x"/>
                                          </p:val>
                                        </p:tav>
                                      </p:tavLst>
                                    </p:anim>
                                    <p:anim calcmode="lin" valueType="num">
                                      <p:cBhvr additive="repl">
                                        <p:cTn id="602" dur="1000" fill="hold"/>
                                        <p:tgtEl>
                                          <p:spTgt spid="1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Technology Tipping Point Survey</a:t>
            </a:r>
            <a:endParaRPr b="0" lang="en-GB" sz="3600" strike="noStrike" u="none">
              <a:solidFill>
                <a:srgbClr val="000000"/>
              </a:solidFill>
              <a:uFillTx/>
              <a:latin typeface="Myriad Pro"/>
            </a:endParaRPr>
          </a:p>
        </p:txBody>
      </p:sp>
      <p:sp>
        <p:nvSpPr>
          <p:cNvPr id="146"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Arial"/>
              <a:buChar char="•"/>
            </a:pPr>
            <a:r>
              <a:rPr b="0" lang="en-US" sz="2800" strike="noStrike" u="none">
                <a:solidFill>
                  <a:srgbClr val="000000"/>
                </a:solidFill>
                <a:uFillTx/>
                <a:latin typeface="Myriad Pro"/>
                <a:ea typeface="Myriad Pro"/>
              </a:rPr>
              <a:t>In March 2015, the Technological Tipping Points survey was launched. </a:t>
            </a:r>
            <a:endParaRPr b="0" lang="en-GB" sz="28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Arial"/>
              <a:buChar char="•"/>
            </a:pPr>
            <a:r>
              <a:rPr b="0" lang="en-US" sz="2800" strike="noStrike" u="none">
                <a:solidFill>
                  <a:srgbClr val="000000"/>
                </a:solidFill>
                <a:uFillTx/>
                <a:latin typeface="Myriad Pro"/>
                <a:ea typeface="Myriad Pro"/>
              </a:rPr>
              <a:t>Based on the council’s discussions over previous months, the survey asked respondents for their views on 21 “tipping points” – moments when specific technological shifts hit mainstream society.</a:t>
            </a:r>
            <a:endParaRPr b="0" lang="en-GB" sz="2800" strike="noStrike" u="none">
              <a:solidFill>
                <a:srgbClr val="000000"/>
              </a:solidFill>
              <a:uFillTx/>
              <a:latin typeface="Myriad Pro"/>
            </a:endParaRPr>
          </a:p>
          <a:p>
            <a:pPr indent="0" defTabSz="685800">
              <a:lnSpc>
                <a:spcPct val="100000"/>
              </a:lnSpc>
              <a:spcBef>
                <a:spcPts val="499"/>
              </a:spcBef>
              <a:buNone/>
            </a:pPr>
            <a:endParaRPr b="0" lang="en-GB" sz="1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603" dur="indefinite" restart="never" nodeType="tmRoot">
          <p:childTnLst>
            <p:seq>
              <p:cTn id="604" dur="indefinite" nodeType="mainSeq">
                <p:childTnLst>
                  <p:par>
                    <p:cTn id="605" fill="hold">
                      <p:stCondLst>
                        <p:cond delay="indefinite"/>
                      </p:stCondLst>
                      <p:childTnLst>
                        <p:par>
                          <p:cTn id="606" fill="hold">
                            <p:stCondLst>
                              <p:cond delay="0"/>
                            </p:stCondLst>
                            <p:childTnLst>
                              <p:par>
                                <p:cTn id="607" nodeType="clickEffect" fill="hold" presetClass="entr" presetID="16" presetSubtype="21">
                                  <p:stCondLst>
                                    <p:cond delay="0"/>
                                  </p:stCondLst>
                                  <p:childTnLst>
                                    <p:set>
                                      <p:cBhvr>
                                        <p:cTn id="608" dur="1" fill="hold">
                                          <p:stCondLst>
                                            <p:cond delay="0"/>
                                          </p:stCondLst>
                                        </p:cTn>
                                        <p:tgtEl>
                                          <p:spTgt spid="145"/>
                                        </p:tgtEl>
                                        <p:attrNameLst>
                                          <p:attrName>style.visibility</p:attrName>
                                        </p:attrNameLst>
                                      </p:cBhvr>
                                      <p:to>
                                        <p:strVal val="visible"/>
                                      </p:to>
                                    </p:set>
                                    <p:animEffect filter="barn(inVertical)" transition="in">
                                      <p:cBhvr additive="repl">
                                        <p:cTn id="609" dur="500"/>
                                        <p:tgtEl>
                                          <p:spTgt spid="145"/>
                                        </p:tgtEl>
                                      </p:cBhvr>
                                    </p:animEffect>
                                  </p:childTnLst>
                                </p:cTn>
                              </p:par>
                            </p:childTnLst>
                          </p:cTn>
                        </p:par>
                      </p:childTnLst>
                    </p:cTn>
                  </p:par>
                  <p:par>
                    <p:cTn id="610" fill="hold">
                      <p:stCondLst>
                        <p:cond delay="indefinite"/>
                      </p:stCondLst>
                      <p:childTnLst>
                        <p:par>
                          <p:cTn id="611" fill="hold">
                            <p:stCondLst>
                              <p:cond delay="0"/>
                            </p:stCondLst>
                            <p:childTnLst>
                              <p:par>
                                <p:cTn id="612" nodeType="clickEffect" fill="hold" presetClass="entr" presetID="42">
                                  <p:stCondLst>
                                    <p:cond delay="0"/>
                                  </p:stCondLst>
                                  <p:childTnLst>
                                    <p:set>
                                      <p:cBhvr>
                                        <p:cTn id="613" dur="1" fill="hold">
                                          <p:stCondLst>
                                            <p:cond delay="0"/>
                                          </p:stCondLst>
                                        </p:cTn>
                                        <p:tgtEl>
                                          <p:spTgt spid="146"/>
                                        </p:tgtEl>
                                        <p:attrNameLst>
                                          <p:attrName>style.visibility</p:attrName>
                                        </p:attrNameLst>
                                      </p:cBhvr>
                                      <p:to>
                                        <p:strVal val="visible"/>
                                      </p:to>
                                    </p:set>
                                    <p:animEffect filter="fade" transition="in">
                                      <p:cBhvr additive="repl">
                                        <p:cTn id="614" dur="1000"/>
                                        <p:tgtEl>
                                          <p:spTgt spid="146"/>
                                        </p:tgtEl>
                                      </p:cBhvr>
                                    </p:animEffect>
                                    <p:anim calcmode="lin" valueType="num">
                                      <p:cBhvr additive="repl">
                                        <p:cTn id="615" dur="1000" fill="hold"/>
                                        <p:tgtEl>
                                          <p:spTgt spid="146"/>
                                        </p:tgtEl>
                                        <p:attrNameLst>
                                          <p:attrName>ppt_x</p:attrName>
                                        </p:attrNameLst>
                                      </p:cBhvr>
                                      <p:tavLst>
                                        <p:tav tm="0">
                                          <p:val>
                                            <p:strVal val="#ppt_x"/>
                                          </p:val>
                                        </p:tav>
                                        <p:tav tm="100000">
                                          <p:val>
                                            <p:strVal val="#ppt_x"/>
                                          </p:val>
                                        </p:tav>
                                      </p:tavLst>
                                    </p:anim>
                                    <p:anim calcmode="lin" valueType="num">
                                      <p:cBhvr additive="repl">
                                        <p:cTn id="616" dur="1000" fill="hold"/>
                                        <p:tgtEl>
                                          <p:spTgt spid="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Technology Tipping Point Survey</a:t>
            </a:r>
            <a:endParaRPr b="0" lang="en-GB" sz="3600" strike="noStrike" u="none">
              <a:solidFill>
                <a:srgbClr val="000000"/>
              </a:solidFill>
              <a:uFillTx/>
              <a:latin typeface="Myriad Pro"/>
            </a:endParaRPr>
          </a:p>
        </p:txBody>
      </p:sp>
      <p:sp>
        <p:nvSpPr>
          <p:cNvPr id="148"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pPr>
            <a:r>
              <a:rPr b="0" lang="en-US" sz="2800" strike="noStrike" u="none">
                <a:solidFill>
                  <a:srgbClr val="000000"/>
                </a:solidFill>
                <a:uFillTx/>
                <a:latin typeface="Myriad Pro"/>
                <a:ea typeface="Myriad Pro"/>
              </a:rPr>
              <a:t>Survey of over 800 executives and experts from the information and communications technology sector.</a:t>
            </a:r>
            <a:endParaRPr b="0" lang="en-GB" sz="2800" strike="noStrike" u="none">
              <a:solidFill>
                <a:srgbClr val="000000"/>
              </a:solidFill>
              <a:uFillTx/>
              <a:latin typeface="Myriad Pro"/>
            </a:endParaRPr>
          </a:p>
          <a:p>
            <a:pPr indent="0" defTabSz="685800">
              <a:lnSpc>
                <a:spcPct val="100000"/>
              </a:lnSpc>
              <a:spcBef>
                <a:spcPts val="499"/>
              </a:spcBef>
              <a:buNone/>
            </a:pPr>
            <a:endParaRPr b="0" lang="en-GB" sz="28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pPr>
            <a:r>
              <a:rPr b="0" lang="en-US" sz="2800" strike="noStrike" u="none">
                <a:solidFill>
                  <a:srgbClr val="000000"/>
                </a:solidFill>
                <a:uFillTx/>
                <a:latin typeface="Myriad Pro"/>
                <a:ea typeface="Myriad Pro"/>
              </a:rPr>
              <a:t>The survey asked respondents for their perception of when these tipping points would occur, offering date ranges from “it has already happened” to “20+ years”. The option of “never” was also available.</a:t>
            </a:r>
            <a:endParaRPr b="0" lang="en-GB" sz="28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617" dur="indefinite" restart="never" nodeType="tmRoot">
          <p:childTnLst>
            <p:seq>
              <p:cTn id="618" dur="indefinite" nodeType="mainSeq">
                <p:childTnLst>
                  <p:par>
                    <p:cTn id="619" fill="hold">
                      <p:stCondLst>
                        <p:cond delay="indefinite"/>
                      </p:stCondLst>
                      <p:childTnLst>
                        <p:par>
                          <p:cTn id="620" fill="hold">
                            <p:stCondLst>
                              <p:cond delay="0"/>
                            </p:stCondLst>
                            <p:childTnLst>
                              <p:par>
                                <p:cTn id="621" nodeType="clickEffect" fill="hold" presetClass="entr" presetID="16" presetSubtype="21">
                                  <p:stCondLst>
                                    <p:cond delay="0"/>
                                  </p:stCondLst>
                                  <p:childTnLst>
                                    <p:set>
                                      <p:cBhvr>
                                        <p:cTn id="622" dur="1" fill="hold">
                                          <p:stCondLst>
                                            <p:cond delay="0"/>
                                          </p:stCondLst>
                                        </p:cTn>
                                        <p:tgtEl>
                                          <p:spTgt spid="147"/>
                                        </p:tgtEl>
                                        <p:attrNameLst>
                                          <p:attrName>style.visibility</p:attrName>
                                        </p:attrNameLst>
                                      </p:cBhvr>
                                      <p:to>
                                        <p:strVal val="visible"/>
                                      </p:to>
                                    </p:set>
                                    <p:animEffect filter="barn(inVertical)" transition="in">
                                      <p:cBhvr additive="repl">
                                        <p:cTn id="623" dur="500"/>
                                        <p:tgtEl>
                                          <p:spTgt spid="147"/>
                                        </p:tgtEl>
                                      </p:cBhvr>
                                    </p:animEffect>
                                  </p:childTnLst>
                                </p:cTn>
                              </p:par>
                            </p:childTnLst>
                          </p:cTn>
                        </p:par>
                      </p:childTnLst>
                    </p:cTn>
                  </p:par>
                  <p:par>
                    <p:cTn id="624" fill="hold">
                      <p:stCondLst>
                        <p:cond delay="indefinite"/>
                      </p:stCondLst>
                      <p:childTnLst>
                        <p:par>
                          <p:cTn id="625" fill="hold">
                            <p:stCondLst>
                              <p:cond delay="0"/>
                            </p:stCondLst>
                            <p:childTnLst>
                              <p:par>
                                <p:cTn id="626" nodeType="clickEffect" fill="hold" presetClass="entr" presetID="42">
                                  <p:stCondLst>
                                    <p:cond delay="0"/>
                                  </p:stCondLst>
                                  <p:childTnLst>
                                    <p:set>
                                      <p:cBhvr>
                                        <p:cTn id="627" dur="1" fill="hold">
                                          <p:stCondLst>
                                            <p:cond delay="0"/>
                                          </p:stCondLst>
                                        </p:cTn>
                                        <p:tgtEl>
                                          <p:spTgt spid="148"/>
                                        </p:tgtEl>
                                        <p:attrNameLst>
                                          <p:attrName>style.visibility</p:attrName>
                                        </p:attrNameLst>
                                      </p:cBhvr>
                                      <p:to>
                                        <p:strVal val="visible"/>
                                      </p:to>
                                    </p:set>
                                    <p:animEffect filter="fade" transition="in">
                                      <p:cBhvr additive="repl">
                                        <p:cTn id="628" dur="1000"/>
                                        <p:tgtEl>
                                          <p:spTgt spid="148"/>
                                        </p:tgtEl>
                                      </p:cBhvr>
                                    </p:animEffect>
                                    <p:anim calcmode="lin" valueType="num">
                                      <p:cBhvr additive="repl">
                                        <p:cTn id="629" dur="1000" fill="hold"/>
                                        <p:tgtEl>
                                          <p:spTgt spid="148"/>
                                        </p:tgtEl>
                                        <p:attrNameLst>
                                          <p:attrName>ppt_x</p:attrName>
                                        </p:attrNameLst>
                                      </p:cBhvr>
                                      <p:tavLst>
                                        <p:tav tm="0">
                                          <p:val>
                                            <p:strVal val="#ppt_x"/>
                                          </p:val>
                                        </p:tav>
                                        <p:tav tm="100000">
                                          <p:val>
                                            <p:strVal val="#ppt_x"/>
                                          </p:val>
                                        </p:tav>
                                      </p:tavLst>
                                    </p:anim>
                                    <p:anim calcmode="lin" valueType="num">
                                      <p:cBhvr additive="repl">
                                        <p:cTn id="630" dur="1000" fill="hold"/>
                                        <p:tgtEl>
                                          <p:spTgt spid="1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Technology Tipping Point Survey</a:t>
            </a:r>
            <a:endParaRPr b="0" lang="en-GB" sz="3600" strike="noStrike" u="none">
              <a:solidFill>
                <a:srgbClr val="000000"/>
              </a:solidFill>
              <a:uFillTx/>
              <a:latin typeface="Myriad Pro"/>
            </a:endParaRPr>
          </a:p>
        </p:txBody>
      </p:sp>
      <p:sp>
        <p:nvSpPr>
          <p:cNvPr id="150"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pic>
        <p:nvPicPr>
          <p:cNvPr id="151" name="Picture 1" descr=""/>
          <p:cNvPicPr/>
          <p:nvPr/>
        </p:nvPicPr>
        <p:blipFill>
          <a:blip r:embed="rId1"/>
          <a:srcRect l="23459" t="35176" r="25381" b="29545"/>
          <a:stretch/>
        </p:blipFill>
        <p:spPr>
          <a:xfrm>
            <a:off x="298080" y="1376280"/>
            <a:ext cx="8732520" cy="4356360"/>
          </a:xfrm>
          <a:prstGeom prst="rect">
            <a:avLst/>
          </a:prstGeom>
          <a:noFill/>
          <a:ln w="0">
            <a:noFill/>
          </a:ln>
        </p:spPr>
      </p:pic>
      <p:pic>
        <p:nvPicPr>
          <p:cNvPr id="152" name="Picture 2" descr=""/>
          <p:cNvPicPr/>
          <p:nvPr/>
        </p:nvPicPr>
        <p:blipFill>
          <a:blip r:embed="rId2"/>
          <a:stretch/>
        </p:blipFill>
        <p:spPr>
          <a:xfrm>
            <a:off x="7664400" y="312840"/>
            <a:ext cx="1109160" cy="1145880"/>
          </a:xfrm>
          <a:prstGeom prst="rect">
            <a:avLst/>
          </a:prstGeom>
          <a:noFill/>
          <a:ln w="0">
            <a:noFill/>
          </a:ln>
        </p:spPr>
      </p:pic>
    </p:spTree>
  </p:cSld>
  <mc:AlternateContent>
    <mc:Choice Requires="p14">
      <p:transition spd="slow" p14:dur="2000"/>
    </mc:Choice>
    <mc:Fallback>
      <p:transition spd="slow"/>
    </mc:Fallback>
  </mc:AlternateContent>
  <p:timing>
    <p:tnLst>
      <p:par>
        <p:cTn id="631" dur="indefinite" restart="never" nodeType="tmRoot">
          <p:childTnLst>
            <p:seq>
              <p:cTn id="632" dur="indefinite" nodeType="mainSeq">
                <p:childTnLst>
                  <p:par>
                    <p:cTn id="633" fill="hold">
                      <p:stCondLst>
                        <p:cond delay="indefinite"/>
                      </p:stCondLst>
                      <p:childTnLst>
                        <p:par>
                          <p:cTn id="634" fill="hold">
                            <p:stCondLst>
                              <p:cond delay="0"/>
                            </p:stCondLst>
                            <p:childTnLst>
                              <p:par>
                                <p:cTn id="635" nodeType="clickEffect" fill="hold" presetClass="entr" presetID="16" presetSubtype="21">
                                  <p:stCondLst>
                                    <p:cond delay="0"/>
                                  </p:stCondLst>
                                  <p:childTnLst>
                                    <p:set>
                                      <p:cBhvr>
                                        <p:cTn id="636" dur="1" fill="hold">
                                          <p:stCondLst>
                                            <p:cond delay="0"/>
                                          </p:stCondLst>
                                        </p:cTn>
                                        <p:tgtEl>
                                          <p:spTgt spid="149"/>
                                        </p:tgtEl>
                                        <p:attrNameLst>
                                          <p:attrName>style.visibility</p:attrName>
                                        </p:attrNameLst>
                                      </p:cBhvr>
                                      <p:to>
                                        <p:strVal val="visible"/>
                                      </p:to>
                                    </p:set>
                                    <p:animEffect filter="barn(inVertical)" transition="in">
                                      <p:cBhvr additive="repl">
                                        <p:cTn id="637" dur="500"/>
                                        <p:tgtEl>
                                          <p:spTgt spid="149"/>
                                        </p:tgtEl>
                                      </p:cBhvr>
                                    </p:animEffect>
                                  </p:childTnLst>
                                </p:cTn>
                              </p:par>
                            </p:childTnLst>
                          </p:cTn>
                        </p:par>
                      </p:childTnLst>
                    </p:cTn>
                  </p:par>
                  <p:par>
                    <p:cTn id="638" fill="hold">
                      <p:stCondLst>
                        <p:cond delay="indefinite"/>
                      </p:stCondLst>
                      <p:childTnLst>
                        <p:par>
                          <p:cTn id="639" fill="hold">
                            <p:stCondLst>
                              <p:cond delay="0"/>
                            </p:stCondLst>
                            <p:childTnLst>
                              <p:par>
                                <p:cTn id="640" nodeType="clickEffect" fill="hold" presetClass="entr" presetID="42">
                                  <p:stCondLst>
                                    <p:cond delay="0"/>
                                  </p:stCondLst>
                                  <p:childTnLst>
                                    <p:set>
                                      <p:cBhvr>
                                        <p:cTn id="641" dur="1" fill="hold">
                                          <p:stCondLst>
                                            <p:cond delay="0"/>
                                          </p:stCondLst>
                                        </p:cTn>
                                        <p:tgtEl>
                                          <p:spTgt spid="150"/>
                                        </p:tgtEl>
                                        <p:attrNameLst>
                                          <p:attrName>style.visibility</p:attrName>
                                        </p:attrNameLst>
                                      </p:cBhvr>
                                      <p:to>
                                        <p:strVal val="visible"/>
                                      </p:to>
                                    </p:set>
                                    <p:animEffect filter="fade" transition="in">
                                      <p:cBhvr additive="repl">
                                        <p:cTn id="642" dur="1000"/>
                                        <p:tgtEl>
                                          <p:spTgt spid="150"/>
                                        </p:tgtEl>
                                      </p:cBhvr>
                                    </p:animEffect>
                                    <p:anim calcmode="lin" valueType="num">
                                      <p:cBhvr additive="repl">
                                        <p:cTn id="643" dur="1000" fill="hold"/>
                                        <p:tgtEl>
                                          <p:spTgt spid="150"/>
                                        </p:tgtEl>
                                        <p:attrNameLst>
                                          <p:attrName>ppt_x</p:attrName>
                                        </p:attrNameLst>
                                      </p:cBhvr>
                                      <p:tavLst>
                                        <p:tav tm="0">
                                          <p:val>
                                            <p:strVal val="#ppt_x"/>
                                          </p:val>
                                        </p:tav>
                                        <p:tav tm="100000">
                                          <p:val>
                                            <p:strVal val="#ppt_x"/>
                                          </p:val>
                                        </p:tav>
                                      </p:tavLst>
                                    </p:anim>
                                    <p:anim calcmode="lin" valueType="num">
                                      <p:cBhvr additive="repl">
                                        <p:cTn id="644" dur="1000" fill="hold"/>
                                        <p:tgtEl>
                                          <p:spTgt spid="1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3"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TPs Expected to Occur by 2025</a:t>
            </a:r>
            <a:endParaRPr b="0" lang="en-GB" sz="3600" strike="noStrike" u="none">
              <a:solidFill>
                <a:srgbClr val="000000"/>
              </a:solidFill>
              <a:uFillTx/>
              <a:latin typeface="Myriad Pro"/>
            </a:endParaRPr>
          </a:p>
        </p:txBody>
      </p:sp>
      <p:sp>
        <p:nvSpPr>
          <p:cNvPr id="154"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pic>
        <p:nvPicPr>
          <p:cNvPr id="155" name="Picture 3" descr=""/>
          <p:cNvPicPr/>
          <p:nvPr/>
        </p:nvPicPr>
        <p:blipFill>
          <a:blip r:embed="rId1"/>
          <a:stretch/>
        </p:blipFill>
        <p:spPr>
          <a:xfrm>
            <a:off x="225000" y="780840"/>
            <a:ext cx="8693280" cy="5064840"/>
          </a:xfrm>
          <a:prstGeom prst="rect">
            <a:avLst/>
          </a:prstGeom>
          <a:noFill/>
          <a:ln w="0">
            <a:noFill/>
          </a:ln>
        </p:spPr>
      </p:pic>
      <p:pic>
        <p:nvPicPr>
          <p:cNvPr id="156" name="Picture 4" descr=""/>
          <p:cNvPicPr/>
          <p:nvPr/>
        </p:nvPicPr>
        <p:blipFill>
          <a:blip r:embed="rId2"/>
          <a:stretch/>
        </p:blipFill>
        <p:spPr>
          <a:xfrm>
            <a:off x="5194800" y="1350360"/>
            <a:ext cx="2596680" cy="1962720"/>
          </a:xfrm>
          <a:prstGeom prst="rect">
            <a:avLst/>
          </a:prstGeom>
          <a:noFill/>
          <a:ln w="0">
            <a:noFill/>
          </a:ln>
        </p:spPr>
      </p:pic>
    </p:spTree>
  </p:cSld>
  <mc:AlternateContent>
    <mc:Choice Requires="p14">
      <p:transition spd="slow" p14:dur="2000"/>
    </mc:Choice>
    <mc:Fallback>
      <p:transition spd="slow"/>
    </mc:Fallback>
  </mc:AlternateContent>
  <p:timing>
    <p:tnLst>
      <p:par>
        <p:cTn id="645" dur="indefinite" restart="never" nodeType="tmRoot">
          <p:childTnLst>
            <p:seq>
              <p:cTn id="646" dur="indefinite" nodeType="mainSeq">
                <p:childTnLst>
                  <p:par>
                    <p:cTn id="647" fill="hold">
                      <p:stCondLst>
                        <p:cond delay="indefinite"/>
                      </p:stCondLst>
                      <p:childTnLst>
                        <p:par>
                          <p:cTn id="648" fill="hold">
                            <p:stCondLst>
                              <p:cond delay="0"/>
                            </p:stCondLst>
                            <p:childTnLst>
                              <p:par>
                                <p:cTn id="649" nodeType="clickEffect" fill="hold" presetClass="entr" presetID="16" presetSubtype="21">
                                  <p:stCondLst>
                                    <p:cond delay="0"/>
                                  </p:stCondLst>
                                  <p:childTnLst>
                                    <p:set>
                                      <p:cBhvr>
                                        <p:cTn id="650" dur="1" fill="hold">
                                          <p:stCondLst>
                                            <p:cond delay="0"/>
                                          </p:stCondLst>
                                        </p:cTn>
                                        <p:tgtEl>
                                          <p:spTgt spid="153"/>
                                        </p:tgtEl>
                                        <p:attrNameLst>
                                          <p:attrName>style.visibility</p:attrName>
                                        </p:attrNameLst>
                                      </p:cBhvr>
                                      <p:to>
                                        <p:strVal val="visible"/>
                                      </p:to>
                                    </p:set>
                                    <p:animEffect filter="barn(inVertical)" transition="in">
                                      <p:cBhvr additive="repl">
                                        <p:cTn id="651" dur="500"/>
                                        <p:tgtEl>
                                          <p:spTgt spid="153"/>
                                        </p:tgtEl>
                                      </p:cBhvr>
                                    </p:animEffect>
                                  </p:childTnLst>
                                </p:cTn>
                              </p:par>
                            </p:childTnLst>
                          </p:cTn>
                        </p:par>
                      </p:childTnLst>
                    </p:cTn>
                  </p:par>
                  <p:par>
                    <p:cTn id="652" fill="hold">
                      <p:stCondLst>
                        <p:cond delay="indefinite"/>
                      </p:stCondLst>
                      <p:childTnLst>
                        <p:par>
                          <p:cTn id="653" fill="hold">
                            <p:stCondLst>
                              <p:cond delay="0"/>
                            </p:stCondLst>
                            <p:childTnLst>
                              <p:par>
                                <p:cTn id="654" nodeType="clickEffect" fill="hold" presetClass="entr" presetID="42">
                                  <p:stCondLst>
                                    <p:cond delay="0"/>
                                  </p:stCondLst>
                                  <p:childTnLst>
                                    <p:set>
                                      <p:cBhvr>
                                        <p:cTn id="655" dur="1" fill="hold">
                                          <p:stCondLst>
                                            <p:cond delay="0"/>
                                          </p:stCondLst>
                                        </p:cTn>
                                        <p:tgtEl>
                                          <p:spTgt spid="154"/>
                                        </p:tgtEl>
                                        <p:attrNameLst>
                                          <p:attrName>style.visibility</p:attrName>
                                        </p:attrNameLst>
                                      </p:cBhvr>
                                      <p:to>
                                        <p:strVal val="visible"/>
                                      </p:to>
                                    </p:set>
                                    <p:animEffect filter="fade" transition="in">
                                      <p:cBhvr additive="repl">
                                        <p:cTn id="656" dur="1000"/>
                                        <p:tgtEl>
                                          <p:spTgt spid="154"/>
                                        </p:tgtEl>
                                      </p:cBhvr>
                                    </p:animEffect>
                                    <p:anim calcmode="lin" valueType="num">
                                      <p:cBhvr additive="repl">
                                        <p:cTn id="657" dur="1000" fill="hold"/>
                                        <p:tgtEl>
                                          <p:spTgt spid="154"/>
                                        </p:tgtEl>
                                        <p:attrNameLst>
                                          <p:attrName>ppt_x</p:attrName>
                                        </p:attrNameLst>
                                      </p:cBhvr>
                                      <p:tavLst>
                                        <p:tav tm="0">
                                          <p:val>
                                            <p:strVal val="#ppt_x"/>
                                          </p:val>
                                        </p:tav>
                                        <p:tav tm="100000">
                                          <p:val>
                                            <p:strVal val="#ppt_x"/>
                                          </p:val>
                                        </p:tav>
                                      </p:tavLst>
                                    </p:anim>
                                    <p:anim calcmode="lin" valueType="num">
                                      <p:cBhvr additive="repl">
                                        <p:cTn id="658" dur="1000" fill="hold"/>
                                        <p:tgtEl>
                                          <p:spTgt spid="1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7"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Implantable Technologies</a:t>
            </a:r>
            <a:endParaRPr b="0" lang="en-GB" sz="3600" strike="noStrike" u="none">
              <a:solidFill>
                <a:srgbClr val="000000"/>
              </a:solidFill>
              <a:uFillTx/>
              <a:latin typeface="Myriad Pro"/>
            </a:endParaRPr>
          </a:p>
        </p:txBody>
      </p:sp>
      <p:sp>
        <p:nvSpPr>
          <p:cNvPr id="158"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2023: The first implantable mobile phone available commercially.</a:t>
            </a:r>
            <a:endParaRPr b="0" lang="en-GB" sz="2400" strike="noStrike" u="none">
              <a:solidFill>
                <a:srgbClr val="000000"/>
              </a:solidFill>
              <a:uFillTx/>
              <a:latin typeface="Myriad Pro"/>
            </a:endParaRPr>
          </a:p>
          <a:p>
            <a:pPr indent="0" algn="just"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People are becoming more and more connected to devices</a:t>
            </a: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Devices are increasingly becoming connected to our bodies</a:t>
            </a: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Devices are not just being worn, but also being implanted into bodies</a:t>
            </a: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Providing communications, location and behavior monitoring, and health functions.</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659" dur="indefinite" restart="never" nodeType="tmRoot">
          <p:childTnLst>
            <p:seq>
              <p:cTn id="660" dur="indefinite" nodeType="mainSeq">
                <p:childTnLst>
                  <p:par>
                    <p:cTn id="661" fill="hold">
                      <p:stCondLst>
                        <p:cond delay="indefinite"/>
                      </p:stCondLst>
                      <p:childTnLst>
                        <p:par>
                          <p:cTn id="662" fill="hold">
                            <p:stCondLst>
                              <p:cond delay="0"/>
                            </p:stCondLst>
                            <p:childTnLst>
                              <p:par>
                                <p:cTn id="663" nodeType="clickEffect" fill="hold" presetClass="entr" presetID="16" presetSubtype="21">
                                  <p:stCondLst>
                                    <p:cond delay="0"/>
                                  </p:stCondLst>
                                  <p:childTnLst>
                                    <p:set>
                                      <p:cBhvr>
                                        <p:cTn id="664" dur="1" fill="hold">
                                          <p:stCondLst>
                                            <p:cond delay="0"/>
                                          </p:stCondLst>
                                        </p:cTn>
                                        <p:tgtEl>
                                          <p:spTgt spid="157"/>
                                        </p:tgtEl>
                                        <p:attrNameLst>
                                          <p:attrName>style.visibility</p:attrName>
                                        </p:attrNameLst>
                                      </p:cBhvr>
                                      <p:to>
                                        <p:strVal val="visible"/>
                                      </p:to>
                                    </p:set>
                                    <p:animEffect filter="barn(inVertical)" transition="in">
                                      <p:cBhvr additive="repl">
                                        <p:cTn id="665" dur="500"/>
                                        <p:tgtEl>
                                          <p:spTgt spid="157"/>
                                        </p:tgtEl>
                                      </p:cBhvr>
                                    </p:animEffect>
                                  </p:childTnLst>
                                </p:cTn>
                              </p:par>
                            </p:childTnLst>
                          </p:cTn>
                        </p:par>
                      </p:childTnLst>
                    </p:cTn>
                  </p:par>
                  <p:par>
                    <p:cTn id="666" fill="hold">
                      <p:stCondLst>
                        <p:cond delay="indefinite"/>
                      </p:stCondLst>
                      <p:childTnLst>
                        <p:par>
                          <p:cTn id="667" fill="hold">
                            <p:stCondLst>
                              <p:cond delay="0"/>
                            </p:stCondLst>
                            <p:childTnLst>
                              <p:par>
                                <p:cTn id="668" nodeType="clickEffect" fill="hold" presetClass="entr" presetID="42">
                                  <p:stCondLst>
                                    <p:cond delay="0"/>
                                  </p:stCondLst>
                                  <p:childTnLst>
                                    <p:set>
                                      <p:cBhvr>
                                        <p:cTn id="669" dur="1" fill="hold">
                                          <p:stCondLst>
                                            <p:cond delay="0"/>
                                          </p:stCondLst>
                                        </p:cTn>
                                        <p:tgtEl>
                                          <p:spTgt spid="158"/>
                                        </p:tgtEl>
                                        <p:attrNameLst>
                                          <p:attrName>style.visibility</p:attrName>
                                        </p:attrNameLst>
                                      </p:cBhvr>
                                      <p:to>
                                        <p:strVal val="visible"/>
                                      </p:to>
                                    </p:set>
                                    <p:animEffect filter="fade" transition="in">
                                      <p:cBhvr additive="repl">
                                        <p:cTn id="670" dur="1000"/>
                                        <p:tgtEl>
                                          <p:spTgt spid="158"/>
                                        </p:tgtEl>
                                      </p:cBhvr>
                                    </p:animEffect>
                                    <p:anim calcmode="lin" valueType="num">
                                      <p:cBhvr additive="repl">
                                        <p:cTn id="671" dur="1000" fill="hold"/>
                                        <p:tgtEl>
                                          <p:spTgt spid="158"/>
                                        </p:tgtEl>
                                        <p:attrNameLst>
                                          <p:attrName>ppt_x</p:attrName>
                                        </p:attrNameLst>
                                      </p:cBhvr>
                                      <p:tavLst>
                                        <p:tav tm="0">
                                          <p:val>
                                            <p:strVal val="#ppt_x"/>
                                          </p:val>
                                        </p:tav>
                                        <p:tav tm="100000">
                                          <p:val>
                                            <p:strVal val="#ppt_x"/>
                                          </p:val>
                                        </p:tav>
                                      </p:tavLst>
                                    </p:anim>
                                    <p:anim calcmode="lin" valueType="num">
                                      <p:cBhvr additive="repl">
                                        <p:cTn id="672" dur="10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9"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Implantable Technologies</a:t>
            </a:r>
            <a:endParaRPr b="0" lang="en-GB" sz="3600" strike="noStrike" u="none">
              <a:solidFill>
                <a:srgbClr val="000000"/>
              </a:solidFill>
              <a:uFillTx/>
              <a:latin typeface="Myriad Pro"/>
            </a:endParaRPr>
          </a:p>
        </p:txBody>
      </p:sp>
      <p:sp>
        <p:nvSpPr>
          <p:cNvPr id="160"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Pacemakers and cochlear implants were just the beginning.</a:t>
            </a:r>
            <a:endParaRPr b="0" lang="en-GB" sz="2400" strike="noStrike" u="none">
              <a:solidFill>
                <a:srgbClr val="000000"/>
              </a:solidFill>
              <a:uFillTx/>
              <a:latin typeface="Myriad Pro"/>
            </a:endParaRPr>
          </a:p>
          <a:p>
            <a:pPr indent="0" algn="just"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New devices will be able to sense the parameters of diseases, enable individuals to take action, send data to monitoring centers, or potentially release healing medicines automatically.</a:t>
            </a:r>
            <a:endParaRPr b="0" lang="en-GB" sz="2400" strike="noStrike" u="none">
              <a:solidFill>
                <a:srgbClr val="000000"/>
              </a:solidFill>
              <a:uFillTx/>
              <a:latin typeface="Myriad Pro"/>
            </a:endParaRPr>
          </a:p>
          <a:p>
            <a:pPr indent="0" algn="just"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Wingdings" charset="2"/>
              <a:buChar char=""/>
            </a:pPr>
            <a:r>
              <a:rPr b="0" lang="en-US" sz="2400" strike="noStrike" u="none">
                <a:solidFill>
                  <a:srgbClr val="000000"/>
                </a:solidFill>
                <a:uFillTx/>
                <a:latin typeface="Myriad Pro"/>
                <a:ea typeface="Myriad Pro"/>
              </a:rPr>
              <a:t>Smart tattoos and other unique chips could help with identification and location. Implanted devices will likely also help to communicate thoughts normally expressed verbally through a “built-in” smartphone by reading brainwaves and other signals.</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673" dur="indefinite" restart="never" nodeType="tmRoot">
          <p:childTnLst>
            <p:seq>
              <p:cTn id="674" dur="indefinite" nodeType="mainSeq">
                <p:childTnLst>
                  <p:par>
                    <p:cTn id="675" fill="hold">
                      <p:stCondLst>
                        <p:cond delay="indefinite"/>
                      </p:stCondLst>
                      <p:childTnLst>
                        <p:par>
                          <p:cTn id="676" fill="hold">
                            <p:stCondLst>
                              <p:cond delay="0"/>
                            </p:stCondLst>
                            <p:childTnLst>
                              <p:par>
                                <p:cTn id="677" nodeType="clickEffect" fill="hold" presetClass="entr" presetID="16" presetSubtype="21">
                                  <p:stCondLst>
                                    <p:cond delay="0"/>
                                  </p:stCondLst>
                                  <p:childTnLst>
                                    <p:set>
                                      <p:cBhvr>
                                        <p:cTn id="678" dur="1" fill="hold">
                                          <p:stCondLst>
                                            <p:cond delay="0"/>
                                          </p:stCondLst>
                                        </p:cTn>
                                        <p:tgtEl>
                                          <p:spTgt spid="159"/>
                                        </p:tgtEl>
                                        <p:attrNameLst>
                                          <p:attrName>style.visibility</p:attrName>
                                        </p:attrNameLst>
                                      </p:cBhvr>
                                      <p:to>
                                        <p:strVal val="visible"/>
                                      </p:to>
                                    </p:set>
                                    <p:animEffect filter="barn(inVertical)" transition="in">
                                      <p:cBhvr additive="repl">
                                        <p:cTn id="679" dur="500"/>
                                        <p:tgtEl>
                                          <p:spTgt spid="159"/>
                                        </p:tgtEl>
                                      </p:cBhvr>
                                    </p:animEffect>
                                  </p:childTnLst>
                                </p:cTn>
                              </p:par>
                            </p:childTnLst>
                          </p:cTn>
                        </p:par>
                      </p:childTnLst>
                    </p:cTn>
                  </p:par>
                  <p:par>
                    <p:cTn id="680" fill="hold">
                      <p:stCondLst>
                        <p:cond delay="indefinite"/>
                      </p:stCondLst>
                      <p:childTnLst>
                        <p:par>
                          <p:cTn id="681" fill="hold">
                            <p:stCondLst>
                              <p:cond delay="0"/>
                            </p:stCondLst>
                            <p:childTnLst>
                              <p:par>
                                <p:cTn id="682" nodeType="clickEffect" fill="hold" presetClass="entr" presetID="42">
                                  <p:stCondLst>
                                    <p:cond delay="0"/>
                                  </p:stCondLst>
                                  <p:childTnLst>
                                    <p:set>
                                      <p:cBhvr>
                                        <p:cTn id="683" dur="1" fill="hold">
                                          <p:stCondLst>
                                            <p:cond delay="0"/>
                                          </p:stCondLst>
                                        </p:cTn>
                                        <p:tgtEl>
                                          <p:spTgt spid="160"/>
                                        </p:tgtEl>
                                        <p:attrNameLst>
                                          <p:attrName>style.visibility</p:attrName>
                                        </p:attrNameLst>
                                      </p:cBhvr>
                                      <p:to>
                                        <p:strVal val="visible"/>
                                      </p:to>
                                    </p:set>
                                    <p:animEffect filter="fade" transition="in">
                                      <p:cBhvr additive="repl">
                                        <p:cTn id="684" dur="1000"/>
                                        <p:tgtEl>
                                          <p:spTgt spid="160"/>
                                        </p:tgtEl>
                                      </p:cBhvr>
                                    </p:animEffect>
                                    <p:anim calcmode="lin" valueType="num">
                                      <p:cBhvr additive="repl">
                                        <p:cTn id="685" dur="1000" fill="hold"/>
                                        <p:tgtEl>
                                          <p:spTgt spid="160"/>
                                        </p:tgtEl>
                                        <p:attrNameLst>
                                          <p:attrName>ppt_x</p:attrName>
                                        </p:attrNameLst>
                                      </p:cBhvr>
                                      <p:tavLst>
                                        <p:tav tm="0">
                                          <p:val>
                                            <p:strVal val="#ppt_x"/>
                                          </p:val>
                                        </p:tav>
                                        <p:tav tm="100000">
                                          <p:val>
                                            <p:strVal val="#ppt_x"/>
                                          </p:val>
                                        </p:tav>
                                      </p:tavLst>
                                    </p:anim>
                                    <p:anim calcmode="lin" valueType="num">
                                      <p:cBhvr additive="repl">
                                        <p:cTn id="686" dur="1000" fill="hold"/>
                                        <p:tgtEl>
                                          <p:spTgt spid="1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1"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Vision as the New Interface</a:t>
            </a:r>
            <a:endParaRPr b="0" lang="en-GB" sz="3600" strike="noStrike" u="none">
              <a:solidFill>
                <a:srgbClr val="000000"/>
              </a:solidFill>
              <a:uFillTx/>
              <a:latin typeface="Myriad Pro"/>
            </a:endParaRPr>
          </a:p>
        </p:txBody>
      </p:sp>
      <p:sp>
        <p:nvSpPr>
          <p:cNvPr id="162"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marL="257040" indent="-257040" defTabSz="685800">
              <a:lnSpc>
                <a:spcPct val="100000"/>
              </a:lnSpc>
              <a:spcBef>
                <a:spcPts val="499"/>
              </a:spcBef>
              <a:buClr>
                <a:srgbClr val="000000"/>
              </a:buClr>
              <a:buFont typeface="Arial"/>
              <a:buChar char="•"/>
            </a:pPr>
            <a:r>
              <a:rPr b="0" lang="en-US" sz="2400" strike="noStrike" u="none">
                <a:solidFill>
                  <a:srgbClr val="000000"/>
                </a:solidFill>
                <a:uFillTx/>
                <a:latin typeface="Myriad Pro"/>
                <a:ea typeface="Myriad Pro"/>
              </a:rPr>
              <a:t>2023: 10% of reading glasses connected to the internet.</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pPr>
            <a:r>
              <a:rPr b="0" lang="en-US" sz="2400" strike="noStrike" u="none">
                <a:solidFill>
                  <a:srgbClr val="000000"/>
                </a:solidFill>
                <a:uFillTx/>
                <a:latin typeface="Myriad Pro"/>
                <a:ea typeface="Myriad Pro"/>
              </a:rPr>
              <a:t>Glasses, headsets and eye-tracking devices can become “intelligent” with eyes and vision being connected to the internet and other devices.</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pPr>
            <a:r>
              <a:rPr b="0" lang="en-US" sz="2400" strike="noStrike" u="none">
                <a:solidFill>
                  <a:srgbClr val="000000"/>
                </a:solidFill>
                <a:uFillTx/>
                <a:latin typeface="Myriad Pro"/>
                <a:ea typeface="Myriad Pro"/>
              </a:rPr>
              <a:t>Direct access to internet applications and data through vision, can enhance, mediate or completely augment an individual’s experiences to provide immersive reality.</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687" dur="indefinite" restart="never" nodeType="tmRoot">
          <p:childTnLst>
            <p:seq>
              <p:cTn id="688" dur="indefinite" nodeType="mainSeq">
                <p:childTnLst>
                  <p:par>
                    <p:cTn id="689" fill="hold">
                      <p:stCondLst>
                        <p:cond delay="indefinite"/>
                      </p:stCondLst>
                      <p:childTnLst>
                        <p:par>
                          <p:cTn id="690" fill="hold">
                            <p:stCondLst>
                              <p:cond delay="0"/>
                            </p:stCondLst>
                            <p:childTnLst>
                              <p:par>
                                <p:cTn id="691" nodeType="clickEffect" fill="hold" presetClass="entr" presetID="16" presetSubtype="21">
                                  <p:stCondLst>
                                    <p:cond delay="0"/>
                                  </p:stCondLst>
                                  <p:childTnLst>
                                    <p:set>
                                      <p:cBhvr>
                                        <p:cTn id="692" dur="1" fill="hold">
                                          <p:stCondLst>
                                            <p:cond delay="0"/>
                                          </p:stCondLst>
                                        </p:cTn>
                                        <p:tgtEl>
                                          <p:spTgt spid="161"/>
                                        </p:tgtEl>
                                        <p:attrNameLst>
                                          <p:attrName>style.visibility</p:attrName>
                                        </p:attrNameLst>
                                      </p:cBhvr>
                                      <p:to>
                                        <p:strVal val="visible"/>
                                      </p:to>
                                    </p:set>
                                    <p:animEffect filter="barn(inVertical)" transition="in">
                                      <p:cBhvr additive="repl">
                                        <p:cTn id="693" dur="500"/>
                                        <p:tgtEl>
                                          <p:spTgt spid="161"/>
                                        </p:tgtEl>
                                      </p:cBhvr>
                                    </p:animEffect>
                                  </p:childTnLst>
                                </p:cTn>
                              </p:par>
                            </p:childTnLst>
                          </p:cTn>
                        </p:par>
                      </p:childTnLst>
                    </p:cTn>
                  </p:par>
                  <p:par>
                    <p:cTn id="694" fill="hold">
                      <p:stCondLst>
                        <p:cond delay="indefinite"/>
                      </p:stCondLst>
                      <p:childTnLst>
                        <p:par>
                          <p:cTn id="695" fill="hold">
                            <p:stCondLst>
                              <p:cond delay="0"/>
                            </p:stCondLst>
                            <p:childTnLst>
                              <p:par>
                                <p:cTn id="696" nodeType="clickEffect" fill="hold" presetClass="entr" presetID="42">
                                  <p:stCondLst>
                                    <p:cond delay="0"/>
                                  </p:stCondLst>
                                  <p:childTnLst>
                                    <p:set>
                                      <p:cBhvr>
                                        <p:cTn id="697" dur="1" fill="hold">
                                          <p:stCondLst>
                                            <p:cond delay="0"/>
                                          </p:stCondLst>
                                        </p:cTn>
                                        <p:tgtEl>
                                          <p:spTgt spid="162"/>
                                        </p:tgtEl>
                                        <p:attrNameLst>
                                          <p:attrName>style.visibility</p:attrName>
                                        </p:attrNameLst>
                                      </p:cBhvr>
                                      <p:to>
                                        <p:strVal val="visible"/>
                                      </p:to>
                                    </p:set>
                                    <p:animEffect filter="fade" transition="in">
                                      <p:cBhvr additive="repl">
                                        <p:cTn id="698" dur="1000"/>
                                        <p:tgtEl>
                                          <p:spTgt spid="162"/>
                                        </p:tgtEl>
                                      </p:cBhvr>
                                    </p:animEffect>
                                    <p:anim calcmode="lin" valueType="num">
                                      <p:cBhvr additive="repl">
                                        <p:cTn id="699" dur="1000" fill="hold"/>
                                        <p:tgtEl>
                                          <p:spTgt spid="162"/>
                                        </p:tgtEl>
                                        <p:attrNameLst>
                                          <p:attrName>ppt_x</p:attrName>
                                        </p:attrNameLst>
                                      </p:cBhvr>
                                      <p:tavLst>
                                        <p:tav tm="0">
                                          <p:val>
                                            <p:strVal val="#ppt_x"/>
                                          </p:val>
                                        </p:tav>
                                        <p:tav tm="100000">
                                          <p:val>
                                            <p:strVal val="#ppt_x"/>
                                          </p:val>
                                        </p:tav>
                                      </p:tavLst>
                                    </p:anim>
                                    <p:anim calcmode="lin" valueType="num">
                                      <p:cBhvr additive="repl">
                                        <p:cTn id="700" dur="1000" fill="hold"/>
                                        <p:tgtEl>
                                          <p:spTgt spid="1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3"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Vision as the New Interface</a:t>
            </a:r>
            <a:endParaRPr b="0" lang="en-GB" sz="3600" strike="noStrike" u="none">
              <a:solidFill>
                <a:srgbClr val="000000"/>
              </a:solidFill>
              <a:uFillTx/>
              <a:latin typeface="Myriad Pro"/>
            </a:endParaRPr>
          </a:p>
        </p:txBody>
      </p:sp>
      <p:sp>
        <p:nvSpPr>
          <p:cNvPr id="164"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Arial"/>
              <a:buChar char="•"/>
            </a:pPr>
            <a:r>
              <a:rPr b="0" lang="en-US" sz="2400" strike="noStrike" u="none">
                <a:solidFill>
                  <a:srgbClr val="000000"/>
                </a:solidFill>
                <a:uFillTx/>
                <a:latin typeface="Myriad Pro"/>
                <a:ea typeface="Myriad Pro"/>
              </a:rPr>
              <a:t>With emerging eye-tracking technologies, devices can feed information through visual interfaces, and eyes can be the source for interacting with and responding to the information.</a:t>
            </a:r>
            <a:endParaRPr b="0" lang="en-GB" sz="2400" strike="noStrike" u="none">
              <a:solidFill>
                <a:srgbClr val="000000"/>
              </a:solidFill>
              <a:uFillTx/>
              <a:latin typeface="Myriad Pro"/>
            </a:endParaRPr>
          </a:p>
          <a:p>
            <a:pPr indent="0" algn="just"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Arial"/>
              <a:buChar char="•"/>
            </a:pPr>
            <a:r>
              <a:rPr b="0" lang="en-US" sz="2400" strike="noStrike" u="none">
                <a:solidFill>
                  <a:srgbClr val="000000"/>
                </a:solidFill>
                <a:uFillTx/>
                <a:latin typeface="Myriad Pro"/>
                <a:ea typeface="Myriad Pro"/>
              </a:rPr>
              <a:t>Enabling vision as an immediate, direct interface – by providing instruction, visualization and interaction – can change the way that learning, navigation, instruction and feedback for producing goods and services, experiencing entertainment and enabling the disabled are helping people to engage more fully with the world.</a:t>
            </a:r>
            <a:endParaRPr b="0" lang="en-GB" sz="2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701" dur="indefinite" restart="never" nodeType="tmRoot">
          <p:childTnLst>
            <p:seq>
              <p:cTn id="702" dur="indefinite" nodeType="mainSeq">
                <p:childTnLst>
                  <p:par>
                    <p:cTn id="703" fill="hold">
                      <p:stCondLst>
                        <p:cond delay="indefinite"/>
                      </p:stCondLst>
                      <p:childTnLst>
                        <p:par>
                          <p:cTn id="704" fill="hold">
                            <p:stCondLst>
                              <p:cond delay="0"/>
                            </p:stCondLst>
                            <p:childTnLst>
                              <p:par>
                                <p:cTn id="705" nodeType="clickEffect" fill="hold" presetClass="entr" presetID="16" presetSubtype="21">
                                  <p:stCondLst>
                                    <p:cond delay="0"/>
                                  </p:stCondLst>
                                  <p:childTnLst>
                                    <p:set>
                                      <p:cBhvr>
                                        <p:cTn id="706" dur="1" fill="hold">
                                          <p:stCondLst>
                                            <p:cond delay="0"/>
                                          </p:stCondLst>
                                        </p:cTn>
                                        <p:tgtEl>
                                          <p:spTgt spid="163"/>
                                        </p:tgtEl>
                                        <p:attrNameLst>
                                          <p:attrName>style.visibility</p:attrName>
                                        </p:attrNameLst>
                                      </p:cBhvr>
                                      <p:to>
                                        <p:strVal val="visible"/>
                                      </p:to>
                                    </p:set>
                                    <p:animEffect filter="barn(inVertical)" transition="in">
                                      <p:cBhvr additive="repl">
                                        <p:cTn id="707" dur="500"/>
                                        <p:tgtEl>
                                          <p:spTgt spid="163"/>
                                        </p:tgtEl>
                                      </p:cBhvr>
                                    </p:animEffect>
                                  </p:childTnLst>
                                </p:cTn>
                              </p:par>
                            </p:childTnLst>
                          </p:cTn>
                        </p:par>
                      </p:childTnLst>
                    </p:cTn>
                  </p:par>
                  <p:par>
                    <p:cTn id="708" fill="hold">
                      <p:stCondLst>
                        <p:cond delay="indefinite"/>
                      </p:stCondLst>
                      <p:childTnLst>
                        <p:par>
                          <p:cTn id="709" fill="hold">
                            <p:stCondLst>
                              <p:cond delay="0"/>
                            </p:stCondLst>
                            <p:childTnLst>
                              <p:par>
                                <p:cTn id="710" nodeType="clickEffect" fill="hold" presetClass="entr" presetID="42">
                                  <p:stCondLst>
                                    <p:cond delay="0"/>
                                  </p:stCondLst>
                                  <p:childTnLst>
                                    <p:set>
                                      <p:cBhvr>
                                        <p:cTn id="711" dur="1" fill="hold">
                                          <p:stCondLst>
                                            <p:cond delay="0"/>
                                          </p:stCondLst>
                                        </p:cTn>
                                        <p:tgtEl>
                                          <p:spTgt spid="164"/>
                                        </p:tgtEl>
                                        <p:attrNameLst>
                                          <p:attrName>style.visibility</p:attrName>
                                        </p:attrNameLst>
                                      </p:cBhvr>
                                      <p:to>
                                        <p:strVal val="visible"/>
                                      </p:to>
                                    </p:set>
                                    <p:animEffect filter="fade" transition="in">
                                      <p:cBhvr additive="repl">
                                        <p:cTn id="712" dur="1000"/>
                                        <p:tgtEl>
                                          <p:spTgt spid="164"/>
                                        </p:tgtEl>
                                      </p:cBhvr>
                                    </p:animEffect>
                                    <p:anim calcmode="lin" valueType="num">
                                      <p:cBhvr additive="repl">
                                        <p:cTn id="713" dur="1000" fill="hold"/>
                                        <p:tgtEl>
                                          <p:spTgt spid="164"/>
                                        </p:tgtEl>
                                        <p:attrNameLst>
                                          <p:attrName>ppt_x</p:attrName>
                                        </p:attrNameLst>
                                      </p:cBhvr>
                                      <p:tavLst>
                                        <p:tav tm="0">
                                          <p:val>
                                            <p:strVal val="#ppt_x"/>
                                          </p:val>
                                        </p:tav>
                                        <p:tav tm="100000">
                                          <p:val>
                                            <p:strVal val="#ppt_x"/>
                                          </p:val>
                                        </p:tav>
                                      </p:tavLst>
                                    </p:anim>
                                    <p:anim calcmode="lin" valueType="num">
                                      <p:cBhvr additive="repl">
                                        <p:cTn id="714" dur="1000" fill="hold"/>
                                        <p:tgtEl>
                                          <p:spTgt spid="1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5"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Wearable Internet</a:t>
            </a:r>
            <a:endParaRPr b="0" lang="en-GB" sz="3600" strike="noStrike" u="none">
              <a:solidFill>
                <a:srgbClr val="000000"/>
              </a:solidFill>
              <a:uFillTx/>
              <a:latin typeface="Myriad Pro"/>
            </a:endParaRPr>
          </a:p>
        </p:txBody>
      </p:sp>
      <p:sp>
        <p:nvSpPr>
          <p:cNvPr id="166"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Arial"/>
              <a:buChar char="•"/>
            </a:pPr>
            <a:r>
              <a:rPr b="0" lang="en-US" sz="2800" strike="noStrike" u="none">
                <a:solidFill>
                  <a:srgbClr val="000000"/>
                </a:solidFill>
                <a:uFillTx/>
                <a:latin typeface="Myriad Pro"/>
                <a:ea typeface="Myriad Pro"/>
              </a:rPr>
              <a:t>2022: 10% of people will be wearing clothes connected to the internet</a:t>
            </a:r>
            <a:endParaRPr b="0" lang="en-GB" sz="28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Arial"/>
              <a:buChar char="•"/>
            </a:pPr>
            <a:r>
              <a:rPr b="0" lang="en-US" sz="2800" strike="noStrike" u="none">
                <a:solidFill>
                  <a:srgbClr val="000000"/>
                </a:solidFill>
                <a:uFillTx/>
                <a:latin typeface="Myriad Pro"/>
                <a:ea typeface="Myriad Pro"/>
              </a:rPr>
              <a:t>Technology is becoming increasingly personal. Computers were first located in large rooms, then on desks and, following that, on people’s laps. </a:t>
            </a:r>
            <a:endParaRPr b="0" lang="en-GB" sz="2800" strike="noStrike" u="none">
              <a:solidFill>
                <a:srgbClr val="000000"/>
              </a:solidFill>
              <a:uFillTx/>
              <a:latin typeface="Myriad Pro"/>
            </a:endParaRPr>
          </a:p>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pPr>
            <a:endParaRPr b="0" lang="en-GB" sz="2000" strike="noStrike" u="none">
              <a:solidFill>
                <a:srgbClr val="000000"/>
              </a:solidFill>
              <a:uFillTx/>
              <a:latin typeface="Myriad Pro"/>
            </a:endParaRPr>
          </a:p>
          <a:p>
            <a:pPr indent="0" algn="just" defTabSz="685800">
              <a:lnSpc>
                <a:spcPct val="100000"/>
              </a:lnSpc>
              <a:spcBef>
                <a:spcPts val="499"/>
              </a:spcBef>
              <a:buNone/>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715" dur="indefinite" restart="never" nodeType="tmRoot">
          <p:childTnLst>
            <p:seq>
              <p:cTn id="716" dur="indefinite" nodeType="mainSeq">
                <p:childTnLst>
                  <p:par>
                    <p:cTn id="717" fill="hold">
                      <p:stCondLst>
                        <p:cond delay="indefinite"/>
                      </p:stCondLst>
                      <p:childTnLst>
                        <p:par>
                          <p:cTn id="718" fill="hold">
                            <p:stCondLst>
                              <p:cond delay="0"/>
                            </p:stCondLst>
                            <p:childTnLst>
                              <p:par>
                                <p:cTn id="719" nodeType="clickEffect" fill="hold" presetClass="entr" presetID="16" presetSubtype="21">
                                  <p:stCondLst>
                                    <p:cond delay="0"/>
                                  </p:stCondLst>
                                  <p:childTnLst>
                                    <p:set>
                                      <p:cBhvr>
                                        <p:cTn id="720" dur="1" fill="hold">
                                          <p:stCondLst>
                                            <p:cond delay="0"/>
                                          </p:stCondLst>
                                        </p:cTn>
                                        <p:tgtEl>
                                          <p:spTgt spid="165"/>
                                        </p:tgtEl>
                                        <p:attrNameLst>
                                          <p:attrName>style.visibility</p:attrName>
                                        </p:attrNameLst>
                                      </p:cBhvr>
                                      <p:to>
                                        <p:strVal val="visible"/>
                                      </p:to>
                                    </p:set>
                                    <p:animEffect filter="barn(inVertical)" transition="in">
                                      <p:cBhvr additive="repl">
                                        <p:cTn id="721" dur="500"/>
                                        <p:tgtEl>
                                          <p:spTgt spid="165"/>
                                        </p:tgtEl>
                                      </p:cBhvr>
                                    </p:animEffect>
                                  </p:childTnLst>
                                </p:cTn>
                              </p:par>
                            </p:childTnLst>
                          </p:cTn>
                        </p:par>
                      </p:childTnLst>
                    </p:cTn>
                  </p:par>
                  <p:par>
                    <p:cTn id="722" fill="hold">
                      <p:stCondLst>
                        <p:cond delay="indefinite"/>
                      </p:stCondLst>
                      <p:childTnLst>
                        <p:par>
                          <p:cTn id="723" fill="hold">
                            <p:stCondLst>
                              <p:cond delay="0"/>
                            </p:stCondLst>
                            <p:childTnLst>
                              <p:par>
                                <p:cTn id="724" nodeType="clickEffect" fill="hold" presetClass="entr" presetID="42">
                                  <p:stCondLst>
                                    <p:cond delay="0"/>
                                  </p:stCondLst>
                                  <p:childTnLst>
                                    <p:set>
                                      <p:cBhvr>
                                        <p:cTn id="725" dur="1" fill="hold">
                                          <p:stCondLst>
                                            <p:cond delay="0"/>
                                          </p:stCondLst>
                                        </p:cTn>
                                        <p:tgtEl>
                                          <p:spTgt spid="166"/>
                                        </p:tgtEl>
                                        <p:attrNameLst>
                                          <p:attrName>style.visibility</p:attrName>
                                        </p:attrNameLst>
                                      </p:cBhvr>
                                      <p:to>
                                        <p:strVal val="visible"/>
                                      </p:to>
                                    </p:set>
                                    <p:animEffect filter="fade" transition="in">
                                      <p:cBhvr additive="repl">
                                        <p:cTn id="726" dur="1000"/>
                                        <p:tgtEl>
                                          <p:spTgt spid="166"/>
                                        </p:tgtEl>
                                      </p:cBhvr>
                                    </p:animEffect>
                                    <p:anim calcmode="lin" valueType="num">
                                      <p:cBhvr additive="repl">
                                        <p:cTn id="727" dur="1000" fill="hold"/>
                                        <p:tgtEl>
                                          <p:spTgt spid="166"/>
                                        </p:tgtEl>
                                        <p:attrNameLst>
                                          <p:attrName>ppt_x</p:attrName>
                                        </p:attrNameLst>
                                      </p:cBhvr>
                                      <p:tavLst>
                                        <p:tav tm="0">
                                          <p:val>
                                            <p:strVal val="#ppt_x"/>
                                          </p:val>
                                        </p:tav>
                                        <p:tav tm="100000">
                                          <p:val>
                                            <p:strVal val="#ppt_x"/>
                                          </p:val>
                                        </p:tav>
                                      </p:tavLst>
                                    </p:anim>
                                    <p:anim calcmode="lin" valueType="num">
                                      <p:cBhvr additive="repl">
                                        <p:cTn id="728" dur="1000" fill="hold"/>
                                        <p:tgtEl>
                                          <p:spTgt spid="1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7"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Wearable Internet</a:t>
            </a:r>
            <a:endParaRPr b="0" lang="en-GB" sz="3600" strike="noStrike" u="none">
              <a:solidFill>
                <a:srgbClr val="000000"/>
              </a:solidFill>
              <a:uFillTx/>
              <a:latin typeface="Myriad Pro"/>
            </a:endParaRPr>
          </a:p>
        </p:txBody>
      </p:sp>
      <p:sp>
        <p:nvSpPr>
          <p:cNvPr id="168"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US" sz="2800" strike="noStrike" u="none">
                <a:solidFill>
                  <a:srgbClr val="000000"/>
                </a:solidFill>
                <a:uFillTx/>
                <a:latin typeface="Myriad Pro"/>
                <a:ea typeface="Myriad Pro"/>
              </a:rPr>
              <a:t>Released in 2015, Apple Watch is connected to the internet and contains many of the same functional capabilities as a smartphone. </a:t>
            </a: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US" sz="2800" strike="noStrike" u="none">
                <a:solidFill>
                  <a:srgbClr val="000000"/>
                </a:solidFill>
                <a:uFillTx/>
                <a:latin typeface="Myriad Pro"/>
                <a:ea typeface="Myriad Pro"/>
              </a:rPr>
              <a:t>Increasingly, clothing and other equipment worn by people will have embedded chips that connect the article and person wearing it to the internet. </a:t>
            </a: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0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729" dur="indefinite" restart="never" nodeType="tmRoot">
          <p:childTnLst>
            <p:seq>
              <p:cTn id="730" dur="indefinite" nodeType="mainSeq">
                <p:childTnLst>
                  <p:par>
                    <p:cTn id="731" fill="hold">
                      <p:stCondLst>
                        <p:cond delay="indefinite"/>
                      </p:stCondLst>
                      <p:childTnLst>
                        <p:par>
                          <p:cTn id="732" fill="hold">
                            <p:stCondLst>
                              <p:cond delay="0"/>
                            </p:stCondLst>
                            <p:childTnLst>
                              <p:par>
                                <p:cTn id="733" nodeType="clickEffect" fill="hold" presetClass="entr" presetID="16" presetSubtype="21">
                                  <p:stCondLst>
                                    <p:cond delay="0"/>
                                  </p:stCondLst>
                                  <p:childTnLst>
                                    <p:set>
                                      <p:cBhvr>
                                        <p:cTn id="734" dur="1" fill="hold">
                                          <p:stCondLst>
                                            <p:cond delay="0"/>
                                          </p:stCondLst>
                                        </p:cTn>
                                        <p:tgtEl>
                                          <p:spTgt spid="167"/>
                                        </p:tgtEl>
                                        <p:attrNameLst>
                                          <p:attrName>style.visibility</p:attrName>
                                        </p:attrNameLst>
                                      </p:cBhvr>
                                      <p:to>
                                        <p:strVal val="visible"/>
                                      </p:to>
                                    </p:set>
                                    <p:animEffect filter="barn(inVertical)" transition="in">
                                      <p:cBhvr additive="repl">
                                        <p:cTn id="735" dur="500"/>
                                        <p:tgtEl>
                                          <p:spTgt spid="167"/>
                                        </p:tgtEl>
                                      </p:cBhvr>
                                    </p:animEffect>
                                  </p:childTnLst>
                                </p:cTn>
                              </p:par>
                            </p:childTnLst>
                          </p:cTn>
                        </p:par>
                      </p:childTnLst>
                    </p:cTn>
                  </p:par>
                  <p:par>
                    <p:cTn id="736" fill="hold">
                      <p:stCondLst>
                        <p:cond delay="indefinite"/>
                      </p:stCondLst>
                      <p:childTnLst>
                        <p:par>
                          <p:cTn id="737" fill="hold">
                            <p:stCondLst>
                              <p:cond delay="0"/>
                            </p:stCondLst>
                            <p:childTnLst>
                              <p:par>
                                <p:cTn id="738" nodeType="clickEffect" fill="hold" presetClass="entr" presetID="42">
                                  <p:stCondLst>
                                    <p:cond delay="0"/>
                                  </p:stCondLst>
                                  <p:childTnLst>
                                    <p:set>
                                      <p:cBhvr>
                                        <p:cTn id="739" dur="1" fill="hold">
                                          <p:stCondLst>
                                            <p:cond delay="0"/>
                                          </p:stCondLst>
                                        </p:cTn>
                                        <p:tgtEl>
                                          <p:spTgt spid="168"/>
                                        </p:tgtEl>
                                        <p:attrNameLst>
                                          <p:attrName>style.visibility</p:attrName>
                                        </p:attrNameLst>
                                      </p:cBhvr>
                                      <p:to>
                                        <p:strVal val="visible"/>
                                      </p:to>
                                    </p:set>
                                    <p:animEffect filter="fade" transition="in">
                                      <p:cBhvr additive="repl">
                                        <p:cTn id="740" dur="1000"/>
                                        <p:tgtEl>
                                          <p:spTgt spid="168"/>
                                        </p:tgtEl>
                                      </p:cBhvr>
                                    </p:animEffect>
                                    <p:anim calcmode="lin" valueType="num">
                                      <p:cBhvr additive="repl">
                                        <p:cTn id="741" dur="1000" fill="hold"/>
                                        <p:tgtEl>
                                          <p:spTgt spid="168"/>
                                        </p:tgtEl>
                                        <p:attrNameLst>
                                          <p:attrName>ppt_x</p:attrName>
                                        </p:attrNameLst>
                                      </p:cBhvr>
                                      <p:tavLst>
                                        <p:tav tm="0">
                                          <p:val>
                                            <p:strVal val="#ppt_x"/>
                                          </p:val>
                                        </p:tav>
                                        <p:tav tm="100000">
                                          <p:val>
                                            <p:strVal val="#ppt_x"/>
                                          </p:val>
                                        </p:tav>
                                      </p:tavLst>
                                    </p:anim>
                                    <p:anim calcmode="lin" valueType="num">
                                      <p:cBhvr additive="repl">
                                        <p:cTn id="742" dur="1000" fill="hold"/>
                                        <p:tgtEl>
                                          <p:spTgt spid="1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PlaceHolder 1"/>
          <p:cNvSpPr>
            <a:spLocks noGrp="1"/>
          </p:cNvSpPr>
          <p:nvPr>
            <p:ph type="title"/>
          </p:nvPr>
        </p:nvSpPr>
        <p:spPr>
          <a:xfrm>
            <a:off x="185040" y="102600"/>
            <a:ext cx="8773920" cy="67788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US" sz="3600" strike="noStrike" u="none">
                <a:solidFill>
                  <a:srgbClr val="ff0000"/>
                </a:solidFill>
                <a:uFillTx/>
                <a:latin typeface="Myriad Pro"/>
                <a:ea typeface="Myriad Pro"/>
              </a:rPr>
              <a:t>Positive Tipping Elements</a:t>
            </a:r>
            <a:endParaRPr b="0" lang="en-GB" sz="3600" strike="noStrike" u="none">
              <a:solidFill>
                <a:srgbClr val="000000"/>
              </a:solidFill>
              <a:uFillTx/>
              <a:latin typeface="Myriad Pro"/>
            </a:endParaRPr>
          </a:p>
        </p:txBody>
      </p:sp>
      <p:sp>
        <p:nvSpPr>
          <p:cNvPr id="170" name="PlaceHolder 2"/>
          <p:cNvSpPr>
            <a:spLocks noGrp="1"/>
          </p:cNvSpPr>
          <p:nvPr>
            <p:ph/>
          </p:nvPr>
        </p:nvSpPr>
        <p:spPr>
          <a:xfrm>
            <a:off x="113040" y="780840"/>
            <a:ext cx="8845560" cy="4879800"/>
          </a:xfrm>
          <a:prstGeom prst="rect">
            <a:avLst/>
          </a:prstGeom>
          <a:noFill/>
          <a:ln w="12600">
            <a:noFill/>
          </a:ln>
        </p:spPr>
        <p:txBody>
          <a:bodyPr lIns="45720" rIns="45720" tIns="45000" bIns="45000" anchor="t">
            <a:noAutofit/>
          </a:bodyPr>
          <a:p>
            <a:pPr indent="0" defTabSz="685800">
              <a:lnSpc>
                <a:spcPct val="100000"/>
              </a:lnSpc>
              <a:spcBef>
                <a:spcPts val="499"/>
              </a:spcBef>
              <a:buNone/>
            </a:pPr>
            <a:endParaRPr b="0" lang="en-GB" sz="24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4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8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1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1" lang="en-US" sz="1200" strike="noStrike" u="none">
                <a:solidFill>
                  <a:srgbClr val="000000"/>
                </a:solidFill>
                <a:uFillTx/>
                <a:latin typeface="Myriad Pro"/>
                <a:ea typeface="Myriad Pro"/>
              </a:rPr>
              <a:t>Source: </a:t>
            </a:r>
            <a:r>
              <a:rPr b="0" lang="en-GB" sz="1200" strike="noStrike" u="none">
                <a:solidFill>
                  <a:srgbClr val="000000"/>
                </a:solidFill>
                <a:uFillTx/>
                <a:latin typeface="Myriad Pro"/>
                <a:ea typeface="Myriad Pro"/>
              </a:rPr>
              <a:t>Section 4 Positive tipping points in technology, economy and society, UNIVERSITY OF EXETER Global Tipping Points Report, Downloads/GTP-Section-4-071223.pdf</a:t>
            </a:r>
            <a:endParaRPr b="0" lang="en-GB" sz="1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14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20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2800" strike="noStrike" u="none">
              <a:solidFill>
                <a:srgbClr val="000000"/>
              </a:solidFill>
              <a:uFillTx/>
              <a:latin typeface="Myriad Pro"/>
            </a:endParaRPr>
          </a:p>
        </p:txBody>
      </p:sp>
      <p:pic>
        <p:nvPicPr>
          <p:cNvPr id="171" name="Picture 1" descr="A diagram of different types of objects&#10;&#10;Description automatically generated"/>
          <p:cNvPicPr/>
          <p:nvPr/>
        </p:nvPicPr>
        <p:blipFill>
          <a:blip r:embed="rId1"/>
          <a:stretch/>
        </p:blipFill>
        <p:spPr>
          <a:xfrm>
            <a:off x="318600" y="780840"/>
            <a:ext cx="8640360" cy="4242960"/>
          </a:xfrm>
          <a:prstGeom prst="rect">
            <a:avLst/>
          </a:prstGeom>
          <a:noFill/>
          <a:ln w="0">
            <a:noFill/>
          </a:ln>
        </p:spPr>
      </p:pic>
    </p:spTree>
  </p:cSld>
  <mc:AlternateContent>
    <mc:Choice Requires="p14">
      <p:transition spd="slow" p14:dur="2000"/>
    </mc:Choice>
    <mc:Fallback>
      <p:transition spd="slow"/>
    </mc:Fallback>
  </mc:AlternateContent>
  <p:timing>
    <p:tnLst>
      <p:par>
        <p:cTn id="743" dur="indefinite" restart="never" nodeType="tmRoot">
          <p:childTnLst>
            <p:seq>
              <p:cTn id="744" dur="indefinite" nodeType="mainSeq">
                <p:childTnLst>
                  <p:par>
                    <p:cTn id="745" fill="hold">
                      <p:stCondLst>
                        <p:cond delay="indefinite"/>
                      </p:stCondLst>
                      <p:childTnLst>
                        <p:par>
                          <p:cTn id="746" fill="hold">
                            <p:stCondLst>
                              <p:cond delay="0"/>
                            </p:stCondLst>
                            <p:childTnLst>
                              <p:par>
                                <p:cTn id="747" nodeType="clickEffect" fill="hold" presetClass="entr" presetID="16" presetSubtype="21">
                                  <p:stCondLst>
                                    <p:cond delay="0"/>
                                  </p:stCondLst>
                                  <p:childTnLst>
                                    <p:set>
                                      <p:cBhvr>
                                        <p:cTn id="748" dur="1" fill="hold">
                                          <p:stCondLst>
                                            <p:cond delay="0"/>
                                          </p:stCondLst>
                                        </p:cTn>
                                        <p:tgtEl>
                                          <p:spTgt spid="169"/>
                                        </p:tgtEl>
                                        <p:attrNameLst>
                                          <p:attrName>style.visibility</p:attrName>
                                        </p:attrNameLst>
                                      </p:cBhvr>
                                      <p:to>
                                        <p:strVal val="visible"/>
                                      </p:to>
                                    </p:set>
                                    <p:animEffect filter="barn(inVertical)" transition="in">
                                      <p:cBhvr additive="repl">
                                        <p:cTn id="749" dur="500"/>
                                        <p:tgtEl>
                                          <p:spTgt spid="169"/>
                                        </p:tgtEl>
                                      </p:cBhvr>
                                    </p:animEffect>
                                  </p:childTnLst>
                                </p:cTn>
                              </p:par>
                            </p:childTnLst>
                          </p:cTn>
                        </p:par>
                      </p:childTnLst>
                    </p:cTn>
                  </p:par>
                  <p:par>
                    <p:cTn id="750" fill="hold">
                      <p:stCondLst>
                        <p:cond delay="indefinite"/>
                      </p:stCondLst>
                      <p:childTnLst>
                        <p:par>
                          <p:cTn id="751" fill="hold">
                            <p:stCondLst>
                              <p:cond delay="0"/>
                            </p:stCondLst>
                            <p:childTnLst>
                              <p:par>
                                <p:cTn id="752" nodeType="clickEffect" fill="hold" presetClass="entr" presetID="42">
                                  <p:stCondLst>
                                    <p:cond delay="0"/>
                                  </p:stCondLst>
                                  <p:childTnLst>
                                    <p:set>
                                      <p:cBhvr>
                                        <p:cTn id="753" dur="1" fill="hold">
                                          <p:stCondLst>
                                            <p:cond delay="0"/>
                                          </p:stCondLst>
                                        </p:cTn>
                                        <p:tgtEl>
                                          <p:spTgt spid="170"/>
                                        </p:tgtEl>
                                        <p:attrNameLst>
                                          <p:attrName>style.visibility</p:attrName>
                                        </p:attrNameLst>
                                      </p:cBhvr>
                                      <p:to>
                                        <p:strVal val="visible"/>
                                      </p:to>
                                    </p:set>
                                    <p:animEffect filter="fade" transition="in">
                                      <p:cBhvr additive="repl">
                                        <p:cTn id="754" dur="1000"/>
                                        <p:tgtEl>
                                          <p:spTgt spid="170"/>
                                        </p:tgtEl>
                                      </p:cBhvr>
                                    </p:animEffect>
                                    <p:anim calcmode="lin" valueType="num">
                                      <p:cBhvr additive="repl">
                                        <p:cTn id="755" dur="1000" fill="hold"/>
                                        <p:tgtEl>
                                          <p:spTgt spid="170"/>
                                        </p:tgtEl>
                                        <p:attrNameLst>
                                          <p:attrName>ppt_x</p:attrName>
                                        </p:attrNameLst>
                                      </p:cBhvr>
                                      <p:tavLst>
                                        <p:tav tm="0">
                                          <p:val>
                                            <p:strVal val="#ppt_x"/>
                                          </p:val>
                                        </p:tav>
                                        <p:tav tm="100000">
                                          <p:val>
                                            <p:strVal val="#ppt_x"/>
                                          </p:val>
                                        </p:tav>
                                      </p:tavLst>
                                    </p:anim>
                                    <p:anim calcmode="lin" valueType="num">
                                      <p:cBhvr additive="repl">
                                        <p:cTn id="756" dur="1000" fill="hold"/>
                                        <p:tgtEl>
                                          <p:spTgt spid="1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2" name="PlaceHolder 1"/>
          <p:cNvSpPr>
            <a:spLocks noGrp="1"/>
          </p:cNvSpPr>
          <p:nvPr>
            <p:ph type="title"/>
          </p:nvPr>
        </p:nvSpPr>
        <p:spPr>
          <a:xfrm>
            <a:off x="308160" y="144000"/>
            <a:ext cx="8650440" cy="1109160"/>
          </a:xfrm>
          <a:prstGeom prst="rect">
            <a:avLst/>
          </a:prstGeom>
          <a:noFill/>
          <a:ln w="12600">
            <a:noFill/>
          </a:ln>
        </p:spPr>
        <p:txBody>
          <a:bodyPr lIns="45720" rIns="45720" tIns="45000" bIns="45000" anchor="ctr">
            <a:normAutofit/>
          </a:bodyPr>
          <a:p>
            <a:pPr indent="0" algn="ctr" defTabSz="685800">
              <a:lnSpc>
                <a:spcPct val="100000"/>
              </a:lnSpc>
              <a:buNone/>
              <a:tabLst>
                <a:tab algn="l" pos="0"/>
              </a:tabLst>
            </a:pPr>
            <a:r>
              <a:rPr b="1" lang="en-GB" sz="3300" strike="noStrike" u="none">
                <a:solidFill>
                  <a:srgbClr val="000000"/>
                </a:solidFill>
                <a:uFillTx/>
                <a:latin typeface="Myriad Pro"/>
                <a:ea typeface="Myriad Pro"/>
              </a:rPr>
              <a:t>Session 3</a:t>
            </a:r>
            <a:endParaRPr b="0" lang="en-GB" sz="3300" strike="noStrike" u="none">
              <a:solidFill>
                <a:srgbClr val="000000"/>
              </a:solidFill>
              <a:uFillTx/>
              <a:latin typeface="Myriad Pro"/>
            </a:endParaRPr>
          </a:p>
        </p:txBody>
      </p:sp>
      <p:sp>
        <p:nvSpPr>
          <p:cNvPr id="173" name="PlaceHolder 2"/>
          <p:cNvSpPr>
            <a:spLocks noGrp="1"/>
          </p:cNvSpPr>
          <p:nvPr>
            <p:ph/>
          </p:nvPr>
        </p:nvSpPr>
        <p:spPr>
          <a:xfrm>
            <a:off x="174600" y="1181520"/>
            <a:ext cx="8784000" cy="4499640"/>
          </a:xfrm>
          <a:prstGeom prst="rect">
            <a:avLst/>
          </a:prstGeom>
          <a:noFill/>
          <a:ln w="12600">
            <a:noFill/>
          </a:ln>
        </p:spPr>
        <p:txBody>
          <a:bodyPr lIns="45720" rIns="45720" tIns="45000" bIns="45000" anchor="t">
            <a:normAutofit/>
          </a:bodyPr>
          <a:p>
            <a:pPr indent="0" algn="ctr" defTabSz="685800">
              <a:lnSpc>
                <a:spcPct val="107000"/>
              </a:lnSpc>
              <a:spcBef>
                <a:spcPts val="499"/>
              </a:spcBef>
              <a:spcAft>
                <a:spcPts val="799"/>
              </a:spcAft>
              <a:buNone/>
              <a:tabLst>
                <a:tab algn="l" pos="0"/>
              </a:tabLst>
            </a:pPr>
            <a:endParaRPr b="0" lang="en-GB" sz="3200" strike="noStrike" u="none">
              <a:solidFill>
                <a:srgbClr val="000000"/>
              </a:solidFill>
              <a:uFillTx/>
              <a:latin typeface="Myriad Pro"/>
            </a:endParaRPr>
          </a:p>
          <a:p>
            <a:pPr indent="0" algn="ctr" defTabSz="685800">
              <a:lnSpc>
                <a:spcPct val="107000"/>
              </a:lnSpc>
              <a:spcBef>
                <a:spcPts val="499"/>
              </a:spcBef>
              <a:spcAft>
                <a:spcPts val="799"/>
              </a:spcAft>
              <a:buNone/>
              <a:tabLst>
                <a:tab algn="l" pos="0"/>
              </a:tabLst>
            </a:pPr>
            <a:endParaRPr b="0" lang="en-GB" sz="3200" strike="noStrike" u="none">
              <a:solidFill>
                <a:srgbClr val="000000"/>
              </a:solidFill>
              <a:uFillTx/>
              <a:latin typeface="Myriad Pro"/>
            </a:endParaRPr>
          </a:p>
          <a:p>
            <a:pPr indent="0" algn="ctr" defTabSz="685800">
              <a:lnSpc>
                <a:spcPct val="107000"/>
              </a:lnSpc>
              <a:spcBef>
                <a:spcPts val="499"/>
              </a:spcBef>
              <a:spcAft>
                <a:spcPts val="799"/>
              </a:spcAft>
              <a:buNone/>
              <a:tabLst>
                <a:tab algn="l" pos="0"/>
              </a:tabLst>
            </a:pPr>
            <a:r>
              <a:rPr b="1" lang="en-GB" sz="4600" strike="noStrike" u="none">
                <a:solidFill>
                  <a:srgbClr val="ff0000"/>
                </a:solidFill>
                <a:uFillTx/>
                <a:latin typeface="Myriad Pro"/>
                <a:ea typeface="Myriad Pro"/>
              </a:rPr>
              <a:t>Assessment 2</a:t>
            </a:r>
            <a:r>
              <a:rPr b="1" lang="en-US" sz="4600" strike="noStrike" u="none">
                <a:solidFill>
                  <a:srgbClr val="ff0000"/>
                </a:solidFill>
                <a:uFillTx/>
                <a:latin typeface="Myriad Pro"/>
                <a:ea typeface="Myriad Pro"/>
              </a:rPr>
              <a:t> Discussion!</a:t>
            </a:r>
            <a:endParaRPr b="0" lang="en-GB" sz="4600" strike="noStrike" u="none">
              <a:solidFill>
                <a:srgbClr val="000000"/>
              </a:solidFill>
              <a:uFillTx/>
              <a:latin typeface="Myriad Pro"/>
            </a:endParaRPr>
          </a:p>
          <a:p>
            <a:pPr indent="0" defTabSz="685800">
              <a:lnSpc>
                <a:spcPct val="107000"/>
              </a:lnSpc>
              <a:spcBef>
                <a:spcPts val="499"/>
              </a:spcBef>
              <a:spcAft>
                <a:spcPts val="799"/>
              </a:spcAft>
              <a:buNone/>
              <a:tabLst>
                <a:tab algn="l" pos="0"/>
              </a:tabLst>
            </a:pPr>
            <a:endParaRPr b="0" lang="en-GB" sz="2400" strike="noStrike" u="none">
              <a:solidFill>
                <a:srgbClr val="000000"/>
              </a:solidFill>
              <a:uFillTx/>
              <a:latin typeface="Myriad Pro"/>
            </a:endParaRPr>
          </a:p>
          <a:p>
            <a:pPr indent="0" defTabSz="685800">
              <a:lnSpc>
                <a:spcPct val="107000"/>
              </a:lnSpc>
              <a:spcBef>
                <a:spcPts val="499"/>
              </a:spcBef>
              <a:spcAft>
                <a:spcPts val="799"/>
              </a:spcAft>
              <a:buNone/>
              <a:tabLst>
                <a:tab algn="l" pos="0"/>
              </a:tabLst>
            </a:pPr>
            <a:endParaRPr b="0" lang="en-GB" sz="32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757" dur="indefinite" restart="never" nodeType="tmRoot">
          <p:childTnLst>
            <p:seq>
              <p:cTn id="758" dur="indefinite" nodeType="mainSeq">
                <p:childTnLst>
                  <p:par>
                    <p:cTn id="759" fill="hold">
                      <p:stCondLst>
                        <p:cond delay="indefinite"/>
                      </p:stCondLst>
                      <p:childTnLst>
                        <p:par>
                          <p:cTn id="760" fill="hold">
                            <p:stCondLst>
                              <p:cond delay="0"/>
                            </p:stCondLst>
                            <p:childTnLst>
                              <p:par>
                                <p:cTn id="761" nodeType="clickEffect" fill="hold" presetClass="entr" presetID="16" presetSubtype="21">
                                  <p:stCondLst>
                                    <p:cond delay="0"/>
                                  </p:stCondLst>
                                  <p:childTnLst>
                                    <p:set>
                                      <p:cBhvr>
                                        <p:cTn id="762" dur="1" fill="hold">
                                          <p:stCondLst>
                                            <p:cond delay="0"/>
                                          </p:stCondLst>
                                        </p:cTn>
                                        <p:tgtEl>
                                          <p:spTgt spid="172"/>
                                        </p:tgtEl>
                                        <p:attrNameLst>
                                          <p:attrName>style.visibility</p:attrName>
                                        </p:attrNameLst>
                                      </p:cBhvr>
                                      <p:to>
                                        <p:strVal val="visible"/>
                                      </p:to>
                                    </p:set>
                                    <p:animEffect filter="barn(inVertical)" transition="in">
                                      <p:cBhvr additive="repl">
                                        <p:cTn id="763" dur="500"/>
                                        <p:tgtEl>
                                          <p:spTgt spid="172"/>
                                        </p:tgtEl>
                                      </p:cBhvr>
                                    </p:animEffect>
                                  </p:childTnLst>
                                </p:cTn>
                              </p:par>
                            </p:childTnLst>
                          </p:cTn>
                        </p:par>
                      </p:childTnLst>
                    </p:cTn>
                  </p:par>
                  <p:par>
                    <p:cTn id="764" fill="hold">
                      <p:stCondLst>
                        <p:cond delay="indefinite"/>
                      </p:stCondLst>
                      <p:childTnLst>
                        <p:par>
                          <p:cTn id="765" fill="hold">
                            <p:stCondLst>
                              <p:cond delay="0"/>
                            </p:stCondLst>
                            <p:childTnLst>
                              <p:par>
                                <p:cTn id="766" nodeType="clickEffect" fill="hold" presetClass="entr" presetID="42">
                                  <p:stCondLst>
                                    <p:cond delay="0"/>
                                  </p:stCondLst>
                                  <p:childTnLst>
                                    <p:set>
                                      <p:cBhvr>
                                        <p:cTn id="767" dur="1" fill="hold">
                                          <p:stCondLst>
                                            <p:cond delay="0"/>
                                          </p:stCondLst>
                                        </p:cTn>
                                        <p:tgtEl>
                                          <p:spTgt spid="173"/>
                                        </p:tgtEl>
                                        <p:attrNameLst>
                                          <p:attrName>style.visibility</p:attrName>
                                        </p:attrNameLst>
                                      </p:cBhvr>
                                      <p:to>
                                        <p:strVal val="visible"/>
                                      </p:to>
                                    </p:set>
                                    <p:animEffect filter="fade" transition="in">
                                      <p:cBhvr additive="repl">
                                        <p:cTn id="768" dur="1000"/>
                                        <p:tgtEl>
                                          <p:spTgt spid="173"/>
                                        </p:tgtEl>
                                      </p:cBhvr>
                                    </p:animEffect>
                                    <p:anim calcmode="lin" valueType="num">
                                      <p:cBhvr additive="repl">
                                        <p:cTn id="769" dur="1000" fill="hold"/>
                                        <p:tgtEl>
                                          <p:spTgt spid="173"/>
                                        </p:tgtEl>
                                        <p:attrNameLst>
                                          <p:attrName>ppt_x</p:attrName>
                                        </p:attrNameLst>
                                      </p:cBhvr>
                                      <p:tavLst>
                                        <p:tav tm="0">
                                          <p:val>
                                            <p:strVal val="#ppt_x"/>
                                          </p:val>
                                        </p:tav>
                                        <p:tav tm="100000">
                                          <p:val>
                                            <p:strVal val="#ppt_x"/>
                                          </p:val>
                                        </p:tav>
                                      </p:tavLst>
                                    </p:anim>
                                    <p:anim calcmode="lin" valueType="num">
                                      <p:cBhvr additive="repl">
                                        <p:cTn id="770" dur="1000" fill="hold"/>
                                        <p:tgtEl>
                                          <p:spTgt spid="173"/>
                                        </p:tgtEl>
                                        <p:attrNameLst>
                                          <p:attrName>ppt_y</p:attrName>
                                        </p:attrNameLst>
                                      </p:cBhvr>
                                      <p:tavLst>
                                        <p:tav tm="0">
                                          <p:val>
                                            <p:strVal val="#ppt_y+.1"/>
                                          </p:val>
                                        </p:tav>
                                        <p:tav tm="100000">
                                          <p:val>
                                            <p:strVal val="#ppt_y"/>
                                          </p:val>
                                        </p:tav>
                                      </p:tavLst>
                                    </p:anim>
                                  </p:childTnLst>
                                </p:cTn>
                              </p:par>
                            </p:childTnLst>
                          </p:cTn>
                        </p:par>
                      </p:childTnLst>
                    </p:cTn>
                  </p:par>
                  <p:par>
                    <p:cTn id="771" fill="hold">
                      <p:stCondLst>
                        <p:cond delay="indefinite"/>
                      </p:stCondLst>
                      <p:childTnLst>
                        <p:par>
                          <p:cTn id="772" fill="hold">
                            <p:stCondLst>
                              <p:cond delay="0"/>
                            </p:stCondLst>
                            <p:childTnLst>
                              <p:par>
                                <p:cTn id="773" nodeType="clickEffect" fill="hold" presetClass="entr" presetID="42">
                                  <p:stCondLst>
                                    <p:cond delay="0"/>
                                  </p:stCondLst>
                                  <p:childTnLst>
                                    <p:set>
                                      <p:cBhvr>
                                        <p:cTn id="774" dur="1" fill="hold">
                                          <p:stCondLst>
                                            <p:cond delay="0"/>
                                          </p:stCondLst>
                                        </p:cTn>
                                        <p:tgtEl>
                                          <p:spTgt spid="173">
                                            <p:txEl>
                                              <p:pRg st="2" end="2"/>
                                            </p:txEl>
                                          </p:spTgt>
                                        </p:tgtEl>
                                        <p:attrNameLst>
                                          <p:attrName>style.visibility</p:attrName>
                                        </p:attrNameLst>
                                      </p:cBhvr>
                                      <p:to>
                                        <p:strVal val="visible"/>
                                      </p:to>
                                    </p:set>
                                    <p:animEffect filter="fade" transition="in">
                                      <p:cBhvr additive="repl">
                                        <p:cTn id="775" dur="1000"/>
                                        <p:tgtEl>
                                          <p:spTgt spid="173">
                                            <p:txEl>
                                              <p:pRg st="2" end="2"/>
                                            </p:txEl>
                                          </p:spTgt>
                                        </p:tgtEl>
                                      </p:cBhvr>
                                    </p:animEffect>
                                    <p:anim calcmode="lin" valueType="num">
                                      <p:cBhvr additive="repl">
                                        <p:cTn id="776" dur="1000" fill="hold"/>
                                        <p:tgtEl>
                                          <p:spTgt spid="173">
                                            <p:txEl>
                                              <p:pRg st="2" end="2"/>
                                            </p:txEl>
                                          </p:spTgt>
                                        </p:tgtEl>
                                        <p:attrNameLst>
                                          <p:attrName>ppt_x</p:attrName>
                                        </p:attrNameLst>
                                      </p:cBhvr>
                                      <p:tavLst>
                                        <p:tav tm="0">
                                          <p:val>
                                            <p:strVal val="#ppt_x"/>
                                          </p:val>
                                        </p:tav>
                                        <p:tav tm="100000">
                                          <p:val>
                                            <p:strVal val="#ppt_x"/>
                                          </p:val>
                                        </p:tav>
                                      </p:tavLst>
                                    </p:anim>
                                    <p:anim calcmode="lin" valueType="num">
                                      <p:cBhvr additive="repl">
                                        <p:cTn id="777" dur="1000" fill="hold"/>
                                        <p:tgtEl>
                                          <p:spTgt spid="17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4" name="PlaceHolder 1"/>
          <p:cNvSpPr>
            <a:spLocks noGrp="1"/>
          </p:cNvSpPr>
          <p:nvPr>
            <p:ph type="title"/>
          </p:nvPr>
        </p:nvSpPr>
        <p:spPr>
          <a:xfrm>
            <a:off x="308160" y="144000"/>
            <a:ext cx="8650440" cy="1109160"/>
          </a:xfrm>
          <a:prstGeom prst="rect">
            <a:avLst/>
          </a:prstGeom>
          <a:noFill/>
          <a:ln w="12600">
            <a:noFill/>
          </a:ln>
        </p:spPr>
        <p:txBody>
          <a:bodyPr lIns="45720" rIns="45720" tIns="45000" bIns="45000" anchor="ctr">
            <a:normAutofit/>
          </a:bodyPr>
          <a:p>
            <a:pPr indent="0" algn="ctr" defTabSz="685800">
              <a:lnSpc>
                <a:spcPct val="100000"/>
              </a:lnSpc>
              <a:buNone/>
              <a:tabLst>
                <a:tab algn="l" pos="0"/>
              </a:tabLst>
            </a:pPr>
            <a:r>
              <a:rPr b="1" lang="en-GB" sz="3300" strike="noStrike" u="none">
                <a:solidFill>
                  <a:srgbClr val="000000"/>
                </a:solidFill>
                <a:uFillTx/>
                <a:latin typeface="Myriad Pro"/>
                <a:ea typeface="Myriad Pro"/>
              </a:rPr>
              <a:t>Any Question?</a:t>
            </a:r>
            <a:endParaRPr b="0" lang="en-GB" sz="3300" strike="noStrike" u="none">
              <a:solidFill>
                <a:srgbClr val="000000"/>
              </a:solidFill>
              <a:uFillTx/>
              <a:latin typeface="Myriad Pro"/>
            </a:endParaRPr>
          </a:p>
        </p:txBody>
      </p:sp>
      <p:sp>
        <p:nvSpPr>
          <p:cNvPr id="175" name="PlaceHolder 2"/>
          <p:cNvSpPr>
            <a:spLocks noGrp="1"/>
          </p:cNvSpPr>
          <p:nvPr>
            <p:ph/>
          </p:nvPr>
        </p:nvSpPr>
        <p:spPr>
          <a:xfrm>
            <a:off x="174600" y="1181520"/>
            <a:ext cx="8784000" cy="4499640"/>
          </a:xfrm>
          <a:prstGeom prst="rect">
            <a:avLst/>
          </a:prstGeom>
          <a:noFill/>
          <a:ln w="12600">
            <a:noFill/>
          </a:ln>
        </p:spPr>
        <p:txBody>
          <a:bodyPr lIns="45720" rIns="45720" tIns="45000" bIns="45000" anchor="t">
            <a:normAutofit/>
          </a:bodyPr>
          <a:p>
            <a:pPr indent="0" algn="ctr" defTabSz="685800">
              <a:lnSpc>
                <a:spcPct val="107000"/>
              </a:lnSpc>
              <a:spcBef>
                <a:spcPts val="499"/>
              </a:spcBef>
              <a:spcAft>
                <a:spcPts val="799"/>
              </a:spcAft>
              <a:buNone/>
              <a:tabLst>
                <a:tab algn="l" pos="0"/>
              </a:tabLst>
            </a:pPr>
            <a:endParaRPr b="0" lang="en-GB" sz="3200" strike="noStrike" u="none">
              <a:solidFill>
                <a:srgbClr val="000000"/>
              </a:solidFill>
              <a:uFillTx/>
              <a:latin typeface="Myriad Pro"/>
            </a:endParaRPr>
          </a:p>
          <a:p>
            <a:pPr indent="0" algn="ctr" defTabSz="685800">
              <a:lnSpc>
                <a:spcPct val="107000"/>
              </a:lnSpc>
              <a:spcBef>
                <a:spcPts val="499"/>
              </a:spcBef>
              <a:spcAft>
                <a:spcPts val="799"/>
              </a:spcAft>
              <a:buNone/>
              <a:tabLst>
                <a:tab algn="l" pos="0"/>
              </a:tabLst>
            </a:pPr>
            <a:endParaRPr b="0" lang="en-GB" sz="3200" strike="noStrike" u="none">
              <a:solidFill>
                <a:srgbClr val="000000"/>
              </a:solidFill>
              <a:uFillTx/>
              <a:latin typeface="Myriad Pro"/>
            </a:endParaRPr>
          </a:p>
          <a:p>
            <a:pPr indent="0" defTabSz="685800">
              <a:lnSpc>
                <a:spcPct val="107000"/>
              </a:lnSpc>
              <a:spcBef>
                <a:spcPts val="499"/>
              </a:spcBef>
              <a:spcAft>
                <a:spcPts val="799"/>
              </a:spcAft>
              <a:buNone/>
              <a:tabLst>
                <a:tab algn="l" pos="0"/>
              </a:tabLst>
            </a:pPr>
            <a:endParaRPr b="0" lang="en-GB" sz="2400" strike="noStrike" u="none">
              <a:solidFill>
                <a:srgbClr val="000000"/>
              </a:solidFill>
              <a:uFillTx/>
              <a:latin typeface="Myriad Pro"/>
            </a:endParaRPr>
          </a:p>
          <a:p>
            <a:pPr indent="0" defTabSz="685800">
              <a:lnSpc>
                <a:spcPct val="107000"/>
              </a:lnSpc>
              <a:spcBef>
                <a:spcPts val="499"/>
              </a:spcBef>
              <a:spcAft>
                <a:spcPts val="799"/>
              </a:spcAft>
              <a:buNone/>
              <a:tabLst>
                <a:tab algn="l" pos="0"/>
              </a:tabLst>
            </a:pPr>
            <a:endParaRPr b="0" lang="en-GB" sz="3200" strike="noStrike" u="none">
              <a:solidFill>
                <a:srgbClr val="000000"/>
              </a:solidFill>
              <a:uFillTx/>
              <a:latin typeface="Myriad Pro"/>
            </a:endParaRPr>
          </a:p>
        </p:txBody>
      </p:sp>
      <p:pic>
        <p:nvPicPr>
          <p:cNvPr id="176" name="Picture 1" descr=""/>
          <p:cNvPicPr/>
          <p:nvPr/>
        </p:nvPicPr>
        <p:blipFill>
          <a:blip r:embed="rId1"/>
          <a:stretch/>
        </p:blipFill>
        <p:spPr>
          <a:xfrm>
            <a:off x="1664280" y="1469160"/>
            <a:ext cx="5167440" cy="3421080"/>
          </a:xfrm>
          <a:prstGeom prst="rect">
            <a:avLst/>
          </a:prstGeom>
          <a:noFill/>
          <a:ln w="0">
            <a:noFill/>
          </a:ln>
        </p:spPr>
      </p:pic>
    </p:spTree>
  </p:cSld>
  <mc:AlternateContent>
    <mc:Choice Requires="p14">
      <p:transition spd="slow" p14:dur="2000"/>
    </mc:Choice>
    <mc:Fallback>
      <p:transition spd="slow"/>
    </mc:Fallback>
  </mc:AlternateContent>
  <p:timing>
    <p:tnLst>
      <p:par>
        <p:cTn id="778" dur="indefinite" restart="never" nodeType="tmRoot">
          <p:childTnLst>
            <p:seq>
              <p:cTn id="779" dur="indefinite" nodeType="mainSeq">
                <p:childTnLst>
                  <p:par>
                    <p:cTn id="780" fill="hold">
                      <p:stCondLst>
                        <p:cond delay="indefinite"/>
                      </p:stCondLst>
                      <p:childTnLst>
                        <p:par>
                          <p:cTn id="781" fill="hold">
                            <p:stCondLst>
                              <p:cond delay="0"/>
                            </p:stCondLst>
                            <p:childTnLst>
                              <p:par>
                                <p:cTn id="782" nodeType="clickEffect" fill="hold" presetClass="entr" presetID="16" presetSubtype="21">
                                  <p:stCondLst>
                                    <p:cond delay="0"/>
                                  </p:stCondLst>
                                  <p:childTnLst>
                                    <p:set>
                                      <p:cBhvr>
                                        <p:cTn id="783" dur="1" fill="hold">
                                          <p:stCondLst>
                                            <p:cond delay="0"/>
                                          </p:stCondLst>
                                        </p:cTn>
                                        <p:tgtEl>
                                          <p:spTgt spid="174"/>
                                        </p:tgtEl>
                                        <p:attrNameLst>
                                          <p:attrName>style.visibility</p:attrName>
                                        </p:attrNameLst>
                                      </p:cBhvr>
                                      <p:to>
                                        <p:strVal val="visible"/>
                                      </p:to>
                                    </p:set>
                                    <p:animEffect filter="barn(inVertical)" transition="in">
                                      <p:cBhvr additive="repl">
                                        <p:cTn id="784" dur="500"/>
                                        <p:tgtEl>
                                          <p:spTgt spid="174"/>
                                        </p:tgtEl>
                                      </p:cBhvr>
                                    </p:animEffect>
                                  </p:childTnLst>
                                </p:cTn>
                              </p:par>
                            </p:childTnLst>
                          </p:cTn>
                        </p:par>
                      </p:childTnLst>
                    </p:cTn>
                  </p:par>
                  <p:par>
                    <p:cTn id="785" fill="hold">
                      <p:stCondLst>
                        <p:cond delay="indefinite"/>
                      </p:stCondLst>
                      <p:childTnLst>
                        <p:par>
                          <p:cTn id="786" fill="hold">
                            <p:stCondLst>
                              <p:cond delay="0"/>
                            </p:stCondLst>
                            <p:childTnLst>
                              <p:par>
                                <p:cTn id="787" nodeType="clickEffect" fill="hold" presetClass="entr" presetID="42">
                                  <p:stCondLst>
                                    <p:cond delay="0"/>
                                  </p:stCondLst>
                                  <p:childTnLst>
                                    <p:set>
                                      <p:cBhvr>
                                        <p:cTn id="788" dur="1" fill="hold">
                                          <p:stCondLst>
                                            <p:cond delay="0"/>
                                          </p:stCondLst>
                                        </p:cTn>
                                        <p:tgtEl>
                                          <p:spTgt spid="175"/>
                                        </p:tgtEl>
                                        <p:attrNameLst>
                                          <p:attrName>style.visibility</p:attrName>
                                        </p:attrNameLst>
                                      </p:cBhvr>
                                      <p:to>
                                        <p:strVal val="visible"/>
                                      </p:to>
                                    </p:set>
                                    <p:animEffect filter="fade" transition="in">
                                      <p:cBhvr additive="repl">
                                        <p:cTn id="789" dur="1000"/>
                                        <p:tgtEl>
                                          <p:spTgt spid="175"/>
                                        </p:tgtEl>
                                      </p:cBhvr>
                                    </p:animEffect>
                                    <p:anim calcmode="lin" valueType="num">
                                      <p:cBhvr additive="repl">
                                        <p:cTn id="790" dur="1000" fill="hold"/>
                                        <p:tgtEl>
                                          <p:spTgt spid="175"/>
                                        </p:tgtEl>
                                        <p:attrNameLst>
                                          <p:attrName>ppt_x</p:attrName>
                                        </p:attrNameLst>
                                      </p:cBhvr>
                                      <p:tavLst>
                                        <p:tav tm="0">
                                          <p:val>
                                            <p:strVal val="#ppt_x"/>
                                          </p:val>
                                        </p:tav>
                                        <p:tav tm="100000">
                                          <p:val>
                                            <p:strVal val="#ppt_x"/>
                                          </p:val>
                                        </p:tav>
                                      </p:tavLst>
                                    </p:anim>
                                    <p:anim calcmode="lin" valueType="num">
                                      <p:cBhvr additive="repl">
                                        <p:cTn id="791" dur="1000" fill="hold"/>
                                        <p:tgtEl>
                                          <p:spTgt spid="1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7" name="PlaceHolder 1"/>
          <p:cNvSpPr>
            <a:spLocks noGrp="1"/>
          </p:cNvSpPr>
          <p:nvPr>
            <p:ph type="title"/>
          </p:nvPr>
        </p:nvSpPr>
        <p:spPr>
          <a:xfrm>
            <a:off x="457200" y="154080"/>
            <a:ext cx="8229240" cy="82152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3300" strike="noStrike" u="none">
                <a:solidFill>
                  <a:srgbClr val="000000"/>
                </a:solidFill>
                <a:uFillTx/>
                <a:latin typeface="Myriad Pro"/>
                <a:ea typeface="Myriad Pro"/>
              </a:rPr>
              <a:t>Summary</a:t>
            </a:r>
            <a:r>
              <a:rPr b="1" lang="en-GB" sz="3300" strike="noStrike" u="none">
                <a:solidFill>
                  <a:srgbClr val="000000"/>
                </a:solidFill>
                <a:uFillTx/>
                <a:latin typeface="Myriad Pro"/>
                <a:ea typeface="Myriad Pro"/>
              </a:rPr>
              <a:t>…Today we have looked at…</a:t>
            </a:r>
            <a:endParaRPr b="0" lang="en-GB" sz="3300" strike="noStrike" u="none">
              <a:solidFill>
                <a:srgbClr val="000000"/>
              </a:solidFill>
              <a:uFillTx/>
              <a:latin typeface="Myriad Pro"/>
            </a:endParaRPr>
          </a:p>
        </p:txBody>
      </p:sp>
      <p:sp>
        <p:nvSpPr>
          <p:cNvPr id="178" name="PlaceHolder 2"/>
          <p:cNvSpPr>
            <a:spLocks noGrp="1"/>
          </p:cNvSpPr>
          <p:nvPr>
            <p:ph/>
          </p:nvPr>
        </p:nvSpPr>
        <p:spPr>
          <a:xfrm>
            <a:off x="174600" y="975960"/>
            <a:ext cx="8784000" cy="4705200"/>
          </a:xfrm>
          <a:prstGeom prst="rect">
            <a:avLst/>
          </a:prstGeom>
          <a:noFill/>
          <a:ln w="12600">
            <a:noFill/>
          </a:ln>
        </p:spPr>
        <p:txBody>
          <a:bodyPr lIns="45720" rIns="45720" tIns="45000" bIns="45000" anchor="t">
            <a:noAutofit/>
          </a:bodyPr>
          <a:p>
            <a:pPr indent="0" defTabSz="685800">
              <a:lnSpc>
                <a:spcPct val="100000"/>
              </a:lnSpc>
              <a:spcBef>
                <a:spcPts val="499"/>
              </a:spcBef>
              <a:buNone/>
              <a:tabLst>
                <a:tab algn="l" pos="0"/>
              </a:tabLst>
            </a:pPr>
            <a:r>
              <a:rPr b="1" lang="en-GB" sz="3200" strike="noStrike" u="none">
                <a:solidFill>
                  <a:srgbClr val="000000"/>
                </a:solidFill>
                <a:uFillTx/>
                <a:latin typeface="Myriad Pro"/>
                <a:ea typeface="Myriad Pro"/>
              </a:rPr>
              <a:t>Emerging Technologies and Trends:</a:t>
            </a:r>
            <a:endParaRPr b="0" lang="en-GB" sz="32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200" strike="noStrike" u="none">
                <a:solidFill>
                  <a:srgbClr val="000000"/>
                </a:solidFill>
                <a:uFillTx/>
                <a:latin typeface="Myriad Pro"/>
                <a:ea typeface="Myriad Pro"/>
              </a:rPr>
              <a:t>Exploration of emerging technologies in information management.</a:t>
            </a:r>
            <a:endParaRPr b="0" lang="en-GB" sz="32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200" strike="noStrike" u="none">
                <a:solidFill>
                  <a:srgbClr val="000000"/>
                </a:solidFill>
                <a:uFillTx/>
                <a:latin typeface="Myriad Pro"/>
                <a:ea typeface="Myriad Pro"/>
              </a:rPr>
              <a:t>The impact of Artificial Intelligence (AI) and Machine Learning (ML) on business information.</a:t>
            </a:r>
            <a:endParaRPr b="0" lang="en-GB" sz="32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200" strike="noStrike" u="none">
                <a:solidFill>
                  <a:srgbClr val="000000"/>
                </a:solidFill>
                <a:uFillTx/>
                <a:latin typeface="Myriad Pro"/>
                <a:ea typeface="Myriad Pro"/>
              </a:rPr>
              <a:t>Future trends and their potential implications for business information management.</a:t>
            </a:r>
            <a:endParaRPr b="0" lang="en-GB" sz="32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3200" strike="noStrike" u="none">
                <a:solidFill>
                  <a:srgbClr val="000000"/>
                </a:solidFill>
                <a:uFillTx/>
                <a:latin typeface="Myriad Pro"/>
                <a:ea typeface="Myriad Pro"/>
              </a:rPr>
              <a:t>Assessment 2 discussion.</a:t>
            </a:r>
            <a:endParaRPr b="0" lang="en-GB" sz="3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320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792" dur="indefinite" restart="never" nodeType="tmRoot">
          <p:childTnLst>
            <p:seq>
              <p:cTn id="793" dur="indefinite" nodeType="mainSeq">
                <p:childTnLst>
                  <p:par>
                    <p:cTn id="794" fill="hold">
                      <p:stCondLst>
                        <p:cond delay="indefinite"/>
                      </p:stCondLst>
                      <p:childTnLst>
                        <p:par>
                          <p:cTn id="795" fill="hold">
                            <p:stCondLst>
                              <p:cond delay="0"/>
                            </p:stCondLst>
                            <p:childTnLst>
                              <p:par>
                                <p:cTn id="796" nodeType="clickEffect" fill="hold" presetClass="entr" presetID="16" presetSubtype="21">
                                  <p:stCondLst>
                                    <p:cond delay="0"/>
                                  </p:stCondLst>
                                  <p:childTnLst>
                                    <p:set>
                                      <p:cBhvr>
                                        <p:cTn id="797" dur="1" fill="hold">
                                          <p:stCondLst>
                                            <p:cond delay="0"/>
                                          </p:stCondLst>
                                        </p:cTn>
                                        <p:tgtEl>
                                          <p:spTgt spid="177"/>
                                        </p:tgtEl>
                                        <p:attrNameLst>
                                          <p:attrName>style.visibility</p:attrName>
                                        </p:attrNameLst>
                                      </p:cBhvr>
                                      <p:to>
                                        <p:strVal val="visible"/>
                                      </p:to>
                                    </p:set>
                                    <p:animEffect filter="barn(inVertical)" transition="in">
                                      <p:cBhvr additive="repl">
                                        <p:cTn id="798" dur="500"/>
                                        <p:tgtEl>
                                          <p:spTgt spid="177"/>
                                        </p:tgtEl>
                                      </p:cBhvr>
                                    </p:animEffect>
                                  </p:childTnLst>
                                </p:cTn>
                              </p:par>
                            </p:childTnLst>
                          </p:cTn>
                        </p:par>
                      </p:childTnLst>
                    </p:cTn>
                  </p:par>
                  <p:par>
                    <p:cTn id="799" fill="hold">
                      <p:stCondLst>
                        <p:cond delay="indefinite"/>
                      </p:stCondLst>
                      <p:childTnLst>
                        <p:par>
                          <p:cTn id="800" fill="hold">
                            <p:stCondLst>
                              <p:cond delay="0"/>
                            </p:stCondLst>
                            <p:childTnLst>
                              <p:par>
                                <p:cTn id="801" nodeType="clickEffect" fill="hold" presetClass="entr" presetID="42">
                                  <p:stCondLst>
                                    <p:cond delay="0"/>
                                  </p:stCondLst>
                                  <p:childTnLst>
                                    <p:set>
                                      <p:cBhvr>
                                        <p:cTn id="802" dur="1" fill="hold">
                                          <p:stCondLst>
                                            <p:cond delay="0"/>
                                          </p:stCondLst>
                                        </p:cTn>
                                        <p:tgtEl>
                                          <p:spTgt spid="178"/>
                                        </p:tgtEl>
                                        <p:attrNameLst>
                                          <p:attrName>style.visibility</p:attrName>
                                        </p:attrNameLst>
                                      </p:cBhvr>
                                      <p:to>
                                        <p:strVal val="visible"/>
                                      </p:to>
                                    </p:set>
                                    <p:animEffect filter="fade" transition="in">
                                      <p:cBhvr additive="repl">
                                        <p:cTn id="803" dur="1000"/>
                                        <p:tgtEl>
                                          <p:spTgt spid="178"/>
                                        </p:tgtEl>
                                      </p:cBhvr>
                                    </p:animEffect>
                                    <p:anim calcmode="lin" valueType="num">
                                      <p:cBhvr additive="repl">
                                        <p:cTn id="804" dur="1000" fill="hold"/>
                                        <p:tgtEl>
                                          <p:spTgt spid="178"/>
                                        </p:tgtEl>
                                        <p:attrNameLst>
                                          <p:attrName>ppt_x</p:attrName>
                                        </p:attrNameLst>
                                      </p:cBhvr>
                                      <p:tavLst>
                                        <p:tav tm="0">
                                          <p:val>
                                            <p:strVal val="#ppt_x"/>
                                          </p:val>
                                        </p:tav>
                                        <p:tav tm="100000">
                                          <p:val>
                                            <p:strVal val="#ppt_x"/>
                                          </p:val>
                                        </p:tav>
                                      </p:tavLst>
                                    </p:anim>
                                    <p:anim calcmode="lin" valueType="num">
                                      <p:cBhvr additive="repl">
                                        <p:cTn id="805" dur="1000" fill="hold"/>
                                        <p:tgtEl>
                                          <p:spTgt spid="178"/>
                                        </p:tgtEl>
                                        <p:attrNameLst>
                                          <p:attrName>ppt_y</p:attrName>
                                        </p:attrNameLst>
                                      </p:cBhvr>
                                      <p:tavLst>
                                        <p:tav tm="0">
                                          <p:val>
                                            <p:strVal val="#ppt_y+.1"/>
                                          </p:val>
                                        </p:tav>
                                        <p:tav tm="100000">
                                          <p:val>
                                            <p:strVal val="#ppt_y"/>
                                          </p:val>
                                        </p:tav>
                                      </p:tavLst>
                                    </p:anim>
                                  </p:childTnLst>
                                </p:cTn>
                              </p:par>
                            </p:childTnLst>
                          </p:cTn>
                        </p:par>
                      </p:childTnLst>
                    </p:cTn>
                  </p:par>
                  <p:par>
                    <p:cTn id="806" fill="hold">
                      <p:stCondLst>
                        <p:cond delay="indefinite"/>
                      </p:stCondLst>
                      <p:childTnLst>
                        <p:par>
                          <p:cTn id="807" fill="hold">
                            <p:stCondLst>
                              <p:cond delay="0"/>
                            </p:stCondLst>
                            <p:childTnLst>
                              <p:par>
                                <p:cTn id="808" nodeType="clickEffect" fill="hold" presetClass="entr" presetID="42">
                                  <p:stCondLst>
                                    <p:cond delay="0"/>
                                  </p:stCondLst>
                                  <p:childTnLst>
                                    <p:set>
                                      <p:cBhvr>
                                        <p:cTn id="809" dur="1" fill="hold">
                                          <p:stCondLst>
                                            <p:cond delay="0"/>
                                          </p:stCondLst>
                                        </p:cTn>
                                        <p:tgtEl>
                                          <p:spTgt spid="178">
                                            <p:txEl>
                                              <p:pRg st="0" end="0"/>
                                            </p:txEl>
                                          </p:spTgt>
                                        </p:tgtEl>
                                        <p:attrNameLst>
                                          <p:attrName>style.visibility</p:attrName>
                                        </p:attrNameLst>
                                      </p:cBhvr>
                                      <p:to>
                                        <p:strVal val="visible"/>
                                      </p:to>
                                    </p:set>
                                    <p:animEffect filter="fade" transition="in">
                                      <p:cBhvr additive="repl">
                                        <p:cTn id="810" dur="1000"/>
                                        <p:tgtEl>
                                          <p:spTgt spid="178">
                                            <p:txEl>
                                              <p:pRg st="0" end="0"/>
                                            </p:txEl>
                                          </p:spTgt>
                                        </p:tgtEl>
                                      </p:cBhvr>
                                    </p:animEffect>
                                    <p:anim calcmode="lin" valueType="num">
                                      <p:cBhvr additive="repl">
                                        <p:cTn id="811" dur="1000" fill="hold"/>
                                        <p:tgtEl>
                                          <p:spTgt spid="178">
                                            <p:txEl>
                                              <p:pRg st="0" end="0"/>
                                            </p:txEl>
                                          </p:spTgt>
                                        </p:tgtEl>
                                        <p:attrNameLst>
                                          <p:attrName>ppt_x</p:attrName>
                                        </p:attrNameLst>
                                      </p:cBhvr>
                                      <p:tavLst>
                                        <p:tav tm="0">
                                          <p:val>
                                            <p:strVal val="#ppt_x"/>
                                          </p:val>
                                        </p:tav>
                                        <p:tav tm="100000">
                                          <p:val>
                                            <p:strVal val="#ppt_x"/>
                                          </p:val>
                                        </p:tav>
                                      </p:tavLst>
                                    </p:anim>
                                    <p:anim calcmode="lin" valueType="num">
                                      <p:cBhvr additive="repl">
                                        <p:cTn id="812" dur="1000" fill="hold"/>
                                        <p:tgtEl>
                                          <p:spTgt spid="17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13" fill="hold">
                      <p:stCondLst>
                        <p:cond delay="indefinite"/>
                      </p:stCondLst>
                      <p:childTnLst>
                        <p:par>
                          <p:cTn id="814" fill="hold">
                            <p:stCondLst>
                              <p:cond delay="0"/>
                            </p:stCondLst>
                            <p:childTnLst>
                              <p:par>
                                <p:cTn id="815" nodeType="clickEffect" fill="hold" presetClass="entr" presetID="42">
                                  <p:stCondLst>
                                    <p:cond delay="0"/>
                                  </p:stCondLst>
                                  <p:childTnLst>
                                    <p:set>
                                      <p:cBhvr>
                                        <p:cTn id="816" dur="1" fill="hold">
                                          <p:stCondLst>
                                            <p:cond delay="0"/>
                                          </p:stCondLst>
                                        </p:cTn>
                                        <p:tgtEl>
                                          <p:spTgt spid="178">
                                            <p:txEl>
                                              <p:pRg st="1" end="1"/>
                                            </p:txEl>
                                          </p:spTgt>
                                        </p:tgtEl>
                                        <p:attrNameLst>
                                          <p:attrName>style.visibility</p:attrName>
                                        </p:attrNameLst>
                                      </p:cBhvr>
                                      <p:to>
                                        <p:strVal val="visible"/>
                                      </p:to>
                                    </p:set>
                                    <p:animEffect filter="fade" transition="in">
                                      <p:cBhvr additive="repl">
                                        <p:cTn id="817" dur="1000"/>
                                        <p:tgtEl>
                                          <p:spTgt spid="178">
                                            <p:txEl>
                                              <p:pRg st="1" end="1"/>
                                            </p:txEl>
                                          </p:spTgt>
                                        </p:tgtEl>
                                      </p:cBhvr>
                                    </p:animEffect>
                                    <p:anim calcmode="lin" valueType="num">
                                      <p:cBhvr additive="repl">
                                        <p:cTn id="818" dur="1000" fill="hold"/>
                                        <p:tgtEl>
                                          <p:spTgt spid="178">
                                            <p:txEl>
                                              <p:pRg st="1" end="1"/>
                                            </p:txEl>
                                          </p:spTgt>
                                        </p:tgtEl>
                                        <p:attrNameLst>
                                          <p:attrName>ppt_x</p:attrName>
                                        </p:attrNameLst>
                                      </p:cBhvr>
                                      <p:tavLst>
                                        <p:tav tm="0">
                                          <p:val>
                                            <p:strVal val="#ppt_x"/>
                                          </p:val>
                                        </p:tav>
                                        <p:tav tm="100000">
                                          <p:val>
                                            <p:strVal val="#ppt_x"/>
                                          </p:val>
                                        </p:tav>
                                      </p:tavLst>
                                    </p:anim>
                                    <p:anim calcmode="lin" valueType="num">
                                      <p:cBhvr additive="repl">
                                        <p:cTn id="819" dur="1000" fill="hold"/>
                                        <p:tgtEl>
                                          <p:spTgt spid="17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820" fill="hold">
                      <p:stCondLst>
                        <p:cond delay="indefinite"/>
                      </p:stCondLst>
                      <p:childTnLst>
                        <p:par>
                          <p:cTn id="821" fill="hold">
                            <p:stCondLst>
                              <p:cond delay="0"/>
                            </p:stCondLst>
                            <p:childTnLst>
                              <p:par>
                                <p:cTn id="822" nodeType="clickEffect" fill="hold" presetClass="entr" presetID="42">
                                  <p:stCondLst>
                                    <p:cond delay="0"/>
                                  </p:stCondLst>
                                  <p:childTnLst>
                                    <p:set>
                                      <p:cBhvr>
                                        <p:cTn id="823" dur="1" fill="hold">
                                          <p:stCondLst>
                                            <p:cond delay="0"/>
                                          </p:stCondLst>
                                        </p:cTn>
                                        <p:tgtEl>
                                          <p:spTgt spid="178">
                                            <p:txEl>
                                              <p:pRg st="2" end="2"/>
                                            </p:txEl>
                                          </p:spTgt>
                                        </p:tgtEl>
                                        <p:attrNameLst>
                                          <p:attrName>style.visibility</p:attrName>
                                        </p:attrNameLst>
                                      </p:cBhvr>
                                      <p:to>
                                        <p:strVal val="visible"/>
                                      </p:to>
                                    </p:set>
                                    <p:animEffect filter="fade" transition="in">
                                      <p:cBhvr additive="repl">
                                        <p:cTn id="824" dur="1000"/>
                                        <p:tgtEl>
                                          <p:spTgt spid="178">
                                            <p:txEl>
                                              <p:pRg st="2" end="2"/>
                                            </p:txEl>
                                          </p:spTgt>
                                        </p:tgtEl>
                                      </p:cBhvr>
                                    </p:animEffect>
                                    <p:anim calcmode="lin" valueType="num">
                                      <p:cBhvr additive="repl">
                                        <p:cTn id="825" dur="1000" fill="hold"/>
                                        <p:tgtEl>
                                          <p:spTgt spid="178">
                                            <p:txEl>
                                              <p:pRg st="2" end="2"/>
                                            </p:txEl>
                                          </p:spTgt>
                                        </p:tgtEl>
                                        <p:attrNameLst>
                                          <p:attrName>ppt_x</p:attrName>
                                        </p:attrNameLst>
                                      </p:cBhvr>
                                      <p:tavLst>
                                        <p:tav tm="0">
                                          <p:val>
                                            <p:strVal val="#ppt_x"/>
                                          </p:val>
                                        </p:tav>
                                        <p:tav tm="100000">
                                          <p:val>
                                            <p:strVal val="#ppt_x"/>
                                          </p:val>
                                        </p:tav>
                                      </p:tavLst>
                                    </p:anim>
                                    <p:anim calcmode="lin" valueType="num">
                                      <p:cBhvr additive="repl">
                                        <p:cTn id="826" dur="1000" fill="hold"/>
                                        <p:tgtEl>
                                          <p:spTgt spid="17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27" fill="hold">
                      <p:stCondLst>
                        <p:cond delay="indefinite"/>
                      </p:stCondLst>
                      <p:childTnLst>
                        <p:par>
                          <p:cTn id="828" fill="hold">
                            <p:stCondLst>
                              <p:cond delay="0"/>
                            </p:stCondLst>
                            <p:childTnLst>
                              <p:par>
                                <p:cTn id="829" nodeType="clickEffect" fill="hold" presetClass="entr" presetID="42">
                                  <p:stCondLst>
                                    <p:cond delay="0"/>
                                  </p:stCondLst>
                                  <p:childTnLst>
                                    <p:set>
                                      <p:cBhvr>
                                        <p:cTn id="830" dur="1" fill="hold">
                                          <p:stCondLst>
                                            <p:cond delay="0"/>
                                          </p:stCondLst>
                                        </p:cTn>
                                        <p:tgtEl>
                                          <p:spTgt spid="178">
                                            <p:txEl>
                                              <p:pRg st="3" end="3"/>
                                            </p:txEl>
                                          </p:spTgt>
                                        </p:tgtEl>
                                        <p:attrNameLst>
                                          <p:attrName>style.visibility</p:attrName>
                                        </p:attrNameLst>
                                      </p:cBhvr>
                                      <p:to>
                                        <p:strVal val="visible"/>
                                      </p:to>
                                    </p:set>
                                    <p:animEffect filter="fade" transition="in">
                                      <p:cBhvr additive="repl">
                                        <p:cTn id="831" dur="1000"/>
                                        <p:tgtEl>
                                          <p:spTgt spid="178">
                                            <p:txEl>
                                              <p:pRg st="3" end="3"/>
                                            </p:txEl>
                                          </p:spTgt>
                                        </p:tgtEl>
                                      </p:cBhvr>
                                    </p:animEffect>
                                    <p:anim calcmode="lin" valueType="num">
                                      <p:cBhvr additive="repl">
                                        <p:cTn id="832" dur="1000" fill="hold"/>
                                        <p:tgtEl>
                                          <p:spTgt spid="178">
                                            <p:txEl>
                                              <p:pRg st="3" end="3"/>
                                            </p:txEl>
                                          </p:spTgt>
                                        </p:tgtEl>
                                        <p:attrNameLst>
                                          <p:attrName>ppt_x</p:attrName>
                                        </p:attrNameLst>
                                      </p:cBhvr>
                                      <p:tavLst>
                                        <p:tav tm="0">
                                          <p:val>
                                            <p:strVal val="#ppt_x"/>
                                          </p:val>
                                        </p:tav>
                                        <p:tav tm="100000">
                                          <p:val>
                                            <p:strVal val="#ppt_x"/>
                                          </p:val>
                                        </p:tav>
                                      </p:tavLst>
                                    </p:anim>
                                    <p:anim calcmode="lin" valueType="num">
                                      <p:cBhvr additive="repl">
                                        <p:cTn id="833" dur="1000" fill="hold"/>
                                        <p:tgtEl>
                                          <p:spTgt spid="17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834" fill="hold">
                      <p:stCondLst>
                        <p:cond delay="indefinite"/>
                      </p:stCondLst>
                      <p:childTnLst>
                        <p:par>
                          <p:cTn id="835" fill="hold">
                            <p:stCondLst>
                              <p:cond delay="0"/>
                            </p:stCondLst>
                            <p:childTnLst>
                              <p:par>
                                <p:cTn id="836" nodeType="clickEffect" fill="hold" presetClass="entr" presetID="42">
                                  <p:stCondLst>
                                    <p:cond delay="0"/>
                                  </p:stCondLst>
                                  <p:childTnLst>
                                    <p:set>
                                      <p:cBhvr>
                                        <p:cTn id="837" dur="1" fill="hold">
                                          <p:stCondLst>
                                            <p:cond delay="0"/>
                                          </p:stCondLst>
                                        </p:cTn>
                                        <p:tgtEl>
                                          <p:spTgt spid="178">
                                            <p:txEl>
                                              <p:pRg st="4" end="4"/>
                                            </p:txEl>
                                          </p:spTgt>
                                        </p:tgtEl>
                                        <p:attrNameLst>
                                          <p:attrName>style.visibility</p:attrName>
                                        </p:attrNameLst>
                                      </p:cBhvr>
                                      <p:to>
                                        <p:strVal val="visible"/>
                                      </p:to>
                                    </p:set>
                                    <p:animEffect filter="fade" transition="in">
                                      <p:cBhvr additive="repl">
                                        <p:cTn id="838" dur="1000"/>
                                        <p:tgtEl>
                                          <p:spTgt spid="178">
                                            <p:txEl>
                                              <p:pRg st="4" end="4"/>
                                            </p:txEl>
                                          </p:spTgt>
                                        </p:tgtEl>
                                      </p:cBhvr>
                                    </p:animEffect>
                                    <p:anim calcmode="lin" valueType="num">
                                      <p:cBhvr additive="repl">
                                        <p:cTn id="839" dur="1000" fill="hold"/>
                                        <p:tgtEl>
                                          <p:spTgt spid="178">
                                            <p:txEl>
                                              <p:pRg st="4" end="4"/>
                                            </p:txEl>
                                          </p:spTgt>
                                        </p:tgtEl>
                                        <p:attrNameLst>
                                          <p:attrName>ppt_x</p:attrName>
                                        </p:attrNameLst>
                                      </p:cBhvr>
                                      <p:tavLst>
                                        <p:tav tm="0">
                                          <p:val>
                                            <p:strVal val="#ppt_x"/>
                                          </p:val>
                                        </p:tav>
                                        <p:tav tm="100000">
                                          <p:val>
                                            <p:strVal val="#ppt_x"/>
                                          </p:val>
                                        </p:tav>
                                      </p:tavLst>
                                    </p:anim>
                                    <p:anim calcmode="lin" valueType="num">
                                      <p:cBhvr additive="repl">
                                        <p:cTn id="840" dur="1000" fill="hold"/>
                                        <p:tgtEl>
                                          <p:spTgt spid="17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9" name="PlaceHolder 1"/>
          <p:cNvSpPr>
            <a:spLocks noGrp="1"/>
          </p:cNvSpPr>
          <p:nvPr>
            <p:ph type="title"/>
          </p:nvPr>
        </p:nvSpPr>
        <p:spPr>
          <a:xfrm>
            <a:off x="457200" y="274680"/>
            <a:ext cx="8229240" cy="711360"/>
          </a:xfrm>
          <a:prstGeom prst="rect">
            <a:avLst/>
          </a:prstGeom>
          <a:noFill/>
          <a:ln w="12600">
            <a:noFill/>
          </a:ln>
        </p:spPr>
        <p:txBody>
          <a:bodyPr lIns="45720" rIns="45720" tIns="45000" bIns="45000" anchor="ctr">
            <a:noAutofit/>
          </a:bodyPr>
          <a:p>
            <a:pPr indent="0" algn="ctr" defTabSz="685800">
              <a:lnSpc>
                <a:spcPct val="100000"/>
              </a:lnSpc>
              <a:buNone/>
              <a:tabLst>
                <a:tab algn="l" pos="0"/>
              </a:tabLst>
            </a:pPr>
            <a:r>
              <a:rPr b="1" lang="en-GB" sz="3300" strike="noStrike" u="none">
                <a:solidFill>
                  <a:srgbClr val="000000"/>
                </a:solidFill>
                <a:uFillTx/>
                <a:latin typeface="Myriad Pro"/>
                <a:ea typeface="Myriad Pro"/>
              </a:rPr>
              <a:t>References</a:t>
            </a:r>
            <a:endParaRPr b="0" lang="en-GB" sz="3300" strike="noStrike" u="none">
              <a:solidFill>
                <a:srgbClr val="000000"/>
              </a:solidFill>
              <a:uFillTx/>
              <a:latin typeface="Myriad Pro"/>
            </a:endParaRPr>
          </a:p>
        </p:txBody>
      </p:sp>
      <p:sp>
        <p:nvSpPr>
          <p:cNvPr id="180" name="PlaceHolder 2"/>
          <p:cNvSpPr>
            <a:spLocks noGrp="1"/>
          </p:cNvSpPr>
          <p:nvPr>
            <p:ph/>
          </p:nvPr>
        </p:nvSpPr>
        <p:spPr>
          <a:xfrm>
            <a:off x="164520" y="1202040"/>
            <a:ext cx="8804520" cy="4314960"/>
          </a:xfrm>
          <a:prstGeom prst="rect">
            <a:avLst/>
          </a:prstGeom>
          <a:noFill/>
          <a:ln w="12600">
            <a:noFill/>
          </a:ln>
        </p:spPr>
        <p:txBody>
          <a:bodyPr lIns="45720" rIns="45720" tIns="45000" bIns="45000" anchor="t">
            <a:normAutofit fontScale="25000" lnSpcReduction="19999"/>
          </a:bodyPr>
          <a:p>
            <a:pPr marL="257040" indent="-257040" algn="just" defTabSz="685800">
              <a:lnSpc>
                <a:spcPct val="100000"/>
              </a:lnSpc>
              <a:spcBef>
                <a:spcPts val="499"/>
              </a:spcBef>
              <a:buClr>
                <a:srgbClr val="000000"/>
              </a:buClr>
              <a:buFont typeface="Arial"/>
              <a:buChar char="•"/>
            </a:pPr>
            <a:r>
              <a:rPr b="0" lang="en-GB" sz="6400" strike="noStrike" u="none">
                <a:solidFill>
                  <a:srgbClr val="000000"/>
                </a:solidFill>
                <a:uFillTx/>
                <a:latin typeface="Myriad Pro"/>
                <a:ea typeface="Myriad Pro"/>
              </a:rPr>
              <a:t>Bourgeois, D., T., Smith, J., L., Wang, S., and Mortati, J., (2019). "Information Systems for Business and Beyond“, Open Textbooks. 1, available @: </a:t>
            </a:r>
            <a:r>
              <a:rPr b="0" lang="en-GB" sz="6400" strike="noStrike" u="none">
                <a:solidFill>
                  <a:srgbClr val="0000ff"/>
                </a:solidFill>
                <a:uFillTx/>
                <a:latin typeface="Myriad Pro"/>
                <a:ea typeface="Myriad Pro"/>
                <a:hlinkClick r:id="rId1"/>
              </a:rPr>
              <a:t>https://digitalcommons.biola.edu/open-textbooks/1</a:t>
            </a:r>
            <a:r>
              <a:rPr b="0" lang="en-GB" sz="6400" strike="noStrike" u="none">
                <a:solidFill>
                  <a:srgbClr val="000000"/>
                </a:solidFill>
                <a:uFillTx/>
                <a:latin typeface="Myriad Pro"/>
                <a:ea typeface="Myriad Pro"/>
              </a:rPr>
              <a:t> , (Accessed on 22/11/2023).</a:t>
            </a:r>
            <a:endParaRPr b="0" lang="en-GB" sz="6400" strike="noStrike" u="none">
              <a:solidFill>
                <a:srgbClr val="000000"/>
              </a:solidFill>
              <a:uFillTx/>
              <a:latin typeface="Myriad Pro"/>
            </a:endParaRPr>
          </a:p>
          <a:p>
            <a:pPr indent="0" algn="just" defTabSz="685800">
              <a:lnSpc>
                <a:spcPct val="100000"/>
              </a:lnSpc>
              <a:spcBef>
                <a:spcPts val="499"/>
              </a:spcBef>
              <a:buNone/>
            </a:pPr>
            <a:endParaRPr b="0" lang="en-GB" sz="6400" strike="noStrike" u="none">
              <a:solidFill>
                <a:srgbClr val="000000"/>
              </a:solidFill>
              <a:uFillTx/>
              <a:latin typeface="Myriad Pro"/>
            </a:endParaRPr>
          </a:p>
          <a:p>
            <a:pPr marL="257040" indent="-257040" algn="just" defTabSz="685800">
              <a:lnSpc>
                <a:spcPct val="100000"/>
              </a:lnSpc>
              <a:spcBef>
                <a:spcPts val="499"/>
              </a:spcBef>
              <a:buClr>
                <a:srgbClr val="000000"/>
              </a:buClr>
              <a:buFont typeface="Arial"/>
              <a:buChar char="•"/>
            </a:pPr>
            <a:r>
              <a:rPr b="0" lang="en-GB" sz="6400" strike="noStrike" u="none">
                <a:solidFill>
                  <a:srgbClr val="000000"/>
                </a:solidFill>
                <a:uFillTx/>
                <a:latin typeface="Myriad Pro"/>
                <a:ea typeface="Calibri"/>
              </a:rPr>
              <a:t>Coughlan, J., Lycett, M., and Macredie, R., D., (2005).  Understanding the Business–IT Relationship, International Journal of Information Management, Vol. 25, pp.303–319.</a:t>
            </a:r>
            <a:endParaRPr b="0" lang="en-GB" sz="6400" strike="noStrike" u="none">
              <a:solidFill>
                <a:srgbClr val="000000"/>
              </a:solidFill>
              <a:uFillTx/>
              <a:latin typeface="Myriad Pro"/>
            </a:endParaRPr>
          </a:p>
          <a:p>
            <a:pPr indent="0" algn="just" defTabSz="685800">
              <a:lnSpc>
                <a:spcPct val="100000"/>
              </a:lnSpc>
              <a:spcBef>
                <a:spcPts val="499"/>
              </a:spcBef>
              <a:buNone/>
              <a:tabLst>
                <a:tab algn="l" pos="0"/>
              </a:tabLst>
            </a:pPr>
            <a:endParaRPr b="0" lang="en-GB" sz="6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6400" strike="noStrike" u="none">
                <a:solidFill>
                  <a:srgbClr val="000000"/>
                </a:solidFill>
                <a:uFillTx/>
                <a:latin typeface="Myriad Pro"/>
                <a:ea typeface="Myriad Pro"/>
              </a:rPr>
              <a:t>Laudon, K.C. and Laudon, J. P. (2012). </a:t>
            </a:r>
            <a:r>
              <a:rPr b="0" i="1" lang="en-GB" sz="6400" strike="noStrike" u="none">
                <a:solidFill>
                  <a:srgbClr val="000000"/>
                </a:solidFill>
                <a:uFillTx/>
                <a:latin typeface="Myriad Pro"/>
                <a:ea typeface="Myriad Pro"/>
              </a:rPr>
              <a:t>Management Information Systems</a:t>
            </a:r>
            <a:r>
              <a:rPr b="0" lang="en-GB" sz="6400" strike="noStrike" u="none">
                <a:solidFill>
                  <a:srgbClr val="000000"/>
                </a:solidFill>
                <a:uFillTx/>
                <a:latin typeface="Myriad Pro"/>
                <a:ea typeface="Myriad Pro"/>
              </a:rPr>
              <a:t>, twelfth edition. Upper Saddle River, New Jersey: Prentice-Hall. </a:t>
            </a:r>
            <a:endParaRPr b="0" lang="en-GB" sz="64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6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6400" strike="noStrike" u="none">
                <a:solidFill>
                  <a:srgbClr val="000000"/>
                </a:solidFill>
                <a:uFillTx/>
                <a:latin typeface="Myriad Pro"/>
                <a:ea typeface="Myriad Pro"/>
              </a:rPr>
              <a:t>Leslie D. et al. (2021), Artificial intelligence, human rights, democracy, and the rule of law: a primer, Council of Europe, available at www.ssrn.com/abstract=3817999, accessed 25 June 2022.</a:t>
            </a:r>
            <a:endParaRPr b="0" lang="en-GB" sz="6400" strike="noStrike" u="none">
              <a:solidFill>
                <a:srgbClr val="000000"/>
              </a:solidFill>
              <a:uFillTx/>
              <a:latin typeface="Myriad Pro"/>
            </a:endParaRPr>
          </a:p>
          <a:p>
            <a:pPr marL="257040" indent="-257040" defTabSz="685800">
              <a:lnSpc>
                <a:spcPct val="100000"/>
              </a:lnSpc>
              <a:spcBef>
                <a:spcPts val="499"/>
              </a:spcBef>
              <a:buClr>
                <a:srgbClr val="000000"/>
              </a:buClr>
              <a:buFont typeface="Arial"/>
              <a:buChar char="•"/>
              <a:tabLst>
                <a:tab algn="l" pos="0"/>
              </a:tabLst>
            </a:pPr>
            <a:r>
              <a:rPr b="0" lang="en-GB" sz="6400" strike="noStrike" u="none">
                <a:solidFill>
                  <a:srgbClr val="000000"/>
                </a:solidFill>
                <a:uFillTx/>
                <a:latin typeface="Myriad Pro"/>
                <a:ea typeface="Myriad Pro"/>
              </a:rPr>
              <a:t>McKinsey (2023). McKinsey Digital: Technology Trends Outlook 2023, available @:https://www.mckinsey.com/~/media/mckinsey/business%20functions/mckinsey%20digital/our%20insights/mckinsey%20technology%20trends%20outlook%202023/mckinsey-technology-trends-outlook-2023-v5.pdf</a:t>
            </a:r>
            <a:endParaRPr b="0" lang="en-GB" sz="64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64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7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7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7200" strike="noStrike" u="none">
              <a:solidFill>
                <a:srgbClr val="000000"/>
              </a:solidFill>
              <a:uFillTx/>
              <a:latin typeface="Myriad Pro"/>
            </a:endParaRPr>
          </a:p>
          <a:p>
            <a:pPr indent="0" defTabSz="685800">
              <a:lnSpc>
                <a:spcPct val="100000"/>
              </a:lnSpc>
              <a:spcBef>
                <a:spcPts val="499"/>
              </a:spcBef>
              <a:buNone/>
              <a:tabLst>
                <a:tab algn="l" pos="0"/>
              </a:tabLst>
            </a:pPr>
            <a:endParaRPr b="0" lang="en-GB" sz="7200" strike="noStrike" u="none">
              <a:solidFill>
                <a:srgbClr val="000000"/>
              </a:solidFill>
              <a:uFillTx/>
              <a:latin typeface="Myriad Pro"/>
            </a:endParaRPr>
          </a:p>
          <a:p>
            <a:pPr indent="0" algn="just" defTabSz="685800">
              <a:lnSpc>
                <a:spcPct val="107000"/>
              </a:lnSpc>
              <a:spcBef>
                <a:spcPts val="499"/>
              </a:spcBef>
              <a:spcAft>
                <a:spcPts val="799"/>
              </a:spcAft>
              <a:buNone/>
              <a:tabLst>
                <a:tab algn="l" pos="0"/>
              </a:tabLst>
            </a:pPr>
            <a:r>
              <a:rPr b="1" lang="en-GB" sz="7200" strike="noStrike" u="none">
                <a:solidFill>
                  <a:srgbClr val="000000"/>
                </a:solidFill>
                <a:uFillTx/>
                <a:latin typeface="Myriad Pro"/>
                <a:ea typeface="Calibri"/>
              </a:rPr>
              <a:t> </a:t>
            </a:r>
            <a:endParaRPr b="0" lang="en-GB" sz="7200" strike="noStrike" u="none">
              <a:solidFill>
                <a:srgbClr val="000000"/>
              </a:solidFill>
              <a:uFillTx/>
              <a:latin typeface="Myriad Pro"/>
            </a:endParaRPr>
          </a:p>
          <a:p>
            <a:pPr indent="0" defTabSz="610200">
              <a:lnSpc>
                <a:spcPct val="100000"/>
              </a:lnSpc>
              <a:spcBef>
                <a:spcPts val="499"/>
              </a:spcBef>
              <a:buNone/>
              <a:tabLst>
                <a:tab algn="l" pos="0"/>
              </a:tabLst>
            </a:pPr>
            <a:endParaRPr b="0" lang="en-GB" sz="2130" strike="noStrike" u="none">
              <a:solidFill>
                <a:srgbClr val="000000"/>
              </a:solidFill>
              <a:uFillTx/>
              <a:latin typeface="Myriad Pro"/>
            </a:endParaRPr>
          </a:p>
        </p:txBody>
      </p:sp>
    </p:spTree>
  </p:cSld>
  <mc:AlternateContent>
    <mc:Choice Requires="p14">
      <p:transition spd="slow" p14:dur="2000"/>
    </mc:Choice>
    <mc:Fallback>
      <p:transition spd="slow"/>
    </mc:Fallback>
  </mc:AlternateContent>
  <p:timing>
    <p:tnLst>
      <p:par>
        <p:cTn id="841" dur="indefinite" restart="never" nodeType="tmRoot">
          <p:childTnLst>
            <p:seq>
              <p:cTn id="842" dur="indefinite" nodeType="mainSeq">
                <p:childTnLst>
                  <p:par>
                    <p:cTn id="843" fill="hold">
                      <p:stCondLst>
                        <p:cond delay="indefinite"/>
                      </p:stCondLst>
                      <p:childTnLst>
                        <p:par>
                          <p:cTn id="844" fill="hold">
                            <p:stCondLst>
                              <p:cond delay="0"/>
                            </p:stCondLst>
                            <p:childTnLst>
                              <p:par>
                                <p:cTn id="845" nodeType="clickEffect" fill="hold" presetClass="entr" presetID="16" presetSubtype="21">
                                  <p:stCondLst>
                                    <p:cond delay="0"/>
                                  </p:stCondLst>
                                  <p:childTnLst>
                                    <p:set>
                                      <p:cBhvr>
                                        <p:cTn id="846" dur="1" fill="hold">
                                          <p:stCondLst>
                                            <p:cond delay="0"/>
                                          </p:stCondLst>
                                        </p:cTn>
                                        <p:tgtEl>
                                          <p:spTgt spid="179"/>
                                        </p:tgtEl>
                                        <p:attrNameLst>
                                          <p:attrName>style.visibility</p:attrName>
                                        </p:attrNameLst>
                                      </p:cBhvr>
                                      <p:to>
                                        <p:strVal val="visible"/>
                                      </p:to>
                                    </p:set>
                                    <p:animEffect filter="barn(inVertical)" transition="in">
                                      <p:cBhvr additive="repl">
                                        <p:cTn id="847" dur="500"/>
                                        <p:tgtEl>
                                          <p:spTgt spid="179"/>
                                        </p:tgtEl>
                                      </p:cBhvr>
                                    </p:animEffect>
                                  </p:childTnLst>
                                </p:cTn>
                              </p:par>
                            </p:childTnLst>
                          </p:cTn>
                        </p:par>
                      </p:childTnLst>
                    </p:cTn>
                  </p:par>
                  <p:par>
                    <p:cTn id="848" fill="hold">
                      <p:stCondLst>
                        <p:cond delay="indefinite"/>
                      </p:stCondLst>
                      <p:childTnLst>
                        <p:par>
                          <p:cTn id="849" fill="hold">
                            <p:stCondLst>
                              <p:cond delay="0"/>
                            </p:stCondLst>
                            <p:childTnLst>
                              <p:par>
                                <p:cTn id="850" nodeType="clickEffect" fill="hold" presetClass="entr" presetID="42">
                                  <p:stCondLst>
                                    <p:cond delay="0"/>
                                  </p:stCondLst>
                                  <p:childTnLst>
                                    <p:set>
                                      <p:cBhvr>
                                        <p:cTn id="851" dur="1" fill="hold">
                                          <p:stCondLst>
                                            <p:cond delay="0"/>
                                          </p:stCondLst>
                                        </p:cTn>
                                        <p:tgtEl>
                                          <p:spTgt spid="180"/>
                                        </p:tgtEl>
                                        <p:attrNameLst>
                                          <p:attrName>style.visibility</p:attrName>
                                        </p:attrNameLst>
                                      </p:cBhvr>
                                      <p:to>
                                        <p:strVal val="visible"/>
                                      </p:to>
                                    </p:set>
                                    <p:animEffect filter="fade" transition="in">
                                      <p:cBhvr additive="repl">
                                        <p:cTn id="852" dur="1000"/>
                                        <p:tgtEl>
                                          <p:spTgt spid="180"/>
                                        </p:tgtEl>
                                      </p:cBhvr>
                                    </p:animEffect>
                                    <p:anim calcmode="lin" valueType="num">
                                      <p:cBhvr additive="repl">
                                        <p:cTn id="853" dur="1000" fill="hold"/>
                                        <p:tgtEl>
                                          <p:spTgt spid="180"/>
                                        </p:tgtEl>
                                        <p:attrNameLst>
                                          <p:attrName>ppt_x</p:attrName>
                                        </p:attrNameLst>
                                      </p:cBhvr>
                                      <p:tavLst>
                                        <p:tav tm="0">
                                          <p:val>
                                            <p:strVal val="#ppt_x"/>
                                          </p:val>
                                        </p:tav>
                                        <p:tav tm="100000">
                                          <p:val>
                                            <p:strVal val="#ppt_x"/>
                                          </p:val>
                                        </p:tav>
                                      </p:tavLst>
                                    </p:anim>
                                    <p:anim calcmode="lin" valueType="num">
                                      <p:cBhvr additive="repl">
                                        <p:cTn id="854" dur="1000" fill="hold"/>
                                        <p:tgtEl>
                                          <p:spTgt spid="180"/>
                                        </p:tgtEl>
                                        <p:attrNameLst>
                                          <p:attrName>ppt_y</p:attrName>
                                        </p:attrNameLst>
                                      </p:cBhvr>
                                      <p:tavLst>
                                        <p:tav tm="0">
                                          <p:val>
                                            <p:strVal val="#ppt_y+.1"/>
                                          </p:val>
                                        </p:tav>
                                        <p:tav tm="100000">
                                          <p:val>
                                            <p:strVal val="#ppt_y"/>
                                          </p:val>
                                        </p:tav>
                                      </p:tavLst>
                                    </p:anim>
                                  </p:childTnLst>
                                </p:cTn>
                              </p:par>
                            </p:childTnLst>
                          </p:cTn>
                        </p:par>
                      </p:childTnLst>
                    </p:cTn>
                  </p:par>
                  <p:par>
                    <p:cTn id="855" fill="hold">
                      <p:stCondLst>
                        <p:cond delay="indefinite"/>
                      </p:stCondLst>
                      <p:childTnLst>
                        <p:par>
                          <p:cTn id="856" fill="hold">
                            <p:stCondLst>
                              <p:cond delay="0"/>
                            </p:stCondLst>
                            <p:childTnLst>
                              <p:par>
                                <p:cTn id="857" nodeType="clickEffect" fill="hold" presetClass="entr" presetID="42">
                                  <p:stCondLst>
                                    <p:cond delay="0"/>
                                  </p:stCondLst>
                                  <p:childTnLst>
                                    <p:set>
                                      <p:cBhvr>
                                        <p:cTn id="858" dur="1" fill="hold">
                                          <p:stCondLst>
                                            <p:cond delay="0"/>
                                          </p:stCondLst>
                                        </p:cTn>
                                        <p:tgtEl>
                                          <p:spTgt spid="180">
                                            <p:txEl>
                                              <p:pRg st="0" end="0"/>
                                            </p:txEl>
                                          </p:spTgt>
                                        </p:tgtEl>
                                        <p:attrNameLst>
                                          <p:attrName>style.visibility</p:attrName>
                                        </p:attrNameLst>
                                      </p:cBhvr>
                                      <p:to>
                                        <p:strVal val="visible"/>
                                      </p:to>
                                    </p:set>
                                    <p:animEffect filter="fade" transition="in">
                                      <p:cBhvr additive="repl">
                                        <p:cTn id="859" dur="1000"/>
                                        <p:tgtEl>
                                          <p:spTgt spid="180">
                                            <p:txEl>
                                              <p:pRg st="0" end="0"/>
                                            </p:txEl>
                                          </p:spTgt>
                                        </p:tgtEl>
                                      </p:cBhvr>
                                    </p:animEffect>
                                    <p:anim calcmode="lin" valueType="num">
                                      <p:cBhvr additive="repl">
                                        <p:cTn id="860" dur="1000" fill="hold"/>
                                        <p:tgtEl>
                                          <p:spTgt spid="180">
                                            <p:txEl>
                                              <p:pRg st="0" end="0"/>
                                            </p:txEl>
                                          </p:spTgt>
                                        </p:tgtEl>
                                        <p:attrNameLst>
                                          <p:attrName>ppt_x</p:attrName>
                                        </p:attrNameLst>
                                      </p:cBhvr>
                                      <p:tavLst>
                                        <p:tav tm="0">
                                          <p:val>
                                            <p:strVal val="#ppt_x"/>
                                          </p:val>
                                        </p:tav>
                                        <p:tav tm="100000">
                                          <p:val>
                                            <p:strVal val="#ppt_x"/>
                                          </p:val>
                                        </p:tav>
                                      </p:tavLst>
                                    </p:anim>
                                    <p:anim calcmode="lin" valueType="num">
                                      <p:cBhvr additive="repl">
                                        <p:cTn id="861" dur="1000" fill="hold"/>
                                        <p:tgtEl>
                                          <p:spTgt spid="18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62" fill="hold">
                      <p:stCondLst>
                        <p:cond delay="indefinite"/>
                      </p:stCondLst>
                      <p:childTnLst>
                        <p:par>
                          <p:cTn id="863" fill="hold">
                            <p:stCondLst>
                              <p:cond delay="0"/>
                            </p:stCondLst>
                            <p:childTnLst>
                              <p:par>
                                <p:cTn id="864" nodeType="clickEffect" fill="hold" presetClass="entr" presetID="42">
                                  <p:stCondLst>
                                    <p:cond delay="0"/>
                                  </p:stCondLst>
                                  <p:childTnLst>
                                    <p:set>
                                      <p:cBhvr>
                                        <p:cTn id="865" dur="1" fill="hold">
                                          <p:stCondLst>
                                            <p:cond delay="0"/>
                                          </p:stCondLst>
                                        </p:cTn>
                                        <p:tgtEl>
                                          <p:spTgt spid="180">
                                            <p:txEl>
                                              <p:pRg st="2" end="2"/>
                                            </p:txEl>
                                          </p:spTgt>
                                        </p:tgtEl>
                                        <p:attrNameLst>
                                          <p:attrName>style.visibility</p:attrName>
                                        </p:attrNameLst>
                                      </p:cBhvr>
                                      <p:to>
                                        <p:strVal val="visible"/>
                                      </p:to>
                                    </p:set>
                                    <p:animEffect filter="fade" transition="in">
                                      <p:cBhvr additive="repl">
                                        <p:cTn id="866" dur="1000"/>
                                        <p:tgtEl>
                                          <p:spTgt spid="180">
                                            <p:txEl>
                                              <p:pRg st="2" end="2"/>
                                            </p:txEl>
                                          </p:spTgt>
                                        </p:tgtEl>
                                      </p:cBhvr>
                                    </p:animEffect>
                                    <p:anim calcmode="lin" valueType="num">
                                      <p:cBhvr additive="repl">
                                        <p:cTn id="867" dur="1000" fill="hold"/>
                                        <p:tgtEl>
                                          <p:spTgt spid="180">
                                            <p:txEl>
                                              <p:pRg st="2" end="2"/>
                                            </p:txEl>
                                          </p:spTgt>
                                        </p:tgtEl>
                                        <p:attrNameLst>
                                          <p:attrName>ppt_x</p:attrName>
                                        </p:attrNameLst>
                                      </p:cBhvr>
                                      <p:tavLst>
                                        <p:tav tm="0">
                                          <p:val>
                                            <p:strVal val="#ppt_x"/>
                                          </p:val>
                                        </p:tav>
                                        <p:tav tm="100000">
                                          <p:val>
                                            <p:strVal val="#ppt_x"/>
                                          </p:val>
                                        </p:tav>
                                      </p:tavLst>
                                    </p:anim>
                                    <p:anim calcmode="lin" valueType="num">
                                      <p:cBhvr additive="repl">
                                        <p:cTn id="868" dur="1000" fill="hold"/>
                                        <p:tgtEl>
                                          <p:spTgt spid="18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69" fill="hold">
                      <p:stCondLst>
                        <p:cond delay="indefinite"/>
                      </p:stCondLst>
                      <p:childTnLst>
                        <p:par>
                          <p:cTn id="870" fill="hold">
                            <p:stCondLst>
                              <p:cond delay="0"/>
                            </p:stCondLst>
                            <p:childTnLst>
                              <p:par>
                                <p:cTn id="871" nodeType="clickEffect" fill="hold" presetClass="entr" presetID="42">
                                  <p:stCondLst>
                                    <p:cond delay="0"/>
                                  </p:stCondLst>
                                  <p:childTnLst>
                                    <p:set>
                                      <p:cBhvr>
                                        <p:cTn id="872" dur="1" fill="hold">
                                          <p:stCondLst>
                                            <p:cond delay="0"/>
                                          </p:stCondLst>
                                        </p:cTn>
                                        <p:tgtEl>
                                          <p:spTgt spid="180">
                                            <p:txEl>
                                              <p:pRg st="4" end="4"/>
                                            </p:txEl>
                                          </p:spTgt>
                                        </p:tgtEl>
                                        <p:attrNameLst>
                                          <p:attrName>style.visibility</p:attrName>
                                        </p:attrNameLst>
                                      </p:cBhvr>
                                      <p:to>
                                        <p:strVal val="visible"/>
                                      </p:to>
                                    </p:set>
                                    <p:animEffect filter="fade" transition="in">
                                      <p:cBhvr additive="repl">
                                        <p:cTn id="873" dur="1000"/>
                                        <p:tgtEl>
                                          <p:spTgt spid="180">
                                            <p:txEl>
                                              <p:pRg st="4" end="4"/>
                                            </p:txEl>
                                          </p:spTgt>
                                        </p:tgtEl>
                                      </p:cBhvr>
                                    </p:animEffect>
                                    <p:anim calcmode="lin" valueType="num">
                                      <p:cBhvr additive="repl">
                                        <p:cTn id="874" dur="1000" fill="hold"/>
                                        <p:tgtEl>
                                          <p:spTgt spid="180">
                                            <p:txEl>
                                              <p:pRg st="4" end="4"/>
                                            </p:txEl>
                                          </p:spTgt>
                                        </p:tgtEl>
                                        <p:attrNameLst>
                                          <p:attrName>ppt_x</p:attrName>
                                        </p:attrNameLst>
                                      </p:cBhvr>
                                      <p:tavLst>
                                        <p:tav tm="0">
                                          <p:val>
                                            <p:strVal val="#ppt_x"/>
                                          </p:val>
                                        </p:tav>
                                        <p:tav tm="100000">
                                          <p:val>
                                            <p:strVal val="#ppt_x"/>
                                          </p:val>
                                        </p:tav>
                                      </p:tavLst>
                                    </p:anim>
                                    <p:anim calcmode="lin" valueType="num">
                                      <p:cBhvr additive="repl">
                                        <p:cTn id="875" dur="1000" fill="hold"/>
                                        <p:tgtEl>
                                          <p:spTgt spid="18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876" fill="hold">
                      <p:stCondLst>
                        <p:cond delay="indefinite"/>
                      </p:stCondLst>
                      <p:childTnLst>
                        <p:par>
                          <p:cTn id="877" fill="hold">
                            <p:stCondLst>
                              <p:cond delay="0"/>
                            </p:stCondLst>
                            <p:childTnLst>
                              <p:par>
                                <p:cTn id="878" nodeType="clickEffect" fill="hold" presetClass="entr" presetID="42">
                                  <p:stCondLst>
                                    <p:cond delay="0"/>
                                  </p:stCondLst>
                                  <p:childTnLst>
                                    <p:set>
                                      <p:cBhvr>
                                        <p:cTn id="879" dur="1" fill="hold">
                                          <p:stCondLst>
                                            <p:cond delay="0"/>
                                          </p:stCondLst>
                                        </p:cTn>
                                        <p:tgtEl>
                                          <p:spTgt spid="180">
                                            <p:txEl>
                                              <p:pRg st="6" end="6"/>
                                            </p:txEl>
                                          </p:spTgt>
                                        </p:tgtEl>
                                        <p:attrNameLst>
                                          <p:attrName>style.visibility</p:attrName>
                                        </p:attrNameLst>
                                      </p:cBhvr>
                                      <p:to>
                                        <p:strVal val="visible"/>
                                      </p:to>
                                    </p:set>
                                    <p:animEffect filter="fade" transition="in">
                                      <p:cBhvr additive="repl">
                                        <p:cTn id="880" dur="1000"/>
                                        <p:tgtEl>
                                          <p:spTgt spid="180">
                                            <p:txEl>
                                              <p:pRg st="6" end="6"/>
                                            </p:txEl>
                                          </p:spTgt>
                                        </p:tgtEl>
                                      </p:cBhvr>
                                    </p:animEffect>
                                    <p:anim calcmode="lin" valueType="num">
                                      <p:cBhvr additive="repl">
                                        <p:cTn id="881" dur="1000" fill="hold"/>
                                        <p:tgtEl>
                                          <p:spTgt spid="180">
                                            <p:txEl>
                                              <p:pRg st="6" end="6"/>
                                            </p:txEl>
                                          </p:spTgt>
                                        </p:tgtEl>
                                        <p:attrNameLst>
                                          <p:attrName>ppt_x</p:attrName>
                                        </p:attrNameLst>
                                      </p:cBhvr>
                                      <p:tavLst>
                                        <p:tav tm="0">
                                          <p:val>
                                            <p:strVal val="#ppt_x"/>
                                          </p:val>
                                        </p:tav>
                                        <p:tav tm="100000">
                                          <p:val>
                                            <p:strVal val="#ppt_x"/>
                                          </p:val>
                                        </p:tav>
                                      </p:tavLst>
                                    </p:anim>
                                    <p:anim calcmode="lin" valueType="num">
                                      <p:cBhvr additive="repl">
                                        <p:cTn id="882" dur="1000" fill="hold"/>
                                        <p:tgtEl>
                                          <p:spTgt spid="18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883" fill="hold">
                      <p:stCondLst>
                        <p:cond delay="indefinite"/>
                      </p:stCondLst>
                      <p:childTnLst>
                        <p:par>
                          <p:cTn id="884" fill="hold">
                            <p:stCondLst>
                              <p:cond delay="0"/>
                            </p:stCondLst>
                            <p:childTnLst>
                              <p:par>
                                <p:cTn id="885" nodeType="clickEffect" fill="hold" presetClass="entr" presetID="42">
                                  <p:stCondLst>
                                    <p:cond delay="0"/>
                                  </p:stCondLst>
                                  <p:childTnLst>
                                    <p:set>
                                      <p:cBhvr>
                                        <p:cTn id="886" dur="1" fill="hold">
                                          <p:stCondLst>
                                            <p:cond delay="0"/>
                                          </p:stCondLst>
                                        </p:cTn>
                                        <p:tgtEl>
                                          <p:spTgt spid="180">
                                            <p:txEl>
                                              <p:pRg st="7" end="7"/>
                                            </p:txEl>
                                          </p:spTgt>
                                        </p:tgtEl>
                                        <p:attrNameLst>
                                          <p:attrName>style.visibility</p:attrName>
                                        </p:attrNameLst>
                                      </p:cBhvr>
                                      <p:to>
                                        <p:strVal val="visible"/>
                                      </p:to>
                                    </p:set>
                                    <p:animEffect filter="fade" transition="in">
                                      <p:cBhvr additive="repl">
                                        <p:cTn id="887" dur="1000"/>
                                        <p:tgtEl>
                                          <p:spTgt spid="180">
                                            <p:txEl>
                                              <p:pRg st="7" end="7"/>
                                            </p:txEl>
                                          </p:spTgt>
                                        </p:tgtEl>
                                      </p:cBhvr>
                                    </p:animEffect>
                                    <p:anim calcmode="lin" valueType="num">
                                      <p:cBhvr additive="repl">
                                        <p:cTn id="888" dur="1000" fill="hold"/>
                                        <p:tgtEl>
                                          <p:spTgt spid="180">
                                            <p:txEl>
                                              <p:pRg st="7" end="7"/>
                                            </p:txEl>
                                          </p:spTgt>
                                        </p:tgtEl>
                                        <p:attrNameLst>
                                          <p:attrName>ppt_x</p:attrName>
                                        </p:attrNameLst>
                                      </p:cBhvr>
                                      <p:tavLst>
                                        <p:tav tm="0">
                                          <p:val>
                                            <p:strVal val="#ppt_x"/>
                                          </p:val>
                                        </p:tav>
                                        <p:tav tm="100000">
                                          <p:val>
                                            <p:strVal val="#ppt_x"/>
                                          </p:val>
                                        </p:tav>
                                      </p:tavLst>
                                    </p:anim>
                                    <p:anim calcmode="lin" valueType="num">
                                      <p:cBhvr additive="repl">
                                        <p:cTn id="889" dur="1000" fill="hold"/>
                                        <p:tgtEl>
                                          <p:spTgt spid="18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890" fill="hold">
                      <p:stCondLst>
                        <p:cond delay="indefinite"/>
                      </p:stCondLst>
                      <p:childTnLst>
                        <p:par>
                          <p:cTn id="891" fill="hold">
                            <p:stCondLst>
                              <p:cond delay="0"/>
                            </p:stCondLst>
                            <p:childTnLst>
                              <p:par>
                                <p:cTn id="892" nodeType="clickEffect" fill="hold" presetClass="entr" presetID="42">
                                  <p:stCondLst>
                                    <p:cond delay="0"/>
                                  </p:stCondLst>
                                  <p:childTnLst>
                                    <p:set>
                                      <p:cBhvr>
                                        <p:cTn id="893" dur="1" fill="hold">
                                          <p:stCondLst>
                                            <p:cond delay="0"/>
                                          </p:stCondLst>
                                        </p:cTn>
                                        <p:tgtEl>
                                          <p:spTgt spid="180">
                                            <p:txEl>
                                              <p:pRg st="13" end="13"/>
                                            </p:txEl>
                                          </p:spTgt>
                                        </p:tgtEl>
                                        <p:attrNameLst>
                                          <p:attrName>style.visibility</p:attrName>
                                        </p:attrNameLst>
                                      </p:cBhvr>
                                      <p:to>
                                        <p:strVal val="visible"/>
                                      </p:to>
                                    </p:set>
                                    <p:animEffect filter="fade" transition="in">
                                      <p:cBhvr additive="repl">
                                        <p:cTn id="894" dur="1000"/>
                                        <p:tgtEl>
                                          <p:spTgt spid="180">
                                            <p:txEl>
                                              <p:pRg st="13" end="13"/>
                                            </p:txEl>
                                          </p:spTgt>
                                        </p:tgtEl>
                                      </p:cBhvr>
                                    </p:animEffect>
                                    <p:anim calcmode="lin" valueType="num">
                                      <p:cBhvr additive="repl">
                                        <p:cTn id="895" dur="1000" fill="hold"/>
                                        <p:tgtEl>
                                          <p:spTgt spid="180">
                                            <p:txEl>
                                              <p:pRg st="13" end="13"/>
                                            </p:txEl>
                                          </p:spTgt>
                                        </p:tgtEl>
                                        <p:attrNameLst>
                                          <p:attrName>ppt_x</p:attrName>
                                        </p:attrNameLst>
                                      </p:cBhvr>
                                      <p:tavLst>
                                        <p:tav tm="0">
                                          <p:val>
                                            <p:strVal val="#ppt_x"/>
                                          </p:val>
                                        </p:tav>
                                        <p:tav tm="100000">
                                          <p:val>
                                            <p:strVal val="#ppt_x"/>
                                          </p:val>
                                        </p:tav>
                                      </p:tavLst>
                                    </p:anim>
                                    <p:anim calcmode="lin" valueType="num">
                                      <p:cBhvr additive="repl">
                                        <p:cTn id="896" dur="1000" fill="hold"/>
                                        <p:tgtEl>
                                          <p:spTgt spid="180">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2.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3.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4.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5.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6.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7.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8.xml><?xml version="1.0" encoding="utf-8"?>
<a:theme xmlns:a="http://schemas.openxmlformats.org/drawingml/2006/main" xmlns:r="http://schemas.openxmlformats.org/officeDocument/2006/relationships" name="20140311PresentationUWTSDTemplate">
  <a:themeElements>
    <a:clrScheme name="20140311PresentationUWTSDTemplate">
      <a:dk1>
        <a:srgbClr val="000000"/>
      </a:dk1>
      <a:lt1>
        <a:srgbClr val="ffffff"/>
      </a:lt1>
      <a:dk2>
        <a:srgbClr val="a7a7a7"/>
      </a:dk2>
      <a:lt2>
        <a:srgbClr val="535353"/>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ff00ff"/>
      </a:folHlink>
    </a:clrScheme>
    <a:fontScheme name="20140311PresentationUWTSDTemplate">
      <a:majorFont>
        <a:latin typeface="Helvetica" pitchFamily="0" charset="1"/>
        <a:ea typeface="Helvetica" pitchFamily="0" charset="1"/>
        <a:cs typeface="Helvetica" pitchFamily="0" charset="1"/>
      </a:majorFont>
      <a:minorFont>
        <a:latin typeface="Calibri" pitchFamily="0" charset="1"/>
        <a:ea typeface="Calibri" pitchFamily="0" charset="1"/>
        <a:cs typeface="Calibri" pitchFamily="0" charset="1"/>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36</TotalTime>
  <Application>LibreOffice/24.8.5.2$Linux_X86_64 LibreOffice_project/480$Build-2</Application>
  <AppVersion>15.0000</AppVersion>
  <Words>2562</Words>
  <Paragraphs>364</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Adegbite, Oluwaseun</dc:creator>
  <dc:description/>
  <dc:language>en-GB</dc:language>
  <cp:lastModifiedBy/>
  <dcterms:modified xsi:type="dcterms:W3CDTF">2025-03-04T17:54:51Z</dcterms:modified>
  <cp:revision>502</cp:revision>
  <dc:subject/>
  <dc:title>LCLM4004  Problem Solving and Decision Making  Week 1</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otes">
    <vt:i4>1</vt:i4>
  </property>
  <property fmtid="{D5CDD505-2E9C-101B-9397-08002B2CF9AE}" pid="3" name="PresentationFormat">
    <vt:lpwstr>On-screen Show (4:3)</vt:lpwstr>
  </property>
  <property fmtid="{D5CDD505-2E9C-101B-9397-08002B2CF9AE}" pid="4" name="Slides">
    <vt:i4>50</vt:i4>
  </property>
</Properties>
</file>