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1" r:id="rId6"/>
    <p:sldId id="264" r:id="rId7"/>
    <p:sldId id="265" r:id="rId8"/>
    <p:sldId id="259" r:id="rId9"/>
    <p:sldId id="260" r:id="rId10"/>
    <p:sldId id="262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90" d="100"/>
          <a:sy n="90" d="100"/>
        </p:scale>
        <p:origin x="10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52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7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46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177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04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1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586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193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792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563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753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44D3E-C974-4025-9FEB-4F4D0709134C}" type="datetimeFigureOut">
              <a:rPr lang="en-US" smtClean="0"/>
              <a:t>6/12/2019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99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1FBCD3-D3B5-4A3E-A69C-7957007DA9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83CFC9F3-E715-4F02-B4F5-6AC1C4E0E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CEC20532-6FEB-4BD0-BADD-137CDBCABE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738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3CBF23AD-087D-4381-8ECB-85E190BAB1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548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xmlns="" id="{9E1F4A58-BBD1-4D3C-B973-BA7E6A68EC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112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722AF76A-B4CF-4BAD-BE9E-385C6E4F3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A6655BC-C3AE-440C-B30B-8255BB41CAA1}"/>
              </a:ext>
            </a:extLst>
          </p:cNvPr>
          <p:cNvSpPr txBox="1"/>
          <p:nvPr/>
        </p:nvSpPr>
        <p:spPr>
          <a:xfrm>
            <a:off x="239151" y="117790"/>
            <a:ext cx="43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CAUSE &amp; EFFECT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0A533185-D41A-4059-BBFE-16D473EA31D0}"/>
              </a:ext>
            </a:extLst>
          </p:cNvPr>
          <p:cNvSpPr txBox="1"/>
          <p:nvPr/>
        </p:nvSpPr>
        <p:spPr>
          <a:xfrm>
            <a:off x="7146388" y="6288259"/>
            <a:ext cx="12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BMSK4004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666579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xmlns="" id="{965576FA-ABCD-4752-A33C-D198AD8DF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477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06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36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xmlns="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07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36166BD0-A41E-424B-B649-7F9AE42A5C99}"/>
              </a:ext>
            </a:extLst>
          </p:cNvPr>
          <p:cNvSpPr txBox="1"/>
          <p:nvPr/>
        </p:nvSpPr>
        <p:spPr>
          <a:xfrm>
            <a:off x="706055" y="1502822"/>
            <a:ext cx="1944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 enough rooms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CE02AFA-7332-41A9-9A86-91228FA40B29}"/>
              </a:ext>
            </a:extLst>
          </p:cNvPr>
          <p:cNvSpPr txBox="1"/>
          <p:nvPr/>
        </p:nvSpPr>
        <p:spPr>
          <a:xfrm>
            <a:off x="854439" y="2128603"/>
            <a:ext cx="2151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Inadequate buildings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B361713A-992B-4199-82BE-83110D6580B9}"/>
              </a:ext>
            </a:extLst>
          </p:cNvPr>
          <p:cNvSpPr txBox="1"/>
          <p:nvPr/>
        </p:nvSpPr>
        <p:spPr>
          <a:xfrm>
            <a:off x="4571125" y="1318156"/>
            <a:ext cx="1680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scheduling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149E226D-574E-4B0E-AC2E-59168449E261}"/>
              </a:ext>
            </a:extLst>
          </p:cNvPr>
          <p:cNvSpPr txBox="1"/>
          <p:nvPr/>
        </p:nvSpPr>
        <p:spPr>
          <a:xfrm>
            <a:off x="5029861" y="1969131"/>
            <a:ext cx="1393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Bureaucracy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084B4439-C165-41B3-835B-E353B4A25B46}"/>
              </a:ext>
            </a:extLst>
          </p:cNvPr>
          <p:cNvSpPr txBox="1"/>
          <p:nvPr/>
        </p:nvSpPr>
        <p:spPr>
          <a:xfrm>
            <a:off x="3504744" y="1759271"/>
            <a:ext cx="1204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paperwork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16D02BA0-17DB-480A-A713-1A1BFDF6587A}"/>
              </a:ext>
            </a:extLst>
          </p:cNvPr>
          <p:cNvSpPr txBox="1"/>
          <p:nvPr/>
        </p:nvSpPr>
        <p:spPr>
          <a:xfrm>
            <a:off x="3826326" y="4672820"/>
            <a:ext cx="1900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maintenance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D3C9F169-82B6-4D85-A208-F3D3352BB150}"/>
              </a:ext>
            </a:extLst>
          </p:cNvPr>
          <p:cNvSpPr txBox="1"/>
          <p:nvPr/>
        </p:nvSpPr>
        <p:spPr>
          <a:xfrm>
            <a:off x="4405060" y="3926234"/>
            <a:ext cx="120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Availability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068275EA-85BA-48E6-BBEF-77D8D1EAADCE}"/>
              </a:ext>
            </a:extLst>
          </p:cNvPr>
          <p:cNvSpPr txBox="1"/>
          <p:nvPr/>
        </p:nvSpPr>
        <p:spPr>
          <a:xfrm>
            <a:off x="548105" y="4801181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5DC923E2-F5D2-4D33-8D38-4B43E5CECB3D}"/>
              </a:ext>
            </a:extLst>
          </p:cNvPr>
          <p:cNvSpPr txBox="1"/>
          <p:nvPr/>
        </p:nvSpPr>
        <p:spPr>
          <a:xfrm>
            <a:off x="1560914" y="4544732"/>
            <a:ext cx="1785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Aging population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EED4619B-08E8-4BBB-B927-751929D63EE9}"/>
              </a:ext>
            </a:extLst>
          </p:cNvPr>
          <p:cNvSpPr txBox="1"/>
          <p:nvPr/>
        </p:nvSpPr>
        <p:spPr>
          <a:xfrm>
            <a:off x="679711" y="3988662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Sickness</a:t>
            </a:r>
            <a:endParaRPr lang="en-US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xmlns="" id="{F8DFCADB-2B05-4B8C-8BD7-C1BC1D7D6BD8}"/>
              </a:ext>
            </a:extLst>
          </p:cNvPr>
          <p:cNvCxnSpPr/>
          <p:nvPr/>
        </p:nvCxnSpPr>
        <p:spPr>
          <a:xfrm>
            <a:off x="989351" y="1872154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xmlns="" id="{10D5E553-FA0E-41E0-933E-87A46AFAB607}"/>
              </a:ext>
            </a:extLst>
          </p:cNvPr>
          <p:cNvCxnSpPr/>
          <p:nvPr/>
        </p:nvCxnSpPr>
        <p:spPr>
          <a:xfrm>
            <a:off x="1344118" y="2483827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xmlns="" id="{6C81DB7C-8820-441F-97BF-990A86AA317E}"/>
              </a:ext>
            </a:extLst>
          </p:cNvPr>
          <p:cNvCxnSpPr>
            <a:cxnSpLocks/>
          </p:cNvCxnSpPr>
          <p:nvPr/>
        </p:nvCxnSpPr>
        <p:spPr>
          <a:xfrm>
            <a:off x="3759494" y="2099505"/>
            <a:ext cx="10305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xmlns="" id="{4E21FA42-7DA1-4CA2-8727-627D47A624F6}"/>
              </a:ext>
            </a:extLst>
          </p:cNvPr>
          <p:cNvCxnSpPr>
            <a:cxnSpLocks/>
          </p:cNvCxnSpPr>
          <p:nvPr/>
        </p:nvCxnSpPr>
        <p:spPr>
          <a:xfrm>
            <a:off x="706055" y="4304155"/>
            <a:ext cx="103530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xmlns="" id="{EC94244E-4224-4B67-9EFC-AD9F231F8E45}"/>
              </a:ext>
            </a:extLst>
          </p:cNvPr>
          <p:cNvCxnSpPr>
            <a:cxnSpLocks/>
          </p:cNvCxnSpPr>
          <p:nvPr/>
        </p:nvCxnSpPr>
        <p:spPr>
          <a:xfrm flipV="1">
            <a:off x="706055" y="5088216"/>
            <a:ext cx="454717" cy="105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xmlns="" id="{D48C5F0A-0C76-4633-89F5-58420443DF5C}"/>
              </a:ext>
            </a:extLst>
          </p:cNvPr>
          <p:cNvCxnSpPr>
            <a:cxnSpLocks/>
          </p:cNvCxnSpPr>
          <p:nvPr/>
        </p:nvCxnSpPr>
        <p:spPr>
          <a:xfrm flipH="1">
            <a:off x="4969902" y="2313269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xmlns="" id="{D929D8FA-4084-4D6F-AA21-AD6DD695ED74}"/>
              </a:ext>
            </a:extLst>
          </p:cNvPr>
          <p:cNvCxnSpPr>
            <a:cxnSpLocks/>
          </p:cNvCxnSpPr>
          <p:nvPr/>
        </p:nvCxnSpPr>
        <p:spPr>
          <a:xfrm flipH="1">
            <a:off x="4625476" y="1694770"/>
            <a:ext cx="12506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xmlns="" id="{857A74C8-FA55-4903-B996-D398A5F9893E}"/>
              </a:ext>
            </a:extLst>
          </p:cNvPr>
          <p:cNvCxnSpPr>
            <a:cxnSpLocks/>
          </p:cNvCxnSpPr>
          <p:nvPr/>
        </p:nvCxnSpPr>
        <p:spPr>
          <a:xfrm flipH="1">
            <a:off x="4149696" y="4288283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xmlns="" id="{036370DA-90EE-4286-91A3-12F24816284D}"/>
              </a:ext>
            </a:extLst>
          </p:cNvPr>
          <p:cNvCxnSpPr>
            <a:cxnSpLocks/>
          </p:cNvCxnSpPr>
          <p:nvPr/>
        </p:nvCxnSpPr>
        <p:spPr>
          <a:xfrm flipH="1">
            <a:off x="3608512" y="5015766"/>
            <a:ext cx="18028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xmlns="" id="{3FAC6999-073D-4854-837F-B03C282D1BC0}"/>
              </a:ext>
            </a:extLst>
          </p:cNvPr>
          <p:cNvCxnSpPr>
            <a:cxnSpLocks/>
          </p:cNvCxnSpPr>
          <p:nvPr/>
        </p:nvCxnSpPr>
        <p:spPr>
          <a:xfrm flipH="1">
            <a:off x="1325105" y="4914064"/>
            <a:ext cx="14480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57F536DD-5FEE-45A0-BD6A-71E5DED0B053}"/>
              </a:ext>
            </a:extLst>
          </p:cNvPr>
          <p:cNvSpPr txBox="1"/>
          <p:nvPr/>
        </p:nvSpPr>
        <p:spPr>
          <a:xfrm>
            <a:off x="3490457" y="2473420"/>
            <a:ext cx="16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Long processes</a:t>
            </a:r>
            <a:endParaRPr lang="en-US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xmlns="" id="{FFF6A8A9-A358-426E-BDB4-B83732DF6479}"/>
              </a:ext>
            </a:extLst>
          </p:cNvPr>
          <p:cNvCxnSpPr/>
          <p:nvPr/>
        </p:nvCxnSpPr>
        <p:spPr>
          <a:xfrm>
            <a:off x="3796346" y="2827762"/>
            <a:ext cx="14723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9064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generated with very high confidence">
            <a:extLst>
              <a:ext uri="{FF2B5EF4-FFF2-40B4-BE49-F238E27FC236}">
                <a16:creationId xmlns:a16="http://schemas.microsoft.com/office/drawing/2014/main" xmlns="" id="{EB30F276-2D69-4C09-BC43-DDE57C7E97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236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room&#10;&#10;Description generated with high confidence">
            <a:extLst>
              <a:ext uri="{FF2B5EF4-FFF2-40B4-BE49-F238E27FC236}">
                <a16:creationId xmlns:a16="http://schemas.microsoft.com/office/drawing/2014/main" xmlns="" id="{485EF647-290D-4267-9340-26F15936C6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072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IL Tools | A little bit of SOLE">
            <a:extLst>
              <a:ext uri="{FF2B5EF4-FFF2-40B4-BE49-F238E27FC236}">
                <a16:creationId xmlns:a16="http://schemas.microsoft.com/office/drawing/2014/main" xmlns="" id="{28E62790-C970-48D9-AFBD-343902E02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9637" y="0"/>
            <a:ext cx="942545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647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481</TotalTime>
  <Words>24</Words>
  <Application>Microsoft Office PowerPoint</Application>
  <PresentationFormat>On-screen Show (4:3)</PresentationFormat>
  <Paragraphs>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Black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 (1402056)</dc:creator>
  <cp:lastModifiedBy>Maria Heffernan</cp:lastModifiedBy>
  <cp:revision>13</cp:revision>
  <dcterms:created xsi:type="dcterms:W3CDTF">2018-02-27T20:14:21Z</dcterms:created>
  <dcterms:modified xsi:type="dcterms:W3CDTF">2019-06-12T08:15:21Z</dcterms:modified>
</cp:coreProperties>
</file>