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4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66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17ED3-3674-4534-982A-05D9F175A9F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82F58-E968-4C15-A757-EA945E505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784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https://simple.wikipedia.org/wiki/Measurement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82F58-E968-4C15-A757-EA945E5056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65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1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473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93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917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57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87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09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127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030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36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04728-0CB4-463A-8D28-A39923FF31AE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68C53-F0FD-4AB2-B1FA-B85103C3C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50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pp.org/approach/character/" TargetMode="External"/><Relationship Id="rId2" Type="http://schemas.openxmlformats.org/officeDocument/2006/relationships/hyperlink" Target="https://youtu.be/iK6K_N2qe9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Measuring Well-Being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76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measure something?</a:t>
            </a:r>
            <a:endParaRPr lang="en-GB" dirty="0"/>
          </a:p>
        </p:txBody>
      </p:sp>
      <p:pic>
        <p:nvPicPr>
          <p:cNvPr id="4" name="Content Placeholder 3" descr="Ruler PNG Transparent Images | PNG All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3248819"/>
            <a:ext cx="9753600" cy="1504950"/>
          </a:xfrm>
        </p:spPr>
      </p:pic>
    </p:spTree>
    <p:extLst>
      <p:ext uri="{BB962C8B-B14F-4D97-AF65-F5344CB8AC3E}">
        <p14:creationId xmlns:p14="http://schemas.microsoft.com/office/powerpoint/2010/main" val="147602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Integrated Household Survey 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 smtClean="0"/>
              <a:t>Answer these questions on a scale of 0-10.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How </a:t>
            </a:r>
            <a:r>
              <a:rPr lang="en-GB" i="1" dirty="0"/>
              <a:t>satisfied are you with your life nowadays</a:t>
            </a:r>
            <a:r>
              <a:rPr lang="en-GB" i="1" dirty="0" smtClean="0"/>
              <a:t>?</a:t>
            </a:r>
            <a:endParaRPr lang="en-GB" dirty="0" smtClean="0"/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How </a:t>
            </a:r>
            <a:r>
              <a:rPr lang="en-GB" i="1" dirty="0"/>
              <a:t>happy did you feel yesterday?</a:t>
            </a:r>
            <a:r>
              <a:rPr lang="en-GB" dirty="0"/>
              <a:t/>
            </a:r>
            <a:br>
              <a:rPr lang="en-GB" dirty="0"/>
            </a:b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How </a:t>
            </a:r>
            <a:r>
              <a:rPr lang="en-GB" i="1" dirty="0"/>
              <a:t>anxious did you feel yesterday?</a:t>
            </a:r>
            <a:r>
              <a:rPr lang="en-GB" dirty="0"/>
              <a:t/>
            </a:r>
            <a:br>
              <a:rPr lang="en-GB" dirty="0"/>
            </a:b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To </a:t>
            </a:r>
            <a:r>
              <a:rPr lang="en-GB" i="1" dirty="0"/>
              <a:t>what extent do you feel the things you do in your life are worthwhile?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876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Psychology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</a:t>
            </a:r>
            <a:r>
              <a:rPr lang="en-GB" dirty="0"/>
              <a:t>ositive emotion (Of which happiness and life satisfaction are all aspects)</a:t>
            </a:r>
          </a:p>
          <a:p>
            <a:r>
              <a:rPr lang="en-GB" b="1" dirty="0"/>
              <a:t>E</a:t>
            </a:r>
            <a:r>
              <a:rPr lang="en-GB" dirty="0"/>
              <a:t>ngagement</a:t>
            </a:r>
          </a:p>
          <a:p>
            <a:r>
              <a:rPr lang="en-GB" b="1" dirty="0"/>
              <a:t>R</a:t>
            </a:r>
            <a:r>
              <a:rPr lang="en-GB" dirty="0"/>
              <a:t>elationships</a:t>
            </a:r>
          </a:p>
          <a:p>
            <a:r>
              <a:rPr lang="en-GB" b="1" dirty="0"/>
              <a:t>M</a:t>
            </a:r>
            <a:r>
              <a:rPr lang="en-GB" dirty="0"/>
              <a:t>eaning and purpose</a:t>
            </a:r>
          </a:p>
          <a:p>
            <a:r>
              <a:rPr lang="en-GB" b="1" dirty="0" smtClean="0"/>
              <a:t>A</a:t>
            </a:r>
            <a:r>
              <a:rPr lang="en-GB" dirty="0" smtClean="0"/>
              <a:t>ccomplishment</a:t>
            </a:r>
          </a:p>
          <a:p>
            <a:r>
              <a:rPr lang="en-GB" dirty="0"/>
              <a:t>https://positivepsychologyprogram.com/perma-model/</a:t>
            </a:r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youtu.be/iK6K_N2qe9Y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https://www.kipp.org/approach/character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29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 Early years: first 1000 days including pregnancy (maternal alcohol consumption during pregnancy, breastfeeding, infant mortality rates, diet, and engagement with public health initiatives) </a:t>
            </a:r>
            <a:endParaRPr lang="en-GB" dirty="0" smtClean="0"/>
          </a:p>
          <a:p>
            <a:pPr algn="just"/>
            <a:r>
              <a:rPr lang="en-GB" dirty="0" smtClean="0"/>
              <a:t> </a:t>
            </a:r>
            <a:r>
              <a:rPr lang="en-GB" dirty="0"/>
              <a:t>Education and learning opportunities (engagement in compulsory school (to age 16), absences, exclusions, educational attainment, post-compulsory school, and children’s feelings towards school) </a:t>
            </a:r>
            <a:endParaRPr lang="en-GB" dirty="0" smtClean="0"/>
          </a:p>
          <a:p>
            <a:pPr algn="just"/>
            <a:r>
              <a:rPr lang="en-GB" dirty="0" smtClean="0"/>
              <a:t> </a:t>
            </a:r>
            <a:r>
              <a:rPr lang="en-GB" dirty="0"/>
              <a:t>Health (dental health, immunisation rates, teenage pregnancy, hospital admissions for </a:t>
            </a:r>
            <a:r>
              <a:rPr lang="en-GB" dirty="0" smtClean="0"/>
              <a:t>self harm, </a:t>
            </a:r>
            <a:r>
              <a:rPr lang="en-GB" dirty="0"/>
              <a:t>substance misuse, smoking &amp; drinking alcohol) </a:t>
            </a:r>
            <a:endParaRPr lang="en-GB" dirty="0" smtClean="0"/>
          </a:p>
          <a:p>
            <a:pPr algn="just"/>
            <a:r>
              <a:rPr lang="en-GB" dirty="0" smtClean="0"/>
              <a:t> </a:t>
            </a:r>
            <a:r>
              <a:rPr lang="en-GB" dirty="0"/>
              <a:t>Access to sport, leisure and culture (children’s level of physical activity, active travel to school, participation in arts and cultural events, attendance at National Eisteddfod activities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28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 </a:t>
            </a:r>
            <a:r>
              <a:rPr lang="en-GB" dirty="0"/>
              <a:t>Participation in decision </a:t>
            </a:r>
            <a:r>
              <a:rPr lang="en-GB" dirty="0" smtClean="0"/>
              <a:t>making  </a:t>
            </a:r>
          </a:p>
          <a:p>
            <a:pPr algn="just"/>
            <a:r>
              <a:rPr lang="en-GB" dirty="0" smtClean="0"/>
              <a:t> </a:t>
            </a:r>
            <a:r>
              <a:rPr lang="en-GB" dirty="0"/>
              <a:t>A safe home and safe community (temporary accommodation, bullying, child homicide, sexual offences, road traffic casualties) </a:t>
            </a:r>
          </a:p>
          <a:p>
            <a:pPr algn="just"/>
            <a:r>
              <a:rPr lang="en-GB" dirty="0" smtClean="0"/>
              <a:t>Not </a:t>
            </a:r>
            <a:r>
              <a:rPr lang="en-GB" dirty="0"/>
              <a:t>being disadvantaged by poverty (living in relative poverty, living in a family with very low income, youth unemployment, and access to education and training)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475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asking, could a child answer these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https://warwick.ac.uk/fac/sci/med/research/platform/wemwbs/wemwbs_14_item.pdf</a:t>
            </a:r>
          </a:p>
        </p:txBody>
      </p:sp>
    </p:spTree>
    <p:extLst>
      <p:ext uri="{BB962C8B-B14F-4D97-AF65-F5344CB8AC3E}">
        <p14:creationId xmlns:p14="http://schemas.microsoft.com/office/powerpoint/2010/main" val="3615735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7583" y="858741"/>
            <a:ext cx="6941488" cy="5318222"/>
          </a:xfrm>
        </p:spPr>
      </p:pic>
    </p:spTree>
    <p:extLst>
      <p:ext uri="{BB962C8B-B14F-4D97-AF65-F5344CB8AC3E}">
        <p14:creationId xmlns:p14="http://schemas.microsoft.com/office/powerpoint/2010/main" val="2991385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269</Words>
  <Application>Microsoft Office PowerPoint</Application>
  <PresentationFormat>Widescreen</PresentationFormat>
  <Paragraphs>32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Measuring Well-Being</vt:lpstr>
      <vt:lpstr>How do we measure something?</vt:lpstr>
      <vt:lpstr>Integrated Household Survey ONS</vt:lpstr>
      <vt:lpstr>Positive Psychology</vt:lpstr>
      <vt:lpstr>Indicators</vt:lpstr>
      <vt:lpstr>Indicators</vt:lpstr>
      <vt:lpstr>What are we asking, could a child answer these questions?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Measuring Well-Being</dc:title>
  <dc:creator>Paul Darby</dc:creator>
  <cp:lastModifiedBy>Paul Darby</cp:lastModifiedBy>
  <cp:revision>8</cp:revision>
  <dcterms:created xsi:type="dcterms:W3CDTF">2019-03-13T10:43:44Z</dcterms:created>
  <dcterms:modified xsi:type="dcterms:W3CDTF">2019-03-14T15:11:22Z</dcterms:modified>
</cp:coreProperties>
</file>