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592" r:id="rId2"/>
    <p:sldId id="445" r:id="rId3"/>
    <p:sldId id="578" r:id="rId4"/>
    <p:sldId id="590" r:id="rId5"/>
    <p:sldId id="591" r:id="rId6"/>
    <p:sldId id="587" r:id="rId7"/>
    <p:sldId id="588" r:id="rId8"/>
    <p:sldId id="585" r:id="rId9"/>
    <p:sldId id="589" r:id="rId10"/>
    <p:sldId id="57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B0B12B-F410-078A-3489-45FD79FB595B}" v="74" dt="2025-10-16T10:26:14.519"/>
    <p1510:client id="{A31B8747-5F1F-497D-F646-6F88C80501FB}" v="108" dt="2025-10-16T10:35:04.710"/>
    <p1510:client id="{CC758853-8D45-5296-7F3E-05CFB3D37CE0}" v="61" dt="2025-10-16T12:16:23.6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geeta Hussain (2129744)" userId="S::2129744@student.uwtsd.ac.uk::a5aa9180-620a-4666-bc87-5b218a84b0c0" providerId="AD" clId="Web-{CC758853-8D45-5296-7F3E-05CFB3D37CE0}"/>
    <pc:docChg chg="modSld">
      <pc:chgData name="Sageeta Hussain (2129744)" userId="S::2129744@student.uwtsd.ac.uk::a5aa9180-620a-4666-bc87-5b218a84b0c0" providerId="AD" clId="Web-{CC758853-8D45-5296-7F3E-05CFB3D37CE0}" dt="2025-10-16T12:16:23.634" v="60" actId="14100"/>
      <pc:docMkLst>
        <pc:docMk/>
      </pc:docMkLst>
      <pc:sldChg chg="modSp">
        <pc:chgData name="Sageeta Hussain (2129744)" userId="S::2129744@student.uwtsd.ac.uk::a5aa9180-620a-4666-bc87-5b218a84b0c0" providerId="AD" clId="Web-{CC758853-8D45-5296-7F3E-05CFB3D37CE0}" dt="2025-10-16T12:16:23.634" v="60" actId="14100"/>
        <pc:sldMkLst>
          <pc:docMk/>
          <pc:sldMk cId="3685650836" sldId="592"/>
        </pc:sldMkLst>
        <pc:spChg chg="mod">
          <ac:chgData name="Sageeta Hussain (2129744)" userId="S::2129744@student.uwtsd.ac.uk::a5aa9180-620a-4666-bc87-5b218a84b0c0" providerId="AD" clId="Web-{CC758853-8D45-5296-7F3E-05CFB3D37CE0}" dt="2025-10-16T12:16:23.634" v="60" actId="14100"/>
          <ac:spMkLst>
            <pc:docMk/>
            <pc:sldMk cId="3685650836" sldId="592"/>
            <ac:spMk id="2" creationId="{826F1998-D2A5-CC1D-2016-6B1A946B9720}"/>
          </ac:spMkLst>
        </pc:spChg>
        <pc:spChg chg="mod">
          <ac:chgData name="Sageeta Hussain (2129744)" userId="S::2129744@student.uwtsd.ac.uk::a5aa9180-620a-4666-bc87-5b218a84b0c0" providerId="AD" clId="Web-{CC758853-8D45-5296-7F3E-05CFB3D37CE0}" dt="2025-10-16T12:15:51.398" v="55" actId="20577"/>
          <ac:spMkLst>
            <pc:docMk/>
            <pc:sldMk cId="3685650836" sldId="592"/>
            <ac:spMk id="3" creationId="{2A5032F6-9C4A-39C4-4277-F29E2E025AE6}"/>
          </ac:spMkLst>
        </pc:spChg>
      </pc:sldChg>
    </pc:docChg>
  </pc:docChgLst>
  <pc:docChgLst>
    <pc:chgData clId="Web-{A31B8747-5F1F-497D-F646-6F88C80501FB}"/>
    <pc:docChg chg="modSld">
      <pc:chgData name="" userId="" providerId="" clId="Web-{A31B8747-5F1F-497D-F646-6F88C80501FB}" dt="2025-10-16T10:27:03.669" v="3" actId="20577"/>
      <pc:docMkLst>
        <pc:docMk/>
      </pc:docMkLst>
      <pc:sldChg chg="modSp">
        <pc:chgData name="" userId="" providerId="" clId="Web-{A31B8747-5F1F-497D-F646-6F88C80501FB}" dt="2025-10-16T10:27:03.669" v="3" actId="20577"/>
        <pc:sldMkLst>
          <pc:docMk/>
          <pc:sldMk cId="0" sldId="260"/>
        </pc:sldMkLst>
        <pc:spChg chg="mod">
          <ac:chgData name="" userId="" providerId="" clId="Web-{A31B8747-5F1F-497D-F646-6F88C80501FB}" dt="2025-10-16T10:27:03.669" v="3" actId="20577"/>
          <ac:spMkLst>
            <pc:docMk/>
            <pc:sldMk cId="0" sldId="260"/>
            <ac:spMk id="5" creationId="{00000000-0000-0000-0000-000000000000}"/>
          </ac:spMkLst>
        </pc:spChg>
      </pc:sldChg>
    </pc:docChg>
  </pc:docChgLst>
  <pc:docChgLst>
    <pc:chgData name="Sageeta Hussain (2129744)" userId="S::2129744@student.uwtsd.ac.uk::a5aa9180-620a-4666-bc87-5b218a84b0c0" providerId="AD" clId="Web-{6AB0B12B-F410-078A-3489-45FD79FB595B}"/>
    <pc:docChg chg="mod modSld addMainMaster delMainMaster modMainMaster">
      <pc:chgData name="Sageeta Hussain (2129744)" userId="S::2129744@student.uwtsd.ac.uk::a5aa9180-620a-4666-bc87-5b218a84b0c0" providerId="AD" clId="Web-{6AB0B12B-F410-078A-3489-45FD79FB595B}" dt="2025-10-16T10:26:14.519" v="74" actId="20577"/>
      <pc:docMkLst>
        <pc:docMk/>
      </pc:docMkLst>
      <pc:sldChg chg="modSp mod modClrScheme chgLayout">
        <pc:chgData name="Sageeta Hussain (2129744)" userId="S::2129744@student.uwtsd.ac.uk::a5aa9180-620a-4666-bc87-5b218a84b0c0" providerId="AD" clId="Web-{6AB0B12B-F410-078A-3489-45FD79FB595B}" dt="2025-10-16T10:26:14.519" v="74" actId="20577"/>
        <pc:sldMkLst>
          <pc:docMk/>
          <pc:sldMk cId="0" sldId="260"/>
        </pc:sldMkLst>
        <pc:spChg chg="mod ord">
          <ac:chgData name="Sageeta Hussain (2129744)" userId="S::2129744@student.uwtsd.ac.uk::a5aa9180-620a-4666-bc87-5b218a84b0c0" providerId="AD" clId="Web-{6AB0B12B-F410-078A-3489-45FD79FB595B}" dt="2025-10-16T10:07:55.451" v="11"/>
          <ac:spMkLst>
            <pc:docMk/>
            <pc:sldMk cId="0" sldId="260"/>
            <ac:spMk id="2" creationId="{00000000-0000-0000-0000-000000000000}"/>
          </ac:spMkLst>
        </pc:spChg>
        <pc:spChg chg="mod">
          <ac:chgData name="Sageeta Hussain (2129744)" userId="S::2129744@student.uwtsd.ac.uk::a5aa9180-620a-4666-bc87-5b218a84b0c0" providerId="AD" clId="Web-{6AB0B12B-F410-078A-3489-45FD79FB595B}" dt="2025-10-16T10:26:14.519" v="74" actId="20577"/>
          <ac:spMkLst>
            <pc:docMk/>
            <pc:sldMk cId="0" sldId="260"/>
            <ac:spMk id="5" creationId="{00000000-0000-0000-0000-000000000000}"/>
          </ac:spMkLst>
        </pc:spChg>
      </pc:sldChg>
      <pc:sldChg chg="addSp modSp mod setBg modClrScheme chgLayout">
        <pc:chgData name="Sageeta Hussain (2129744)" userId="S::2129744@student.uwtsd.ac.uk::a5aa9180-620a-4666-bc87-5b218a84b0c0" providerId="AD" clId="Web-{6AB0B12B-F410-078A-3489-45FD79FB595B}" dt="2025-10-16T10:20:15.426" v="52"/>
        <pc:sldMkLst>
          <pc:docMk/>
          <pc:sldMk cId="0" sldId="445"/>
        </pc:sldMkLst>
        <pc:spChg chg="mod ord">
          <ac:chgData name="Sageeta Hussain (2129744)" userId="S::2129744@student.uwtsd.ac.uk::a5aa9180-620a-4666-bc87-5b218a84b0c0" providerId="AD" clId="Web-{6AB0B12B-F410-078A-3489-45FD79FB595B}" dt="2025-10-16T10:09:25.549" v="12"/>
          <ac:spMkLst>
            <pc:docMk/>
            <pc:sldMk cId="0" sldId="445"/>
            <ac:spMk id="2" creationId="{00000000-0000-0000-0000-000000000000}"/>
          </ac:spMkLst>
        </pc:spChg>
        <pc:spChg chg="mod ord">
          <ac:chgData name="Sageeta Hussain (2129744)" userId="S::2129744@student.uwtsd.ac.uk::a5aa9180-620a-4666-bc87-5b218a84b0c0" providerId="AD" clId="Web-{6AB0B12B-F410-078A-3489-45FD79FB595B}" dt="2025-10-16T10:09:25.549" v="12"/>
          <ac:spMkLst>
            <pc:docMk/>
            <pc:sldMk cId="0" sldId="445"/>
            <ac:spMk id="3" creationId="{00000000-0000-0000-0000-000000000000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09:25.549" v="12"/>
          <ac:spMkLst>
            <pc:docMk/>
            <pc:sldMk cId="0" sldId="445"/>
            <ac:spMk id="8" creationId="{1BB867FF-FC45-48F7-8104-F89BE54909F1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09:25.549" v="12"/>
          <ac:spMkLst>
            <pc:docMk/>
            <pc:sldMk cId="0" sldId="445"/>
            <ac:spMk id="10" creationId="{8BB56887-D0D5-4F0C-9E19-7247EB83C8B7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09:25.549" v="12"/>
          <ac:spMkLst>
            <pc:docMk/>
            <pc:sldMk cId="0" sldId="445"/>
            <ac:spMk id="12" creationId="{081E4A58-353D-44AE-B2FC-2A74E2E400F7}"/>
          </ac:spMkLst>
        </pc:spChg>
      </pc:sldChg>
      <pc:sldChg chg="modSp mod modClrScheme chgLayout">
        <pc:chgData name="Sageeta Hussain (2129744)" userId="S::2129744@student.uwtsd.ac.uk::a5aa9180-620a-4666-bc87-5b218a84b0c0" providerId="AD" clId="Web-{6AB0B12B-F410-078A-3489-45FD79FB595B}" dt="2025-10-16T10:20:15.426" v="52"/>
        <pc:sldMkLst>
          <pc:docMk/>
          <pc:sldMk cId="0" sldId="574"/>
        </pc:sldMkLst>
        <pc:spChg chg="mod ord">
          <ac:chgData name="Sageeta Hussain (2129744)" userId="S::2129744@student.uwtsd.ac.uk::a5aa9180-620a-4666-bc87-5b218a84b0c0" providerId="AD" clId="Web-{6AB0B12B-F410-078A-3489-45FD79FB595B}" dt="2025-10-16T10:07:55.451" v="11"/>
          <ac:spMkLst>
            <pc:docMk/>
            <pc:sldMk cId="0" sldId="574"/>
            <ac:spMk id="2" creationId="{00000000-0000-0000-0000-000000000000}"/>
          </ac:spMkLst>
        </pc:spChg>
        <pc:spChg chg="mod ord">
          <ac:chgData name="Sageeta Hussain (2129744)" userId="S::2129744@student.uwtsd.ac.uk::a5aa9180-620a-4666-bc87-5b218a84b0c0" providerId="AD" clId="Web-{6AB0B12B-F410-078A-3489-45FD79FB595B}" dt="2025-10-16T10:07:55.451" v="11"/>
          <ac:spMkLst>
            <pc:docMk/>
            <pc:sldMk cId="0" sldId="574"/>
            <ac:spMk id="3" creationId="{00000000-0000-0000-0000-000000000000}"/>
          </ac:spMkLst>
        </pc:spChg>
      </pc:sldChg>
      <pc:sldChg chg="addSp modSp mod setBg modClrScheme chgLayout">
        <pc:chgData name="Sageeta Hussain (2129744)" userId="S::2129744@student.uwtsd.ac.uk::a5aa9180-620a-4666-bc87-5b218a84b0c0" providerId="AD" clId="Web-{6AB0B12B-F410-078A-3489-45FD79FB595B}" dt="2025-10-16T10:20:15.426" v="52"/>
        <pc:sldMkLst>
          <pc:docMk/>
          <pc:sldMk cId="0" sldId="578"/>
        </pc:sldMkLst>
        <pc:spChg chg="mod ord">
          <ac:chgData name="Sageeta Hussain (2129744)" userId="S::2129744@student.uwtsd.ac.uk::a5aa9180-620a-4666-bc87-5b218a84b0c0" providerId="AD" clId="Web-{6AB0B12B-F410-078A-3489-45FD79FB595B}" dt="2025-10-16T10:10:08.661" v="13"/>
          <ac:spMkLst>
            <pc:docMk/>
            <pc:sldMk cId="0" sldId="578"/>
            <ac:spMk id="2" creationId="{00000000-0000-0000-0000-000000000000}"/>
          </ac:spMkLst>
        </pc:spChg>
        <pc:spChg chg="mod ord">
          <ac:chgData name="Sageeta Hussain (2129744)" userId="S::2129744@student.uwtsd.ac.uk::a5aa9180-620a-4666-bc87-5b218a84b0c0" providerId="AD" clId="Web-{6AB0B12B-F410-078A-3489-45FD79FB595B}" dt="2025-10-16T10:10:08.661" v="13"/>
          <ac:spMkLst>
            <pc:docMk/>
            <pc:sldMk cId="0" sldId="578"/>
            <ac:spMk id="3" creationId="{00000000-0000-0000-0000-000000000000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0:08.661" v="13"/>
          <ac:spMkLst>
            <pc:docMk/>
            <pc:sldMk cId="0" sldId="578"/>
            <ac:spMk id="8" creationId="{907EF6B7-1338-4443-8C46-6A318D952DFD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0:08.661" v="13"/>
          <ac:spMkLst>
            <pc:docMk/>
            <pc:sldMk cId="0" sldId="578"/>
            <ac:spMk id="10" creationId="{DAAE4CDD-124C-4DCF-9584-B6033B545DD5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0:08.661" v="13"/>
          <ac:spMkLst>
            <pc:docMk/>
            <pc:sldMk cId="0" sldId="578"/>
            <ac:spMk id="12" creationId="{081E4A58-353D-44AE-B2FC-2A74E2E400F7}"/>
          </ac:spMkLst>
        </pc:spChg>
      </pc:sldChg>
      <pc:sldChg chg="addSp delSp modSp mod setBg modClrScheme chgLayout">
        <pc:chgData name="Sageeta Hussain (2129744)" userId="S::2129744@student.uwtsd.ac.uk::a5aa9180-620a-4666-bc87-5b218a84b0c0" providerId="AD" clId="Web-{6AB0B12B-F410-078A-3489-45FD79FB595B}" dt="2025-10-16T10:21:18.209" v="62"/>
        <pc:sldMkLst>
          <pc:docMk/>
          <pc:sldMk cId="0" sldId="585"/>
        </pc:sldMkLst>
        <pc:spChg chg="mod ord">
          <ac:chgData name="Sageeta Hussain (2129744)" userId="S::2129744@student.uwtsd.ac.uk::a5aa9180-620a-4666-bc87-5b218a84b0c0" providerId="AD" clId="Web-{6AB0B12B-F410-078A-3489-45FD79FB595B}" dt="2025-10-16T10:21:18.209" v="62"/>
          <ac:spMkLst>
            <pc:docMk/>
            <pc:sldMk cId="0" sldId="585"/>
            <ac:spMk id="2" creationId="{00000000-0000-0000-0000-000000000000}"/>
          </ac:spMkLst>
        </pc:spChg>
        <pc:spChg chg="mod ord">
          <ac:chgData name="Sageeta Hussain (2129744)" userId="S::2129744@student.uwtsd.ac.uk::a5aa9180-620a-4666-bc87-5b218a84b0c0" providerId="AD" clId="Web-{6AB0B12B-F410-078A-3489-45FD79FB595B}" dt="2025-10-16T10:21:18.209" v="62"/>
          <ac:spMkLst>
            <pc:docMk/>
            <pc:sldMk cId="0" sldId="585"/>
            <ac:spMk id="3" creationId="{00000000-0000-0000-0000-000000000000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21:18.193" v="61"/>
          <ac:spMkLst>
            <pc:docMk/>
            <pc:sldMk cId="0" sldId="585"/>
            <ac:spMk id="10" creationId="{245A9F99-D9B1-4094-A2E2-B90AC1DB7B9C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21:18.193" v="61"/>
          <ac:spMkLst>
            <pc:docMk/>
            <pc:sldMk cId="0" sldId="585"/>
            <ac:spMk id="12" creationId="{B7FAF607-473A-4A43-A23D-BBFF5C4117BB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21:18.209" v="62"/>
          <ac:spMkLst>
            <pc:docMk/>
            <pc:sldMk cId="0" sldId="585"/>
            <ac:spMk id="19" creationId="{EDDBB197-D710-4A4F-A9CA-FD2177498BE8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21:18.209" v="62"/>
          <ac:spMkLst>
            <pc:docMk/>
            <pc:sldMk cId="0" sldId="585"/>
            <ac:spMk id="20" creationId="{975D1CFA-2CDB-4B64-BD9F-85744E8DA12F}"/>
          </ac:spMkLst>
        </pc:spChg>
        <pc:grpChg chg="add del">
          <ac:chgData name="Sageeta Hussain (2129744)" userId="S::2129744@student.uwtsd.ac.uk::a5aa9180-620a-4666-bc87-5b218a84b0c0" providerId="AD" clId="Web-{6AB0B12B-F410-078A-3489-45FD79FB595B}" dt="2025-10-16T10:21:15.177" v="59"/>
          <ac:grpSpMkLst>
            <pc:docMk/>
            <pc:sldMk cId="0" sldId="585"/>
            <ac:grpSpMk id="8" creationId="{8DD77349-6ADE-99FE-8E04-12919EE56F9C}"/>
          </ac:grpSpMkLst>
        </pc:grpChg>
        <pc:grpChg chg="add del">
          <ac:chgData name="Sageeta Hussain (2129744)" userId="S::2129744@student.uwtsd.ac.uk::a5aa9180-620a-4666-bc87-5b218a84b0c0" providerId="AD" clId="Web-{6AB0B12B-F410-078A-3489-45FD79FB595B}" dt="2025-10-16T10:21:18.193" v="61"/>
          <ac:grpSpMkLst>
            <pc:docMk/>
            <pc:sldMk cId="0" sldId="585"/>
            <ac:grpSpMk id="14" creationId="{C5F6476F-D303-44D3-B30F-1BA348F0F64A}"/>
          </ac:grpSpMkLst>
        </pc:grpChg>
        <pc:grpChg chg="add">
          <ac:chgData name="Sageeta Hussain (2129744)" userId="S::2129744@student.uwtsd.ac.uk::a5aa9180-620a-4666-bc87-5b218a84b0c0" providerId="AD" clId="Web-{6AB0B12B-F410-078A-3489-45FD79FB595B}" dt="2025-10-16T10:21:18.209" v="62"/>
          <ac:grpSpMkLst>
            <pc:docMk/>
            <pc:sldMk cId="0" sldId="585"/>
            <ac:grpSpMk id="21" creationId="{25EE5136-01F1-466C-962D-BA9B4C6757AA}"/>
          </ac:grpSpMkLst>
        </pc:grpChg>
        <pc:picChg chg="add del">
          <ac:chgData name="Sageeta Hussain (2129744)" userId="S::2129744@student.uwtsd.ac.uk::a5aa9180-620a-4666-bc87-5b218a84b0c0" providerId="AD" clId="Web-{6AB0B12B-F410-078A-3489-45FD79FB595B}" dt="2025-10-16T10:21:18.193" v="61"/>
          <ac:picMkLst>
            <pc:docMk/>
            <pc:sldMk cId="0" sldId="585"/>
            <ac:picMk id="7" creationId="{04E39EC4-074A-43CA-586C-D82A3A64ECEE}"/>
          </ac:picMkLst>
        </pc:picChg>
        <pc:picChg chg="add">
          <ac:chgData name="Sageeta Hussain (2129744)" userId="S::2129744@student.uwtsd.ac.uk::a5aa9180-620a-4666-bc87-5b218a84b0c0" providerId="AD" clId="Web-{6AB0B12B-F410-078A-3489-45FD79FB595B}" dt="2025-10-16T10:21:18.209" v="62"/>
          <ac:picMkLst>
            <pc:docMk/>
            <pc:sldMk cId="0" sldId="585"/>
            <ac:picMk id="22" creationId="{1F8494EE-B913-7F0B-B031-21691C2B2C51}"/>
          </ac:picMkLst>
        </pc:picChg>
      </pc:sldChg>
      <pc:sldChg chg="addSp modSp mod setBg modClrScheme chgLayout">
        <pc:chgData name="Sageeta Hussain (2129744)" userId="S::2129744@student.uwtsd.ac.uk::a5aa9180-620a-4666-bc87-5b218a84b0c0" providerId="AD" clId="Web-{6AB0B12B-F410-078A-3489-45FD79FB595B}" dt="2025-10-16T10:20:15.426" v="52"/>
        <pc:sldMkLst>
          <pc:docMk/>
          <pc:sldMk cId="0" sldId="587"/>
        </pc:sldMkLst>
        <pc:spChg chg="mod ord">
          <ac:chgData name="Sageeta Hussain (2129744)" userId="S::2129744@student.uwtsd.ac.uk::a5aa9180-620a-4666-bc87-5b218a84b0c0" providerId="AD" clId="Web-{6AB0B12B-F410-078A-3489-45FD79FB595B}" dt="2025-10-16T10:18:36.769" v="44"/>
          <ac:spMkLst>
            <pc:docMk/>
            <pc:sldMk cId="0" sldId="587"/>
            <ac:spMk id="2" creationId="{00000000-0000-0000-0000-000000000000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8:36.769" v="44"/>
          <ac:spMkLst>
            <pc:docMk/>
            <pc:sldMk cId="0" sldId="587"/>
            <ac:spMk id="10" creationId="{35DB3719-6FDC-4E5D-891D-FF40B7300F64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8:36.769" v="44"/>
          <ac:spMkLst>
            <pc:docMk/>
            <pc:sldMk cId="0" sldId="587"/>
            <ac:spMk id="12" creationId="{E0CBAC23-2E3F-4A90-BA59-F8299F6A5439}"/>
          </ac:spMkLst>
        </pc:spChg>
        <pc:graphicFrameChg chg="mod ord">
          <ac:chgData name="Sageeta Hussain (2129744)" userId="S::2129744@student.uwtsd.ac.uk::a5aa9180-620a-4666-bc87-5b218a84b0c0" providerId="AD" clId="Web-{6AB0B12B-F410-078A-3489-45FD79FB595B}" dt="2025-10-16T10:18:36.769" v="44"/>
          <ac:graphicFrameMkLst>
            <pc:docMk/>
            <pc:sldMk cId="0" sldId="587"/>
            <ac:graphicFrameMk id="5" creationId="{00000000-0000-0000-0000-000000000000}"/>
          </ac:graphicFrameMkLst>
        </pc:graphicFrameChg>
      </pc:sldChg>
      <pc:sldChg chg="addSp delSp modSp mod setBg modClrScheme chgLayout">
        <pc:chgData name="Sageeta Hussain (2129744)" userId="S::2129744@student.uwtsd.ac.uk::a5aa9180-620a-4666-bc87-5b218a84b0c0" providerId="AD" clId="Web-{6AB0B12B-F410-078A-3489-45FD79FB595B}" dt="2025-10-16T10:20:44.333" v="57"/>
        <pc:sldMkLst>
          <pc:docMk/>
          <pc:sldMk cId="0" sldId="588"/>
        </pc:sldMkLst>
        <pc:spChg chg="mod ord">
          <ac:chgData name="Sageeta Hussain (2129744)" userId="S::2129744@student.uwtsd.ac.uk::a5aa9180-620a-4666-bc87-5b218a84b0c0" providerId="AD" clId="Web-{6AB0B12B-F410-078A-3489-45FD79FB595B}" dt="2025-10-16T10:19:44.488" v="49"/>
          <ac:spMkLst>
            <pc:docMk/>
            <pc:sldMk cId="0" sldId="588"/>
            <ac:spMk id="2" creationId="{00000000-0000-0000-0000-000000000000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9:28.051" v="46"/>
          <ac:spMkLst>
            <pc:docMk/>
            <pc:sldMk cId="0" sldId="588"/>
            <ac:spMk id="9" creationId="{53B021B3-DE93-4AB7-8A18-CF5F1CED88B8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9:28.051" v="46"/>
          <ac:spMkLst>
            <pc:docMk/>
            <pc:sldMk cId="0" sldId="588"/>
            <ac:spMk id="11" creationId="{52D502E5-F6B4-4D58-B4AE-FC466FF15EE8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9:28.051" v="46"/>
          <ac:spMkLst>
            <pc:docMk/>
            <pc:sldMk cId="0" sldId="588"/>
            <ac:spMk id="13" creationId="{9DECDBF4-02B6-4BB4-B65B-B8107AD6A9E8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9:44.473" v="48"/>
          <ac:spMkLst>
            <pc:docMk/>
            <pc:sldMk cId="0" sldId="588"/>
            <ac:spMk id="15" creationId="{754DFD36-CDEA-4A58-ABEC-DA9CE2CB2697}"/>
          </ac:spMkLst>
        </pc:spChg>
        <pc:grpChg chg="add del">
          <ac:chgData name="Sageeta Hussain (2129744)" userId="S::2129744@student.uwtsd.ac.uk::a5aa9180-620a-4666-bc87-5b218a84b0c0" providerId="AD" clId="Web-{6AB0B12B-F410-078A-3489-45FD79FB595B}" dt="2025-10-16T10:19:44.473" v="48"/>
          <ac:grpSpMkLst>
            <pc:docMk/>
            <pc:sldMk cId="0" sldId="588"/>
            <ac:grpSpMk id="16" creationId="{F938B951-7EFC-40A2-B198-E73D39DFB3FC}"/>
          </ac:grpSpMkLst>
        </pc:grpChg>
        <pc:grpChg chg="add del">
          <ac:chgData name="Sageeta Hussain (2129744)" userId="S::2129744@student.uwtsd.ac.uk::a5aa9180-620a-4666-bc87-5b218a84b0c0" providerId="AD" clId="Web-{6AB0B12B-F410-078A-3489-45FD79FB595B}" dt="2025-10-16T10:20:27.551" v="53"/>
          <ac:grpSpMkLst>
            <pc:docMk/>
            <pc:sldMk cId="0" sldId="588"/>
            <ac:grpSpMk id="19" creationId="{1E5539EC-8CB8-002F-68C6-678840282659}"/>
          </ac:grpSpMkLst>
        </pc:grpChg>
        <pc:grpChg chg="add">
          <ac:chgData name="Sageeta Hussain (2129744)" userId="S::2129744@student.uwtsd.ac.uk::a5aa9180-620a-4666-bc87-5b218a84b0c0" providerId="AD" clId="Web-{6AB0B12B-F410-078A-3489-45FD79FB595B}" dt="2025-10-16T10:20:27.551" v="53"/>
          <ac:grpSpMkLst>
            <pc:docMk/>
            <pc:sldMk cId="0" sldId="588"/>
            <ac:grpSpMk id="25" creationId="{1E5539EC-8CB8-002F-68C6-678840282659}"/>
          </ac:grpSpMkLst>
        </pc:grpChg>
        <pc:graphicFrameChg chg="mod ord modGraphic">
          <ac:chgData name="Sageeta Hussain (2129744)" userId="S::2129744@student.uwtsd.ac.uk::a5aa9180-620a-4666-bc87-5b218a84b0c0" providerId="AD" clId="Web-{6AB0B12B-F410-078A-3489-45FD79FB595B}" dt="2025-10-16T10:20:44.333" v="57"/>
          <ac:graphicFrameMkLst>
            <pc:docMk/>
            <pc:sldMk cId="0" sldId="588"/>
            <ac:graphicFrameMk id="4" creationId="{00000000-0000-0000-0000-000000000000}"/>
          </ac:graphicFrameMkLst>
        </pc:graphicFrameChg>
      </pc:sldChg>
      <pc:sldChg chg="addSp delSp modSp mod setBg modClrScheme chgLayout">
        <pc:chgData name="Sageeta Hussain (2129744)" userId="S::2129744@student.uwtsd.ac.uk::a5aa9180-620a-4666-bc87-5b218a84b0c0" providerId="AD" clId="Web-{6AB0B12B-F410-078A-3489-45FD79FB595B}" dt="2025-10-16T10:21:40.397" v="63"/>
        <pc:sldMkLst>
          <pc:docMk/>
          <pc:sldMk cId="0" sldId="589"/>
        </pc:sldMkLst>
        <pc:spChg chg="mod ord">
          <ac:chgData name="Sageeta Hussain (2129744)" userId="S::2129744@student.uwtsd.ac.uk::a5aa9180-620a-4666-bc87-5b218a84b0c0" providerId="AD" clId="Web-{6AB0B12B-F410-078A-3489-45FD79FB595B}" dt="2025-10-16T10:21:40.397" v="63"/>
          <ac:spMkLst>
            <pc:docMk/>
            <pc:sldMk cId="0" sldId="589"/>
            <ac:spMk id="2" creationId="{00000000-0000-0000-0000-000000000000}"/>
          </ac:spMkLst>
        </pc:spChg>
        <pc:spChg chg="del mod ord">
          <ac:chgData name="Sageeta Hussain (2129744)" userId="S::2129744@student.uwtsd.ac.uk::a5aa9180-620a-4666-bc87-5b218a84b0c0" providerId="AD" clId="Web-{6AB0B12B-F410-078A-3489-45FD79FB595B}" dt="2025-10-16T10:21:40.397" v="63"/>
          <ac:spMkLst>
            <pc:docMk/>
            <pc:sldMk cId="0" sldId="589"/>
            <ac:spMk id="3" creationId="{00000000-0000-0000-0000-000000000000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21:40.397" v="63"/>
          <ac:spMkLst>
            <pc:docMk/>
            <pc:sldMk cId="0" sldId="589"/>
            <ac:spMk id="10" creationId="{B50AB553-2A96-4A92-96F2-93548E096954}"/>
          </ac:spMkLst>
        </pc:spChg>
        <pc:graphicFrameChg chg="add">
          <ac:chgData name="Sageeta Hussain (2129744)" userId="S::2129744@student.uwtsd.ac.uk::a5aa9180-620a-4666-bc87-5b218a84b0c0" providerId="AD" clId="Web-{6AB0B12B-F410-078A-3489-45FD79FB595B}" dt="2025-10-16T10:21:40.397" v="63"/>
          <ac:graphicFrameMkLst>
            <pc:docMk/>
            <pc:sldMk cId="0" sldId="589"/>
            <ac:graphicFrameMk id="5" creationId="{617C53C5-8F52-DD59-899C-C2642B206663}"/>
          </ac:graphicFrameMkLst>
        </pc:graphicFrameChg>
        <pc:picChg chg="add">
          <ac:chgData name="Sageeta Hussain (2129744)" userId="S::2129744@student.uwtsd.ac.uk::a5aa9180-620a-4666-bc87-5b218a84b0c0" providerId="AD" clId="Web-{6AB0B12B-F410-078A-3489-45FD79FB595B}" dt="2025-10-16T10:21:40.397" v="63"/>
          <ac:picMkLst>
            <pc:docMk/>
            <pc:sldMk cId="0" sldId="589"/>
            <ac:picMk id="6" creationId="{B06DFAD2-39A0-B634-AE86-69268461E6C7}"/>
          </ac:picMkLst>
        </pc:picChg>
      </pc:sldChg>
      <pc:sldChg chg="addSp delSp modSp mod setBg modClrScheme chgLayout">
        <pc:chgData name="Sageeta Hussain (2129744)" userId="S::2129744@student.uwtsd.ac.uk::a5aa9180-620a-4666-bc87-5b218a84b0c0" providerId="AD" clId="Web-{6AB0B12B-F410-078A-3489-45FD79FB595B}" dt="2025-10-16T10:20:15.426" v="52"/>
        <pc:sldMkLst>
          <pc:docMk/>
          <pc:sldMk cId="0" sldId="590"/>
        </pc:sldMkLst>
        <pc:spChg chg="mod ord">
          <ac:chgData name="Sageeta Hussain (2129744)" userId="S::2129744@student.uwtsd.ac.uk::a5aa9180-620a-4666-bc87-5b218a84b0c0" providerId="AD" clId="Web-{6AB0B12B-F410-078A-3489-45FD79FB595B}" dt="2025-10-16T10:11:00.475" v="16"/>
          <ac:spMkLst>
            <pc:docMk/>
            <pc:sldMk cId="0" sldId="590"/>
            <ac:spMk id="2" creationId="{00000000-0000-0000-0000-000000000000}"/>
          </ac:spMkLst>
        </pc:spChg>
        <pc:spChg chg="mod">
          <ac:chgData name="Sageeta Hussain (2129744)" userId="S::2129744@student.uwtsd.ac.uk::a5aa9180-620a-4666-bc87-5b218a84b0c0" providerId="AD" clId="Web-{6AB0B12B-F410-078A-3489-45FD79FB595B}" dt="2025-10-16T10:13:09.840" v="21" actId="20577"/>
          <ac:spMkLst>
            <pc:docMk/>
            <pc:sldMk cId="0" sldId="590"/>
            <ac:spMk id="4" creationId="{00000000-0000-0000-0000-000000000000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1:00.475" v="16"/>
          <ac:spMkLst>
            <pc:docMk/>
            <pc:sldMk cId="0" sldId="590"/>
            <ac:spMk id="12" creationId="{C970655A-F4C2-4D7E-BAB6-D3BFC5CAE148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1:00.475" v="16"/>
          <ac:spMkLst>
            <pc:docMk/>
            <pc:sldMk cId="0" sldId="590"/>
            <ac:spMk id="14" creationId="{3389D0BC-BA1D-4360-88F9-D9ECCBDAB50E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1:00.475" v="16"/>
          <ac:spMkLst>
            <pc:docMk/>
            <pc:sldMk cId="0" sldId="590"/>
            <ac:spMk id="15" creationId="{0C0CCF94-9536-4A63-8FF2-E37827C92756}"/>
          </ac:spMkLst>
        </pc:spChg>
        <pc:grpChg chg="add del">
          <ac:chgData name="Sageeta Hussain (2129744)" userId="S::2129744@student.uwtsd.ac.uk::a5aa9180-620a-4666-bc87-5b218a84b0c0" providerId="AD" clId="Web-{6AB0B12B-F410-078A-3489-45FD79FB595B}" dt="2025-10-16T10:11:00.397" v="15"/>
          <ac:grpSpMkLst>
            <pc:docMk/>
            <pc:sldMk cId="0" sldId="590"/>
            <ac:grpSpMk id="10" creationId="{6E61B563-A4B2-5783-81AF-A2A053D74769}"/>
          </ac:grpSpMkLst>
        </pc:grpChg>
        <pc:picChg chg="mod ord">
          <ac:chgData name="Sageeta Hussain (2129744)" userId="S::2129744@student.uwtsd.ac.uk::a5aa9180-620a-4666-bc87-5b218a84b0c0" providerId="AD" clId="Web-{6AB0B12B-F410-078A-3489-45FD79FB595B}" dt="2025-10-16T10:11:00.475" v="16"/>
          <ac:picMkLst>
            <pc:docMk/>
            <pc:sldMk cId="0" sldId="590"/>
            <ac:picMk id="5" creationId="{00000000-0000-0000-0000-000000000000}"/>
          </ac:picMkLst>
        </pc:picChg>
      </pc:sldChg>
      <pc:sldChg chg="addSp delSp modSp mod setBg modClrScheme setClrOvrMap chgLayout">
        <pc:chgData name="Sageeta Hussain (2129744)" userId="S::2129744@student.uwtsd.ac.uk::a5aa9180-620a-4666-bc87-5b218a84b0c0" providerId="AD" clId="Web-{6AB0B12B-F410-078A-3489-45FD79FB595B}" dt="2025-10-16T10:20:15.426" v="52"/>
        <pc:sldMkLst>
          <pc:docMk/>
          <pc:sldMk cId="480475996" sldId="591"/>
        </pc:sldMkLst>
        <pc:spChg chg="mod ord">
          <ac:chgData name="Sageeta Hussain (2129744)" userId="S::2129744@student.uwtsd.ac.uk::a5aa9180-620a-4666-bc87-5b218a84b0c0" providerId="AD" clId="Web-{6AB0B12B-F410-078A-3489-45FD79FB595B}" dt="2025-10-16T10:17:47.612" v="38"/>
          <ac:spMkLst>
            <pc:docMk/>
            <pc:sldMk cId="480475996" sldId="591"/>
            <ac:spMk id="4" creationId="{2539C68A-D8BD-BA25-F4F0-5763C2C8E865}"/>
          </ac:spMkLst>
        </pc:spChg>
        <pc:spChg chg="mod ord">
          <ac:chgData name="Sageeta Hussain (2129744)" userId="S::2129744@student.uwtsd.ac.uk::a5aa9180-620a-4666-bc87-5b218a84b0c0" providerId="AD" clId="Web-{6AB0B12B-F410-078A-3489-45FD79FB595B}" dt="2025-10-16T10:18:09.081" v="42" actId="14100"/>
          <ac:spMkLst>
            <pc:docMk/>
            <pc:sldMk cId="480475996" sldId="591"/>
            <ac:spMk id="6" creationId="{C8457D12-7EF4-3E22-6C57-B19F3A2F7053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7:47.612" v="38"/>
          <ac:spMkLst>
            <pc:docMk/>
            <pc:sldMk cId="480475996" sldId="591"/>
            <ac:spMk id="8" creationId="{BCED4D40-4B67-4331-AC48-79B82B4A47D8}"/>
          </ac:spMkLst>
        </pc:spChg>
        <pc:spChg chg="add">
          <ac:chgData name="Sageeta Hussain (2129744)" userId="S::2129744@student.uwtsd.ac.uk::a5aa9180-620a-4666-bc87-5b218a84b0c0" providerId="AD" clId="Web-{6AB0B12B-F410-078A-3489-45FD79FB595B}" dt="2025-10-16T10:17:47.612" v="38"/>
          <ac:spMkLst>
            <pc:docMk/>
            <pc:sldMk cId="480475996" sldId="591"/>
            <ac:spMk id="9" creationId="{670CEDEF-4F34-412E-84EE-329C1E936AF5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3:33.825" v="23"/>
          <ac:spMkLst>
            <pc:docMk/>
            <pc:sldMk cId="480475996" sldId="591"/>
            <ac:spMk id="11" creationId="{71B2258F-86CA-4D4D-8270-BC05FCDEBFB3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3:44.200" v="25"/>
          <ac:spMkLst>
            <pc:docMk/>
            <pc:sldMk cId="480475996" sldId="591"/>
            <ac:spMk id="13" creationId="{99413ED5-9ED4-4772-BCE4-2BCAE6B12E35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3:44.200" v="25"/>
          <ac:spMkLst>
            <pc:docMk/>
            <pc:sldMk cId="480475996" sldId="591"/>
            <ac:spMk id="14" creationId="{BA79A7CF-01AF-4178-9369-94E0C90EB046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3:44.200" v="25"/>
          <ac:spMkLst>
            <pc:docMk/>
            <pc:sldMk cId="480475996" sldId="591"/>
            <ac:spMk id="15" creationId="{04357C93-F0CB-4A1C-8F77-4E9063789819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3:44.200" v="25"/>
          <ac:spMkLst>
            <pc:docMk/>
            <pc:sldMk cId="480475996" sldId="591"/>
            <ac:spMk id="17" creationId="{90F533E9-6690-41A8-A372-4C6C622D028D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4:23.436" v="27"/>
          <ac:spMkLst>
            <pc:docMk/>
            <pc:sldMk cId="480475996" sldId="591"/>
            <ac:spMk id="19" creationId="{71B2258F-86CA-4D4D-8270-BC05FCDEBFB3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6:17.360" v="37"/>
          <ac:spMkLst>
            <pc:docMk/>
            <pc:sldMk cId="480475996" sldId="591"/>
            <ac:spMk id="21" creationId="{C1DD1A8A-57D5-4A81-AD04-532B043C5611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6:17.360" v="37"/>
          <ac:spMkLst>
            <pc:docMk/>
            <pc:sldMk cId="480475996" sldId="591"/>
            <ac:spMk id="22" creationId="{007891EC-4501-44ED-A8C8-B11B6DB767AB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5:18.468" v="30"/>
          <ac:spMkLst>
            <pc:docMk/>
            <pc:sldMk cId="480475996" sldId="591"/>
            <ac:spMk id="27" creationId="{4D4677D2-D5AC-4CF9-9EED-2B89D0A1C212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5:18.468" v="30"/>
          <ac:spMkLst>
            <pc:docMk/>
            <pc:sldMk cId="480475996" sldId="591"/>
            <ac:spMk id="29" creationId="{C6D54F7E-825A-4BBA-815F-35CCA8B97786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5:31.672" v="32"/>
          <ac:spMkLst>
            <pc:docMk/>
            <pc:sldMk cId="480475996" sldId="591"/>
            <ac:spMk id="31" creationId="{4063B759-00FC-46D1-9898-8E8625268FAF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5:31.672" v="32"/>
          <ac:spMkLst>
            <pc:docMk/>
            <pc:sldMk cId="480475996" sldId="591"/>
            <ac:spMk id="32" creationId="{6F828D28-8E09-41CC-8229-3070B5467A96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5:31.672" v="32"/>
          <ac:spMkLst>
            <pc:docMk/>
            <pc:sldMk cId="480475996" sldId="591"/>
            <ac:spMk id="33" creationId="{D5B012D8-7F27-4758-9AC6-C889B154BD73}"/>
          </ac:spMkLst>
        </pc:spChg>
        <pc:spChg chg="add del">
          <ac:chgData name="Sageeta Hussain (2129744)" userId="S::2129744@student.uwtsd.ac.uk::a5aa9180-620a-4666-bc87-5b218a84b0c0" providerId="AD" clId="Web-{6AB0B12B-F410-078A-3489-45FD79FB595B}" dt="2025-10-16T10:16:14.391" v="36"/>
          <ac:spMkLst>
            <pc:docMk/>
            <pc:sldMk cId="480475996" sldId="591"/>
            <ac:spMk id="35" creationId="{257363FD-7E77-4145-9483-331A807ADF0E}"/>
          </ac:spMkLst>
        </pc:spChg>
        <pc:picChg chg="mod ord">
          <ac:chgData name="Sageeta Hussain (2129744)" userId="S::2129744@student.uwtsd.ac.uk::a5aa9180-620a-4666-bc87-5b218a84b0c0" providerId="AD" clId="Web-{6AB0B12B-F410-078A-3489-45FD79FB595B}" dt="2025-10-16T10:18:14.440" v="43" actId="14100"/>
          <ac:picMkLst>
            <pc:docMk/>
            <pc:sldMk cId="480475996" sldId="591"/>
            <ac:picMk id="5" creationId="{C4F7306D-F587-67D1-2050-0AEF2EFF58A8}"/>
          </ac:picMkLst>
        </pc:picChg>
      </pc:sldChg>
      <pc:sldMasterChg chg="add del mod setBg addSldLayout delSldLayout modSldLayout">
        <pc:chgData name="Sageeta Hussain (2129744)" userId="S::2129744@student.uwtsd.ac.uk::a5aa9180-620a-4666-bc87-5b218a84b0c0" providerId="AD" clId="Web-{6AB0B12B-F410-078A-3489-45FD79FB595B}" dt="2025-10-16T10:20:15.426" v="52"/>
        <pc:sldMasterMkLst>
          <pc:docMk/>
          <pc:sldMasterMk cId="0" sldId="2147483648"/>
        </pc:sldMasterMkLst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49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0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1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2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3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4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5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6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7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8"/>
          </pc:sldLayoutMkLst>
        </pc:sldLayoutChg>
        <pc:sldLayoutChg chg="add del mod">
          <pc:chgData name="Sageeta Hussain (2129744)" userId="S::2129744@student.uwtsd.ac.uk::a5aa9180-620a-4666-bc87-5b218a84b0c0" providerId="AD" clId="Web-{6AB0B12B-F410-078A-3489-45FD79FB595B}" dt="2025-10-16T10:20:15.426" v="52"/>
          <pc:sldLayoutMkLst>
            <pc:docMk/>
            <pc:sldMasterMk cId="0" sldId="2147483648"/>
            <pc:sldLayoutMk cId="0" sldId="2147483659"/>
          </pc:sldLayoutMkLst>
        </pc:sldLayoutChg>
      </pc:sldMasterChg>
      <pc:sldMasterChg chg="add del addSldLayout delSldLayout modSldLayout">
        <pc:chgData name="Sageeta Hussain (2129744)" userId="S::2129744@student.uwtsd.ac.uk::a5aa9180-620a-4666-bc87-5b218a84b0c0" providerId="AD" clId="Web-{6AB0B12B-F410-078A-3489-45FD79FB595B}" dt="2025-10-16T10:07:55.451" v="11"/>
        <pc:sldMasterMkLst>
          <pc:docMk/>
          <pc:sldMasterMk cId="1621796542" sldId="2147483660"/>
        </pc:sldMasterMkLst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2934473577" sldId="2147483661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2332740605" sldId="2147483662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2323542654" sldId="2147483663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1361901139" sldId="2147483664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1739268906" sldId="2147483665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101043802" sldId="2147483666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438722887" sldId="2147483667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1274796984" sldId="2147483668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1703675383" sldId="2147483669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2915042113" sldId="2147483670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5.451" v="11"/>
          <pc:sldLayoutMkLst>
            <pc:docMk/>
            <pc:sldMasterMk cId="1621796542" sldId="2147483660"/>
            <pc:sldLayoutMk cId="1537211910" sldId="2147483671"/>
          </pc:sldLayoutMkLst>
        </pc:sldLayoutChg>
      </pc:sldMasterChg>
      <pc:sldMasterChg chg="add del addSldLayout delSldLayout modSldLayout">
        <pc:chgData name="Sageeta Hussain (2129744)" userId="S::2129744@student.uwtsd.ac.uk::a5aa9180-620a-4666-bc87-5b218a84b0c0" providerId="AD" clId="Web-{6AB0B12B-F410-078A-3489-45FD79FB595B}" dt="2025-10-16T10:07:52.060" v="10"/>
        <pc:sldMasterMkLst>
          <pc:docMk/>
          <pc:sldMasterMk cId="2910484386" sldId="2147483672"/>
        </pc:sldMasterMkLst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816027881" sldId="2147483673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4126859968" sldId="2147483674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2587607551" sldId="2147483675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2337757074" sldId="2147483676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1626985897" sldId="2147483677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2419584083" sldId="2147483678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3301090087" sldId="2147483679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2066114732" sldId="2147483680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1576388081" sldId="2147483681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514632547" sldId="2147483682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52.060" v="10"/>
          <pc:sldLayoutMkLst>
            <pc:docMk/>
            <pc:sldMasterMk cId="2910484386" sldId="2147483672"/>
            <pc:sldLayoutMk cId="1071391713" sldId="2147483683"/>
          </pc:sldLayoutMkLst>
        </pc:sldLayoutChg>
      </pc:sldMasterChg>
      <pc:sldMasterChg chg="add del addSldLayout delSldLayout modSldLayout">
        <pc:chgData name="Sageeta Hussain (2129744)" userId="S::2129744@student.uwtsd.ac.uk::a5aa9180-620a-4666-bc87-5b218a84b0c0" providerId="AD" clId="Web-{6AB0B12B-F410-078A-3489-45FD79FB595B}" dt="2025-10-16T10:07:49.606" v="9"/>
        <pc:sldMasterMkLst>
          <pc:docMk/>
          <pc:sldMasterMk cId="724781623" sldId="2147483684"/>
        </pc:sldMasterMkLst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3027787189" sldId="2147483685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2158910621" sldId="2147483686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967169406" sldId="2147483687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1877049057" sldId="2147483688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1423998657" sldId="2147483689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414565263" sldId="2147483690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4124860737" sldId="2147483691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2980398780" sldId="2147483692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553768198" sldId="2147483693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2575236326" sldId="2147483694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9.606" v="9"/>
          <pc:sldLayoutMkLst>
            <pc:docMk/>
            <pc:sldMasterMk cId="724781623" sldId="2147483684"/>
            <pc:sldLayoutMk cId="3621889341" sldId="2147483695"/>
          </pc:sldLayoutMkLst>
        </pc:sldLayoutChg>
      </pc:sldMasterChg>
      <pc:sldMasterChg chg="add del addSldLayout delSldLayout modSldLayout">
        <pc:chgData name="Sageeta Hussain (2129744)" userId="S::2129744@student.uwtsd.ac.uk::a5aa9180-620a-4666-bc87-5b218a84b0c0" providerId="AD" clId="Web-{6AB0B12B-F410-078A-3489-45FD79FB595B}" dt="2025-10-16T10:07:47.794" v="8"/>
        <pc:sldMasterMkLst>
          <pc:docMk/>
          <pc:sldMasterMk cId="3196147747" sldId="2147483696"/>
        </pc:sldMasterMkLst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876850893" sldId="2147483697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1399912273" sldId="2147483698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3812581737" sldId="2147483699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764382501" sldId="2147483700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4197734206" sldId="2147483701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639156964" sldId="2147483702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3997872625" sldId="2147483703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2199189699" sldId="2147483704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2321987409" sldId="2147483705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3636969021" sldId="2147483706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7.794" v="8"/>
          <pc:sldLayoutMkLst>
            <pc:docMk/>
            <pc:sldMasterMk cId="3196147747" sldId="2147483696"/>
            <pc:sldLayoutMk cId="2906364956" sldId="2147483707"/>
          </pc:sldLayoutMkLst>
        </pc:sldLayoutChg>
      </pc:sldMasterChg>
      <pc:sldMasterChg chg="add del addSldLayout delSldLayout modSldLayout">
        <pc:chgData name="Sageeta Hussain (2129744)" userId="S::2129744@student.uwtsd.ac.uk::a5aa9180-620a-4666-bc87-5b218a84b0c0" providerId="AD" clId="Web-{6AB0B12B-F410-078A-3489-45FD79FB595B}" dt="2025-10-16T10:07:44.294" v="7"/>
        <pc:sldMasterMkLst>
          <pc:docMk/>
          <pc:sldMasterMk cId="3900160684" sldId="2147483708"/>
        </pc:sldMasterMkLst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4018888267" sldId="2147483709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89038435" sldId="2147483710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2082682417" sldId="2147483711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2790221324" sldId="2147483712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1119460067" sldId="2147483713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1859752614" sldId="2147483714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688615089" sldId="2147483715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2812042095" sldId="2147483716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1186228918" sldId="2147483717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3011538172" sldId="2147483718"/>
          </pc:sldLayoutMkLst>
        </pc:sldLayoutChg>
        <pc:sldLayoutChg chg="add del mod replId">
          <pc:chgData name="Sageeta Hussain (2129744)" userId="S::2129744@student.uwtsd.ac.uk::a5aa9180-620a-4666-bc87-5b218a84b0c0" providerId="AD" clId="Web-{6AB0B12B-F410-078A-3489-45FD79FB595B}" dt="2025-10-16T10:07:44.294" v="7"/>
          <pc:sldLayoutMkLst>
            <pc:docMk/>
            <pc:sldMasterMk cId="3900160684" sldId="2147483708"/>
            <pc:sldLayoutMk cId="1236758060" sldId="2147483719"/>
          </pc:sldLayoutMkLst>
        </pc:sldLayoutChg>
      </pc:sldMasterChg>
    </pc:docChg>
  </pc:docChgLst>
  <pc:docChgLst>
    <pc:chgData name="Sageeta Hussain (2129744)" userId="S::2129744@student.uwtsd.ac.uk::a5aa9180-620a-4666-bc87-5b218a84b0c0" providerId="AD" clId="Web-{A31B8747-5F1F-497D-F646-6F88C80501FB}"/>
    <pc:docChg chg="addSld delSld modSld modMainMaster">
      <pc:chgData name="Sageeta Hussain (2129744)" userId="S::2129744@student.uwtsd.ac.uk::a5aa9180-620a-4666-bc87-5b218a84b0c0" providerId="AD" clId="Web-{A31B8747-5F1F-497D-F646-6F88C80501FB}" dt="2025-10-16T10:35:04.710" v="98"/>
      <pc:docMkLst>
        <pc:docMk/>
      </pc:docMkLst>
      <pc:sldChg chg="modSp del">
        <pc:chgData name="Sageeta Hussain (2129744)" userId="S::2129744@student.uwtsd.ac.uk::a5aa9180-620a-4666-bc87-5b218a84b0c0" providerId="AD" clId="Web-{A31B8747-5F1F-497D-F646-6F88C80501FB}" dt="2025-10-16T10:30:05.284" v="72"/>
        <pc:sldMkLst>
          <pc:docMk/>
          <pc:sldMk cId="0" sldId="260"/>
        </pc:sldMkLst>
        <pc:spChg chg="mod">
          <ac:chgData name="Sageeta Hussain (2129744)" userId="S::2129744@student.uwtsd.ac.uk::a5aa9180-620a-4666-bc87-5b218a84b0c0" providerId="AD" clId="Web-{A31B8747-5F1F-497D-F646-6F88C80501FB}" dt="2025-10-16T10:27:16.264" v="0" actId="20577"/>
          <ac:spMkLst>
            <pc:docMk/>
            <pc:sldMk cId="0" sldId="260"/>
            <ac:spMk id="5" creationId="{00000000-0000-0000-0000-000000000000}"/>
          </ac:spMkLst>
        </pc:spChg>
      </pc:sldChg>
      <pc:sldChg chg="addSp delSp modSp mod setBg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445"/>
        </pc:sldMkLst>
        <pc:spChg chg="mod">
          <ac:chgData name="Sageeta Hussain (2129744)" userId="S::2129744@student.uwtsd.ac.uk::a5aa9180-620a-4666-bc87-5b218a84b0c0" providerId="AD" clId="Web-{A31B8747-5F1F-497D-F646-6F88C80501FB}" dt="2025-10-16T10:31:29.051" v="83" actId="14100"/>
          <ac:spMkLst>
            <pc:docMk/>
            <pc:sldMk cId="0" sldId="445"/>
            <ac:spMk id="2" creationId="{00000000-0000-0000-0000-000000000000}"/>
          </ac:spMkLst>
        </pc:spChg>
        <pc:spChg chg="mod">
          <ac:chgData name="Sageeta Hussain (2129744)" userId="S::2129744@student.uwtsd.ac.uk::a5aa9180-620a-4666-bc87-5b218a84b0c0" providerId="AD" clId="Web-{A31B8747-5F1F-497D-F646-6F88C80501FB}" dt="2025-10-16T10:32:29.630" v="92" actId="20577"/>
          <ac:spMkLst>
            <pc:docMk/>
            <pc:sldMk cId="0" sldId="445"/>
            <ac:spMk id="3" creationId="{00000000-0000-0000-0000-000000000000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1:14.113" v="80"/>
          <ac:spMkLst>
            <pc:docMk/>
            <pc:sldMk cId="0" sldId="445"/>
            <ac:spMk id="8" creationId="{1BB867FF-FC45-48F7-8104-F89BE54909F1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1:14.113" v="80"/>
          <ac:spMkLst>
            <pc:docMk/>
            <pc:sldMk cId="0" sldId="445"/>
            <ac:spMk id="10" creationId="{8BB56887-D0D5-4F0C-9E19-7247EB83C8B7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1:14.113" v="80"/>
          <ac:spMkLst>
            <pc:docMk/>
            <pc:sldMk cId="0" sldId="445"/>
            <ac:spMk id="12" creationId="{081E4A58-353D-44AE-B2FC-2A74E2E400F7}"/>
          </ac:spMkLst>
        </pc:spChg>
        <pc:spChg chg="add">
          <ac:chgData name="Sageeta Hussain (2129744)" userId="S::2129744@student.uwtsd.ac.uk::a5aa9180-620a-4666-bc87-5b218a84b0c0" providerId="AD" clId="Web-{A31B8747-5F1F-497D-F646-6F88C80501FB}" dt="2025-10-16T10:31:14.113" v="80"/>
          <ac:spMkLst>
            <pc:docMk/>
            <pc:sldMk cId="0" sldId="445"/>
            <ac:spMk id="19" creationId="{64053CBF-3932-45FF-8285-EE5146085F3A}"/>
          </ac:spMkLst>
        </pc:spChg>
        <pc:spChg chg="add">
          <ac:chgData name="Sageeta Hussain (2129744)" userId="S::2129744@student.uwtsd.ac.uk::a5aa9180-620a-4666-bc87-5b218a84b0c0" providerId="AD" clId="Web-{A31B8747-5F1F-497D-F646-6F88C80501FB}" dt="2025-10-16T10:31:14.113" v="80"/>
          <ac:spMkLst>
            <pc:docMk/>
            <pc:sldMk cId="0" sldId="445"/>
            <ac:spMk id="26" creationId="{4BC99CB9-DDAD-44A2-8A1C-E3AF4E72DF5C}"/>
          </ac:spMkLst>
        </pc:spChg>
        <pc:grpChg chg="add del">
          <ac:chgData name="Sageeta Hussain (2129744)" userId="S::2129744@student.uwtsd.ac.uk::a5aa9180-620a-4666-bc87-5b218a84b0c0" providerId="AD" clId="Web-{A31B8747-5F1F-497D-F646-6F88C80501FB}" dt="2025-10-16T10:31:14.098" v="79"/>
          <ac:grpSpMkLst>
            <pc:docMk/>
            <pc:sldMk cId="0" sldId="445"/>
            <ac:grpSpMk id="17" creationId="{8DD77349-6ADE-99FE-8E04-12919EE56F9C}"/>
          </ac:grpSpMkLst>
        </pc:grpChg>
        <pc:grpChg chg="add">
          <ac:chgData name="Sageeta Hussain (2129744)" userId="S::2129744@student.uwtsd.ac.uk::a5aa9180-620a-4666-bc87-5b218a84b0c0" providerId="AD" clId="Web-{A31B8747-5F1F-497D-F646-6F88C80501FB}" dt="2025-10-16T10:31:14.113" v="80"/>
          <ac:grpSpMkLst>
            <pc:docMk/>
            <pc:sldMk cId="0" sldId="445"/>
            <ac:grpSpMk id="21" creationId="{2E751C04-BEA6-446B-A678-9C74819EBD4C}"/>
          </ac:grpSpMkLst>
        </pc:grpChg>
        <pc:grpChg chg="add">
          <ac:chgData name="Sageeta Hussain (2129744)" userId="S::2129744@student.uwtsd.ac.uk::a5aa9180-620a-4666-bc87-5b218a84b0c0" providerId="AD" clId="Web-{A31B8747-5F1F-497D-F646-6F88C80501FB}" dt="2025-10-16T10:31:14.113" v="80"/>
          <ac:grpSpMkLst>
            <pc:docMk/>
            <pc:sldMk cId="0" sldId="445"/>
            <ac:grpSpMk id="27" creationId="{B63ACBA3-DEFD-4C6D-BBA0-64468FA99C2D}"/>
          </ac:grpSpMkLst>
        </pc:grpChg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74"/>
        </pc:sldMkLst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78"/>
        </pc:sldMkLst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85"/>
        </pc:sldMkLst>
      </pc:sldChg>
      <pc:sldChg chg="addSp delSp modSp mod setBg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87"/>
        </pc:sldMkLst>
        <pc:spChg chg="mod">
          <ac:chgData name="Sageeta Hussain (2129744)" userId="S::2129744@student.uwtsd.ac.uk::a5aa9180-620a-4666-bc87-5b218a84b0c0" providerId="AD" clId="Web-{A31B8747-5F1F-497D-F646-6F88C80501FB}" dt="2025-10-16T10:34:23.616" v="93"/>
          <ac:spMkLst>
            <pc:docMk/>
            <pc:sldMk cId="0" sldId="587"/>
            <ac:spMk id="2" creationId="{00000000-0000-0000-0000-000000000000}"/>
          </ac:spMkLst>
        </pc:spChg>
        <pc:spChg chg="del">
          <ac:chgData name="Sageeta Hussain (2129744)" userId="S::2129744@student.uwtsd.ac.uk::a5aa9180-620a-4666-bc87-5b218a84b0c0" providerId="AD" clId="Web-{A31B8747-5F1F-497D-F646-6F88C80501FB}" dt="2025-10-16T10:34:23.616" v="93"/>
          <ac:spMkLst>
            <pc:docMk/>
            <pc:sldMk cId="0" sldId="587"/>
            <ac:spMk id="10" creationId="{35DB3719-6FDC-4E5D-891D-FF40B7300F64}"/>
          </ac:spMkLst>
        </pc:spChg>
        <pc:spChg chg="del">
          <ac:chgData name="Sageeta Hussain (2129744)" userId="S::2129744@student.uwtsd.ac.uk::a5aa9180-620a-4666-bc87-5b218a84b0c0" providerId="AD" clId="Web-{A31B8747-5F1F-497D-F646-6F88C80501FB}" dt="2025-10-16T10:34:23.616" v="93"/>
          <ac:spMkLst>
            <pc:docMk/>
            <pc:sldMk cId="0" sldId="587"/>
            <ac:spMk id="12" creationId="{E0CBAC23-2E3F-4A90-BA59-F8299F6A5439}"/>
          </ac:spMkLst>
        </pc:spChg>
        <pc:grpChg chg="add">
          <ac:chgData name="Sageeta Hussain (2129744)" userId="S::2129744@student.uwtsd.ac.uk::a5aa9180-620a-4666-bc87-5b218a84b0c0" providerId="AD" clId="Web-{A31B8747-5F1F-497D-F646-6F88C80501FB}" dt="2025-10-16T10:34:23.616" v="93"/>
          <ac:grpSpMkLst>
            <pc:docMk/>
            <pc:sldMk cId="0" sldId="587"/>
            <ac:grpSpMk id="17" creationId="{1E5539EC-8CB8-002F-68C6-678840282659}"/>
          </ac:grpSpMkLst>
        </pc:grpChg>
        <pc:graphicFrameChg chg="mod modGraphic">
          <ac:chgData name="Sageeta Hussain (2129744)" userId="S::2129744@student.uwtsd.ac.uk::a5aa9180-620a-4666-bc87-5b218a84b0c0" providerId="AD" clId="Web-{A31B8747-5F1F-497D-F646-6F88C80501FB}" dt="2025-10-16T10:34:43.226" v="97"/>
          <ac:graphicFrameMkLst>
            <pc:docMk/>
            <pc:sldMk cId="0" sldId="587"/>
            <ac:graphicFrameMk id="5" creationId="{00000000-0000-0000-0000-000000000000}"/>
          </ac:graphicFrameMkLst>
        </pc:graphicFrameChg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88"/>
        </pc:sldMkLst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89"/>
        </pc:sldMkLst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0" sldId="590"/>
        </pc:sldMkLst>
      </pc:sldChg>
      <pc:sldChg chg="mod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480475996" sldId="591"/>
        </pc:sldMkLst>
      </pc:sldChg>
      <pc:sldChg chg="addSp delSp modSp new mod setBg">
        <pc:chgData name="Sageeta Hussain (2129744)" userId="S::2129744@student.uwtsd.ac.uk::a5aa9180-620a-4666-bc87-5b218a84b0c0" providerId="AD" clId="Web-{A31B8747-5F1F-497D-F646-6F88C80501FB}" dt="2025-10-16T10:35:04.710" v="98"/>
        <pc:sldMkLst>
          <pc:docMk/>
          <pc:sldMk cId="3685650836" sldId="592"/>
        </pc:sldMkLst>
        <pc:spChg chg="mod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2" creationId="{826F1998-D2A5-CC1D-2016-6B1A946B9720}"/>
          </ac:spMkLst>
        </pc:spChg>
        <pc:spChg chg="mod ord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3" creationId="{2A5032F6-9C4A-39C4-4277-F29E2E025AE6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29:48.940" v="68"/>
          <ac:spMkLst>
            <pc:docMk/>
            <pc:sldMk cId="3685650836" sldId="592"/>
            <ac:spMk id="8" creationId="{18873D23-2DCF-4B31-A009-95721C06E8E1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29:48.940" v="68"/>
          <ac:spMkLst>
            <pc:docMk/>
            <pc:sldMk cId="3685650836" sldId="592"/>
            <ac:spMk id="10" creationId="{C13EF075-D4EF-4929-ADBC-91B27DA19955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29:59.987" v="70"/>
          <ac:spMkLst>
            <pc:docMk/>
            <pc:sldMk cId="3685650836" sldId="592"/>
            <ac:spMk id="18" creationId="{100EDD19-6802-4EC3-95CE-CFFAB042CFD6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29:59.987" v="70"/>
          <ac:spMkLst>
            <pc:docMk/>
            <pc:sldMk cId="3685650836" sldId="592"/>
            <ac:spMk id="19" creationId="{DB17E863-922E-4C26-BD64-E8FD41D28661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21" creationId="{EDDBB197-D710-4A4F-A9CA-FD2177498BE8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22" creationId="{975D1CFA-2CDB-4B64-BD9F-85744E8DA12F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18.300" v="74"/>
          <ac:spMkLst>
            <pc:docMk/>
            <pc:sldMk cId="3685650836" sldId="592"/>
            <ac:spMk id="28" creationId="{1CD81A2A-6ED4-4EF4-A14C-912D31E14800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18.300" v="74"/>
          <ac:spMkLst>
            <pc:docMk/>
            <pc:sldMk cId="3685650836" sldId="592"/>
            <ac:spMk id="30" creationId="{1661932C-CA15-4E17-B115-FAE7CBEE4789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18.300" v="74"/>
          <ac:spMkLst>
            <pc:docMk/>
            <pc:sldMk cId="3685650836" sldId="592"/>
            <ac:spMk id="32" creationId="{8590ADD5-9383-4D3D-9047-3DA2593CCB5D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18.300" v="74"/>
          <ac:spMkLst>
            <pc:docMk/>
            <pc:sldMk cId="3685650836" sldId="592"/>
            <ac:spMk id="34" creationId="{DABE3E45-88CF-45D8-8D40-C773324D93F6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18.300" v="74"/>
          <ac:spMkLst>
            <pc:docMk/>
            <pc:sldMk cId="3685650836" sldId="592"/>
            <ac:spMk id="38" creationId="{B91ECDA9-56DC-4270-8F33-01C5637B8CEB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18.300" v="74"/>
          <ac:spMkLst>
            <pc:docMk/>
            <pc:sldMk cId="3685650836" sldId="592"/>
            <ac:spMk id="40" creationId="{75F47824-961D-465D-84F9-EAE11BC6173B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32.034" v="76"/>
          <ac:spMkLst>
            <pc:docMk/>
            <pc:sldMk cId="3685650836" sldId="592"/>
            <ac:spMk id="44" creationId="{EDDBB197-D710-4A4F-A9CA-FD2177498BE8}"/>
          </ac:spMkLst>
        </pc:spChg>
        <pc:spChg chg="add del">
          <ac:chgData name="Sageeta Hussain (2129744)" userId="S::2129744@student.uwtsd.ac.uk::a5aa9180-620a-4666-bc87-5b218a84b0c0" providerId="AD" clId="Web-{A31B8747-5F1F-497D-F646-6F88C80501FB}" dt="2025-10-16T10:30:32.034" v="76"/>
          <ac:spMkLst>
            <pc:docMk/>
            <pc:sldMk cId="3685650836" sldId="592"/>
            <ac:spMk id="45" creationId="{975D1CFA-2CDB-4B64-BD9F-85744E8DA12F}"/>
          </ac:spMkLst>
        </pc:spChg>
        <pc:spChg chg="add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50" creationId="{327D73B4-9F5C-4A64-A179-51B9500CB8B5}"/>
          </ac:spMkLst>
        </pc:spChg>
        <pc:spChg chg="add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51" creationId="{C1F06963-6374-4B48-844F-071A9BAAAE02}"/>
          </ac:spMkLst>
        </pc:spChg>
        <pc:spChg chg="add">
          <ac:chgData name="Sageeta Hussain (2129744)" userId="S::2129744@student.uwtsd.ac.uk::a5aa9180-620a-4666-bc87-5b218a84b0c0" providerId="AD" clId="Web-{A31B8747-5F1F-497D-F646-6F88C80501FB}" dt="2025-10-16T10:30:32.050" v="77"/>
          <ac:spMkLst>
            <pc:docMk/>
            <pc:sldMk cId="3685650836" sldId="592"/>
            <ac:spMk id="54" creationId="{E3020543-B24B-4EC4-8FFC-8DD88EEA91A8}"/>
          </ac:spMkLst>
        </pc:spChg>
        <pc:grpChg chg="add del">
          <ac:chgData name="Sageeta Hussain (2129744)" userId="S::2129744@student.uwtsd.ac.uk::a5aa9180-620a-4666-bc87-5b218a84b0c0" providerId="AD" clId="Web-{A31B8747-5F1F-497D-F646-6F88C80501FB}" dt="2025-10-16T10:29:48.940" v="68"/>
          <ac:grpSpMkLst>
            <pc:docMk/>
            <pc:sldMk cId="3685650836" sldId="592"/>
            <ac:grpSpMk id="12" creationId="{DAA26DFA-AAB2-4973-9C17-16D587C7B198}"/>
          </ac:grpSpMkLst>
        </pc:grpChg>
        <pc:grpChg chg="add del">
          <ac:chgData name="Sageeta Hussain (2129744)" userId="S::2129744@student.uwtsd.ac.uk::a5aa9180-620a-4666-bc87-5b218a84b0c0" providerId="AD" clId="Web-{A31B8747-5F1F-497D-F646-6F88C80501FB}" dt="2025-10-16T10:30:32.050" v="77"/>
          <ac:grpSpMkLst>
            <pc:docMk/>
            <pc:sldMk cId="3685650836" sldId="592"/>
            <ac:grpSpMk id="14" creationId="{25EE5136-01F1-466C-962D-BA9B4C6757AA}"/>
          </ac:grpSpMkLst>
        </pc:grpChg>
        <pc:grpChg chg="add del">
          <ac:chgData name="Sageeta Hussain (2129744)" userId="S::2129744@student.uwtsd.ac.uk::a5aa9180-620a-4666-bc87-5b218a84b0c0" providerId="AD" clId="Web-{A31B8747-5F1F-497D-F646-6F88C80501FB}" dt="2025-10-16T10:30:32.034" v="76"/>
          <ac:grpSpMkLst>
            <pc:docMk/>
            <pc:sldMk cId="3685650836" sldId="592"/>
            <ac:grpSpMk id="46" creationId="{25EE5136-01F1-466C-962D-BA9B4C6757AA}"/>
          </ac:grpSpMkLst>
        </pc:grpChg>
        <pc:grpChg chg="add">
          <ac:chgData name="Sageeta Hussain (2129744)" userId="S::2129744@student.uwtsd.ac.uk::a5aa9180-620a-4666-bc87-5b218a84b0c0" providerId="AD" clId="Web-{A31B8747-5F1F-497D-F646-6F88C80501FB}" dt="2025-10-16T10:30:32.050" v="77"/>
          <ac:grpSpMkLst>
            <pc:docMk/>
            <pc:sldMk cId="3685650836" sldId="592"/>
            <ac:grpSpMk id="52" creationId="{5614C7C0-FA1D-4105-8345-1DF76F9870A8}"/>
          </ac:grpSpMkLst>
        </pc:grpChg>
        <pc:picChg chg="add mod">
          <ac:chgData name="Sageeta Hussain (2129744)" userId="S::2129744@student.uwtsd.ac.uk::a5aa9180-620a-4666-bc87-5b218a84b0c0" providerId="AD" clId="Web-{A31B8747-5F1F-497D-F646-6F88C80501FB}" dt="2025-10-16T10:30:32.050" v="77"/>
          <ac:picMkLst>
            <pc:docMk/>
            <pc:sldMk cId="3685650836" sldId="592"/>
            <ac:picMk id="7" creationId="{2BFE89A9-17D1-2649-024E-A021FE91DCE3}"/>
          </ac:picMkLst>
        </pc:picChg>
      </pc:sldChg>
      <pc:sldMasterChg chg="mod setBg modSldLayout">
        <pc:chgData name="Sageeta Hussain (2129744)" userId="S::2129744@student.uwtsd.ac.uk::a5aa9180-620a-4666-bc87-5b218a84b0c0" providerId="AD" clId="Web-{A31B8747-5F1F-497D-F646-6F88C80501FB}" dt="2025-10-16T10:35:04.710" v="98"/>
        <pc:sldMasterMkLst>
          <pc:docMk/>
          <pc:sldMasterMk cId="0" sldId="2147483648"/>
        </pc:sldMasterMkLst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49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0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1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2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3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4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5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6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7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8"/>
          </pc:sldLayoutMkLst>
        </pc:sldLayoutChg>
        <pc:sldLayoutChg chg="mod">
          <pc:chgData name="Sageeta Hussain (2129744)" userId="S::2129744@student.uwtsd.ac.uk::a5aa9180-620a-4666-bc87-5b218a84b0c0" providerId="AD" clId="Web-{A31B8747-5F1F-497D-F646-6F88C80501FB}" dt="2025-10-16T10:35:04.710" v="98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12E3F9-A5C3-4401-8414-B62CA38E73A8}" type="doc">
      <dgm:prSet loTypeId="urn:microsoft.com/office/officeart/2005/8/layout/h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DD04B90-AA72-4754-8BEB-580B97C71E4F}">
      <dgm:prSet/>
      <dgm:spPr/>
      <dgm:t>
        <a:bodyPr/>
        <a:lstStyle/>
        <a:p>
          <a:r>
            <a:rPr lang="en-US" b="1"/>
            <a:t>Overview of the Report Structure:</a:t>
          </a:r>
          <a:endParaRPr lang="en-US"/>
        </a:p>
      </dgm:t>
    </dgm:pt>
    <dgm:pt modelId="{BCE9EA93-E241-4B2C-96FA-5A0AEEEAE656}" type="parTrans" cxnId="{3963CBC2-2978-4F41-AFD1-1C63D5769666}">
      <dgm:prSet/>
      <dgm:spPr/>
      <dgm:t>
        <a:bodyPr/>
        <a:lstStyle/>
        <a:p>
          <a:endParaRPr lang="en-US"/>
        </a:p>
      </dgm:t>
    </dgm:pt>
    <dgm:pt modelId="{5A899CA1-01E4-44F9-97F8-993A42A1B1B2}" type="sibTrans" cxnId="{3963CBC2-2978-4F41-AFD1-1C63D5769666}">
      <dgm:prSet/>
      <dgm:spPr/>
      <dgm:t>
        <a:bodyPr/>
        <a:lstStyle/>
        <a:p>
          <a:endParaRPr lang="en-US"/>
        </a:p>
      </dgm:t>
    </dgm:pt>
    <dgm:pt modelId="{BFD8A412-B9C4-4898-B855-A1B154D50692}">
      <dgm:prSet/>
      <dgm:spPr/>
      <dgm:t>
        <a:bodyPr/>
        <a:lstStyle/>
        <a:p>
          <a:r>
            <a:rPr lang="en-US" b="1"/>
            <a:t>Introduction</a:t>
          </a:r>
          <a:r>
            <a:rPr lang="en-US"/>
            <a:t>: Introduction to the Lucy Letby case, setting the context for the report.</a:t>
          </a:r>
        </a:p>
      </dgm:t>
    </dgm:pt>
    <dgm:pt modelId="{981213AE-CEC3-4D33-989B-C26C9FA8BF11}" type="parTrans" cxnId="{6FD41FD6-C42B-44FA-9C7E-4278850C2158}">
      <dgm:prSet/>
      <dgm:spPr/>
      <dgm:t>
        <a:bodyPr/>
        <a:lstStyle/>
        <a:p>
          <a:endParaRPr lang="en-US"/>
        </a:p>
      </dgm:t>
    </dgm:pt>
    <dgm:pt modelId="{4F55D428-8ED1-45E7-9C2E-D2352C18DFBF}" type="sibTrans" cxnId="{6FD41FD6-C42B-44FA-9C7E-4278850C2158}">
      <dgm:prSet/>
      <dgm:spPr/>
      <dgm:t>
        <a:bodyPr/>
        <a:lstStyle/>
        <a:p>
          <a:endParaRPr lang="en-US"/>
        </a:p>
      </dgm:t>
    </dgm:pt>
    <dgm:pt modelId="{545C0528-3E05-4695-8E40-6AFFBCB49C8A}">
      <dgm:prSet/>
      <dgm:spPr/>
      <dgm:t>
        <a:bodyPr/>
        <a:lstStyle/>
        <a:p>
          <a:r>
            <a:rPr lang="en-US" b="1"/>
            <a:t>Root Cause Analysis</a:t>
          </a:r>
          <a:r>
            <a:rPr lang="en-US"/>
            <a:t>:</a:t>
          </a:r>
        </a:p>
      </dgm:t>
    </dgm:pt>
    <dgm:pt modelId="{D339316B-04D7-42B2-9D11-37C7A759DF6E}" type="parTrans" cxnId="{778CC279-9A3F-4C94-8BEC-644A500E278B}">
      <dgm:prSet/>
      <dgm:spPr/>
      <dgm:t>
        <a:bodyPr/>
        <a:lstStyle/>
        <a:p>
          <a:endParaRPr lang="en-US"/>
        </a:p>
      </dgm:t>
    </dgm:pt>
    <dgm:pt modelId="{6216F64F-7530-494E-9E2C-347944B17CCE}" type="sibTrans" cxnId="{778CC279-9A3F-4C94-8BEC-644A500E278B}">
      <dgm:prSet/>
      <dgm:spPr/>
      <dgm:t>
        <a:bodyPr/>
        <a:lstStyle/>
        <a:p>
          <a:endParaRPr lang="en-US"/>
        </a:p>
      </dgm:t>
    </dgm:pt>
    <dgm:pt modelId="{9EA3BD2C-F4AE-4C40-A434-7A9B7C16C307}">
      <dgm:prSet/>
      <dgm:spPr/>
      <dgm:t>
        <a:bodyPr/>
        <a:lstStyle/>
        <a:p>
          <a:r>
            <a:rPr lang="en-US" b="1"/>
            <a:t>Donabedian’s Model</a:t>
          </a:r>
          <a:r>
            <a:rPr lang="en-US"/>
            <a:t>: Evaluating structure, process, and outcomes of care.</a:t>
          </a:r>
        </a:p>
      </dgm:t>
    </dgm:pt>
    <dgm:pt modelId="{564798B1-BCF2-42AE-A91B-93EA9FF43365}" type="parTrans" cxnId="{8E4ED4C6-E2D9-44BE-B09F-8C1EEAF0BC68}">
      <dgm:prSet/>
      <dgm:spPr/>
      <dgm:t>
        <a:bodyPr/>
        <a:lstStyle/>
        <a:p>
          <a:endParaRPr lang="en-US"/>
        </a:p>
      </dgm:t>
    </dgm:pt>
    <dgm:pt modelId="{DFD131BF-D16D-4DC1-AF86-E0007EE78465}" type="sibTrans" cxnId="{8E4ED4C6-E2D9-44BE-B09F-8C1EEAF0BC68}">
      <dgm:prSet/>
      <dgm:spPr/>
      <dgm:t>
        <a:bodyPr/>
        <a:lstStyle/>
        <a:p>
          <a:endParaRPr lang="en-US"/>
        </a:p>
      </dgm:t>
    </dgm:pt>
    <dgm:pt modelId="{1EC34D90-A772-4669-878E-484F2FD49A41}">
      <dgm:prSet/>
      <dgm:spPr/>
      <dgm:t>
        <a:bodyPr/>
        <a:lstStyle/>
        <a:p>
          <a:r>
            <a:rPr lang="en-US" b="1"/>
            <a:t>Swiss Cheese Model</a:t>
          </a:r>
          <a:r>
            <a:rPr lang="en-US"/>
            <a:t>: Illustrating systemic failures in safety mechanisms.</a:t>
          </a:r>
        </a:p>
      </dgm:t>
    </dgm:pt>
    <dgm:pt modelId="{3E39292F-EA25-4F20-B6B0-173C2B22CEB7}" type="parTrans" cxnId="{6541F720-6D72-4A7D-AAA5-5093085AE1CB}">
      <dgm:prSet/>
      <dgm:spPr/>
      <dgm:t>
        <a:bodyPr/>
        <a:lstStyle/>
        <a:p>
          <a:endParaRPr lang="en-US"/>
        </a:p>
      </dgm:t>
    </dgm:pt>
    <dgm:pt modelId="{C7759E3E-A14D-42A6-9EE7-65946CCD2C49}" type="sibTrans" cxnId="{6541F720-6D72-4A7D-AAA5-5093085AE1CB}">
      <dgm:prSet/>
      <dgm:spPr/>
      <dgm:t>
        <a:bodyPr/>
        <a:lstStyle/>
        <a:p>
          <a:endParaRPr lang="en-US"/>
        </a:p>
      </dgm:t>
    </dgm:pt>
    <dgm:pt modelId="{D3BB6E27-1599-4658-B1C6-ED5FDC1D8F0C}">
      <dgm:prSet/>
      <dgm:spPr/>
      <dgm:t>
        <a:bodyPr/>
        <a:lstStyle/>
        <a:p>
          <a:r>
            <a:rPr lang="en-US" b="1"/>
            <a:t>Analysis of Failures</a:t>
          </a:r>
          <a:r>
            <a:rPr lang="en-US"/>
            <a:t>:</a:t>
          </a:r>
        </a:p>
      </dgm:t>
    </dgm:pt>
    <dgm:pt modelId="{E942551C-FE0B-4FDF-AFC1-49FE91CC7EC3}" type="parTrans" cxnId="{7534DE86-DD3B-4F79-84B9-23745FF698E3}">
      <dgm:prSet/>
      <dgm:spPr/>
      <dgm:t>
        <a:bodyPr/>
        <a:lstStyle/>
        <a:p>
          <a:endParaRPr lang="en-US"/>
        </a:p>
      </dgm:t>
    </dgm:pt>
    <dgm:pt modelId="{E965159D-3CCC-4663-B007-407068A39144}" type="sibTrans" cxnId="{7534DE86-DD3B-4F79-84B9-23745FF698E3}">
      <dgm:prSet/>
      <dgm:spPr/>
      <dgm:t>
        <a:bodyPr/>
        <a:lstStyle/>
        <a:p>
          <a:endParaRPr lang="en-US"/>
        </a:p>
      </dgm:t>
    </dgm:pt>
    <dgm:pt modelId="{09CC116E-07DD-472E-A839-2A2691007872}">
      <dgm:prSet/>
      <dgm:spPr/>
      <dgm:t>
        <a:bodyPr/>
        <a:lstStyle/>
        <a:p>
          <a:r>
            <a:rPr lang="en-US"/>
            <a:t>Breakdown of communication, ignored warnings, weak whistleblowing mechanisms, and leadership complacency.</a:t>
          </a:r>
        </a:p>
      </dgm:t>
    </dgm:pt>
    <dgm:pt modelId="{095D9CB9-5544-4A2D-B8F0-D4CC1603A13A}" type="parTrans" cxnId="{CCD7AA80-6521-4A1D-87AC-0BDFF175DCD2}">
      <dgm:prSet/>
      <dgm:spPr/>
      <dgm:t>
        <a:bodyPr/>
        <a:lstStyle/>
        <a:p>
          <a:endParaRPr lang="en-US"/>
        </a:p>
      </dgm:t>
    </dgm:pt>
    <dgm:pt modelId="{1E762EFA-0459-4528-94A8-8F867BABBBBB}" type="sibTrans" cxnId="{CCD7AA80-6521-4A1D-87AC-0BDFF175DCD2}">
      <dgm:prSet/>
      <dgm:spPr/>
      <dgm:t>
        <a:bodyPr/>
        <a:lstStyle/>
        <a:p>
          <a:endParaRPr lang="en-US"/>
        </a:p>
      </dgm:t>
    </dgm:pt>
    <dgm:pt modelId="{85C0CE4C-128B-4FE4-89C9-C85A95DF3AD1}">
      <dgm:prSet/>
      <dgm:spPr/>
      <dgm:t>
        <a:bodyPr/>
        <a:lstStyle/>
        <a:p>
          <a:r>
            <a:rPr lang="en-US" b="1"/>
            <a:t>Policy Context</a:t>
          </a:r>
          <a:r>
            <a:rPr lang="en-US"/>
            <a:t>:</a:t>
          </a:r>
        </a:p>
      </dgm:t>
    </dgm:pt>
    <dgm:pt modelId="{8A2A1EB0-F2C4-4291-BDAC-C5EC2502FDA9}" type="parTrans" cxnId="{77A2A33A-79C5-46AE-BB50-7A9B0CBE4F89}">
      <dgm:prSet/>
      <dgm:spPr/>
      <dgm:t>
        <a:bodyPr/>
        <a:lstStyle/>
        <a:p>
          <a:endParaRPr lang="en-US"/>
        </a:p>
      </dgm:t>
    </dgm:pt>
    <dgm:pt modelId="{CD8138CE-2776-4F54-8399-C82239B81855}" type="sibTrans" cxnId="{77A2A33A-79C5-46AE-BB50-7A9B0CBE4F89}">
      <dgm:prSet/>
      <dgm:spPr/>
      <dgm:t>
        <a:bodyPr/>
        <a:lstStyle/>
        <a:p>
          <a:endParaRPr lang="en-US"/>
        </a:p>
      </dgm:t>
    </dgm:pt>
    <dgm:pt modelId="{AB000B5C-D5BB-4767-A820-B9E2992E7826}">
      <dgm:prSet/>
      <dgm:spPr/>
      <dgm:t>
        <a:bodyPr/>
        <a:lstStyle/>
        <a:p>
          <a:r>
            <a:rPr lang="en-US" b="1"/>
            <a:t>NHS Reforms</a:t>
          </a:r>
          <a:r>
            <a:rPr lang="en-US"/>
            <a:t>: Impact of the Thirlwall Inquiry on whistleblowing protections, incident reporting systems, and CQC oversight.</a:t>
          </a:r>
        </a:p>
      </dgm:t>
    </dgm:pt>
    <dgm:pt modelId="{95C879B0-AD78-47DC-ABE9-0448B8D36A35}" type="parTrans" cxnId="{675D3E38-7C41-473F-BE5D-DD01114BD83E}">
      <dgm:prSet/>
      <dgm:spPr/>
      <dgm:t>
        <a:bodyPr/>
        <a:lstStyle/>
        <a:p>
          <a:endParaRPr lang="en-US"/>
        </a:p>
      </dgm:t>
    </dgm:pt>
    <dgm:pt modelId="{87212280-75B3-4FDD-9B36-C785D5586A55}" type="sibTrans" cxnId="{675D3E38-7C41-473F-BE5D-DD01114BD83E}">
      <dgm:prSet/>
      <dgm:spPr/>
      <dgm:t>
        <a:bodyPr/>
        <a:lstStyle/>
        <a:p>
          <a:endParaRPr lang="en-US"/>
        </a:p>
      </dgm:t>
    </dgm:pt>
    <dgm:pt modelId="{A7B50289-52C9-4307-B7E0-B195C7B9A606}">
      <dgm:prSet/>
      <dgm:spPr/>
      <dgm:t>
        <a:bodyPr/>
        <a:lstStyle/>
        <a:p>
          <a:r>
            <a:rPr lang="en-US" b="1"/>
            <a:t>Conclusion</a:t>
          </a:r>
          <a:r>
            <a:rPr lang="en-US"/>
            <a:t>:</a:t>
          </a:r>
        </a:p>
      </dgm:t>
    </dgm:pt>
    <dgm:pt modelId="{1D7E4446-134A-43B7-9835-D036F9589120}" type="parTrans" cxnId="{738F503D-1212-4F3C-95FD-32A3A2CE0047}">
      <dgm:prSet/>
      <dgm:spPr/>
      <dgm:t>
        <a:bodyPr/>
        <a:lstStyle/>
        <a:p>
          <a:endParaRPr lang="en-US"/>
        </a:p>
      </dgm:t>
    </dgm:pt>
    <dgm:pt modelId="{4E5D61CB-15B5-4D5B-8902-B18A886EDBCF}" type="sibTrans" cxnId="{738F503D-1212-4F3C-95FD-32A3A2CE0047}">
      <dgm:prSet/>
      <dgm:spPr/>
      <dgm:t>
        <a:bodyPr/>
        <a:lstStyle/>
        <a:p>
          <a:endParaRPr lang="en-US"/>
        </a:p>
      </dgm:t>
    </dgm:pt>
    <dgm:pt modelId="{55984C0A-3224-49A8-B228-81DE80189EBA}">
      <dgm:prSet/>
      <dgm:spPr/>
      <dgm:t>
        <a:bodyPr/>
        <a:lstStyle/>
        <a:p>
          <a:r>
            <a:rPr lang="en-US"/>
            <a:t>Reflecting on the need for transparent, accountable, and learning-oriented quality assurance practices.</a:t>
          </a:r>
        </a:p>
      </dgm:t>
    </dgm:pt>
    <dgm:pt modelId="{7FFB3BC2-D358-4499-AB10-865BD9F6D32D}" type="parTrans" cxnId="{1C5CC3F3-66E4-4450-9F95-BFC3792DDF9A}">
      <dgm:prSet/>
      <dgm:spPr/>
      <dgm:t>
        <a:bodyPr/>
        <a:lstStyle/>
        <a:p>
          <a:endParaRPr lang="en-US"/>
        </a:p>
      </dgm:t>
    </dgm:pt>
    <dgm:pt modelId="{137C8CFF-A925-4CE6-998C-028FAD606D78}" type="sibTrans" cxnId="{1C5CC3F3-66E4-4450-9F95-BFC3792DDF9A}">
      <dgm:prSet/>
      <dgm:spPr/>
      <dgm:t>
        <a:bodyPr/>
        <a:lstStyle/>
        <a:p>
          <a:endParaRPr lang="en-US"/>
        </a:p>
      </dgm:t>
    </dgm:pt>
    <dgm:pt modelId="{574DAB91-75A9-4484-B445-818F3ED64713}" type="pres">
      <dgm:prSet presAssocID="{7412E3F9-A5C3-4401-8414-B62CA38E73A8}" presName="Name0" presStyleCnt="0">
        <dgm:presLayoutVars>
          <dgm:dir/>
          <dgm:animLvl val="lvl"/>
          <dgm:resizeHandles val="exact"/>
        </dgm:presLayoutVars>
      </dgm:prSet>
      <dgm:spPr/>
    </dgm:pt>
    <dgm:pt modelId="{EDE1234C-70AE-4B8E-97E3-F2742D1962DF}" type="pres">
      <dgm:prSet presAssocID="{9DD04B90-AA72-4754-8BEB-580B97C71E4F}" presName="composite" presStyleCnt="0"/>
      <dgm:spPr/>
    </dgm:pt>
    <dgm:pt modelId="{73E89DD5-1CB0-499C-B3D3-D1616C1C284D}" type="pres">
      <dgm:prSet presAssocID="{9DD04B90-AA72-4754-8BEB-580B97C71E4F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8F69DCB1-0337-4CD6-B2E3-68DB72C1BF2B}" type="pres">
      <dgm:prSet presAssocID="{9DD04B90-AA72-4754-8BEB-580B97C71E4F}" presName="desTx" presStyleLbl="alignAccFollowNode1" presStyleIdx="0" presStyleCnt="5">
        <dgm:presLayoutVars>
          <dgm:bulletEnabled val="1"/>
        </dgm:presLayoutVars>
      </dgm:prSet>
      <dgm:spPr/>
    </dgm:pt>
    <dgm:pt modelId="{7FDD549B-641F-4A60-86B5-747D3187C625}" type="pres">
      <dgm:prSet presAssocID="{5A899CA1-01E4-44F9-97F8-993A42A1B1B2}" presName="space" presStyleCnt="0"/>
      <dgm:spPr/>
    </dgm:pt>
    <dgm:pt modelId="{6EC54405-FAD0-4DB5-BADF-19581B8EE8EC}" type="pres">
      <dgm:prSet presAssocID="{545C0528-3E05-4695-8E40-6AFFBCB49C8A}" presName="composite" presStyleCnt="0"/>
      <dgm:spPr/>
    </dgm:pt>
    <dgm:pt modelId="{E8AE1F56-7E23-4FD7-869D-9CE9C51A8FD6}" type="pres">
      <dgm:prSet presAssocID="{545C0528-3E05-4695-8E40-6AFFBCB49C8A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E69CFBAD-DBC6-42A0-8D92-DADAAC330FF2}" type="pres">
      <dgm:prSet presAssocID="{545C0528-3E05-4695-8E40-6AFFBCB49C8A}" presName="desTx" presStyleLbl="alignAccFollowNode1" presStyleIdx="1" presStyleCnt="5">
        <dgm:presLayoutVars>
          <dgm:bulletEnabled val="1"/>
        </dgm:presLayoutVars>
      </dgm:prSet>
      <dgm:spPr/>
    </dgm:pt>
    <dgm:pt modelId="{8A32764D-BD48-478B-A1AC-C6093A22E7E6}" type="pres">
      <dgm:prSet presAssocID="{6216F64F-7530-494E-9E2C-347944B17CCE}" presName="space" presStyleCnt="0"/>
      <dgm:spPr/>
    </dgm:pt>
    <dgm:pt modelId="{55081DFC-E92C-4BAE-B568-0D59697B74E5}" type="pres">
      <dgm:prSet presAssocID="{D3BB6E27-1599-4658-B1C6-ED5FDC1D8F0C}" presName="composite" presStyleCnt="0"/>
      <dgm:spPr/>
    </dgm:pt>
    <dgm:pt modelId="{B058743B-1EC2-44A1-8AB1-AC1B6ED5DFA6}" type="pres">
      <dgm:prSet presAssocID="{D3BB6E27-1599-4658-B1C6-ED5FDC1D8F0C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C04572BC-D4DB-4BB6-B4CF-9CA45930A241}" type="pres">
      <dgm:prSet presAssocID="{D3BB6E27-1599-4658-B1C6-ED5FDC1D8F0C}" presName="desTx" presStyleLbl="alignAccFollowNode1" presStyleIdx="2" presStyleCnt="5">
        <dgm:presLayoutVars>
          <dgm:bulletEnabled val="1"/>
        </dgm:presLayoutVars>
      </dgm:prSet>
      <dgm:spPr/>
    </dgm:pt>
    <dgm:pt modelId="{11F802D1-F009-4A41-A3B2-29221BAFEEA8}" type="pres">
      <dgm:prSet presAssocID="{E965159D-3CCC-4663-B007-407068A39144}" presName="space" presStyleCnt="0"/>
      <dgm:spPr/>
    </dgm:pt>
    <dgm:pt modelId="{574945BE-EB92-4ADB-A2E5-C847EFCC23FE}" type="pres">
      <dgm:prSet presAssocID="{85C0CE4C-128B-4FE4-89C9-C85A95DF3AD1}" presName="composite" presStyleCnt="0"/>
      <dgm:spPr/>
    </dgm:pt>
    <dgm:pt modelId="{5D535CED-8E24-40A0-8C07-2EF2DDDBE302}" type="pres">
      <dgm:prSet presAssocID="{85C0CE4C-128B-4FE4-89C9-C85A95DF3AD1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73D83006-F587-42C8-B324-0B508C3EF85E}" type="pres">
      <dgm:prSet presAssocID="{85C0CE4C-128B-4FE4-89C9-C85A95DF3AD1}" presName="desTx" presStyleLbl="alignAccFollowNode1" presStyleIdx="3" presStyleCnt="5">
        <dgm:presLayoutVars>
          <dgm:bulletEnabled val="1"/>
        </dgm:presLayoutVars>
      </dgm:prSet>
      <dgm:spPr/>
    </dgm:pt>
    <dgm:pt modelId="{EDE80AB0-A77C-41AE-8A8C-75BC83FD9B4B}" type="pres">
      <dgm:prSet presAssocID="{CD8138CE-2776-4F54-8399-C82239B81855}" presName="space" presStyleCnt="0"/>
      <dgm:spPr/>
    </dgm:pt>
    <dgm:pt modelId="{ED56B6BA-47E0-4B24-86C9-4850DCE04F37}" type="pres">
      <dgm:prSet presAssocID="{A7B50289-52C9-4307-B7E0-B195C7B9A606}" presName="composite" presStyleCnt="0"/>
      <dgm:spPr/>
    </dgm:pt>
    <dgm:pt modelId="{D0E0211E-157E-4F6F-BA3B-E365FFAC4D8B}" type="pres">
      <dgm:prSet presAssocID="{A7B50289-52C9-4307-B7E0-B195C7B9A606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CDCB55C0-15D4-4824-B467-5485EF8FFE48}" type="pres">
      <dgm:prSet presAssocID="{A7B50289-52C9-4307-B7E0-B195C7B9A606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A07A2A11-D513-4209-AE8F-57F3F999FB11}" type="presOf" srcId="{9DD04B90-AA72-4754-8BEB-580B97C71E4F}" destId="{73E89DD5-1CB0-499C-B3D3-D1616C1C284D}" srcOrd="0" destOrd="0" presId="urn:microsoft.com/office/officeart/2005/8/layout/hList1"/>
    <dgm:cxn modelId="{6541F720-6D72-4A7D-AAA5-5093085AE1CB}" srcId="{545C0528-3E05-4695-8E40-6AFFBCB49C8A}" destId="{1EC34D90-A772-4669-878E-484F2FD49A41}" srcOrd="1" destOrd="0" parTransId="{3E39292F-EA25-4F20-B6B0-173C2B22CEB7}" sibTransId="{C7759E3E-A14D-42A6-9EE7-65946CCD2C49}"/>
    <dgm:cxn modelId="{675D3E38-7C41-473F-BE5D-DD01114BD83E}" srcId="{85C0CE4C-128B-4FE4-89C9-C85A95DF3AD1}" destId="{AB000B5C-D5BB-4767-A820-B9E2992E7826}" srcOrd="0" destOrd="0" parTransId="{95C879B0-AD78-47DC-ABE9-0448B8D36A35}" sibTransId="{87212280-75B3-4FDD-9B36-C785D5586A55}"/>
    <dgm:cxn modelId="{77A2A33A-79C5-46AE-BB50-7A9B0CBE4F89}" srcId="{7412E3F9-A5C3-4401-8414-B62CA38E73A8}" destId="{85C0CE4C-128B-4FE4-89C9-C85A95DF3AD1}" srcOrd="3" destOrd="0" parTransId="{8A2A1EB0-F2C4-4291-BDAC-C5EC2502FDA9}" sibTransId="{CD8138CE-2776-4F54-8399-C82239B81855}"/>
    <dgm:cxn modelId="{738F503D-1212-4F3C-95FD-32A3A2CE0047}" srcId="{7412E3F9-A5C3-4401-8414-B62CA38E73A8}" destId="{A7B50289-52C9-4307-B7E0-B195C7B9A606}" srcOrd="4" destOrd="0" parTransId="{1D7E4446-134A-43B7-9835-D036F9589120}" sibTransId="{4E5D61CB-15B5-4D5B-8902-B18A886EDBCF}"/>
    <dgm:cxn modelId="{2DA5E15C-8894-44E7-860A-F03BD02A7695}" type="presOf" srcId="{545C0528-3E05-4695-8E40-6AFFBCB49C8A}" destId="{E8AE1F56-7E23-4FD7-869D-9CE9C51A8FD6}" srcOrd="0" destOrd="0" presId="urn:microsoft.com/office/officeart/2005/8/layout/hList1"/>
    <dgm:cxn modelId="{954B7D48-14F9-4A90-92CE-2004E5A554AA}" type="presOf" srcId="{1EC34D90-A772-4669-878E-484F2FD49A41}" destId="{E69CFBAD-DBC6-42A0-8D92-DADAAC330FF2}" srcOrd="0" destOrd="1" presId="urn:microsoft.com/office/officeart/2005/8/layout/hList1"/>
    <dgm:cxn modelId="{E978FC78-4C82-4B43-81D6-284DE09CF8D9}" type="presOf" srcId="{A7B50289-52C9-4307-B7E0-B195C7B9A606}" destId="{D0E0211E-157E-4F6F-BA3B-E365FFAC4D8B}" srcOrd="0" destOrd="0" presId="urn:microsoft.com/office/officeart/2005/8/layout/hList1"/>
    <dgm:cxn modelId="{778CC279-9A3F-4C94-8BEC-644A500E278B}" srcId="{7412E3F9-A5C3-4401-8414-B62CA38E73A8}" destId="{545C0528-3E05-4695-8E40-6AFFBCB49C8A}" srcOrd="1" destOrd="0" parTransId="{D339316B-04D7-42B2-9D11-37C7A759DF6E}" sibTransId="{6216F64F-7530-494E-9E2C-347944B17CCE}"/>
    <dgm:cxn modelId="{CCD7AA80-6521-4A1D-87AC-0BDFF175DCD2}" srcId="{D3BB6E27-1599-4658-B1C6-ED5FDC1D8F0C}" destId="{09CC116E-07DD-472E-A839-2A2691007872}" srcOrd="0" destOrd="0" parTransId="{095D9CB9-5544-4A2D-B8F0-D4CC1603A13A}" sibTransId="{1E762EFA-0459-4528-94A8-8F867BABBBBB}"/>
    <dgm:cxn modelId="{7534DE86-DD3B-4F79-84B9-23745FF698E3}" srcId="{7412E3F9-A5C3-4401-8414-B62CA38E73A8}" destId="{D3BB6E27-1599-4658-B1C6-ED5FDC1D8F0C}" srcOrd="2" destOrd="0" parTransId="{E942551C-FE0B-4FDF-AFC1-49FE91CC7EC3}" sibTransId="{E965159D-3CCC-4663-B007-407068A39144}"/>
    <dgm:cxn modelId="{5BFD6491-E4AE-4C03-BE93-EC63452729D8}" type="presOf" srcId="{AB000B5C-D5BB-4767-A820-B9E2992E7826}" destId="{73D83006-F587-42C8-B324-0B508C3EF85E}" srcOrd="0" destOrd="0" presId="urn:microsoft.com/office/officeart/2005/8/layout/hList1"/>
    <dgm:cxn modelId="{B64BBBA6-882D-48D1-85F7-3C79798EB26B}" type="presOf" srcId="{7412E3F9-A5C3-4401-8414-B62CA38E73A8}" destId="{574DAB91-75A9-4484-B445-818F3ED64713}" srcOrd="0" destOrd="0" presId="urn:microsoft.com/office/officeart/2005/8/layout/hList1"/>
    <dgm:cxn modelId="{8DA2B5A8-1DC9-43C9-8532-7E591DCC4D42}" type="presOf" srcId="{09CC116E-07DD-472E-A839-2A2691007872}" destId="{C04572BC-D4DB-4BB6-B4CF-9CA45930A241}" srcOrd="0" destOrd="0" presId="urn:microsoft.com/office/officeart/2005/8/layout/hList1"/>
    <dgm:cxn modelId="{74E568B1-95EF-4006-8212-419D179F71A2}" type="presOf" srcId="{85C0CE4C-128B-4FE4-89C9-C85A95DF3AD1}" destId="{5D535CED-8E24-40A0-8C07-2EF2DDDBE302}" srcOrd="0" destOrd="0" presId="urn:microsoft.com/office/officeart/2005/8/layout/hList1"/>
    <dgm:cxn modelId="{D6CC7FB6-1A3A-4762-8697-915851654CE0}" type="presOf" srcId="{9EA3BD2C-F4AE-4C40-A434-7A9B7C16C307}" destId="{E69CFBAD-DBC6-42A0-8D92-DADAAC330FF2}" srcOrd="0" destOrd="0" presId="urn:microsoft.com/office/officeart/2005/8/layout/hList1"/>
    <dgm:cxn modelId="{D754E6BF-1CAB-4571-93E2-94844AB06E3B}" type="presOf" srcId="{55984C0A-3224-49A8-B228-81DE80189EBA}" destId="{CDCB55C0-15D4-4824-B467-5485EF8FFE48}" srcOrd="0" destOrd="0" presId="urn:microsoft.com/office/officeart/2005/8/layout/hList1"/>
    <dgm:cxn modelId="{278D0DC0-247A-4CFD-A3DD-E0A72D61B295}" type="presOf" srcId="{BFD8A412-B9C4-4898-B855-A1B154D50692}" destId="{8F69DCB1-0337-4CD6-B2E3-68DB72C1BF2B}" srcOrd="0" destOrd="0" presId="urn:microsoft.com/office/officeart/2005/8/layout/hList1"/>
    <dgm:cxn modelId="{3963CBC2-2978-4F41-AFD1-1C63D5769666}" srcId="{7412E3F9-A5C3-4401-8414-B62CA38E73A8}" destId="{9DD04B90-AA72-4754-8BEB-580B97C71E4F}" srcOrd="0" destOrd="0" parTransId="{BCE9EA93-E241-4B2C-96FA-5A0AEEEAE656}" sibTransId="{5A899CA1-01E4-44F9-97F8-993A42A1B1B2}"/>
    <dgm:cxn modelId="{14AE1CC6-9986-4ED8-9156-E86F4E8DEAA5}" type="presOf" srcId="{D3BB6E27-1599-4658-B1C6-ED5FDC1D8F0C}" destId="{B058743B-1EC2-44A1-8AB1-AC1B6ED5DFA6}" srcOrd="0" destOrd="0" presId="urn:microsoft.com/office/officeart/2005/8/layout/hList1"/>
    <dgm:cxn modelId="{8E4ED4C6-E2D9-44BE-B09F-8C1EEAF0BC68}" srcId="{545C0528-3E05-4695-8E40-6AFFBCB49C8A}" destId="{9EA3BD2C-F4AE-4C40-A434-7A9B7C16C307}" srcOrd="0" destOrd="0" parTransId="{564798B1-BCF2-42AE-A91B-93EA9FF43365}" sibTransId="{DFD131BF-D16D-4DC1-AF86-E0007EE78465}"/>
    <dgm:cxn modelId="{6FD41FD6-C42B-44FA-9C7E-4278850C2158}" srcId="{9DD04B90-AA72-4754-8BEB-580B97C71E4F}" destId="{BFD8A412-B9C4-4898-B855-A1B154D50692}" srcOrd="0" destOrd="0" parTransId="{981213AE-CEC3-4D33-989B-C26C9FA8BF11}" sibTransId="{4F55D428-8ED1-45E7-9C2E-D2352C18DFBF}"/>
    <dgm:cxn modelId="{1C5CC3F3-66E4-4450-9F95-BFC3792DDF9A}" srcId="{A7B50289-52C9-4307-B7E0-B195C7B9A606}" destId="{55984C0A-3224-49A8-B228-81DE80189EBA}" srcOrd="0" destOrd="0" parTransId="{7FFB3BC2-D358-4499-AB10-865BD9F6D32D}" sibTransId="{137C8CFF-A925-4CE6-998C-028FAD606D78}"/>
    <dgm:cxn modelId="{E3F20554-FA68-458C-AFC8-A29B942DE44E}" type="presParOf" srcId="{574DAB91-75A9-4484-B445-818F3ED64713}" destId="{EDE1234C-70AE-4B8E-97E3-F2742D1962DF}" srcOrd="0" destOrd="0" presId="urn:microsoft.com/office/officeart/2005/8/layout/hList1"/>
    <dgm:cxn modelId="{A8EAB158-E6E1-4E1B-BADC-A29C8377A7D2}" type="presParOf" srcId="{EDE1234C-70AE-4B8E-97E3-F2742D1962DF}" destId="{73E89DD5-1CB0-499C-B3D3-D1616C1C284D}" srcOrd="0" destOrd="0" presId="urn:microsoft.com/office/officeart/2005/8/layout/hList1"/>
    <dgm:cxn modelId="{4468C806-210E-465E-9AEE-46546DA8B51A}" type="presParOf" srcId="{EDE1234C-70AE-4B8E-97E3-F2742D1962DF}" destId="{8F69DCB1-0337-4CD6-B2E3-68DB72C1BF2B}" srcOrd="1" destOrd="0" presId="urn:microsoft.com/office/officeart/2005/8/layout/hList1"/>
    <dgm:cxn modelId="{16205B26-3B8D-4B66-93B3-6A2B564E803F}" type="presParOf" srcId="{574DAB91-75A9-4484-B445-818F3ED64713}" destId="{7FDD549B-641F-4A60-86B5-747D3187C625}" srcOrd="1" destOrd="0" presId="urn:microsoft.com/office/officeart/2005/8/layout/hList1"/>
    <dgm:cxn modelId="{829279DB-2D5B-4CEE-B3FB-854B4F498769}" type="presParOf" srcId="{574DAB91-75A9-4484-B445-818F3ED64713}" destId="{6EC54405-FAD0-4DB5-BADF-19581B8EE8EC}" srcOrd="2" destOrd="0" presId="urn:microsoft.com/office/officeart/2005/8/layout/hList1"/>
    <dgm:cxn modelId="{E701727F-3320-4444-9C58-B8882370669E}" type="presParOf" srcId="{6EC54405-FAD0-4DB5-BADF-19581B8EE8EC}" destId="{E8AE1F56-7E23-4FD7-869D-9CE9C51A8FD6}" srcOrd="0" destOrd="0" presId="urn:microsoft.com/office/officeart/2005/8/layout/hList1"/>
    <dgm:cxn modelId="{2332DA39-CAC2-4432-BAA7-53A0271009BF}" type="presParOf" srcId="{6EC54405-FAD0-4DB5-BADF-19581B8EE8EC}" destId="{E69CFBAD-DBC6-42A0-8D92-DADAAC330FF2}" srcOrd="1" destOrd="0" presId="urn:microsoft.com/office/officeart/2005/8/layout/hList1"/>
    <dgm:cxn modelId="{41A15E66-905E-41A8-8C8D-6334408F4EC4}" type="presParOf" srcId="{574DAB91-75A9-4484-B445-818F3ED64713}" destId="{8A32764D-BD48-478B-A1AC-C6093A22E7E6}" srcOrd="3" destOrd="0" presId="urn:microsoft.com/office/officeart/2005/8/layout/hList1"/>
    <dgm:cxn modelId="{AB03E69F-C4E3-4C0D-B2D3-2E0F13A28E01}" type="presParOf" srcId="{574DAB91-75A9-4484-B445-818F3ED64713}" destId="{55081DFC-E92C-4BAE-B568-0D59697B74E5}" srcOrd="4" destOrd="0" presId="urn:microsoft.com/office/officeart/2005/8/layout/hList1"/>
    <dgm:cxn modelId="{03200EEC-E413-4F26-BB9F-7D976B19E783}" type="presParOf" srcId="{55081DFC-E92C-4BAE-B568-0D59697B74E5}" destId="{B058743B-1EC2-44A1-8AB1-AC1B6ED5DFA6}" srcOrd="0" destOrd="0" presId="urn:microsoft.com/office/officeart/2005/8/layout/hList1"/>
    <dgm:cxn modelId="{55BD5339-A17D-471D-8824-7D03BF8A300D}" type="presParOf" srcId="{55081DFC-E92C-4BAE-B568-0D59697B74E5}" destId="{C04572BC-D4DB-4BB6-B4CF-9CA45930A241}" srcOrd="1" destOrd="0" presId="urn:microsoft.com/office/officeart/2005/8/layout/hList1"/>
    <dgm:cxn modelId="{25E745E7-5653-4329-B01B-3C05575D9C14}" type="presParOf" srcId="{574DAB91-75A9-4484-B445-818F3ED64713}" destId="{11F802D1-F009-4A41-A3B2-29221BAFEEA8}" srcOrd="5" destOrd="0" presId="urn:microsoft.com/office/officeart/2005/8/layout/hList1"/>
    <dgm:cxn modelId="{370540FE-EAF8-48B9-94CD-4862B770C380}" type="presParOf" srcId="{574DAB91-75A9-4484-B445-818F3ED64713}" destId="{574945BE-EB92-4ADB-A2E5-C847EFCC23FE}" srcOrd="6" destOrd="0" presId="urn:microsoft.com/office/officeart/2005/8/layout/hList1"/>
    <dgm:cxn modelId="{C445AF46-359B-48F3-B8CF-816B3118CBD9}" type="presParOf" srcId="{574945BE-EB92-4ADB-A2E5-C847EFCC23FE}" destId="{5D535CED-8E24-40A0-8C07-2EF2DDDBE302}" srcOrd="0" destOrd="0" presId="urn:microsoft.com/office/officeart/2005/8/layout/hList1"/>
    <dgm:cxn modelId="{BEE16767-F8B0-40FB-8EF1-344425C28AE0}" type="presParOf" srcId="{574945BE-EB92-4ADB-A2E5-C847EFCC23FE}" destId="{73D83006-F587-42C8-B324-0B508C3EF85E}" srcOrd="1" destOrd="0" presId="urn:microsoft.com/office/officeart/2005/8/layout/hList1"/>
    <dgm:cxn modelId="{51897A85-FC2D-42CD-9F89-10CDB8000D7E}" type="presParOf" srcId="{574DAB91-75A9-4484-B445-818F3ED64713}" destId="{EDE80AB0-A77C-41AE-8A8C-75BC83FD9B4B}" srcOrd="7" destOrd="0" presId="urn:microsoft.com/office/officeart/2005/8/layout/hList1"/>
    <dgm:cxn modelId="{F43251DF-AA66-4559-825E-DE459E5C4810}" type="presParOf" srcId="{574DAB91-75A9-4484-B445-818F3ED64713}" destId="{ED56B6BA-47E0-4B24-86C9-4850DCE04F37}" srcOrd="8" destOrd="0" presId="urn:microsoft.com/office/officeart/2005/8/layout/hList1"/>
    <dgm:cxn modelId="{B4288952-0145-4FA8-A399-BABCD005C7D4}" type="presParOf" srcId="{ED56B6BA-47E0-4B24-86C9-4850DCE04F37}" destId="{D0E0211E-157E-4F6F-BA3B-E365FFAC4D8B}" srcOrd="0" destOrd="0" presId="urn:microsoft.com/office/officeart/2005/8/layout/hList1"/>
    <dgm:cxn modelId="{4F2A3992-D156-4B7B-B878-B31DFDF9897D}" type="presParOf" srcId="{ED56B6BA-47E0-4B24-86C9-4850DCE04F37}" destId="{CDCB55C0-15D4-4824-B467-5485EF8FFE4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89DD5-1CB0-499C-B3D3-D1616C1C284D}">
      <dsp:nvSpPr>
        <dsp:cNvPr id="0" name=""/>
        <dsp:cNvSpPr/>
      </dsp:nvSpPr>
      <dsp:spPr>
        <a:xfrm>
          <a:off x="4929" y="154027"/>
          <a:ext cx="1889521" cy="61752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Overview of the Report Structure:</a:t>
          </a:r>
          <a:endParaRPr lang="en-US" sz="1600" kern="1200"/>
        </a:p>
      </dsp:txBody>
      <dsp:txXfrm>
        <a:off x="4929" y="154027"/>
        <a:ext cx="1889521" cy="617523"/>
      </dsp:txXfrm>
    </dsp:sp>
    <dsp:sp modelId="{8F69DCB1-0337-4CD6-B2E3-68DB72C1BF2B}">
      <dsp:nvSpPr>
        <dsp:cNvPr id="0" name=""/>
        <dsp:cNvSpPr/>
      </dsp:nvSpPr>
      <dsp:spPr>
        <a:xfrm>
          <a:off x="4929" y="771550"/>
          <a:ext cx="1889521" cy="342576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/>
            <a:t>Introduction</a:t>
          </a:r>
          <a:r>
            <a:rPr lang="en-US" sz="1600" kern="1200"/>
            <a:t>: Introduction to the Lucy Letby case, setting the context for the report.</a:t>
          </a:r>
        </a:p>
      </dsp:txBody>
      <dsp:txXfrm>
        <a:off x="4929" y="771550"/>
        <a:ext cx="1889521" cy="3425760"/>
      </dsp:txXfrm>
    </dsp:sp>
    <dsp:sp modelId="{E8AE1F56-7E23-4FD7-869D-9CE9C51A8FD6}">
      <dsp:nvSpPr>
        <dsp:cNvPr id="0" name=""/>
        <dsp:cNvSpPr/>
      </dsp:nvSpPr>
      <dsp:spPr>
        <a:xfrm>
          <a:off x="2158984" y="154027"/>
          <a:ext cx="1889521" cy="617523"/>
        </a:xfrm>
        <a:prstGeom prst="rect">
          <a:avLst/>
        </a:prstGeom>
        <a:gradFill rotWithShape="0">
          <a:gsLst>
            <a:gs pos="0">
              <a:schemeClr val="accent2">
                <a:hueOff val="293872"/>
                <a:satOff val="-14530"/>
                <a:lumOff val="1030"/>
                <a:alphaOff val="0"/>
                <a:shade val="51000"/>
                <a:satMod val="130000"/>
              </a:schemeClr>
            </a:gs>
            <a:gs pos="80000">
              <a:schemeClr val="accent2">
                <a:hueOff val="293872"/>
                <a:satOff val="-14530"/>
                <a:lumOff val="1030"/>
                <a:alphaOff val="0"/>
                <a:shade val="93000"/>
                <a:satMod val="130000"/>
              </a:schemeClr>
            </a:gs>
            <a:gs pos="100000">
              <a:schemeClr val="accent2">
                <a:hueOff val="293872"/>
                <a:satOff val="-14530"/>
                <a:lumOff val="103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293872"/>
              <a:satOff val="-14530"/>
              <a:lumOff val="10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Root Cause Analysis</a:t>
          </a:r>
          <a:r>
            <a:rPr lang="en-US" sz="1600" kern="1200"/>
            <a:t>:</a:t>
          </a:r>
        </a:p>
      </dsp:txBody>
      <dsp:txXfrm>
        <a:off x="2158984" y="154027"/>
        <a:ext cx="1889521" cy="617523"/>
      </dsp:txXfrm>
    </dsp:sp>
    <dsp:sp modelId="{E69CFBAD-DBC6-42A0-8D92-DADAAC330FF2}">
      <dsp:nvSpPr>
        <dsp:cNvPr id="0" name=""/>
        <dsp:cNvSpPr/>
      </dsp:nvSpPr>
      <dsp:spPr>
        <a:xfrm>
          <a:off x="2158984" y="771550"/>
          <a:ext cx="1889521" cy="3425760"/>
        </a:xfrm>
        <a:prstGeom prst="rect">
          <a:avLst/>
        </a:prstGeom>
        <a:solidFill>
          <a:schemeClr val="accent2">
            <a:tint val="40000"/>
            <a:alpha val="90000"/>
            <a:hueOff val="369358"/>
            <a:satOff val="-17248"/>
            <a:lumOff val="-888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369358"/>
              <a:satOff val="-17248"/>
              <a:lumOff val="-8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/>
            <a:t>Donabedian’s Model</a:t>
          </a:r>
          <a:r>
            <a:rPr lang="en-US" sz="1600" kern="1200"/>
            <a:t>: Evaluating structure, process, and outcomes of care.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/>
            <a:t>Swiss Cheese Model</a:t>
          </a:r>
          <a:r>
            <a:rPr lang="en-US" sz="1600" kern="1200"/>
            <a:t>: Illustrating systemic failures in safety mechanisms.</a:t>
          </a:r>
        </a:p>
      </dsp:txBody>
      <dsp:txXfrm>
        <a:off x="2158984" y="771550"/>
        <a:ext cx="1889521" cy="3425760"/>
      </dsp:txXfrm>
    </dsp:sp>
    <dsp:sp modelId="{B058743B-1EC2-44A1-8AB1-AC1B6ED5DFA6}">
      <dsp:nvSpPr>
        <dsp:cNvPr id="0" name=""/>
        <dsp:cNvSpPr/>
      </dsp:nvSpPr>
      <dsp:spPr>
        <a:xfrm>
          <a:off x="4313039" y="154027"/>
          <a:ext cx="1889521" cy="617523"/>
        </a:xfrm>
        <a:prstGeom prst="rect">
          <a:avLst/>
        </a:prstGeom>
        <a:gradFill rotWithShape="0">
          <a:gsLst>
            <a:gs pos="0">
              <a:schemeClr val="accent2">
                <a:hueOff val="587745"/>
                <a:satOff val="-29060"/>
                <a:lumOff val="2059"/>
                <a:alphaOff val="0"/>
                <a:shade val="51000"/>
                <a:satMod val="130000"/>
              </a:schemeClr>
            </a:gs>
            <a:gs pos="80000">
              <a:schemeClr val="accent2">
                <a:hueOff val="587745"/>
                <a:satOff val="-29060"/>
                <a:lumOff val="2059"/>
                <a:alphaOff val="0"/>
                <a:shade val="93000"/>
                <a:satMod val="130000"/>
              </a:schemeClr>
            </a:gs>
            <a:gs pos="100000">
              <a:schemeClr val="accent2">
                <a:hueOff val="587745"/>
                <a:satOff val="-29060"/>
                <a:lumOff val="205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587745"/>
              <a:satOff val="-29060"/>
              <a:lumOff val="205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Analysis of Failures</a:t>
          </a:r>
          <a:r>
            <a:rPr lang="en-US" sz="1600" kern="1200"/>
            <a:t>:</a:t>
          </a:r>
        </a:p>
      </dsp:txBody>
      <dsp:txXfrm>
        <a:off x="4313039" y="154027"/>
        <a:ext cx="1889521" cy="617523"/>
      </dsp:txXfrm>
    </dsp:sp>
    <dsp:sp modelId="{C04572BC-D4DB-4BB6-B4CF-9CA45930A241}">
      <dsp:nvSpPr>
        <dsp:cNvPr id="0" name=""/>
        <dsp:cNvSpPr/>
      </dsp:nvSpPr>
      <dsp:spPr>
        <a:xfrm>
          <a:off x="4313039" y="771550"/>
          <a:ext cx="1889521" cy="3425760"/>
        </a:xfrm>
        <a:prstGeom prst="rect">
          <a:avLst/>
        </a:prstGeom>
        <a:solidFill>
          <a:schemeClr val="accent2">
            <a:tint val="40000"/>
            <a:alpha val="90000"/>
            <a:hueOff val="738716"/>
            <a:satOff val="-34495"/>
            <a:lumOff val="-177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738716"/>
              <a:satOff val="-34495"/>
              <a:lumOff val="-17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Breakdown of communication, ignored warnings, weak whistleblowing mechanisms, and leadership complacency.</a:t>
          </a:r>
        </a:p>
      </dsp:txBody>
      <dsp:txXfrm>
        <a:off x="4313039" y="771550"/>
        <a:ext cx="1889521" cy="3425760"/>
      </dsp:txXfrm>
    </dsp:sp>
    <dsp:sp modelId="{5D535CED-8E24-40A0-8C07-2EF2DDDBE302}">
      <dsp:nvSpPr>
        <dsp:cNvPr id="0" name=""/>
        <dsp:cNvSpPr/>
      </dsp:nvSpPr>
      <dsp:spPr>
        <a:xfrm>
          <a:off x="6467094" y="154027"/>
          <a:ext cx="1889521" cy="617523"/>
        </a:xfrm>
        <a:prstGeom prst="rect">
          <a:avLst/>
        </a:prstGeom>
        <a:gradFill rotWithShape="0">
          <a:gsLst>
            <a:gs pos="0">
              <a:schemeClr val="accent2">
                <a:hueOff val="881617"/>
                <a:satOff val="-43590"/>
                <a:lumOff val="3089"/>
                <a:alphaOff val="0"/>
                <a:shade val="51000"/>
                <a:satMod val="130000"/>
              </a:schemeClr>
            </a:gs>
            <a:gs pos="80000">
              <a:schemeClr val="accent2">
                <a:hueOff val="881617"/>
                <a:satOff val="-43590"/>
                <a:lumOff val="3089"/>
                <a:alphaOff val="0"/>
                <a:shade val="93000"/>
                <a:satMod val="130000"/>
              </a:schemeClr>
            </a:gs>
            <a:gs pos="100000">
              <a:schemeClr val="accent2">
                <a:hueOff val="881617"/>
                <a:satOff val="-43590"/>
                <a:lumOff val="308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881617"/>
              <a:satOff val="-43590"/>
              <a:lumOff val="30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Policy Context</a:t>
          </a:r>
          <a:r>
            <a:rPr lang="en-US" sz="1600" kern="1200"/>
            <a:t>:</a:t>
          </a:r>
        </a:p>
      </dsp:txBody>
      <dsp:txXfrm>
        <a:off x="6467094" y="154027"/>
        <a:ext cx="1889521" cy="617523"/>
      </dsp:txXfrm>
    </dsp:sp>
    <dsp:sp modelId="{73D83006-F587-42C8-B324-0B508C3EF85E}">
      <dsp:nvSpPr>
        <dsp:cNvPr id="0" name=""/>
        <dsp:cNvSpPr/>
      </dsp:nvSpPr>
      <dsp:spPr>
        <a:xfrm>
          <a:off x="6467094" y="771550"/>
          <a:ext cx="1889521" cy="3425760"/>
        </a:xfrm>
        <a:prstGeom prst="rect">
          <a:avLst/>
        </a:prstGeom>
        <a:solidFill>
          <a:schemeClr val="accent2">
            <a:tint val="40000"/>
            <a:alpha val="90000"/>
            <a:hueOff val="1108074"/>
            <a:satOff val="-51743"/>
            <a:lumOff val="-2665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108074"/>
              <a:satOff val="-51743"/>
              <a:lumOff val="-266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/>
            <a:t>NHS Reforms</a:t>
          </a:r>
          <a:r>
            <a:rPr lang="en-US" sz="1600" kern="1200"/>
            <a:t>: Impact of the Thirlwall Inquiry on whistleblowing protections, incident reporting systems, and CQC oversight.</a:t>
          </a:r>
        </a:p>
      </dsp:txBody>
      <dsp:txXfrm>
        <a:off x="6467094" y="771550"/>
        <a:ext cx="1889521" cy="3425760"/>
      </dsp:txXfrm>
    </dsp:sp>
    <dsp:sp modelId="{D0E0211E-157E-4F6F-BA3B-E365FFAC4D8B}">
      <dsp:nvSpPr>
        <dsp:cNvPr id="0" name=""/>
        <dsp:cNvSpPr/>
      </dsp:nvSpPr>
      <dsp:spPr>
        <a:xfrm>
          <a:off x="8621148" y="154027"/>
          <a:ext cx="1889521" cy="617523"/>
        </a:xfrm>
        <a:prstGeom prst="rect">
          <a:avLst/>
        </a:prstGeom>
        <a:gradFill rotWithShape="0">
          <a:gsLst>
            <a:gs pos="0">
              <a:schemeClr val="accent2">
                <a:hueOff val="1175490"/>
                <a:satOff val="-58120"/>
                <a:lumOff val="4118"/>
                <a:alphaOff val="0"/>
                <a:shade val="51000"/>
                <a:satMod val="130000"/>
              </a:schemeClr>
            </a:gs>
            <a:gs pos="80000">
              <a:schemeClr val="accent2">
                <a:hueOff val="1175490"/>
                <a:satOff val="-58120"/>
                <a:lumOff val="4118"/>
                <a:alphaOff val="0"/>
                <a:shade val="93000"/>
                <a:satMod val="130000"/>
              </a:schemeClr>
            </a:gs>
            <a:gs pos="100000">
              <a:schemeClr val="accent2">
                <a:hueOff val="1175490"/>
                <a:satOff val="-58120"/>
                <a:lumOff val="411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1175490"/>
              <a:satOff val="-58120"/>
              <a:lumOff val="411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Conclusion</a:t>
          </a:r>
          <a:r>
            <a:rPr lang="en-US" sz="1600" kern="1200"/>
            <a:t>:</a:t>
          </a:r>
        </a:p>
      </dsp:txBody>
      <dsp:txXfrm>
        <a:off x="8621148" y="154027"/>
        <a:ext cx="1889521" cy="617523"/>
      </dsp:txXfrm>
    </dsp:sp>
    <dsp:sp modelId="{CDCB55C0-15D4-4824-B467-5485EF8FFE48}">
      <dsp:nvSpPr>
        <dsp:cNvPr id="0" name=""/>
        <dsp:cNvSpPr/>
      </dsp:nvSpPr>
      <dsp:spPr>
        <a:xfrm>
          <a:off x="8621148" y="771550"/>
          <a:ext cx="1889521" cy="3425760"/>
        </a:xfrm>
        <a:prstGeom prst="rect">
          <a:avLst/>
        </a:prstGeom>
        <a:solidFill>
          <a:schemeClr val="accent2">
            <a:tint val="40000"/>
            <a:alpha val="90000"/>
            <a:hueOff val="1477432"/>
            <a:satOff val="-68990"/>
            <a:lumOff val="-355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477432"/>
              <a:satOff val="-68990"/>
              <a:lumOff val="-355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Reflecting on the need for transparent, accountable, and learning-oriented quality assurance practices.</a:t>
          </a:r>
        </a:p>
      </dsp:txBody>
      <dsp:txXfrm>
        <a:off x="8621148" y="771550"/>
        <a:ext cx="1889521" cy="34257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6BC2A-9EEC-46FA-92D5-902A025C50D5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F8533A-BA50-4244-8C68-87478E9037B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6F1998-D2A5-CC1D-2016-6B1A946B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9131" y="467271"/>
            <a:ext cx="5028011" cy="1618769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000"/>
              <a:t>Case study: </a:t>
            </a:r>
            <a:br>
              <a:rPr lang="en-GB" sz="4000"/>
            </a:br>
            <a:r>
              <a:rPr lang="en-GB" sz="4000"/>
              <a:t>Lucy Letby Case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5614C7C0-FA1D-4105-8345-1DF76F987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2753" y="703679"/>
            <a:ext cx="753718" cy="1016562"/>
            <a:chOff x="422753" y="703679"/>
            <a:chExt cx="753718" cy="1016562"/>
          </a:xfrm>
        </p:grpSpPr>
        <p:sp>
          <p:nvSpPr>
            <p:cNvPr id="3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956" y="703679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1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2753" y="1562696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1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7" name="Graphic 6" descr="Doctor">
            <a:extLst>
              <a:ext uri="{FF2B5EF4-FFF2-40B4-BE49-F238E27FC236}">
                <a16:creationId xmlns:a16="http://schemas.microsoft.com/office/drawing/2014/main" id="{2BFE89A9-17D1-2649-024E-A021FE91D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17770" y="1448957"/>
            <a:ext cx="3952579" cy="395257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032F6-9C4A-39C4-4277-F29E2E02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1606" y="2990818"/>
            <a:ext cx="5025537" cy="289042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 (Countess of Chester Hospital, UK)</a:t>
            </a: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  Student Name: Sageeta Hussain</a:t>
            </a: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  Student ID: 2129744 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  LCHS7006 - Quality Assurance and Service Improvements. </a:t>
            </a:r>
          </a:p>
        </p:txBody>
      </p:sp>
      <p:sp>
        <p:nvSpPr>
          <p:cNvPr id="54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650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2301" y="444922"/>
            <a:ext cx="7479979" cy="1449160"/>
          </a:xfrm>
        </p:spPr>
        <p:txBody>
          <a:bodyPr>
            <a:normAutofit/>
          </a:bodyPr>
          <a:lstStyle/>
          <a:p>
            <a:r>
              <a:rPr lang="en-US" altLang="en-GB" sz="3600" b="1">
                <a:solidFill>
                  <a:schemeClr val="tx2"/>
                </a:solidFill>
                <a:latin typeface="Arial" panose="020B0604020202090204" pitchFamily="34" charset="0"/>
                <a:cs typeface="Arial" panose="020B0604020202090204" pitchFamily="34" charset="0"/>
              </a:rPr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3356" y="1901035"/>
            <a:ext cx="8685833" cy="41992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/>
                <a:cs typeface="Arial Bold"/>
              </a:rPr>
              <a:t>Case Context: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Neonatal nurse Lucy Letby at Countess of Chester Hospital (2015–2016) (Lazaro, 2023).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Found guilty of murdering 7 infants and attempting to kill 6 others (Lawrence &amp; Conn, 2025).</a:t>
            </a:r>
          </a:p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/>
                <a:cs typeface="Arial Bold"/>
              </a:rPr>
              <a:t>Systemic Issue: </a:t>
            </a: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Failure in clinical governance, incident reporting, staffing, and leadership </a:t>
            </a: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  <a:sym typeface="+mn-ea"/>
              </a:rPr>
              <a:t> (Muir, 2025)</a:t>
            </a: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.</a:t>
            </a:r>
          </a:p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/>
                <a:cs typeface="Arial Bold"/>
              </a:rPr>
              <a:t>QA Relevance: </a:t>
            </a: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A catastrophic breakdown of safety and quality assurance systems </a:t>
            </a: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  <a:sym typeface="+mn-ea"/>
              </a:rPr>
              <a:t>(Chakravorty, 2023)</a:t>
            </a: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.</a:t>
            </a:r>
          </a:p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/>
                <a:cs typeface="Arial Bold"/>
              </a:rPr>
              <a:t>Inquiry Aim: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Led by Lady Justice Thirlwall.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Give bereaved families answers.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Examine management failings.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1800">
                <a:solidFill>
                  <a:schemeClr val="tx2"/>
                </a:solidFill>
                <a:latin typeface="Arial"/>
                <a:cs typeface="Arial"/>
              </a:rPr>
              <a:t>Review how staff concerns were dismissed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.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altLang="en-GB" b="1">
                <a:solidFill>
                  <a:srgbClr val="FFFFFF"/>
                </a:solidFill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What Went Wrong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latin typeface="Arial Bold" panose="020B0604020202090204" charset="0"/>
                <a:cs typeface="Arial Bold" panose="020B0604020202090204" charset="0"/>
                <a:sym typeface="+mn-ea"/>
              </a:rPr>
              <a:t>Timeline:</a:t>
            </a:r>
          </a:p>
          <a:p>
            <a:pPr>
              <a:lnSpc>
                <a:spcPct val="90000"/>
              </a:lnSpc>
              <a:buClrTx/>
              <a:buSzTx/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Rise in neonatal deaths between June 2015 – July 2016.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ClrTx/>
              <a:buSzTx/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Doctors noticed Letby present during many collapses/deaths (Humphries, 2025).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ClrTx/>
              <a:buSzTx/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Raised concerns → ignored for months (Shamim, 2025).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ClrTx/>
              <a:buSzTx/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Letby suspended only after 2 more deaths in June 2016 </a:t>
            </a:r>
            <a:r>
              <a:rPr lang="en-US" altLang="en-US" sz="1800">
                <a:sym typeface="+mn-ea"/>
              </a:rPr>
              <a:t>(Lawrence &amp; Conn, 2025)</a:t>
            </a:r>
            <a:endParaRPr lang="en-US" altLang="en-US" sz="1800" b="1">
              <a:latin typeface="Arial Bold" panose="020B0604020202090204" charset="0"/>
              <a:cs typeface="Arial Bold" panose="020B0604020202090204" charset="0"/>
              <a:sym typeface="+mn-ea"/>
            </a:endParaRPr>
          </a:p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latin typeface="Arial Bold" panose="020B0604020202090204" charset="0"/>
                <a:cs typeface="Arial Bold" panose="020B0604020202090204" charset="0"/>
                <a:sym typeface="+mn-ea"/>
              </a:rPr>
              <a:t>Hospital Conditions: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Understaffed, low morale, inexperienced staff replacing senior nurses.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Failing infrastructure: sewage leaks, contaminated taps (Pseudomonas) (Muir, 2025; </a:t>
            </a:r>
            <a:r>
              <a:rPr lang="en-US" altLang="en-US" sz="1800" err="1">
                <a:latin typeface="Arial Regular" panose="020B0604020202090204" charset="0"/>
                <a:cs typeface="Arial Regular" panose="020B0604020202090204" charset="0"/>
                <a:sym typeface="+mn-ea"/>
              </a:rPr>
              <a:t>Alnaqi</a:t>
            </a:r>
            <a:r>
              <a:rPr lang="en-US" altLang="en-US" sz="1800">
                <a:latin typeface="Arial Regular" panose="020B0604020202090204" charset="0"/>
                <a:cs typeface="Arial Regular" panose="020B0604020202090204" charset="0"/>
                <a:sym typeface="+mn-ea"/>
              </a:rPr>
              <a:t> et al., 2017</a:t>
            </a: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).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Overcapacity due to closures in nearby units &amp; lack of transport to tertiary centres (Jazeera, 2025).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800" b="1">
                <a:latin typeface="Arial Bold" panose="020B0604020202090204" charset="0"/>
                <a:cs typeface="Arial Bold" panose="020B0604020202090204" charset="0"/>
                <a:sym typeface="+mn-ea"/>
              </a:rPr>
              <a:t>Investigations:</a:t>
            </a:r>
            <a:endParaRPr lang="en-US" altLang="en-US" sz="1800" b="1">
              <a:latin typeface="Arial Bold" panose="020B0604020202090204" charset="0"/>
              <a:cs typeface="Arial Bold" panose="020B0604020202090204" charset="0"/>
            </a:endParaRPr>
          </a:p>
          <a:p>
            <a:pPr>
              <a:lnSpc>
                <a:spcPct val="90000"/>
              </a:lnSpc>
              <a:buClrTx/>
              <a:buSzTx/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Internal reports highlighted poor care but did not find foul play.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  <a:buClrTx/>
              <a:buSzTx/>
              <a:buFont typeface="Wingdings" panose="05000000000000000000" charset="0"/>
              <a:buChar char=""/>
            </a:pPr>
            <a:r>
              <a:rPr lang="en-US" altLang="en-US" sz="1800">
                <a:latin typeface="Arial" panose="020B0604020202090204" pitchFamily="34" charset="0"/>
                <a:cs typeface="Arial" panose="020B0604020202090204" pitchFamily="34" charset="0"/>
                <a:sym typeface="+mn-ea"/>
              </a:rPr>
              <a:t>RCPCH review confirmed shortages of senior staff and governance failings (Department of Health and Social Care, 2023).</a:t>
            </a: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lnSpc>
                <a:spcPct val="90000"/>
              </a:lnSpc>
            </a:pPr>
            <a:endParaRPr lang="en-US" altLang="en-US" sz="1800">
              <a:latin typeface="Arial" panose="020B0604020202090204" pitchFamily="34" charset="0"/>
              <a:cs typeface="Arial" panose="020B060402020209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C0CCF94-9536-4A63-8FF2-E37827C92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970655A-F4C2-4D7E-BAB6-D3BFC5CAE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18174"/>
            <a:ext cx="12192000" cy="4939827"/>
          </a:xfrm>
          <a:custGeom>
            <a:avLst/>
            <a:gdLst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435843 w 12192000"/>
              <a:gd name="connsiteY143" fmla="*/ 234325 h 4939827"/>
              <a:gd name="connsiteX144" fmla="*/ 4499101 w 12192000"/>
              <a:gd name="connsiteY144" fmla="*/ 232983 h 4939827"/>
              <a:gd name="connsiteX145" fmla="*/ 4558432 w 12192000"/>
              <a:gd name="connsiteY145" fmla="*/ 269194 h 4939827"/>
              <a:gd name="connsiteX146" fmla="*/ 4635061 w 12192000"/>
              <a:gd name="connsiteY146" fmla="*/ 280682 h 4939827"/>
              <a:gd name="connsiteX147" fmla="*/ 4680829 w 12192000"/>
              <a:gd name="connsiteY147" fmla="*/ 287953 h 4939827"/>
              <a:gd name="connsiteX148" fmla="*/ 4807427 w 12192000"/>
              <a:gd name="connsiteY148" fmla="*/ 276835 h 4939827"/>
              <a:gd name="connsiteX149" fmla="*/ 5028933 w 12192000"/>
              <a:gd name="connsiteY149" fmla="*/ 183887 h 4939827"/>
              <a:gd name="connsiteX150" fmla="*/ 5093642 w 12192000"/>
              <a:gd name="connsiteY150" fmla="*/ 177214 h 4939827"/>
              <a:gd name="connsiteX151" fmla="*/ 5102642 w 12192000"/>
              <a:gd name="connsiteY151" fmla="*/ 186816 h 4939827"/>
              <a:gd name="connsiteX152" fmla="*/ 5193590 w 12192000"/>
              <a:gd name="connsiteY152" fmla="*/ 136361 h 4939827"/>
              <a:gd name="connsiteX153" fmla="*/ 5323922 w 12192000"/>
              <a:gd name="connsiteY153" fmla="*/ 146332 h 4939827"/>
              <a:gd name="connsiteX154" fmla="*/ 5421860 w 12192000"/>
              <a:gd name="connsiteY154" fmla="*/ 167298 h 4939827"/>
              <a:gd name="connsiteX155" fmla="*/ 5476948 w 12192000"/>
              <a:gd name="connsiteY155" fmla="*/ 173249 h 4939827"/>
              <a:gd name="connsiteX156" fmla="*/ 5516842 w 12192000"/>
              <a:gd name="connsiteY156" fmla="*/ 184018 h 4939827"/>
              <a:gd name="connsiteX157" fmla="*/ 5619415 w 12192000"/>
              <a:gd name="connsiteY157" fmla="*/ 176781 h 4939827"/>
              <a:gd name="connsiteX158" fmla="*/ 5789867 w 12192000"/>
              <a:gd name="connsiteY158" fmla="*/ 150304 h 4939827"/>
              <a:gd name="connsiteX159" fmla="*/ 5825953 w 12192000"/>
              <a:gd name="connsiteY159" fmla="*/ 147907 h 4939827"/>
              <a:gd name="connsiteX160" fmla="*/ 5856168 w 12192000"/>
              <a:gd name="connsiteY160" fmla="*/ 158719 h 4939827"/>
              <a:gd name="connsiteX161" fmla="*/ 5862476 w 12192000"/>
              <a:gd name="connsiteY161" fmla="*/ 172447 h 4939827"/>
              <a:gd name="connsiteX162" fmla="*/ 5882195 w 12192000"/>
              <a:gd name="connsiteY162" fmla="*/ 173195 h 4939827"/>
              <a:gd name="connsiteX163" fmla="*/ 5887271 w 12192000"/>
              <a:gd name="connsiteY163" fmla="*/ 176084 h 4939827"/>
              <a:gd name="connsiteX164" fmla="*/ 5916552 w 12192000"/>
              <a:gd name="connsiteY164" fmla="*/ 189955 h 4939827"/>
              <a:gd name="connsiteX165" fmla="*/ 5983240 w 12192000"/>
              <a:gd name="connsiteY165" fmla="*/ 152755 h 4939827"/>
              <a:gd name="connsiteX166" fmla="*/ 6061852 w 12192000"/>
              <a:gd name="connsiteY166" fmla="*/ 161953 h 4939827"/>
              <a:gd name="connsiteX167" fmla="*/ 6408386 w 12192000"/>
              <a:gd name="connsiteY167" fmla="*/ 157590 h 4939827"/>
              <a:gd name="connsiteX168" fmla="*/ 6531386 w 12192000"/>
              <a:gd name="connsiteY168" fmla="*/ 156103 h 4939827"/>
              <a:gd name="connsiteX169" fmla="*/ 6721509 w 12192000"/>
              <a:gd name="connsiteY169" fmla="*/ 54829 h 4939827"/>
              <a:gd name="connsiteX170" fmla="*/ 6947884 w 12192000"/>
              <a:gd name="connsiteY170" fmla="*/ 47587 h 4939827"/>
              <a:gd name="connsiteX171" fmla="*/ 6965101 w 12192000"/>
              <a:gd name="connsiteY171" fmla="*/ 25718 h 4939827"/>
              <a:gd name="connsiteX172" fmla="*/ 6986370 w 12192000"/>
              <a:gd name="connsiteY172" fmla="*/ 12659 h 4939827"/>
              <a:gd name="connsiteX173" fmla="*/ 6989536 w 12192000"/>
              <a:gd name="connsiteY173" fmla="*/ 14528 h 4939827"/>
              <a:gd name="connsiteX174" fmla="*/ 7015933 w 12192000"/>
              <a:gd name="connsiteY174" fmla="*/ 9653 h 4939827"/>
              <a:gd name="connsiteX175" fmla="*/ 7020592 w 12192000"/>
              <a:gd name="connsiteY175" fmla="*/ 1651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435843 w 12192000"/>
              <a:gd name="connsiteY143" fmla="*/ 234325 h 4939827"/>
              <a:gd name="connsiteX144" fmla="*/ 4558432 w 12192000"/>
              <a:gd name="connsiteY144" fmla="*/ 269194 h 4939827"/>
              <a:gd name="connsiteX145" fmla="*/ 4635061 w 12192000"/>
              <a:gd name="connsiteY145" fmla="*/ 280682 h 4939827"/>
              <a:gd name="connsiteX146" fmla="*/ 4680829 w 12192000"/>
              <a:gd name="connsiteY146" fmla="*/ 287953 h 4939827"/>
              <a:gd name="connsiteX147" fmla="*/ 4807427 w 12192000"/>
              <a:gd name="connsiteY147" fmla="*/ 276835 h 4939827"/>
              <a:gd name="connsiteX148" fmla="*/ 5028933 w 12192000"/>
              <a:gd name="connsiteY148" fmla="*/ 183887 h 4939827"/>
              <a:gd name="connsiteX149" fmla="*/ 5093642 w 12192000"/>
              <a:gd name="connsiteY149" fmla="*/ 177214 h 4939827"/>
              <a:gd name="connsiteX150" fmla="*/ 5102642 w 12192000"/>
              <a:gd name="connsiteY150" fmla="*/ 186816 h 4939827"/>
              <a:gd name="connsiteX151" fmla="*/ 5193590 w 12192000"/>
              <a:gd name="connsiteY151" fmla="*/ 136361 h 4939827"/>
              <a:gd name="connsiteX152" fmla="*/ 5323922 w 12192000"/>
              <a:gd name="connsiteY152" fmla="*/ 146332 h 4939827"/>
              <a:gd name="connsiteX153" fmla="*/ 5421860 w 12192000"/>
              <a:gd name="connsiteY153" fmla="*/ 167298 h 4939827"/>
              <a:gd name="connsiteX154" fmla="*/ 5476948 w 12192000"/>
              <a:gd name="connsiteY154" fmla="*/ 173249 h 4939827"/>
              <a:gd name="connsiteX155" fmla="*/ 5516842 w 12192000"/>
              <a:gd name="connsiteY155" fmla="*/ 184018 h 4939827"/>
              <a:gd name="connsiteX156" fmla="*/ 5619415 w 12192000"/>
              <a:gd name="connsiteY156" fmla="*/ 176781 h 4939827"/>
              <a:gd name="connsiteX157" fmla="*/ 5789867 w 12192000"/>
              <a:gd name="connsiteY157" fmla="*/ 150304 h 4939827"/>
              <a:gd name="connsiteX158" fmla="*/ 5825953 w 12192000"/>
              <a:gd name="connsiteY158" fmla="*/ 147907 h 4939827"/>
              <a:gd name="connsiteX159" fmla="*/ 5856168 w 12192000"/>
              <a:gd name="connsiteY159" fmla="*/ 158719 h 4939827"/>
              <a:gd name="connsiteX160" fmla="*/ 5862476 w 12192000"/>
              <a:gd name="connsiteY160" fmla="*/ 172447 h 4939827"/>
              <a:gd name="connsiteX161" fmla="*/ 5882195 w 12192000"/>
              <a:gd name="connsiteY161" fmla="*/ 173195 h 4939827"/>
              <a:gd name="connsiteX162" fmla="*/ 5887271 w 12192000"/>
              <a:gd name="connsiteY162" fmla="*/ 176084 h 4939827"/>
              <a:gd name="connsiteX163" fmla="*/ 5916552 w 12192000"/>
              <a:gd name="connsiteY163" fmla="*/ 189955 h 4939827"/>
              <a:gd name="connsiteX164" fmla="*/ 5983240 w 12192000"/>
              <a:gd name="connsiteY164" fmla="*/ 152755 h 4939827"/>
              <a:gd name="connsiteX165" fmla="*/ 6061852 w 12192000"/>
              <a:gd name="connsiteY165" fmla="*/ 161953 h 4939827"/>
              <a:gd name="connsiteX166" fmla="*/ 6408386 w 12192000"/>
              <a:gd name="connsiteY166" fmla="*/ 157590 h 4939827"/>
              <a:gd name="connsiteX167" fmla="*/ 6531386 w 12192000"/>
              <a:gd name="connsiteY167" fmla="*/ 156103 h 4939827"/>
              <a:gd name="connsiteX168" fmla="*/ 6721509 w 12192000"/>
              <a:gd name="connsiteY168" fmla="*/ 54829 h 4939827"/>
              <a:gd name="connsiteX169" fmla="*/ 6947884 w 12192000"/>
              <a:gd name="connsiteY169" fmla="*/ 47587 h 4939827"/>
              <a:gd name="connsiteX170" fmla="*/ 6965101 w 12192000"/>
              <a:gd name="connsiteY170" fmla="*/ 25718 h 4939827"/>
              <a:gd name="connsiteX171" fmla="*/ 6986370 w 12192000"/>
              <a:gd name="connsiteY171" fmla="*/ 12659 h 4939827"/>
              <a:gd name="connsiteX172" fmla="*/ 6989536 w 12192000"/>
              <a:gd name="connsiteY172" fmla="*/ 14528 h 4939827"/>
              <a:gd name="connsiteX173" fmla="*/ 7015933 w 12192000"/>
              <a:gd name="connsiteY173" fmla="*/ 9653 h 4939827"/>
              <a:gd name="connsiteX174" fmla="*/ 7020592 w 12192000"/>
              <a:gd name="connsiteY174" fmla="*/ 1651 h 4939827"/>
              <a:gd name="connsiteX175" fmla="*/ 7025905 w 12192000"/>
              <a:gd name="connsiteY175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680829 w 12192000"/>
              <a:gd name="connsiteY145" fmla="*/ 287953 h 4939827"/>
              <a:gd name="connsiteX146" fmla="*/ 4807427 w 12192000"/>
              <a:gd name="connsiteY146" fmla="*/ 276835 h 4939827"/>
              <a:gd name="connsiteX147" fmla="*/ 5028933 w 12192000"/>
              <a:gd name="connsiteY147" fmla="*/ 183887 h 4939827"/>
              <a:gd name="connsiteX148" fmla="*/ 5093642 w 12192000"/>
              <a:gd name="connsiteY148" fmla="*/ 177214 h 4939827"/>
              <a:gd name="connsiteX149" fmla="*/ 5102642 w 12192000"/>
              <a:gd name="connsiteY149" fmla="*/ 186816 h 4939827"/>
              <a:gd name="connsiteX150" fmla="*/ 5193590 w 12192000"/>
              <a:gd name="connsiteY150" fmla="*/ 136361 h 4939827"/>
              <a:gd name="connsiteX151" fmla="*/ 5323922 w 12192000"/>
              <a:gd name="connsiteY151" fmla="*/ 146332 h 4939827"/>
              <a:gd name="connsiteX152" fmla="*/ 5421860 w 12192000"/>
              <a:gd name="connsiteY152" fmla="*/ 167298 h 4939827"/>
              <a:gd name="connsiteX153" fmla="*/ 5476948 w 12192000"/>
              <a:gd name="connsiteY153" fmla="*/ 173249 h 4939827"/>
              <a:gd name="connsiteX154" fmla="*/ 5516842 w 12192000"/>
              <a:gd name="connsiteY154" fmla="*/ 184018 h 4939827"/>
              <a:gd name="connsiteX155" fmla="*/ 5619415 w 12192000"/>
              <a:gd name="connsiteY155" fmla="*/ 176781 h 4939827"/>
              <a:gd name="connsiteX156" fmla="*/ 5789867 w 12192000"/>
              <a:gd name="connsiteY156" fmla="*/ 150304 h 4939827"/>
              <a:gd name="connsiteX157" fmla="*/ 5825953 w 12192000"/>
              <a:gd name="connsiteY157" fmla="*/ 147907 h 4939827"/>
              <a:gd name="connsiteX158" fmla="*/ 5856168 w 12192000"/>
              <a:gd name="connsiteY158" fmla="*/ 158719 h 4939827"/>
              <a:gd name="connsiteX159" fmla="*/ 5862476 w 12192000"/>
              <a:gd name="connsiteY159" fmla="*/ 172447 h 4939827"/>
              <a:gd name="connsiteX160" fmla="*/ 5882195 w 12192000"/>
              <a:gd name="connsiteY160" fmla="*/ 173195 h 4939827"/>
              <a:gd name="connsiteX161" fmla="*/ 5887271 w 12192000"/>
              <a:gd name="connsiteY161" fmla="*/ 176084 h 4939827"/>
              <a:gd name="connsiteX162" fmla="*/ 5916552 w 12192000"/>
              <a:gd name="connsiteY162" fmla="*/ 189955 h 4939827"/>
              <a:gd name="connsiteX163" fmla="*/ 5983240 w 12192000"/>
              <a:gd name="connsiteY163" fmla="*/ 152755 h 4939827"/>
              <a:gd name="connsiteX164" fmla="*/ 6061852 w 12192000"/>
              <a:gd name="connsiteY164" fmla="*/ 161953 h 4939827"/>
              <a:gd name="connsiteX165" fmla="*/ 6408386 w 12192000"/>
              <a:gd name="connsiteY165" fmla="*/ 157590 h 4939827"/>
              <a:gd name="connsiteX166" fmla="*/ 6531386 w 12192000"/>
              <a:gd name="connsiteY166" fmla="*/ 156103 h 4939827"/>
              <a:gd name="connsiteX167" fmla="*/ 6721509 w 12192000"/>
              <a:gd name="connsiteY167" fmla="*/ 54829 h 4939827"/>
              <a:gd name="connsiteX168" fmla="*/ 6947884 w 12192000"/>
              <a:gd name="connsiteY168" fmla="*/ 47587 h 4939827"/>
              <a:gd name="connsiteX169" fmla="*/ 6965101 w 12192000"/>
              <a:gd name="connsiteY169" fmla="*/ 25718 h 4939827"/>
              <a:gd name="connsiteX170" fmla="*/ 6986370 w 12192000"/>
              <a:gd name="connsiteY170" fmla="*/ 12659 h 4939827"/>
              <a:gd name="connsiteX171" fmla="*/ 6989536 w 12192000"/>
              <a:gd name="connsiteY171" fmla="*/ 14528 h 4939827"/>
              <a:gd name="connsiteX172" fmla="*/ 7015933 w 12192000"/>
              <a:gd name="connsiteY172" fmla="*/ 9653 h 4939827"/>
              <a:gd name="connsiteX173" fmla="*/ 7020592 w 12192000"/>
              <a:gd name="connsiteY173" fmla="*/ 1651 h 4939827"/>
              <a:gd name="connsiteX174" fmla="*/ 7025905 w 12192000"/>
              <a:gd name="connsiteY174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408386 w 12192000"/>
              <a:gd name="connsiteY164" fmla="*/ 157590 h 4939827"/>
              <a:gd name="connsiteX165" fmla="*/ 6531386 w 12192000"/>
              <a:gd name="connsiteY165" fmla="*/ 156103 h 4939827"/>
              <a:gd name="connsiteX166" fmla="*/ 6721509 w 12192000"/>
              <a:gd name="connsiteY166" fmla="*/ 54829 h 4939827"/>
              <a:gd name="connsiteX167" fmla="*/ 6947884 w 12192000"/>
              <a:gd name="connsiteY167" fmla="*/ 47587 h 4939827"/>
              <a:gd name="connsiteX168" fmla="*/ 6965101 w 12192000"/>
              <a:gd name="connsiteY168" fmla="*/ 25718 h 4939827"/>
              <a:gd name="connsiteX169" fmla="*/ 6986370 w 12192000"/>
              <a:gd name="connsiteY169" fmla="*/ 12659 h 4939827"/>
              <a:gd name="connsiteX170" fmla="*/ 6989536 w 12192000"/>
              <a:gd name="connsiteY170" fmla="*/ 14528 h 4939827"/>
              <a:gd name="connsiteX171" fmla="*/ 7015933 w 12192000"/>
              <a:gd name="connsiteY171" fmla="*/ 9653 h 4939827"/>
              <a:gd name="connsiteX172" fmla="*/ 7020592 w 12192000"/>
              <a:gd name="connsiteY172" fmla="*/ 1651 h 4939827"/>
              <a:gd name="connsiteX173" fmla="*/ 7025905 w 12192000"/>
              <a:gd name="connsiteY173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531386 w 12192000"/>
              <a:gd name="connsiteY164" fmla="*/ 156103 h 4939827"/>
              <a:gd name="connsiteX165" fmla="*/ 6721509 w 12192000"/>
              <a:gd name="connsiteY165" fmla="*/ 54829 h 4939827"/>
              <a:gd name="connsiteX166" fmla="*/ 6947884 w 12192000"/>
              <a:gd name="connsiteY166" fmla="*/ 47587 h 4939827"/>
              <a:gd name="connsiteX167" fmla="*/ 6965101 w 12192000"/>
              <a:gd name="connsiteY167" fmla="*/ 25718 h 4939827"/>
              <a:gd name="connsiteX168" fmla="*/ 6986370 w 12192000"/>
              <a:gd name="connsiteY168" fmla="*/ 12659 h 4939827"/>
              <a:gd name="connsiteX169" fmla="*/ 6989536 w 12192000"/>
              <a:gd name="connsiteY169" fmla="*/ 14528 h 4939827"/>
              <a:gd name="connsiteX170" fmla="*/ 7015933 w 12192000"/>
              <a:gd name="connsiteY170" fmla="*/ 9653 h 4939827"/>
              <a:gd name="connsiteX171" fmla="*/ 7020592 w 12192000"/>
              <a:gd name="connsiteY171" fmla="*/ 1651 h 4939827"/>
              <a:gd name="connsiteX172" fmla="*/ 7025905 w 12192000"/>
              <a:gd name="connsiteY172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531386 w 12192000"/>
              <a:gd name="connsiteY164" fmla="*/ 156103 h 4939827"/>
              <a:gd name="connsiteX165" fmla="*/ 6947884 w 12192000"/>
              <a:gd name="connsiteY165" fmla="*/ 47587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531386 w 12192000"/>
              <a:gd name="connsiteY164" fmla="*/ 156103 h 4939827"/>
              <a:gd name="connsiteX165" fmla="*/ 6756965 w 12192000"/>
              <a:gd name="connsiteY165" fmla="*/ 57636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061852 w 12192000"/>
              <a:gd name="connsiteY163" fmla="*/ 161953 h 4939827"/>
              <a:gd name="connsiteX164" fmla="*/ 6415830 w 12192000"/>
              <a:gd name="connsiteY164" fmla="*/ 136006 h 4939827"/>
              <a:gd name="connsiteX165" fmla="*/ 6756965 w 12192000"/>
              <a:gd name="connsiteY165" fmla="*/ 57636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37675 w 12192000"/>
              <a:gd name="connsiteY17" fmla="*/ 204438 h 4939827"/>
              <a:gd name="connsiteX18" fmla="*/ 7952584 w 12192000"/>
              <a:gd name="connsiteY18" fmla="*/ 170181 h 4939827"/>
              <a:gd name="connsiteX19" fmla="*/ 8009534 w 12192000"/>
              <a:gd name="connsiteY19" fmla="*/ 176441 h 4939827"/>
              <a:gd name="connsiteX20" fmla="*/ 8058681 w 12192000"/>
              <a:gd name="connsiteY20" fmla="*/ 219431 h 4939827"/>
              <a:gd name="connsiteX21" fmla="*/ 8126175 w 12192000"/>
              <a:gd name="connsiteY21" fmla="*/ 240005 h 4939827"/>
              <a:gd name="connsiteX22" fmla="*/ 8166439 w 12192000"/>
              <a:gd name="connsiteY22" fmla="*/ 252699 h 4939827"/>
              <a:gd name="connsiteX23" fmla="*/ 8281371 w 12192000"/>
              <a:gd name="connsiteY23" fmla="*/ 256875 h 4939827"/>
              <a:gd name="connsiteX24" fmla="*/ 8381609 w 12192000"/>
              <a:gd name="connsiteY24" fmla="*/ 240618 h 4939827"/>
              <a:gd name="connsiteX25" fmla="*/ 8406759 w 12192000"/>
              <a:gd name="connsiteY25" fmla="*/ 232517 h 4939827"/>
              <a:gd name="connsiteX26" fmla="*/ 8426506 w 12192000"/>
              <a:gd name="connsiteY26" fmla="*/ 241842 h 4939827"/>
              <a:gd name="connsiteX27" fmla="*/ 8427949 w 12192000"/>
              <a:gd name="connsiteY27" fmla="*/ 240981 h 4939827"/>
              <a:gd name="connsiteX28" fmla="*/ 8441468 w 12192000"/>
              <a:gd name="connsiteY28" fmla="*/ 241157 h 4939827"/>
              <a:gd name="connsiteX29" fmla="*/ 8565757 w 12192000"/>
              <a:gd name="connsiteY29" fmla="*/ 255317 h 4939827"/>
              <a:gd name="connsiteX30" fmla="*/ 8573171 w 12192000"/>
              <a:gd name="connsiteY30" fmla="*/ 258426 h 4939827"/>
              <a:gd name="connsiteX31" fmla="*/ 8573548 w 12192000"/>
              <a:gd name="connsiteY31" fmla="*/ 258241 h 4939827"/>
              <a:gd name="connsiteX32" fmla="*/ 8581827 w 12192000"/>
              <a:gd name="connsiteY32" fmla="*/ 261028 h 4939827"/>
              <a:gd name="connsiteX33" fmla="*/ 8586687 w 12192000"/>
              <a:gd name="connsiteY33" fmla="*/ 264089 h 4939827"/>
              <a:gd name="connsiteX34" fmla="*/ 8601067 w 12192000"/>
              <a:gd name="connsiteY34" fmla="*/ 270114 h 4939827"/>
              <a:gd name="connsiteX35" fmla="*/ 8672650 w 12192000"/>
              <a:gd name="connsiteY35" fmla="*/ 254821 h 4939827"/>
              <a:gd name="connsiteX36" fmla="*/ 8785543 w 12192000"/>
              <a:gd name="connsiteY36" fmla="*/ 263406 h 4939827"/>
              <a:gd name="connsiteX37" fmla="*/ 8830588 w 12192000"/>
              <a:gd name="connsiteY37" fmla="*/ 265483 h 4939827"/>
              <a:gd name="connsiteX38" fmla="*/ 8905142 w 12192000"/>
              <a:gd name="connsiteY38" fmla="*/ 264958 h 4939827"/>
              <a:gd name="connsiteX39" fmla="*/ 8968582 w 12192000"/>
              <a:gd name="connsiteY39" fmla="*/ 262728 h 4939827"/>
              <a:gd name="connsiteX40" fmla="*/ 8972994 w 12192000"/>
              <a:gd name="connsiteY40" fmla="*/ 263284 h 4939827"/>
              <a:gd name="connsiteX41" fmla="*/ 9004605 w 12192000"/>
              <a:gd name="connsiteY41" fmla="*/ 258041 h 4939827"/>
              <a:gd name="connsiteX42" fmla="*/ 9016165 w 12192000"/>
              <a:gd name="connsiteY42" fmla="*/ 261258 h 4939827"/>
              <a:gd name="connsiteX43" fmla="*/ 9043297 w 12192000"/>
              <a:gd name="connsiteY43" fmla="*/ 281547 h 4939827"/>
              <a:gd name="connsiteX44" fmla="*/ 9048315 w 12192000"/>
              <a:gd name="connsiteY44" fmla="*/ 279264 h 4939827"/>
              <a:gd name="connsiteX45" fmla="*/ 9054706 w 12192000"/>
              <a:gd name="connsiteY45" fmla="*/ 278538 h 4939827"/>
              <a:gd name="connsiteX46" fmla="*/ 9070919 w 12192000"/>
              <a:gd name="connsiteY46" fmla="*/ 281810 h 4939827"/>
              <a:gd name="connsiteX47" fmla="*/ 9076813 w 12192000"/>
              <a:gd name="connsiteY47" fmla="*/ 283909 h 4939827"/>
              <a:gd name="connsiteX48" fmla="*/ 9085871 w 12192000"/>
              <a:gd name="connsiteY48" fmla="*/ 285133 h 4939827"/>
              <a:gd name="connsiteX49" fmla="*/ 9086159 w 12192000"/>
              <a:gd name="connsiteY49" fmla="*/ 284887 h 4939827"/>
              <a:gd name="connsiteX50" fmla="*/ 9134606 w 12192000"/>
              <a:gd name="connsiteY50" fmla="*/ 288168 h 4939827"/>
              <a:gd name="connsiteX51" fmla="*/ 9195590 w 12192000"/>
              <a:gd name="connsiteY51" fmla="*/ 279568 h 4939827"/>
              <a:gd name="connsiteX52" fmla="*/ 9219336 w 12192000"/>
              <a:gd name="connsiteY52" fmla="*/ 278133 h 4939827"/>
              <a:gd name="connsiteX53" fmla="*/ 9232362 w 12192000"/>
              <a:gd name="connsiteY53" fmla="*/ 275894 h 4939827"/>
              <a:gd name="connsiteX54" fmla="*/ 9233396 w 12192000"/>
              <a:gd name="connsiteY54" fmla="*/ 274803 h 4939827"/>
              <a:gd name="connsiteX55" fmla="*/ 9256213 w 12192000"/>
              <a:gd name="connsiteY55" fmla="*/ 281576 h 4939827"/>
              <a:gd name="connsiteX56" fmla="*/ 9262377 w 12192000"/>
              <a:gd name="connsiteY56" fmla="*/ 286635 h 4939827"/>
              <a:gd name="connsiteX57" fmla="*/ 9287089 w 12192000"/>
              <a:gd name="connsiteY57" fmla="*/ 303891 h 4939827"/>
              <a:gd name="connsiteX58" fmla="*/ 9371484 w 12192000"/>
              <a:gd name="connsiteY58" fmla="*/ 329634 h 4939827"/>
              <a:gd name="connsiteX59" fmla="*/ 9404829 w 12192000"/>
              <a:gd name="connsiteY59" fmla="*/ 339038 h 4939827"/>
              <a:gd name="connsiteX60" fmla="*/ 9427021 w 12192000"/>
              <a:gd name="connsiteY60" fmla="*/ 358784 h 4939827"/>
              <a:gd name="connsiteX61" fmla="*/ 9670844 w 12192000"/>
              <a:gd name="connsiteY61" fmla="*/ 405128 h 4939827"/>
              <a:gd name="connsiteX62" fmla="*/ 9816083 w 12192000"/>
              <a:gd name="connsiteY62" fmla="*/ 416573 h 4939827"/>
              <a:gd name="connsiteX63" fmla="*/ 9936741 w 12192000"/>
              <a:gd name="connsiteY63" fmla="*/ 437044 h 4939827"/>
              <a:gd name="connsiteX64" fmla="*/ 10050093 w 12192000"/>
              <a:gd name="connsiteY64" fmla="*/ 443783 h 4939827"/>
              <a:gd name="connsiteX65" fmla="*/ 10130090 w 12192000"/>
              <a:gd name="connsiteY65" fmla="*/ 459520 h 4939827"/>
              <a:gd name="connsiteX66" fmla="*/ 10173456 w 12192000"/>
              <a:gd name="connsiteY66" fmla="*/ 457749 h 4939827"/>
              <a:gd name="connsiteX67" fmla="*/ 10218232 w 12192000"/>
              <a:gd name="connsiteY67" fmla="*/ 459820 h 4939827"/>
              <a:gd name="connsiteX68" fmla="*/ 10354176 w 12192000"/>
              <a:gd name="connsiteY68" fmla="*/ 471377 h 4939827"/>
              <a:gd name="connsiteX69" fmla="*/ 10430681 w 12192000"/>
              <a:gd name="connsiteY69" fmla="*/ 481226 h 4939827"/>
              <a:gd name="connsiteX70" fmla="*/ 10478169 w 12192000"/>
              <a:gd name="connsiteY70" fmla="*/ 481774 h 4939827"/>
              <a:gd name="connsiteX71" fmla="*/ 10540907 w 12192000"/>
              <a:gd name="connsiteY71" fmla="*/ 485607 h 4939827"/>
              <a:gd name="connsiteX72" fmla="*/ 10614941 w 12192000"/>
              <a:gd name="connsiteY72" fmla="*/ 487592 h 4939827"/>
              <a:gd name="connsiteX73" fmla="*/ 10674098 w 12192000"/>
              <a:gd name="connsiteY73" fmla="*/ 521656 h 4939827"/>
              <a:gd name="connsiteX74" fmla="*/ 10874834 w 12192000"/>
              <a:gd name="connsiteY74" fmla="*/ 574867 h 4939827"/>
              <a:gd name="connsiteX75" fmla="*/ 10944981 w 12192000"/>
              <a:gd name="connsiteY75" fmla="*/ 615042 h 4939827"/>
              <a:gd name="connsiteX76" fmla="*/ 11006376 w 12192000"/>
              <a:gd name="connsiteY76" fmla="*/ 645957 h 4939827"/>
              <a:gd name="connsiteX77" fmla="*/ 11076308 w 12192000"/>
              <a:gd name="connsiteY77" fmla="*/ 675698 h 4939827"/>
              <a:gd name="connsiteX78" fmla="*/ 11148789 w 12192000"/>
              <a:gd name="connsiteY78" fmla="*/ 685041 h 4939827"/>
              <a:gd name="connsiteX79" fmla="*/ 11249129 w 12192000"/>
              <a:gd name="connsiteY79" fmla="*/ 684218 h 4939827"/>
              <a:gd name="connsiteX80" fmla="*/ 11299915 w 12192000"/>
              <a:gd name="connsiteY80" fmla="*/ 692177 h 4939827"/>
              <a:gd name="connsiteX81" fmla="*/ 11386973 w 12192000"/>
              <a:gd name="connsiteY81" fmla="*/ 708209 h 4939827"/>
              <a:gd name="connsiteX82" fmla="*/ 11500105 w 12192000"/>
              <a:gd name="connsiteY82" fmla="*/ 735014 h 4939827"/>
              <a:gd name="connsiteX83" fmla="*/ 11621735 w 12192000"/>
              <a:gd name="connsiteY83" fmla="*/ 789584 h 4939827"/>
              <a:gd name="connsiteX84" fmla="*/ 11691200 w 12192000"/>
              <a:gd name="connsiteY84" fmla="*/ 867902 h 4939827"/>
              <a:gd name="connsiteX85" fmla="*/ 11819427 w 12192000"/>
              <a:gd name="connsiteY85" fmla="*/ 911634 h 4939827"/>
              <a:gd name="connsiteX86" fmla="*/ 11969720 w 12192000"/>
              <a:gd name="connsiteY86" fmla="*/ 964737 h 4939827"/>
              <a:gd name="connsiteX87" fmla="*/ 12055766 w 12192000"/>
              <a:gd name="connsiteY87" fmla="*/ 991268 h 4939827"/>
              <a:gd name="connsiteX88" fmla="*/ 12171539 w 12192000"/>
              <a:gd name="connsiteY88" fmla="*/ 995427 h 4939827"/>
              <a:gd name="connsiteX89" fmla="*/ 12187831 w 12192000"/>
              <a:gd name="connsiteY89" fmla="*/ 996580 h 4939827"/>
              <a:gd name="connsiteX90" fmla="*/ 12192000 w 12192000"/>
              <a:gd name="connsiteY90" fmla="*/ 996726 h 4939827"/>
              <a:gd name="connsiteX91" fmla="*/ 12192000 w 12192000"/>
              <a:gd name="connsiteY91" fmla="*/ 4939827 h 4939827"/>
              <a:gd name="connsiteX92" fmla="*/ 0 w 12192000"/>
              <a:gd name="connsiteY92" fmla="*/ 4939827 h 4939827"/>
              <a:gd name="connsiteX93" fmla="*/ 0 w 12192000"/>
              <a:gd name="connsiteY93" fmla="*/ 512043 h 4939827"/>
              <a:gd name="connsiteX94" fmla="*/ 7381 w 12192000"/>
              <a:gd name="connsiteY94" fmla="*/ 512580 h 4939827"/>
              <a:gd name="connsiteX95" fmla="*/ 100029 w 12192000"/>
              <a:gd name="connsiteY95" fmla="*/ 504758 h 4939827"/>
              <a:gd name="connsiteX96" fmla="*/ 155244 w 12192000"/>
              <a:gd name="connsiteY96" fmla="*/ 525130 h 4939827"/>
              <a:gd name="connsiteX97" fmla="*/ 254366 w 12192000"/>
              <a:gd name="connsiteY97" fmla="*/ 534449 h 4939827"/>
              <a:gd name="connsiteX98" fmla="*/ 447292 w 12192000"/>
              <a:gd name="connsiteY98" fmla="*/ 542725 h 4939827"/>
              <a:gd name="connsiteX99" fmla="*/ 628105 w 12192000"/>
              <a:gd name="connsiteY99" fmla="*/ 547853 h 4939827"/>
              <a:gd name="connsiteX100" fmla="*/ 783146 w 12192000"/>
              <a:gd name="connsiteY100" fmla="*/ 591799 h 4939827"/>
              <a:gd name="connsiteX101" fmla="*/ 1043676 w 12192000"/>
              <a:gd name="connsiteY101" fmla="*/ 591887 h 4939827"/>
              <a:gd name="connsiteX102" fmla="*/ 1281816 w 12192000"/>
              <a:gd name="connsiteY102" fmla="*/ 520946 h 4939827"/>
              <a:gd name="connsiteX103" fmla="*/ 1486347 w 12192000"/>
              <a:gd name="connsiteY103" fmla="*/ 487310 h 4939827"/>
              <a:gd name="connsiteX104" fmla="*/ 1568079 w 12192000"/>
              <a:gd name="connsiteY104" fmla="*/ 462531 h 4939827"/>
              <a:gd name="connsiteX105" fmla="*/ 1622516 w 12192000"/>
              <a:gd name="connsiteY105" fmla="*/ 466058 h 4939827"/>
              <a:gd name="connsiteX106" fmla="*/ 1655457 w 12192000"/>
              <a:gd name="connsiteY106" fmla="*/ 465359 h 4939827"/>
              <a:gd name="connsiteX107" fmla="*/ 1717454 w 12192000"/>
              <a:gd name="connsiteY107" fmla="*/ 417203 h 4939827"/>
              <a:gd name="connsiteX108" fmla="*/ 1913794 w 12192000"/>
              <a:gd name="connsiteY108" fmla="*/ 365255 h 4939827"/>
              <a:gd name="connsiteX109" fmla="*/ 2129762 w 12192000"/>
              <a:gd name="connsiteY109" fmla="*/ 367832 h 4939827"/>
              <a:gd name="connsiteX110" fmla="*/ 2376970 w 12192000"/>
              <a:gd name="connsiteY110" fmla="*/ 350129 h 4939827"/>
              <a:gd name="connsiteX111" fmla="*/ 2480155 w 12192000"/>
              <a:gd name="connsiteY111" fmla="*/ 359227 h 4939827"/>
              <a:gd name="connsiteX112" fmla="*/ 2586782 w 12192000"/>
              <a:gd name="connsiteY112" fmla="*/ 339352 h 4939827"/>
              <a:gd name="connsiteX113" fmla="*/ 2654496 w 12192000"/>
              <a:gd name="connsiteY113" fmla="*/ 315431 h 4939827"/>
              <a:gd name="connsiteX114" fmla="*/ 2788947 w 12192000"/>
              <a:gd name="connsiteY114" fmla="*/ 250375 h 4939827"/>
              <a:gd name="connsiteX115" fmla="*/ 2885389 w 12192000"/>
              <a:gd name="connsiteY115" fmla="*/ 255259 h 4939827"/>
              <a:gd name="connsiteX116" fmla="*/ 3045916 w 12192000"/>
              <a:gd name="connsiteY116" fmla="*/ 261030 h 4939827"/>
              <a:gd name="connsiteX117" fmla="*/ 3074187 w 12192000"/>
              <a:gd name="connsiteY117" fmla="*/ 243226 h 4939827"/>
              <a:gd name="connsiteX118" fmla="*/ 3103677 w 12192000"/>
              <a:gd name="connsiteY118" fmla="*/ 209527 h 4939827"/>
              <a:gd name="connsiteX119" fmla="*/ 3126759 w 12192000"/>
              <a:gd name="connsiteY119" fmla="*/ 211226 h 4939827"/>
              <a:gd name="connsiteX120" fmla="*/ 3164020 w 12192000"/>
              <a:gd name="connsiteY120" fmla="*/ 212779 h 4939827"/>
              <a:gd name="connsiteX121" fmla="*/ 3285019 w 12192000"/>
              <a:gd name="connsiteY121" fmla="*/ 220535 h 4939827"/>
              <a:gd name="connsiteX122" fmla="*/ 3365154 w 12192000"/>
              <a:gd name="connsiteY122" fmla="*/ 226416 h 4939827"/>
              <a:gd name="connsiteX123" fmla="*/ 3367507 w 12192000"/>
              <a:gd name="connsiteY123" fmla="*/ 225416 h 4939827"/>
              <a:gd name="connsiteX124" fmla="*/ 3387567 w 12192000"/>
              <a:gd name="connsiteY124" fmla="*/ 227103 h 4939827"/>
              <a:gd name="connsiteX125" fmla="*/ 3424753 w 12192000"/>
              <a:gd name="connsiteY125" fmla="*/ 244380 h 4939827"/>
              <a:gd name="connsiteX126" fmla="*/ 3498001 w 12192000"/>
              <a:gd name="connsiteY126" fmla="*/ 231941 h 4939827"/>
              <a:gd name="connsiteX127" fmla="*/ 3561557 w 12192000"/>
              <a:gd name="connsiteY127" fmla="*/ 228095 h 4939827"/>
              <a:gd name="connsiteX128" fmla="*/ 3611920 w 12192000"/>
              <a:gd name="connsiteY128" fmla="*/ 218094 h 4939827"/>
              <a:gd name="connsiteX129" fmla="*/ 3620528 w 12192000"/>
              <a:gd name="connsiteY129" fmla="*/ 218788 h 4939827"/>
              <a:gd name="connsiteX130" fmla="*/ 3620766 w 12192000"/>
              <a:gd name="connsiteY130" fmla="*/ 218511 h 4939827"/>
              <a:gd name="connsiteX131" fmla="*/ 3629977 w 12192000"/>
              <a:gd name="connsiteY131" fmla="*/ 218664 h 4939827"/>
              <a:gd name="connsiteX132" fmla="*/ 3636217 w 12192000"/>
              <a:gd name="connsiteY132" fmla="*/ 220048 h 4939827"/>
              <a:gd name="connsiteX133" fmla="*/ 3709484 w 12192000"/>
              <a:gd name="connsiteY133" fmla="*/ 186927 h 4939827"/>
              <a:gd name="connsiteX134" fmla="*/ 3761342 w 12192000"/>
              <a:gd name="connsiteY134" fmla="*/ 177474 h 4939827"/>
              <a:gd name="connsiteX135" fmla="*/ 3799748 w 12192000"/>
              <a:gd name="connsiteY135" fmla="*/ 167154 h 4939827"/>
              <a:gd name="connsiteX136" fmla="*/ 3812225 w 12192000"/>
              <a:gd name="connsiteY136" fmla="*/ 189020 h 4939827"/>
              <a:gd name="connsiteX137" fmla="*/ 3864537 w 12192000"/>
              <a:gd name="connsiteY137" fmla="*/ 200742 h 4939827"/>
              <a:gd name="connsiteX138" fmla="*/ 4028476 w 12192000"/>
              <a:gd name="connsiteY138" fmla="*/ 223679 h 4939827"/>
              <a:gd name="connsiteX139" fmla="*/ 4191582 w 12192000"/>
              <a:gd name="connsiteY139" fmla="*/ 238952 h 4939827"/>
              <a:gd name="connsiteX140" fmla="*/ 4251024 w 12192000"/>
              <a:gd name="connsiteY140" fmla="*/ 240874 h 4939827"/>
              <a:gd name="connsiteX141" fmla="*/ 4355275 w 12192000"/>
              <a:gd name="connsiteY141" fmla="*/ 260205 h 4939827"/>
              <a:gd name="connsiteX142" fmla="*/ 4423807 w 12192000"/>
              <a:gd name="connsiteY142" fmla="*/ 270366 h 4939827"/>
              <a:gd name="connsiteX143" fmla="*/ 4558432 w 12192000"/>
              <a:gd name="connsiteY143" fmla="*/ 269194 h 4939827"/>
              <a:gd name="connsiteX144" fmla="*/ 4635061 w 12192000"/>
              <a:gd name="connsiteY144" fmla="*/ 280682 h 4939827"/>
              <a:gd name="connsiteX145" fmla="*/ 4807427 w 12192000"/>
              <a:gd name="connsiteY145" fmla="*/ 276835 h 4939827"/>
              <a:gd name="connsiteX146" fmla="*/ 5028933 w 12192000"/>
              <a:gd name="connsiteY146" fmla="*/ 183887 h 4939827"/>
              <a:gd name="connsiteX147" fmla="*/ 5093642 w 12192000"/>
              <a:gd name="connsiteY147" fmla="*/ 177214 h 4939827"/>
              <a:gd name="connsiteX148" fmla="*/ 5102642 w 12192000"/>
              <a:gd name="connsiteY148" fmla="*/ 186816 h 4939827"/>
              <a:gd name="connsiteX149" fmla="*/ 5193590 w 12192000"/>
              <a:gd name="connsiteY149" fmla="*/ 136361 h 4939827"/>
              <a:gd name="connsiteX150" fmla="*/ 5323922 w 12192000"/>
              <a:gd name="connsiteY150" fmla="*/ 146332 h 4939827"/>
              <a:gd name="connsiteX151" fmla="*/ 5421860 w 12192000"/>
              <a:gd name="connsiteY151" fmla="*/ 167298 h 4939827"/>
              <a:gd name="connsiteX152" fmla="*/ 5476948 w 12192000"/>
              <a:gd name="connsiteY152" fmla="*/ 173249 h 4939827"/>
              <a:gd name="connsiteX153" fmla="*/ 5516842 w 12192000"/>
              <a:gd name="connsiteY153" fmla="*/ 184018 h 4939827"/>
              <a:gd name="connsiteX154" fmla="*/ 5619415 w 12192000"/>
              <a:gd name="connsiteY154" fmla="*/ 176781 h 4939827"/>
              <a:gd name="connsiteX155" fmla="*/ 5789867 w 12192000"/>
              <a:gd name="connsiteY155" fmla="*/ 150304 h 4939827"/>
              <a:gd name="connsiteX156" fmla="*/ 5825953 w 12192000"/>
              <a:gd name="connsiteY156" fmla="*/ 147907 h 4939827"/>
              <a:gd name="connsiteX157" fmla="*/ 5856168 w 12192000"/>
              <a:gd name="connsiteY157" fmla="*/ 158719 h 4939827"/>
              <a:gd name="connsiteX158" fmla="*/ 5862476 w 12192000"/>
              <a:gd name="connsiteY158" fmla="*/ 172447 h 4939827"/>
              <a:gd name="connsiteX159" fmla="*/ 5882195 w 12192000"/>
              <a:gd name="connsiteY159" fmla="*/ 173195 h 4939827"/>
              <a:gd name="connsiteX160" fmla="*/ 5887271 w 12192000"/>
              <a:gd name="connsiteY160" fmla="*/ 176084 h 4939827"/>
              <a:gd name="connsiteX161" fmla="*/ 5916552 w 12192000"/>
              <a:gd name="connsiteY161" fmla="*/ 189955 h 4939827"/>
              <a:gd name="connsiteX162" fmla="*/ 5983240 w 12192000"/>
              <a:gd name="connsiteY162" fmla="*/ 152755 h 4939827"/>
              <a:gd name="connsiteX163" fmla="*/ 6152287 w 12192000"/>
              <a:gd name="connsiteY163" fmla="*/ 116736 h 4939827"/>
              <a:gd name="connsiteX164" fmla="*/ 6415830 w 12192000"/>
              <a:gd name="connsiteY164" fmla="*/ 136006 h 4939827"/>
              <a:gd name="connsiteX165" fmla="*/ 6756965 w 12192000"/>
              <a:gd name="connsiteY165" fmla="*/ 57636 h 4939827"/>
              <a:gd name="connsiteX166" fmla="*/ 6965101 w 12192000"/>
              <a:gd name="connsiteY166" fmla="*/ 25718 h 4939827"/>
              <a:gd name="connsiteX167" fmla="*/ 6986370 w 12192000"/>
              <a:gd name="connsiteY167" fmla="*/ 12659 h 4939827"/>
              <a:gd name="connsiteX168" fmla="*/ 6989536 w 12192000"/>
              <a:gd name="connsiteY168" fmla="*/ 14528 h 4939827"/>
              <a:gd name="connsiteX169" fmla="*/ 7015933 w 12192000"/>
              <a:gd name="connsiteY169" fmla="*/ 9653 h 4939827"/>
              <a:gd name="connsiteX170" fmla="*/ 7020592 w 12192000"/>
              <a:gd name="connsiteY170" fmla="*/ 1651 h 4939827"/>
              <a:gd name="connsiteX171" fmla="*/ 7025905 w 12192000"/>
              <a:gd name="connsiteY17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43464 w 12192000"/>
              <a:gd name="connsiteY12" fmla="*/ 68367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16552 w 12192000"/>
              <a:gd name="connsiteY160" fmla="*/ 189955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965101 w 12192000"/>
              <a:gd name="connsiteY165" fmla="*/ 25718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16552 w 12192000"/>
              <a:gd name="connsiteY160" fmla="*/ 189955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965101 w 12192000"/>
              <a:gd name="connsiteY165" fmla="*/ 25718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16552 w 12192000"/>
              <a:gd name="connsiteY160" fmla="*/ 189955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819400 w 12192000"/>
              <a:gd name="connsiteY165" fmla="*/ 30742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36361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21577 w 12192000"/>
              <a:gd name="connsiteY160" fmla="*/ 169858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819400 w 12192000"/>
              <a:gd name="connsiteY165" fmla="*/ 30742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3864537 w 12192000"/>
              <a:gd name="connsiteY136" fmla="*/ 200742 h 4939827"/>
              <a:gd name="connsiteX137" fmla="*/ 4028476 w 12192000"/>
              <a:gd name="connsiteY137" fmla="*/ 223679 h 4939827"/>
              <a:gd name="connsiteX138" fmla="*/ 4191582 w 12192000"/>
              <a:gd name="connsiteY138" fmla="*/ 238952 h 4939827"/>
              <a:gd name="connsiteX139" fmla="*/ 4251024 w 12192000"/>
              <a:gd name="connsiteY139" fmla="*/ 240874 h 4939827"/>
              <a:gd name="connsiteX140" fmla="*/ 4355275 w 12192000"/>
              <a:gd name="connsiteY140" fmla="*/ 260205 h 4939827"/>
              <a:gd name="connsiteX141" fmla="*/ 4423807 w 12192000"/>
              <a:gd name="connsiteY141" fmla="*/ 270366 h 4939827"/>
              <a:gd name="connsiteX142" fmla="*/ 4558432 w 12192000"/>
              <a:gd name="connsiteY142" fmla="*/ 269194 h 4939827"/>
              <a:gd name="connsiteX143" fmla="*/ 4635061 w 12192000"/>
              <a:gd name="connsiteY143" fmla="*/ 280682 h 4939827"/>
              <a:gd name="connsiteX144" fmla="*/ 4807427 w 12192000"/>
              <a:gd name="connsiteY144" fmla="*/ 276835 h 4939827"/>
              <a:gd name="connsiteX145" fmla="*/ 5028933 w 12192000"/>
              <a:gd name="connsiteY145" fmla="*/ 183887 h 4939827"/>
              <a:gd name="connsiteX146" fmla="*/ 5093642 w 12192000"/>
              <a:gd name="connsiteY146" fmla="*/ 177214 h 4939827"/>
              <a:gd name="connsiteX147" fmla="*/ 5102642 w 12192000"/>
              <a:gd name="connsiteY147" fmla="*/ 186816 h 4939827"/>
              <a:gd name="connsiteX148" fmla="*/ 5193590 w 12192000"/>
              <a:gd name="connsiteY148" fmla="*/ 156458 h 4939827"/>
              <a:gd name="connsiteX149" fmla="*/ 5323922 w 12192000"/>
              <a:gd name="connsiteY149" fmla="*/ 146332 h 4939827"/>
              <a:gd name="connsiteX150" fmla="*/ 5421860 w 12192000"/>
              <a:gd name="connsiteY150" fmla="*/ 167298 h 4939827"/>
              <a:gd name="connsiteX151" fmla="*/ 5476948 w 12192000"/>
              <a:gd name="connsiteY151" fmla="*/ 173249 h 4939827"/>
              <a:gd name="connsiteX152" fmla="*/ 5516842 w 12192000"/>
              <a:gd name="connsiteY152" fmla="*/ 184018 h 4939827"/>
              <a:gd name="connsiteX153" fmla="*/ 5619415 w 12192000"/>
              <a:gd name="connsiteY153" fmla="*/ 176781 h 4939827"/>
              <a:gd name="connsiteX154" fmla="*/ 5789867 w 12192000"/>
              <a:gd name="connsiteY154" fmla="*/ 150304 h 4939827"/>
              <a:gd name="connsiteX155" fmla="*/ 5825953 w 12192000"/>
              <a:gd name="connsiteY155" fmla="*/ 147907 h 4939827"/>
              <a:gd name="connsiteX156" fmla="*/ 5856168 w 12192000"/>
              <a:gd name="connsiteY156" fmla="*/ 158719 h 4939827"/>
              <a:gd name="connsiteX157" fmla="*/ 5862476 w 12192000"/>
              <a:gd name="connsiteY157" fmla="*/ 172447 h 4939827"/>
              <a:gd name="connsiteX158" fmla="*/ 5882195 w 12192000"/>
              <a:gd name="connsiteY158" fmla="*/ 173195 h 4939827"/>
              <a:gd name="connsiteX159" fmla="*/ 5887271 w 12192000"/>
              <a:gd name="connsiteY159" fmla="*/ 176084 h 4939827"/>
              <a:gd name="connsiteX160" fmla="*/ 5921577 w 12192000"/>
              <a:gd name="connsiteY160" fmla="*/ 169858 h 4939827"/>
              <a:gd name="connsiteX161" fmla="*/ 5983240 w 12192000"/>
              <a:gd name="connsiteY161" fmla="*/ 152755 h 4939827"/>
              <a:gd name="connsiteX162" fmla="*/ 6152287 w 12192000"/>
              <a:gd name="connsiteY162" fmla="*/ 116736 h 4939827"/>
              <a:gd name="connsiteX163" fmla="*/ 6415830 w 12192000"/>
              <a:gd name="connsiteY163" fmla="*/ 136006 h 4939827"/>
              <a:gd name="connsiteX164" fmla="*/ 6756965 w 12192000"/>
              <a:gd name="connsiteY164" fmla="*/ 57636 h 4939827"/>
              <a:gd name="connsiteX165" fmla="*/ 6819400 w 12192000"/>
              <a:gd name="connsiteY165" fmla="*/ 30742 h 4939827"/>
              <a:gd name="connsiteX166" fmla="*/ 6986370 w 12192000"/>
              <a:gd name="connsiteY166" fmla="*/ 12659 h 4939827"/>
              <a:gd name="connsiteX167" fmla="*/ 6989536 w 12192000"/>
              <a:gd name="connsiteY167" fmla="*/ 14528 h 4939827"/>
              <a:gd name="connsiteX168" fmla="*/ 7015933 w 12192000"/>
              <a:gd name="connsiteY168" fmla="*/ 9653 h 4939827"/>
              <a:gd name="connsiteX169" fmla="*/ 7020592 w 12192000"/>
              <a:gd name="connsiteY169" fmla="*/ 1651 h 4939827"/>
              <a:gd name="connsiteX170" fmla="*/ 7025905 w 12192000"/>
              <a:gd name="connsiteY17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812225 w 12192000"/>
              <a:gd name="connsiteY135" fmla="*/ 189020 h 4939827"/>
              <a:gd name="connsiteX136" fmla="*/ 4028476 w 12192000"/>
              <a:gd name="connsiteY136" fmla="*/ 223679 h 4939827"/>
              <a:gd name="connsiteX137" fmla="*/ 4191582 w 12192000"/>
              <a:gd name="connsiteY137" fmla="*/ 238952 h 4939827"/>
              <a:gd name="connsiteX138" fmla="*/ 4251024 w 12192000"/>
              <a:gd name="connsiteY138" fmla="*/ 240874 h 4939827"/>
              <a:gd name="connsiteX139" fmla="*/ 4355275 w 12192000"/>
              <a:gd name="connsiteY139" fmla="*/ 260205 h 4939827"/>
              <a:gd name="connsiteX140" fmla="*/ 4423807 w 12192000"/>
              <a:gd name="connsiteY140" fmla="*/ 270366 h 4939827"/>
              <a:gd name="connsiteX141" fmla="*/ 4558432 w 12192000"/>
              <a:gd name="connsiteY141" fmla="*/ 269194 h 4939827"/>
              <a:gd name="connsiteX142" fmla="*/ 4635061 w 12192000"/>
              <a:gd name="connsiteY142" fmla="*/ 280682 h 4939827"/>
              <a:gd name="connsiteX143" fmla="*/ 4807427 w 12192000"/>
              <a:gd name="connsiteY143" fmla="*/ 276835 h 4939827"/>
              <a:gd name="connsiteX144" fmla="*/ 5028933 w 12192000"/>
              <a:gd name="connsiteY144" fmla="*/ 183887 h 4939827"/>
              <a:gd name="connsiteX145" fmla="*/ 5093642 w 12192000"/>
              <a:gd name="connsiteY145" fmla="*/ 177214 h 4939827"/>
              <a:gd name="connsiteX146" fmla="*/ 5102642 w 12192000"/>
              <a:gd name="connsiteY146" fmla="*/ 186816 h 4939827"/>
              <a:gd name="connsiteX147" fmla="*/ 5193590 w 12192000"/>
              <a:gd name="connsiteY147" fmla="*/ 156458 h 4939827"/>
              <a:gd name="connsiteX148" fmla="*/ 5323922 w 12192000"/>
              <a:gd name="connsiteY148" fmla="*/ 146332 h 4939827"/>
              <a:gd name="connsiteX149" fmla="*/ 5421860 w 12192000"/>
              <a:gd name="connsiteY149" fmla="*/ 167298 h 4939827"/>
              <a:gd name="connsiteX150" fmla="*/ 5476948 w 12192000"/>
              <a:gd name="connsiteY150" fmla="*/ 173249 h 4939827"/>
              <a:gd name="connsiteX151" fmla="*/ 5516842 w 12192000"/>
              <a:gd name="connsiteY151" fmla="*/ 184018 h 4939827"/>
              <a:gd name="connsiteX152" fmla="*/ 5619415 w 12192000"/>
              <a:gd name="connsiteY152" fmla="*/ 176781 h 4939827"/>
              <a:gd name="connsiteX153" fmla="*/ 5789867 w 12192000"/>
              <a:gd name="connsiteY153" fmla="*/ 150304 h 4939827"/>
              <a:gd name="connsiteX154" fmla="*/ 5825953 w 12192000"/>
              <a:gd name="connsiteY154" fmla="*/ 147907 h 4939827"/>
              <a:gd name="connsiteX155" fmla="*/ 5856168 w 12192000"/>
              <a:gd name="connsiteY155" fmla="*/ 158719 h 4939827"/>
              <a:gd name="connsiteX156" fmla="*/ 5862476 w 12192000"/>
              <a:gd name="connsiteY156" fmla="*/ 172447 h 4939827"/>
              <a:gd name="connsiteX157" fmla="*/ 5882195 w 12192000"/>
              <a:gd name="connsiteY157" fmla="*/ 173195 h 4939827"/>
              <a:gd name="connsiteX158" fmla="*/ 5887271 w 12192000"/>
              <a:gd name="connsiteY158" fmla="*/ 176084 h 4939827"/>
              <a:gd name="connsiteX159" fmla="*/ 5921577 w 12192000"/>
              <a:gd name="connsiteY159" fmla="*/ 169858 h 4939827"/>
              <a:gd name="connsiteX160" fmla="*/ 5983240 w 12192000"/>
              <a:gd name="connsiteY160" fmla="*/ 152755 h 4939827"/>
              <a:gd name="connsiteX161" fmla="*/ 6152287 w 12192000"/>
              <a:gd name="connsiteY161" fmla="*/ 116736 h 4939827"/>
              <a:gd name="connsiteX162" fmla="*/ 6415830 w 12192000"/>
              <a:gd name="connsiteY162" fmla="*/ 136006 h 4939827"/>
              <a:gd name="connsiteX163" fmla="*/ 6756965 w 12192000"/>
              <a:gd name="connsiteY163" fmla="*/ 57636 h 4939827"/>
              <a:gd name="connsiteX164" fmla="*/ 6819400 w 12192000"/>
              <a:gd name="connsiteY164" fmla="*/ 30742 h 4939827"/>
              <a:gd name="connsiteX165" fmla="*/ 6986370 w 12192000"/>
              <a:gd name="connsiteY165" fmla="*/ 12659 h 4939827"/>
              <a:gd name="connsiteX166" fmla="*/ 6989536 w 12192000"/>
              <a:gd name="connsiteY166" fmla="*/ 14528 h 4939827"/>
              <a:gd name="connsiteX167" fmla="*/ 7015933 w 12192000"/>
              <a:gd name="connsiteY167" fmla="*/ 9653 h 4939827"/>
              <a:gd name="connsiteX168" fmla="*/ 7020592 w 12192000"/>
              <a:gd name="connsiteY168" fmla="*/ 1651 h 4939827"/>
              <a:gd name="connsiteX169" fmla="*/ 7025905 w 12192000"/>
              <a:gd name="connsiteY16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24753 w 12192000"/>
              <a:gd name="connsiteY124" fmla="*/ 244380 h 4939827"/>
              <a:gd name="connsiteX125" fmla="*/ 3498001 w 12192000"/>
              <a:gd name="connsiteY125" fmla="*/ 231941 h 4939827"/>
              <a:gd name="connsiteX126" fmla="*/ 3561557 w 12192000"/>
              <a:gd name="connsiteY126" fmla="*/ 228095 h 4939827"/>
              <a:gd name="connsiteX127" fmla="*/ 3611920 w 12192000"/>
              <a:gd name="connsiteY127" fmla="*/ 218094 h 4939827"/>
              <a:gd name="connsiteX128" fmla="*/ 3620528 w 12192000"/>
              <a:gd name="connsiteY128" fmla="*/ 218788 h 4939827"/>
              <a:gd name="connsiteX129" fmla="*/ 3620766 w 12192000"/>
              <a:gd name="connsiteY129" fmla="*/ 218511 h 4939827"/>
              <a:gd name="connsiteX130" fmla="*/ 3629977 w 12192000"/>
              <a:gd name="connsiteY130" fmla="*/ 218664 h 4939827"/>
              <a:gd name="connsiteX131" fmla="*/ 3636217 w 12192000"/>
              <a:gd name="connsiteY131" fmla="*/ 220048 h 4939827"/>
              <a:gd name="connsiteX132" fmla="*/ 3709484 w 12192000"/>
              <a:gd name="connsiteY132" fmla="*/ 186927 h 4939827"/>
              <a:gd name="connsiteX133" fmla="*/ 3761342 w 12192000"/>
              <a:gd name="connsiteY133" fmla="*/ 177474 h 4939827"/>
              <a:gd name="connsiteX134" fmla="*/ 3799748 w 12192000"/>
              <a:gd name="connsiteY134" fmla="*/ 167154 h 4939827"/>
              <a:gd name="connsiteX135" fmla="*/ 3922756 w 12192000"/>
              <a:gd name="connsiteY135" fmla="*/ 194044 h 4939827"/>
              <a:gd name="connsiteX136" fmla="*/ 4028476 w 12192000"/>
              <a:gd name="connsiteY136" fmla="*/ 223679 h 4939827"/>
              <a:gd name="connsiteX137" fmla="*/ 4191582 w 12192000"/>
              <a:gd name="connsiteY137" fmla="*/ 238952 h 4939827"/>
              <a:gd name="connsiteX138" fmla="*/ 4251024 w 12192000"/>
              <a:gd name="connsiteY138" fmla="*/ 240874 h 4939827"/>
              <a:gd name="connsiteX139" fmla="*/ 4355275 w 12192000"/>
              <a:gd name="connsiteY139" fmla="*/ 260205 h 4939827"/>
              <a:gd name="connsiteX140" fmla="*/ 4423807 w 12192000"/>
              <a:gd name="connsiteY140" fmla="*/ 270366 h 4939827"/>
              <a:gd name="connsiteX141" fmla="*/ 4558432 w 12192000"/>
              <a:gd name="connsiteY141" fmla="*/ 269194 h 4939827"/>
              <a:gd name="connsiteX142" fmla="*/ 4635061 w 12192000"/>
              <a:gd name="connsiteY142" fmla="*/ 280682 h 4939827"/>
              <a:gd name="connsiteX143" fmla="*/ 4807427 w 12192000"/>
              <a:gd name="connsiteY143" fmla="*/ 276835 h 4939827"/>
              <a:gd name="connsiteX144" fmla="*/ 5028933 w 12192000"/>
              <a:gd name="connsiteY144" fmla="*/ 183887 h 4939827"/>
              <a:gd name="connsiteX145" fmla="*/ 5093642 w 12192000"/>
              <a:gd name="connsiteY145" fmla="*/ 177214 h 4939827"/>
              <a:gd name="connsiteX146" fmla="*/ 5102642 w 12192000"/>
              <a:gd name="connsiteY146" fmla="*/ 186816 h 4939827"/>
              <a:gd name="connsiteX147" fmla="*/ 5193590 w 12192000"/>
              <a:gd name="connsiteY147" fmla="*/ 156458 h 4939827"/>
              <a:gd name="connsiteX148" fmla="*/ 5323922 w 12192000"/>
              <a:gd name="connsiteY148" fmla="*/ 146332 h 4939827"/>
              <a:gd name="connsiteX149" fmla="*/ 5421860 w 12192000"/>
              <a:gd name="connsiteY149" fmla="*/ 167298 h 4939827"/>
              <a:gd name="connsiteX150" fmla="*/ 5476948 w 12192000"/>
              <a:gd name="connsiteY150" fmla="*/ 173249 h 4939827"/>
              <a:gd name="connsiteX151" fmla="*/ 5516842 w 12192000"/>
              <a:gd name="connsiteY151" fmla="*/ 184018 h 4939827"/>
              <a:gd name="connsiteX152" fmla="*/ 5619415 w 12192000"/>
              <a:gd name="connsiteY152" fmla="*/ 176781 h 4939827"/>
              <a:gd name="connsiteX153" fmla="*/ 5789867 w 12192000"/>
              <a:gd name="connsiteY153" fmla="*/ 150304 h 4939827"/>
              <a:gd name="connsiteX154" fmla="*/ 5825953 w 12192000"/>
              <a:gd name="connsiteY154" fmla="*/ 147907 h 4939827"/>
              <a:gd name="connsiteX155" fmla="*/ 5856168 w 12192000"/>
              <a:gd name="connsiteY155" fmla="*/ 158719 h 4939827"/>
              <a:gd name="connsiteX156" fmla="*/ 5862476 w 12192000"/>
              <a:gd name="connsiteY156" fmla="*/ 172447 h 4939827"/>
              <a:gd name="connsiteX157" fmla="*/ 5882195 w 12192000"/>
              <a:gd name="connsiteY157" fmla="*/ 173195 h 4939827"/>
              <a:gd name="connsiteX158" fmla="*/ 5887271 w 12192000"/>
              <a:gd name="connsiteY158" fmla="*/ 176084 h 4939827"/>
              <a:gd name="connsiteX159" fmla="*/ 5921577 w 12192000"/>
              <a:gd name="connsiteY159" fmla="*/ 169858 h 4939827"/>
              <a:gd name="connsiteX160" fmla="*/ 5983240 w 12192000"/>
              <a:gd name="connsiteY160" fmla="*/ 152755 h 4939827"/>
              <a:gd name="connsiteX161" fmla="*/ 6152287 w 12192000"/>
              <a:gd name="connsiteY161" fmla="*/ 116736 h 4939827"/>
              <a:gd name="connsiteX162" fmla="*/ 6415830 w 12192000"/>
              <a:gd name="connsiteY162" fmla="*/ 136006 h 4939827"/>
              <a:gd name="connsiteX163" fmla="*/ 6756965 w 12192000"/>
              <a:gd name="connsiteY163" fmla="*/ 57636 h 4939827"/>
              <a:gd name="connsiteX164" fmla="*/ 6819400 w 12192000"/>
              <a:gd name="connsiteY164" fmla="*/ 30742 h 4939827"/>
              <a:gd name="connsiteX165" fmla="*/ 6986370 w 12192000"/>
              <a:gd name="connsiteY165" fmla="*/ 12659 h 4939827"/>
              <a:gd name="connsiteX166" fmla="*/ 6989536 w 12192000"/>
              <a:gd name="connsiteY166" fmla="*/ 14528 h 4939827"/>
              <a:gd name="connsiteX167" fmla="*/ 7015933 w 12192000"/>
              <a:gd name="connsiteY167" fmla="*/ 9653 h 4939827"/>
              <a:gd name="connsiteX168" fmla="*/ 7020592 w 12192000"/>
              <a:gd name="connsiteY168" fmla="*/ 1651 h 4939827"/>
              <a:gd name="connsiteX169" fmla="*/ 7025905 w 12192000"/>
              <a:gd name="connsiteY16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074187 w 12192000"/>
              <a:gd name="connsiteY116" fmla="*/ 243226 h 4939827"/>
              <a:gd name="connsiteX117" fmla="*/ 3103677 w 12192000"/>
              <a:gd name="connsiteY117" fmla="*/ 209527 h 4939827"/>
              <a:gd name="connsiteX118" fmla="*/ 3126759 w 12192000"/>
              <a:gd name="connsiteY118" fmla="*/ 211226 h 4939827"/>
              <a:gd name="connsiteX119" fmla="*/ 3164020 w 12192000"/>
              <a:gd name="connsiteY119" fmla="*/ 212779 h 4939827"/>
              <a:gd name="connsiteX120" fmla="*/ 3285019 w 12192000"/>
              <a:gd name="connsiteY120" fmla="*/ 220535 h 4939827"/>
              <a:gd name="connsiteX121" fmla="*/ 3365154 w 12192000"/>
              <a:gd name="connsiteY121" fmla="*/ 226416 h 4939827"/>
              <a:gd name="connsiteX122" fmla="*/ 3367507 w 12192000"/>
              <a:gd name="connsiteY122" fmla="*/ 225416 h 4939827"/>
              <a:gd name="connsiteX123" fmla="*/ 3387567 w 12192000"/>
              <a:gd name="connsiteY123" fmla="*/ 227103 h 4939827"/>
              <a:gd name="connsiteX124" fmla="*/ 3498001 w 12192000"/>
              <a:gd name="connsiteY124" fmla="*/ 231941 h 4939827"/>
              <a:gd name="connsiteX125" fmla="*/ 3561557 w 12192000"/>
              <a:gd name="connsiteY125" fmla="*/ 228095 h 4939827"/>
              <a:gd name="connsiteX126" fmla="*/ 3611920 w 12192000"/>
              <a:gd name="connsiteY126" fmla="*/ 218094 h 4939827"/>
              <a:gd name="connsiteX127" fmla="*/ 3620528 w 12192000"/>
              <a:gd name="connsiteY127" fmla="*/ 218788 h 4939827"/>
              <a:gd name="connsiteX128" fmla="*/ 3620766 w 12192000"/>
              <a:gd name="connsiteY128" fmla="*/ 218511 h 4939827"/>
              <a:gd name="connsiteX129" fmla="*/ 3629977 w 12192000"/>
              <a:gd name="connsiteY129" fmla="*/ 218664 h 4939827"/>
              <a:gd name="connsiteX130" fmla="*/ 3636217 w 12192000"/>
              <a:gd name="connsiteY130" fmla="*/ 220048 h 4939827"/>
              <a:gd name="connsiteX131" fmla="*/ 3709484 w 12192000"/>
              <a:gd name="connsiteY131" fmla="*/ 186927 h 4939827"/>
              <a:gd name="connsiteX132" fmla="*/ 3761342 w 12192000"/>
              <a:gd name="connsiteY132" fmla="*/ 177474 h 4939827"/>
              <a:gd name="connsiteX133" fmla="*/ 3799748 w 12192000"/>
              <a:gd name="connsiteY133" fmla="*/ 167154 h 4939827"/>
              <a:gd name="connsiteX134" fmla="*/ 3922756 w 12192000"/>
              <a:gd name="connsiteY134" fmla="*/ 194044 h 4939827"/>
              <a:gd name="connsiteX135" fmla="*/ 4028476 w 12192000"/>
              <a:gd name="connsiteY135" fmla="*/ 223679 h 4939827"/>
              <a:gd name="connsiteX136" fmla="*/ 4191582 w 12192000"/>
              <a:gd name="connsiteY136" fmla="*/ 238952 h 4939827"/>
              <a:gd name="connsiteX137" fmla="*/ 4251024 w 12192000"/>
              <a:gd name="connsiteY137" fmla="*/ 240874 h 4939827"/>
              <a:gd name="connsiteX138" fmla="*/ 4355275 w 12192000"/>
              <a:gd name="connsiteY138" fmla="*/ 260205 h 4939827"/>
              <a:gd name="connsiteX139" fmla="*/ 4423807 w 12192000"/>
              <a:gd name="connsiteY139" fmla="*/ 270366 h 4939827"/>
              <a:gd name="connsiteX140" fmla="*/ 4558432 w 12192000"/>
              <a:gd name="connsiteY140" fmla="*/ 269194 h 4939827"/>
              <a:gd name="connsiteX141" fmla="*/ 4635061 w 12192000"/>
              <a:gd name="connsiteY141" fmla="*/ 280682 h 4939827"/>
              <a:gd name="connsiteX142" fmla="*/ 4807427 w 12192000"/>
              <a:gd name="connsiteY142" fmla="*/ 276835 h 4939827"/>
              <a:gd name="connsiteX143" fmla="*/ 5028933 w 12192000"/>
              <a:gd name="connsiteY143" fmla="*/ 183887 h 4939827"/>
              <a:gd name="connsiteX144" fmla="*/ 5093642 w 12192000"/>
              <a:gd name="connsiteY144" fmla="*/ 177214 h 4939827"/>
              <a:gd name="connsiteX145" fmla="*/ 5102642 w 12192000"/>
              <a:gd name="connsiteY145" fmla="*/ 186816 h 4939827"/>
              <a:gd name="connsiteX146" fmla="*/ 5193590 w 12192000"/>
              <a:gd name="connsiteY146" fmla="*/ 156458 h 4939827"/>
              <a:gd name="connsiteX147" fmla="*/ 5323922 w 12192000"/>
              <a:gd name="connsiteY147" fmla="*/ 146332 h 4939827"/>
              <a:gd name="connsiteX148" fmla="*/ 5421860 w 12192000"/>
              <a:gd name="connsiteY148" fmla="*/ 167298 h 4939827"/>
              <a:gd name="connsiteX149" fmla="*/ 5476948 w 12192000"/>
              <a:gd name="connsiteY149" fmla="*/ 173249 h 4939827"/>
              <a:gd name="connsiteX150" fmla="*/ 5516842 w 12192000"/>
              <a:gd name="connsiteY150" fmla="*/ 184018 h 4939827"/>
              <a:gd name="connsiteX151" fmla="*/ 5619415 w 12192000"/>
              <a:gd name="connsiteY151" fmla="*/ 176781 h 4939827"/>
              <a:gd name="connsiteX152" fmla="*/ 5789867 w 12192000"/>
              <a:gd name="connsiteY152" fmla="*/ 150304 h 4939827"/>
              <a:gd name="connsiteX153" fmla="*/ 5825953 w 12192000"/>
              <a:gd name="connsiteY153" fmla="*/ 147907 h 4939827"/>
              <a:gd name="connsiteX154" fmla="*/ 5856168 w 12192000"/>
              <a:gd name="connsiteY154" fmla="*/ 158719 h 4939827"/>
              <a:gd name="connsiteX155" fmla="*/ 5862476 w 12192000"/>
              <a:gd name="connsiteY155" fmla="*/ 172447 h 4939827"/>
              <a:gd name="connsiteX156" fmla="*/ 5882195 w 12192000"/>
              <a:gd name="connsiteY156" fmla="*/ 173195 h 4939827"/>
              <a:gd name="connsiteX157" fmla="*/ 5887271 w 12192000"/>
              <a:gd name="connsiteY157" fmla="*/ 176084 h 4939827"/>
              <a:gd name="connsiteX158" fmla="*/ 5921577 w 12192000"/>
              <a:gd name="connsiteY158" fmla="*/ 169858 h 4939827"/>
              <a:gd name="connsiteX159" fmla="*/ 5983240 w 12192000"/>
              <a:gd name="connsiteY159" fmla="*/ 152755 h 4939827"/>
              <a:gd name="connsiteX160" fmla="*/ 6152287 w 12192000"/>
              <a:gd name="connsiteY160" fmla="*/ 116736 h 4939827"/>
              <a:gd name="connsiteX161" fmla="*/ 6415830 w 12192000"/>
              <a:gd name="connsiteY161" fmla="*/ 136006 h 4939827"/>
              <a:gd name="connsiteX162" fmla="*/ 6756965 w 12192000"/>
              <a:gd name="connsiteY162" fmla="*/ 57636 h 4939827"/>
              <a:gd name="connsiteX163" fmla="*/ 6819400 w 12192000"/>
              <a:gd name="connsiteY163" fmla="*/ 30742 h 4939827"/>
              <a:gd name="connsiteX164" fmla="*/ 6986370 w 12192000"/>
              <a:gd name="connsiteY164" fmla="*/ 12659 h 4939827"/>
              <a:gd name="connsiteX165" fmla="*/ 6989536 w 12192000"/>
              <a:gd name="connsiteY165" fmla="*/ 14528 h 4939827"/>
              <a:gd name="connsiteX166" fmla="*/ 7015933 w 12192000"/>
              <a:gd name="connsiteY166" fmla="*/ 9653 h 4939827"/>
              <a:gd name="connsiteX167" fmla="*/ 7020592 w 12192000"/>
              <a:gd name="connsiteY167" fmla="*/ 1651 h 4939827"/>
              <a:gd name="connsiteX168" fmla="*/ 7025905 w 12192000"/>
              <a:gd name="connsiteY168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45916 w 12192000"/>
              <a:gd name="connsiteY115" fmla="*/ 261030 h 4939827"/>
              <a:gd name="connsiteX116" fmla="*/ 3103677 w 12192000"/>
              <a:gd name="connsiteY116" fmla="*/ 209527 h 4939827"/>
              <a:gd name="connsiteX117" fmla="*/ 3126759 w 12192000"/>
              <a:gd name="connsiteY117" fmla="*/ 211226 h 4939827"/>
              <a:gd name="connsiteX118" fmla="*/ 3164020 w 12192000"/>
              <a:gd name="connsiteY118" fmla="*/ 212779 h 4939827"/>
              <a:gd name="connsiteX119" fmla="*/ 3285019 w 12192000"/>
              <a:gd name="connsiteY119" fmla="*/ 220535 h 4939827"/>
              <a:gd name="connsiteX120" fmla="*/ 3365154 w 12192000"/>
              <a:gd name="connsiteY120" fmla="*/ 226416 h 4939827"/>
              <a:gd name="connsiteX121" fmla="*/ 3367507 w 12192000"/>
              <a:gd name="connsiteY121" fmla="*/ 225416 h 4939827"/>
              <a:gd name="connsiteX122" fmla="*/ 3387567 w 12192000"/>
              <a:gd name="connsiteY122" fmla="*/ 227103 h 4939827"/>
              <a:gd name="connsiteX123" fmla="*/ 3498001 w 12192000"/>
              <a:gd name="connsiteY123" fmla="*/ 231941 h 4939827"/>
              <a:gd name="connsiteX124" fmla="*/ 3561557 w 12192000"/>
              <a:gd name="connsiteY124" fmla="*/ 228095 h 4939827"/>
              <a:gd name="connsiteX125" fmla="*/ 3611920 w 12192000"/>
              <a:gd name="connsiteY125" fmla="*/ 218094 h 4939827"/>
              <a:gd name="connsiteX126" fmla="*/ 3620528 w 12192000"/>
              <a:gd name="connsiteY126" fmla="*/ 218788 h 4939827"/>
              <a:gd name="connsiteX127" fmla="*/ 3620766 w 12192000"/>
              <a:gd name="connsiteY127" fmla="*/ 218511 h 4939827"/>
              <a:gd name="connsiteX128" fmla="*/ 3629977 w 12192000"/>
              <a:gd name="connsiteY128" fmla="*/ 218664 h 4939827"/>
              <a:gd name="connsiteX129" fmla="*/ 3636217 w 12192000"/>
              <a:gd name="connsiteY129" fmla="*/ 220048 h 4939827"/>
              <a:gd name="connsiteX130" fmla="*/ 3709484 w 12192000"/>
              <a:gd name="connsiteY130" fmla="*/ 186927 h 4939827"/>
              <a:gd name="connsiteX131" fmla="*/ 3761342 w 12192000"/>
              <a:gd name="connsiteY131" fmla="*/ 177474 h 4939827"/>
              <a:gd name="connsiteX132" fmla="*/ 3799748 w 12192000"/>
              <a:gd name="connsiteY132" fmla="*/ 167154 h 4939827"/>
              <a:gd name="connsiteX133" fmla="*/ 3922756 w 12192000"/>
              <a:gd name="connsiteY133" fmla="*/ 194044 h 4939827"/>
              <a:gd name="connsiteX134" fmla="*/ 4028476 w 12192000"/>
              <a:gd name="connsiteY134" fmla="*/ 223679 h 4939827"/>
              <a:gd name="connsiteX135" fmla="*/ 4191582 w 12192000"/>
              <a:gd name="connsiteY135" fmla="*/ 238952 h 4939827"/>
              <a:gd name="connsiteX136" fmla="*/ 4251024 w 12192000"/>
              <a:gd name="connsiteY136" fmla="*/ 240874 h 4939827"/>
              <a:gd name="connsiteX137" fmla="*/ 4355275 w 12192000"/>
              <a:gd name="connsiteY137" fmla="*/ 260205 h 4939827"/>
              <a:gd name="connsiteX138" fmla="*/ 4423807 w 12192000"/>
              <a:gd name="connsiteY138" fmla="*/ 270366 h 4939827"/>
              <a:gd name="connsiteX139" fmla="*/ 4558432 w 12192000"/>
              <a:gd name="connsiteY139" fmla="*/ 269194 h 4939827"/>
              <a:gd name="connsiteX140" fmla="*/ 4635061 w 12192000"/>
              <a:gd name="connsiteY140" fmla="*/ 280682 h 4939827"/>
              <a:gd name="connsiteX141" fmla="*/ 4807427 w 12192000"/>
              <a:gd name="connsiteY141" fmla="*/ 276835 h 4939827"/>
              <a:gd name="connsiteX142" fmla="*/ 5028933 w 12192000"/>
              <a:gd name="connsiteY142" fmla="*/ 183887 h 4939827"/>
              <a:gd name="connsiteX143" fmla="*/ 5093642 w 12192000"/>
              <a:gd name="connsiteY143" fmla="*/ 177214 h 4939827"/>
              <a:gd name="connsiteX144" fmla="*/ 5102642 w 12192000"/>
              <a:gd name="connsiteY144" fmla="*/ 186816 h 4939827"/>
              <a:gd name="connsiteX145" fmla="*/ 5193590 w 12192000"/>
              <a:gd name="connsiteY145" fmla="*/ 156458 h 4939827"/>
              <a:gd name="connsiteX146" fmla="*/ 5323922 w 12192000"/>
              <a:gd name="connsiteY146" fmla="*/ 146332 h 4939827"/>
              <a:gd name="connsiteX147" fmla="*/ 5421860 w 12192000"/>
              <a:gd name="connsiteY147" fmla="*/ 167298 h 4939827"/>
              <a:gd name="connsiteX148" fmla="*/ 5476948 w 12192000"/>
              <a:gd name="connsiteY148" fmla="*/ 173249 h 4939827"/>
              <a:gd name="connsiteX149" fmla="*/ 5516842 w 12192000"/>
              <a:gd name="connsiteY149" fmla="*/ 184018 h 4939827"/>
              <a:gd name="connsiteX150" fmla="*/ 5619415 w 12192000"/>
              <a:gd name="connsiteY150" fmla="*/ 176781 h 4939827"/>
              <a:gd name="connsiteX151" fmla="*/ 5789867 w 12192000"/>
              <a:gd name="connsiteY151" fmla="*/ 150304 h 4939827"/>
              <a:gd name="connsiteX152" fmla="*/ 5825953 w 12192000"/>
              <a:gd name="connsiteY152" fmla="*/ 147907 h 4939827"/>
              <a:gd name="connsiteX153" fmla="*/ 5856168 w 12192000"/>
              <a:gd name="connsiteY153" fmla="*/ 158719 h 4939827"/>
              <a:gd name="connsiteX154" fmla="*/ 5862476 w 12192000"/>
              <a:gd name="connsiteY154" fmla="*/ 172447 h 4939827"/>
              <a:gd name="connsiteX155" fmla="*/ 5882195 w 12192000"/>
              <a:gd name="connsiteY155" fmla="*/ 173195 h 4939827"/>
              <a:gd name="connsiteX156" fmla="*/ 5887271 w 12192000"/>
              <a:gd name="connsiteY156" fmla="*/ 176084 h 4939827"/>
              <a:gd name="connsiteX157" fmla="*/ 5921577 w 12192000"/>
              <a:gd name="connsiteY157" fmla="*/ 169858 h 4939827"/>
              <a:gd name="connsiteX158" fmla="*/ 5983240 w 12192000"/>
              <a:gd name="connsiteY158" fmla="*/ 152755 h 4939827"/>
              <a:gd name="connsiteX159" fmla="*/ 6152287 w 12192000"/>
              <a:gd name="connsiteY159" fmla="*/ 116736 h 4939827"/>
              <a:gd name="connsiteX160" fmla="*/ 6415830 w 12192000"/>
              <a:gd name="connsiteY160" fmla="*/ 136006 h 4939827"/>
              <a:gd name="connsiteX161" fmla="*/ 6756965 w 12192000"/>
              <a:gd name="connsiteY161" fmla="*/ 57636 h 4939827"/>
              <a:gd name="connsiteX162" fmla="*/ 6819400 w 12192000"/>
              <a:gd name="connsiteY162" fmla="*/ 30742 h 4939827"/>
              <a:gd name="connsiteX163" fmla="*/ 6986370 w 12192000"/>
              <a:gd name="connsiteY163" fmla="*/ 12659 h 4939827"/>
              <a:gd name="connsiteX164" fmla="*/ 6989536 w 12192000"/>
              <a:gd name="connsiteY164" fmla="*/ 14528 h 4939827"/>
              <a:gd name="connsiteX165" fmla="*/ 7015933 w 12192000"/>
              <a:gd name="connsiteY165" fmla="*/ 9653 h 4939827"/>
              <a:gd name="connsiteX166" fmla="*/ 7020592 w 12192000"/>
              <a:gd name="connsiteY166" fmla="*/ 1651 h 4939827"/>
              <a:gd name="connsiteX167" fmla="*/ 7025905 w 12192000"/>
              <a:gd name="connsiteY167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885389 w 12192000"/>
              <a:gd name="connsiteY114" fmla="*/ 255259 h 4939827"/>
              <a:gd name="connsiteX115" fmla="*/ 3030844 w 12192000"/>
              <a:gd name="connsiteY115" fmla="*/ 225861 h 4939827"/>
              <a:gd name="connsiteX116" fmla="*/ 3103677 w 12192000"/>
              <a:gd name="connsiteY116" fmla="*/ 209527 h 4939827"/>
              <a:gd name="connsiteX117" fmla="*/ 3126759 w 12192000"/>
              <a:gd name="connsiteY117" fmla="*/ 211226 h 4939827"/>
              <a:gd name="connsiteX118" fmla="*/ 3164020 w 12192000"/>
              <a:gd name="connsiteY118" fmla="*/ 212779 h 4939827"/>
              <a:gd name="connsiteX119" fmla="*/ 3285019 w 12192000"/>
              <a:gd name="connsiteY119" fmla="*/ 220535 h 4939827"/>
              <a:gd name="connsiteX120" fmla="*/ 3365154 w 12192000"/>
              <a:gd name="connsiteY120" fmla="*/ 226416 h 4939827"/>
              <a:gd name="connsiteX121" fmla="*/ 3367507 w 12192000"/>
              <a:gd name="connsiteY121" fmla="*/ 225416 h 4939827"/>
              <a:gd name="connsiteX122" fmla="*/ 3387567 w 12192000"/>
              <a:gd name="connsiteY122" fmla="*/ 227103 h 4939827"/>
              <a:gd name="connsiteX123" fmla="*/ 3498001 w 12192000"/>
              <a:gd name="connsiteY123" fmla="*/ 231941 h 4939827"/>
              <a:gd name="connsiteX124" fmla="*/ 3561557 w 12192000"/>
              <a:gd name="connsiteY124" fmla="*/ 228095 h 4939827"/>
              <a:gd name="connsiteX125" fmla="*/ 3611920 w 12192000"/>
              <a:gd name="connsiteY125" fmla="*/ 218094 h 4939827"/>
              <a:gd name="connsiteX126" fmla="*/ 3620528 w 12192000"/>
              <a:gd name="connsiteY126" fmla="*/ 218788 h 4939827"/>
              <a:gd name="connsiteX127" fmla="*/ 3620766 w 12192000"/>
              <a:gd name="connsiteY127" fmla="*/ 218511 h 4939827"/>
              <a:gd name="connsiteX128" fmla="*/ 3629977 w 12192000"/>
              <a:gd name="connsiteY128" fmla="*/ 218664 h 4939827"/>
              <a:gd name="connsiteX129" fmla="*/ 3636217 w 12192000"/>
              <a:gd name="connsiteY129" fmla="*/ 220048 h 4939827"/>
              <a:gd name="connsiteX130" fmla="*/ 3709484 w 12192000"/>
              <a:gd name="connsiteY130" fmla="*/ 186927 h 4939827"/>
              <a:gd name="connsiteX131" fmla="*/ 3761342 w 12192000"/>
              <a:gd name="connsiteY131" fmla="*/ 177474 h 4939827"/>
              <a:gd name="connsiteX132" fmla="*/ 3799748 w 12192000"/>
              <a:gd name="connsiteY132" fmla="*/ 167154 h 4939827"/>
              <a:gd name="connsiteX133" fmla="*/ 3922756 w 12192000"/>
              <a:gd name="connsiteY133" fmla="*/ 194044 h 4939827"/>
              <a:gd name="connsiteX134" fmla="*/ 4028476 w 12192000"/>
              <a:gd name="connsiteY134" fmla="*/ 223679 h 4939827"/>
              <a:gd name="connsiteX135" fmla="*/ 4191582 w 12192000"/>
              <a:gd name="connsiteY135" fmla="*/ 238952 h 4939827"/>
              <a:gd name="connsiteX136" fmla="*/ 4251024 w 12192000"/>
              <a:gd name="connsiteY136" fmla="*/ 240874 h 4939827"/>
              <a:gd name="connsiteX137" fmla="*/ 4355275 w 12192000"/>
              <a:gd name="connsiteY137" fmla="*/ 260205 h 4939827"/>
              <a:gd name="connsiteX138" fmla="*/ 4423807 w 12192000"/>
              <a:gd name="connsiteY138" fmla="*/ 270366 h 4939827"/>
              <a:gd name="connsiteX139" fmla="*/ 4558432 w 12192000"/>
              <a:gd name="connsiteY139" fmla="*/ 269194 h 4939827"/>
              <a:gd name="connsiteX140" fmla="*/ 4635061 w 12192000"/>
              <a:gd name="connsiteY140" fmla="*/ 280682 h 4939827"/>
              <a:gd name="connsiteX141" fmla="*/ 4807427 w 12192000"/>
              <a:gd name="connsiteY141" fmla="*/ 276835 h 4939827"/>
              <a:gd name="connsiteX142" fmla="*/ 5028933 w 12192000"/>
              <a:gd name="connsiteY142" fmla="*/ 183887 h 4939827"/>
              <a:gd name="connsiteX143" fmla="*/ 5093642 w 12192000"/>
              <a:gd name="connsiteY143" fmla="*/ 177214 h 4939827"/>
              <a:gd name="connsiteX144" fmla="*/ 5102642 w 12192000"/>
              <a:gd name="connsiteY144" fmla="*/ 186816 h 4939827"/>
              <a:gd name="connsiteX145" fmla="*/ 5193590 w 12192000"/>
              <a:gd name="connsiteY145" fmla="*/ 156458 h 4939827"/>
              <a:gd name="connsiteX146" fmla="*/ 5323922 w 12192000"/>
              <a:gd name="connsiteY146" fmla="*/ 146332 h 4939827"/>
              <a:gd name="connsiteX147" fmla="*/ 5421860 w 12192000"/>
              <a:gd name="connsiteY147" fmla="*/ 167298 h 4939827"/>
              <a:gd name="connsiteX148" fmla="*/ 5476948 w 12192000"/>
              <a:gd name="connsiteY148" fmla="*/ 173249 h 4939827"/>
              <a:gd name="connsiteX149" fmla="*/ 5516842 w 12192000"/>
              <a:gd name="connsiteY149" fmla="*/ 184018 h 4939827"/>
              <a:gd name="connsiteX150" fmla="*/ 5619415 w 12192000"/>
              <a:gd name="connsiteY150" fmla="*/ 176781 h 4939827"/>
              <a:gd name="connsiteX151" fmla="*/ 5789867 w 12192000"/>
              <a:gd name="connsiteY151" fmla="*/ 150304 h 4939827"/>
              <a:gd name="connsiteX152" fmla="*/ 5825953 w 12192000"/>
              <a:gd name="connsiteY152" fmla="*/ 147907 h 4939827"/>
              <a:gd name="connsiteX153" fmla="*/ 5856168 w 12192000"/>
              <a:gd name="connsiteY153" fmla="*/ 158719 h 4939827"/>
              <a:gd name="connsiteX154" fmla="*/ 5862476 w 12192000"/>
              <a:gd name="connsiteY154" fmla="*/ 172447 h 4939827"/>
              <a:gd name="connsiteX155" fmla="*/ 5882195 w 12192000"/>
              <a:gd name="connsiteY155" fmla="*/ 173195 h 4939827"/>
              <a:gd name="connsiteX156" fmla="*/ 5887271 w 12192000"/>
              <a:gd name="connsiteY156" fmla="*/ 176084 h 4939827"/>
              <a:gd name="connsiteX157" fmla="*/ 5921577 w 12192000"/>
              <a:gd name="connsiteY157" fmla="*/ 169858 h 4939827"/>
              <a:gd name="connsiteX158" fmla="*/ 5983240 w 12192000"/>
              <a:gd name="connsiteY158" fmla="*/ 152755 h 4939827"/>
              <a:gd name="connsiteX159" fmla="*/ 6152287 w 12192000"/>
              <a:gd name="connsiteY159" fmla="*/ 116736 h 4939827"/>
              <a:gd name="connsiteX160" fmla="*/ 6415830 w 12192000"/>
              <a:gd name="connsiteY160" fmla="*/ 136006 h 4939827"/>
              <a:gd name="connsiteX161" fmla="*/ 6756965 w 12192000"/>
              <a:gd name="connsiteY161" fmla="*/ 57636 h 4939827"/>
              <a:gd name="connsiteX162" fmla="*/ 6819400 w 12192000"/>
              <a:gd name="connsiteY162" fmla="*/ 30742 h 4939827"/>
              <a:gd name="connsiteX163" fmla="*/ 6986370 w 12192000"/>
              <a:gd name="connsiteY163" fmla="*/ 12659 h 4939827"/>
              <a:gd name="connsiteX164" fmla="*/ 6989536 w 12192000"/>
              <a:gd name="connsiteY164" fmla="*/ 14528 h 4939827"/>
              <a:gd name="connsiteX165" fmla="*/ 7015933 w 12192000"/>
              <a:gd name="connsiteY165" fmla="*/ 9653 h 4939827"/>
              <a:gd name="connsiteX166" fmla="*/ 7020592 w 12192000"/>
              <a:gd name="connsiteY166" fmla="*/ 1651 h 4939827"/>
              <a:gd name="connsiteX167" fmla="*/ 7025905 w 12192000"/>
              <a:gd name="connsiteY167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3030844 w 12192000"/>
              <a:gd name="connsiteY114" fmla="*/ 225861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54496 w 12192000"/>
              <a:gd name="connsiteY112" fmla="*/ 315431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62377 w 12192000"/>
              <a:gd name="connsiteY55" fmla="*/ 286635 h 4939827"/>
              <a:gd name="connsiteX56" fmla="*/ 9287089 w 12192000"/>
              <a:gd name="connsiteY56" fmla="*/ 303891 h 4939827"/>
              <a:gd name="connsiteX57" fmla="*/ 9371484 w 12192000"/>
              <a:gd name="connsiteY57" fmla="*/ 329634 h 4939827"/>
              <a:gd name="connsiteX58" fmla="*/ 9404829 w 12192000"/>
              <a:gd name="connsiteY58" fmla="*/ 339038 h 4939827"/>
              <a:gd name="connsiteX59" fmla="*/ 9427021 w 12192000"/>
              <a:gd name="connsiteY59" fmla="*/ 358784 h 4939827"/>
              <a:gd name="connsiteX60" fmla="*/ 9670844 w 12192000"/>
              <a:gd name="connsiteY60" fmla="*/ 405128 h 4939827"/>
              <a:gd name="connsiteX61" fmla="*/ 9816083 w 12192000"/>
              <a:gd name="connsiteY61" fmla="*/ 416573 h 4939827"/>
              <a:gd name="connsiteX62" fmla="*/ 9936741 w 12192000"/>
              <a:gd name="connsiteY62" fmla="*/ 437044 h 4939827"/>
              <a:gd name="connsiteX63" fmla="*/ 10050093 w 12192000"/>
              <a:gd name="connsiteY63" fmla="*/ 443783 h 4939827"/>
              <a:gd name="connsiteX64" fmla="*/ 10130090 w 12192000"/>
              <a:gd name="connsiteY64" fmla="*/ 459520 h 4939827"/>
              <a:gd name="connsiteX65" fmla="*/ 10173456 w 12192000"/>
              <a:gd name="connsiteY65" fmla="*/ 457749 h 4939827"/>
              <a:gd name="connsiteX66" fmla="*/ 10218232 w 12192000"/>
              <a:gd name="connsiteY66" fmla="*/ 459820 h 4939827"/>
              <a:gd name="connsiteX67" fmla="*/ 10354176 w 12192000"/>
              <a:gd name="connsiteY67" fmla="*/ 471377 h 4939827"/>
              <a:gd name="connsiteX68" fmla="*/ 10430681 w 12192000"/>
              <a:gd name="connsiteY68" fmla="*/ 481226 h 4939827"/>
              <a:gd name="connsiteX69" fmla="*/ 10478169 w 12192000"/>
              <a:gd name="connsiteY69" fmla="*/ 481774 h 4939827"/>
              <a:gd name="connsiteX70" fmla="*/ 10540907 w 12192000"/>
              <a:gd name="connsiteY70" fmla="*/ 485607 h 4939827"/>
              <a:gd name="connsiteX71" fmla="*/ 10614941 w 12192000"/>
              <a:gd name="connsiteY71" fmla="*/ 487592 h 4939827"/>
              <a:gd name="connsiteX72" fmla="*/ 10674098 w 12192000"/>
              <a:gd name="connsiteY72" fmla="*/ 521656 h 4939827"/>
              <a:gd name="connsiteX73" fmla="*/ 10874834 w 12192000"/>
              <a:gd name="connsiteY73" fmla="*/ 574867 h 4939827"/>
              <a:gd name="connsiteX74" fmla="*/ 10944981 w 12192000"/>
              <a:gd name="connsiteY74" fmla="*/ 615042 h 4939827"/>
              <a:gd name="connsiteX75" fmla="*/ 11006376 w 12192000"/>
              <a:gd name="connsiteY75" fmla="*/ 645957 h 4939827"/>
              <a:gd name="connsiteX76" fmla="*/ 11076308 w 12192000"/>
              <a:gd name="connsiteY76" fmla="*/ 675698 h 4939827"/>
              <a:gd name="connsiteX77" fmla="*/ 11148789 w 12192000"/>
              <a:gd name="connsiteY77" fmla="*/ 685041 h 4939827"/>
              <a:gd name="connsiteX78" fmla="*/ 11249129 w 12192000"/>
              <a:gd name="connsiteY78" fmla="*/ 684218 h 4939827"/>
              <a:gd name="connsiteX79" fmla="*/ 11299915 w 12192000"/>
              <a:gd name="connsiteY79" fmla="*/ 692177 h 4939827"/>
              <a:gd name="connsiteX80" fmla="*/ 11386973 w 12192000"/>
              <a:gd name="connsiteY80" fmla="*/ 708209 h 4939827"/>
              <a:gd name="connsiteX81" fmla="*/ 11500105 w 12192000"/>
              <a:gd name="connsiteY81" fmla="*/ 735014 h 4939827"/>
              <a:gd name="connsiteX82" fmla="*/ 11621735 w 12192000"/>
              <a:gd name="connsiteY82" fmla="*/ 789584 h 4939827"/>
              <a:gd name="connsiteX83" fmla="*/ 11691200 w 12192000"/>
              <a:gd name="connsiteY83" fmla="*/ 867902 h 4939827"/>
              <a:gd name="connsiteX84" fmla="*/ 11819427 w 12192000"/>
              <a:gd name="connsiteY84" fmla="*/ 911634 h 4939827"/>
              <a:gd name="connsiteX85" fmla="*/ 11969720 w 12192000"/>
              <a:gd name="connsiteY85" fmla="*/ 964737 h 4939827"/>
              <a:gd name="connsiteX86" fmla="*/ 12055766 w 12192000"/>
              <a:gd name="connsiteY86" fmla="*/ 991268 h 4939827"/>
              <a:gd name="connsiteX87" fmla="*/ 12171539 w 12192000"/>
              <a:gd name="connsiteY87" fmla="*/ 995427 h 4939827"/>
              <a:gd name="connsiteX88" fmla="*/ 12187831 w 12192000"/>
              <a:gd name="connsiteY88" fmla="*/ 996580 h 4939827"/>
              <a:gd name="connsiteX89" fmla="*/ 12192000 w 12192000"/>
              <a:gd name="connsiteY89" fmla="*/ 996726 h 4939827"/>
              <a:gd name="connsiteX90" fmla="*/ 12192000 w 12192000"/>
              <a:gd name="connsiteY90" fmla="*/ 4939827 h 4939827"/>
              <a:gd name="connsiteX91" fmla="*/ 0 w 12192000"/>
              <a:gd name="connsiteY91" fmla="*/ 4939827 h 4939827"/>
              <a:gd name="connsiteX92" fmla="*/ 0 w 12192000"/>
              <a:gd name="connsiteY92" fmla="*/ 512043 h 4939827"/>
              <a:gd name="connsiteX93" fmla="*/ 7381 w 12192000"/>
              <a:gd name="connsiteY93" fmla="*/ 512580 h 4939827"/>
              <a:gd name="connsiteX94" fmla="*/ 100029 w 12192000"/>
              <a:gd name="connsiteY94" fmla="*/ 504758 h 4939827"/>
              <a:gd name="connsiteX95" fmla="*/ 155244 w 12192000"/>
              <a:gd name="connsiteY95" fmla="*/ 525130 h 4939827"/>
              <a:gd name="connsiteX96" fmla="*/ 254366 w 12192000"/>
              <a:gd name="connsiteY96" fmla="*/ 534449 h 4939827"/>
              <a:gd name="connsiteX97" fmla="*/ 447292 w 12192000"/>
              <a:gd name="connsiteY97" fmla="*/ 542725 h 4939827"/>
              <a:gd name="connsiteX98" fmla="*/ 628105 w 12192000"/>
              <a:gd name="connsiteY98" fmla="*/ 547853 h 4939827"/>
              <a:gd name="connsiteX99" fmla="*/ 783146 w 12192000"/>
              <a:gd name="connsiteY99" fmla="*/ 591799 h 4939827"/>
              <a:gd name="connsiteX100" fmla="*/ 1043676 w 12192000"/>
              <a:gd name="connsiteY100" fmla="*/ 591887 h 4939827"/>
              <a:gd name="connsiteX101" fmla="*/ 1281816 w 12192000"/>
              <a:gd name="connsiteY101" fmla="*/ 520946 h 4939827"/>
              <a:gd name="connsiteX102" fmla="*/ 1486347 w 12192000"/>
              <a:gd name="connsiteY102" fmla="*/ 487310 h 4939827"/>
              <a:gd name="connsiteX103" fmla="*/ 1568079 w 12192000"/>
              <a:gd name="connsiteY103" fmla="*/ 462531 h 4939827"/>
              <a:gd name="connsiteX104" fmla="*/ 1622516 w 12192000"/>
              <a:gd name="connsiteY104" fmla="*/ 466058 h 4939827"/>
              <a:gd name="connsiteX105" fmla="*/ 1655457 w 12192000"/>
              <a:gd name="connsiteY105" fmla="*/ 465359 h 4939827"/>
              <a:gd name="connsiteX106" fmla="*/ 1717454 w 12192000"/>
              <a:gd name="connsiteY106" fmla="*/ 417203 h 4939827"/>
              <a:gd name="connsiteX107" fmla="*/ 1913794 w 12192000"/>
              <a:gd name="connsiteY107" fmla="*/ 365255 h 4939827"/>
              <a:gd name="connsiteX108" fmla="*/ 2129762 w 12192000"/>
              <a:gd name="connsiteY108" fmla="*/ 367832 h 4939827"/>
              <a:gd name="connsiteX109" fmla="*/ 2376970 w 12192000"/>
              <a:gd name="connsiteY109" fmla="*/ 350129 h 4939827"/>
              <a:gd name="connsiteX110" fmla="*/ 2480155 w 12192000"/>
              <a:gd name="connsiteY110" fmla="*/ 359227 h 4939827"/>
              <a:gd name="connsiteX111" fmla="*/ 2586782 w 12192000"/>
              <a:gd name="connsiteY111" fmla="*/ 339352 h 4939827"/>
              <a:gd name="connsiteX112" fmla="*/ 2679617 w 12192000"/>
              <a:gd name="connsiteY112" fmla="*/ 305383 h 4939827"/>
              <a:gd name="connsiteX113" fmla="*/ 2788947 w 12192000"/>
              <a:gd name="connsiteY113" fmla="*/ 250375 h 4939827"/>
              <a:gd name="connsiteX114" fmla="*/ 2965530 w 12192000"/>
              <a:gd name="connsiteY114" fmla="*/ 245958 h 4939827"/>
              <a:gd name="connsiteX115" fmla="*/ 3103677 w 12192000"/>
              <a:gd name="connsiteY115" fmla="*/ 209527 h 4939827"/>
              <a:gd name="connsiteX116" fmla="*/ 3126759 w 12192000"/>
              <a:gd name="connsiteY116" fmla="*/ 211226 h 4939827"/>
              <a:gd name="connsiteX117" fmla="*/ 3164020 w 12192000"/>
              <a:gd name="connsiteY117" fmla="*/ 212779 h 4939827"/>
              <a:gd name="connsiteX118" fmla="*/ 3285019 w 12192000"/>
              <a:gd name="connsiteY118" fmla="*/ 220535 h 4939827"/>
              <a:gd name="connsiteX119" fmla="*/ 3365154 w 12192000"/>
              <a:gd name="connsiteY119" fmla="*/ 226416 h 4939827"/>
              <a:gd name="connsiteX120" fmla="*/ 3367507 w 12192000"/>
              <a:gd name="connsiteY120" fmla="*/ 225416 h 4939827"/>
              <a:gd name="connsiteX121" fmla="*/ 3387567 w 12192000"/>
              <a:gd name="connsiteY121" fmla="*/ 227103 h 4939827"/>
              <a:gd name="connsiteX122" fmla="*/ 3498001 w 12192000"/>
              <a:gd name="connsiteY122" fmla="*/ 231941 h 4939827"/>
              <a:gd name="connsiteX123" fmla="*/ 3561557 w 12192000"/>
              <a:gd name="connsiteY123" fmla="*/ 228095 h 4939827"/>
              <a:gd name="connsiteX124" fmla="*/ 3611920 w 12192000"/>
              <a:gd name="connsiteY124" fmla="*/ 218094 h 4939827"/>
              <a:gd name="connsiteX125" fmla="*/ 3620528 w 12192000"/>
              <a:gd name="connsiteY125" fmla="*/ 218788 h 4939827"/>
              <a:gd name="connsiteX126" fmla="*/ 3620766 w 12192000"/>
              <a:gd name="connsiteY126" fmla="*/ 218511 h 4939827"/>
              <a:gd name="connsiteX127" fmla="*/ 3629977 w 12192000"/>
              <a:gd name="connsiteY127" fmla="*/ 218664 h 4939827"/>
              <a:gd name="connsiteX128" fmla="*/ 3636217 w 12192000"/>
              <a:gd name="connsiteY128" fmla="*/ 220048 h 4939827"/>
              <a:gd name="connsiteX129" fmla="*/ 3709484 w 12192000"/>
              <a:gd name="connsiteY129" fmla="*/ 186927 h 4939827"/>
              <a:gd name="connsiteX130" fmla="*/ 3761342 w 12192000"/>
              <a:gd name="connsiteY130" fmla="*/ 177474 h 4939827"/>
              <a:gd name="connsiteX131" fmla="*/ 3799748 w 12192000"/>
              <a:gd name="connsiteY131" fmla="*/ 167154 h 4939827"/>
              <a:gd name="connsiteX132" fmla="*/ 3922756 w 12192000"/>
              <a:gd name="connsiteY132" fmla="*/ 194044 h 4939827"/>
              <a:gd name="connsiteX133" fmla="*/ 4028476 w 12192000"/>
              <a:gd name="connsiteY133" fmla="*/ 223679 h 4939827"/>
              <a:gd name="connsiteX134" fmla="*/ 4191582 w 12192000"/>
              <a:gd name="connsiteY134" fmla="*/ 238952 h 4939827"/>
              <a:gd name="connsiteX135" fmla="*/ 4251024 w 12192000"/>
              <a:gd name="connsiteY135" fmla="*/ 240874 h 4939827"/>
              <a:gd name="connsiteX136" fmla="*/ 4355275 w 12192000"/>
              <a:gd name="connsiteY136" fmla="*/ 260205 h 4939827"/>
              <a:gd name="connsiteX137" fmla="*/ 4423807 w 12192000"/>
              <a:gd name="connsiteY137" fmla="*/ 270366 h 4939827"/>
              <a:gd name="connsiteX138" fmla="*/ 4558432 w 12192000"/>
              <a:gd name="connsiteY138" fmla="*/ 269194 h 4939827"/>
              <a:gd name="connsiteX139" fmla="*/ 4635061 w 12192000"/>
              <a:gd name="connsiteY139" fmla="*/ 280682 h 4939827"/>
              <a:gd name="connsiteX140" fmla="*/ 4807427 w 12192000"/>
              <a:gd name="connsiteY140" fmla="*/ 276835 h 4939827"/>
              <a:gd name="connsiteX141" fmla="*/ 5028933 w 12192000"/>
              <a:gd name="connsiteY141" fmla="*/ 183887 h 4939827"/>
              <a:gd name="connsiteX142" fmla="*/ 5093642 w 12192000"/>
              <a:gd name="connsiteY142" fmla="*/ 177214 h 4939827"/>
              <a:gd name="connsiteX143" fmla="*/ 5102642 w 12192000"/>
              <a:gd name="connsiteY143" fmla="*/ 186816 h 4939827"/>
              <a:gd name="connsiteX144" fmla="*/ 5193590 w 12192000"/>
              <a:gd name="connsiteY144" fmla="*/ 156458 h 4939827"/>
              <a:gd name="connsiteX145" fmla="*/ 5323922 w 12192000"/>
              <a:gd name="connsiteY145" fmla="*/ 146332 h 4939827"/>
              <a:gd name="connsiteX146" fmla="*/ 5421860 w 12192000"/>
              <a:gd name="connsiteY146" fmla="*/ 167298 h 4939827"/>
              <a:gd name="connsiteX147" fmla="*/ 5476948 w 12192000"/>
              <a:gd name="connsiteY147" fmla="*/ 173249 h 4939827"/>
              <a:gd name="connsiteX148" fmla="*/ 5516842 w 12192000"/>
              <a:gd name="connsiteY148" fmla="*/ 184018 h 4939827"/>
              <a:gd name="connsiteX149" fmla="*/ 5619415 w 12192000"/>
              <a:gd name="connsiteY149" fmla="*/ 176781 h 4939827"/>
              <a:gd name="connsiteX150" fmla="*/ 5789867 w 12192000"/>
              <a:gd name="connsiteY150" fmla="*/ 150304 h 4939827"/>
              <a:gd name="connsiteX151" fmla="*/ 5825953 w 12192000"/>
              <a:gd name="connsiteY151" fmla="*/ 147907 h 4939827"/>
              <a:gd name="connsiteX152" fmla="*/ 5856168 w 12192000"/>
              <a:gd name="connsiteY152" fmla="*/ 158719 h 4939827"/>
              <a:gd name="connsiteX153" fmla="*/ 5862476 w 12192000"/>
              <a:gd name="connsiteY153" fmla="*/ 172447 h 4939827"/>
              <a:gd name="connsiteX154" fmla="*/ 5882195 w 12192000"/>
              <a:gd name="connsiteY154" fmla="*/ 173195 h 4939827"/>
              <a:gd name="connsiteX155" fmla="*/ 5887271 w 12192000"/>
              <a:gd name="connsiteY155" fmla="*/ 176084 h 4939827"/>
              <a:gd name="connsiteX156" fmla="*/ 5921577 w 12192000"/>
              <a:gd name="connsiteY156" fmla="*/ 169858 h 4939827"/>
              <a:gd name="connsiteX157" fmla="*/ 5983240 w 12192000"/>
              <a:gd name="connsiteY157" fmla="*/ 152755 h 4939827"/>
              <a:gd name="connsiteX158" fmla="*/ 6152287 w 12192000"/>
              <a:gd name="connsiteY158" fmla="*/ 116736 h 4939827"/>
              <a:gd name="connsiteX159" fmla="*/ 6415830 w 12192000"/>
              <a:gd name="connsiteY159" fmla="*/ 136006 h 4939827"/>
              <a:gd name="connsiteX160" fmla="*/ 6756965 w 12192000"/>
              <a:gd name="connsiteY160" fmla="*/ 57636 h 4939827"/>
              <a:gd name="connsiteX161" fmla="*/ 6819400 w 12192000"/>
              <a:gd name="connsiteY161" fmla="*/ 30742 h 4939827"/>
              <a:gd name="connsiteX162" fmla="*/ 6986370 w 12192000"/>
              <a:gd name="connsiteY162" fmla="*/ 12659 h 4939827"/>
              <a:gd name="connsiteX163" fmla="*/ 6989536 w 12192000"/>
              <a:gd name="connsiteY163" fmla="*/ 14528 h 4939827"/>
              <a:gd name="connsiteX164" fmla="*/ 7015933 w 12192000"/>
              <a:gd name="connsiteY164" fmla="*/ 9653 h 4939827"/>
              <a:gd name="connsiteX165" fmla="*/ 7020592 w 12192000"/>
              <a:gd name="connsiteY165" fmla="*/ 1651 h 4939827"/>
              <a:gd name="connsiteX166" fmla="*/ 7025905 w 12192000"/>
              <a:gd name="connsiteY166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287089 w 12192000"/>
              <a:gd name="connsiteY55" fmla="*/ 303891 h 4939827"/>
              <a:gd name="connsiteX56" fmla="*/ 9371484 w 12192000"/>
              <a:gd name="connsiteY56" fmla="*/ 329634 h 4939827"/>
              <a:gd name="connsiteX57" fmla="*/ 9404829 w 12192000"/>
              <a:gd name="connsiteY57" fmla="*/ 339038 h 4939827"/>
              <a:gd name="connsiteX58" fmla="*/ 9427021 w 12192000"/>
              <a:gd name="connsiteY58" fmla="*/ 358784 h 4939827"/>
              <a:gd name="connsiteX59" fmla="*/ 9670844 w 12192000"/>
              <a:gd name="connsiteY59" fmla="*/ 405128 h 4939827"/>
              <a:gd name="connsiteX60" fmla="*/ 9816083 w 12192000"/>
              <a:gd name="connsiteY60" fmla="*/ 416573 h 4939827"/>
              <a:gd name="connsiteX61" fmla="*/ 9936741 w 12192000"/>
              <a:gd name="connsiteY61" fmla="*/ 437044 h 4939827"/>
              <a:gd name="connsiteX62" fmla="*/ 10050093 w 12192000"/>
              <a:gd name="connsiteY62" fmla="*/ 443783 h 4939827"/>
              <a:gd name="connsiteX63" fmla="*/ 10130090 w 12192000"/>
              <a:gd name="connsiteY63" fmla="*/ 459520 h 4939827"/>
              <a:gd name="connsiteX64" fmla="*/ 10173456 w 12192000"/>
              <a:gd name="connsiteY64" fmla="*/ 457749 h 4939827"/>
              <a:gd name="connsiteX65" fmla="*/ 10218232 w 12192000"/>
              <a:gd name="connsiteY65" fmla="*/ 459820 h 4939827"/>
              <a:gd name="connsiteX66" fmla="*/ 10354176 w 12192000"/>
              <a:gd name="connsiteY66" fmla="*/ 471377 h 4939827"/>
              <a:gd name="connsiteX67" fmla="*/ 10430681 w 12192000"/>
              <a:gd name="connsiteY67" fmla="*/ 481226 h 4939827"/>
              <a:gd name="connsiteX68" fmla="*/ 10478169 w 12192000"/>
              <a:gd name="connsiteY68" fmla="*/ 481774 h 4939827"/>
              <a:gd name="connsiteX69" fmla="*/ 10540907 w 12192000"/>
              <a:gd name="connsiteY69" fmla="*/ 485607 h 4939827"/>
              <a:gd name="connsiteX70" fmla="*/ 10614941 w 12192000"/>
              <a:gd name="connsiteY70" fmla="*/ 487592 h 4939827"/>
              <a:gd name="connsiteX71" fmla="*/ 10674098 w 12192000"/>
              <a:gd name="connsiteY71" fmla="*/ 521656 h 4939827"/>
              <a:gd name="connsiteX72" fmla="*/ 10874834 w 12192000"/>
              <a:gd name="connsiteY72" fmla="*/ 574867 h 4939827"/>
              <a:gd name="connsiteX73" fmla="*/ 10944981 w 12192000"/>
              <a:gd name="connsiteY73" fmla="*/ 615042 h 4939827"/>
              <a:gd name="connsiteX74" fmla="*/ 11006376 w 12192000"/>
              <a:gd name="connsiteY74" fmla="*/ 645957 h 4939827"/>
              <a:gd name="connsiteX75" fmla="*/ 11076308 w 12192000"/>
              <a:gd name="connsiteY75" fmla="*/ 675698 h 4939827"/>
              <a:gd name="connsiteX76" fmla="*/ 11148789 w 12192000"/>
              <a:gd name="connsiteY76" fmla="*/ 685041 h 4939827"/>
              <a:gd name="connsiteX77" fmla="*/ 11249129 w 12192000"/>
              <a:gd name="connsiteY77" fmla="*/ 684218 h 4939827"/>
              <a:gd name="connsiteX78" fmla="*/ 11299915 w 12192000"/>
              <a:gd name="connsiteY78" fmla="*/ 692177 h 4939827"/>
              <a:gd name="connsiteX79" fmla="*/ 11386973 w 12192000"/>
              <a:gd name="connsiteY79" fmla="*/ 708209 h 4939827"/>
              <a:gd name="connsiteX80" fmla="*/ 11500105 w 12192000"/>
              <a:gd name="connsiteY80" fmla="*/ 735014 h 4939827"/>
              <a:gd name="connsiteX81" fmla="*/ 11621735 w 12192000"/>
              <a:gd name="connsiteY81" fmla="*/ 789584 h 4939827"/>
              <a:gd name="connsiteX82" fmla="*/ 11691200 w 12192000"/>
              <a:gd name="connsiteY82" fmla="*/ 867902 h 4939827"/>
              <a:gd name="connsiteX83" fmla="*/ 11819427 w 12192000"/>
              <a:gd name="connsiteY83" fmla="*/ 911634 h 4939827"/>
              <a:gd name="connsiteX84" fmla="*/ 11969720 w 12192000"/>
              <a:gd name="connsiteY84" fmla="*/ 964737 h 4939827"/>
              <a:gd name="connsiteX85" fmla="*/ 12055766 w 12192000"/>
              <a:gd name="connsiteY85" fmla="*/ 991268 h 4939827"/>
              <a:gd name="connsiteX86" fmla="*/ 12171539 w 12192000"/>
              <a:gd name="connsiteY86" fmla="*/ 995427 h 4939827"/>
              <a:gd name="connsiteX87" fmla="*/ 12187831 w 12192000"/>
              <a:gd name="connsiteY87" fmla="*/ 996580 h 4939827"/>
              <a:gd name="connsiteX88" fmla="*/ 12192000 w 12192000"/>
              <a:gd name="connsiteY88" fmla="*/ 996726 h 4939827"/>
              <a:gd name="connsiteX89" fmla="*/ 12192000 w 12192000"/>
              <a:gd name="connsiteY89" fmla="*/ 4939827 h 4939827"/>
              <a:gd name="connsiteX90" fmla="*/ 0 w 12192000"/>
              <a:gd name="connsiteY90" fmla="*/ 4939827 h 4939827"/>
              <a:gd name="connsiteX91" fmla="*/ 0 w 12192000"/>
              <a:gd name="connsiteY91" fmla="*/ 512043 h 4939827"/>
              <a:gd name="connsiteX92" fmla="*/ 7381 w 12192000"/>
              <a:gd name="connsiteY92" fmla="*/ 512580 h 4939827"/>
              <a:gd name="connsiteX93" fmla="*/ 100029 w 12192000"/>
              <a:gd name="connsiteY93" fmla="*/ 504758 h 4939827"/>
              <a:gd name="connsiteX94" fmla="*/ 155244 w 12192000"/>
              <a:gd name="connsiteY94" fmla="*/ 525130 h 4939827"/>
              <a:gd name="connsiteX95" fmla="*/ 254366 w 12192000"/>
              <a:gd name="connsiteY95" fmla="*/ 534449 h 4939827"/>
              <a:gd name="connsiteX96" fmla="*/ 447292 w 12192000"/>
              <a:gd name="connsiteY96" fmla="*/ 542725 h 4939827"/>
              <a:gd name="connsiteX97" fmla="*/ 628105 w 12192000"/>
              <a:gd name="connsiteY97" fmla="*/ 547853 h 4939827"/>
              <a:gd name="connsiteX98" fmla="*/ 783146 w 12192000"/>
              <a:gd name="connsiteY98" fmla="*/ 591799 h 4939827"/>
              <a:gd name="connsiteX99" fmla="*/ 1043676 w 12192000"/>
              <a:gd name="connsiteY99" fmla="*/ 591887 h 4939827"/>
              <a:gd name="connsiteX100" fmla="*/ 1281816 w 12192000"/>
              <a:gd name="connsiteY100" fmla="*/ 520946 h 4939827"/>
              <a:gd name="connsiteX101" fmla="*/ 1486347 w 12192000"/>
              <a:gd name="connsiteY101" fmla="*/ 487310 h 4939827"/>
              <a:gd name="connsiteX102" fmla="*/ 1568079 w 12192000"/>
              <a:gd name="connsiteY102" fmla="*/ 462531 h 4939827"/>
              <a:gd name="connsiteX103" fmla="*/ 1622516 w 12192000"/>
              <a:gd name="connsiteY103" fmla="*/ 466058 h 4939827"/>
              <a:gd name="connsiteX104" fmla="*/ 1655457 w 12192000"/>
              <a:gd name="connsiteY104" fmla="*/ 465359 h 4939827"/>
              <a:gd name="connsiteX105" fmla="*/ 1717454 w 12192000"/>
              <a:gd name="connsiteY105" fmla="*/ 417203 h 4939827"/>
              <a:gd name="connsiteX106" fmla="*/ 1913794 w 12192000"/>
              <a:gd name="connsiteY106" fmla="*/ 365255 h 4939827"/>
              <a:gd name="connsiteX107" fmla="*/ 2129762 w 12192000"/>
              <a:gd name="connsiteY107" fmla="*/ 367832 h 4939827"/>
              <a:gd name="connsiteX108" fmla="*/ 2376970 w 12192000"/>
              <a:gd name="connsiteY108" fmla="*/ 350129 h 4939827"/>
              <a:gd name="connsiteX109" fmla="*/ 2480155 w 12192000"/>
              <a:gd name="connsiteY109" fmla="*/ 359227 h 4939827"/>
              <a:gd name="connsiteX110" fmla="*/ 2586782 w 12192000"/>
              <a:gd name="connsiteY110" fmla="*/ 339352 h 4939827"/>
              <a:gd name="connsiteX111" fmla="*/ 2679617 w 12192000"/>
              <a:gd name="connsiteY111" fmla="*/ 305383 h 4939827"/>
              <a:gd name="connsiteX112" fmla="*/ 2788947 w 12192000"/>
              <a:gd name="connsiteY112" fmla="*/ 250375 h 4939827"/>
              <a:gd name="connsiteX113" fmla="*/ 2965530 w 12192000"/>
              <a:gd name="connsiteY113" fmla="*/ 245958 h 4939827"/>
              <a:gd name="connsiteX114" fmla="*/ 3103677 w 12192000"/>
              <a:gd name="connsiteY114" fmla="*/ 209527 h 4939827"/>
              <a:gd name="connsiteX115" fmla="*/ 3126759 w 12192000"/>
              <a:gd name="connsiteY115" fmla="*/ 211226 h 4939827"/>
              <a:gd name="connsiteX116" fmla="*/ 3164020 w 12192000"/>
              <a:gd name="connsiteY116" fmla="*/ 212779 h 4939827"/>
              <a:gd name="connsiteX117" fmla="*/ 3285019 w 12192000"/>
              <a:gd name="connsiteY117" fmla="*/ 220535 h 4939827"/>
              <a:gd name="connsiteX118" fmla="*/ 3365154 w 12192000"/>
              <a:gd name="connsiteY118" fmla="*/ 226416 h 4939827"/>
              <a:gd name="connsiteX119" fmla="*/ 3367507 w 12192000"/>
              <a:gd name="connsiteY119" fmla="*/ 225416 h 4939827"/>
              <a:gd name="connsiteX120" fmla="*/ 3387567 w 12192000"/>
              <a:gd name="connsiteY120" fmla="*/ 227103 h 4939827"/>
              <a:gd name="connsiteX121" fmla="*/ 3498001 w 12192000"/>
              <a:gd name="connsiteY121" fmla="*/ 231941 h 4939827"/>
              <a:gd name="connsiteX122" fmla="*/ 3561557 w 12192000"/>
              <a:gd name="connsiteY122" fmla="*/ 228095 h 4939827"/>
              <a:gd name="connsiteX123" fmla="*/ 3611920 w 12192000"/>
              <a:gd name="connsiteY123" fmla="*/ 218094 h 4939827"/>
              <a:gd name="connsiteX124" fmla="*/ 3620528 w 12192000"/>
              <a:gd name="connsiteY124" fmla="*/ 218788 h 4939827"/>
              <a:gd name="connsiteX125" fmla="*/ 3620766 w 12192000"/>
              <a:gd name="connsiteY125" fmla="*/ 218511 h 4939827"/>
              <a:gd name="connsiteX126" fmla="*/ 3629977 w 12192000"/>
              <a:gd name="connsiteY126" fmla="*/ 218664 h 4939827"/>
              <a:gd name="connsiteX127" fmla="*/ 3636217 w 12192000"/>
              <a:gd name="connsiteY127" fmla="*/ 220048 h 4939827"/>
              <a:gd name="connsiteX128" fmla="*/ 3709484 w 12192000"/>
              <a:gd name="connsiteY128" fmla="*/ 186927 h 4939827"/>
              <a:gd name="connsiteX129" fmla="*/ 3761342 w 12192000"/>
              <a:gd name="connsiteY129" fmla="*/ 177474 h 4939827"/>
              <a:gd name="connsiteX130" fmla="*/ 3799748 w 12192000"/>
              <a:gd name="connsiteY130" fmla="*/ 167154 h 4939827"/>
              <a:gd name="connsiteX131" fmla="*/ 3922756 w 12192000"/>
              <a:gd name="connsiteY131" fmla="*/ 194044 h 4939827"/>
              <a:gd name="connsiteX132" fmla="*/ 4028476 w 12192000"/>
              <a:gd name="connsiteY132" fmla="*/ 223679 h 4939827"/>
              <a:gd name="connsiteX133" fmla="*/ 4191582 w 12192000"/>
              <a:gd name="connsiteY133" fmla="*/ 238952 h 4939827"/>
              <a:gd name="connsiteX134" fmla="*/ 4251024 w 12192000"/>
              <a:gd name="connsiteY134" fmla="*/ 240874 h 4939827"/>
              <a:gd name="connsiteX135" fmla="*/ 4355275 w 12192000"/>
              <a:gd name="connsiteY135" fmla="*/ 260205 h 4939827"/>
              <a:gd name="connsiteX136" fmla="*/ 4423807 w 12192000"/>
              <a:gd name="connsiteY136" fmla="*/ 270366 h 4939827"/>
              <a:gd name="connsiteX137" fmla="*/ 4558432 w 12192000"/>
              <a:gd name="connsiteY137" fmla="*/ 269194 h 4939827"/>
              <a:gd name="connsiteX138" fmla="*/ 4635061 w 12192000"/>
              <a:gd name="connsiteY138" fmla="*/ 280682 h 4939827"/>
              <a:gd name="connsiteX139" fmla="*/ 4807427 w 12192000"/>
              <a:gd name="connsiteY139" fmla="*/ 276835 h 4939827"/>
              <a:gd name="connsiteX140" fmla="*/ 5028933 w 12192000"/>
              <a:gd name="connsiteY140" fmla="*/ 183887 h 4939827"/>
              <a:gd name="connsiteX141" fmla="*/ 5093642 w 12192000"/>
              <a:gd name="connsiteY141" fmla="*/ 177214 h 4939827"/>
              <a:gd name="connsiteX142" fmla="*/ 5102642 w 12192000"/>
              <a:gd name="connsiteY142" fmla="*/ 186816 h 4939827"/>
              <a:gd name="connsiteX143" fmla="*/ 5193590 w 12192000"/>
              <a:gd name="connsiteY143" fmla="*/ 156458 h 4939827"/>
              <a:gd name="connsiteX144" fmla="*/ 5323922 w 12192000"/>
              <a:gd name="connsiteY144" fmla="*/ 146332 h 4939827"/>
              <a:gd name="connsiteX145" fmla="*/ 5421860 w 12192000"/>
              <a:gd name="connsiteY145" fmla="*/ 167298 h 4939827"/>
              <a:gd name="connsiteX146" fmla="*/ 5476948 w 12192000"/>
              <a:gd name="connsiteY146" fmla="*/ 173249 h 4939827"/>
              <a:gd name="connsiteX147" fmla="*/ 5516842 w 12192000"/>
              <a:gd name="connsiteY147" fmla="*/ 184018 h 4939827"/>
              <a:gd name="connsiteX148" fmla="*/ 5619415 w 12192000"/>
              <a:gd name="connsiteY148" fmla="*/ 176781 h 4939827"/>
              <a:gd name="connsiteX149" fmla="*/ 5789867 w 12192000"/>
              <a:gd name="connsiteY149" fmla="*/ 150304 h 4939827"/>
              <a:gd name="connsiteX150" fmla="*/ 5825953 w 12192000"/>
              <a:gd name="connsiteY150" fmla="*/ 147907 h 4939827"/>
              <a:gd name="connsiteX151" fmla="*/ 5856168 w 12192000"/>
              <a:gd name="connsiteY151" fmla="*/ 158719 h 4939827"/>
              <a:gd name="connsiteX152" fmla="*/ 5862476 w 12192000"/>
              <a:gd name="connsiteY152" fmla="*/ 172447 h 4939827"/>
              <a:gd name="connsiteX153" fmla="*/ 5882195 w 12192000"/>
              <a:gd name="connsiteY153" fmla="*/ 173195 h 4939827"/>
              <a:gd name="connsiteX154" fmla="*/ 5887271 w 12192000"/>
              <a:gd name="connsiteY154" fmla="*/ 176084 h 4939827"/>
              <a:gd name="connsiteX155" fmla="*/ 5921577 w 12192000"/>
              <a:gd name="connsiteY155" fmla="*/ 169858 h 4939827"/>
              <a:gd name="connsiteX156" fmla="*/ 5983240 w 12192000"/>
              <a:gd name="connsiteY156" fmla="*/ 152755 h 4939827"/>
              <a:gd name="connsiteX157" fmla="*/ 6152287 w 12192000"/>
              <a:gd name="connsiteY157" fmla="*/ 116736 h 4939827"/>
              <a:gd name="connsiteX158" fmla="*/ 6415830 w 12192000"/>
              <a:gd name="connsiteY158" fmla="*/ 136006 h 4939827"/>
              <a:gd name="connsiteX159" fmla="*/ 6756965 w 12192000"/>
              <a:gd name="connsiteY159" fmla="*/ 57636 h 4939827"/>
              <a:gd name="connsiteX160" fmla="*/ 6819400 w 12192000"/>
              <a:gd name="connsiteY160" fmla="*/ 30742 h 4939827"/>
              <a:gd name="connsiteX161" fmla="*/ 6986370 w 12192000"/>
              <a:gd name="connsiteY161" fmla="*/ 12659 h 4939827"/>
              <a:gd name="connsiteX162" fmla="*/ 6989536 w 12192000"/>
              <a:gd name="connsiteY162" fmla="*/ 14528 h 4939827"/>
              <a:gd name="connsiteX163" fmla="*/ 7015933 w 12192000"/>
              <a:gd name="connsiteY163" fmla="*/ 9653 h 4939827"/>
              <a:gd name="connsiteX164" fmla="*/ 7020592 w 12192000"/>
              <a:gd name="connsiteY164" fmla="*/ 1651 h 4939827"/>
              <a:gd name="connsiteX165" fmla="*/ 7025905 w 12192000"/>
              <a:gd name="connsiteY165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588044 w 12192000"/>
              <a:gd name="connsiteY13" fmla="*/ 110756 h 4939827"/>
              <a:gd name="connsiteX14" fmla="*/ 7732750 w 12192000"/>
              <a:gd name="connsiteY14" fmla="*/ 145456 h 4939827"/>
              <a:gd name="connsiteX15" fmla="*/ 7785900 w 12192000"/>
              <a:gd name="connsiteY15" fmla="*/ 154493 h 4939827"/>
              <a:gd name="connsiteX16" fmla="*/ 7877301 w 12192000"/>
              <a:gd name="connsiteY16" fmla="*/ 186153 h 4939827"/>
              <a:gd name="connsiteX17" fmla="*/ 7952584 w 12192000"/>
              <a:gd name="connsiteY17" fmla="*/ 170181 h 4939827"/>
              <a:gd name="connsiteX18" fmla="*/ 8009534 w 12192000"/>
              <a:gd name="connsiteY18" fmla="*/ 176441 h 4939827"/>
              <a:gd name="connsiteX19" fmla="*/ 8058681 w 12192000"/>
              <a:gd name="connsiteY19" fmla="*/ 219431 h 4939827"/>
              <a:gd name="connsiteX20" fmla="*/ 8126175 w 12192000"/>
              <a:gd name="connsiteY20" fmla="*/ 240005 h 4939827"/>
              <a:gd name="connsiteX21" fmla="*/ 8166439 w 12192000"/>
              <a:gd name="connsiteY21" fmla="*/ 252699 h 4939827"/>
              <a:gd name="connsiteX22" fmla="*/ 8281371 w 12192000"/>
              <a:gd name="connsiteY22" fmla="*/ 256875 h 4939827"/>
              <a:gd name="connsiteX23" fmla="*/ 8381609 w 12192000"/>
              <a:gd name="connsiteY23" fmla="*/ 240618 h 4939827"/>
              <a:gd name="connsiteX24" fmla="*/ 8406759 w 12192000"/>
              <a:gd name="connsiteY24" fmla="*/ 232517 h 4939827"/>
              <a:gd name="connsiteX25" fmla="*/ 8426506 w 12192000"/>
              <a:gd name="connsiteY25" fmla="*/ 241842 h 4939827"/>
              <a:gd name="connsiteX26" fmla="*/ 8427949 w 12192000"/>
              <a:gd name="connsiteY26" fmla="*/ 240981 h 4939827"/>
              <a:gd name="connsiteX27" fmla="*/ 8441468 w 12192000"/>
              <a:gd name="connsiteY27" fmla="*/ 241157 h 4939827"/>
              <a:gd name="connsiteX28" fmla="*/ 8565757 w 12192000"/>
              <a:gd name="connsiteY28" fmla="*/ 255317 h 4939827"/>
              <a:gd name="connsiteX29" fmla="*/ 8573171 w 12192000"/>
              <a:gd name="connsiteY29" fmla="*/ 258426 h 4939827"/>
              <a:gd name="connsiteX30" fmla="*/ 8573548 w 12192000"/>
              <a:gd name="connsiteY30" fmla="*/ 258241 h 4939827"/>
              <a:gd name="connsiteX31" fmla="*/ 8581827 w 12192000"/>
              <a:gd name="connsiteY31" fmla="*/ 261028 h 4939827"/>
              <a:gd name="connsiteX32" fmla="*/ 8586687 w 12192000"/>
              <a:gd name="connsiteY32" fmla="*/ 264089 h 4939827"/>
              <a:gd name="connsiteX33" fmla="*/ 8601067 w 12192000"/>
              <a:gd name="connsiteY33" fmla="*/ 270114 h 4939827"/>
              <a:gd name="connsiteX34" fmla="*/ 8672650 w 12192000"/>
              <a:gd name="connsiteY34" fmla="*/ 254821 h 4939827"/>
              <a:gd name="connsiteX35" fmla="*/ 8785543 w 12192000"/>
              <a:gd name="connsiteY35" fmla="*/ 263406 h 4939827"/>
              <a:gd name="connsiteX36" fmla="*/ 8830588 w 12192000"/>
              <a:gd name="connsiteY36" fmla="*/ 265483 h 4939827"/>
              <a:gd name="connsiteX37" fmla="*/ 8905142 w 12192000"/>
              <a:gd name="connsiteY37" fmla="*/ 264958 h 4939827"/>
              <a:gd name="connsiteX38" fmla="*/ 8968582 w 12192000"/>
              <a:gd name="connsiteY38" fmla="*/ 262728 h 4939827"/>
              <a:gd name="connsiteX39" fmla="*/ 8972994 w 12192000"/>
              <a:gd name="connsiteY39" fmla="*/ 263284 h 4939827"/>
              <a:gd name="connsiteX40" fmla="*/ 9004605 w 12192000"/>
              <a:gd name="connsiteY40" fmla="*/ 258041 h 4939827"/>
              <a:gd name="connsiteX41" fmla="*/ 9016165 w 12192000"/>
              <a:gd name="connsiteY41" fmla="*/ 261258 h 4939827"/>
              <a:gd name="connsiteX42" fmla="*/ 9043297 w 12192000"/>
              <a:gd name="connsiteY42" fmla="*/ 281547 h 4939827"/>
              <a:gd name="connsiteX43" fmla="*/ 9048315 w 12192000"/>
              <a:gd name="connsiteY43" fmla="*/ 279264 h 4939827"/>
              <a:gd name="connsiteX44" fmla="*/ 9054706 w 12192000"/>
              <a:gd name="connsiteY44" fmla="*/ 278538 h 4939827"/>
              <a:gd name="connsiteX45" fmla="*/ 9070919 w 12192000"/>
              <a:gd name="connsiteY45" fmla="*/ 281810 h 4939827"/>
              <a:gd name="connsiteX46" fmla="*/ 9076813 w 12192000"/>
              <a:gd name="connsiteY46" fmla="*/ 283909 h 4939827"/>
              <a:gd name="connsiteX47" fmla="*/ 9085871 w 12192000"/>
              <a:gd name="connsiteY47" fmla="*/ 285133 h 4939827"/>
              <a:gd name="connsiteX48" fmla="*/ 9086159 w 12192000"/>
              <a:gd name="connsiteY48" fmla="*/ 284887 h 4939827"/>
              <a:gd name="connsiteX49" fmla="*/ 9134606 w 12192000"/>
              <a:gd name="connsiteY49" fmla="*/ 288168 h 4939827"/>
              <a:gd name="connsiteX50" fmla="*/ 9195590 w 12192000"/>
              <a:gd name="connsiteY50" fmla="*/ 279568 h 4939827"/>
              <a:gd name="connsiteX51" fmla="*/ 9219336 w 12192000"/>
              <a:gd name="connsiteY51" fmla="*/ 278133 h 4939827"/>
              <a:gd name="connsiteX52" fmla="*/ 9232362 w 12192000"/>
              <a:gd name="connsiteY52" fmla="*/ 275894 h 4939827"/>
              <a:gd name="connsiteX53" fmla="*/ 9233396 w 12192000"/>
              <a:gd name="connsiteY53" fmla="*/ 274803 h 4939827"/>
              <a:gd name="connsiteX54" fmla="*/ 9256213 w 12192000"/>
              <a:gd name="connsiteY54" fmla="*/ 281576 h 4939827"/>
              <a:gd name="connsiteX55" fmla="*/ 9371484 w 12192000"/>
              <a:gd name="connsiteY55" fmla="*/ 329634 h 4939827"/>
              <a:gd name="connsiteX56" fmla="*/ 9404829 w 12192000"/>
              <a:gd name="connsiteY56" fmla="*/ 339038 h 4939827"/>
              <a:gd name="connsiteX57" fmla="*/ 9427021 w 12192000"/>
              <a:gd name="connsiteY57" fmla="*/ 358784 h 4939827"/>
              <a:gd name="connsiteX58" fmla="*/ 9670844 w 12192000"/>
              <a:gd name="connsiteY58" fmla="*/ 405128 h 4939827"/>
              <a:gd name="connsiteX59" fmla="*/ 9816083 w 12192000"/>
              <a:gd name="connsiteY59" fmla="*/ 416573 h 4939827"/>
              <a:gd name="connsiteX60" fmla="*/ 9936741 w 12192000"/>
              <a:gd name="connsiteY60" fmla="*/ 437044 h 4939827"/>
              <a:gd name="connsiteX61" fmla="*/ 10050093 w 12192000"/>
              <a:gd name="connsiteY61" fmla="*/ 443783 h 4939827"/>
              <a:gd name="connsiteX62" fmla="*/ 10130090 w 12192000"/>
              <a:gd name="connsiteY62" fmla="*/ 459520 h 4939827"/>
              <a:gd name="connsiteX63" fmla="*/ 10173456 w 12192000"/>
              <a:gd name="connsiteY63" fmla="*/ 457749 h 4939827"/>
              <a:gd name="connsiteX64" fmla="*/ 10218232 w 12192000"/>
              <a:gd name="connsiteY64" fmla="*/ 459820 h 4939827"/>
              <a:gd name="connsiteX65" fmla="*/ 10354176 w 12192000"/>
              <a:gd name="connsiteY65" fmla="*/ 471377 h 4939827"/>
              <a:gd name="connsiteX66" fmla="*/ 10430681 w 12192000"/>
              <a:gd name="connsiteY66" fmla="*/ 481226 h 4939827"/>
              <a:gd name="connsiteX67" fmla="*/ 10478169 w 12192000"/>
              <a:gd name="connsiteY67" fmla="*/ 481774 h 4939827"/>
              <a:gd name="connsiteX68" fmla="*/ 10540907 w 12192000"/>
              <a:gd name="connsiteY68" fmla="*/ 485607 h 4939827"/>
              <a:gd name="connsiteX69" fmla="*/ 10614941 w 12192000"/>
              <a:gd name="connsiteY69" fmla="*/ 487592 h 4939827"/>
              <a:gd name="connsiteX70" fmla="*/ 10674098 w 12192000"/>
              <a:gd name="connsiteY70" fmla="*/ 521656 h 4939827"/>
              <a:gd name="connsiteX71" fmla="*/ 10874834 w 12192000"/>
              <a:gd name="connsiteY71" fmla="*/ 574867 h 4939827"/>
              <a:gd name="connsiteX72" fmla="*/ 10944981 w 12192000"/>
              <a:gd name="connsiteY72" fmla="*/ 615042 h 4939827"/>
              <a:gd name="connsiteX73" fmla="*/ 11006376 w 12192000"/>
              <a:gd name="connsiteY73" fmla="*/ 645957 h 4939827"/>
              <a:gd name="connsiteX74" fmla="*/ 11076308 w 12192000"/>
              <a:gd name="connsiteY74" fmla="*/ 675698 h 4939827"/>
              <a:gd name="connsiteX75" fmla="*/ 11148789 w 12192000"/>
              <a:gd name="connsiteY75" fmla="*/ 685041 h 4939827"/>
              <a:gd name="connsiteX76" fmla="*/ 11249129 w 12192000"/>
              <a:gd name="connsiteY76" fmla="*/ 684218 h 4939827"/>
              <a:gd name="connsiteX77" fmla="*/ 11299915 w 12192000"/>
              <a:gd name="connsiteY77" fmla="*/ 692177 h 4939827"/>
              <a:gd name="connsiteX78" fmla="*/ 11386973 w 12192000"/>
              <a:gd name="connsiteY78" fmla="*/ 708209 h 4939827"/>
              <a:gd name="connsiteX79" fmla="*/ 11500105 w 12192000"/>
              <a:gd name="connsiteY79" fmla="*/ 735014 h 4939827"/>
              <a:gd name="connsiteX80" fmla="*/ 11621735 w 12192000"/>
              <a:gd name="connsiteY80" fmla="*/ 789584 h 4939827"/>
              <a:gd name="connsiteX81" fmla="*/ 11691200 w 12192000"/>
              <a:gd name="connsiteY81" fmla="*/ 867902 h 4939827"/>
              <a:gd name="connsiteX82" fmla="*/ 11819427 w 12192000"/>
              <a:gd name="connsiteY82" fmla="*/ 911634 h 4939827"/>
              <a:gd name="connsiteX83" fmla="*/ 11969720 w 12192000"/>
              <a:gd name="connsiteY83" fmla="*/ 964737 h 4939827"/>
              <a:gd name="connsiteX84" fmla="*/ 12055766 w 12192000"/>
              <a:gd name="connsiteY84" fmla="*/ 991268 h 4939827"/>
              <a:gd name="connsiteX85" fmla="*/ 12171539 w 12192000"/>
              <a:gd name="connsiteY85" fmla="*/ 995427 h 4939827"/>
              <a:gd name="connsiteX86" fmla="*/ 12187831 w 12192000"/>
              <a:gd name="connsiteY86" fmla="*/ 996580 h 4939827"/>
              <a:gd name="connsiteX87" fmla="*/ 12192000 w 12192000"/>
              <a:gd name="connsiteY87" fmla="*/ 996726 h 4939827"/>
              <a:gd name="connsiteX88" fmla="*/ 12192000 w 12192000"/>
              <a:gd name="connsiteY88" fmla="*/ 4939827 h 4939827"/>
              <a:gd name="connsiteX89" fmla="*/ 0 w 12192000"/>
              <a:gd name="connsiteY89" fmla="*/ 4939827 h 4939827"/>
              <a:gd name="connsiteX90" fmla="*/ 0 w 12192000"/>
              <a:gd name="connsiteY90" fmla="*/ 512043 h 4939827"/>
              <a:gd name="connsiteX91" fmla="*/ 7381 w 12192000"/>
              <a:gd name="connsiteY91" fmla="*/ 512580 h 4939827"/>
              <a:gd name="connsiteX92" fmla="*/ 100029 w 12192000"/>
              <a:gd name="connsiteY92" fmla="*/ 504758 h 4939827"/>
              <a:gd name="connsiteX93" fmla="*/ 155244 w 12192000"/>
              <a:gd name="connsiteY93" fmla="*/ 525130 h 4939827"/>
              <a:gd name="connsiteX94" fmla="*/ 254366 w 12192000"/>
              <a:gd name="connsiteY94" fmla="*/ 534449 h 4939827"/>
              <a:gd name="connsiteX95" fmla="*/ 447292 w 12192000"/>
              <a:gd name="connsiteY95" fmla="*/ 542725 h 4939827"/>
              <a:gd name="connsiteX96" fmla="*/ 628105 w 12192000"/>
              <a:gd name="connsiteY96" fmla="*/ 547853 h 4939827"/>
              <a:gd name="connsiteX97" fmla="*/ 783146 w 12192000"/>
              <a:gd name="connsiteY97" fmla="*/ 591799 h 4939827"/>
              <a:gd name="connsiteX98" fmla="*/ 1043676 w 12192000"/>
              <a:gd name="connsiteY98" fmla="*/ 591887 h 4939827"/>
              <a:gd name="connsiteX99" fmla="*/ 1281816 w 12192000"/>
              <a:gd name="connsiteY99" fmla="*/ 520946 h 4939827"/>
              <a:gd name="connsiteX100" fmla="*/ 1486347 w 12192000"/>
              <a:gd name="connsiteY100" fmla="*/ 487310 h 4939827"/>
              <a:gd name="connsiteX101" fmla="*/ 1568079 w 12192000"/>
              <a:gd name="connsiteY101" fmla="*/ 462531 h 4939827"/>
              <a:gd name="connsiteX102" fmla="*/ 1622516 w 12192000"/>
              <a:gd name="connsiteY102" fmla="*/ 466058 h 4939827"/>
              <a:gd name="connsiteX103" fmla="*/ 1655457 w 12192000"/>
              <a:gd name="connsiteY103" fmla="*/ 465359 h 4939827"/>
              <a:gd name="connsiteX104" fmla="*/ 1717454 w 12192000"/>
              <a:gd name="connsiteY104" fmla="*/ 417203 h 4939827"/>
              <a:gd name="connsiteX105" fmla="*/ 1913794 w 12192000"/>
              <a:gd name="connsiteY105" fmla="*/ 365255 h 4939827"/>
              <a:gd name="connsiteX106" fmla="*/ 2129762 w 12192000"/>
              <a:gd name="connsiteY106" fmla="*/ 367832 h 4939827"/>
              <a:gd name="connsiteX107" fmla="*/ 2376970 w 12192000"/>
              <a:gd name="connsiteY107" fmla="*/ 350129 h 4939827"/>
              <a:gd name="connsiteX108" fmla="*/ 2480155 w 12192000"/>
              <a:gd name="connsiteY108" fmla="*/ 359227 h 4939827"/>
              <a:gd name="connsiteX109" fmla="*/ 2586782 w 12192000"/>
              <a:gd name="connsiteY109" fmla="*/ 339352 h 4939827"/>
              <a:gd name="connsiteX110" fmla="*/ 2679617 w 12192000"/>
              <a:gd name="connsiteY110" fmla="*/ 305383 h 4939827"/>
              <a:gd name="connsiteX111" fmla="*/ 2788947 w 12192000"/>
              <a:gd name="connsiteY111" fmla="*/ 250375 h 4939827"/>
              <a:gd name="connsiteX112" fmla="*/ 2965530 w 12192000"/>
              <a:gd name="connsiteY112" fmla="*/ 245958 h 4939827"/>
              <a:gd name="connsiteX113" fmla="*/ 3103677 w 12192000"/>
              <a:gd name="connsiteY113" fmla="*/ 209527 h 4939827"/>
              <a:gd name="connsiteX114" fmla="*/ 3126759 w 12192000"/>
              <a:gd name="connsiteY114" fmla="*/ 211226 h 4939827"/>
              <a:gd name="connsiteX115" fmla="*/ 3164020 w 12192000"/>
              <a:gd name="connsiteY115" fmla="*/ 212779 h 4939827"/>
              <a:gd name="connsiteX116" fmla="*/ 3285019 w 12192000"/>
              <a:gd name="connsiteY116" fmla="*/ 220535 h 4939827"/>
              <a:gd name="connsiteX117" fmla="*/ 3365154 w 12192000"/>
              <a:gd name="connsiteY117" fmla="*/ 226416 h 4939827"/>
              <a:gd name="connsiteX118" fmla="*/ 3367507 w 12192000"/>
              <a:gd name="connsiteY118" fmla="*/ 225416 h 4939827"/>
              <a:gd name="connsiteX119" fmla="*/ 3387567 w 12192000"/>
              <a:gd name="connsiteY119" fmla="*/ 227103 h 4939827"/>
              <a:gd name="connsiteX120" fmla="*/ 3498001 w 12192000"/>
              <a:gd name="connsiteY120" fmla="*/ 231941 h 4939827"/>
              <a:gd name="connsiteX121" fmla="*/ 3561557 w 12192000"/>
              <a:gd name="connsiteY121" fmla="*/ 228095 h 4939827"/>
              <a:gd name="connsiteX122" fmla="*/ 3611920 w 12192000"/>
              <a:gd name="connsiteY122" fmla="*/ 218094 h 4939827"/>
              <a:gd name="connsiteX123" fmla="*/ 3620528 w 12192000"/>
              <a:gd name="connsiteY123" fmla="*/ 218788 h 4939827"/>
              <a:gd name="connsiteX124" fmla="*/ 3620766 w 12192000"/>
              <a:gd name="connsiteY124" fmla="*/ 218511 h 4939827"/>
              <a:gd name="connsiteX125" fmla="*/ 3629977 w 12192000"/>
              <a:gd name="connsiteY125" fmla="*/ 218664 h 4939827"/>
              <a:gd name="connsiteX126" fmla="*/ 3636217 w 12192000"/>
              <a:gd name="connsiteY126" fmla="*/ 220048 h 4939827"/>
              <a:gd name="connsiteX127" fmla="*/ 3709484 w 12192000"/>
              <a:gd name="connsiteY127" fmla="*/ 186927 h 4939827"/>
              <a:gd name="connsiteX128" fmla="*/ 3761342 w 12192000"/>
              <a:gd name="connsiteY128" fmla="*/ 177474 h 4939827"/>
              <a:gd name="connsiteX129" fmla="*/ 3799748 w 12192000"/>
              <a:gd name="connsiteY129" fmla="*/ 167154 h 4939827"/>
              <a:gd name="connsiteX130" fmla="*/ 3922756 w 12192000"/>
              <a:gd name="connsiteY130" fmla="*/ 194044 h 4939827"/>
              <a:gd name="connsiteX131" fmla="*/ 4028476 w 12192000"/>
              <a:gd name="connsiteY131" fmla="*/ 223679 h 4939827"/>
              <a:gd name="connsiteX132" fmla="*/ 4191582 w 12192000"/>
              <a:gd name="connsiteY132" fmla="*/ 238952 h 4939827"/>
              <a:gd name="connsiteX133" fmla="*/ 4251024 w 12192000"/>
              <a:gd name="connsiteY133" fmla="*/ 240874 h 4939827"/>
              <a:gd name="connsiteX134" fmla="*/ 4355275 w 12192000"/>
              <a:gd name="connsiteY134" fmla="*/ 260205 h 4939827"/>
              <a:gd name="connsiteX135" fmla="*/ 4423807 w 12192000"/>
              <a:gd name="connsiteY135" fmla="*/ 270366 h 4939827"/>
              <a:gd name="connsiteX136" fmla="*/ 4558432 w 12192000"/>
              <a:gd name="connsiteY136" fmla="*/ 269194 h 4939827"/>
              <a:gd name="connsiteX137" fmla="*/ 4635061 w 12192000"/>
              <a:gd name="connsiteY137" fmla="*/ 280682 h 4939827"/>
              <a:gd name="connsiteX138" fmla="*/ 4807427 w 12192000"/>
              <a:gd name="connsiteY138" fmla="*/ 276835 h 4939827"/>
              <a:gd name="connsiteX139" fmla="*/ 5028933 w 12192000"/>
              <a:gd name="connsiteY139" fmla="*/ 183887 h 4939827"/>
              <a:gd name="connsiteX140" fmla="*/ 5093642 w 12192000"/>
              <a:gd name="connsiteY140" fmla="*/ 177214 h 4939827"/>
              <a:gd name="connsiteX141" fmla="*/ 5102642 w 12192000"/>
              <a:gd name="connsiteY141" fmla="*/ 186816 h 4939827"/>
              <a:gd name="connsiteX142" fmla="*/ 5193590 w 12192000"/>
              <a:gd name="connsiteY142" fmla="*/ 156458 h 4939827"/>
              <a:gd name="connsiteX143" fmla="*/ 5323922 w 12192000"/>
              <a:gd name="connsiteY143" fmla="*/ 146332 h 4939827"/>
              <a:gd name="connsiteX144" fmla="*/ 5421860 w 12192000"/>
              <a:gd name="connsiteY144" fmla="*/ 167298 h 4939827"/>
              <a:gd name="connsiteX145" fmla="*/ 5476948 w 12192000"/>
              <a:gd name="connsiteY145" fmla="*/ 173249 h 4939827"/>
              <a:gd name="connsiteX146" fmla="*/ 5516842 w 12192000"/>
              <a:gd name="connsiteY146" fmla="*/ 184018 h 4939827"/>
              <a:gd name="connsiteX147" fmla="*/ 5619415 w 12192000"/>
              <a:gd name="connsiteY147" fmla="*/ 176781 h 4939827"/>
              <a:gd name="connsiteX148" fmla="*/ 5789867 w 12192000"/>
              <a:gd name="connsiteY148" fmla="*/ 150304 h 4939827"/>
              <a:gd name="connsiteX149" fmla="*/ 5825953 w 12192000"/>
              <a:gd name="connsiteY149" fmla="*/ 147907 h 4939827"/>
              <a:gd name="connsiteX150" fmla="*/ 5856168 w 12192000"/>
              <a:gd name="connsiteY150" fmla="*/ 158719 h 4939827"/>
              <a:gd name="connsiteX151" fmla="*/ 5862476 w 12192000"/>
              <a:gd name="connsiteY151" fmla="*/ 172447 h 4939827"/>
              <a:gd name="connsiteX152" fmla="*/ 5882195 w 12192000"/>
              <a:gd name="connsiteY152" fmla="*/ 173195 h 4939827"/>
              <a:gd name="connsiteX153" fmla="*/ 5887271 w 12192000"/>
              <a:gd name="connsiteY153" fmla="*/ 176084 h 4939827"/>
              <a:gd name="connsiteX154" fmla="*/ 5921577 w 12192000"/>
              <a:gd name="connsiteY154" fmla="*/ 169858 h 4939827"/>
              <a:gd name="connsiteX155" fmla="*/ 5983240 w 12192000"/>
              <a:gd name="connsiteY155" fmla="*/ 152755 h 4939827"/>
              <a:gd name="connsiteX156" fmla="*/ 6152287 w 12192000"/>
              <a:gd name="connsiteY156" fmla="*/ 116736 h 4939827"/>
              <a:gd name="connsiteX157" fmla="*/ 6415830 w 12192000"/>
              <a:gd name="connsiteY157" fmla="*/ 136006 h 4939827"/>
              <a:gd name="connsiteX158" fmla="*/ 6756965 w 12192000"/>
              <a:gd name="connsiteY158" fmla="*/ 57636 h 4939827"/>
              <a:gd name="connsiteX159" fmla="*/ 6819400 w 12192000"/>
              <a:gd name="connsiteY159" fmla="*/ 30742 h 4939827"/>
              <a:gd name="connsiteX160" fmla="*/ 6986370 w 12192000"/>
              <a:gd name="connsiteY160" fmla="*/ 12659 h 4939827"/>
              <a:gd name="connsiteX161" fmla="*/ 6989536 w 12192000"/>
              <a:gd name="connsiteY161" fmla="*/ 14528 h 4939827"/>
              <a:gd name="connsiteX162" fmla="*/ 7015933 w 12192000"/>
              <a:gd name="connsiteY162" fmla="*/ 9653 h 4939827"/>
              <a:gd name="connsiteX163" fmla="*/ 7020592 w 12192000"/>
              <a:gd name="connsiteY163" fmla="*/ 1651 h 4939827"/>
              <a:gd name="connsiteX164" fmla="*/ 7025905 w 12192000"/>
              <a:gd name="connsiteY164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877301 w 12192000"/>
              <a:gd name="connsiteY15" fmla="*/ 186153 h 4939827"/>
              <a:gd name="connsiteX16" fmla="*/ 7952584 w 12192000"/>
              <a:gd name="connsiteY16" fmla="*/ 170181 h 4939827"/>
              <a:gd name="connsiteX17" fmla="*/ 8009534 w 12192000"/>
              <a:gd name="connsiteY17" fmla="*/ 176441 h 4939827"/>
              <a:gd name="connsiteX18" fmla="*/ 8058681 w 12192000"/>
              <a:gd name="connsiteY18" fmla="*/ 219431 h 4939827"/>
              <a:gd name="connsiteX19" fmla="*/ 8126175 w 12192000"/>
              <a:gd name="connsiteY19" fmla="*/ 240005 h 4939827"/>
              <a:gd name="connsiteX20" fmla="*/ 8166439 w 12192000"/>
              <a:gd name="connsiteY20" fmla="*/ 252699 h 4939827"/>
              <a:gd name="connsiteX21" fmla="*/ 8281371 w 12192000"/>
              <a:gd name="connsiteY21" fmla="*/ 256875 h 4939827"/>
              <a:gd name="connsiteX22" fmla="*/ 8381609 w 12192000"/>
              <a:gd name="connsiteY22" fmla="*/ 240618 h 4939827"/>
              <a:gd name="connsiteX23" fmla="*/ 8406759 w 12192000"/>
              <a:gd name="connsiteY23" fmla="*/ 232517 h 4939827"/>
              <a:gd name="connsiteX24" fmla="*/ 8426506 w 12192000"/>
              <a:gd name="connsiteY24" fmla="*/ 241842 h 4939827"/>
              <a:gd name="connsiteX25" fmla="*/ 8427949 w 12192000"/>
              <a:gd name="connsiteY25" fmla="*/ 240981 h 4939827"/>
              <a:gd name="connsiteX26" fmla="*/ 8441468 w 12192000"/>
              <a:gd name="connsiteY26" fmla="*/ 241157 h 4939827"/>
              <a:gd name="connsiteX27" fmla="*/ 8565757 w 12192000"/>
              <a:gd name="connsiteY27" fmla="*/ 255317 h 4939827"/>
              <a:gd name="connsiteX28" fmla="*/ 8573171 w 12192000"/>
              <a:gd name="connsiteY28" fmla="*/ 258426 h 4939827"/>
              <a:gd name="connsiteX29" fmla="*/ 8573548 w 12192000"/>
              <a:gd name="connsiteY29" fmla="*/ 258241 h 4939827"/>
              <a:gd name="connsiteX30" fmla="*/ 8581827 w 12192000"/>
              <a:gd name="connsiteY30" fmla="*/ 261028 h 4939827"/>
              <a:gd name="connsiteX31" fmla="*/ 8586687 w 12192000"/>
              <a:gd name="connsiteY31" fmla="*/ 264089 h 4939827"/>
              <a:gd name="connsiteX32" fmla="*/ 8601067 w 12192000"/>
              <a:gd name="connsiteY32" fmla="*/ 270114 h 4939827"/>
              <a:gd name="connsiteX33" fmla="*/ 8672650 w 12192000"/>
              <a:gd name="connsiteY33" fmla="*/ 254821 h 4939827"/>
              <a:gd name="connsiteX34" fmla="*/ 8785543 w 12192000"/>
              <a:gd name="connsiteY34" fmla="*/ 263406 h 4939827"/>
              <a:gd name="connsiteX35" fmla="*/ 8830588 w 12192000"/>
              <a:gd name="connsiteY35" fmla="*/ 265483 h 4939827"/>
              <a:gd name="connsiteX36" fmla="*/ 8905142 w 12192000"/>
              <a:gd name="connsiteY36" fmla="*/ 264958 h 4939827"/>
              <a:gd name="connsiteX37" fmla="*/ 8968582 w 12192000"/>
              <a:gd name="connsiteY37" fmla="*/ 262728 h 4939827"/>
              <a:gd name="connsiteX38" fmla="*/ 8972994 w 12192000"/>
              <a:gd name="connsiteY38" fmla="*/ 263284 h 4939827"/>
              <a:gd name="connsiteX39" fmla="*/ 9004605 w 12192000"/>
              <a:gd name="connsiteY39" fmla="*/ 258041 h 4939827"/>
              <a:gd name="connsiteX40" fmla="*/ 9016165 w 12192000"/>
              <a:gd name="connsiteY40" fmla="*/ 261258 h 4939827"/>
              <a:gd name="connsiteX41" fmla="*/ 9043297 w 12192000"/>
              <a:gd name="connsiteY41" fmla="*/ 281547 h 4939827"/>
              <a:gd name="connsiteX42" fmla="*/ 9048315 w 12192000"/>
              <a:gd name="connsiteY42" fmla="*/ 279264 h 4939827"/>
              <a:gd name="connsiteX43" fmla="*/ 9054706 w 12192000"/>
              <a:gd name="connsiteY43" fmla="*/ 278538 h 4939827"/>
              <a:gd name="connsiteX44" fmla="*/ 9070919 w 12192000"/>
              <a:gd name="connsiteY44" fmla="*/ 281810 h 4939827"/>
              <a:gd name="connsiteX45" fmla="*/ 9076813 w 12192000"/>
              <a:gd name="connsiteY45" fmla="*/ 283909 h 4939827"/>
              <a:gd name="connsiteX46" fmla="*/ 9085871 w 12192000"/>
              <a:gd name="connsiteY46" fmla="*/ 285133 h 4939827"/>
              <a:gd name="connsiteX47" fmla="*/ 9086159 w 12192000"/>
              <a:gd name="connsiteY47" fmla="*/ 284887 h 4939827"/>
              <a:gd name="connsiteX48" fmla="*/ 9134606 w 12192000"/>
              <a:gd name="connsiteY48" fmla="*/ 288168 h 4939827"/>
              <a:gd name="connsiteX49" fmla="*/ 9195590 w 12192000"/>
              <a:gd name="connsiteY49" fmla="*/ 279568 h 4939827"/>
              <a:gd name="connsiteX50" fmla="*/ 9219336 w 12192000"/>
              <a:gd name="connsiteY50" fmla="*/ 278133 h 4939827"/>
              <a:gd name="connsiteX51" fmla="*/ 9232362 w 12192000"/>
              <a:gd name="connsiteY51" fmla="*/ 275894 h 4939827"/>
              <a:gd name="connsiteX52" fmla="*/ 9233396 w 12192000"/>
              <a:gd name="connsiteY52" fmla="*/ 274803 h 4939827"/>
              <a:gd name="connsiteX53" fmla="*/ 9256213 w 12192000"/>
              <a:gd name="connsiteY53" fmla="*/ 281576 h 4939827"/>
              <a:gd name="connsiteX54" fmla="*/ 9371484 w 12192000"/>
              <a:gd name="connsiteY54" fmla="*/ 329634 h 4939827"/>
              <a:gd name="connsiteX55" fmla="*/ 9404829 w 12192000"/>
              <a:gd name="connsiteY55" fmla="*/ 339038 h 4939827"/>
              <a:gd name="connsiteX56" fmla="*/ 9427021 w 12192000"/>
              <a:gd name="connsiteY56" fmla="*/ 358784 h 4939827"/>
              <a:gd name="connsiteX57" fmla="*/ 9670844 w 12192000"/>
              <a:gd name="connsiteY57" fmla="*/ 405128 h 4939827"/>
              <a:gd name="connsiteX58" fmla="*/ 9816083 w 12192000"/>
              <a:gd name="connsiteY58" fmla="*/ 416573 h 4939827"/>
              <a:gd name="connsiteX59" fmla="*/ 9936741 w 12192000"/>
              <a:gd name="connsiteY59" fmla="*/ 437044 h 4939827"/>
              <a:gd name="connsiteX60" fmla="*/ 10050093 w 12192000"/>
              <a:gd name="connsiteY60" fmla="*/ 443783 h 4939827"/>
              <a:gd name="connsiteX61" fmla="*/ 10130090 w 12192000"/>
              <a:gd name="connsiteY61" fmla="*/ 459520 h 4939827"/>
              <a:gd name="connsiteX62" fmla="*/ 10173456 w 12192000"/>
              <a:gd name="connsiteY62" fmla="*/ 457749 h 4939827"/>
              <a:gd name="connsiteX63" fmla="*/ 10218232 w 12192000"/>
              <a:gd name="connsiteY63" fmla="*/ 459820 h 4939827"/>
              <a:gd name="connsiteX64" fmla="*/ 10354176 w 12192000"/>
              <a:gd name="connsiteY64" fmla="*/ 471377 h 4939827"/>
              <a:gd name="connsiteX65" fmla="*/ 10430681 w 12192000"/>
              <a:gd name="connsiteY65" fmla="*/ 481226 h 4939827"/>
              <a:gd name="connsiteX66" fmla="*/ 10478169 w 12192000"/>
              <a:gd name="connsiteY66" fmla="*/ 481774 h 4939827"/>
              <a:gd name="connsiteX67" fmla="*/ 10540907 w 12192000"/>
              <a:gd name="connsiteY67" fmla="*/ 485607 h 4939827"/>
              <a:gd name="connsiteX68" fmla="*/ 10614941 w 12192000"/>
              <a:gd name="connsiteY68" fmla="*/ 487592 h 4939827"/>
              <a:gd name="connsiteX69" fmla="*/ 10674098 w 12192000"/>
              <a:gd name="connsiteY69" fmla="*/ 521656 h 4939827"/>
              <a:gd name="connsiteX70" fmla="*/ 10874834 w 12192000"/>
              <a:gd name="connsiteY70" fmla="*/ 574867 h 4939827"/>
              <a:gd name="connsiteX71" fmla="*/ 10944981 w 12192000"/>
              <a:gd name="connsiteY71" fmla="*/ 615042 h 4939827"/>
              <a:gd name="connsiteX72" fmla="*/ 11006376 w 12192000"/>
              <a:gd name="connsiteY72" fmla="*/ 645957 h 4939827"/>
              <a:gd name="connsiteX73" fmla="*/ 11076308 w 12192000"/>
              <a:gd name="connsiteY73" fmla="*/ 675698 h 4939827"/>
              <a:gd name="connsiteX74" fmla="*/ 11148789 w 12192000"/>
              <a:gd name="connsiteY74" fmla="*/ 685041 h 4939827"/>
              <a:gd name="connsiteX75" fmla="*/ 11249129 w 12192000"/>
              <a:gd name="connsiteY75" fmla="*/ 684218 h 4939827"/>
              <a:gd name="connsiteX76" fmla="*/ 11299915 w 12192000"/>
              <a:gd name="connsiteY76" fmla="*/ 692177 h 4939827"/>
              <a:gd name="connsiteX77" fmla="*/ 11386973 w 12192000"/>
              <a:gd name="connsiteY77" fmla="*/ 708209 h 4939827"/>
              <a:gd name="connsiteX78" fmla="*/ 11500105 w 12192000"/>
              <a:gd name="connsiteY78" fmla="*/ 735014 h 4939827"/>
              <a:gd name="connsiteX79" fmla="*/ 11621735 w 12192000"/>
              <a:gd name="connsiteY79" fmla="*/ 789584 h 4939827"/>
              <a:gd name="connsiteX80" fmla="*/ 11691200 w 12192000"/>
              <a:gd name="connsiteY80" fmla="*/ 867902 h 4939827"/>
              <a:gd name="connsiteX81" fmla="*/ 11819427 w 12192000"/>
              <a:gd name="connsiteY81" fmla="*/ 911634 h 4939827"/>
              <a:gd name="connsiteX82" fmla="*/ 11969720 w 12192000"/>
              <a:gd name="connsiteY82" fmla="*/ 964737 h 4939827"/>
              <a:gd name="connsiteX83" fmla="*/ 12055766 w 12192000"/>
              <a:gd name="connsiteY83" fmla="*/ 991268 h 4939827"/>
              <a:gd name="connsiteX84" fmla="*/ 12171539 w 12192000"/>
              <a:gd name="connsiteY84" fmla="*/ 995427 h 4939827"/>
              <a:gd name="connsiteX85" fmla="*/ 12187831 w 12192000"/>
              <a:gd name="connsiteY85" fmla="*/ 996580 h 4939827"/>
              <a:gd name="connsiteX86" fmla="*/ 12192000 w 12192000"/>
              <a:gd name="connsiteY86" fmla="*/ 996726 h 4939827"/>
              <a:gd name="connsiteX87" fmla="*/ 12192000 w 12192000"/>
              <a:gd name="connsiteY87" fmla="*/ 4939827 h 4939827"/>
              <a:gd name="connsiteX88" fmla="*/ 0 w 12192000"/>
              <a:gd name="connsiteY88" fmla="*/ 4939827 h 4939827"/>
              <a:gd name="connsiteX89" fmla="*/ 0 w 12192000"/>
              <a:gd name="connsiteY89" fmla="*/ 512043 h 4939827"/>
              <a:gd name="connsiteX90" fmla="*/ 7381 w 12192000"/>
              <a:gd name="connsiteY90" fmla="*/ 512580 h 4939827"/>
              <a:gd name="connsiteX91" fmla="*/ 100029 w 12192000"/>
              <a:gd name="connsiteY91" fmla="*/ 504758 h 4939827"/>
              <a:gd name="connsiteX92" fmla="*/ 155244 w 12192000"/>
              <a:gd name="connsiteY92" fmla="*/ 525130 h 4939827"/>
              <a:gd name="connsiteX93" fmla="*/ 254366 w 12192000"/>
              <a:gd name="connsiteY93" fmla="*/ 534449 h 4939827"/>
              <a:gd name="connsiteX94" fmla="*/ 447292 w 12192000"/>
              <a:gd name="connsiteY94" fmla="*/ 542725 h 4939827"/>
              <a:gd name="connsiteX95" fmla="*/ 628105 w 12192000"/>
              <a:gd name="connsiteY95" fmla="*/ 547853 h 4939827"/>
              <a:gd name="connsiteX96" fmla="*/ 783146 w 12192000"/>
              <a:gd name="connsiteY96" fmla="*/ 591799 h 4939827"/>
              <a:gd name="connsiteX97" fmla="*/ 1043676 w 12192000"/>
              <a:gd name="connsiteY97" fmla="*/ 591887 h 4939827"/>
              <a:gd name="connsiteX98" fmla="*/ 1281816 w 12192000"/>
              <a:gd name="connsiteY98" fmla="*/ 520946 h 4939827"/>
              <a:gd name="connsiteX99" fmla="*/ 1486347 w 12192000"/>
              <a:gd name="connsiteY99" fmla="*/ 487310 h 4939827"/>
              <a:gd name="connsiteX100" fmla="*/ 1568079 w 12192000"/>
              <a:gd name="connsiteY100" fmla="*/ 462531 h 4939827"/>
              <a:gd name="connsiteX101" fmla="*/ 1622516 w 12192000"/>
              <a:gd name="connsiteY101" fmla="*/ 466058 h 4939827"/>
              <a:gd name="connsiteX102" fmla="*/ 1655457 w 12192000"/>
              <a:gd name="connsiteY102" fmla="*/ 465359 h 4939827"/>
              <a:gd name="connsiteX103" fmla="*/ 1717454 w 12192000"/>
              <a:gd name="connsiteY103" fmla="*/ 417203 h 4939827"/>
              <a:gd name="connsiteX104" fmla="*/ 1913794 w 12192000"/>
              <a:gd name="connsiteY104" fmla="*/ 365255 h 4939827"/>
              <a:gd name="connsiteX105" fmla="*/ 2129762 w 12192000"/>
              <a:gd name="connsiteY105" fmla="*/ 367832 h 4939827"/>
              <a:gd name="connsiteX106" fmla="*/ 2376970 w 12192000"/>
              <a:gd name="connsiteY106" fmla="*/ 350129 h 4939827"/>
              <a:gd name="connsiteX107" fmla="*/ 2480155 w 12192000"/>
              <a:gd name="connsiteY107" fmla="*/ 359227 h 4939827"/>
              <a:gd name="connsiteX108" fmla="*/ 2586782 w 12192000"/>
              <a:gd name="connsiteY108" fmla="*/ 339352 h 4939827"/>
              <a:gd name="connsiteX109" fmla="*/ 2679617 w 12192000"/>
              <a:gd name="connsiteY109" fmla="*/ 305383 h 4939827"/>
              <a:gd name="connsiteX110" fmla="*/ 2788947 w 12192000"/>
              <a:gd name="connsiteY110" fmla="*/ 250375 h 4939827"/>
              <a:gd name="connsiteX111" fmla="*/ 2965530 w 12192000"/>
              <a:gd name="connsiteY111" fmla="*/ 245958 h 4939827"/>
              <a:gd name="connsiteX112" fmla="*/ 3103677 w 12192000"/>
              <a:gd name="connsiteY112" fmla="*/ 209527 h 4939827"/>
              <a:gd name="connsiteX113" fmla="*/ 3126759 w 12192000"/>
              <a:gd name="connsiteY113" fmla="*/ 211226 h 4939827"/>
              <a:gd name="connsiteX114" fmla="*/ 3164020 w 12192000"/>
              <a:gd name="connsiteY114" fmla="*/ 212779 h 4939827"/>
              <a:gd name="connsiteX115" fmla="*/ 3285019 w 12192000"/>
              <a:gd name="connsiteY115" fmla="*/ 220535 h 4939827"/>
              <a:gd name="connsiteX116" fmla="*/ 3365154 w 12192000"/>
              <a:gd name="connsiteY116" fmla="*/ 226416 h 4939827"/>
              <a:gd name="connsiteX117" fmla="*/ 3367507 w 12192000"/>
              <a:gd name="connsiteY117" fmla="*/ 225416 h 4939827"/>
              <a:gd name="connsiteX118" fmla="*/ 3387567 w 12192000"/>
              <a:gd name="connsiteY118" fmla="*/ 227103 h 4939827"/>
              <a:gd name="connsiteX119" fmla="*/ 3498001 w 12192000"/>
              <a:gd name="connsiteY119" fmla="*/ 231941 h 4939827"/>
              <a:gd name="connsiteX120" fmla="*/ 3561557 w 12192000"/>
              <a:gd name="connsiteY120" fmla="*/ 228095 h 4939827"/>
              <a:gd name="connsiteX121" fmla="*/ 3611920 w 12192000"/>
              <a:gd name="connsiteY121" fmla="*/ 218094 h 4939827"/>
              <a:gd name="connsiteX122" fmla="*/ 3620528 w 12192000"/>
              <a:gd name="connsiteY122" fmla="*/ 218788 h 4939827"/>
              <a:gd name="connsiteX123" fmla="*/ 3620766 w 12192000"/>
              <a:gd name="connsiteY123" fmla="*/ 218511 h 4939827"/>
              <a:gd name="connsiteX124" fmla="*/ 3629977 w 12192000"/>
              <a:gd name="connsiteY124" fmla="*/ 218664 h 4939827"/>
              <a:gd name="connsiteX125" fmla="*/ 3636217 w 12192000"/>
              <a:gd name="connsiteY125" fmla="*/ 220048 h 4939827"/>
              <a:gd name="connsiteX126" fmla="*/ 3709484 w 12192000"/>
              <a:gd name="connsiteY126" fmla="*/ 186927 h 4939827"/>
              <a:gd name="connsiteX127" fmla="*/ 3761342 w 12192000"/>
              <a:gd name="connsiteY127" fmla="*/ 177474 h 4939827"/>
              <a:gd name="connsiteX128" fmla="*/ 3799748 w 12192000"/>
              <a:gd name="connsiteY128" fmla="*/ 167154 h 4939827"/>
              <a:gd name="connsiteX129" fmla="*/ 3922756 w 12192000"/>
              <a:gd name="connsiteY129" fmla="*/ 194044 h 4939827"/>
              <a:gd name="connsiteX130" fmla="*/ 4028476 w 12192000"/>
              <a:gd name="connsiteY130" fmla="*/ 223679 h 4939827"/>
              <a:gd name="connsiteX131" fmla="*/ 4191582 w 12192000"/>
              <a:gd name="connsiteY131" fmla="*/ 238952 h 4939827"/>
              <a:gd name="connsiteX132" fmla="*/ 4251024 w 12192000"/>
              <a:gd name="connsiteY132" fmla="*/ 240874 h 4939827"/>
              <a:gd name="connsiteX133" fmla="*/ 4355275 w 12192000"/>
              <a:gd name="connsiteY133" fmla="*/ 260205 h 4939827"/>
              <a:gd name="connsiteX134" fmla="*/ 4423807 w 12192000"/>
              <a:gd name="connsiteY134" fmla="*/ 270366 h 4939827"/>
              <a:gd name="connsiteX135" fmla="*/ 4558432 w 12192000"/>
              <a:gd name="connsiteY135" fmla="*/ 269194 h 4939827"/>
              <a:gd name="connsiteX136" fmla="*/ 4635061 w 12192000"/>
              <a:gd name="connsiteY136" fmla="*/ 280682 h 4939827"/>
              <a:gd name="connsiteX137" fmla="*/ 4807427 w 12192000"/>
              <a:gd name="connsiteY137" fmla="*/ 276835 h 4939827"/>
              <a:gd name="connsiteX138" fmla="*/ 5028933 w 12192000"/>
              <a:gd name="connsiteY138" fmla="*/ 183887 h 4939827"/>
              <a:gd name="connsiteX139" fmla="*/ 5093642 w 12192000"/>
              <a:gd name="connsiteY139" fmla="*/ 177214 h 4939827"/>
              <a:gd name="connsiteX140" fmla="*/ 5102642 w 12192000"/>
              <a:gd name="connsiteY140" fmla="*/ 186816 h 4939827"/>
              <a:gd name="connsiteX141" fmla="*/ 5193590 w 12192000"/>
              <a:gd name="connsiteY141" fmla="*/ 156458 h 4939827"/>
              <a:gd name="connsiteX142" fmla="*/ 5323922 w 12192000"/>
              <a:gd name="connsiteY142" fmla="*/ 146332 h 4939827"/>
              <a:gd name="connsiteX143" fmla="*/ 5421860 w 12192000"/>
              <a:gd name="connsiteY143" fmla="*/ 167298 h 4939827"/>
              <a:gd name="connsiteX144" fmla="*/ 5476948 w 12192000"/>
              <a:gd name="connsiteY144" fmla="*/ 173249 h 4939827"/>
              <a:gd name="connsiteX145" fmla="*/ 5516842 w 12192000"/>
              <a:gd name="connsiteY145" fmla="*/ 184018 h 4939827"/>
              <a:gd name="connsiteX146" fmla="*/ 5619415 w 12192000"/>
              <a:gd name="connsiteY146" fmla="*/ 176781 h 4939827"/>
              <a:gd name="connsiteX147" fmla="*/ 5789867 w 12192000"/>
              <a:gd name="connsiteY147" fmla="*/ 150304 h 4939827"/>
              <a:gd name="connsiteX148" fmla="*/ 5825953 w 12192000"/>
              <a:gd name="connsiteY148" fmla="*/ 147907 h 4939827"/>
              <a:gd name="connsiteX149" fmla="*/ 5856168 w 12192000"/>
              <a:gd name="connsiteY149" fmla="*/ 158719 h 4939827"/>
              <a:gd name="connsiteX150" fmla="*/ 5862476 w 12192000"/>
              <a:gd name="connsiteY150" fmla="*/ 172447 h 4939827"/>
              <a:gd name="connsiteX151" fmla="*/ 5882195 w 12192000"/>
              <a:gd name="connsiteY151" fmla="*/ 173195 h 4939827"/>
              <a:gd name="connsiteX152" fmla="*/ 5887271 w 12192000"/>
              <a:gd name="connsiteY152" fmla="*/ 176084 h 4939827"/>
              <a:gd name="connsiteX153" fmla="*/ 5921577 w 12192000"/>
              <a:gd name="connsiteY153" fmla="*/ 169858 h 4939827"/>
              <a:gd name="connsiteX154" fmla="*/ 5983240 w 12192000"/>
              <a:gd name="connsiteY154" fmla="*/ 152755 h 4939827"/>
              <a:gd name="connsiteX155" fmla="*/ 6152287 w 12192000"/>
              <a:gd name="connsiteY155" fmla="*/ 116736 h 4939827"/>
              <a:gd name="connsiteX156" fmla="*/ 6415830 w 12192000"/>
              <a:gd name="connsiteY156" fmla="*/ 136006 h 4939827"/>
              <a:gd name="connsiteX157" fmla="*/ 6756965 w 12192000"/>
              <a:gd name="connsiteY157" fmla="*/ 57636 h 4939827"/>
              <a:gd name="connsiteX158" fmla="*/ 6819400 w 12192000"/>
              <a:gd name="connsiteY158" fmla="*/ 30742 h 4939827"/>
              <a:gd name="connsiteX159" fmla="*/ 6986370 w 12192000"/>
              <a:gd name="connsiteY159" fmla="*/ 12659 h 4939827"/>
              <a:gd name="connsiteX160" fmla="*/ 6989536 w 12192000"/>
              <a:gd name="connsiteY160" fmla="*/ 14528 h 4939827"/>
              <a:gd name="connsiteX161" fmla="*/ 7015933 w 12192000"/>
              <a:gd name="connsiteY161" fmla="*/ 9653 h 4939827"/>
              <a:gd name="connsiteX162" fmla="*/ 7020592 w 12192000"/>
              <a:gd name="connsiteY162" fmla="*/ 1651 h 4939827"/>
              <a:gd name="connsiteX163" fmla="*/ 7025905 w 12192000"/>
              <a:gd name="connsiteY163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5983240 w 12192000"/>
              <a:gd name="connsiteY153" fmla="*/ 152755 h 4939827"/>
              <a:gd name="connsiteX154" fmla="*/ 6152287 w 12192000"/>
              <a:gd name="connsiteY154" fmla="*/ 116736 h 4939827"/>
              <a:gd name="connsiteX155" fmla="*/ 6415830 w 12192000"/>
              <a:gd name="connsiteY155" fmla="*/ 136006 h 4939827"/>
              <a:gd name="connsiteX156" fmla="*/ 6756965 w 12192000"/>
              <a:gd name="connsiteY156" fmla="*/ 57636 h 4939827"/>
              <a:gd name="connsiteX157" fmla="*/ 6819400 w 12192000"/>
              <a:gd name="connsiteY157" fmla="*/ 30742 h 4939827"/>
              <a:gd name="connsiteX158" fmla="*/ 6986370 w 12192000"/>
              <a:gd name="connsiteY158" fmla="*/ 12659 h 4939827"/>
              <a:gd name="connsiteX159" fmla="*/ 6989536 w 12192000"/>
              <a:gd name="connsiteY159" fmla="*/ 14528 h 4939827"/>
              <a:gd name="connsiteX160" fmla="*/ 7015933 w 12192000"/>
              <a:gd name="connsiteY160" fmla="*/ 9653 h 4939827"/>
              <a:gd name="connsiteX161" fmla="*/ 7020592 w 12192000"/>
              <a:gd name="connsiteY161" fmla="*/ 1651 h 4939827"/>
              <a:gd name="connsiteX162" fmla="*/ 7025905 w 12192000"/>
              <a:gd name="connsiteY162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5983240 w 12192000"/>
              <a:gd name="connsiteY153" fmla="*/ 152755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5921577 w 12192000"/>
              <a:gd name="connsiteY152" fmla="*/ 169858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887271 w 12192000"/>
              <a:gd name="connsiteY151" fmla="*/ 176084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952585 w 12192000"/>
              <a:gd name="connsiteY151" fmla="*/ 161012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01067 w 12192000"/>
              <a:gd name="connsiteY31" fmla="*/ 270114 h 4939827"/>
              <a:gd name="connsiteX32" fmla="*/ 8672650 w 12192000"/>
              <a:gd name="connsiteY32" fmla="*/ 254821 h 4939827"/>
              <a:gd name="connsiteX33" fmla="*/ 8785543 w 12192000"/>
              <a:gd name="connsiteY33" fmla="*/ 263406 h 4939827"/>
              <a:gd name="connsiteX34" fmla="*/ 8830588 w 12192000"/>
              <a:gd name="connsiteY34" fmla="*/ 265483 h 4939827"/>
              <a:gd name="connsiteX35" fmla="*/ 8905142 w 12192000"/>
              <a:gd name="connsiteY35" fmla="*/ 264958 h 4939827"/>
              <a:gd name="connsiteX36" fmla="*/ 8968582 w 12192000"/>
              <a:gd name="connsiteY36" fmla="*/ 262728 h 4939827"/>
              <a:gd name="connsiteX37" fmla="*/ 8972994 w 12192000"/>
              <a:gd name="connsiteY37" fmla="*/ 263284 h 4939827"/>
              <a:gd name="connsiteX38" fmla="*/ 9004605 w 12192000"/>
              <a:gd name="connsiteY38" fmla="*/ 258041 h 4939827"/>
              <a:gd name="connsiteX39" fmla="*/ 9016165 w 12192000"/>
              <a:gd name="connsiteY39" fmla="*/ 261258 h 4939827"/>
              <a:gd name="connsiteX40" fmla="*/ 9043297 w 12192000"/>
              <a:gd name="connsiteY40" fmla="*/ 281547 h 4939827"/>
              <a:gd name="connsiteX41" fmla="*/ 9048315 w 12192000"/>
              <a:gd name="connsiteY41" fmla="*/ 279264 h 4939827"/>
              <a:gd name="connsiteX42" fmla="*/ 9054706 w 12192000"/>
              <a:gd name="connsiteY42" fmla="*/ 278538 h 4939827"/>
              <a:gd name="connsiteX43" fmla="*/ 9070919 w 12192000"/>
              <a:gd name="connsiteY43" fmla="*/ 281810 h 4939827"/>
              <a:gd name="connsiteX44" fmla="*/ 9076813 w 12192000"/>
              <a:gd name="connsiteY44" fmla="*/ 283909 h 4939827"/>
              <a:gd name="connsiteX45" fmla="*/ 9085871 w 12192000"/>
              <a:gd name="connsiteY45" fmla="*/ 285133 h 4939827"/>
              <a:gd name="connsiteX46" fmla="*/ 9086159 w 12192000"/>
              <a:gd name="connsiteY46" fmla="*/ 284887 h 4939827"/>
              <a:gd name="connsiteX47" fmla="*/ 9134606 w 12192000"/>
              <a:gd name="connsiteY47" fmla="*/ 288168 h 4939827"/>
              <a:gd name="connsiteX48" fmla="*/ 9195590 w 12192000"/>
              <a:gd name="connsiteY48" fmla="*/ 279568 h 4939827"/>
              <a:gd name="connsiteX49" fmla="*/ 9219336 w 12192000"/>
              <a:gd name="connsiteY49" fmla="*/ 278133 h 4939827"/>
              <a:gd name="connsiteX50" fmla="*/ 9232362 w 12192000"/>
              <a:gd name="connsiteY50" fmla="*/ 275894 h 4939827"/>
              <a:gd name="connsiteX51" fmla="*/ 9233396 w 12192000"/>
              <a:gd name="connsiteY51" fmla="*/ 274803 h 4939827"/>
              <a:gd name="connsiteX52" fmla="*/ 9256213 w 12192000"/>
              <a:gd name="connsiteY52" fmla="*/ 281576 h 4939827"/>
              <a:gd name="connsiteX53" fmla="*/ 9371484 w 12192000"/>
              <a:gd name="connsiteY53" fmla="*/ 329634 h 4939827"/>
              <a:gd name="connsiteX54" fmla="*/ 9404829 w 12192000"/>
              <a:gd name="connsiteY54" fmla="*/ 339038 h 4939827"/>
              <a:gd name="connsiteX55" fmla="*/ 9427021 w 12192000"/>
              <a:gd name="connsiteY55" fmla="*/ 358784 h 4939827"/>
              <a:gd name="connsiteX56" fmla="*/ 9670844 w 12192000"/>
              <a:gd name="connsiteY56" fmla="*/ 405128 h 4939827"/>
              <a:gd name="connsiteX57" fmla="*/ 9816083 w 12192000"/>
              <a:gd name="connsiteY57" fmla="*/ 416573 h 4939827"/>
              <a:gd name="connsiteX58" fmla="*/ 9936741 w 12192000"/>
              <a:gd name="connsiteY58" fmla="*/ 437044 h 4939827"/>
              <a:gd name="connsiteX59" fmla="*/ 10050093 w 12192000"/>
              <a:gd name="connsiteY59" fmla="*/ 443783 h 4939827"/>
              <a:gd name="connsiteX60" fmla="*/ 10130090 w 12192000"/>
              <a:gd name="connsiteY60" fmla="*/ 459520 h 4939827"/>
              <a:gd name="connsiteX61" fmla="*/ 10173456 w 12192000"/>
              <a:gd name="connsiteY61" fmla="*/ 457749 h 4939827"/>
              <a:gd name="connsiteX62" fmla="*/ 10218232 w 12192000"/>
              <a:gd name="connsiteY62" fmla="*/ 459820 h 4939827"/>
              <a:gd name="connsiteX63" fmla="*/ 10354176 w 12192000"/>
              <a:gd name="connsiteY63" fmla="*/ 471377 h 4939827"/>
              <a:gd name="connsiteX64" fmla="*/ 10430681 w 12192000"/>
              <a:gd name="connsiteY64" fmla="*/ 481226 h 4939827"/>
              <a:gd name="connsiteX65" fmla="*/ 10478169 w 12192000"/>
              <a:gd name="connsiteY65" fmla="*/ 481774 h 4939827"/>
              <a:gd name="connsiteX66" fmla="*/ 10540907 w 12192000"/>
              <a:gd name="connsiteY66" fmla="*/ 485607 h 4939827"/>
              <a:gd name="connsiteX67" fmla="*/ 10614941 w 12192000"/>
              <a:gd name="connsiteY67" fmla="*/ 487592 h 4939827"/>
              <a:gd name="connsiteX68" fmla="*/ 10674098 w 12192000"/>
              <a:gd name="connsiteY68" fmla="*/ 521656 h 4939827"/>
              <a:gd name="connsiteX69" fmla="*/ 10874834 w 12192000"/>
              <a:gd name="connsiteY69" fmla="*/ 574867 h 4939827"/>
              <a:gd name="connsiteX70" fmla="*/ 10944981 w 12192000"/>
              <a:gd name="connsiteY70" fmla="*/ 615042 h 4939827"/>
              <a:gd name="connsiteX71" fmla="*/ 11006376 w 12192000"/>
              <a:gd name="connsiteY71" fmla="*/ 645957 h 4939827"/>
              <a:gd name="connsiteX72" fmla="*/ 11076308 w 12192000"/>
              <a:gd name="connsiteY72" fmla="*/ 675698 h 4939827"/>
              <a:gd name="connsiteX73" fmla="*/ 11148789 w 12192000"/>
              <a:gd name="connsiteY73" fmla="*/ 685041 h 4939827"/>
              <a:gd name="connsiteX74" fmla="*/ 11249129 w 12192000"/>
              <a:gd name="connsiteY74" fmla="*/ 684218 h 4939827"/>
              <a:gd name="connsiteX75" fmla="*/ 11299915 w 12192000"/>
              <a:gd name="connsiteY75" fmla="*/ 692177 h 4939827"/>
              <a:gd name="connsiteX76" fmla="*/ 11386973 w 12192000"/>
              <a:gd name="connsiteY76" fmla="*/ 708209 h 4939827"/>
              <a:gd name="connsiteX77" fmla="*/ 11500105 w 12192000"/>
              <a:gd name="connsiteY77" fmla="*/ 735014 h 4939827"/>
              <a:gd name="connsiteX78" fmla="*/ 11621735 w 12192000"/>
              <a:gd name="connsiteY78" fmla="*/ 789584 h 4939827"/>
              <a:gd name="connsiteX79" fmla="*/ 11691200 w 12192000"/>
              <a:gd name="connsiteY79" fmla="*/ 867902 h 4939827"/>
              <a:gd name="connsiteX80" fmla="*/ 11819427 w 12192000"/>
              <a:gd name="connsiteY80" fmla="*/ 911634 h 4939827"/>
              <a:gd name="connsiteX81" fmla="*/ 11969720 w 12192000"/>
              <a:gd name="connsiteY81" fmla="*/ 964737 h 4939827"/>
              <a:gd name="connsiteX82" fmla="*/ 12055766 w 12192000"/>
              <a:gd name="connsiteY82" fmla="*/ 991268 h 4939827"/>
              <a:gd name="connsiteX83" fmla="*/ 12171539 w 12192000"/>
              <a:gd name="connsiteY83" fmla="*/ 995427 h 4939827"/>
              <a:gd name="connsiteX84" fmla="*/ 12187831 w 12192000"/>
              <a:gd name="connsiteY84" fmla="*/ 996580 h 4939827"/>
              <a:gd name="connsiteX85" fmla="*/ 12192000 w 12192000"/>
              <a:gd name="connsiteY85" fmla="*/ 996726 h 4939827"/>
              <a:gd name="connsiteX86" fmla="*/ 12192000 w 12192000"/>
              <a:gd name="connsiteY86" fmla="*/ 4939827 h 4939827"/>
              <a:gd name="connsiteX87" fmla="*/ 0 w 12192000"/>
              <a:gd name="connsiteY87" fmla="*/ 4939827 h 4939827"/>
              <a:gd name="connsiteX88" fmla="*/ 0 w 12192000"/>
              <a:gd name="connsiteY88" fmla="*/ 512043 h 4939827"/>
              <a:gd name="connsiteX89" fmla="*/ 7381 w 12192000"/>
              <a:gd name="connsiteY89" fmla="*/ 512580 h 4939827"/>
              <a:gd name="connsiteX90" fmla="*/ 100029 w 12192000"/>
              <a:gd name="connsiteY90" fmla="*/ 504758 h 4939827"/>
              <a:gd name="connsiteX91" fmla="*/ 155244 w 12192000"/>
              <a:gd name="connsiteY91" fmla="*/ 525130 h 4939827"/>
              <a:gd name="connsiteX92" fmla="*/ 254366 w 12192000"/>
              <a:gd name="connsiteY92" fmla="*/ 534449 h 4939827"/>
              <a:gd name="connsiteX93" fmla="*/ 447292 w 12192000"/>
              <a:gd name="connsiteY93" fmla="*/ 542725 h 4939827"/>
              <a:gd name="connsiteX94" fmla="*/ 628105 w 12192000"/>
              <a:gd name="connsiteY94" fmla="*/ 547853 h 4939827"/>
              <a:gd name="connsiteX95" fmla="*/ 783146 w 12192000"/>
              <a:gd name="connsiteY95" fmla="*/ 591799 h 4939827"/>
              <a:gd name="connsiteX96" fmla="*/ 1043676 w 12192000"/>
              <a:gd name="connsiteY96" fmla="*/ 591887 h 4939827"/>
              <a:gd name="connsiteX97" fmla="*/ 1281816 w 12192000"/>
              <a:gd name="connsiteY97" fmla="*/ 520946 h 4939827"/>
              <a:gd name="connsiteX98" fmla="*/ 1486347 w 12192000"/>
              <a:gd name="connsiteY98" fmla="*/ 487310 h 4939827"/>
              <a:gd name="connsiteX99" fmla="*/ 1568079 w 12192000"/>
              <a:gd name="connsiteY99" fmla="*/ 462531 h 4939827"/>
              <a:gd name="connsiteX100" fmla="*/ 1622516 w 12192000"/>
              <a:gd name="connsiteY100" fmla="*/ 466058 h 4939827"/>
              <a:gd name="connsiteX101" fmla="*/ 1655457 w 12192000"/>
              <a:gd name="connsiteY101" fmla="*/ 465359 h 4939827"/>
              <a:gd name="connsiteX102" fmla="*/ 1717454 w 12192000"/>
              <a:gd name="connsiteY102" fmla="*/ 417203 h 4939827"/>
              <a:gd name="connsiteX103" fmla="*/ 1913794 w 12192000"/>
              <a:gd name="connsiteY103" fmla="*/ 365255 h 4939827"/>
              <a:gd name="connsiteX104" fmla="*/ 2129762 w 12192000"/>
              <a:gd name="connsiteY104" fmla="*/ 367832 h 4939827"/>
              <a:gd name="connsiteX105" fmla="*/ 2376970 w 12192000"/>
              <a:gd name="connsiteY105" fmla="*/ 350129 h 4939827"/>
              <a:gd name="connsiteX106" fmla="*/ 2480155 w 12192000"/>
              <a:gd name="connsiteY106" fmla="*/ 359227 h 4939827"/>
              <a:gd name="connsiteX107" fmla="*/ 2586782 w 12192000"/>
              <a:gd name="connsiteY107" fmla="*/ 339352 h 4939827"/>
              <a:gd name="connsiteX108" fmla="*/ 2679617 w 12192000"/>
              <a:gd name="connsiteY108" fmla="*/ 305383 h 4939827"/>
              <a:gd name="connsiteX109" fmla="*/ 2788947 w 12192000"/>
              <a:gd name="connsiteY109" fmla="*/ 250375 h 4939827"/>
              <a:gd name="connsiteX110" fmla="*/ 2965530 w 12192000"/>
              <a:gd name="connsiteY110" fmla="*/ 245958 h 4939827"/>
              <a:gd name="connsiteX111" fmla="*/ 3103677 w 12192000"/>
              <a:gd name="connsiteY111" fmla="*/ 209527 h 4939827"/>
              <a:gd name="connsiteX112" fmla="*/ 3126759 w 12192000"/>
              <a:gd name="connsiteY112" fmla="*/ 211226 h 4939827"/>
              <a:gd name="connsiteX113" fmla="*/ 3164020 w 12192000"/>
              <a:gd name="connsiteY113" fmla="*/ 212779 h 4939827"/>
              <a:gd name="connsiteX114" fmla="*/ 3285019 w 12192000"/>
              <a:gd name="connsiteY114" fmla="*/ 220535 h 4939827"/>
              <a:gd name="connsiteX115" fmla="*/ 3365154 w 12192000"/>
              <a:gd name="connsiteY115" fmla="*/ 226416 h 4939827"/>
              <a:gd name="connsiteX116" fmla="*/ 3367507 w 12192000"/>
              <a:gd name="connsiteY116" fmla="*/ 225416 h 4939827"/>
              <a:gd name="connsiteX117" fmla="*/ 3387567 w 12192000"/>
              <a:gd name="connsiteY117" fmla="*/ 227103 h 4939827"/>
              <a:gd name="connsiteX118" fmla="*/ 3498001 w 12192000"/>
              <a:gd name="connsiteY118" fmla="*/ 231941 h 4939827"/>
              <a:gd name="connsiteX119" fmla="*/ 3561557 w 12192000"/>
              <a:gd name="connsiteY119" fmla="*/ 228095 h 4939827"/>
              <a:gd name="connsiteX120" fmla="*/ 3611920 w 12192000"/>
              <a:gd name="connsiteY120" fmla="*/ 218094 h 4939827"/>
              <a:gd name="connsiteX121" fmla="*/ 3620528 w 12192000"/>
              <a:gd name="connsiteY121" fmla="*/ 218788 h 4939827"/>
              <a:gd name="connsiteX122" fmla="*/ 3620766 w 12192000"/>
              <a:gd name="connsiteY122" fmla="*/ 218511 h 4939827"/>
              <a:gd name="connsiteX123" fmla="*/ 3629977 w 12192000"/>
              <a:gd name="connsiteY123" fmla="*/ 218664 h 4939827"/>
              <a:gd name="connsiteX124" fmla="*/ 3636217 w 12192000"/>
              <a:gd name="connsiteY124" fmla="*/ 220048 h 4939827"/>
              <a:gd name="connsiteX125" fmla="*/ 3709484 w 12192000"/>
              <a:gd name="connsiteY125" fmla="*/ 186927 h 4939827"/>
              <a:gd name="connsiteX126" fmla="*/ 3761342 w 12192000"/>
              <a:gd name="connsiteY126" fmla="*/ 177474 h 4939827"/>
              <a:gd name="connsiteX127" fmla="*/ 3799748 w 12192000"/>
              <a:gd name="connsiteY127" fmla="*/ 167154 h 4939827"/>
              <a:gd name="connsiteX128" fmla="*/ 3922756 w 12192000"/>
              <a:gd name="connsiteY128" fmla="*/ 194044 h 4939827"/>
              <a:gd name="connsiteX129" fmla="*/ 4028476 w 12192000"/>
              <a:gd name="connsiteY129" fmla="*/ 223679 h 4939827"/>
              <a:gd name="connsiteX130" fmla="*/ 4191582 w 12192000"/>
              <a:gd name="connsiteY130" fmla="*/ 238952 h 4939827"/>
              <a:gd name="connsiteX131" fmla="*/ 4251024 w 12192000"/>
              <a:gd name="connsiteY131" fmla="*/ 240874 h 4939827"/>
              <a:gd name="connsiteX132" fmla="*/ 4355275 w 12192000"/>
              <a:gd name="connsiteY132" fmla="*/ 260205 h 4939827"/>
              <a:gd name="connsiteX133" fmla="*/ 4423807 w 12192000"/>
              <a:gd name="connsiteY133" fmla="*/ 270366 h 4939827"/>
              <a:gd name="connsiteX134" fmla="*/ 4558432 w 12192000"/>
              <a:gd name="connsiteY134" fmla="*/ 269194 h 4939827"/>
              <a:gd name="connsiteX135" fmla="*/ 4635061 w 12192000"/>
              <a:gd name="connsiteY135" fmla="*/ 280682 h 4939827"/>
              <a:gd name="connsiteX136" fmla="*/ 4807427 w 12192000"/>
              <a:gd name="connsiteY136" fmla="*/ 276835 h 4939827"/>
              <a:gd name="connsiteX137" fmla="*/ 5028933 w 12192000"/>
              <a:gd name="connsiteY137" fmla="*/ 183887 h 4939827"/>
              <a:gd name="connsiteX138" fmla="*/ 5093642 w 12192000"/>
              <a:gd name="connsiteY138" fmla="*/ 177214 h 4939827"/>
              <a:gd name="connsiteX139" fmla="*/ 5102642 w 12192000"/>
              <a:gd name="connsiteY139" fmla="*/ 186816 h 4939827"/>
              <a:gd name="connsiteX140" fmla="*/ 5193590 w 12192000"/>
              <a:gd name="connsiteY140" fmla="*/ 156458 h 4939827"/>
              <a:gd name="connsiteX141" fmla="*/ 5323922 w 12192000"/>
              <a:gd name="connsiteY141" fmla="*/ 146332 h 4939827"/>
              <a:gd name="connsiteX142" fmla="*/ 5421860 w 12192000"/>
              <a:gd name="connsiteY142" fmla="*/ 167298 h 4939827"/>
              <a:gd name="connsiteX143" fmla="*/ 5476948 w 12192000"/>
              <a:gd name="connsiteY143" fmla="*/ 173249 h 4939827"/>
              <a:gd name="connsiteX144" fmla="*/ 5516842 w 12192000"/>
              <a:gd name="connsiteY144" fmla="*/ 184018 h 4939827"/>
              <a:gd name="connsiteX145" fmla="*/ 5619415 w 12192000"/>
              <a:gd name="connsiteY145" fmla="*/ 176781 h 4939827"/>
              <a:gd name="connsiteX146" fmla="*/ 5789867 w 12192000"/>
              <a:gd name="connsiteY146" fmla="*/ 150304 h 4939827"/>
              <a:gd name="connsiteX147" fmla="*/ 5825953 w 12192000"/>
              <a:gd name="connsiteY147" fmla="*/ 147907 h 4939827"/>
              <a:gd name="connsiteX148" fmla="*/ 5856168 w 12192000"/>
              <a:gd name="connsiteY148" fmla="*/ 158719 h 4939827"/>
              <a:gd name="connsiteX149" fmla="*/ 5862476 w 12192000"/>
              <a:gd name="connsiteY149" fmla="*/ 172447 h 4939827"/>
              <a:gd name="connsiteX150" fmla="*/ 5882195 w 12192000"/>
              <a:gd name="connsiteY150" fmla="*/ 173195 h 4939827"/>
              <a:gd name="connsiteX151" fmla="*/ 5952585 w 12192000"/>
              <a:gd name="connsiteY151" fmla="*/ 161012 h 4939827"/>
              <a:gd name="connsiteX152" fmla="*/ 6001964 w 12192000"/>
              <a:gd name="connsiteY152" fmla="*/ 154786 h 4939827"/>
              <a:gd name="connsiteX153" fmla="*/ 6184207 w 12192000"/>
              <a:gd name="connsiteY153" fmla="*/ 132658 h 4939827"/>
              <a:gd name="connsiteX154" fmla="*/ 6415830 w 12192000"/>
              <a:gd name="connsiteY154" fmla="*/ 136006 h 4939827"/>
              <a:gd name="connsiteX155" fmla="*/ 6756965 w 12192000"/>
              <a:gd name="connsiteY155" fmla="*/ 57636 h 4939827"/>
              <a:gd name="connsiteX156" fmla="*/ 6819400 w 12192000"/>
              <a:gd name="connsiteY156" fmla="*/ 30742 h 4939827"/>
              <a:gd name="connsiteX157" fmla="*/ 6986370 w 12192000"/>
              <a:gd name="connsiteY157" fmla="*/ 12659 h 4939827"/>
              <a:gd name="connsiteX158" fmla="*/ 6989536 w 12192000"/>
              <a:gd name="connsiteY158" fmla="*/ 14528 h 4939827"/>
              <a:gd name="connsiteX159" fmla="*/ 7015933 w 12192000"/>
              <a:gd name="connsiteY159" fmla="*/ 9653 h 4939827"/>
              <a:gd name="connsiteX160" fmla="*/ 7020592 w 12192000"/>
              <a:gd name="connsiteY160" fmla="*/ 1651 h 4939827"/>
              <a:gd name="connsiteX161" fmla="*/ 7025905 w 12192000"/>
              <a:gd name="connsiteY161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72650 w 12192000"/>
              <a:gd name="connsiteY31" fmla="*/ 254821 h 4939827"/>
              <a:gd name="connsiteX32" fmla="*/ 8785543 w 12192000"/>
              <a:gd name="connsiteY32" fmla="*/ 263406 h 4939827"/>
              <a:gd name="connsiteX33" fmla="*/ 8830588 w 12192000"/>
              <a:gd name="connsiteY33" fmla="*/ 265483 h 4939827"/>
              <a:gd name="connsiteX34" fmla="*/ 8905142 w 12192000"/>
              <a:gd name="connsiteY34" fmla="*/ 264958 h 4939827"/>
              <a:gd name="connsiteX35" fmla="*/ 8968582 w 12192000"/>
              <a:gd name="connsiteY35" fmla="*/ 262728 h 4939827"/>
              <a:gd name="connsiteX36" fmla="*/ 8972994 w 12192000"/>
              <a:gd name="connsiteY36" fmla="*/ 263284 h 4939827"/>
              <a:gd name="connsiteX37" fmla="*/ 9004605 w 12192000"/>
              <a:gd name="connsiteY37" fmla="*/ 258041 h 4939827"/>
              <a:gd name="connsiteX38" fmla="*/ 9016165 w 12192000"/>
              <a:gd name="connsiteY38" fmla="*/ 261258 h 4939827"/>
              <a:gd name="connsiteX39" fmla="*/ 9043297 w 12192000"/>
              <a:gd name="connsiteY39" fmla="*/ 281547 h 4939827"/>
              <a:gd name="connsiteX40" fmla="*/ 9048315 w 12192000"/>
              <a:gd name="connsiteY40" fmla="*/ 279264 h 4939827"/>
              <a:gd name="connsiteX41" fmla="*/ 9054706 w 12192000"/>
              <a:gd name="connsiteY41" fmla="*/ 278538 h 4939827"/>
              <a:gd name="connsiteX42" fmla="*/ 9070919 w 12192000"/>
              <a:gd name="connsiteY42" fmla="*/ 281810 h 4939827"/>
              <a:gd name="connsiteX43" fmla="*/ 9076813 w 12192000"/>
              <a:gd name="connsiteY43" fmla="*/ 283909 h 4939827"/>
              <a:gd name="connsiteX44" fmla="*/ 9085871 w 12192000"/>
              <a:gd name="connsiteY44" fmla="*/ 285133 h 4939827"/>
              <a:gd name="connsiteX45" fmla="*/ 9086159 w 12192000"/>
              <a:gd name="connsiteY45" fmla="*/ 284887 h 4939827"/>
              <a:gd name="connsiteX46" fmla="*/ 9134606 w 12192000"/>
              <a:gd name="connsiteY46" fmla="*/ 288168 h 4939827"/>
              <a:gd name="connsiteX47" fmla="*/ 9195590 w 12192000"/>
              <a:gd name="connsiteY47" fmla="*/ 279568 h 4939827"/>
              <a:gd name="connsiteX48" fmla="*/ 9219336 w 12192000"/>
              <a:gd name="connsiteY48" fmla="*/ 278133 h 4939827"/>
              <a:gd name="connsiteX49" fmla="*/ 9232362 w 12192000"/>
              <a:gd name="connsiteY49" fmla="*/ 275894 h 4939827"/>
              <a:gd name="connsiteX50" fmla="*/ 9233396 w 12192000"/>
              <a:gd name="connsiteY50" fmla="*/ 274803 h 4939827"/>
              <a:gd name="connsiteX51" fmla="*/ 9256213 w 12192000"/>
              <a:gd name="connsiteY51" fmla="*/ 281576 h 4939827"/>
              <a:gd name="connsiteX52" fmla="*/ 9371484 w 12192000"/>
              <a:gd name="connsiteY52" fmla="*/ 329634 h 4939827"/>
              <a:gd name="connsiteX53" fmla="*/ 9404829 w 12192000"/>
              <a:gd name="connsiteY53" fmla="*/ 339038 h 4939827"/>
              <a:gd name="connsiteX54" fmla="*/ 9427021 w 12192000"/>
              <a:gd name="connsiteY54" fmla="*/ 358784 h 4939827"/>
              <a:gd name="connsiteX55" fmla="*/ 9670844 w 12192000"/>
              <a:gd name="connsiteY55" fmla="*/ 405128 h 4939827"/>
              <a:gd name="connsiteX56" fmla="*/ 9816083 w 12192000"/>
              <a:gd name="connsiteY56" fmla="*/ 416573 h 4939827"/>
              <a:gd name="connsiteX57" fmla="*/ 9936741 w 12192000"/>
              <a:gd name="connsiteY57" fmla="*/ 437044 h 4939827"/>
              <a:gd name="connsiteX58" fmla="*/ 10050093 w 12192000"/>
              <a:gd name="connsiteY58" fmla="*/ 443783 h 4939827"/>
              <a:gd name="connsiteX59" fmla="*/ 10130090 w 12192000"/>
              <a:gd name="connsiteY59" fmla="*/ 459520 h 4939827"/>
              <a:gd name="connsiteX60" fmla="*/ 10173456 w 12192000"/>
              <a:gd name="connsiteY60" fmla="*/ 457749 h 4939827"/>
              <a:gd name="connsiteX61" fmla="*/ 10218232 w 12192000"/>
              <a:gd name="connsiteY61" fmla="*/ 459820 h 4939827"/>
              <a:gd name="connsiteX62" fmla="*/ 10354176 w 12192000"/>
              <a:gd name="connsiteY62" fmla="*/ 471377 h 4939827"/>
              <a:gd name="connsiteX63" fmla="*/ 10430681 w 12192000"/>
              <a:gd name="connsiteY63" fmla="*/ 481226 h 4939827"/>
              <a:gd name="connsiteX64" fmla="*/ 10478169 w 12192000"/>
              <a:gd name="connsiteY64" fmla="*/ 481774 h 4939827"/>
              <a:gd name="connsiteX65" fmla="*/ 10540907 w 12192000"/>
              <a:gd name="connsiteY65" fmla="*/ 485607 h 4939827"/>
              <a:gd name="connsiteX66" fmla="*/ 10614941 w 12192000"/>
              <a:gd name="connsiteY66" fmla="*/ 487592 h 4939827"/>
              <a:gd name="connsiteX67" fmla="*/ 10674098 w 12192000"/>
              <a:gd name="connsiteY67" fmla="*/ 521656 h 4939827"/>
              <a:gd name="connsiteX68" fmla="*/ 10874834 w 12192000"/>
              <a:gd name="connsiteY68" fmla="*/ 574867 h 4939827"/>
              <a:gd name="connsiteX69" fmla="*/ 10944981 w 12192000"/>
              <a:gd name="connsiteY69" fmla="*/ 615042 h 4939827"/>
              <a:gd name="connsiteX70" fmla="*/ 11006376 w 12192000"/>
              <a:gd name="connsiteY70" fmla="*/ 645957 h 4939827"/>
              <a:gd name="connsiteX71" fmla="*/ 11076308 w 12192000"/>
              <a:gd name="connsiteY71" fmla="*/ 675698 h 4939827"/>
              <a:gd name="connsiteX72" fmla="*/ 11148789 w 12192000"/>
              <a:gd name="connsiteY72" fmla="*/ 685041 h 4939827"/>
              <a:gd name="connsiteX73" fmla="*/ 11249129 w 12192000"/>
              <a:gd name="connsiteY73" fmla="*/ 684218 h 4939827"/>
              <a:gd name="connsiteX74" fmla="*/ 11299915 w 12192000"/>
              <a:gd name="connsiteY74" fmla="*/ 692177 h 4939827"/>
              <a:gd name="connsiteX75" fmla="*/ 11386973 w 12192000"/>
              <a:gd name="connsiteY75" fmla="*/ 708209 h 4939827"/>
              <a:gd name="connsiteX76" fmla="*/ 11500105 w 12192000"/>
              <a:gd name="connsiteY76" fmla="*/ 735014 h 4939827"/>
              <a:gd name="connsiteX77" fmla="*/ 11621735 w 12192000"/>
              <a:gd name="connsiteY77" fmla="*/ 789584 h 4939827"/>
              <a:gd name="connsiteX78" fmla="*/ 11691200 w 12192000"/>
              <a:gd name="connsiteY78" fmla="*/ 867902 h 4939827"/>
              <a:gd name="connsiteX79" fmla="*/ 11819427 w 12192000"/>
              <a:gd name="connsiteY79" fmla="*/ 911634 h 4939827"/>
              <a:gd name="connsiteX80" fmla="*/ 11969720 w 12192000"/>
              <a:gd name="connsiteY80" fmla="*/ 964737 h 4939827"/>
              <a:gd name="connsiteX81" fmla="*/ 12055766 w 12192000"/>
              <a:gd name="connsiteY81" fmla="*/ 991268 h 4939827"/>
              <a:gd name="connsiteX82" fmla="*/ 12171539 w 12192000"/>
              <a:gd name="connsiteY82" fmla="*/ 995427 h 4939827"/>
              <a:gd name="connsiteX83" fmla="*/ 12187831 w 12192000"/>
              <a:gd name="connsiteY83" fmla="*/ 996580 h 4939827"/>
              <a:gd name="connsiteX84" fmla="*/ 12192000 w 12192000"/>
              <a:gd name="connsiteY84" fmla="*/ 996726 h 4939827"/>
              <a:gd name="connsiteX85" fmla="*/ 12192000 w 12192000"/>
              <a:gd name="connsiteY85" fmla="*/ 4939827 h 4939827"/>
              <a:gd name="connsiteX86" fmla="*/ 0 w 12192000"/>
              <a:gd name="connsiteY86" fmla="*/ 4939827 h 4939827"/>
              <a:gd name="connsiteX87" fmla="*/ 0 w 12192000"/>
              <a:gd name="connsiteY87" fmla="*/ 512043 h 4939827"/>
              <a:gd name="connsiteX88" fmla="*/ 7381 w 12192000"/>
              <a:gd name="connsiteY88" fmla="*/ 512580 h 4939827"/>
              <a:gd name="connsiteX89" fmla="*/ 100029 w 12192000"/>
              <a:gd name="connsiteY89" fmla="*/ 504758 h 4939827"/>
              <a:gd name="connsiteX90" fmla="*/ 155244 w 12192000"/>
              <a:gd name="connsiteY90" fmla="*/ 525130 h 4939827"/>
              <a:gd name="connsiteX91" fmla="*/ 254366 w 12192000"/>
              <a:gd name="connsiteY91" fmla="*/ 534449 h 4939827"/>
              <a:gd name="connsiteX92" fmla="*/ 447292 w 12192000"/>
              <a:gd name="connsiteY92" fmla="*/ 542725 h 4939827"/>
              <a:gd name="connsiteX93" fmla="*/ 628105 w 12192000"/>
              <a:gd name="connsiteY93" fmla="*/ 547853 h 4939827"/>
              <a:gd name="connsiteX94" fmla="*/ 783146 w 12192000"/>
              <a:gd name="connsiteY94" fmla="*/ 591799 h 4939827"/>
              <a:gd name="connsiteX95" fmla="*/ 1043676 w 12192000"/>
              <a:gd name="connsiteY95" fmla="*/ 591887 h 4939827"/>
              <a:gd name="connsiteX96" fmla="*/ 1281816 w 12192000"/>
              <a:gd name="connsiteY96" fmla="*/ 520946 h 4939827"/>
              <a:gd name="connsiteX97" fmla="*/ 1486347 w 12192000"/>
              <a:gd name="connsiteY97" fmla="*/ 487310 h 4939827"/>
              <a:gd name="connsiteX98" fmla="*/ 1568079 w 12192000"/>
              <a:gd name="connsiteY98" fmla="*/ 462531 h 4939827"/>
              <a:gd name="connsiteX99" fmla="*/ 1622516 w 12192000"/>
              <a:gd name="connsiteY99" fmla="*/ 466058 h 4939827"/>
              <a:gd name="connsiteX100" fmla="*/ 1655457 w 12192000"/>
              <a:gd name="connsiteY100" fmla="*/ 465359 h 4939827"/>
              <a:gd name="connsiteX101" fmla="*/ 1717454 w 12192000"/>
              <a:gd name="connsiteY101" fmla="*/ 417203 h 4939827"/>
              <a:gd name="connsiteX102" fmla="*/ 1913794 w 12192000"/>
              <a:gd name="connsiteY102" fmla="*/ 365255 h 4939827"/>
              <a:gd name="connsiteX103" fmla="*/ 2129762 w 12192000"/>
              <a:gd name="connsiteY103" fmla="*/ 367832 h 4939827"/>
              <a:gd name="connsiteX104" fmla="*/ 2376970 w 12192000"/>
              <a:gd name="connsiteY104" fmla="*/ 350129 h 4939827"/>
              <a:gd name="connsiteX105" fmla="*/ 2480155 w 12192000"/>
              <a:gd name="connsiteY105" fmla="*/ 359227 h 4939827"/>
              <a:gd name="connsiteX106" fmla="*/ 2586782 w 12192000"/>
              <a:gd name="connsiteY106" fmla="*/ 339352 h 4939827"/>
              <a:gd name="connsiteX107" fmla="*/ 2679617 w 12192000"/>
              <a:gd name="connsiteY107" fmla="*/ 305383 h 4939827"/>
              <a:gd name="connsiteX108" fmla="*/ 2788947 w 12192000"/>
              <a:gd name="connsiteY108" fmla="*/ 250375 h 4939827"/>
              <a:gd name="connsiteX109" fmla="*/ 2965530 w 12192000"/>
              <a:gd name="connsiteY109" fmla="*/ 245958 h 4939827"/>
              <a:gd name="connsiteX110" fmla="*/ 3103677 w 12192000"/>
              <a:gd name="connsiteY110" fmla="*/ 209527 h 4939827"/>
              <a:gd name="connsiteX111" fmla="*/ 3126759 w 12192000"/>
              <a:gd name="connsiteY111" fmla="*/ 211226 h 4939827"/>
              <a:gd name="connsiteX112" fmla="*/ 3164020 w 12192000"/>
              <a:gd name="connsiteY112" fmla="*/ 212779 h 4939827"/>
              <a:gd name="connsiteX113" fmla="*/ 3285019 w 12192000"/>
              <a:gd name="connsiteY113" fmla="*/ 220535 h 4939827"/>
              <a:gd name="connsiteX114" fmla="*/ 3365154 w 12192000"/>
              <a:gd name="connsiteY114" fmla="*/ 226416 h 4939827"/>
              <a:gd name="connsiteX115" fmla="*/ 3367507 w 12192000"/>
              <a:gd name="connsiteY115" fmla="*/ 225416 h 4939827"/>
              <a:gd name="connsiteX116" fmla="*/ 3387567 w 12192000"/>
              <a:gd name="connsiteY116" fmla="*/ 227103 h 4939827"/>
              <a:gd name="connsiteX117" fmla="*/ 3498001 w 12192000"/>
              <a:gd name="connsiteY117" fmla="*/ 231941 h 4939827"/>
              <a:gd name="connsiteX118" fmla="*/ 3561557 w 12192000"/>
              <a:gd name="connsiteY118" fmla="*/ 228095 h 4939827"/>
              <a:gd name="connsiteX119" fmla="*/ 3611920 w 12192000"/>
              <a:gd name="connsiteY119" fmla="*/ 218094 h 4939827"/>
              <a:gd name="connsiteX120" fmla="*/ 3620528 w 12192000"/>
              <a:gd name="connsiteY120" fmla="*/ 218788 h 4939827"/>
              <a:gd name="connsiteX121" fmla="*/ 3620766 w 12192000"/>
              <a:gd name="connsiteY121" fmla="*/ 218511 h 4939827"/>
              <a:gd name="connsiteX122" fmla="*/ 3629977 w 12192000"/>
              <a:gd name="connsiteY122" fmla="*/ 218664 h 4939827"/>
              <a:gd name="connsiteX123" fmla="*/ 3636217 w 12192000"/>
              <a:gd name="connsiteY123" fmla="*/ 220048 h 4939827"/>
              <a:gd name="connsiteX124" fmla="*/ 3709484 w 12192000"/>
              <a:gd name="connsiteY124" fmla="*/ 186927 h 4939827"/>
              <a:gd name="connsiteX125" fmla="*/ 3761342 w 12192000"/>
              <a:gd name="connsiteY125" fmla="*/ 177474 h 4939827"/>
              <a:gd name="connsiteX126" fmla="*/ 3799748 w 12192000"/>
              <a:gd name="connsiteY126" fmla="*/ 167154 h 4939827"/>
              <a:gd name="connsiteX127" fmla="*/ 3922756 w 12192000"/>
              <a:gd name="connsiteY127" fmla="*/ 194044 h 4939827"/>
              <a:gd name="connsiteX128" fmla="*/ 4028476 w 12192000"/>
              <a:gd name="connsiteY128" fmla="*/ 223679 h 4939827"/>
              <a:gd name="connsiteX129" fmla="*/ 4191582 w 12192000"/>
              <a:gd name="connsiteY129" fmla="*/ 238952 h 4939827"/>
              <a:gd name="connsiteX130" fmla="*/ 4251024 w 12192000"/>
              <a:gd name="connsiteY130" fmla="*/ 240874 h 4939827"/>
              <a:gd name="connsiteX131" fmla="*/ 4355275 w 12192000"/>
              <a:gd name="connsiteY131" fmla="*/ 260205 h 4939827"/>
              <a:gd name="connsiteX132" fmla="*/ 4423807 w 12192000"/>
              <a:gd name="connsiteY132" fmla="*/ 270366 h 4939827"/>
              <a:gd name="connsiteX133" fmla="*/ 4558432 w 12192000"/>
              <a:gd name="connsiteY133" fmla="*/ 269194 h 4939827"/>
              <a:gd name="connsiteX134" fmla="*/ 4635061 w 12192000"/>
              <a:gd name="connsiteY134" fmla="*/ 280682 h 4939827"/>
              <a:gd name="connsiteX135" fmla="*/ 4807427 w 12192000"/>
              <a:gd name="connsiteY135" fmla="*/ 276835 h 4939827"/>
              <a:gd name="connsiteX136" fmla="*/ 5028933 w 12192000"/>
              <a:gd name="connsiteY136" fmla="*/ 183887 h 4939827"/>
              <a:gd name="connsiteX137" fmla="*/ 5093642 w 12192000"/>
              <a:gd name="connsiteY137" fmla="*/ 177214 h 4939827"/>
              <a:gd name="connsiteX138" fmla="*/ 5102642 w 12192000"/>
              <a:gd name="connsiteY138" fmla="*/ 186816 h 4939827"/>
              <a:gd name="connsiteX139" fmla="*/ 5193590 w 12192000"/>
              <a:gd name="connsiteY139" fmla="*/ 156458 h 4939827"/>
              <a:gd name="connsiteX140" fmla="*/ 5323922 w 12192000"/>
              <a:gd name="connsiteY140" fmla="*/ 146332 h 4939827"/>
              <a:gd name="connsiteX141" fmla="*/ 5421860 w 12192000"/>
              <a:gd name="connsiteY141" fmla="*/ 167298 h 4939827"/>
              <a:gd name="connsiteX142" fmla="*/ 5476948 w 12192000"/>
              <a:gd name="connsiteY142" fmla="*/ 173249 h 4939827"/>
              <a:gd name="connsiteX143" fmla="*/ 5516842 w 12192000"/>
              <a:gd name="connsiteY143" fmla="*/ 184018 h 4939827"/>
              <a:gd name="connsiteX144" fmla="*/ 5619415 w 12192000"/>
              <a:gd name="connsiteY144" fmla="*/ 176781 h 4939827"/>
              <a:gd name="connsiteX145" fmla="*/ 5789867 w 12192000"/>
              <a:gd name="connsiteY145" fmla="*/ 150304 h 4939827"/>
              <a:gd name="connsiteX146" fmla="*/ 5825953 w 12192000"/>
              <a:gd name="connsiteY146" fmla="*/ 147907 h 4939827"/>
              <a:gd name="connsiteX147" fmla="*/ 5856168 w 12192000"/>
              <a:gd name="connsiteY147" fmla="*/ 158719 h 4939827"/>
              <a:gd name="connsiteX148" fmla="*/ 5862476 w 12192000"/>
              <a:gd name="connsiteY148" fmla="*/ 172447 h 4939827"/>
              <a:gd name="connsiteX149" fmla="*/ 5882195 w 12192000"/>
              <a:gd name="connsiteY149" fmla="*/ 173195 h 4939827"/>
              <a:gd name="connsiteX150" fmla="*/ 5952585 w 12192000"/>
              <a:gd name="connsiteY150" fmla="*/ 161012 h 4939827"/>
              <a:gd name="connsiteX151" fmla="*/ 6001964 w 12192000"/>
              <a:gd name="connsiteY151" fmla="*/ 154786 h 4939827"/>
              <a:gd name="connsiteX152" fmla="*/ 6184207 w 12192000"/>
              <a:gd name="connsiteY152" fmla="*/ 132658 h 4939827"/>
              <a:gd name="connsiteX153" fmla="*/ 6415830 w 12192000"/>
              <a:gd name="connsiteY153" fmla="*/ 136006 h 4939827"/>
              <a:gd name="connsiteX154" fmla="*/ 6756965 w 12192000"/>
              <a:gd name="connsiteY154" fmla="*/ 57636 h 4939827"/>
              <a:gd name="connsiteX155" fmla="*/ 6819400 w 12192000"/>
              <a:gd name="connsiteY155" fmla="*/ 30742 h 4939827"/>
              <a:gd name="connsiteX156" fmla="*/ 6986370 w 12192000"/>
              <a:gd name="connsiteY156" fmla="*/ 12659 h 4939827"/>
              <a:gd name="connsiteX157" fmla="*/ 6989536 w 12192000"/>
              <a:gd name="connsiteY157" fmla="*/ 14528 h 4939827"/>
              <a:gd name="connsiteX158" fmla="*/ 7015933 w 12192000"/>
              <a:gd name="connsiteY158" fmla="*/ 9653 h 4939827"/>
              <a:gd name="connsiteX159" fmla="*/ 7020592 w 12192000"/>
              <a:gd name="connsiteY159" fmla="*/ 1651 h 4939827"/>
              <a:gd name="connsiteX160" fmla="*/ 7025905 w 12192000"/>
              <a:gd name="connsiteY160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72650 w 12192000"/>
              <a:gd name="connsiteY31" fmla="*/ 254821 h 4939827"/>
              <a:gd name="connsiteX32" fmla="*/ 8785543 w 12192000"/>
              <a:gd name="connsiteY32" fmla="*/ 263406 h 4939827"/>
              <a:gd name="connsiteX33" fmla="*/ 8830588 w 12192000"/>
              <a:gd name="connsiteY33" fmla="*/ 265483 h 4939827"/>
              <a:gd name="connsiteX34" fmla="*/ 8905142 w 12192000"/>
              <a:gd name="connsiteY34" fmla="*/ 264958 h 4939827"/>
              <a:gd name="connsiteX35" fmla="*/ 8968582 w 12192000"/>
              <a:gd name="connsiteY35" fmla="*/ 262728 h 4939827"/>
              <a:gd name="connsiteX36" fmla="*/ 8972994 w 12192000"/>
              <a:gd name="connsiteY36" fmla="*/ 263284 h 4939827"/>
              <a:gd name="connsiteX37" fmla="*/ 9004605 w 12192000"/>
              <a:gd name="connsiteY37" fmla="*/ 258041 h 4939827"/>
              <a:gd name="connsiteX38" fmla="*/ 9016165 w 12192000"/>
              <a:gd name="connsiteY38" fmla="*/ 261258 h 4939827"/>
              <a:gd name="connsiteX39" fmla="*/ 9043297 w 12192000"/>
              <a:gd name="connsiteY39" fmla="*/ 281547 h 4939827"/>
              <a:gd name="connsiteX40" fmla="*/ 9048315 w 12192000"/>
              <a:gd name="connsiteY40" fmla="*/ 279264 h 4939827"/>
              <a:gd name="connsiteX41" fmla="*/ 9054706 w 12192000"/>
              <a:gd name="connsiteY41" fmla="*/ 278538 h 4939827"/>
              <a:gd name="connsiteX42" fmla="*/ 9070919 w 12192000"/>
              <a:gd name="connsiteY42" fmla="*/ 281810 h 4939827"/>
              <a:gd name="connsiteX43" fmla="*/ 9076813 w 12192000"/>
              <a:gd name="connsiteY43" fmla="*/ 283909 h 4939827"/>
              <a:gd name="connsiteX44" fmla="*/ 9085871 w 12192000"/>
              <a:gd name="connsiteY44" fmla="*/ 285133 h 4939827"/>
              <a:gd name="connsiteX45" fmla="*/ 9086159 w 12192000"/>
              <a:gd name="connsiteY45" fmla="*/ 284887 h 4939827"/>
              <a:gd name="connsiteX46" fmla="*/ 9134606 w 12192000"/>
              <a:gd name="connsiteY46" fmla="*/ 288168 h 4939827"/>
              <a:gd name="connsiteX47" fmla="*/ 9195590 w 12192000"/>
              <a:gd name="connsiteY47" fmla="*/ 279568 h 4939827"/>
              <a:gd name="connsiteX48" fmla="*/ 9219336 w 12192000"/>
              <a:gd name="connsiteY48" fmla="*/ 278133 h 4939827"/>
              <a:gd name="connsiteX49" fmla="*/ 9232362 w 12192000"/>
              <a:gd name="connsiteY49" fmla="*/ 275894 h 4939827"/>
              <a:gd name="connsiteX50" fmla="*/ 9233396 w 12192000"/>
              <a:gd name="connsiteY50" fmla="*/ 274803 h 4939827"/>
              <a:gd name="connsiteX51" fmla="*/ 9371484 w 12192000"/>
              <a:gd name="connsiteY51" fmla="*/ 329634 h 4939827"/>
              <a:gd name="connsiteX52" fmla="*/ 9404829 w 12192000"/>
              <a:gd name="connsiteY52" fmla="*/ 339038 h 4939827"/>
              <a:gd name="connsiteX53" fmla="*/ 9427021 w 12192000"/>
              <a:gd name="connsiteY53" fmla="*/ 358784 h 4939827"/>
              <a:gd name="connsiteX54" fmla="*/ 9670844 w 12192000"/>
              <a:gd name="connsiteY54" fmla="*/ 405128 h 4939827"/>
              <a:gd name="connsiteX55" fmla="*/ 9816083 w 12192000"/>
              <a:gd name="connsiteY55" fmla="*/ 416573 h 4939827"/>
              <a:gd name="connsiteX56" fmla="*/ 9936741 w 12192000"/>
              <a:gd name="connsiteY56" fmla="*/ 437044 h 4939827"/>
              <a:gd name="connsiteX57" fmla="*/ 10050093 w 12192000"/>
              <a:gd name="connsiteY57" fmla="*/ 443783 h 4939827"/>
              <a:gd name="connsiteX58" fmla="*/ 10130090 w 12192000"/>
              <a:gd name="connsiteY58" fmla="*/ 459520 h 4939827"/>
              <a:gd name="connsiteX59" fmla="*/ 10173456 w 12192000"/>
              <a:gd name="connsiteY59" fmla="*/ 457749 h 4939827"/>
              <a:gd name="connsiteX60" fmla="*/ 10218232 w 12192000"/>
              <a:gd name="connsiteY60" fmla="*/ 459820 h 4939827"/>
              <a:gd name="connsiteX61" fmla="*/ 10354176 w 12192000"/>
              <a:gd name="connsiteY61" fmla="*/ 471377 h 4939827"/>
              <a:gd name="connsiteX62" fmla="*/ 10430681 w 12192000"/>
              <a:gd name="connsiteY62" fmla="*/ 481226 h 4939827"/>
              <a:gd name="connsiteX63" fmla="*/ 10478169 w 12192000"/>
              <a:gd name="connsiteY63" fmla="*/ 481774 h 4939827"/>
              <a:gd name="connsiteX64" fmla="*/ 10540907 w 12192000"/>
              <a:gd name="connsiteY64" fmla="*/ 485607 h 4939827"/>
              <a:gd name="connsiteX65" fmla="*/ 10614941 w 12192000"/>
              <a:gd name="connsiteY65" fmla="*/ 487592 h 4939827"/>
              <a:gd name="connsiteX66" fmla="*/ 10674098 w 12192000"/>
              <a:gd name="connsiteY66" fmla="*/ 521656 h 4939827"/>
              <a:gd name="connsiteX67" fmla="*/ 10874834 w 12192000"/>
              <a:gd name="connsiteY67" fmla="*/ 574867 h 4939827"/>
              <a:gd name="connsiteX68" fmla="*/ 10944981 w 12192000"/>
              <a:gd name="connsiteY68" fmla="*/ 615042 h 4939827"/>
              <a:gd name="connsiteX69" fmla="*/ 11006376 w 12192000"/>
              <a:gd name="connsiteY69" fmla="*/ 645957 h 4939827"/>
              <a:gd name="connsiteX70" fmla="*/ 11076308 w 12192000"/>
              <a:gd name="connsiteY70" fmla="*/ 675698 h 4939827"/>
              <a:gd name="connsiteX71" fmla="*/ 11148789 w 12192000"/>
              <a:gd name="connsiteY71" fmla="*/ 685041 h 4939827"/>
              <a:gd name="connsiteX72" fmla="*/ 11249129 w 12192000"/>
              <a:gd name="connsiteY72" fmla="*/ 684218 h 4939827"/>
              <a:gd name="connsiteX73" fmla="*/ 11299915 w 12192000"/>
              <a:gd name="connsiteY73" fmla="*/ 692177 h 4939827"/>
              <a:gd name="connsiteX74" fmla="*/ 11386973 w 12192000"/>
              <a:gd name="connsiteY74" fmla="*/ 708209 h 4939827"/>
              <a:gd name="connsiteX75" fmla="*/ 11500105 w 12192000"/>
              <a:gd name="connsiteY75" fmla="*/ 735014 h 4939827"/>
              <a:gd name="connsiteX76" fmla="*/ 11621735 w 12192000"/>
              <a:gd name="connsiteY76" fmla="*/ 789584 h 4939827"/>
              <a:gd name="connsiteX77" fmla="*/ 11691200 w 12192000"/>
              <a:gd name="connsiteY77" fmla="*/ 867902 h 4939827"/>
              <a:gd name="connsiteX78" fmla="*/ 11819427 w 12192000"/>
              <a:gd name="connsiteY78" fmla="*/ 911634 h 4939827"/>
              <a:gd name="connsiteX79" fmla="*/ 11969720 w 12192000"/>
              <a:gd name="connsiteY79" fmla="*/ 964737 h 4939827"/>
              <a:gd name="connsiteX80" fmla="*/ 12055766 w 12192000"/>
              <a:gd name="connsiteY80" fmla="*/ 991268 h 4939827"/>
              <a:gd name="connsiteX81" fmla="*/ 12171539 w 12192000"/>
              <a:gd name="connsiteY81" fmla="*/ 995427 h 4939827"/>
              <a:gd name="connsiteX82" fmla="*/ 12187831 w 12192000"/>
              <a:gd name="connsiteY82" fmla="*/ 996580 h 4939827"/>
              <a:gd name="connsiteX83" fmla="*/ 12192000 w 12192000"/>
              <a:gd name="connsiteY83" fmla="*/ 996726 h 4939827"/>
              <a:gd name="connsiteX84" fmla="*/ 12192000 w 12192000"/>
              <a:gd name="connsiteY84" fmla="*/ 4939827 h 4939827"/>
              <a:gd name="connsiteX85" fmla="*/ 0 w 12192000"/>
              <a:gd name="connsiteY85" fmla="*/ 4939827 h 4939827"/>
              <a:gd name="connsiteX86" fmla="*/ 0 w 12192000"/>
              <a:gd name="connsiteY86" fmla="*/ 512043 h 4939827"/>
              <a:gd name="connsiteX87" fmla="*/ 7381 w 12192000"/>
              <a:gd name="connsiteY87" fmla="*/ 512580 h 4939827"/>
              <a:gd name="connsiteX88" fmla="*/ 100029 w 12192000"/>
              <a:gd name="connsiteY88" fmla="*/ 504758 h 4939827"/>
              <a:gd name="connsiteX89" fmla="*/ 155244 w 12192000"/>
              <a:gd name="connsiteY89" fmla="*/ 525130 h 4939827"/>
              <a:gd name="connsiteX90" fmla="*/ 254366 w 12192000"/>
              <a:gd name="connsiteY90" fmla="*/ 534449 h 4939827"/>
              <a:gd name="connsiteX91" fmla="*/ 447292 w 12192000"/>
              <a:gd name="connsiteY91" fmla="*/ 542725 h 4939827"/>
              <a:gd name="connsiteX92" fmla="*/ 628105 w 12192000"/>
              <a:gd name="connsiteY92" fmla="*/ 547853 h 4939827"/>
              <a:gd name="connsiteX93" fmla="*/ 783146 w 12192000"/>
              <a:gd name="connsiteY93" fmla="*/ 591799 h 4939827"/>
              <a:gd name="connsiteX94" fmla="*/ 1043676 w 12192000"/>
              <a:gd name="connsiteY94" fmla="*/ 591887 h 4939827"/>
              <a:gd name="connsiteX95" fmla="*/ 1281816 w 12192000"/>
              <a:gd name="connsiteY95" fmla="*/ 520946 h 4939827"/>
              <a:gd name="connsiteX96" fmla="*/ 1486347 w 12192000"/>
              <a:gd name="connsiteY96" fmla="*/ 487310 h 4939827"/>
              <a:gd name="connsiteX97" fmla="*/ 1568079 w 12192000"/>
              <a:gd name="connsiteY97" fmla="*/ 462531 h 4939827"/>
              <a:gd name="connsiteX98" fmla="*/ 1622516 w 12192000"/>
              <a:gd name="connsiteY98" fmla="*/ 466058 h 4939827"/>
              <a:gd name="connsiteX99" fmla="*/ 1655457 w 12192000"/>
              <a:gd name="connsiteY99" fmla="*/ 465359 h 4939827"/>
              <a:gd name="connsiteX100" fmla="*/ 1717454 w 12192000"/>
              <a:gd name="connsiteY100" fmla="*/ 417203 h 4939827"/>
              <a:gd name="connsiteX101" fmla="*/ 1913794 w 12192000"/>
              <a:gd name="connsiteY101" fmla="*/ 365255 h 4939827"/>
              <a:gd name="connsiteX102" fmla="*/ 2129762 w 12192000"/>
              <a:gd name="connsiteY102" fmla="*/ 367832 h 4939827"/>
              <a:gd name="connsiteX103" fmla="*/ 2376970 w 12192000"/>
              <a:gd name="connsiteY103" fmla="*/ 350129 h 4939827"/>
              <a:gd name="connsiteX104" fmla="*/ 2480155 w 12192000"/>
              <a:gd name="connsiteY104" fmla="*/ 359227 h 4939827"/>
              <a:gd name="connsiteX105" fmla="*/ 2586782 w 12192000"/>
              <a:gd name="connsiteY105" fmla="*/ 339352 h 4939827"/>
              <a:gd name="connsiteX106" fmla="*/ 2679617 w 12192000"/>
              <a:gd name="connsiteY106" fmla="*/ 305383 h 4939827"/>
              <a:gd name="connsiteX107" fmla="*/ 2788947 w 12192000"/>
              <a:gd name="connsiteY107" fmla="*/ 250375 h 4939827"/>
              <a:gd name="connsiteX108" fmla="*/ 2965530 w 12192000"/>
              <a:gd name="connsiteY108" fmla="*/ 245958 h 4939827"/>
              <a:gd name="connsiteX109" fmla="*/ 3103677 w 12192000"/>
              <a:gd name="connsiteY109" fmla="*/ 209527 h 4939827"/>
              <a:gd name="connsiteX110" fmla="*/ 3126759 w 12192000"/>
              <a:gd name="connsiteY110" fmla="*/ 211226 h 4939827"/>
              <a:gd name="connsiteX111" fmla="*/ 3164020 w 12192000"/>
              <a:gd name="connsiteY111" fmla="*/ 212779 h 4939827"/>
              <a:gd name="connsiteX112" fmla="*/ 3285019 w 12192000"/>
              <a:gd name="connsiteY112" fmla="*/ 220535 h 4939827"/>
              <a:gd name="connsiteX113" fmla="*/ 3365154 w 12192000"/>
              <a:gd name="connsiteY113" fmla="*/ 226416 h 4939827"/>
              <a:gd name="connsiteX114" fmla="*/ 3367507 w 12192000"/>
              <a:gd name="connsiteY114" fmla="*/ 225416 h 4939827"/>
              <a:gd name="connsiteX115" fmla="*/ 3387567 w 12192000"/>
              <a:gd name="connsiteY115" fmla="*/ 227103 h 4939827"/>
              <a:gd name="connsiteX116" fmla="*/ 3498001 w 12192000"/>
              <a:gd name="connsiteY116" fmla="*/ 231941 h 4939827"/>
              <a:gd name="connsiteX117" fmla="*/ 3561557 w 12192000"/>
              <a:gd name="connsiteY117" fmla="*/ 228095 h 4939827"/>
              <a:gd name="connsiteX118" fmla="*/ 3611920 w 12192000"/>
              <a:gd name="connsiteY118" fmla="*/ 218094 h 4939827"/>
              <a:gd name="connsiteX119" fmla="*/ 3620528 w 12192000"/>
              <a:gd name="connsiteY119" fmla="*/ 218788 h 4939827"/>
              <a:gd name="connsiteX120" fmla="*/ 3620766 w 12192000"/>
              <a:gd name="connsiteY120" fmla="*/ 218511 h 4939827"/>
              <a:gd name="connsiteX121" fmla="*/ 3629977 w 12192000"/>
              <a:gd name="connsiteY121" fmla="*/ 218664 h 4939827"/>
              <a:gd name="connsiteX122" fmla="*/ 3636217 w 12192000"/>
              <a:gd name="connsiteY122" fmla="*/ 220048 h 4939827"/>
              <a:gd name="connsiteX123" fmla="*/ 3709484 w 12192000"/>
              <a:gd name="connsiteY123" fmla="*/ 186927 h 4939827"/>
              <a:gd name="connsiteX124" fmla="*/ 3761342 w 12192000"/>
              <a:gd name="connsiteY124" fmla="*/ 177474 h 4939827"/>
              <a:gd name="connsiteX125" fmla="*/ 3799748 w 12192000"/>
              <a:gd name="connsiteY125" fmla="*/ 167154 h 4939827"/>
              <a:gd name="connsiteX126" fmla="*/ 3922756 w 12192000"/>
              <a:gd name="connsiteY126" fmla="*/ 194044 h 4939827"/>
              <a:gd name="connsiteX127" fmla="*/ 4028476 w 12192000"/>
              <a:gd name="connsiteY127" fmla="*/ 223679 h 4939827"/>
              <a:gd name="connsiteX128" fmla="*/ 4191582 w 12192000"/>
              <a:gd name="connsiteY128" fmla="*/ 238952 h 4939827"/>
              <a:gd name="connsiteX129" fmla="*/ 4251024 w 12192000"/>
              <a:gd name="connsiteY129" fmla="*/ 240874 h 4939827"/>
              <a:gd name="connsiteX130" fmla="*/ 4355275 w 12192000"/>
              <a:gd name="connsiteY130" fmla="*/ 260205 h 4939827"/>
              <a:gd name="connsiteX131" fmla="*/ 4423807 w 12192000"/>
              <a:gd name="connsiteY131" fmla="*/ 270366 h 4939827"/>
              <a:gd name="connsiteX132" fmla="*/ 4558432 w 12192000"/>
              <a:gd name="connsiteY132" fmla="*/ 269194 h 4939827"/>
              <a:gd name="connsiteX133" fmla="*/ 4635061 w 12192000"/>
              <a:gd name="connsiteY133" fmla="*/ 280682 h 4939827"/>
              <a:gd name="connsiteX134" fmla="*/ 4807427 w 12192000"/>
              <a:gd name="connsiteY134" fmla="*/ 276835 h 4939827"/>
              <a:gd name="connsiteX135" fmla="*/ 5028933 w 12192000"/>
              <a:gd name="connsiteY135" fmla="*/ 183887 h 4939827"/>
              <a:gd name="connsiteX136" fmla="*/ 5093642 w 12192000"/>
              <a:gd name="connsiteY136" fmla="*/ 177214 h 4939827"/>
              <a:gd name="connsiteX137" fmla="*/ 5102642 w 12192000"/>
              <a:gd name="connsiteY137" fmla="*/ 186816 h 4939827"/>
              <a:gd name="connsiteX138" fmla="*/ 5193590 w 12192000"/>
              <a:gd name="connsiteY138" fmla="*/ 156458 h 4939827"/>
              <a:gd name="connsiteX139" fmla="*/ 5323922 w 12192000"/>
              <a:gd name="connsiteY139" fmla="*/ 146332 h 4939827"/>
              <a:gd name="connsiteX140" fmla="*/ 5421860 w 12192000"/>
              <a:gd name="connsiteY140" fmla="*/ 167298 h 4939827"/>
              <a:gd name="connsiteX141" fmla="*/ 5476948 w 12192000"/>
              <a:gd name="connsiteY141" fmla="*/ 173249 h 4939827"/>
              <a:gd name="connsiteX142" fmla="*/ 5516842 w 12192000"/>
              <a:gd name="connsiteY142" fmla="*/ 184018 h 4939827"/>
              <a:gd name="connsiteX143" fmla="*/ 5619415 w 12192000"/>
              <a:gd name="connsiteY143" fmla="*/ 176781 h 4939827"/>
              <a:gd name="connsiteX144" fmla="*/ 5789867 w 12192000"/>
              <a:gd name="connsiteY144" fmla="*/ 150304 h 4939827"/>
              <a:gd name="connsiteX145" fmla="*/ 5825953 w 12192000"/>
              <a:gd name="connsiteY145" fmla="*/ 147907 h 4939827"/>
              <a:gd name="connsiteX146" fmla="*/ 5856168 w 12192000"/>
              <a:gd name="connsiteY146" fmla="*/ 158719 h 4939827"/>
              <a:gd name="connsiteX147" fmla="*/ 5862476 w 12192000"/>
              <a:gd name="connsiteY147" fmla="*/ 172447 h 4939827"/>
              <a:gd name="connsiteX148" fmla="*/ 5882195 w 12192000"/>
              <a:gd name="connsiteY148" fmla="*/ 173195 h 4939827"/>
              <a:gd name="connsiteX149" fmla="*/ 5952585 w 12192000"/>
              <a:gd name="connsiteY149" fmla="*/ 161012 h 4939827"/>
              <a:gd name="connsiteX150" fmla="*/ 6001964 w 12192000"/>
              <a:gd name="connsiteY150" fmla="*/ 154786 h 4939827"/>
              <a:gd name="connsiteX151" fmla="*/ 6184207 w 12192000"/>
              <a:gd name="connsiteY151" fmla="*/ 132658 h 4939827"/>
              <a:gd name="connsiteX152" fmla="*/ 6415830 w 12192000"/>
              <a:gd name="connsiteY152" fmla="*/ 136006 h 4939827"/>
              <a:gd name="connsiteX153" fmla="*/ 6756965 w 12192000"/>
              <a:gd name="connsiteY153" fmla="*/ 57636 h 4939827"/>
              <a:gd name="connsiteX154" fmla="*/ 6819400 w 12192000"/>
              <a:gd name="connsiteY154" fmla="*/ 30742 h 4939827"/>
              <a:gd name="connsiteX155" fmla="*/ 6986370 w 12192000"/>
              <a:gd name="connsiteY155" fmla="*/ 12659 h 4939827"/>
              <a:gd name="connsiteX156" fmla="*/ 6989536 w 12192000"/>
              <a:gd name="connsiteY156" fmla="*/ 14528 h 4939827"/>
              <a:gd name="connsiteX157" fmla="*/ 7015933 w 12192000"/>
              <a:gd name="connsiteY157" fmla="*/ 9653 h 4939827"/>
              <a:gd name="connsiteX158" fmla="*/ 7020592 w 12192000"/>
              <a:gd name="connsiteY158" fmla="*/ 1651 h 4939827"/>
              <a:gd name="connsiteX159" fmla="*/ 7025905 w 12192000"/>
              <a:gd name="connsiteY15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586687 w 12192000"/>
              <a:gd name="connsiteY30" fmla="*/ 264089 h 4939827"/>
              <a:gd name="connsiteX31" fmla="*/ 8672650 w 12192000"/>
              <a:gd name="connsiteY31" fmla="*/ 254821 h 4939827"/>
              <a:gd name="connsiteX32" fmla="*/ 8785543 w 12192000"/>
              <a:gd name="connsiteY32" fmla="*/ 263406 h 4939827"/>
              <a:gd name="connsiteX33" fmla="*/ 8830588 w 12192000"/>
              <a:gd name="connsiteY33" fmla="*/ 265483 h 4939827"/>
              <a:gd name="connsiteX34" fmla="*/ 8905142 w 12192000"/>
              <a:gd name="connsiteY34" fmla="*/ 264958 h 4939827"/>
              <a:gd name="connsiteX35" fmla="*/ 8968582 w 12192000"/>
              <a:gd name="connsiteY35" fmla="*/ 262728 h 4939827"/>
              <a:gd name="connsiteX36" fmla="*/ 8972994 w 12192000"/>
              <a:gd name="connsiteY36" fmla="*/ 263284 h 4939827"/>
              <a:gd name="connsiteX37" fmla="*/ 9004605 w 12192000"/>
              <a:gd name="connsiteY37" fmla="*/ 258041 h 4939827"/>
              <a:gd name="connsiteX38" fmla="*/ 9016165 w 12192000"/>
              <a:gd name="connsiteY38" fmla="*/ 261258 h 4939827"/>
              <a:gd name="connsiteX39" fmla="*/ 9043297 w 12192000"/>
              <a:gd name="connsiteY39" fmla="*/ 281547 h 4939827"/>
              <a:gd name="connsiteX40" fmla="*/ 9048315 w 12192000"/>
              <a:gd name="connsiteY40" fmla="*/ 279264 h 4939827"/>
              <a:gd name="connsiteX41" fmla="*/ 9054706 w 12192000"/>
              <a:gd name="connsiteY41" fmla="*/ 278538 h 4939827"/>
              <a:gd name="connsiteX42" fmla="*/ 9070919 w 12192000"/>
              <a:gd name="connsiteY42" fmla="*/ 281810 h 4939827"/>
              <a:gd name="connsiteX43" fmla="*/ 9076813 w 12192000"/>
              <a:gd name="connsiteY43" fmla="*/ 283909 h 4939827"/>
              <a:gd name="connsiteX44" fmla="*/ 9085871 w 12192000"/>
              <a:gd name="connsiteY44" fmla="*/ 285133 h 4939827"/>
              <a:gd name="connsiteX45" fmla="*/ 9086159 w 12192000"/>
              <a:gd name="connsiteY45" fmla="*/ 284887 h 4939827"/>
              <a:gd name="connsiteX46" fmla="*/ 9134606 w 12192000"/>
              <a:gd name="connsiteY46" fmla="*/ 288168 h 4939827"/>
              <a:gd name="connsiteX47" fmla="*/ 9195590 w 12192000"/>
              <a:gd name="connsiteY47" fmla="*/ 279568 h 4939827"/>
              <a:gd name="connsiteX48" fmla="*/ 9219336 w 12192000"/>
              <a:gd name="connsiteY48" fmla="*/ 278133 h 4939827"/>
              <a:gd name="connsiteX49" fmla="*/ 9232362 w 12192000"/>
              <a:gd name="connsiteY49" fmla="*/ 275894 h 4939827"/>
              <a:gd name="connsiteX50" fmla="*/ 9283638 w 12192000"/>
              <a:gd name="connsiteY50" fmla="*/ 299924 h 4939827"/>
              <a:gd name="connsiteX51" fmla="*/ 9371484 w 12192000"/>
              <a:gd name="connsiteY51" fmla="*/ 329634 h 4939827"/>
              <a:gd name="connsiteX52" fmla="*/ 9404829 w 12192000"/>
              <a:gd name="connsiteY52" fmla="*/ 339038 h 4939827"/>
              <a:gd name="connsiteX53" fmla="*/ 9427021 w 12192000"/>
              <a:gd name="connsiteY53" fmla="*/ 358784 h 4939827"/>
              <a:gd name="connsiteX54" fmla="*/ 9670844 w 12192000"/>
              <a:gd name="connsiteY54" fmla="*/ 405128 h 4939827"/>
              <a:gd name="connsiteX55" fmla="*/ 9816083 w 12192000"/>
              <a:gd name="connsiteY55" fmla="*/ 416573 h 4939827"/>
              <a:gd name="connsiteX56" fmla="*/ 9936741 w 12192000"/>
              <a:gd name="connsiteY56" fmla="*/ 437044 h 4939827"/>
              <a:gd name="connsiteX57" fmla="*/ 10050093 w 12192000"/>
              <a:gd name="connsiteY57" fmla="*/ 443783 h 4939827"/>
              <a:gd name="connsiteX58" fmla="*/ 10130090 w 12192000"/>
              <a:gd name="connsiteY58" fmla="*/ 459520 h 4939827"/>
              <a:gd name="connsiteX59" fmla="*/ 10173456 w 12192000"/>
              <a:gd name="connsiteY59" fmla="*/ 457749 h 4939827"/>
              <a:gd name="connsiteX60" fmla="*/ 10218232 w 12192000"/>
              <a:gd name="connsiteY60" fmla="*/ 459820 h 4939827"/>
              <a:gd name="connsiteX61" fmla="*/ 10354176 w 12192000"/>
              <a:gd name="connsiteY61" fmla="*/ 471377 h 4939827"/>
              <a:gd name="connsiteX62" fmla="*/ 10430681 w 12192000"/>
              <a:gd name="connsiteY62" fmla="*/ 481226 h 4939827"/>
              <a:gd name="connsiteX63" fmla="*/ 10478169 w 12192000"/>
              <a:gd name="connsiteY63" fmla="*/ 481774 h 4939827"/>
              <a:gd name="connsiteX64" fmla="*/ 10540907 w 12192000"/>
              <a:gd name="connsiteY64" fmla="*/ 485607 h 4939827"/>
              <a:gd name="connsiteX65" fmla="*/ 10614941 w 12192000"/>
              <a:gd name="connsiteY65" fmla="*/ 487592 h 4939827"/>
              <a:gd name="connsiteX66" fmla="*/ 10674098 w 12192000"/>
              <a:gd name="connsiteY66" fmla="*/ 521656 h 4939827"/>
              <a:gd name="connsiteX67" fmla="*/ 10874834 w 12192000"/>
              <a:gd name="connsiteY67" fmla="*/ 574867 h 4939827"/>
              <a:gd name="connsiteX68" fmla="*/ 10944981 w 12192000"/>
              <a:gd name="connsiteY68" fmla="*/ 615042 h 4939827"/>
              <a:gd name="connsiteX69" fmla="*/ 11006376 w 12192000"/>
              <a:gd name="connsiteY69" fmla="*/ 645957 h 4939827"/>
              <a:gd name="connsiteX70" fmla="*/ 11076308 w 12192000"/>
              <a:gd name="connsiteY70" fmla="*/ 675698 h 4939827"/>
              <a:gd name="connsiteX71" fmla="*/ 11148789 w 12192000"/>
              <a:gd name="connsiteY71" fmla="*/ 685041 h 4939827"/>
              <a:gd name="connsiteX72" fmla="*/ 11249129 w 12192000"/>
              <a:gd name="connsiteY72" fmla="*/ 684218 h 4939827"/>
              <a:gd name="connsiteX73" fmla="*/ 11299915 w 12192000"/>
              <a:gd name="connsiteY73" fmla="*/ 692177 h 4939827"/>
              <a:gd name="connsiteX74" fmla="*/ 11386973 w 12192000"/>
              <a:gd name="connsiteY74" fmla="*/ 708209 h 4939827"/>
              <a:gd name="connsiteX75" fmla="*/ 11500105 w 12192000"/>
              <a:gd name="connsiteY75" fmla="*/ 735014 h 4939827"/>
              <a:gd name="connsiteX76" fmla="*/ 11621735 w 12192000"/>
              <a:gd name="connsiteY76" fmla="*/ 789584 h 4939827"/>
              <a:gd name="connsiteX77" fmla="*/ 11691200 w 12192000"/>
              <a:gd name="connsiteY77" fmla="*/ 867902 h 4939827"/>
              <a:gd name="connsiteX78" fmla="*/ 11819427 w 12192000"/>
              <a:gd name="connsiteY78" fmla="*/ 911634 h 4939827"/>
              <a:gd name="connsiteX79" fmla="*/ 11969720 w 12192000"/>
              <a:gd name="connsiteY79" fmla="*/ 964737 h 4939827"/>
              <a:gd name="connsiteX80" fmla="*/ 12055766 w 12192000"/>
              <a:gd name="connsiteY80" fmla="*/ 991268 h 4939827"/>
              <a:gd name="connsiteX81" fmla="*/ 12171539 w 12192000"/>
              <a:gd name="connsiteY81" fmla="*/ 995427 h 4939827"/>
              <a:gd name="connsiteX82" fmla="*/ 12187831 w 12192000"/>
              <a:gd name="connsiteY82" fmla="*/ 996580 h 4939827"/>
              <a:gd name="connsiteX83" fmla="*/ 12192000 w 12192000"/>
              <a:gd name="connsiteY83" fmla="*/ 996726 h 4939827"/>
              <a:gd name="connsiteX84" fmla="*/ 12192000 w 12192000"/>
              <a:gd name="connsiteY84" fmla="*/ 4939827 h 4939827"/>
              <a:gd name="connsiteX85" fmla="*/ 0 w 12192000"/>
              <a:gd name="connsiteY85" fmla="*/ 4939827 h 4939827"/>
              <a:gd name="connsiteX86" fmla="*/ 0 w 12192000"/>
              <a:gd name="connsiteY86" fmla="*/ 512043 h 4939827"/>
              <a:gd name="connsiteX87" fmla="*/ 7381 w 12192000"/>
              <a:gd name="connsiteY87" fmla="*/ 512580 h 4939827"/>
              <a:gd name="connsiteX88" fmla="*/ 100029 w 12192000"/>
              <a:gd name="connsiteY88" fmla="*/ 504758 h 4939827"/>
              <a:gd name="connsiteX89" fmla="*/ 155244 w 12192000"/>
              <a:gd name="connsiteY89" fmla="*/ 525130 h 4939827"/>
              <a:gd name="connsiteX90" fmla="*/ 254366 w 12192000"/>
              <a:gd name="connsiteY90" fmla="*/ 534449 h 4939827"/>
              <a:gd name="connsiteX91" fmla="*/ 447292 w 12192000"/>
              <a:gd name="connsiteY91" fmla="*/ 542725 h 4939827"/>
              <a:gd name="connsiteX92" fmla="*/ 628105 w 12192000"/>
              <a:gd name="connsiteY92" fmla="*/ 547853 h 4939827"/>
              <a:gd name="connsiteX93" fmla="*/ 783146 w 12192000"/>
              <a:gd name="connsiteY93" fmla="*/ 591799 h 4939827"/>
              <a:gd name="connsiteX94" fmla="*/ 1043676 w 12192000"/>
              <a:gd name="connsiteY94" fmla="*/ 591887 h 4939827"/>
              <a:gd name="connsiteX95" fmla="*/ 1281816 w 12192000"/>
              <a:gd name="connsiteY95" fmla="*/ 520946 h 4939827"/>
              <a:gd name="connsiteX96" fmla="*/ 1486347 w 12192000"/>
              <a:gd name="connsiteY96" fmla="*/ 487310 h 4939827"/>
              <a:gd name="connsiteX97" fmla="*/ 1568079 w 12192000"/>
              <a:gd name="connsiteY97" fmla="*/ 462531 h 4939827"/>
              <a:gd name="connsiteX98" fmla="*/ 1622516 w 12192000"/>
              <a:gd name="connsiteY98" fmla="*/ 466058 h 4939827"/>
              <a:gd name="connsiteX99" fmla="*/ 1655457 w 12192000"/>
              <a:gd name="connsiteY99" fmla="*/ 465359 h 4939827"/>
              <a:gd name="connsiteX100" fmla="*/ 1717454 w 12192000"/>
              <a:gd name="connsiteY100" fmla="*/ 417203 h 4939827"/>
              <a:gd name="connsiteX101" fmla="*/ 1913794 w 12192000"/>
              <a:gd name="connsiteY101" fmla="*/ 365255 h 4939827"/>
              <a:gd name="connsiteX102" fmla="*/ 2129762 w 12192000"/>
              <a:gd name="connsiteY102" fmla="*/ 367832 h 4939827"/>
              <a:gd name="connsiteX103" fmla="*/ 2376970 w 12192000"/>
              <a:gd name="connsiteY103" fmla="*/ 350129 h 4939827"/>
              <a:gd name="connsiteX104" fmla="*/ 2480155 w 12192000"/>
              <a:gd name="connsiteY104" fmla="*/ 359227 h 4939827"/>
              <a:gd name="connsiteX105" fmla="*/ 2586782 w 12192000"/>
              <a:gd name="connsiteY105" fmla="*/ 339352 h 4939827"/>
              <a:gd name="connsiteX106" fmla="*/ 2679617 w 12192000"/>
              <a:gd name="connsiteY106" fmla="*/ 305383 h 4939827"/>
              <a:gd name="connsiteX107" fmla="*/ 2788947 w 12192000"/>
              <a:gd name="connsiteY107" fmla="*/ 250375 h 4939827"/>
              <a:gd name="connsiteX108" fmla="*/ 2965530 w 12192000"/>
              <a:gd name="connsiteY108" fmla="*/ 245958 h 4939827"/>
              <a:gd name="connsiteX109" fmla="*/ 3103677 w 12192000"/>
              <a:gd name="connsiteY109" fmla="*/ 209527 h 4939827"/>
              <a:gd name="connsiteX110" fmla="*/ 3126759 w 12192000"/>
              <a:gd name="connsiteY110" fmla="*/ 211226 h 4939827"/>
              <a:gd name="connsiteX111" fmla="*/ 3164020 w 12192000"/>
              <a:gd name="connsiteY111" fmla="*/ 212779 h 4939827"/>
              <a:gd name="connsiteX112" fmla="*/ 3285019 w 12192000"/>
              <a:gd name="connsiteY112" fmla="*/ 220535 h 4939827"/>
              <a:gd name="connsiteX113" fmla="*/ 3365154 w 12192000"/>
              <a:gd name="connsiteY113" fmla="*/ 226416 h 4939827"/>
              <a:gd name="connsiteX114" fmla="*/ 3367507 w 12192000"/>
              <a:gd name="connsiteY114" fmla="*/ 225416 h 4939827"/>
              <a:gd name="connsiteX115" fmla="*/ 3387567 w 12192000"/>
              <a:gd name="connsiteY115" fmla="*/ 227103 h 4939827"/>
              <a:gd name="connsiteX116" fmla="*/ 3498001 w 12192000"/>
              <a:gd name="connsiteY116" fmla="*/ 231941 h 4939827"/>
              <a:gd name="connsiteX117" fmla="*/ 3561557 w 12192000"/>
              <a:gd name="connsiteY117" fmla="*/ 228095 h 4939827"/>
              <a:gd name="connsiteX118" fmla="*/ 3611920 w 12192000"/>
              <a:gd name="connsiteY118" fmla="*/ 218094 h 4939827"/>
              <a:gd name="connsiteX119" fmla="*/ 3620528 w 12192000"/>
              <a:gd name="connsiteY119" fmla="*/ 218788 h 4939827"/>
              <a:gd name="connsiteX120" fmla="*/ 3620766 w 12192000"/>
              <a:gd name="connsiteY120" fmla="*/ 218511 h 4939827"/>
              <a:gd name="connsiteX121" fmla="*/ 3629977 w 12192000"/>
              <a:gd name="connsiteY121" fmla="*/ 218664 h 4939827"/>
              <a:gd name="connsiteX122" fmla="*/ 3636217 w 12192000"/>
              <a:gd name="connsiteY122" fmla="*/ 220048 h 4939827"/>
              <a:gd name="connsiteX123" fmla="*/ 3709484 w 12192000"/>
              <a:gd name="connsiteY123" fmla="*/ 186927 h 4939827"/>
              <a:gd name="connsiteX124" fmla="*/ 3761342 w 12192000"/>
              <a:gd name="connsiteY124" fmla="*/ 177474 h 4939827"/>
              <a:gd name="connsiteX125" fmla="*/ 3799748 w 12192000"/>
              <a:gd name="connsiteY125" fmla="*/ 167154 h 4939827"/>
              <a:gd name="connsiteX126" fmla="*/ 3922756 w 12192000"/>
              <a:gd name="connsiteY126" fmla="*/ 194044 h 4939827"/>
              <a:gd name="connsiteX127" fmla="*/ 4028476 w 12192000"/>
              <a:gd name="connsiteY127" fmla="*/ 223679 h 4939827"/>
              <a:gd name="connsiteX128" fmla="*/ 4191582 w 12192000"/>
              <a:gd name="connsiteY128" fmla="*/ 238952 h 4939827"/>
              <a:gd name="connsiteX129" fmla="*/ 4251024 w 12192000"/>
              <a:gd name="connsiteY129" fmla="*/ 240874 h 4939827"/>
              <a:gd name="connsiteX130" fmla="*/ 4355275 w 12192000"/>
              <a:gd name="connsiteY130" fmla="*/ 260205 h 4939827"/>
              <a:gd name="connsiteX131" fmla="*/ 4423807 w 12192000"/>
              <a:gd name="connsiteY131" fmla="*/ 270366 h 4939827"/>
              <a:gd name="connsiteX132" fmla="*/ 4558432 w 12192000"/>
              <a:gd name="connsiteY132" fmla="*/ 269194 h 4939827"/>
              <a:gd name="connsiteX133" fmla="*/ 4635061 w 12192000"/>
              <a:gd name="connsiteY133" fmla="*/ 280682 h 4939827"/>
              <a:gd name="connsiteX134" fmla="*/ 4807427 w 12192000"/>
              <a:gd name="connsiteY134" fmla="*/ 276835 h 4939827"/>
              <a:gd name="connsiteX135" fmla="*/ 5028933 w 12192000"/>
              <a:gd name="connsiteY135" fmla="*/ 183887 h 4939827"/>
              <a:gd name="connsiteX136" fmla="*/ 5093642 w 12192000"/>
              <a:gd name="connsiteY136" fmla="*/ 177214 h 4939827"/>
              <a:gd name="connsiteX137" fmla="*/ 5102642 w 12192000"/>
              <a:gd name="connsiteY137" fmla="*/ 186816 h 4939827"/>
              <a:gd name="connsiteX138" fmla="*/ 5193590 w 12192000"/>
              <a:gd name="connsiteY138" fmla="*/ 156458 h 4939827"/>
              <a:gd name="connsiteX139" fmla="*/ 5323922 w 12192000"/>
              <a:gd name="connsiteY139" fmla="*/ 146332 h 4939827"/>
              <a:gd name="connsiteX140" fmla="*/ 5421860 w 12192000"/>
              <a:gd name="connsiteY140" fmla="*/ 167298 h 4939827"/>
              <a:gd name="connsiteX141" fmla="*/ 5476948 w 12192000"/>
              <a:gd name="connsiteY141" fmla="*/ 173249 h 4939827"/>
              <a:gd name="connsiteX142" fmla="*/ 5516842 w 12192000"/>
              <a:gd name="connsiteY142" fmla="*/ 184018 h 4939827"/>
              <a:gd name="connsiteX143" fmla="*/ 5619415 w 12192000"/>
              <a:gd name="connsiteY143" fmla="*/ 176781 h 4939827"/>
              <a:gd name="connsiteX144" fmla="*/ 5789867 w 12192000"/>
              <a:gd name="connsiteY144" fmla="*/ 150304 h 4939827"/>
              <a:gd name="connsiteX145" fmla="*/ 5825953 w 12192000"/>
              <a:gd name="connsiteY145" fmla="*/ 147907 h 4939827"/>
              <a:gd name="connsiteX146" fmla="*/ 5856168 w 12192000"/>
              <a:gd name="connsiteY146" fmla="*/ 158719 h 4939827"/>
              <a:gd name="connsiteX147" fmla="*/ 5862476 w 12192000"/>
              <a:gd name="connsiteY147" fmla="*/ 172447 h 4939827"/>
              <a:gd name="connsiteX148" fmla="*/ 5882195 w 12192000"/>
              <a:gd name="connsiteY148" fmla="*/ 173195 h 4939827"/>
              <a:gd name="connsiteX149" fmla="*/ 5952585 w 12192000"/>
              <a:gd name="connsiteY149" fmla="*/ 161012 h 4939827"/>
              <a:gd name="connsiteX150" fmla="*/ 6001964 w 12192000"/>
              <a:gd name="connsiteY150" fmla="*/ 154786 h 4939827"/>
              <a:gd name="connsiteX151" fmla="*/ 6184207 w 12192000"/>
              <a:gd name="connsiteY151" fmla="*/ 132658 h 4939827"/>
              <a:gd name="connsiteX152" fmla="*/ 6415830 w 12192000"/>
              <a:gd name="connsiteY152" fmla="*/ 136006 h 4939827"/>
              <a:gd name="connsiteX153" fmla="*/ 6756965 w 12192000"/>
              <a:gd name="connsiteY153" fmla="*/ 57636 h 4939827"/>
              <a:gd name="connsiteX154" fmla="*/ 6819400 w 12192000"/>
              <a:gd name="connsiteY154" fmla="*/ 30742 h 4939827"/>
              <a:gd name="connsiteX155" fmla="*/ 6986370 w 12192000"/>
              <a:gd name="connsiteY155" fmla="*/ 12659 h 4939827"/>
              <a:gd name="connsiteX156" fmla="*/ 6989536 w 12192000"/>
              <a:gd name="connsiteY156" fmla="*/ 14528 h 4939827"/>
              <a:gd name="connsiteX157" fmla="*/ 7015933 w 12192000"/>
              <a:gd name="connsiteY157" fmla="*/ 9653 h 4939827"/>
              <a:gd name="connsiteX158" fmla="*/ 7020592 w 12192000"/>
              <a:gd name="connsiteY158" fmla="*/ 1651 h 4939827"/>
              <a:gd name="connsiteX159" fmla="*/ 7025905 w 12192000"/>
              <a:gd name="connsiteY159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581827 w 12192000"/>
              <a:gd name="connsiteY29" fmla="*/ 261028 h 4939827"/>
              <a:gd name="connsiteX30" fmla="*/ 8672650 w 12192000"/>
              <a:gd name="connsiteY30" fmla="*/ 254821 h 4939827"/>
              <a:gd name="connsiteX31" fmla="*/ 8785543 w 12192000"/>
              <a:gd name="connsiteY31" fmla="*/ 263406 h 4939827"/>
              <a:gd name="connsiteX32" fmla="*/ 8830588 w 12192000"/>
              <a:gd name="connsiteY32" fmla="*/ 265483 h 4939827"/>
              <a:gd name="connsiteX33" fmla="*/ 8905142 w 12192000"/>
              <a:gd name="connsiteY33" fmla="*/ 264958 h 4939827"/>
              <a:gd name="connsiteX34" fmla="*/ 8968582 w 12192000"/>
              <a:gd name="connsiteY34" fmla="*/ 262728 h 4939827"/>
              <a:gd name="connsiteX35" fmla="*/ 8972994 w 12192000"/>
              <a:gd name="connsiteY35" fmla="*/ 263284 h 4939827"/>
              <a:gd name="connsiteX36" fmla="*/ 9004605 w 12192000"/>
              <a:gd name="connsiteY36" fmla="*/ 258041 h 4939827"/>
              <a:gd name="connsiteX37" fmla="*/ 9016165 w 12192000"/>
              <a:gd name="connsiteY37" fmla="*/ 261258 h 4939827"/>
              <a:gd name="connsiteX38" fmla="*/ 9043297 w 12192000"/>
              <a:gd name="connsiteY38" fmla="*/ 281547 h 4939827"/>
              <a:gd name="connsiteX39" fmla="*/ 9048315 w 12192000"/>
              <a:gd name="connsiteY39" fmla="*/ 279264 h 4939827"/>
              <a:gd name="connsiteX40" fmla="*/ 9054706 w 12192000"/>
              <a:gd name="connsiteY40" fmla="*/ 278538 h 4939827"/>
              <a:gd name="connsiteX41" fmla="*/ 9070919 w 12192000"/>
              <a:gd name="connsiteY41" fmla="*/ 281810 h 4939827"/>
              <a:gd name="connsiteX42" fmla="*/ 9076813 w 12192000"/>
              <a:gd name="connsiteY42" fmla="*/ 283909 h 4939827"/>
              <a:gd name="connsiteX43" fmla="*/ 9085871 w 12192000"/>
              <a:gd name="connsiteY43" fmla="*/ 285133 h 4939827"/>
              <a:gd name="connsiteX44" fmla="*/ 9086159 w 12192000"/>
              <a:gd name="connsiteY44" fmla="*/ 284887 h 4939827"/>
              <a:gd name="connsiteX45" fmla="*/ 9134606 w 12192000"/>
              <a:gd name="connsiteY45" fmla="*/ 288168 h 4939827"/>
              <a:gd name="connsiteX46" fmla="*/ 9195590 w 12192000"/>
              <a:gd name="connsiteY46" fmla="*/ 279568 h 4939827"/>
              <a:gd name="connsiteX47" fmla="*/ 9219336 w 12192000"/>
              <a:gd name="connsiteY47" fmla="*/ 278133 h 4939827"/>
              <a:gd name="connsiteX48" fmla="*/ 9232362 w 12192000"/>
              <a:gd name="connsiteY48" fmla="*/ 275894 h 4939827"/>
              <a:gd name="connsiteX49" fmla="*/ 9283638 w 12192000"/>
              <a:gd name="connsiteY49" fmla="*/ 299924 h 4939827"/>
              <a:gd name="connsiteX50" fmla="*/ 9371484 w 12192000"/>
              <a:gd name="connsiteY50" fmla="*/ 329634 h 4939827"/>
              <a:gd name="connsiteX51" fmla="*/ 9404829 w 12192000"/>
              <a:gd name="connsiteY51" fmla="*/ 339038 h 4939827"/>
              <a:gd name="connsiteX52" fmla="*/ 9427021 w 12192000"/>
              <a:gd name="connsiteY52" fmla="*/ 358784 h 4939827"/>
              <a:gd name="connsiteX53" fmla="*/ 9670844 w 12192000"/>
              <a:gd name="connsiteY53" fmla="*/ 405128 h 4939827"/>
              <a:gd name="connsiteX54" fmla="*/ 9816083 w 12192000"/>
              <a:gd name="connsiteY54" fmla="*/ 416573 h 4939827"/>
              <a:gd name="connsiteX55" fmla="*/ 9936741 w 12192000"/>
              <a:gd name="connsiteY55" fmla="*/ 437044 h 4939827"/>
              <a:gd name="connsiteX56" fmla="*/ 10050093 w 12192000"/>
              <a:gd name="connsiteY56" fmla="*/ 443783 h 4939827"/>
              <a:gd name="connsiteX57" fmla="*/ 10130090 w 12192000"/>
              <a:gd name="connsiteY57" fmla="*/ 459520 h 4939827"/>
              <a:gd name="connsiteX58" fmla="*/ 10173456 w 12192000"/>
              <a:gd name="connsiteY58" fmla="*/ 457749 h 4939827"/>
              <a:gd name="connsiteX59" fmla="*/ 10218232 w 12192000"/>
              <a:gd name="connsiteY59" fmla="*/ 459820 h 4939827"/>
              <a:gd name="connsiteX60" fmla="*/ 10354176 w 12192000"/>
              <a:gd name="connsiteY60" fmla="*/ 471377 h 4939827"/>
              <a:gd name="connsiteX61" fmla="*/ 10430681 w 12192000"/>
              <a:gd name="connsiteY61" fmla="*/ 481226 h 4939827"/>
              <a:gd name="connsiteX62" fmla="*/ 10478169 w 12192000"/>
              <a:gd name="connsiteY62" fmla="*/ 481774 h 4939827"/>
              <a:gd name="connsiteX63" fmla="*/ 10540907 w 12192000"/>
              <a:gd name="connsiteY63" fmla="*/ 485607 h 4939827"/>
              <a:gd name="connsiteX64" fmla="*/ 10614941 w 12192000"/>
              <a:gd name="connsiteY64" fmla="*/ 487592 h 4939827"/>
              <a:gd name="connsiteX65" fmla="*/ 10674098 w 12192000"/>
              <a:gd name="connsiteY65" fmla="*/ 521656 h 4939827"/>
              <a:gd name="connsiteX66" fmla="*/ 10874834 w 12192000"/>
              <a:gd name="connsiteY66" fmla="*/ 574867 h 4939827"/>
              <a:gd name="connsiteX67" fmla="*/ 10944981 w 12192000"/>
              <a:gd name="connsiteY67" fmla="*/ 615042 h 4939827"/>
              <a:gd name="connsiteX68" fmla="*/ 11006376 w 12192000"/>
              <a:gd name="connsiteY68" fmla="*/ 645957 h 4939827"/>
              <a:gd name="connsiteX69" fmla="*/ 11076308 w 12192000"/>
              <a:gd name="connsiteY69" fmla="*/ 675698 h 4939827"/>
              <a:gd name="connsiteX70" fmla="*/ 11148789 w 12192000"/>
              <a:gd name="connsiteY70" fmla="*/ 685041 h 4939827"/>
              <a:gd name="connsiteX71" fmla="*/ 11249129 w 12192000"/>
              <a:gd name="connsiteY71" fmla="*/ 684218 h 4939827"/>
              <a:gd name="connsiteX72" fmla="*/ 11299915 w 12192000"/>
              <a:gd name="connsiteY72" fmla="*/ 692177 h 4939827"/>
              <a:gd name="connsiteX73" fmla="*/ 11386973 w 12192000"/>
              <a:gd name="connsiteY73" fmla="*/ 708209 h 4939827"/>
              <a:gd name="connsiteX74" fmla="*/ 11500105 w 12192000"/>
              <a:gd name="connsiteY74" fmla="*/ 735014 h 4939827"/>
              <a:gd name="connsiteX75" fmla="*/ 11621735 w 12192000"/>
              <a:gd name="connsiteY75" fmla="*/ 789584 h 4939827"/>
              <a:gd name="connsiteX76" fmla="*/ 11691200 w 12192000"/>
              <a:gd name="connsiteY76" fmla="*/ 867902 h 4939827"/>
              <a:gd name="connsiteX77" fmla="*/ 11819427 w 12192000"/>
              <a:gd name="connsiteY77" fmla="*/ 911634 h 4939827"/>
              <a:gd name="connsiteX78" fmla="*/ 11969720 w 12192000"/>
              <a:gd name="connsiteY78" fmla="*/ 964737 h 4939827"/>
              <a:gd name="connsiteX79" fmla="*/ 12055766 w 12192000"/>
              <a:gd name="connsiteY79" fmla="*/ 991268 h 4939827"/>
              <a:gd name="connsiteX80" fmla="*/ 12171539 w 12192000"/>
              <a:gd name="connsiteY80" fmla="*/ 995427 h 4939827"/>
              <a:gd name="connsiteX81" fmla="*/ 12187831 w 12192000"/>
              <a:gd name="connsiteY81" fmla="*/ 996580 h 4939827"/>
              <a:gd name="connsiteX82" fmla="*/ 12192000 w 12192000"/>
              <a:gd name="connsiteY82" fmla="*/ 996726 h 4939827"/>
              <a:gd name="connsiteX83" fmla="*/ 12192000 w 12192000"/>
              <a:gd name="connsiteY83" fmla="*/ 4939827 h 4939827"/>
              <a:gd name="connsiteX84" fmla="*/ 0 w 12192000"/>
              <a:gd name="connsiteY84" fmla="*/ 4939827 h 4939827"/>
              <a:gd name="connsiteX85" fmla="*/ 0 w 12192000"/>
              <a:gd name="connsiteY85" fmla="*/ 512043 h 4939827"/>
              <a:gd name="connsiteX86" fmla="*/ 7381 w 12192000"/>
              <a:gd name="connsiteY86" fmla="*/ 512580 h 4939827"/>
              <a:gd name="connsiteX87" fmla="*/ 100029 w 12192000"/>
              <a:gd name="connsiteY87" fmla="*/ 504758 h 4939827"/>
              <a:gd name="connsiteX88" fmla="*/ 155244 w 12192000"/>
              <a:gd name="connsiteY88" fmla="*/ 525130 h 4939827"/>
              <a:gd name="connsiteX89" fmla="*/ 254366 w 12192000"/>
              <a:gd name="connsiteY89" fmla="*/ 534449 h 4939827"/>
              <a:gd name="connsiteX90" fmla="*/ 447292 w 12192000"/>
              <a:gd name="connsiteY90" fmla="*/ 542725 h 4939827"/>
              <a:gd name="connsiteX91" fmla="*/ 628105 w 12192000"/>
              <a:gd name="connsiteY91" fmla="*/ 547853 h 4939827"/>
              <a:gd name="connsiteX92" fmla="*/ 783146 w 12192000"/>
              <a:gd name="connsiteY92" fmla="*/ 591799 h 4939827"/>
              <a:gd name="connsiteX93" fmla="*/ 1043676 w 12192000"/>
              <a:gd name="connsiteY93" fmla="*/ 591887 h 4939827"/>
              <a:gd name="connsiteX94" fmla="*/ 1281816 w 12192000"/>
              <a:gd name="connsiteY94" fmla="*/ 520946 h 4939827"/>
              <a:gd name="connsiteX95" fmla="*/ 1486347 w 12192000"/>
              <a:gd name="connsiteY95" fmla="*/ 487310 h 4939827"/>
              <a:gd name="connsiteX96" fmla="*/ 1568079 w 12192000"/>
              <a:gd name="connsiteY96" fmla="*/ 462531 h 4939827"/>
              <a:gd name="connsiteX97" fmla="*/ 1622516 w 12192000"/>
              <a:gd name="connsiteY97" fmla="*/ 466058 h 4939827"/>
              <a:gd name="connsiteX98" fmla="*/ 1655457 w 12192000"/>
              <a:gd name="connsiteY98" fmla="*/ 465359 h 4939827"/>
              <a:gd name="connsiteX99" fmla="*/ 1717454 w 12192000"/>
              <a:gd name="connsiteY99" fmla="*/ 417203 h 4939827"/>
              <a:gd name="connsiteX100" fmla="*/ 1913794 w 12192000"/>
              <a:gd name="connsiteY100" fmla="*/ 365255 h 4939827"/>
              <a:gd name="connsiteX101" fmla="*/ 2129762 w 12192000"/>
              <a:gd name="connsiteY101" fmla="*/ 367832 h 4939827"/>
              <a:gd name="connsiteX102" fmla="*/ 2376970 w 12192000"/>
              <a:gd name="connsiteY102" fmla="*/ 350129 h 4939827"/>
              <a:gd name="connsiteX103" fmla="*/ 2480155 w 12192000"/>
              <a:gd name="connsiteY103" fmla="*/ 359227 h 4939827"/>
              <a:gd name="connsiteX104" fmla="*/ 2586782 w 12192000"/>
              <a:gd name="connsiteY104" fmla="*/ 339352 h 4939827"/>
              <a:gd name="connsiteX105" fmla="*/ 2679617 w 12192000"/>
              <a:gd name="connsiteY105" fmla="*/ 305383 h 4939827"/>
              <a:gd name="connsiteX106" fmla="*/ 2788947 w 12192000"/>
              <a:gd name="connsiteY106" fmla="*/ 250375 h 4939827"/>
              <a:gd name="connsiteX107" fmla="*/ 2965530 w 12192000"/>
              <a:gd name="connsiteY107" fmla="*/ 245958 h 4939827"/>
              <a:gd name="connsiteX108" fmla="*/ 3103677 w 12192000"/>
              <a:gd name="connsiteY108" fmla="*/ 209527 h 4939827"/>
              <a:gd name="connsiteX109" fmla="*/ 3126759 w 12192000"/>
              <a:gd name="connsiteY109" fmla="*/ 211226 h 4939827"/>
              <a:gd name="connsiteX110" fmla="*/ 3164020 w 12192000"/>
              <a:gd name="connsiteY110" fmla="*/ 212779 h 4939827"/>
              <a:gd name="connsiteX111" fmla="*/ 3285019 w 12192000"/>
              <a:gd name="connsiteY111" fmla="*/ 220535 h 4939827"/>
              <a:gd name="connsiteX112" fmla="*/ 3365154 w 12192000"/>
              <a:gd name="connsiteY112" fmla="*/ 226416 h 4939827"/>
              <a:gd name="connsiteX113" fmla="*/ 3367507 w 12192000"/>
              <a:gd name="connsiteY113" fmla="*/ 225416 h 4939827"/>
              <a:gd name="connsiteX114" fmla="*/ 3387567 w 12192000"/>
              <a:gd name="connsiteY114" fmla="*/ 227103 h 4939827"/>
              <a:gd name="connsiteX115" fmla="*/ 3498001 w 12192000"/>
              <a:gd name="connsiteY115" fmla="*/ 231941 h 4939827"/>
              <a:gd name="connsiteX116" fmla="*/ 3561557 w 12192000"/>
              <a:gd name="connsiteY116" fmla="*/ 228095 h 4939827"/>
              <a:gd name="connsiteX117" fmla="*/ 3611920 w 12192000"/>
              <a:gd name="connsiteY117" fmla="*/ 218094 h 4939827"/>
              <a:gd name="connsiteX118" fmla="*/ 3620528 w 12192000"/>
              <a:gd name="connsiteY118" fmla="*/ 218788 h 4939827"/>
              <a:gd name="connsiteX119" fmla="*/ 3620766 w 12192000"/>
              <a:gd name="connsiteY119" fmla="*/ 218511 h 4939827"/>
              <a:gd name="connsiteX120" fmla="*/ 3629977 w 12192000"/>
              <a:gd name="connsiteY120" fmla="*/ 218664 h 4939827"/>
              <a:gd name="connsiteX121" fmla="*/ 3636217 w 12192000"/>
              <a:gd name="connsiteY121" fmla="*/ 220048 h 4939827"/>
              <a:gd name="connsiteX122" fmla="*/ 3709484 w 12192000"/>
              <a:gd name="connsiteY122" fmla="*/ 186927 h 4939827"/>
              <a:gd name="connsiteX123" fmla="*/ 3761342 w 12192000"/>
              <a:gd name="connsiteY123" fmla="*/ 177474 h 4939827"/>
              <a:gd name="connsiteX124" fmla="*/ 3799748 w 12192000"/>
              <a:gd name="connsiteY124" fmla="*/ 167154 h 4939827"/>
              <a:gd name="connsiteX125" fmla="*/ 3922756 w 12192000"/>
              <a:gd name="connsiteY125" fmla="*/ 194044 h 4939827"/>
              <a:gd name="connsiteX126" fmla="*/ 4028476 w 12192000"/>
              <a:gd name="connsiteY126" fmla="*/ 223679 h 4939827"/>
              <a:gd name="connsiteX127" fmla="*/ 4191582 w 12192000"/>
              <a:gd name="connsiteY127" fmla="*/ 238952 h 4939827"/>
              <a:gd name="connsiteX128" fmla="*/ 4251024 w 12192000"/>
              <a:gd name="connsiteY128" fmla="*/ 240874 h 4939827"/>
              <a:gd name="connsiteX129" fmla="*/ 4355275 w 12192000"/>
              <a:gd name="connsiteY129" fmla="*/ 260205 h 4939827"/>
              <a:gd name="connsiteX130" fmla="*/ 4423807 w 12192000"/>
              <a:gd name="connsiteY130" fmla="*/ 270366 h 4939827"/>
              <a:gd name="connsiteX131" fmla="*/ 4558432 w 12192000"/>
              <a:gd name="connsiteY131" fmla="*/ 269194 h 4939827"/>
              <a:gd name="connsiteX132" fmla="*/ 4635061 w 12192000"/>
              <a:gd name="connsiteY132" fmla="*/ 280682 h 4939827"/>
              <a:gd name="connsiteX133" fmla="*/ 4807427 w 12192000"/>
              <a:gd name="connsiteY133" fmla="*/ 276835 h 4939827"/>
              <a:gd name="connsiteX134" fmla="*/ 5028933 w 12192000"/>
              <a:gd name="connsiteY134" fmla="*/ 183887 h 4939827"/>
              <a:gd name="connsiteX135" fmla="*/ 5093642 w 12192000"/>
              <a:gd name="connsiteY135" fmla="*/ 177214 h 4939827"/>
              <a:gd name="connsiteX136" fmla="*/ 5102642 w 12192000"/>
              <a:gd name="connsiteY136" fmla="*/ 186816 h 4939827"/>
              <a:gd name="connsiteX137" fmla="*/ 5193590 w 12192000"/>
              <a:gd name="connsiteY137" fmla="*/ 156458 h 4939827"/>
              <a:gd name="connsiteX138" fmla="*/ 5323922 w 12192000"/>
              <a:gd name="connsiteY138" fmla="*/ 146332 h 4939827"/>
              <a:gd name="connsiteX139" fmla="*/ 5421860 w 12192000"/>
              <a:gd name="connsiteY139" fmla="*/ 167298 h 4939827"/>
              <a:gd name="connsiteX140" fmla="*/ 5476948 w 12192000"/>
              <a:gd name="connsiteY140" fmla="*/ 173249 h 4939827"/>
              <a:gd name="connsiteX141" fmla="*/ 5516842 w 12192000"/>
              <a:gd name="connsiteY141" fmla="*/ 184018 h 4939827"/>
              <a:gd name="connsiteX142" fmla="*/ 5619415 w 12192000"/>
              <a:gd name="connsiteY142" fmla="*/ 176781 h 4939827"/>
              <a:gd name="connsiteX143" fmla="*/ 5789867 w 12192000"/>
              <a:gd name="connsiteY143" fmla="*/ 150304 h 4939827"/>
              <a:gd name="connsiteX144" fmla="*/ 5825953 w 12192000"/>
              <a:gd name="connsiteY144" fmla="*/ 147907 h 4939827"/>
              <a:gd name="connsiteX145" fmla="*/ 5856168 w 12192000"/>
              <a:gd name="connsiteY145" fmla="*/ 158719 h 4939827"/>
              <a:gd name="connsiteX146" fmla="*/ 5862476 w 12192000"/>
              <a:gd name="connsiteY146" fmla="*/ 172447 h 4939827"/>
              <a:gd name="connsiteX147" fmla="*/ 5882195 w 12192000"/>
              <a:gd name="connsiteY147" fmla="*/ 173195 h 4939827"/>
              <a:gd name="connsiteX148" fmla="*/ 5952585 w 12192000"/>
              <a:gd name="connsiteY148" fmla="*/ 161012 h 4939827"/>
              <a:gd name="connsiteX149" fmla="*/ 6001964 w 12192000"/>
              <a:gd name="connsiteY149" fmla="*/ 154786 h 4939827"/>
              <a:gd name="connsiteX150" fmla="*/ 6184207 w 12192000"/>
              <a:gd name="connsiteY150" fmla="*/ 132658 h 4939827"/>
              <a:gd name="connsiteX151" fmla="*/ 6415830 w 12192000"/>
              <a:gd name="connsiteY151" fmla="*/ 136006 h 4939827"/>
              <a:gd name="connsiteX152" fmla="*/ 6756965 w 12192000"/>
              <a:gd name="connsiteY152" fmla="*/ 57636 h 4939827"/>
              <a:gd name="connsiteX153" fmla="*/ 6819400 w 12192000"/>
              <a:gd name="connsiteY153" fmla="*/ 30742 h 4939827"/>
              <a:gd name="connsiteX154" fmla="*/ 6986370 w 12192000"/>
              <a:gd name="connsiteY154" fmla="*/ 12659 h 4939827"/>
              <a:gd name="connsiteX155" fmla="*/ 6989536 w 12192000"/>
              <a:gd name="connsiteY155" fmla="*/ 14528 h 4939827"/>
              <a:gd name="connsiteX156" fmla="*/ 7015933 w 12192000"/>
              <a:gd name="connsiteY156" fmla="*/ 9653 h 4939827"/>
              <a:gd name="connsiteX157" fmla="*/ 7020592 w 12192000"/>
              <a:gd name="connsiteY157" fmla="*/ 1651 h 4939827"/>
              <a:gd name="connsiteX158" fmla="*/ 7025905 w 12192000"/>
              <a:gd name="connsiteY158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166439 w 12192000"/>
              <a:gd name="connsiteY19" fmla="*/ 252699 h 4939827"/>
              <a:gd name="connsiteX20" fmla="*/ 8281371 w 12192000"/>
              <a:gd name="connsiteY20" fmla="*/ 256875 h 4939827"/>
              <a:gd name="connsiteX21" fmla="*/ 8381609 w 12192000"/>
              <a:gd name="connsiteY21" fmla="*/ 240618 h 4939827"/>
              <a:gd name="connsiteX22" fmla="*/ 8406759 w 12192000"/>
              <a:gd name="connsiteY22" fmla="*/ 232517 h 4939827"/>
              <a:gd name="connsiteX23" fmla="*/ 8426506 w 12192000"/>
              <a:gd name="connsiteY23" fmla="*/ 241842 h 4939827"/>
              <a:gd name="connsiteX24" fmla="*/ 8427949 w 12192000"/>
              <a:gd name="connsiteY24" fmla="*/ 240981 h 4939827"/>
              <a:gd name="connsiteX25" fmla="*/ 8441468 w 12192000"/>
              <a:gd name="connsiteY25" fmla="*/ 241157 h 4939827"/>
              <a:gd name="connsiteX26" fmla="*/ 8565757 w 12192000"/>
              <a:gd name="connsiteY26" fmla="*/ 255317 h 4939827"/>
              <a:gd name="connsiteX27" fmla="*/ 8573171 w 12192000"/>
              <a:gd name="connsiteY27" fmla="*/ 258426 h 4939827"/>
              <a:gd name="connsiteX28" fmla="*/ 8573548 w 12192000"/>
              <a:gd name="connsiteY28" fmla="*/ 258241 h 4939827"/>
              <a:gd name="connsiteX29" fmla="*/ 8622021 w 12192000"/>
              <a:gd name="connsiteY29" fmla="*/ 261028 h 4939827"/>
              <a:gd name="connsiteX30" fmla="*/ 8672650 w 12192000"/>
              <a:gd name="connsiteY30" fmla="*/ 254821 h 4939827"/>
              <a:gd name="connsiteX31" fmla="*/ 8785543 w 12192000"/>
              <a:gd name="connsiteY31" fmla="*/ 263406 h 4939827"/>
              <a:gd name="connsiteX32" fmla="*/ 8830588 w 12192000"/>
              <a:gd name="connsiteY32" fmla="*/ 265483 h 4939827"/>
              <a:gd name="connsiteX33" fmla="*/ 8905142 w 12192000"/>
              <a:gd name="connsiteY33" fmla="*/ 264958 h 4939827"/>
              <a:gd name="connsiteX34" fmla="*/ 8968582 w 12192000"/>
              <a:gd name="connsiteY34" fmla="*/ 262728 h 4939827"/>
              <a:gd name="connsiteX35" fmla="*/ 8972994 w 12192000"/>
              <a:gd name="connsiteY35" fmla="*/ 263284 h 4939827"/>
              <a:gd name="connsiteX36" fmla="*/ 9004605 w 12192000"/>
              <a:gd name="connsiteY36" fmla="*/ 258041 h 4939827"/>
              <a:gd name="connsiteX37" fmla="*/ 9016165 w 12192000"/>
              <a:gd name="connsiteY37" fmla="*/ 261258 h 4939827"/>
              <a:gd name="connsiteX38" fmla="*/ 9043297 w 12192000"/>
              <a:gd name="connsiteY38" fmla="*/ 281547 h 4939827"/>
              <a:gd name="connsiteX39" fmla="*/ 9048315 w 12192000"/>
              <a:gd name="connsiteY39" fmla="*/ 279264 h 4939827"/>
              <a:gd name="connsiteX40" fmla="*/ 9054706 w 12192000"/>
              <a:gd name="connsiteY40" fmla="*/ 278538 h 4939827"/>
              <a:gd name="connsiteX41" fmla="*/ 9070919 w 12192000"/>
              <a:gd name="connsiteY41" fmla="*/ 281810 h 4939827"/>
              <a:gd name="connsiteX42" fmla="*/ 9076813 w 12192000"/>
              <a:gd name="connsiteY42" fmla="*/ 283909 h 4939827"/>
              <a:gd name="connsiteX43" fmla="*/ 9085871 w 12192000"/>
              <a:gd name="connsiteY43" fmla="*/ 285133 h 4939827"/>
              <a:gd name="connsiteX44" fmla="*/ 9086159 w 12192000"/>
              <a:gd name="connsiteY44" fmla="*/ 284887 h 4939827"/>
              <a:gd name="connsiteX45" fmla="*/ 9134606 w 12192000"/>
              <a:gd name="connsiteY45" fmla="*/ 288168 h 4939827"/>
              <a:gd name="connsiteX46" fmla="*/ 9195590 w 12192000"/>
              <a:gd name="connsiteY46" fmla="*/ 279568 h 4939827"/>
              <a:gd name="connsiteX47" fmla="*/ 9219336 w 12192000"/>
              <a:gd name="connsiteY47" fmla="*/ 278133 h 4939827"/>
              <a:gd name="connsiteX48" fmla="*/ 9232362 w 12192000"/>
              <a:gd name="connsiteY48" fmla="*/ 275894 h 4939827"/>
              <a:gd name="connsiteX49" fmla="*/ 9283638 w 12192000"/>
              <a:gd name="connsiteY49" fmla="*/ 299924 h 4939827"/>
              <a:gd name="connsiteX50" fmla="*/ 9371484 w 12192000"/>
              <a:gd name="connsiteY50" fmla="*/ 329634 h 4939827"/>
              <a:gd name="connsiteX51" fmla="*/ 9404829 w 12192000"/>
              <a:gd name="connsiteY51" fmla="*/ 339038 h 4939827"/>
              <a:gd name="connsiteX52" fmla="*/ 9427021 w 12192000"/>
              <a:gd name="connsiteY52" fmla="*/ 358784 h 4939827"/>
              <a:gd name="connsiteX53" fmla="*/ 9670844 w 12192000"/>
              <a:gd name="connsiteY53" fmla="*/ 405128 h 4939827"/>
              <a:gd name="connsiteX54" fmla="*/ 9816083 w 12192000"/>
              <a:gd name="connsiteY54" fmla="*/ 416573 h 4939827"/>
              <a:gd name="connsiteX55" fmla="*/ 9936741 w 12192000"/>
              <a:gd name="connsiteY55" fmla="*/ 437044 h 4939827"/>
              <a:gd name="connsiteX56" fmla="*/ 10050093 w 12192000"/>
              <a:gd name="connsiteY56" fmla="*/ 443783 h 4939827"/>
              <a:gd name="connsiteX57" fmla="*/ 10130090 w 12192000"/>
              <a:gd name="connsiteY57" fmla="*/ 459520 h 4939827"/>
              <a:gd name="connsiteX58" fmla="*/ 10173456 w 12192000"/>
              <a:gd name="connsiteY58" fmla="*/ 457749 h 4939827"/>
              <a:gd name="connsiteX59" fmla="*/ 10218232 w 12192000"/>
              <a:gd name="connsiteY59" fmla="*/ 459820 h 4939827"/>
              <a:gd name="connsiteX60" fmla="*/ 10354176 w 12192000"/>
              <a:gd name="connsiteY60" fmla="*/ 471377 h 4939827"/>
              <a:gd name="connsiteX61" fmla="*/ 10430681 w 12192000"/>
              <a:gd name="connsiteY61" fmla="*/ 481226 h 4939827"/>
              <a:gd name="connsiteX62" fmla="*/ 10478169 w 12192000"/>
              <a:gd name="connsiteY62" fmla="*/ 481774 h 4939827"/>
              <a:gd name="connsiteX63" fmla="*/ 10540907 w 12192000"/>
              <a:gd name="connsiteY63" fmla="*/ 485607 h 4939827"/>
              <a:gd name="connsiteX64" fmla="*/ 10614941 w 12192000"/>
              <a:gd name="connsiteY64" fmla="*/ 487592 h 4939827"/>
              <a:gd name="connsiteX65" fmla="*/ 10674098 w 12192000"/>
              <a:gd name="connsiteY65" fmla="*/ 521656 h 4939827"/>
              <a:gd name="connsiteX66" fmla="*/ 10874834 w 12192000"/>
              <a:gd name="connsiteY66" fmla="*/ 574867 h 4939827"/>
              <a:gd name="connsiteX67" fmla="*/ 10944981 w 12192000"/>
              <a:gd name="connsiteY67" fmla="*/ 615042 h 4939827"/>
              <a:gd name="connsiteX68" fmla="*/ 11006376 w 12192000"/>
              <a:gd name="connsiteY68" fmla="*/ 645957 h 4939827"/>
              <a:gd name="connsiteX69" fmla="*/ 11076308 w 12192000"/>
              <a:gd name="connsiteY69" fmla="*/ 675698 h 4939827"/>
              <a:gd name="connsiteX70" fmla="*/ 11148789 w 12192000"/>
              <a:gd name="connsiteY70" fmla="*/ 685041 h 4939827"/>
              <a:gd name="connsiteX71" fmla="*/ 11249129 w 12192000"/>
              <a:gd name="connsiteY71" fmla="*/ 684218 h 4939827"/>
              <a:gd name="connsiteX72" fmla="*/ 11299915 w 12192000"/>
              <a:gd name="connsiteY72" fmla="*/ 692177 h 4939827"/>
              <a:gd name="connsiteX73" fmla="*/ 11386973 w 12192000"/>
              <a:gd name="connsiteY73" fmla="*/ 708209 h 4939827"/>
              <a:gd name="connsiteX74" fmla="*/ 11500105 w 12192000"/>
              <a:gd name="connsiteY74" fmla="*/ 735014 h 4939827"/>
              <a:gd name="connsiteX75" fmla="*/ 11621735 w 12192000"/>
              <a:gd name="connsiteY75" fmla="*/ 789584 h 4939827"/>
              <a:gd name="connsiteX76" fmla="*/ 11691200 w 12192000"/>
              <a:gd name="connsiteY76" fmla="*/ 867902 h 4939827"/>
              <a:gd name="connsiteX77" fmla="*/ 11819427 w 12192000"/>
              <a:gd name="connsiteY77" fmla="*/ 911634 h 4939827"/>
              <a:gd name="connsiteX78" fmla="*/ 11969720 w 12192000"/>
              <a:gd name="connsiteY78" fmla="*/ 964737 h 4939827"/>
              <a:gd name="connsiteX79" fmla="*/ 12055766 w 12192000"/>
              <a:gd name="connsiteY79" fmla="*/ 991268 h 4939827"/>
              <a:gd name="connsiteX80" fmla="*/ 12171539 w 12192000"/>
              <a:gd name="connsiteY80" fmla="*/ 995427 h 4939827"/>
              <a:gd name="connsiteX81" fmla="*/ 12187831 w 12192000"/>
              <a:gd name="connsiteY81" fmla="*/ 996580 h 4939827"/>
              <a:gd name="connsiteX82" fmla="*/ 12192000 w 12192000"/>
              <a:gd name="connsiteY82" fmla="*/ 996726 h 4939827"/>
              <a:gd name="connsiteX83" fmla="*/ 12192000 w 12192000"/>
              <a:gd name="connsiteY83" fmla="*/ 4939827 h 4939827"/>
              <a:gd name="connsiteX84" fmla="*/ 0 w 12192000"/>
              <a:gd name="connsiteY84" fmla="*/ 4939827 h 4939827"/>
              <a:gd name="connsiteX85" fmla="*/ 0 w 12192000"/>
              <a:gd name="connsiteY85" fmla="*/ 512043 h 4939827"/>
              <a:gd name="connsiteX86" fmla="*/ 7381 w 12192000"/>
              <a:gd name="connsiteY86" fmla="*/ 512580 h 4939827"/>
              <a:gd name="connsiteX87" fmla="*/ 100029 w 12192000"/>
              <a:gd name="connsiteY87" fmla="*/ 504758 h 4939827"/>
              <a:gd name="connsiteX88" fmla="*/ 155244 w 12192000"/>
              <a:gd name="connsiteY88" fmla="*/ 525130 h 4939827"/>
              <a:gd name="connsiteX89" fmla="*/ 254366 w 12192000"/>
              <a:gd name="connsiteY89" fmla="*/ 534449 h 4939827"/>
              <a:gd name="connsiteX90" fmla="*/ 447292 w 12192000"/>
              <a:gd name="connsiteY90" fmla="*/ 542725 h 4939827"/>
              <a:gd name="connsiteX91" fmla="*/ 628105 w 12192000"/>
              <a:gd name="connsiteY91" fmla="*/ 547853 h 4939827"/>
              <a:gd name="connsiteX92" fmla="*/ 783146 w 12192000"/>
              <a:gd name="connsiteY92" fmla="*/ 591799 h 4939827"/>
              <a:gd name="connsiteX93" fmla="*/ 1043676 w 12192000"/>
              <a:gd name="connsiteY93" fmla="*/ 591887 h 4939827"/>
              <a:gd name="connsiteX94" fmla="*/ 1281816 w 12192000"/>
              <a:gd name="connsiteY94" fmla="*/ 520946 h 4939827"/>
              <a:gd name="connsiteX95" fmla="*/ 1486347 w 12192000"/>
              <a:gd name="connsiteY95" fmla="*/ 487310 h 4939827"/>
              <a:gd name="connsiteX96" fmla="*/ 1568079 w 12192000"/>
              <a:gd name="connsiteY96" fmla="*/ 462531 h 4939827"/>
              <a:gd name="connsiteX97" fmla="*/ 1622516 w 12192000"/>
              <a:gd name="connsiteY97" fmla="*/ 466058 h 4939827"/>
              <a:gd name="connsiteX98" fmla="*/ 1655457 w 12192000"/>
              <a:gd name="connsiteY98" fmla="*/ 465359 h 4939827"/>
              <a:gd name="connsiteX99" fmla="*/ 1717454 w 12192000"/>
              <a:gd name="connsiteY99" fmla="*/ 417203 h 4939827"/>
              <a:gd name="connsiteX100" fmla="*/ 1913794 w 12192000"/>
              <a:gd name="connsiteY100" fmla="*/ 365255 h 4939827"/>
              <a:gd name="connsiteX101" fmla="*/ 2129762 w 12192000"/>
              <a:gd name="connsiteY101" fmla="*/ 367832 h 4939827"/>
              <a:gd name="connsiteX102" fmla="*/ 2376970 w 12192000"/>
              <a:gd name="connsiteY102" fmla="*/ 350129 h 4939827"/>
              <a:gd name="connsiteX103" fmla="*/ 2480155 w 12192000"/>
              <a:gd name="connsiteY103" fmla="*/ 359227 h 4939827"/>
              <a:gd name="connsiteX104" fmla="*/ 2586782 w 12192000"/>
              <a:gd name="connsiteY104" fmla="*/ 339352 h 4939827"/>
              <a:gd name="connsiteX105" fmla="*/ 2679617 w 12192000"/>
              <a:gd name="connsiteY105" fmla="*/ 305383 h 4939827"/>
              <a:gd name="connsiteX106" fmla="*/ 2788947 w 12192000"/>
              <a:gd name="connsiteY106" fmla="*/ 250375 h 4939827"/>
              <a:gd name="connsiteX107" fmla="*/ 2965530 w 12192000"/>
              <a:gd name="connsiteY107" fmla="*/ 245958 h 4939827"/>
              <a:gd name="connsiteX108" fmla="*/ 3103677 w 12192000"/>
              <a:gd name="connsiteY108" fmla="*/ 209527 h 4939827"/>
              <a:gd name="connsiteX109" fmla="*/ 3126759 w 12192000"/>
              <a:gd name="connsiteY109" fmla="*/ 211226 h 4939827"/>
              <a:gd name="connsiteX110" fmla="*/ 3164020 w 12192000"/>
              <a:gd name="connsiteY110" fmla="*/ 212779 h 4939827"/>
              <a:gd name="connsiteX111" fmla="*/ 3285019 w 12192000"/>
              <a:gd name="connsiteY111" fmla="*/ 220535 h 4939827"/>
              <a:gd name="connsiteX112" fmla="*/ 3365154 w 12192000"/>
              <a:gd name="connsiteY112" fmla="*/ 226416 h 4939827"/>
              <a:gd name="connsiteX113" fmla="*/ 3367507 w 12192000"/>
              <a:gd name="connsiteY113" fmla="*/ 225416 h 4939827"/>
              <a:gd name="connsiteX114" fmla="*/ 3387567 w 12192000"/>
              <a:gd name="connsiteY114" fmla="*/ 227103 h 4939827"/>
              <a:gd name="connsiteX115" fmla="*/ 3498001 w 12192000"/>
              <a:gd name="connsiteY115" fmla="*/ 231941 h 4939827"/>
              <a:gd name="connsiteX116" fmla="*/ 3561557 w 12192000"/>
              <a:gd name="connsiteY116" fmla="*/ 228095 h 4939827"/>
              <a:gd name="connsiteX117" fmla="*/ 3611920 w 12192000"/>
              <a:gd name="connsiteY117" fmla="*/ 218094 h 4939827"/>
              <a:gd name="connsiteX118" fmla="*/ 3620528 w 12192000"/>
              <a:gd name="connsiteY118" fmla="*/ 218788 h 4939827"/>
              <a:gd name="connsiteX119" fmla="*/ 3620766 w 12192000"/>
              <a:gd name="connsiteY119" fmla="*/ 218511 h 4939827"/>
              <a:gd name="connsiteX120" fmla="*/ 3629977 w 12192000"/>
              <a:gd name="connsiteY120" fmla="*/ 218664 h 4939827"/>
              <a:gd name="connsiteX121" fmla="*/ 3636217 w 12192000"/>
              <a:gd name="connsiteY121" fmla="*/ 220048 h 4939827"/>
              <a:gd name="connsiteX122" fmla="*/ 3709484 w 12192000"/>
              <a:gd name="connsiteY122" fmla="*/ 186927 h 4939827"/>
              <a:gd name="connsiteX123" fmla="*/ 3761342 w 12192000"/>
              <a:gd name="connsiteY123" fmla="*/ 177474 h 4939827"/>
              <a:gd name="connsiteX124" fmla="*/ 3799748 w 12192000"/>
              <a:gd name="connsiteY124" fmla="*/ 167154 h 4939827"/>
              <a:gd name="connsiteX125" fmla="*/ 3922756 w 12192000"/>
              <a:gd name="connsiteY125" fmla="*/ 194044 h 4939827"/>
              <a:gd name="connsiteX126" fmla="*/ 4028476 w 12192000"/>
              <a:gd name="connsiteY126" fmla="*/ 223679 h 4939827"/>
              <a:gd name="connsiteX127" fmla="*/ 4191582 w 12192000"/>
              <a:gd name="connsiteY127" fmla="*/ 238952 h 4939827"/>
              <a:gd name="connsiteX128" fmla="*/ 4251024 w 12192000"/>
              <a:gd name="connsiteY128" fmla="*/ 240874 h 4939827"/>
              <a:gd name="connsiteX129" fmla="*/ 4355275 w 12192000"/>
              <a:gd name="connsiteY129" fmla="*/ 260205 h 4939827"/>
              <a:gd name="connsiteX130" fmla="*/ 4423807 w 12192000"/>
              <a:gd name="connsiteY130" fmla="*/ 270366 h 4939827"/>
              <a:gd name="connsiteX131" fmla="*/ 4558432 w 12192000"/>
              <a:gd name="connsiteY131" fmla="*/ 269194 h 4939827"/>
              <a:gd name="connsiteX132" fmla="*/ 4635061 w 12192000"/>
              <a:gd name="connsiteY132" fmla="*/ 280682 h 4939827"/>
              <a:gd name="connsiteX133" fmla="*/ 4807427 w 12192000"/>
              <a:gd name="connsiteY133" fmla="*/ 276835 h 4939827"/>
              <a:gd name="connsiteX134" fmla="*/ 5028933 w 12192000"/>
              <a:gd name="connsiteY134" fmla="*/ 183887 h 4939827"/>
              <a:gd name="connsiteX135" fmla="*/ 5093642 w 12192000"/>
              <a:gd name="connsiteY135" fmla="*/ 177214 h 4939827"/>
              <a:gd name="connsiteX136" fmla="*/ 5102642 w 12192000"/>
              <a:gd name="connsiteY136" fmla="*/ 186816 h 4939827"/>
              <a:gd name="connsiteX137" fmla="*/ 5193590 w 12192000"/>
              <a:gd name="connsiteY137" fmla="*/ 156458 h 4939827"/>
              <a:gd name="connsiteX138" fmla="*/ 5323922 w 12192000"/>
              <a:gd name="connsiteY138" fmla="*/ 146332 h 4939827"/>
              <a:gd name="connsiteX139" fmla="*/ 5421860 w 12192000"/>
              <a:gd name="connsiteY139" fmla="*/ 167298 h 4939827"/>
              <a:gd name="connsiteX140" fmla="*/ 5476948 w 12192000"/>
              <a:gd name="connsiteY140" fmla="*/ 173249 h 4939827"/>
              <a:gd name="connsiteX141" fmla="*/ 5516842 w 12192000"/>
              <a:gd name="connsiteY141" fmla="*/ 184018 h 4939827"/>
              <a:gd name="connsiteX142" fmla="*/ 5619415 w 12192000"/>
              <a:gd name="connsiteY142" fmla="*/ 176781 h 4939827"/>
              <a:gd name="connsiteX143" fmla="*/ 5789867 w 12192000"/>
              <a:gd name="connsiteY143" fmla="*/ 150304 h 4939827"/>
              <a:gd name="connsiteX144" fmla="*/ 5825953 w 12192000"/>
              <a:gd name="connsiteY144" fmla="*/ 147907 h 4939827"/>
              <a:gd name="connsiteX145" fmla="*/ 5856168 w 12192000"/>
              <a:gd name="connsiteY145" fmla="*/ 158719 h 4939827"/>
              <a:gd name="connsiteX146" fmla="*/ 5862476 w 12192000"/>
              <a:gd name="connsiteY146" fmla="*/ 172447 h 4939827"/>
              <a:gd name="connsiteX147" fmla="*/ 5882195 w 12192000"/>
              <a:gd name="connsiteY147" fmla="*/ 173195 h 4939827"/>
              <a:gd name="connsiteX148" fmla="*/ 5952585 w 12192000"/>
              <a:gd name="connsiteY148" fmla="*/ 161012 h 4939827"/>
              <a:gd name="connsiteX149" fmla="*/ 6001964 w 12192000"/>
              <a:gd name="connsiteY149" fmla="*/ 154786 h 4939827"/>
              <a:gd name="connsiteX150" fmla="*/ 6184207 w 12192000"/>
              <a:gd name="connsiteY150" fmla="*/ 132658 h 4939827"/>
              <a:gd name="connsiteX151" fmla="*/ 6415830 w 12192000"/>
              <a:gd name="connsiteY151" fmla="*/ 136006 h 4939827"/>
              <a:gd name="connsiteX152" fmla="*/ 6756965 w 12192000"/>
              <a:gd name="connsiteY152" fmla="*/ 57636 h 4939827"/>
              <a:gd name="connsiteX153" fmla="*/ 6819400 w 12192000"/>
              <a:gd name="connsiteY153" fmla="*/ 30742 h 4939827"/>
              <a:gd name="connsiteX154" fmla="*/ 6986370 w 12192000"/>
              <a:gd name="connsiteY154" fmla="*/ 12659 h 4939827"/>
              <a:gd name="connsiteX155" fmla="*/ 6989536 w 12192000"/>
              <a:gd name="connsiteY155" fmla="*/ 14528 h 4939827"/>
              <a:gd name="connsiteX156" fmla="*/ 7015933 w 12192000"/>
              <a:gd name="connsiteY156" fmla="*/ 9653 h 4939827"/>
              <a:gd name="connsiteX157" fmla="*/ 7020592 w 12192000"/>
              <a:gd name="connsiteY157" fmla="*/ 1651 h 4939827"/>
              <a:gd name="connsiteX158" fmla="*/ 7025905 w 12192000"/>
              <a:gd name="connsiteY158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09534 w 12192000"/>
              <a:gd name="connsiteY16" fmla="*/ 176441 h 4939827"/>
              <a:gd name="connsiteX17" fmla="*/ 8058681 w 12192000"/>
              <a:gd name="connsiteY17" fmla="*/ 219431 h 4939827"/>
              <a:gd name="connsiteX18" fmla="*/ 8126175 w 12192000"/>
              <a:gd name="connsiteY18" fmla="*/ 240005 h 4939827"/>
              <a:gd name="connsiteX19" fmla="*/ 8281371 w 12192000"/>
              <a:gd name="connsiteY19" fmla="*/ 256875 h 4939827"/>
              <a:gd name="connsiteX20" fmla="*/ 8381609 w 12192000"/>
              <a:gd name="connsiteY20" fmla="*/ 240618 h 4939827"/>
              <a:gd name="connsiteX21" fmla="*/ 8406759 w 12192000"/>
              <a:gd name="connsiteY21" fmla="*/ 232517 h 4939827"/>
              <a:gd name="connsiteX22" fmla="*/ 8426506 w 12192000"/>
              <a:gd name="connsiteY22" fmla="*/ 241842 h 4939827"/>
              <a:gd name="connsiteX23" fmla="*/ 8427949 w 12192000"/>
              <a:gd name="connsiteY23" fmla="*/ 240981 h 4939827"/>
              <a:gd name="connsiteX24" fmla="*/ 8441468 w 12192000"/>
              <a:gd name="connsiteY24" fmla="*/ 241157 h 4939827"/>
              <a:gd name="connsiteX25" fmla="*/ 8565757 w 12192000"/>
              <a:gd name="connsiteY25" fmla="*/ 255317 h 4939827"/>
              <a:gd name="connsiteX26" fmla="*/ 8573171 w 12192000"/>
              <a:gd name="connsiteY26" fmla="*/ 258426 h 4939827"/>
              <a:gd name="connsiteX27" fmla="*/ 8573548 w 12192000"/>
              <a:gd name="connsiteY27" fmla="*/ 258241 h 4939827"/>
              <a:gd name="connsiteX28" fmla="*/ 8622021 w 12192000"/>
              <a:gd name="connsiteY28" fmla="*/ 261028 h 4939827"/>
              <a:gd name="connsiteX29" fmla="*/ 8672650 w 12192000"/>
              <a:gd name="connsiteY29" fmla="*/ 254821 h 4939827"/>
              <a:gd name="connsiteX30" fmla="*/ 8785543 w 12192000"/>
              <a:gd name="connsiteY30" fmla="*/ 263406 h 4939827"/>
              <a:gd name="connsiteX31" fmla="*/ 8830588 w 12192000"/>
              <a:gd name="connsiteY31" fmla="*/ 265483 h 4939827"/>
              <a:gd name="connsiteX32" fmla="*/ 8905142 w 12192000"/>
              <a:gd name="connsiteY32" fmla="*/ 264958 h 4939827"/>
              <a:gd name="connsiteX33" fmla="*/ 8968582 w 12192000"/>
              <a:gd name="connsiteY33" fmla="*/ 262728 h 4939827"/>
              <a:gd name="connsiteX34" fmla="*/ 8972994 w 12192000"/>
              <a:gd name="connsiteY34" fmla="*/ 263284 h 4939827"/>
              <a:gd name="connsiteX35" fmla="*/ 9004605 w 12192000"/>
              <a:gd name="connsiteY35" fmla="*/ 258041 h 4939827"/>
              <a:gd name="connsiteX36" fmla="*/ 9016165 w 12192000"/>
              <a:gd name="connsiteY36" fmla="*/ 261258 h 4939827"/>
              <a:gd name="connsiteX37" fmla="*/ 9043297 w 12192000"/>
              <a:gd name="connsiteY37" fmla="*/ 281547 h 4939827"/>
              <a:gd name="connsiteX38" fmla="*/ 9048315 w 12192000"/>
              <a:gd name="connsiteY38" fmla="*/ 279264 h 4939827"/>
              <a:gd name="connsiteX39" fmla="*/ 9054706 w 12192000"/>
              <a:gd name="connsiteY39" fmla="*/ 278538 h 4939827"/>
              <a:gd name="connsiteX40" fmla="*/ 9070919 w 12192000"/>
              <a:gd name="connsiteY40" fmla="*/ 281810 h 4939827"/>
              <a:gd name="connsiteX41" fmla="*/ 9076813 w 12192000"/>
              <a:gd name="connsiteY41" fmla="*/ 283909 h 4939827"/>
              <a:gd name="connsiteX42" fmla="*/ 9085871 w 12192000"/>
              <a:gd name="connsiteY42" fmla="*/ 285133 h 4939827"/>
              <a:gd name="connsiteX43" fmla="*/ 9086159 w 12192000"/>
              <a:gd name="connsiteY43" fmla="*/ 284887 h 4939827"/>
              <a:gd name="connsiteX44" fmla="*/ 9134606 w 12192000"/>
              <a:gd name="connsiteY44" fmla="*/ 288168 h 4939827"/>
              <a:gd name="connsiteX45" fmla="*/ 9195590 w 12192000"/>
              <a:gd name="connsiteY45" fmla="*/ 279568 h 4939827"/>
              <a:gd name="connsiteX46" fmla="*/ 9219336 w 12192000"/>
              <a:gd name="connsiteY46" fmla="*/ 278133 h 4939827"/>
              <a:gd name="connsiteX47" fmla="*/ 9232362 w 12192000"/>
              <a:gd name="connsiteY47" fmla="*/ 275894 h 4939827"/>
              <a:gd name="connsiteX48" fmla="*/ 9283638 w 12192000"/>
              <a:gd name="connsiteY48" fmla="*/ 299924 h 4939827"/>
              <a:gd name="connsiteX49" fmla="*/ 9371484 w 12192000"/>
              <a:gd name="connsiteY49" fmla="*/ 329634 h 4939827"/>
              <a:gd name="connsiteX50" fmla="*/ 9404829 w 12192000"/>
              <a:gd name="connsiteY50" fmla="*/ 339038 h 4939827"/>
              <a:gd name="connsiteX51" fmla="*/ 9427021 w 12192000"/>
              <a:gd name="connsiteY51" fmla="*/ 358784 h 4939827"/>
              <a:gd name="connsiteX52" fmla="*/ 9670844 w 12192000"/>
              <a:gd name="connsiteY52" fmla="*/ 405128 h 4939827"/>
              <a:gd name="connsiteX53" fmla="*/ 9816083 w 12192000"/>
              <a:gd name="connsiteY53" fmla="*/ 416573 h 4939827"/>
              <a:gd name="connsiteX54" fmla="*/ 9936741 w 12192000"/>
              <a:gd name="connsiteY54" fmla="*/ 437044 h 4939827"/>
              <a:gd name="connsiteX55" fmla="*/ 10050093 w 12192000"/>
              <a:gd name="connsiteY55" fmla="*/ 443783 h 4939827"/>
              <a:gd name="connsiteX56" fmla="*/ 10130090 w 12192000"/>
              <a:gd name="connsiteY56" fmla="*/ 459520 h 4939827"/>
              <a:gd name="connsiteX57" fmla="*/ 10173456 w 12192000"/>
              <a:gd name="connsiteY57" fmla="*/ 457749 h 4939827"/>
              <a:gd name="connsiteX58" fmla="*/ 10218232 w 12192000"/>
              <a:gd name="connsiteY58" fmla="*/ 459820 h 4939827"/>
              <a:gd name="connsiteX59" fmla="*/ 10354176 w 12192000"/>
              <a:gd name="connsiteY59" fmla="*/ 471377 h 4939827"/>
              <a:gd name="connsiteX60" fmla="*/ 10430681 w 12192000"/>
              <a:gd name="connsiteY60" fmla="*/ 481226 h 4939827"/>
              <a:gd name="connsiteX61" fmla="*/ 10478169 w 12192000"/>
              <a:gd name="connsiteY61" fmla="*/ 481774 h 4939827"/>
              <a:gd name="connsiteX62" fmla="*/ 10540907 w 12192000"/>
              <a:gd name="connsiteY62" fmla="*/ 485607 h 4939827"/>
              <a:gd name="connsiteX63" fmla="*/ 10614941 w 12192000"/>
              <a:gd name="connsiteY63" fmla="*/ 487592 h 4939827"/>
              <a:gd name="connsiteX64" fmla="*/ 10674098 w 12192000"/>
              <a:gd name="connsiteY64" fmla="*/ 521656 h 4939827"/>
              <a:gd name="connsiteX65" fmla="*/ 10874834 w 12192000"/>
              <a:gd name="connsiteY65" fmla="*/ 574867 h 4939827"/>
              <a:gd name="connsiteX66" fmla="*/ 10944981 w 12192000"/>
              <a:gd name="connsiteY66" fmla="*/ 615042 h 4939827"/>
              <a:gd name="connsiteX67" fmla="*/ 11006376 w 12192000"/>
              <a:gd name="connsiteY67" fmla="*/ 645957 h 4939827"/>
              <a:gd name="connsiteX68" fmla="*/ 11076308 w 12192000"/>
              <a:gd name="connsiteY68" fmla="*/ 675698 h 4939827"/>
              <a:gd name="connsiteX69" fmla="*/ 11148789 w 12192000"/>
              <a:gd name="connsiteY69" fmla="*/ 685041 h 4939827"/>
              <a:gd name="connsiteX70" fmla="*/ 11249129 w 12192000"/>
              <a:gd name="connsiteY70" fmla="*/ 684218 h 4939827"/>
              <a:gd name="connsiteX71" fmla="*/ 11299915 w 12192000"/>
              <a:gd name="connsiteY71" fmla="*/ 692177 h 4939827"/>
              <a:gd name="connsiteX72" fmla="*/ 11386973 w 12192000"/>
              <a:gd name="connsiteY72" fmla="*/ 708209 h 4939827"/>
              <a:gd name="connsiteX73" fmla="*/ 11500105 w 12192000"/>
              <a:gd name="connsiteY73" fmla="*/ 735014 h 4939827"/>
              <a:gd name="connsiteX74" fmla="*/ 11621735 w 12192000"/>
              <a:gd name="connsiteY74" fmla="*/ 789584 h 4939827"/>
              <a:gd name="connsiteX75" fmla="*/ 11691200 w 12192000"/>
              <a:gd name="connsiteY75" fmla="*/ 867902 h 4939827"/>
              <a:gd name="connsiteX76" fmla="*/ 11819427 w 12192000"/>
              <a:gd name="connsiteY76" fmla="*/ 911634 h 4939827"/>
              <a:gd name="connsiteX77" fmla="*/ 11969720 w 12192000"/>
              <a:gd name="connsiteY77" fmla="*/ 964737 h 4939827"/>
              <a:gd name="connsiteX78" fmla="*/ 12055766 w 12192000"/>
              <a:gd name="connsiteY78" fmla="*/ 991268 h 4939827"/>
              <a:gd name="connsiteX79" fmla="*/ 12171539 w 12192000"/>
              <a:gd name="connsiteY79" fmla="*/ 995427 h 4939827"/>
              <a:gd name="connsiteX80" fmla="*/ 12187831 w 12192000"/>
              <a:gd name="connsiteY80" fmla="*/ 996580 h 4939827"/>
              <a:gd name="connsiteX81" fmla="*/ 12192000 w 12192000"/>
              <a:gd name="connsiteY81" fmla="*/ 996726 h 4939827"/>
              <a:gd name="connsiteX82" fmla="*/ 12192000 w 12192000"/>
              <a:gd name="connsiteY82" fmla="*/ 4939827 h 4939827"/>
              <a:gd name="connsiteX83" fmla="*/ 0 w 12192000"/>
              <a:gd name="connsiteY83" fmla="*/ 4939827 h 4939827"/>
              <a:gd name="connsiteX84" fmla="*/ 0 w 12192000"/>
              <a:gd name="connsiteY84" fmla="*/ 512043 h 4939827"/>
              <a:gd name="connsiteX85" fmla="*/ 7381 w 12192000"/>
              <a:gd name="connsiteY85" fmla="*/ 512580 h 4939827"/>
              <a:gd name="connsiteX86" fmla="*/ 100029 w 12192000"/>
              <a:gd name="connsiteY86" fmla="*/ 504758 h 4939827"/>
              <a:gd name="connsiteX87" fmla="*/ 155244 w 12192000"/>
              <a:gd name="connsiteY87" fmla="*/ 525130 h 4939827"/>
              <a:gd name="connsiteX88" fmla="*/ 254366 w 12192000"/>
              <a:gd name="connsiteY88" fmla="*/ 534449 h 4939827"/>
              <a:gd name="connsiteX89" fmla="*/ 447292 w 12192000"/>
              <a:gd name="connsiteY89" fmla="*/ 542725 h 4939827"/>
              <a:gd name="connsiteX90" fmla="*/ 628105 w 12192000"/>
              <a:gd name="connsiteY90" fmla="*/ 547853 h 4939827"/>
              <a:gd name="connsiteX91" fmla="*/ 783146 w 12192000"/>
              <a:gd name="connsiteY91" fmla="*/ 591799 h 4939827"/>
              <a:gd name="connsiteX92" fmla="*/ 1043676 w 12192000"/>
              <a:gd name="connsiteY92" fmla="*/ 591887 h 4939827"/>
              <a:gd name="connsiteX93" fmla="*/ 1281816 w 12192000"/>
              <a:gd name="connsiteY93" fmla="*/ 520946 h 4939827"/>
              <a:gd name="connsiteX94" fmla="*/ 1486347 w 12192000"/>
              <a:gd name="connsiteY94" fmla="*/ 487310 h 4939827"/>
              <a:gd name="connsiteX95" fmla="*/ 1568079 w 12192000"/>
              <a:gd name="connsiteY95" fmla="*/ 462531 h 4939827"/>
              <a:gd name="connsiteX96" fmla="*/ 1622516 w 12192000"/>
              <a:gd name="connsiteY96" fmla="*/ 466058 h 4939827"/>
              <a:gd name="connsiteX97" fmla="*/ 1655457 w 12192000"/>
              <a:gd name="connsiteY97" fmla="*/ 465359 h 4939827"/>
              <a:gd name="connsiteX98" fmla="*/ 1717454 w 12192000"/>
              <a:gd name="connsiteY98" fmla="*/ 417203 h 4939827"/>
              <a:gd name="connsiteX99" fmla="*/ 1913794 w 12192000"/>
              <a:gd name="connsiteY99" fmla="*/ 365255 h 4939827"/>
              <a:gd name="connsiteX100" fmla="*/ 2129762 w 12192000"/>
              <a:gd name="connsiteY100" fmla="*/ 367832 h 4939827"/>
              <a:gd name="connsiteX101" fmla="*/ 2376970 w 12192000"/>
              <a:gd name="connsiteY101" fmla="*/ 350129 h 4939827"/>
              <a:gd name="connsiteX102" fmla="*/ 2480155 w 12192000"/>
              <a:gd name="connsiteY102" fmla="*/ 359227 h 4939827"/>
              <a:gd name="connsiteX103" fmla="*/ 2586782 w 12192000"/>
              <a:gd name="connsiteY103" fmla="*/ 339352 h 4939827"/>
              <a:gd name="connsiteX104" fmla="*/ 2679617 w 12192000"/>
              <a:gd name="connsiteY104" fmla="*/ 305383 h 4939827"/>
              <a:gd name="connsiteX105" fmla="*/ 2788947 w 12192000"/>
              <a:gd name="connsiteY105" fmla="*/ 250375 h 4939827"/>
              <a:gd name="connsiteX106" fmla="*/ 2965530 w 12192000"/>
              <a:gd name="connsiteY106" fmla="*/ 245958 h 4939827"/>
              <a:gd name="connsiteX107" fmla="*/ 3103677 w 12192000"/>
              <a:gd name="connsiteY107" fmla="*/ 209527 h 4939827"/>
              <a:gd name="connsiteX108" fmla="*/ 3126759 w 12192000"/>
              <a:gd name="connsiteY108" fmla="*/ 211226 h 4939827"/>
              <a:gd name="connsiteX109" fmla="*/ 3164020 w 12192000"/>
              <a:gd name="connsiteY109" fmla="*/ 212779 h 4939827"/>
              <a:gd name="connsiteX110" fmla="*/ 3285019 w 12192000"/>
              <a:gd name="connsiteY110" fmla="*/ 220535 h 4939827"/>
              <a:gd name="connsiteX111" fmla="*/ 3365154 w 12192000"/>
              <a:gd name="connsiteY111" fmla="*/ 226416 h 4939827"/>
              <a:gd name="connsiteX112" fmla="*/ 3367507 w 12192000"/>
              <a:gd name="connsiteY112" fmla="*/ 225416 h 4939827"/>
              <a:gd name="connsiteX113" fmla="*/ 3387567 w 12192000"/>
              <a:gd name="connsiteY113" fmla="*/ 227103 h 4939827"/>
              <a:gd name="connsiteX114" fmla="*/ 3498001 w 12192000"/>
              <a:gd name="connsiteY114" fmla="*/ 231941 h 4939827"/>
              <a:gd name="connsiteX115" fmla="*/ 3561557 w 12192000"/>
              <a:gd name="connsiteY115" fmla="*/ 228095 h 4939827"/>
              <a:gd name="connsiteX116" fmla="*/ 3611920 w 12192000"/>
              <a:gd name="connsiteY116" fmla="*/ 218094 h 4939827"/>
              <a:gd name="connsiteX117" fmla="*/ 3620528 w 12192000"/>
              <a:gd name="connsiteY117" fmla="*/ 218788 h 4939827"/>
              <a:gd name="connsiteX118" fmla="*/ 3620766 w 12192000"/>
              <a:gd name="connsiteY118" fmla="*/ 218511 h 4939827"/>
              <a:gd name="connsiteX119" fmla="*/ 3629977 w 12192000"/>
              <a:gd name="connsiteY119" fmla="*/ 218664 h 4939827"/>
              <a:gd name="connsiteX120" fmla="*/ 3636217 w 12192000"/>
              <a:gd name="connsiteY120" fmla="*/ 220048 h 4939827"/>
              <a:gd name="connsiteX121" fmla="*/ 3709484 w 12192000"/>
              <a:gd name="connsiteY121" fmla="*/ 186927 h 4939827"/>
              <a:gd name="connsiteX122" fmla="*/ 3761342 w 12192000"/>
              <a:gd name="connsiteY122" fmla="*/ 177474 h 4939827"/>
              <a:gd name="connsiteX123" fmla="*/ 3799748 w 12192000"/>
              <a:gd name="connsiteY123" fmla="*/ 167154 h 4939827"/>
              <a:gd name="connsiteX124" fmla="*/ 3922756 w 12192000"/>
              <a:gd name="connsiteY124" fmla="*/ 194044 h 4939827"/>
              <a:gd name="connsiteX125" fmla="*/ 4028476 w 12192000"/>
              <a:gd name="connsiteY125" fmla="*/ 223679 h 4939827"/>
              <a:gd name="connsiteX126" fmla="*/ 4191582 w 12192000"/>
              <a:gd name="connsiteY126" fmla="*/ 238952 h 4939827"/>
              <a:gd name="connsiteX127" fmla="*/ 4251024 w 12192000"/>
              <a:gd name="connsiteY127" fmla="*/ 240874 h 4939827"/>
              <a:gd name="connsiteX128" fmla="*/ 4355275 w 12192000"/>
              <a:gd name="connsiteY128" fmla="*/ 260205 h 4939827"/>
              <a:gd name="connsiteX129" fmla="*/ 4423807 w 12192000"/>
              <a:gd name="connsiteY129" fmla="*/ 270366 h 4939827"/>
              <a:gd name="connsiteX130" fmla="*/ 4558432 w 12192000"/>
              <a:gd name="connsiteY130" fmla="*/ 269194 h 4939827"/>
              <a:gd name="connsiteX131" fmla="*/ 4635061 w 12192000"/>
              <a:gd name="connsiteY131" fmla="*/ 280682 h 4939827"/>
              <a:gd name="connsiteX132" fmla="*/ 4807427 w 12192000"/>
              <a:gd name="connsiteY132" fmla="*/ 276835 h 4939827"/>
              <a:gd name="connsiteX133" fmla="*/ 5028933 w 12192000"/>
              <a:gd name="connsiteY133" fmla="*/ 183887 h 4939827"/>
              <a:gd name="connsiteX134" fmla="*/ 5093642 w 12192000"/>
              <a:gd name="connsiteY134" fmla="*/ 177214 h 4939827"/>
              <a:gd name="connsiteX135" fmla="*/ 5102642 w 12192000"/>
              <a:gd name="connsiteY135" fmla="*/ 186816 h 4939827"/>
              <a:gd name="connsiteX136" fmla="*/ 5193590 w 12192000"/>
              <a:gd name="connsiteY136" fmla="*/ 156458 h 4939827"/>
              <a:gd name="connsiteX137" fmla="*/ 5323922 w 12192000"/>
              <a:gd name="connsiteY137" fmla="*/ 146332 h 4939827"/>
              <a:gd name="connsiteX138" fmla="*/ 5421860 w 12192000"/>
              <a:gd name="connsiteY138" fmla="*/ 167298 h 4939827"/>
              <a:gd name="connsiteX139" fmla="*/ 5476948 w 12192000"/>
              <a:gd name="connsiteY139" fmla="*/ 173249 h 4939827"/>
              <a:gd name="connsiteX140" fmla="*/ 5516842 w 12192000"/>
              <a:gd name="connsiteY140" fmla="*/ 184018 h 4939827"/>
              <a:gd name="connsiteX141" fmla="*/ 5619415 w 12192000"/>
              <a:gd name="connsiteY141" fmla="*/ 176781 h 4939827"/>
              <a:gd name="connsiteX142" fmla="*/ 5789867 w 12192000"/>
              <a:gd name="connsiteY142" fmla="*/ 150304 h 4939827"/>
              <a:gd name="connsiteX143" fmla="*/ 5825953 w 12192000"/>
              <a:gd name="connsiteY143" fmla="*/ 147907 h 4939827"/>
              <a:gd name="connsiteX144" fmla="*/ 5856168 w 12192000"/>
              <a:gd name="connsiteY144" fmla="*/ 158719 h 4939827"/>
              <a:gd name="connsiteX145" fmla="*/ 5862476 w 12192000"/>
              <a:gd name="connsiteY145" fmla="*/ 172447 h 4939827"/>
              <a:gd name="connsiteX146" fmla="*/ 5882195 w 12192000"/>
              <a:gd name="connsiteY146" fmla="*/ 173195 h 4939827"/>
              <a:gd name="connsiteX147" fmla="*/ 5952585 w 12192000"/>
              <a:gd name="connsiteY147" fmla="*/ 161012 h 4939827"/>
              <a:gd name="connsiteX148" fmla="*/ 6001964 w 12192000"/>
              <a:gd name="connsiteY148" fmla="*/ 154786 h 4939827"/>
              <a:gd name="connsiteX149" fmla="*/ 6184207 w 12192000"/>
              <a:gd name="connsiteY149" fmla="*/ 132658 h 4939827"/>
              <a:gd name="connsiteX150" fmla="*/ 6415830 w 12192000"/>
              <a:gd name="connsiteY150" fmla="*/ 136006 h 4939827"/>
              <a:gd name="connsiteX151" fmla="*/ 6756965 w 12192000"/>
              <a:gd name="connsiteY151" fmla="*/ 57636 h 4939827"/>
              <a:gd name="connsiteX152" fmla="*/ 6819400 w 12192000"/>
              <a:gd name="connsiteY152" fmla="*/ 30742 h 4939827"/>
              <a:gd name="connsiteX153" fmla="*/ 6986370 w 12192000"/>
              <a:gd name="connsiteY153" fmla="*/ 12659 h 4939827"/>
              <a:gd name="connsiteX154" fmla="*/ 6989536 w 12192000"/>
              <a:gd name="connsiteY154" fmla="*/ 14528 h 4939827"/>
              <a:gd name="connsiteX155" fmla="*/ 7015933 w 12192000"/>
              <a:gd name="connsiteY155" fmla="*/ 9653 h 4939827"/>
              <a:gd name="connsiteX156" fmla="*/ 7020592 w 12192000"/>
              <a:gd name="connsiteY156" fmla="*/ 1651 h 4939827"/>
              <a:gd name="connsiteX157" fmla="*/ 7025905 w 12192000"/>
              <a:gd name="connsiteY157" fmla="*/ 0 h 4939827"/>
              <a:gd name="connsiteX0" fmla="*/ 7025905 w 12192000"/>
              <a:gd name="connsiteY0" fmla="*/ 0 h 4939827"/>
              <a:gd name="connsiteX1" fmla="*/ 7032579 w 12192000"/>
              <a:gd name="connsiteY1" fmla="*/ 2808 h 4939827"/>
              <a:gd name="connsiteX2" fmla="*/ 7079505 w 12192000"/>
              <a:gd name="connsiteY2" fmla="*/ 12971 h 4939827"/>
              <a:gd name="connsiteX3" fmla="*/ 7158791 w 12192000"/>
              <a:gd name="connsiteY3" fmla="*/ 12462 h 4939827"/>
              <a:gd name="connsiteX4" fmla="*/ 7233338 w 12192000"/>
              <a:gd name="connsiteY4" fmla="*/ 24846 h 4939827"/>
              <a:gd name="connsiteX5" fmla="*/ 7259791 w 12192000"/>
              <a:gd name="connsiteY5" fmla="*/ 29557 h 4939827"/>
              <a:gd name="connsiteX6" fmla="*/ 7263923 w 12192000"/>
              <a:gd name="connsiteY6" fmla="*/ 35029 h 4939827"/>
              <a:gd name="connsiteX7" fmla="*/ 7281549 w 12192000"/>
              <a:gd name="connsiteY7" fmla="*/ 39654 h 4939827"/>
              <a:gd name="connsiteX8" fmla="*/ 7374735 w 12192000"/>
              <a:gd name="connsiteY8" fmla="*/ 65326 h 4939827"/>
              <a:gd name="connsiteX9" fmla="*/ 7376078 w 12192000"/>
              <a:gd name="connsiteY9" fmla="*/ 63849 h 4939827"/>
              <a:gd name="connsiteX10" fmla="*/ 7402026 w 12192000"/>
              <a:gd name="connsiteY10" fmla="*/ 60308 h 4939827"/>
              <a:gd name="connsiteX11" fmla="*/ 7415091 w 12192000"/>
              <a:gd name="connsiteY11" fmla="*/ 77403 h 4939827"/>
              <a:gd name="connsiteX12" fmla="*/ 7488682 w 12192000"/>
              <a:gd name="connsiteY12" fmla="*/ 83440 h 4939827"/>
              <a:gd name="connsiteX13" fmla="*/ 7732750 w 12192000"/>
              <a:gd name="connsiteY13" fmla="*/ 145456 h 4939827"/>
              <a:gd name="connsiteX14" fmla="*/ 7785900 w 12192000"/>
              <a:gd name="connsiteY14" fmla="*/ 154493 h 4939827"/>
              <a:gd name="connsiteX15" fmla="*/ 7952584 w 12192000"/>
              <a:gd name="connsiteY15" fmla="*/ 170181 h 4939827"/>
              <a:gd name="connsiteX16" fmla="*/ 8058681 w 12192000"/>
              <a:gd name="connsiteY16" fmla="*/ 219431 h 4939827"/>
              <a:gd name="connsiteX17" fmla="*/ 8126175 w 12192000"/>
              <a:gd name="connsiteY17" fmla="*/ 240005 h 4939827"/>
              <a:gd name="connsiteX18" fmla="*/ 8281371 w 12192000"/>
              <a:gd name="connsiteY18" fmla="*/ 256875 h 4939827"/>
              <a:gd name="connsiteX19" fmla="*/ 8381609 w 12192000"/>
              <a:gd name="connsiteY19" fmla="*/ 240618 h 4939827"/>
              <a:gd name="connsiteX20" fmla="*/ 8406759 w 12192000"/>
              <a:gd name="connsiteY20" fmla="*/ 232517 h 4939827"/>
              <a:gd name="connsiteX21" fmla="*/ 8426506 w 12192000"/>
              <a:gd name="connsiteY21" fmla="*/ 241842 h 4939827"/>
              <a:gd name="connsiteX22" fmla="*/ 8427949 w 12192000"/>
              <a:gd name="connsiteY22" fmla="*/ 240981 h 4939827"/>
              <a:gd name="connsiteX23" fmla="*/ 8441468 w 12192000"/>
              <a:gd name="connsiteY23" fmla="*/ 241157 h 4939827"/>
              <a:gd name="connsiteX24" fmla="*/ 8565757 w 12192000"/>
              <a:gd name="connsiteY24" fmla="*/ 255317 h 4939827"/>
              <a:gd name="connsiteX25" fmla="*/ 8573171 w 12192000"/>
              <a:gd name="connsiteY25" fmla="*/ 258426 h 4939827"/>
              <a:gd name="connsiteX26" fmla="*/ 8573548 w 12192000"/>
              <a:gd name="connsiteY26" fmla="*/ 258241 h 4939827"/>
              <a:gd name="connsiteX27" fmla="*/ 8622021 w 12192000"/>
              <a:gd name="connsiteY27" fmla="*/ 261028 h 4939827"/>
              <a:gd name="connsiteX28" fmla="*/ 8672650 w 12192000"/>
              <a:gd name="connsiteY28" fmla="*/ 254821 h 4939827"/>
              <a:gd name="connsiteX29" fmla="*/ 8785543 w 12192000"/>
              <a:gd name="connsiteY29" fmla="*/ 263406 h 4939827"/>
              <a:gd name="connsiteX30" fmla="*/ 8830588 w 12192000"/>
              <a:gd name="connsiteY30" fmla="*/ 265483 h 4939827"/>
              <a:gd name="connsiteX31" fmla="*/ 8905142 w 12192000"/>
              <a:gd name="connsiteY31" fmla="*/ 264958 h 4939827"/>
              <a:gd name="connsiteX32" fmla="*/ 8968582 w 12192000"/>
              <a:gd name="connsiteY32" fmla="*/ 262728 h 4939827"/>
              <a:gd name="connsiteX33" fmla="*/ 8972994 w 12192000"/>
              <a:gd name="connsiteY33" fmla="*/ 263284 h 4939827"/>
              <a:gd name="connsiteX34" fmla="*/ 9004605 w 12192000"/>
              <a:gd name="connsiteY34" fmla="*/ 258041 h 4939827"/>
              <a:gd name="connsiteX35" fmla="*/ 9016165 w 12192000"/>
              <a:gd name="connsiteY35" fmla="*/ 261258 h 4939827"/>
              <a:gd name="connsiteX36" fmla="*/ 9043297 w 12192000"/>
              <a:gd name="connsiteY36" fmla="*/ 281547 h 4939827"/>
              <a:gd name="connsiteX37" fmla="*/ 9048315 w 12192000"/>
              <a:gd name="connsiteY37" fmla="*/ 279264 h 4939827"/>
              <a:gd name="connsiteX38" fmla="*/ 9054706 w 12192000"/>
              <a:gd name="connsiteY38" fmla="*/ 278538 h 4939827"/>
              <a:gd name="connsiteX39" fmla="*/ 9070919 w 12192000"/>
              <a:gd name="connsiteY39" fmla="*/ 281810 h 4939827"/>
              <a:gd name="connsiteX40" fmla="*/ 9076813 w 12192000"/>
              <a:gd name="connsiteY40" fmla="*/ 283909 h 4939827"/>
              <a:gd name="connsiteX41" fmla="*/ 9085871 w 12192000"/>
              <a:gd name="connsiteY41" fmla="*/ 285133 h 4939827"/>
              <a:gd name="connsiteX42" fmla="*/ 9086159 w 12192000"/>
              <a:gd name="connsiteY42" fmla="*/ 284887 h 4939827"/>
              <a:gd name="connsiteX43" fmla="*/ 9134606 w 12192000"/>
              <a:gd name="connsiteY43" fmla="*/ 288168 h 4939827"/>
              <a:gd name="connsiteX44" fmla="*/ 9195590 w 12192000"/>
              <a:gd name="connsiteY44" fmla="*/ 279568 h 4939827"/>
              <a:gd name="connsiteX45" fmla="*/ 9219336 w 12192000"/>
              <a:gd name="connsiteY45" fmla="*/ 278133 h 4939827"/>
              <a:gd name="connsiteX46" fmla="*/ 9232362 w 12192000"/>
              <a:gd name="connsiteY46" fmla="*/ 275894 h 4939827"/>
              <a:gd name="connsiteX47" fmla="*/ 9283638 w 12192000"/>
              <a:gd name="connsiteY47" fmla="*/ 299924 h 4939827"/>
              <a:gd name="connsiteX48" fmla="*/ 9371484 w 12192000"/>
              <a:gd name="connsiteY48" fmla="*/ 329634 h 4939827"/>
              <a:gd name="connsiteX49" fmla="*/ 9404829 w 12192000"/>
              <a:gd name="connsiteY49" fmla="*/ 339038 h 4939827"/>
              <a:gd name="connsiteX50" fmla="*/ 9427021 w 12192000"/>
              <a:gd name="connsiteY50" fmla="*/ 358784 h 4939827"/>
              <a:gd name="connsiteX51" fmla="*/ 9670844 w 12192000"/>
              <a:gd name="connsiteY51" fmla="*/ 405128 h 4939827"/>
              <a:gd name="connsiteX52" fmla="*/ 9816083 w 12192000"/>
              <a:gd name="connsiteY52" fmla="*/ 416573 h 4939827"/>
              <a:gd name="connsiteX53" fmla="*/ 9936741 w 12192000"/>
              <a:gd name="connsiteY53" fmla="*/ 437044 h 4939827"/>
              <a:gd name="connsiteX54" fmla="*/ 10050093 w 12192000"/>
              <a:gd name="connsiteY54" fmla="*/ 443783 h 4939827"/>
              <a:gd name="connsiteX55" fmla="*/ 10130090 w 12192000"/>
              <a:gd name="connsiteY55" fmla="*/ 459520 h 4939827"/>
              <a:gd name="connsiteX56" fmla="*/ 10173456 w 12192000"/>
              <a:gd name="connsiteY56" fmla="*/ 457749 h 4939827"/>
              <a:gd name="connsiteX57" fmla="*/ 10218232 w 12192000"/>
              <a:gd name="connsiteY57" fmla="*/ 459820 h 4939827"/>
              <a:gd name="connsiteX58" fmla="*/ 10354176 w 12192000"/>
              <a:gd name="connsiteY58" fmla="*/ 471377 h 4939827"/>
              <a:gd name="connsiteX59" fmla="*/ 10430681 w 12192000"/>
              <a:gd name="connsiteY59" fmla="*/ 481226 h 4939827"/>
              <a:gd name="connsiteX60" fmla="*/ 10478169 w 12192000"/>
              <a:gd name="connsiteY60" fmla="*/ 481774 h 4939827"/>
              <a:gd name="connsiteX61" fmla="*/ 10540907 w 12192000"/>
              <a:gd name="connsiteY61" fmla="*/ 485607 h 4939827"/>
              <a:gd name="connsiteX62" fmla="*/ 10614941 w 12192000"/>
              <a:gd name="connsiteY62" fmla="*/ 487592 h 4939827"/>
              <a:gd name="connsiteX63" fmla="*/ 10674098 w 12192000"/>
              <a:gd name="connsiteY63" fmla="*/ 521656 h 4939827"/>
              <a:gd name="connsiteX64" fmla="*/ 10874834 w 12192000"/>
              <a:gd name="connsiteY64" fmla="*/ 574867 h 4939827"/>
              <a:gd name="connsiteX65" fmla="*/ 10944981 w 12192000"/>
              <a:gd name="connsiteY65" fmla="*/ 615042 h 4939827"/>
              <a:gd name="connsiteX66" fmla="*/ 11006376 w 12192000"/>
              <a:gd name="connsiteY66" fmla="*/ 645957 h 4939827"/>
              <a:gd name="connsiteX67" fmla="*/ 11076308 w 12192000"/>
              <a:gd name="connsiteY67" fmla="*/ 675698 h 4939827"/>
              <a:gd name="connsiteX68" fmla="*/ 11148789 w 12192000"/>
              <a:gd name="connsiteY68" fmla="*/ 685041 h 4939827"/>
              <a:gd name="connsiteX69" fmla="*/ 11249129 w 12192000"/>
              <a:gd name="connsiteY69" fmla="*/ 684218 h 4939827"/>
              <a:gd name="connsiteX70" fmla="*/ 11299915 w 12192000"/>
              <a:gd name="connsiteY70" fmla="*/ 692177 h 4939827"/>
              <a:gd name="connsiteX71" fmla="*/ 11386973 w 12192000"/>
              <a:gd name="connsiteY71" fmla="*/ 708209 h 4939827"/>
              <a:gd name="connsiteX72" fmla="*/ 11500105 w 12192000"/>
              <a:gd name="connsiteY72" fmla="*/ 735014 h 4939827"/>
              <a:gd name="connsiteX73" fmla="*/ 11621735 w 12192000"/>
              <a:gd name="connsiteY73" fmla="*/ 789584 h 4939827"/>
              <a:gd name="connsiteX74" fmla="*/ 11691200 w 12192000"/>
              <a:gd name="connsiteY74" fmla="*/ 867902 h 4939827"/>
              <a:gd name="connsiteX75" fmla="*/ 11819427 w 12192000"/>
              <a:gd name="connsiteY75" fmla="*/ 911634 h 4939827"/>
              <a:gd name="connsiteX76" fmla="*/ 11969720 w 12192000"/>
              <a:gd name="connsiteY76" fmla="*/ 964737 h 4939827"/>
              <a:gd name="connsiteX77" fmla="*/ 12055766 w 12192000"/>
              <a:gd name="connsiteY77" fmla="*/ 991268 h 4939827"/>
              <a:gd name="connsiteX78" fmla="*/ 12171539 w 12192000"/>
              <a:gd name="connsiteY78" fmla="*/ 995427 h 4939827"/>
              <a:gd name="connsiteX79" fmla="*/ 12187831 w 12192000"/>
              <a:gd name="connsiteY79" fmla="*/ 996580 h 4939827"/>
              <a:gd name="connsiteX80" fmla="*/ 12192000 w 12192000"/>
              <a:gd name="connsiteY80" fmla="*/ 996726 h 4939827"/>
              <a:gd name="connsiteX81" fmla="*/ 12192000 w 12192000"/>
              <a:gd name="connsiteY81" fmla="*/ 4939827 h 4939827"/>
              <a:gd name="connsiteX82" fmla="*/ 0 w 12192000"/>
              <a:gd name="connsiteY82" fmla="*/ 4939827 h 4939827"/>
              <a:gd name="connsiteX83" fmla="*/ 0 w 12192000"/>
              <a:gd name="connsiteY83" fmla="*/ 512043 h 4939827"/>
              <a:gd name="connsiteX84" fmla="*/ 7381 w 12192000"/>
              <a:gd name="connsiteY84" fmla="*/ 512580 h 4939827"/>
              <a:gd name="connsiteX85" fmla="*/ 100029 w 12192000"/>
              <a:gd name="connsiteY85" fmla="*/ 504758 h 4939827"/>
              <a:gd name="connsiteX86" fmla="*/ 155244 w 12192000"/>
              <a:gd name="connsiteY86" fmla="*/ 525130 h 4939827"/>
              <a:gd name="connsiteX87" fmla="*/ 254366 w 12192000"/>
              <a:gd name="connsiteY87" fmla="*/ 534449 h 4939827"/>
              <a:gd name="connsiteX88" fmla="*/ 447292 w 12192000"/>
              <a:gd name="connsiteY88" fmla="*/ 542725 h 4939827"/>
              <a:gd name="connsiteX89" fmla="*/ 628105 w 12192000"/>
              <a:gd name="connsiteY89" fmla="*/ 547853 h 4939827"/>
              <a:gd name="connsiteX90" fmla="*/ 783146 w 12192000"/>
              <a:gd name="connsiteY90" fmla="*/ 591799 h 4939827"/>
              <a:gd name="connsiteX91" fmla="*/ 1043676 w 12192000"/>
              <a:gd name="connsiteY91" fmla="*/ 591887 h 4939827"/>
              <a:gd name="connsiteX92" fmla="*/ 1281816 w 12192000"/>
              <a:gd name="connsiteY92" fmla="*/ 520946 h 4939827"/>
              <a:gd name="connsiteX93" fmla="*/ 1486347 w 12192000"/>
              <a:gd name="connsiteY93" fmla="*/ 487310 h 4939827"/>
              <a:gd name="connsiteX94" fmla="*/ 1568079 w 12192000"/>
              <a:gd name="connsiteY94" fmla="*/ 462531 h 4939827"/>
              <a:gd name="connsiteX95" fmla="*/ 1622516 w 12192000"/>
              <a:gd name="connsiteY95" fmla="*/ 466058 h 4939827"/>
              <a:gd name="connsiteX96" fmla="*/ 1655457 w 12192000"/>
              <a:gd name="connsiteY96" fmla="*/ 465359 h 4939827"/>
              <a:gd name="connsiteX97" fmla="*/ 1717454 w 12192000"/>
              <a:gd name="connsiteY97" fmla="*/ 417203 h 4939827"/>
              <a:gd name="connsiteX98" fmla="*/ 1913794 w 12192000"/>
              <a:gd name="connsiteY98" fmla="*/ 365255 h 4939827"/>
              <a:gd name="connsiteX99" fmla="*/ 2129762 w 12192000"/>
              <a:gd name="connsiteY99" fmla="*/ 367832 h 4939827"/>
              <a:gd name="connsiteX100" fmla="*/ 2376970 w 12192000"/>
              <a:gd name="connsiteY100" fmla="*/ 350129 h 4939827"/>
              <a:gd name="connsiteX101" fmla="*/ 2480155 w 12192000"/>
              <a:gd name="connsiteY101" fmla="*/ 359227 h 4939827"/>
              <a:gd name="connsiteX102" fmla="*/ 2586782 w 12192000"/>
              <a:gd name="connsiteY102" fmla="*/ 339352 h 4939827"/>
              <a:gd name="connsiteX103" fmla="*/ 2679617 w 12192000"/>
              <a:gd name="connsiteY103" fmla="*/ 305383 h 4939827"/>
              <a:gd name="connsiteX104" fmla="*/ 2788947 w 12192000"/>
              <a:gd name="connsiteY104" fmla="*/ 250375 h 4939827"/>
              <a:gd name="connsiteX105" fmla="*/ 2965530 w 12192000"/>
              <a:gd name="connsiteY105" fmla="*/ 245958 h 4939827"/>
              <a:gd name="connsiteX106" fmla="*/ 3103677 w 12192000"/>
              <a:gd name="connsiteY106" fmla="*/ 209527 h 4939827"/>
              <a:gd name="connsiteX107" fmla="*/ 3126759 w 12192000"/>
              <a:gd name="connsiteY107" fmla="*/ 211226 h 4939827"/>
              <a:gd name="connsiteX108" fmla="*/ 3164020 w 12192000"/>
              <a:gd name="connsiteY108" fmla="*/ 212779 h 4939827"/>
              <a:gd name="connsiteX109" fmla="*/ 3285019 w 12192000"/>
              <a:gd name="connsiteY109" fmla="*/ 220535 h 4939827"/>
              <a:gd name="connsiteX110" fmla="*/ 3365154 w 12192000"/>
              <a:gd name="connsiteY110" fmla="*/ 226416 h 4939827"/>
              <a:gd name="connsiteX111" fmla="*/ 3367507 w 12192000"/>
              <a:gd name="connsiteY111" fmla="*/ 225416 h 4939827"/>
              <a:gd name="connsiteX112" fmla="*/ 3387567 w 12192000"/>
              <a:gd name="connsiteY112" fmla="*/ 227103 h 4939827"/>
              <a:gd name="connsiteX113" fmla="*/ 3498001 w 12192000"/>
              <a:gd name="connsiteY113" fmla="*/ 231941 h 4939827"/>
              <a:gd name="connsiteX114" fmla="*/ 3561557 w 12192000"/>
              <a:gd name="connsiteY114" fmla="*/ 228095 h 4939827"/>
              <a:gd name="connsiteX115" fmla="*/ 3611920 w 12192000"/>
              <a:gd name="connsiteY115" fmla="*/ 218094 h 4939827"/>
              <a:gd name="connsiteX116" fmla="*/ 3620528 w 12192000"/>
              <a:gd name="connsiteY116" fmla="*/ 218788 h 4939827"/>
              <a:gd name="connsiteX117" fmla="*/ 3620766 w 12192000"/>
              <a:gd name="connsiteY117" fmla="*/ 218511 h 4939827"/>
              <a:gd name="connsiteX118" fmla="*/ 3629977 w 12192000"/>
              <a:gd name="connsiteY118" fmla="*/ 218664 h 4939827"/>
              <a:gd name="connsiteX119" fmla="*/ 3636217 w 12192000"/>
              <a:gd name="connsiteY119" fmla="*/ 220048 h 4939827"/>
              <a:gd name="connsiteX120" fmla="*/ 3709484 w 12192000"/>
              <a:gd name="connsiteY120" fmla="*/ 186927 h 4939827"/>
              <a:gd name="connsiteX121" fmla="*/ 3761342 w 12192000"/>
              <a:gd name="connsiteY121" fmla="*/ 177474 h 4939827"/>
              <a:gd name="connsiteX122" fmla="*/ 3799748 w 12192000"/>
              <a:gd name="connsiteY122" fmla="*/ 167154 h 4939827"/>
              <a:gd name="connsiteX123" fmla="*/ 3922756 w 12192000"/>
              <a:gd name="connsiteY123" fmla="*/ 194044 h 4939827"/>
              <a:gd name="connsiteX124" fmla="*/ 4028476 w 12192000"/>
              <a:gd name="connsiteY124" fmla="*/ 223679 h 4939827"/>
              <a:gd name="connsiteX125" fmla="*/ 4191582 w 12192000"/>
              <a:gd name="connsiteY125" fmla="*/ 238952 h 4939827"/>
              <a:gd name="connsiteX126" fmla="*/ 4251024 w 12192000"/>
              <a:gd name="connsiteY126" fmla="*/ 240874 h 4939827"/>
              <a:gd name="connsiteX127" fmla="*/ 4355275 w 12192000"/>
              <a:gd name="connsiteY127" fmla="*/ 260205 h 4939827"/>
              <a:gd name="connsiteX128" fmla="*/ 4423807 w 12192000"/>
              <a:gd name="connsiteY128" fmla="*/ 270366 h 4939827"/>
              <a:gd name="connsiteX129" fmla="*/ 4558432 w 12192000"/>
              <a:gd name="connsiteY129" fmla="*/ 269194 h 4939827"/>
              <a:gd name="connsiteX130" fmla="*/ 4635061 w 12192000"/>
              <a:gd name="connsiteY130" fmla="*/ 280682 h 4939827"/>
              <a:gd name="connsiteX131" fmla="*/ 4807427 w 12192000"/>
              <a:gd name="connsiteY131" fmla="*/ 276835 h 4939827"/>
              <a:gd name="connsiteX132" fmla="*/ 5028933 w 12192000"/>
              <a:gd name="connsiteY132" fmla="*/ 183887 h 4939827"/>
              <a:gd name="connsiteX133" fmla="*/ 5093642 w 12192000"/>
              <a:gd name="connsiteY133" fmla="*/ 177214 h 4939827"/>
              <a:gd name="connsiteX134" fmla="*/ 5102642 w 12192000"/>
              <a:gd name="connsiteY134" fmla="*/ 186816 h 4939827"/>
              <a:gd name="connsiteX135" fmla="*/ 5193590 w 12192000"/>
              <a:gd name="connsiteY135" fmla="*/ 156458 h 4939827"/>
              <a:gd name="connsiteX136" fmla="*/ 5323922 w 12192000"/>
              <a:gd name="connsiteY136" fmla="*/ 146332 h 4939827"/>
              <a:gd name="connsiteX137" fmla="*/ 5421860 w 12192000"/>
              <a:gd name="connsiteY137" fmla="*/ 167298 h 4939827"/>
              <a:gd name="connsiteX138" fmla="*/ 5476948 w 12192000"/>
              <a:gd name="connsiteY138" fmla="*/ 173249 h 4939827"/>
              <a:gd name="connsiteX139" fmla="*/ 5516842 w 12192000"/>
              <a:gd name="connsiteY139" fmla="*/ 184018 h 4939827"/>
              <a:gd name="connsiteX140" fmla="*/ 5619415 w 12192000"/>
              <a:gd name="connsiteY140" fmla="*/ 176781 h 4939827"/>
              <a:gd name="connsiteX141" fmla="*/ 5789867 w 12192000"/>
              <a:gd name="connsiteY141" fmla="*/ 150304 h 4939827"/>
              <a:gd name="connsiteX142" fmla="*/ 5825953 w 12192000"/>
              <a:gd name="connsiteY142" fmla="*/ 147907 h 4939827"/>
              <a:gd name="connsiteX143" fmla="*/ 5856168 w 12192000"/>
              <a:gd name="connsiteY143" fmla="*/ 158719 h 4939827"/>
              <a:gd name="connsiteX144" fmla="*/ 5862476 w 12192000"/>
              <a:gd name="connsiteY144" fmla="*/ 172447 h 4939827"/>
              <a:gd name="connsiteX145" fmla="*/ 5882195 w 12192000"/>
              <a:gd name="connsiteY145" fmla="*/ 173195 h 4939827"/>
              <a:gd name="connsiteX146" fmla="*/ 5952585 w 12192000"/>
              <a:gd name="connsiteY146" fmla="*/ 161012 h 4939827"/>
              <a:gd name="connsiteX147" fmla="*/ 6001964 w 12192000"/>
              <a:gd name="connsiteY147" fmla="*/ 154786 h 4939827"/>
              <a:gd name="connsiteX148" fmla="*/ 6184207 w 12192000"/>
              <a:gd name="connsiteY148" fmla="*/ 132658 h 4939827"/>
              <a:gd name="connsiteX149" fmla="*/ 6415830 w 12192000"/>
              <a:gd name="connsiteY149" fmla="*/ 136006 h 4939827"/>
              <a:gd name="connsiteX150" fmla="*/ 6756965 w 12192000"/>
              <a:gd name="connsiteY150" fmla="*/ 57636 h 4939827"/>
              <a:gd name="connsiteX151" fmla="*/ 6819400 w 12192000"/>
              <a:gd name="connsiteY151" fmla="*/ 30742 h 4939827"/>
              <a:gd name="connsiteX152" fmla="*/ 6986370 w 12192000"/>
              <a:gd name="connsiteY152" fmla="*/ 12659 h 4939827"/>
              <a:gd name="connsiteX153" fmla="*/ 6989536 w 12192000"/>
              <a:gd name="connsiteY153" fmla="*/ 14528 h 4939827"/>
              <a:gd name="connsiteX154" fmla="*/ 7015933 w 12192000"/>
              <a:gd name="connsiteY154" fmla="*/ 9653 h 4939827"/>
              <a:gd name="connsiteX155" fmla="*/ 7020592 w 12192000"/>
              <a:gd name="connsiteY155" fmla="*/ 1651 h 4939827"/>
              <a:gd name="connsiteX156" fmla="*/ 7025905 w 12192000"/>
              <a:gd name="connsiteY156" fmla="*/ 0 h 4939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12192000" h="4939827">
                <a:moveTo>
                  <a:pt x="7025905" y="0"/>
                </a:moveTo>
                <a:lnTo>
                  <a:pt x="7032579" y="2808"/>
                </a:lnTo>
                <a:cubicBezTo>
                  <a:pt x="7044119" y="6590"/>
                  <a:pt x="7059062" y="10207"/>
                  <a:pt x="7079505" y="12971"/>
                </a:cubicBezTo>
                <a:cubicBezTo>
                  <a:pt x="7111522" y="10537"/>
                  <a:pt x="7122591" y="11519"/>
                  <a:pt x="7158791" y="12462"/>
                </a:cubicBezTo>
                <a:lnTo>
                  <a:pt x="7233338" y="24846"/>
                </a:lnTo>
                <a:cubicBezTo>
                  <a:pt x="7247177" y="23787"/>
                  <a:pt x="7254856" y="25962"/>
                  <a:pt x="7259791" y="29557"/>
                </a:cubicBezTo>
                <a:lnTo>
                  <a:pt x="7263923" y="35029"/>
                </a:lnTo>
                <a:lnTo>
                  <a:pt x="7281549" y="39654"/>
                </a:lnTo>
                <a:lnTo>
                  <a:pt x="7374735" y="65326"/>
                </a:lnTo>
                <a:lnTo>
                  <a:pt x="7376078" y="63849"/>
                </a:lnTo>
                <a:lnTo>
                  <a:pt x="7402026" y="60308"/>
                </a:lnTo>
                <a:lnTo>
                  <a:pt x="7415091" y="77403"/>
                </a:lnTo>
                <a:cubicBezTo>
                  <a:pt x="7421672" y="79965"/>
                  <a:pt x="7475806" y="92960"/>
                  <a:pt x="7488682" y="83440"/>
                </a:cubicBezTo>
                <a:cubicBezTo>
                  <a:pt x="7541625" y="94782"/>
                  <a:pt x="7683214" y="133614"/>
                  <a:pt x="7732750" y="145456"/>
                </a:cubicBezTo>
                <a:cubicBezTo>
                  <a:pt x="7748318" y="162765"/>
                  <a:pt x="7764581" y="171696"/>
                  <a:pt x="7785900" y="154493"/>
                </a:cubicBezTo>
                <a:cubicBezTo>
                  <a:pt x="7822539" y="158614"/>
                  <a:pt x="7915312" y="166523"/>
                  <a:pt x="7952584" y="170181"/>
                </a:cubicBezTo>
                <a:cubicBezTo>
                  <a:pt x="7998047" y="181004"/>
                  <a:pt x="8029749" y="207794"/>
                  <a:pt x="8058681" y="219431"/>
                </a:cubicBezTo>
                <a:cubicBezTo>
                  <a:pt x="8095466" y="185885"/>
                  <a:pt x="8090835" y="241759"/>
                  <a:pt x="8126175" y="240005"/>
                </a:cubicBezTo>
                <a:cubicBezTo>
                  <a:pt x="8163290" y="246246"/>
                  <a:pt x="8238799" y="256773"/>
                  <a:pt x="8281371" y="256875"/>
                </a:cubicBezTo>
                <a:cubicBezTo>
                  <a:pt x="8313651" y="251026"/>
                  <a:pt x="8346882" y="248570"/>
                  <a:pt x="8381609" y="240618"/>
                </a:cubicBezTo>
                <a:lnTo>
                  <a:pt x="8406759" y="232517"/>
                </a:lnTo>
                <a:lnTo>
                  <a:pt x="8426506" y="241842"/>
                </a:lnTo>
                <a:lnTo>
                  <a:pt x="8427949" y="240981"/>
                </a:lnTo>
                <a:cubicBezTo>
                  <a:pt x="8431925" y="239458"/>
                  <a:pt x="8436260" y="239096"/>
                  <a:pt x="8441468" y="241157"/>
                </a:cubicBezTo>
                <a:lnTo>
                  <a:pt x="8565757" y="255317"/>
                </a:lnTo>
                <a:lnTo>
                  <a:pt x="8573171" y="258426"/>
                </a:lnTo>
                <a:lnTo>
                  <a:pt x="8573548" y="258241"/>
                </a:lnTo>
                <a:cubicBezTo>
                  <a:pt x="8575650" y="258391"/>
                  <a:pt x="8618469" y="259217"/>
                  <a:pt x="8622021" y="261028"/>
                </a:cubicBezTo>
                <a:lnTo>
                  <a:pt x="8672650" y="254821"/>
                </a:lnTo>
                <a:cubicBezTo>
                  <a:pt x="8716151" y="260353"/>
                  <a:pt x="8748971" y="243487"/>
                  <a:pt x="8785543" y="263406"/>
                </a:cubicBezTo>
                <a:cubicBezTo>
                  <a:pt x="8826293" y="268498"/>
                  <a:pt x="8797654" y="254573"/>
                  <a:pt x="8830588" y="265483"/>
                </a:cubicBezTo>
                <a:cubicBezTo>
                  <a:pt x="8849202" y="267272"/>
                  <a:pt x="8877544" y="266277"/>
                  <a:pt x="8905142" y="264958"/>
                </a:cubicBezTo>
                <a:lnTo>
                  <a:pt x="8968582" y="262728"/>
                </a:lnTo>
                <a:lnTo>
                  <a:pt x="8972994" y="263284"/>
                </a:lnTo>
                <a:lnTo>
                  <a:pt x="9004605" y="258041"/>
                </a:lnTo>
                <a:lnTo>
                  <a:pt x="9016165" y="261258"/>
                </a:lnTo>
                <a:cubicBezTo>
                  <a:pt x="9028775" y="267579"/>
                  <a:pt x="9039083" y="277488"/>
                  <a:pt x="9043297" y="281547"/>
                </a:cubicBezTo>
                <a:lnTo>
                  <a:pt x="9048315" y="279264"/>
                </a:lnTo>
                <a:lnTo>
                  <a:pt x="9054706" y="278538"/>
                </a:lnTo>
                <a:lnTo>
                  <a:pt x="9070919" y="281810"/>
                </a:lnTo>
                <a:lnTo>
                  <a:pt x="9076813" y="283909"/>
                </a:lnTo>
                <a:cubicBezTo>
                  <a:pt x="9080948" y="285030"/>
                  <a:pt x="9083794" y="285362"/>
                  <a:pt x="9085871" y="285133"/>
                </a:cubicBezTo>
                <a:lnTo>
                  <a:pt x="9086159" y="284887"/>
                </a:lnTo>
                <a:lnTo>
                  <a:pt x="9134606" y="288168"/>
                </a:lnTo>
                <a:cubicBezTo>
                  <a:pt x="9149441" y="274272"/>
                  <a:pt x="9194106" y="309414"/>
                  <a:pt x="9195590" y="279568"/>
                </a:cubicBezTo>
                <a:cubicBezTo>
                  <a:pt x="9212898" y="284479"/>
                  <a:pt x="9220866" y="298055"/>
                  <a:pt x="9219336" y="278133"/>
                </a:cubicBezTo>
                <a:cubicBezTo>
                  <a:pt x="9225159" y="279201"/>
                  <a:pt x="9229164" y="278078"/>
                  <a:pt x="9232362" y="275894"/>
                </a:cubicBezTo>
                <a:lnTo>
                  <a:pt x="9283638" y="299924"/>
                </a:lnTo>
                <a:lnTo>
                  <a:pt x="9371484" y="329634"/>
                </a:lnTo>
                <a:lnTo>
                  <a:pt x="9404829" y="339038"/>
                </a:lnTo>
                <a:lnTo>
                  <a:pt x="9427021" y="358784"/>
                </a:lnTo>
                <a:cubicBezTo>
                  <a:pt x="9500124" y="364086"/>
                  <a:pt x="9604652" y="390635"/>
                  <a:pt x="9670844" y="405128"/>
                </a:cubicBezTo>
                <a:cubicBezTo>
                  <a:pt x="9688531" y="417998"/>
                  <a:pt x="9762277" y="426463"/>
                  <a:pt x="9816083" y="416573"/>
                </a:cubicBezTo>
                <a:lnTo>
                  <a:pt x="9936741" y="437044"/>
                </a:lnTo>
                <a:cubicBezTo>
                  <a:pt x="9978091" y="447025"/>
                  <a:pt x="10008641" y="443705"/>
                  <a:pt x="10050093" y="443783"/>
                </a:cubicBezTo>
                <a:cubicBezTo>
                  <a:pt x="10074709" y="448779"/>
                  <a:pt x="10088915" y="449258"/>
                  <a:pt x="10130090" y="459520"/>
                </a:cubicBezTo>
                <a:cubicBezTo>
                  <a:pt x="10137791" y="458564"/>
                  <a:pt x="10165777" y="459877"/>
                  <a:pt x="10173456" y="457749"/>
                </a:cubicBezTo>
                <a:lnTo>
                  <a:pt x="10218232" y="459820"/>
                </a:lnTo>
                <a:lnTo>
                  <a:pt x="10354176" y="471377"/>
                </a:lnTo>
                <a:cubicBezTo>
                  <a:pt x="10367946" y="478917"/>
                  <a:pt x="10417270" y="488110"/>
                  <a:pt x="10430681" y="481226"/>
                </a:cubicBezTo>
                <a:cubicBezTo>
                  <a:pt x="10441804" y="481366"/>
                  <a:pt x="10469025" y="490181"/>
                  <a:pt x="10478169" y="481774"/>
                </a:cubicBezTo>
                <a:cubicBezTo>
                  <a:pt x="10503830" y="488972"/>
                  <a:pt x="10531359" y="489751"/>
                  <a:pt x="10540907" y="485607"/>
                </a:cubicBezTo>
                <a:cubicBezTo>
                  <a:pt x="10569054" y="475472"/>
                  <a:pt x="10590882" y="489185"/>
                  <a:pt x="10614941" y="487592"/>
                </a:cubicBezTo>
                <a:cubicBezTo>
                  <a:pt x="10654657" y="492458"/>
                  <a:pt x="10645652" y="516778"/>
                  <a:pt x="10674098" y="521656"/>
                </a:cubicBezTo>
                <a:cubicBezTo>
                  <a:pt x="10737163" y="537583"/>
                  <a:pt x="10829686" y="559302"/>
                  <a:pt x="10874834" y="574867"/>
                </a:cubicBezTo>
                <a:cubicBezTo>
                  <a:pt x="10919981" y="590432"/>
                  <a:pt x="10878682" y="577481"/>
                  <a:pt x="10944981" y="615042"/>
                </a:cubicBezTo>
                <a:cubicBezTo>
                  <a:pt x="10976235" y="616974"/>
                  <a:pt x="10982969" y="648568"/>
                  <a:pt x="11006376" y="645957"/>
                </a:cubicBezTo>
                <a:cubicBezTo>
                  <a:pt x="11005343" y="630631"/>
                  <a:pt x="11047577" y="676048"/>
                  <a:pt x="11076308" y="675698"/>
                </a:cubicBezTo>
                <a:cubicBezTo>
                  <a:pt x="11093142" y="677175"/>
                  <a:pt x="11131116" y="681348"/>
                  <a:pt x="11148789" y="685041"/>
                </a:cubicBezTo>
                <a:cubicBezTo>
                  <a:pt x="11177310" y="688243"/>
                  <a:pt x="11217768" y="714725"/>
                  <a:pt x="11249129" y="684218"/>
                </a:cubicBezTo>
                <a:cubicBezTo>
                  <a:pt x="11276269" y="697037"/>
                  <a:pt x="11257432" y="693670"/>
                  <a:pt x="11299915" y="692177"/>
                </a:cubicBezTo>
                <a:cubicBezTo>
                  <a:pt x="11314401" y="703224"/>
                  <a:pt x="11371412" y="714421"/>
                  <a:pt x="11386973" y="708209"/>
                </a:cubicBezTo>
                <a:cubicBezTo>
                  <a:pt x="11425657" y="716286"/>
                  <a:pt x="11454555" y="715485"/>
                  <a:pt x="11500105" y="735014"/>
                </a:cubicBezTo>
                <a:cubicBezTo>
                  <a:pt x="11545172" y="751781"/>
                  <a:pt x="11573053" y="787789"/>
                  <a:pt x="11621735" y="789584"/>
                </a:cubicBezTo>
                <a:lnTo>
                  <a:pt x="11691200" y="867902"/>
                </a:lnTo>
                <a:cubicBezTo>
                  <a:pt x="11734106" y="911360"/>
                  <a:pt x="11773008" y="895495"/>
                  <a:pt x="11819427" y="911634"/>
                </a:cubicBezTo>
                <a:lnTo>
                  <a:pt x="11969720" y="964737"/>
                </a:lnTo>
                <a:cubicBezTo>
                  <a:pt x="12009110" y="978008"/>
                  <a:pt x="12010206" y="989588"/>
                  <a:pt x="12055766" y="991268"/>
                </a:cubicBezTo>
                <a:cubicBezTo>
                  <a:pt x="12105723" y="1003445"/>
                  <a:pt x="12068493" y="1020292"/>
                  <a:pt x="12171539" y="995427"/>
                </a:cubicBezTo>
                <a:cubicBezTo>
                  <a:pt x="12174929" y="995822"/>
                  <a:pt x="12180763" y="996228"/>
                  <a:pt x="12187831" y="996580"/>
                </a:cubicBezTo>
                <a:lnTo>
                  <a:pt x="12192000" y="996726"/>
                </a:lnTo>
                <a:lnTo>
                  <a:pt x="12192000" y="4939827"/>
                </a:lnTo>
                <a:lnTo>
                  <a:pt x="0" y="4939827"/>
                </a:lnTo>
                <a:lnTo>
                  <a:pt x="0" y="512043"/>
                </a:lnTo>
                <a:lnTo>
                  <a:pt x="7381" y="512580"/>
                </a:lnTo>
                <a:cubicBezTo>
                  <a:pt x="39359" y="514524"/>
                  <a:pt x="72732" y="514144"/>
                  <a:pt x="100029" y="504758"/>
                </a:cubicBezTo>
                <a:cubicBezTo>
                  <a:pt x="115935" y="525779"/>
                  <a:pt x="143126" y="489229"/>
                  <a:pt x="155244" y="525130"/>
                </a:cubicBezTo>
                <a:cubicBezTo>
                  <a:pt x="173881" y="522487"/>
                  <a:pt x="242791" y="514086"/>
                  <a:pt x="254366" y="534449"/>
                </a:cubicBezTo>
                <a:cubicBezTo>
                  <a:pt x="303041" y="537382"/>
                  <a:pt x="380161" y="541650"/>
                  <a:pt x="447292" y="542725"/>
                </a:cubicBezTo>
                <a:cubicBezTo>
                  <a:pt x="530282" y="553078"/>
                  <a:pt x="572130" y="539673"/>
                  <a:pt x="628105" y="547853"/>
                </a:cubicBezTo>
                <a:cubicBezTo>
                  <a:pt x="661608" y="509671"/>
                  <a:pt x="746152" y="605137"/>
                  <a:pt x="783146" y="591799"/>
                </a:cubicBezTo>
                <a:cubicBezTo>
                  <a:pt x="862499" y="590113"/>
                  <a:pt x="949481" y="579142"/>
                  <a:pt x="1043676" y="591887"/>
                </a:cubicBezTo>
                <a:cubicBezTo>
                  <a:pt x="1120353" y="576991"/>
                  <a:pt x="1172004" y="553592"/>
                  <a:pt x="1281816" y="520946"/>
                </a:cubicBezTo>
                <a:cubicBezTo>
                  <a:pt x="1339915" y="511282"/>
                  <a:pt x="1459480" y="554579"/>
                  <a:pt x="1486347" y="487310"/>
                </a:cubicBezTo>
                <a:cubicBezTo>
                  <a:pt x="1507765" y="532008"/>
                  <a:pt x="1539168" y="465954"/>
                  <a:pt x="1568079" y="462531"/>
                </a:cubicBezTo>
                <a:cubicBezTo>
                  <a:pt x="1587821" y="491525"/>
                  <a:pt x="1601468" y="469316"/>
                  <a:pt x="1622516" y="466058"/>
                </a:cubicBezTo>
                <a:cubicBezTo>
                  <a:pt x="1630056" y="483510"/>
                  <a:pt x="1647504" y="484261"/>
                  <a:pt x="1655457" y="465359"/>
                </a:cubicBezTo>
                <a:cubicBezTo>
                  <a:pt x="1651800" y="419723"/>
                  <a:pt x="1709718" y="447719"/>
                  <a:pt x="1717454" y="417203"/>
                </a:cubicBezTo>
                <a:cubicBezTo>
                  <a:pt x="1753115" y="414011"/>
                  <a:pt x="1882851" y="412376"/>
                  <a:pt x="1913794" y="365255"/>
                </a:cubicBezTo>
                <a:cubicBezTo>
                  <a:pt x="2001060" y="361067"/>
                  <a:pt x="2099559" y="366414"/>
                  <a:pt x="2129762" y="367832"/>
                </a:cubicBezTo>
                <a:cubicBezTo>
                  <a:pt x="2215380" y="355065"/>
                  <a:pt x="2248807" y="343296"/>
                  <a:pt x="2376970" y="350129"/>
                </a:cubicBezTo>
                <a:cubicBezTo>
                  <a:pt x="2393251" y="360463"/>
                  <a:pt x="2473371" y="379419"/>
                  <a:pt x="2480155" y="359227"/>
                </a:cubicBezTo>
                <a:cubicBezTo>
                  <a:pt x="2520060" y="359505"/>
                  <a:pt x="2561270" y="311415"/>
                  <a:pt x="2586782" y="339352"/>
                </a:cubicBezTo>
                <a:cubicBezTo>
                  <a:pt x="2585230" y="294982"/>
                  <a:pt x="2653633" y="316689"/>
                  <a:pt x="2679617" y="305383"/>
                </a:cubicBezTo>
                <a:cubicBezTo>
                  <a:pt x="2721434" y="266011"/>
                  <a:pt x="2746765" y="276002"/>
                  <a:pt x="2788947" y="250375"/>
                </a:cubicBezTo>
                <a:cubicBezTo>
                  <a:pt x="2851672" y="235447"/>
                  <a:pt x="2913075" y="252766"/>
                  <a:pt x="2965530" y="245958"/>
                </a:cubicBezTo>
                <a:cubicBezTo>
                  <a:pt x="3001911" y="238336"/>
                  <a:pt x="3090203" y="217828"/>
                  <a:pt x="3103677" y="209527"/>
                </a:cubicBezTo>
                <a:lnTo>
                  <a:pt x="3126759" y="211226"/>
                </a:lnTo>
                <a:cubicBezTo>
                  <a:pt x="3136908" y="211889"/>
                  <a:pt x="3148903" y="212490"/>
                  <a:pt x="3164020" y="212779"/>
                </a:cubicBezTo>
                <a:cubicBezTo>
                  <a:pt x="3225474" y="210084"/>
                  <a:pt x="3231859" y="218227"/>
                  <a:pt x="3285019" y="220535"/>
                </a:cubicBezTo>
                <a:cubicBezTo>
                  <a:pt x="3318541" y="222809"/>
                  <a:pt x="3359787" y="223898"/>
                  <a:pt x="3365154" y="226416"/>
                </a:cubicBezTo>
                <a:lnTo>
                  <a:pt x="3367507" y="225416"/>
                </a:lnTo>
                <a:cubicBezTo>
                  <a:pt x="3377583" y="223667"/>
                  <a:pt x="3383502" y="224760"/>
                  <a:pt x="3387567" y="227103"/>
                </a:cubicBezTo>
                <a:lnTo>
                  <a:pt x="3498001" y="231941"/>
                </a:lnTo>
                <a:cubicBezTo>
                  <a:pt x="3513569" y="226158"/>
                  <a:pt x="3539132" y="232525"/>
                  <a:pt x="3561557" y="228095"/>
                </a:cubicBezTo>
                <a:cubicBezTo>
                  <a:pt x="3574944" y="230843"/>
                  <a:pt x="3597426" y="216287"/>
                  <a:pt x="3611920" y="218094"/>
                </a:cubicBezTo>
                <a:lnTo>
                  <a:pt x="3620528" y="218788"/>
                </a:lnTo>
                <a:lnTo>
                  <a:pt x="3620766" y="218511"/>
                </a:lnTo>
                <a:cubicBezTo>
                  <a:pt x="3622780" y="218042"/>
                  <a:pt x="3625663" y="218038"/>
                  <a:pt x="3629977" y="218664"/>
                </a:cubicBezTo>
                <a:lnTo>
                  <a:pt x="3636217" y="220048"/>
                </a:lnTo>
                <a:lnTo>
                  <a:pt x="3709484" y="186927"/>
                </a:lnTo>
                <a:cubicBezTo>
                  <a:pt x="3731015" y="183190"/>
                  <a:pt x="3745790" y="180810"/>
                  <a:pt x="3761342" y="177474"/>
                </a:cubicBezTo>
                <a:lnTo>
                  <a:pt x="3799748" y="167154"/>
                </a:lnTo>
                <a:lnTo>
                  <a:pt x="3922756" y="194044"/>
                </a:lnTo>
                <a:cubicBezTo>
                  <a:pt x="3960877" y="203465"/>
                  <a:pt x="3965250" y="215357"/>
                  <a:pt x="4028476" y="223679"/>
                </a:cubicBezTo>
                <a:cubicBezTo>
                  <a:pt x="4088751" y="228019"/>
                  <a:pt x="4139112" y="248870"/>
                  <a:pt x="4191582" y="238952"/>
                </a:cubicBezTo>
                <a:cubicBezTo>
                  <a:pt x="4210842" y="254091"/>
                  <a:pt x="4229809" y="260810"/>
                  <a:pt x="4251024" y="240874"/>
                </a:cubicBezTo>
                <a:cubicBezTo>
                  <a:pt x="4306627" y="250935"/>
                  <a:pt x="4317066" y="281625"/>
                  <a:pt x="4355275" y="260205"/>
                </a:cubicBezTo>
                <a:cubicBezTo>
                  <a:pt x="4390577" y="327090"/>
                  <a:pt x="4385658" y="272111"/>
                  <a:pt x="4423807" y="270366"/>
                </a:cubicBezTo>
                <a:cubicBezTo>
                  <a:pt x="4457666" y="271864"/>
                  <a:pt x="4523223" y="267475"/>
                  <a:pt x="4558432" y="269194"/>
                </a:cubicBezTo>
                <a:cubicBezTo>
                  <a:pt x="4594553" y="230955"/>
                  <a:pt x="4596517" y="287120"/>
                  <a:pt x="4635061" y="280682"/>
                </a:cubicBezTo>
                <a:cubicBezTo>
                  <a:pt x="4676560" y="281955"/>
                  <a:pt x="4741782" y="292968"/>
                  <a:pt x="4807427" y="276835"/>
                </a:cubicBezTo>
                <a:cubicBezTo>
                  <a:pt x="4876769" y="256626"/>
                  <a:pt x="4951997" y="249407"/>
                  <a:pt x="5028933" y="183887"/>
                </a:cubicBezTo>
                <a:cubicBezTo>
                  <a:pt x="5044713" y="164149"/>
                  <a:pt x="5073685" y="161161"/>
                  <a:pt x="5093642" y="177214"/>
                </a:cubicBezTo>
                <a:cubicBezTo>
                  <a:pt x="5097077" y="179978"/>
                  <a:pt x="5100108" y="183212"/>
                  <a:pt x="5102642" y="186816"/>
                </a:cubicBezTo>
                <a:cubicBezTo>
                  <a:pt x="5150234" y="139156"/>
                  <a:pt x="5169674" y="190314"/>
                  <a:pt x="5193590" y="156458"/>
                </a:cubicBezTo>
                <a:cubicBezTo>
                  <a:pt x="5257854" y="151722"/>
                  <a:pt x="5301917" y="175841"/>
                  <a:pt x="5323922" y="146332"/>
                </a:cubicBezTo>
                <a:cubicBezTo>
                  <a:pt x="5355266" y="153538"/>
                  <a:pt x="5392601" y="198271"/>
                  <a:pt x="5421860" y="167298"/>
                </a:cubicBezTo>
                <a:cubicBezTo>
                  <a:pt x="5420630" y="196364"/>
                  <a:pt x="5461576" y="151467"/>
                  <a:pt x="5476948" y="173249"/>
                </a:cubicBezTo>
                <a:cubicBezTo>
                  <a:pt x="5487334" y="191763"/>
                  <a:pt x="5502178" y="182456"/>
                  <a:pt x="5516842" y="184018"/>
                </a:cubicBezTo>
                <a:cubicBezTo>
                  <a:pt x="5533140" y="200158"/>
                  <a:pt x="5599828" y="189750"/>
                  <a:pt x="5619415" y="176781"/>
                </a:cubicBezTo>
                <a:cubicBezTo>
                  <a:pt x="5690073" y="168499"/>
                  <a:pt x="5748631" y="186964"/>
                  <a:pt x="5789867" y="150304"/>
                </a:cubicBezTo>
                <a:cubicBezTo>
                  <a:pt x="5802836" y="146282"/>
                  <a:pt x="5814753" y="145947"/>
                  <a:pt x="5825953" y="147907"/>
                </a:cubicBezTo>
                <a:lnTo>
                  <a:pt x="5856168" y="158719"/>
                </a:lnTo>
                <a:lnTo>
                  <a:pt x="5862476" y="172447"/>
                </a:lnTo>
                <a:lnTo>
                  <a:pt x="5882195" y="173195"/>
                </a:lnTo>
                <a:lnTo>
                  <a:pt x="5952585" y="161012"/>
                </a:lnTo>
                <a:cubicBezTo>
                  <a:pt x="5962273" y="166588"/>
                  <a:pt x="5992020" y="151579"/>
                  <a:pt x="6001964" y="154786"/>
                </a:cubicBezTo>
                <a:cubicBezTo>
                  <a:pt x="6061748" y="122178"/>
                  <a:pt x="6101539" y="131534"/>
                  <a:pt x="6184207" y="132658"/>
                </a:cubicBezTo>
                <a:cubicBezTo>
                  <a:pt x="6266582" y="127016"/>
                  <a:pt x="6286876" y="151859"/>
                  <a:pt x="6415830" y="136006"/>
                </a:cubicBezTo>
                <a:cubicBezTo>
                  <a:pt x="6563502" y="116945"/>
                  <a:pt x="6684679" y="79367"/>
                  <a:pt x="6756965" y="57636"/>
                </a:cubicBezTo>
                <a:cubicBezTo>
                  <a:pt x="6761544" y="48663"/>
                  <a:pt x="6812642" y="36519"/>
                  <a:pt x="6819400" y="30742"/>
                </a:cubicBezTo>
                <a:lnTo>
                  <a:pt x="6986370" y="12659"/>
                </a:lnTo>
                <a:lnTo>
                  <a:pt x="6989536" y="14528"/>
                </a:lnTo>
                <a:cubicBezTo>
                  <a:pt x="7002946" y="17364"/>
                  <a:pt x="7010700" y="14716"/>
                  <a:pt x="7015933" y="9653"/>
                </a:cubicBezTo>
                <a:lnTo>
                  <a:pt x="7020592" y="1651"/>
                </a:lnTo>
                <a:lnTo>
                  <a:pt x="7025905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4744" y="5198168"/>
            <a:ext cx="9859618" cy="64279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GB" sz="3600" b="1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+mn-ea"/>
              </a:rPr>
              <a:t>Root Cause Analysis - Fishbone Diagram</a:t>
            </a:r>
          </a:p>
        </p:txBody>
      </p:sp>
      <p:sp>
        <p:nvSpPr>
          <p:cNvPr id="4" name="Text Box 3"/>
          <p:cNvSpPr txBox="1"/>
          <p:nvPr/>
        </p:nvSpPr>
        <p:spPr>
          <a:xfrm>
            <a:off x="2198774" y="5928655"/>
            <a:ext cx="7831559" cy="41068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1600" b="1" kern="1200">
                <a:latin typeface="+mn-lt"/>
                <a:ea typeface="+mn-ea"/>
                <a:cs typeface="+mn-cs"/>
              </a:rPr>
              <a:t>Source: </a:t>
            </a:r>
            <a:r>
              <a:rPr lang="en-US" sz="1600" b="1"/>
              <a:t>Author</a:t>
            </a:r>
            <a:endParaRPr lang="en-US" sz="1600" b="1" kern="1200">
              <a:latin typeface="+mn-lt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389D0BC-BA1D-4360-88F9-D9ECCBDAB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17950" y="647758"/>
            <a:ext cx="8355105" cy="439265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667" y="805516"/>
            <a:ext cx="7834666" cy="407402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539C68A-D8BD-BA25-F4F0-5763C2C8E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Swiss Cheese Model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457D12-7EF4-3E22-6C57-B19F3A2F7053}"/>
              </a:ext>
            </a:extLst>
          </p:cNvPr>
          <p:cNvSpPr txBox="1"/>
          <p:nvPr/>
        </p:nvSpPr>
        <p:spPr>
          <a:xfrm>
            <a:off x="638881" y="1291957"/>
            <a:ext cx="10909643" cy="615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400" i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self-made</a:t>
            </a: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F7306D-F587-67D1-2050-0AEF2EFF5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8928" y="1928982"/>
            <a:ext cx="10462416" cy="429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75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5539EC-8CB8-002F-68C6-678840282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29768"/>
            <a:ext cx="12202175" cy="1519356"/>
            <a:chOff x="-1" y="-29768"/>
            <a:chExt cx="12202175" cy="1519356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C5D55A6-9EFD-CDA3-20CC-A99812CE1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5B6E73B-6DFD-AE6C-1628-DF8DC30085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8917093" y="-1801610"/>
              <a:ext cx="1507122" cy="5063040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0E00FC4-DDBC-F424-CF71-73AF7A28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3100712" y="-3130481"/>
              <a:ext cx="1519356" cy="7720782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691" y="301843"/>
            <a:ext cx="10477109" cy="1003532"/>
          </a:xfrm>
        </p:spPr>
        <p:txBody>
          <a:bodyPr anchor="ctr">
            <a:normAutofit/>
          </a:bodyPr>
          <a:lstStyle/>
          <a:p>
            <a:r>
              <a:rPr lang="en-US" sz="3200" b="1">
                <a:solidFill>
                  <a:srgbClr val="FFFFFF"/>
                </a:solidFill>
              </a:rPr>
              <a:t>Swiss Cheese Model (Cont..)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9097737"/>
              </p:ext>
            </p:extLst>
          </p:nvPr>
        </p:nvGraphicFramePr>
        <p:xfrm>
          <a:off x="850900" y="1752600"/>
          <a:ext cx="10463418" cy="4508879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2682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5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5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4710"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500" b="1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Layer of </a:t>
                      </a:r>
                      <a:r>
                        <a:rPr sz="1500" b="1" cap="none" spc="0" err="1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Defence</a:t>
                      </a:r>
                      <a:r>
                        <a:rPr sz="1500" b="1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 (Slice of Cheese)</a:t>
                      </a:r>
                    </a:p>
                  </a:txBody>
                  <a:tcPr marL="58911" marR="63119" marT="16831" marB="12623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500" b="1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Intended Function</a:t>
                      </a:r>
                    </a:p>
                  </a:txBody>
                  <a:tcPr marL="58911" marR="63119" marT="16831" marB="12623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500" b="1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Hole (Weakness)</a:t>
                      </a:r>
                    </a:p>
                  </a:txBody>
                  <a:tcPr marL="58911" marR="63119" marT="16831" marB="12623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308">
                <a:tc>
                  <a:txBody>
                    <a:bodyPr/>
                    <a:lstStyle/>
                    <a:p>
                      <a:pPr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b="1" cap="none" spc="0">
                          <a:solidFill>
                            <a:schemeClr val="tx1"/>
                          </a:solidFill>
                          <a:latin typeface="Arial Bold"/>
                          <a:ea typeface="SimSun"/>
                          <a:cs typeface="Arial Bold"/>
                        </a:rPr>
                        <a:t>Staffing Safeguards</a:t>
                      </a:r>
                    </a:p>
                  </a:txBody>
                  <a:tcPr marL="58911" marR="63119" marT="16831" marB="126238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Ensure adequate supervision and staffing levels to maintain patient safety.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Shortage of senior consultants on-site.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Junior doctors left unsupervised overnight.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8433">
                <a:tc>
                  <a:txBody>
                    <a:bodyPr/>
                    <a:lstStyle/>
                    <a:p>
                      <a:pPr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b="1" cap="none" spc="0">
                          <a:solidFill>
                            <a:schemeClr val="tx1"/>
                          </a:solidFill>
                          <a:latin typeface="Arial Bold"/>
                          <a:ea typeface="SimSun"/>
                          <a:cs typeface="Arial Bold"/>
                        </a:rPr>
                        <a:t>Incident Reporting</a:t>
                      </a:r>
                    </a:p>
                  </a:txBody>
                  <a:tcPr marL="58911" marR="63119" marT="16831" marB="126238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Detect and investigate unusual patterns or adverse events promptly.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Mortality spikes logged but not investigated thoroughly.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 panose="020B0604020202090204" charset="0"/>
                          <a:ea typeface="SimSun"/>
                          <a:cs typeface="Arial Regular" panose="020B0604020202090204" charset="0"/>
                        </a:rPr>
                        <a:t>- Doctors’ warnings about Letby were dismissed or downplayed.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No timely root cause analysis after repeated baby deaths.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7995">
                <a:tc>
                  <a:txBody>
                    <a:bodyPr/>
                    <a:lstStyle/>
                    <a:p>
                      <a:pPr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b="1" cap="none" spc="0">
                          <a:solidFill>
                            <a:schemeClr val="tx1"/>
                          </a:solidFill>
                          <a:latin typeface="Arial Bold"/>
                          <a:ea typeface="SimSun"/>
                          <a:cs typeface="Arial Bold"/>
                        </a:rPr>
                        <a:t>Quality Assurance / Governance</a:t>
                      </a:r>
                    </a:p>
                  </a:txBody>
                  <a:tcPr marL="58911" marR="63119" marT="16831" marB="126238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Escalate risks, maintain accountability, and ensure corrective action through governance mechanisms.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No escalation of red-flag risks to NHS England or external bodies.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Risk register flagged understaffing/infection control but remained unresolved.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Reviews not followed up with corrective action.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8433">
                <a:tc>
                  <a:txBody>
                    <a:bodyPr/>
                    <a:lstStyle/>
                    <a:p>
                      <a:pPr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b="1" cap="none" spc="0">
                          <a:solidFill>
                            <a:schemeClr val="tx1"/>
                          </a:solidFill>
                          <a:latin typeface="Arial Bold"/>
                          <a:ea typeface="SimSun"/>
                          <a:cs typeface="Arial Bold"/>
                        </a:rPr>
                        <a:t>External Review / Oversight</a:t>
                      </a:r>
                    </a:p>
                  </a:txBody>
                  <a:tcPr marL="58911" marR="63119" marT="16831" marB="126238" anchor="ctr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Provide independent review and external scrutiny to identify systemic issues.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RCPCH review delayed until mid-2016.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- Findings </a:t>
                      </a:r>
                      <a:r>
                        <a:rPr sz="1100" cap="none" spc="0" err="1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minimised</a:t>
                      </a: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/>
                          <a:ea typeface="SimSun"/>
                          <a:cs typeface="Arial Regular" panose="020B0604020202090204" charset="0"/>
                        </a:rPr>
                        <a:t> and reframed as “not unusual.”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100" cap="none" spc="0">
                          <a:solidFill>
                            <a:schemeClr val="tx1"/>
                          </a:solidFill>
                          <a:latin typeface="Arial Regular" panose="020B0604020202090204" charset="0"/>
                          <a:ea typeface="SimSun"/>
                          <a:cs typeface="Arial Regular" panose="020B0604020202090204" charset="0"/>
                        </a:rPr>
                        <a:t>- No independent neonatologist brought in early despite cluster of deaths.</a:t>
                      </a:r>
                    </a:p>
                  </a:txBody>
                  <a:tcPr marL="58911" marR="63119" marT="16831" marB="126238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1E5539EC-8CB8-002F-68C6-678840282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29768"/>
            <a:ext cx="12202175" cy="1519356"/>
            <a:chOff x="-1" y="-29768"/>
            <a:chExt cx="12202175" cy="1519356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C5D55A6-9EFD-CDA3-20CC-A99812CE1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5B6E73B-6DFD-AE6C-1628-DF8DC30085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8917093" y="-1801610"/>
              <a:ext cx="1507122" cy="5063040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0E00FC4-DDBC-F424-CF71-73AF7A28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3100712" y="-3130481"/>
              <a:ext cx="1519356" cy="7720782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691" y="301843"/>
            <a:ext cx="10477109" cy="1003532"/>
          </a:xfrm>
        </p:spPr>
        <p:txBody>
          <a:bodyPr anchor="ctr">
            <a:normAutofit/>
          </a:bodyPr>
          <a:lstStyle/>
          <a:p>
            <a:r>
              <a:rPr lang="en-US" sz="3200" b="1">
                <a:solidFill>
                  <a:srgbClr val="FFFFFF"/>
                </a:solidFill>
                <a:latin typeface="Arial Bold" panose="020B0604020202090204" charset="0"/>
                <a:cs typeface="Arial Bold" panose="020B0604020202090204" charset="0"/>
              </a:rPr>
              <a:t>Benchmark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8757030"/>
              </p:ext>
            </p:extLst>
          </p:nvPr>
        </p:nvGraphicFramePr>
        <p:xfrm>
          <a:off x="934064" y="1585451"/>
          <a:ext cx="10303723" cy="4843456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2418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85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790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3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Category </a:t>
                      </a:r>
                    </a:p>
                  </a:txBody>
                  <a:tcPr marL="52046" marR="9512" marT="14870" marB="11152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3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Details / Explanation</a:t>
                      </a:r>
                    </a:p>
                  </a:txBody>
                  <a:tcPr marL="52046" marR="9512" marT="14870" marB="11152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256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Policy Issues</a:t>
                      </a:r>
                    </a:p>
                  </a:txBody>
                  <a:tcPr marL="52046" marR="9512" marT="14870" marB="111526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Clinical Governance Failures: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 Lack of structured escalation of mortality spikes, weak reporting mechanisms, and failure to enforce accountability structures.</a:t>
                      </a: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Whistleblowing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: No safe or effective mechanism for raising concerns; consultants who spoke up were sidelined (Chakravorty, 2023).</a:t>
                      </a: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Staffing Policy: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 Consultant shortages and inadequate supervision, with junior doctors left unsupervised overnight.</a:t>
                      </a: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Incident Reporting: 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Mortality spikes logged but not properly investigated; warnings by doctors dismissed or downplayed; no timely root cause analysis after repeated baby deaths (Smith and Hall, 2009).</a:t>
                      </a:r>
                    </a:p>
                  </a:txBody>
                  <a:tcPr marL="52046" marR="9512" marT="14870" marB="11152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86211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Regulatory Oversight</a:t>
                      </a:r>
                    </a:p>
                  </a:txBody>
                  <a:tcPr marL="52046" marR="9512" marT="14870" marB="111526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Arial" panose="020B0604020202090204" pitchFamily="34" charset="0"/>
                        <a:buChar char="•"/>
                      </a:pP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CQC and RCPCH both produced reports identifying staffing and safety concerns (e.g., neonatal nurse staffing flagged in June 2016) (Lawrence &amp; Conn, 2025; Muir, 2025). </a:t>
                      </a:r>
                    </a:p>
                    <a:p>
                      <a:pPr marL="285750" indent="-285750" algn="l" fontAlgn="ctr">
                        <a:buFont typeface="Arial" panose="020B0604020202090204" pitchFamily="34" charset="0"/>
                        <a:buChar char="•"/>
                      </a:pP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However, actions were delayed. </a:t>
                      </a:r>
                    </a:p>
                    <a:p>
                      <a:pPr marL="285750" indent="-285750" algn="l" fontAlgn="ctr">
                        <a:buFont typeface="Arial" panose="020B0604020202090204" pitchFamily="34" charset="0"/>
                        <a:buChar char="•"/>
                      </a:pP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The Trust failed to follow CQC neonatal standards, clinicians’ concerns were not escalated, and whistleblowing proved ineffective. </a:t>
                      </a:r>
                    </a:p>
                    <a:p>
                      <a:pPr marL="285750" indent="-285750" algn="l" fontAlgn="ctr">
                        <a:buFont typeface="Arial" panose="020B0604020202090204" pitchFamily="34" charset="0"/>
                        <a:buChar char="•"/>
                      </a:pP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Leadership failed to act on CQC standards. The CQC’s enforcement was slow, with no real-time monitoring (Lawrence &amp; Conn, 2025; Muir, 2025).</a:t>
                      </a:r>
                    </a:p>
                  </a:txBody>
                  <a:tcPr marL="52046" marR="9512" marT="14870" marB="11152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78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Impact on Service Delivery</a:t>
                      </a:r>
                    </a:p>
                  </a:txBody>
                  <a:tcPr marL="52046" marR="9512" marT="14870" marB="111526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Patient Impact: 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Avoidable deaths and disabilities; families traumatised; public confidence eroded.</a:t>
                      </a:r>
                    </a:p>
                    <a:p>
                      <a:pPr algn="l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Staff Impact: 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Burnout, tears, stress, and a collapse in morale due to ignored whistleblowing and a culture of fear (</a:t>
                      </a:r>
                      <a:r>
                        <a:rPr lang="en-GB" sz="1000" b="0" i="0" cap="none" spc="0" err="1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Alnaqi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 et al., 2017).</a:t>
                      </a:r>
                    </a:p>
                    <a:p>
                      <a:pPr algn="l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Service Impact: 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Neonatal unit downgraded to Level 1, reducing capacity for high-risk babies; reputational harm to NHS.</a:t>
                      </a:r>
                    </a:p>
                    <a:p>
                      <a:pPr algn="l" fontAlgn="ctr"/>
                      <a:r>
                        <a:rPr lang="en-GB" sz="1000" b="1" i="0" cap="none" spc="0">
                          <a:solidFill>
                            <a:schemeClr val="tx1"/>
                          </a:solidFill>
                          <a:latin typeface="Arial Bold"/>
                          <a:ea typeface="Calibri"/>
                          <a:cs typeface="Arial Bold"/>
                        </a:rPr>
                        <a:t>Financial Impact: </a:t>
                      </a:r>
                      <a:r>
                        <a:rPr lang="en-GB" sz="1000" b="0" i="0" cap="none" spc="0">
                          <a:solidFill>
                            <a:schemeClr val="tx1"/>
                          </a:solidFill>
                          <a:latin typeface="Arial Regular"/>
                          <a:ea typeface="Calibri"/>
                          <a:cs typeface="Arial Regular" panose="020B0604020202090204" charset="0"/>
                        </a:rPr>
                        <a:t>Inquiry costs already exceeding £3 million, primarily due to legal fees (Lawrence &amp; Conn, 2025).</a:t>
                      </a:r>
                    </a:p>
                  </a:txBody>
                  <a:tcPr marL="52046" marR="9512" marT="14870" marB="111526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 b="1">
                <a:solidFill>
                  <a:schemeClr val="tx2"/>
                </a:solidFill>
                <a:latin typeface="Arial Bold" panose="020B0604020202090204" charset="0"/>
                <a:cs typeface="Arial Bold" panose="020B0604020202090204" charset="0"/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 panose="020B0604020202090204" charset="0"/>
                <a:cs typeface="Arial Bold" panose="020B0604020202090204" charset="0"/>
              </a:rPr>
              <a:t>Core Lesson: </a:t>
            </a: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This was a systemic failure, not just individual wrongdoing.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 panose="020B0604020202090204" charset="0"/>
                <a:cs typeface="Arial Bold" panose="020B0604020202090204" charset="0"/>
              </a:rPr>
              <a:t>Key Themes:</a:t>
            </a: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Ignored warnings.</a:t>
            </a: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Inadequate QA systems.</a:t>
            </a: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Poor staffing &amp; leadership decisions.</a:t>
            </a: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Weak whistleblowing culture.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1800" b="1">
                <a:solidFill>
                  <a:schemeClr val="tx2"/>
                </a:solidFill>
                <a:latin typeface="Arial Bold" panose="020B0604020202090204" charset="0"/>
                <a:cs typeface="Arial Bold" panose="020B0604020202090204" charset="0"/>
              </a:rPr>
              <a:t>Implications:</a:t>
            </a: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Inquiry findings must inform NHS-wide reforms.</a:t>
            </a: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tx2"/>
                </a:solidFill>
                <a:latin typeface="Arial Regular" panose="020B0604020202090204" charset="0"/>
                <a:cs typeface="Arial Regular" panose="020B0604020202090204" charset="0"/>
              </a:rPr>
              <a:t>Patient safety must be prioritised over reputation management.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2" name="Graphic 21" descr="Irritant">
            <a:extLst>
              <a:ext uri="{FF2B5EF4-FFF2-40B4-BE49-F238E27FC236}">
                <a16:creationId xmlns:a16="http://schemas.microsoft.com/office/drawing/2014/main" id="{1F8494EE-B913-7F0B-B031-21691C2B2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06DFAD2-39A0-B634-AE86-69268461E6C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23278" r="9085" b="-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b="1">
                <a:latin typeface="Arial Bold" panose="020B0604020202090204" charset="0"/>
                <a:cs typeface="Arial Bold" panose="020B0604020202090204" charset="0"/>
              </a:rPr>
              <a:t>Component 2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17C53C5-8F52-DD59-899C-C2642B2066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554044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447675"/>
          </a:xfrm>
        </p:spPr>
        <p:txBody>
          <a:bodyPr>
            <a:normAutofit fontScale="90000"/>
          </a:bodyPr>
          <a:lstStyle/>
          <a:p>
            <a:r>
              <a:rPr lang="en-US" altLang="en-GB" sz="3200" b="1">
                <a:latin typeface="Arial Bold" panose="020B0604020202090204" charset="0"/>
                <a:cs typeface="Arial Bold" panose="020B060402020209020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650" y="829310"/>
            <a:ext cx="11802745" cy="3917315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Alnaqi, H., McIntosh, B., &amp; Lancaster, A. (2017). Cultures of fear: Perspectives on whistleblowing. </a:t>
            </a:r>
            <a:r>
              <a:rPr lang="en-US" altLang="en-US" sz="1400" i="1">
                <a:effectLst/>
                <a:latin typeface="Arial Italic" panose="020B0604020202090204" charset="0"/>
                <a:ea typeface="Times New Roman" panose="02020503050405090304" pitchFamily="18" charset="0"/>
                <a:cs typeface="Arial Italic" panose="020B0604020202090204" charset="0"/>
              </a:rPr>
              <a:t>British Journal of Mental Health Nursing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, 6(3), pp. 134–137. 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Chakravorty, I. (2023). Case of Nurse Letby: Systems failure in safeguarding patients. </a:t>
            </a:r>
            <a:r>
              <a:rPr lang="en-US" altLang="en-US" sz="1400" i="1">
                <a:effectLst/>
                <a:latin typeface="Arial Italic" panose="020B0604020202090204" charset="0"/>
                <a:ea typeface="Times New Roman" panose="02020503050405090304" pitchFamily="18" charset="0"/>
                <a:cs typeface="Arial Italic" panose="020B0604020202090204" charset="0"/>
              </a:rPr>
              <a:t>Sushruta Journal of Health Policy &amp; Opinions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, 15(3). 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Department of Health and Social Care. (2023). Government agrees scope of inquiry into Lucy Letby’s crimes. GOV.UK. Available at: https://www.gov.uk/government/news/government-agrees-scope-of-inquiry-into-lucy-letbys-crimes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Humphries, J. (2025). Three ex-bosses of Lucy Letby arrested on suspicion of gross negligence manslaughter.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  <a:sym typeface="+mn-ea"/>
              </a:rPr>
              <a:t>Available at: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https://www.bbc.com/news/articles/c62ddkde7y5o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Jazeera, A. (2025). Medical experts dispute evidence in Lucy Letby’s baby killing conviction. Al Jazeera.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  <a:sym typeface="+mn-ea"/>
              </a:rPr>
              <a:t>Available at: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https://www.aljazeera.com/news/2025/2/4/medical-experts-dispute-evidence-in-lucy-letbys-baby-killing-conviction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Lawrence, F., &amp; Conn, D. (2025). </a:t>
            </a:r>
            <a:r>
              <a:rPr lang="en-US" altLang="en-US" sz="1400" i="1">
                <a:effectLst/>
                <a:latin typeface="Arial Italic" panose="020B0604020202090204" charset="0"/>
                <a:ea typeface="Times New Roman" panose="02020503050405090304" pitchFamily="18" charset="0"/>
                <a:cs typeface="Arial Italic" panose="020B0604020202090204" charset="0"/>
              </a:rPr>
              <a:t>A superbug, doctor shortages and a neonatal unit ‘out of its depth’: failures at Lucy Letby hospital revealed.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 The Guardian.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  <a:sym typeface="+mn-ea"/>
              </a:rPr>
              <a:t>Available at: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https://www.theguardian.com/uk-news/article/2024/sep/08/a-superbug-doctor-shortages-and-a-neonatal-unit-out-of-its-depth-failures-at-lucy-letby-hospital-revealed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Lazaro, B. D. O. J. M. L. H. &amp;. R. (2023). Nurse Lucy Letby guilty of murdering seven babies on neonatal unit.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  <a:sym typeface="+mn-ea"/>
              </a:rPr>
              <a:t>Available at: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https://www.bbc.com/news/uk-england-merseyside-65960514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Muir, L. (2025). </a:t>
            </a:r>
            <a:r>
              <a:rPr lang="en-US" altLang="en-US" sz="1400" i="1">
                <a:effectLst/>
                <a:latin typeface="Arial Italic" panose="020B0604020202090204" charset="0"/>
                <a:ea typeface="Times New Roman" panose="02020503050405090304" pitchFamily="18" charset="0"/>
                <a:cs typeface="Arial Italic" panose="020B0604020202090204" charset="0"/>
              </a:rPr>
              <a:t>Thirlwall Inquiry: Systemic failures at Countess of Chester Hospital exposed by nursing staff. Thirlwall Inquiry: Systemic failures at Countess of Chester Hospital exposed by nursing staff.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  <a:sym typeface="+mn-ea"/>
              </a:rPr>
              <a:t>Available at: 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https://www.switalskis.com/blog/thirlwall-inquiry-nurse-testimony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Smith, S. L., &amp; Hall, M. A. (2009). Corrections. </a:t>
            </a:r>
            <a:r>
              <a:rPr lang="en-US" altLang="en-US" sz="1400" i="1">
                <a:effectLst/>
                <a:latin typeface="Arial Italic" panose="020B0604020202090204" charset="0"/>
                <a:ea typeface="Times New Roman" panose="02020503050405090304" pitchFamily="18" charset="0"/>
                <a:cs typeface="Arial Italic" panose="020B0604020202090204" charset="0"/>
              </a:rPr>
              <a:t>Archives of Disease in Childhood Fetal &amp; Neonatal</a:t>
            </a: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, 96(6), pp. 611.4-611.</a:t>
            </a:r>
          </a:p>
          <a:p>
            <a:pPr marL="114300" indent="0">
              <a:buNone/>
            </a:pPr>
            <a:r>
              <a:rPr lang="en-US" altLang="en-US" sz="1400">
                <a:effectLst/>
                <a:latin typeface="Arial" panose="020B0604020202090204" pitchFamily="34" charset="0"/>
                <a:ea typeface="Times New Roman" panose="02020503050405090304" pitchFamily="18" charset="0"/>
              </a:rPr>
              <a:t>Shamim, S. (2025). Baby murderer or scapegoat? Why is the Lucy Letby case so divisive? Al Jazeera. Available at: https://www.aljazeera.com/news/2024/10/6/baby-murderer-or-scapegoat-why-is-the-lucy-letby-case-so-divisivehttps://www.aljazeera.com/news/2024/10/6/baby-murderer-or-scapegoat-why-is-the-lucy-letby-case-so-divisive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20140311PresentationUWTSDTemplate</vt:lpstr>
      <vt:lpstr>Case study:  Lucy Letby Case</vt:lpstr>
      <vt:lpstr>Background</vt:lpstr>
      <vt:lpstr>What Went Wrong</vt:lpstr>
      <vt:lpstr>Root Cause Analysis - Fishbone Diagram</vt:lpstr>
      <vt:lpstr>Swiss Cheese Model</vt:lpstr>
      <vt:lpstr>Swiss Cheese Model (Cont..)</vt:lpstr>
      <vt:lpstr>Benchmark</vt:lpstr>
      <vt:lpstr>Summary</vt:lpstr>
      <vt:lpstr>Component 2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Quality Assurance and Service Improvements      Dr Fahad Khan PhD (Medical sciences), Msc in Public health BDS (Bachelor of Dentistry) Diploma in Public health, Diploma in Epidemiology </dc:title>
  <dc:creator>Sageeta Hussain</dc:creator>
  <cp:revision>1</cp:revision>
  <dcterms:created xsi:type="dcterms:W3CDTF">2025-10-09T11:05:05Z</dcterms:created>
  <dcterms:modified xsi:type="dcterms:W3CDTF">2025-10-16T12:16:58Z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65868617E7E7E6052F6CE66808DEEBE6_43</vt:lpwstr>
  </property>
  <property fmtid="{D5CDD505-2E9C-101B-9397-08002B2CF9AE}" pid="3" name="KSOProductBuildVer">
    <vt:lpwstr>1033-6.12.2.8699</vt:lpwstr>
  </property>
</Properties>
</file>