
<file path=[Content_Types].xml><?xml version="1.0" encoding="utf-8"?>
<Types xmlns="http://schemas.openxmlformats.org/package/2006/content-types">
  <Default Extension="1" ContentType="image/jpeg"/>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1" r:id="rId1"/>
  </p:sldMasterIdLst>
  <p:notesMasterIdLst>
    <p:notesMasterId r:id="rId31"/>
  </p:notesMasterIdLst>
  <p:handoutMasterIdLst>
    <p:handoutMasterId r:id="rId32"/>
  </p:handoutMasterIdLst>
  <p:sldIdLst>
    <p:sldId id="297" r:id="rId2"/>
    <p:sldId id="343" r:id="rId3"/>
    <p:sldId id="335" r:id="rId4"/>
    <p:sldId id="341" r:id="rId5"/>
    <p:sldId id="369" r:id="rId6"/>
    <p:sldId id="337" r:id="rId7"/>
    <p:sldId id="338" r:id="rId8"/>
    <p:sldId id="353" r:id="rId9"/>
    <p:sldId id="354" r:id="rId10"/>
    <p:sldId id="358" r:id="rId11"/>
    <p:sldId id="366" r:id="rId12"/>
    <p:sldId id="359" r:id="rId13"/>
    <p:sldId id="364" r:id="rId14"/>
    <p:sldId id="365" r:id="rId15"/>
    <p:sldId id="360" r:id="rId16"/>
    <p:sldId id="361" r:id="rId17"/>
    <p:sldId id="362" r:id="rId18"/>
    <p:sldId id="363" r:id="rId19"/>
    <p:sldId id="357" r:id="rId20"/>
    <p:sldId id="339" r:id="rId21"/>
    <p:sldId id="348" r:id="rId22"/>
    <p:sldId id="349" r:id="rId23"/>
    <p:sldId id="356" r:id="rId24"/>
    <p:sldId id="350" r:id="rId25"/>
    <p:sldId id="351" r:id="rId26"/>
    <p:sldId id="346" r:id="rId27"/>
    <p:sldId id="347" r:id="rId28"/>
    <p:sldId id="370" r:id="rId29"/>
    <p:sldId id="367" r:id="rId30"/>
  </p:sldIdLst>
  <p:sldSz cx="12192000" cy="6858000"/>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595" autoAdjust="0"/>
    <p:restoredTop sz="94660"/>
  </p:normalViewPr>
  <p:slideViewPr>
    <p:cSldViewPr>
      <p:cViewPr varScale="1">
        <p:scale>
          <a:sx n="84" d="100"/>
          <a:sy n="84" d="100"/>
        </p:scale>
        <p:origin x="30" y="207"/>
      </p:cViewPr>
      <p:guideLst>
        <p:guide orient="horz" pos="2160"/>
        <p:guide pos="3840"/>
      </p:guideLst>
    </p:cSldViewPr>
  </p:slideViewPr>
  <p:notesTextViewPr>
    <p:cViewPr>
      <p:scale>
        <a:sx n="1" d="1"/>
        <a:sy n="1" d="1"/>
      </p:scale>
      <p:origin x="0" y="0"/>
    </p:cViewPr>
  </p:notesTextViewPr>
  <p:sorterViewPr>
    <p:cViewPr>
      <p:scale>
        <a:sx n="100" d="100"/>
        <a:sy n="100" d="100"/>
      </p:scale>
      <p:origin x="0" y="-9744"/>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diagrams/_rels/data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ata6.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6.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B3FF0AE-760B-4DA1-99F9-175EF9549834}" type="doc">
      <dgm:prSet loTypeId="urn:microsoft.com/office/officeart/2016/7/layout/LinearBlockProcessNumbered" loCatId="process" qsTypeId="urn:microsoft.com/office/officeart/2005/8/quickstyle/simple1" qsCatId="simple" csTypeId="urn:microsoft.com/office/officeart/2005/8/colors/accent0_3" csCatId="mainScheme" phldr="1"/>
      <dgm:spPr/>
      <dgm:t>
        <a:bodyPr/>
        <a:lstStyle/>
        <a:p>
          <a:endParaRPr lang="en-US"/>
        </a:p>
      </dgm:t>
    </dgm:pt>
    <dgm:pt modelId="{6FBC595D-B2DD-4794-AD4E-C82821B59BB9}">
      <dgm:prSet/>
      <dgm:spPr/>
      <dgm:t>
        <a:bodyPr/>
        <a:lstStyle/>
        <a:p>
          <a:r>
            <a:rPr lang="en-US" dirty="0"/>
            <a:t>Discuss and critically review key concepts of research design</a:t>
          </a:r>
        </a:p>
      </dgm:t>
    </dgm:pt>
    <dgm:pt modelId="{920C697E-A5D2-4C52-B54A-8BC0D84C9A5F}" type="parTrans" cxnId="{B1C9298A-63C7-487F-AE26-3429490ADFB9}">
      <dgm:prSet/>
      <dgm:spPr/>
      <dgm:t>
        <a:bodyPr/>
        <a:lstStyle/>
        <a:p>
          <a:endParaRPr lang="en-US"/>
        </a:p>
      </dgm:t>
    </dgm:pt>
    <dgm:pt modelId="{F33C6474-5269-4F52-B7A2-1328317BA00C}" type="sibTrans" cxnId="{B1C9298A-63C7-487F-AE26-3429490ADFB9}">
      <dgm:prSet phldrT="01" phldr="0"/>
      <dgm:spPr/>
      <dgm:t>
        <a:bodyPr/>
        <a:lstStyle/>
        <a:p>
          <a:r>
            <a:rPr lang="en-US"/>
            <a:t>01</a:t>
          </a:r>
          <a:endParaRPr lang="en-US" dirty="0"/>
        </a:p>
      </dgm:t>
    </dgm:pt>
    <dgm:pt modelId="{C04613A4-BB4E-4003-8640-2E09027FDA5E}">
      <dgm:prSet/>
      <dgm:spPr/>
      <dgm:t>
        <a:bodyPr/>
        <a:lstStyle/>
        <a:p>
          <a:r>
            <a:rPr lang="en-US" dirty="0"/>
            <a:t>Critically </a:t>
          </a:r>
          <a:r>
            <a:rPr lang="en-US" dirty="0" err="1"/>
            <a:t>analyse</a:t>
          </a:r>
          <a:r>
            <a:rPr lang="en-US" dirty="0"/>
            <a:t> and consider the key aims of research methodology </a:t>
          </a:r>
        </a:p>
      </dgm:t>
    </dgm:pt>
    <dgm:pt modelId="{100B70D3-0040-43BD-9CA6-D2CAED9B6505}" type="parTrans" cxnId="{B3FB039A-5982-4224-8A6F-DD2BF41F9F25}">
      <dgm:prSet/>
      <dgm:spPr/>
      <dgm:t>
        <a:bodyPr/>
        <a:lstStyle/>
        <a:p>
          <a:endParaRPr lang="en-US"/>
        </a:p>
      </dgm:t>
    </dgm:pt>
    <dgm:pt modelId="{ED89118D-887C-412E-AD75-89401206A9E1}" type="sibTrans" cxnId="{B3FB039A-5982-4224-8A6F-DD2BF41F9F25}">
      <dgm:prSet phldrT="02" phldr="0"/>
      <dgm:spPr/>
      <dgm:t>
        <a:bodyPr/>
        <a:lstStyle/>
        <a:p>
          <a:r>
            <a:rPr lang="en-US"/>
            <a:t>02</a:t>
          </a:r>
          <a:endParaRPr lang="en-US" dirty="0"/>
        </a:p>
      </dgm:t>
    </dgm:pt>
    <dgm:pt modelId="{86C9A865-75F1-40A3-97AB-F18D03629DFC}">
      <dgm:prSet/>
      <dgm:spPr/>
      <dgm:t>
        <a:bodyPr/>
        <a:lstStyle/>
        <a:p>
          <a:r>
            <a:rPr lang="en-US" dirty="0"/>
            <a:t>Critically review range of methods that align with qualitative research</a:t>
          </a:r>
        </a:p>
      </dgm:t>
    </dgm:pt>
    <dgm:pt modelId="{8D37A5C0-7992-4E6C-AF50-1E6ABABD3A2A}" type="parTrans" cxnId="{43CE9425-14E9-407B-9F07-1A6EE3ABF41C}">
      <dgm:prSet/>
      <dgm:spPr/>
      <dgm:t>
        <a:bodyPr/>
        <a:lstStyle/>
        <a:p>
          <a:endParaRPr lang="en-US"/>
        </a:p>
      </dgm:t>
    </dgm:pt>
    <dgm:pt modelId="{63ED0881-3BD2-45B5-A144-BF948137893F}" type="sibTrans" cxnId="{43CE9425-14E9-407B-9F07-1A6EE3ABF41C}">
      <dgm:prSet phldrT="03" phldr="0"/>
      <dgm:spPr/>
      <dgm:t>
        <a:bodyPr/>
        <a:lstStyle/>
        <a:p>
          <a:r>
            <a:rPr lang="en-US"/>
            <a:t>03</a:t>
          </a:r>
        </a:p>
      </dgm:t>
    </dgm:pt>
    <dgm:pt modelId="{25E19781-A714-4467-8711-F35D0F23A5FC}">
      <dgm:prSet/>
      <dgm:spPr/>
      <dgm:t>
        <a:bodyPr/>
        <a:lstStyle/>
        <a:p>
          <a:r>
            <a:rPr lang="en-US" dirty="0"/>
            <a:t>Examine qualitative research in practice </a:t>
          </a:r>
        </a:p>
      </dgm:t>
    </dgm:pt>
    <dgm:pt modelId="{3566E7CE-6289-4A11-9B92-B2E86827AAA5}" type="parTrans" cxnId="{E2C34CD2-ED15-4F13-9282-831FAF574B02}">
      <dgm:prSet/>
      <dgm:spPr/>
      <dgm:t>
        <a:bodyPr/>
        <a:lstStyle/>
        <a:p>
          <a:endParaRPr lang="en-US"/>
        </a:p>
      </dgm:t>
    </dgm:pt>
    <dgm:pt modelId="{6C47C219-63AB-47C5-A8B8-5855F7242509}" type="sibTrans" cxnId="{E2C34CD2-ED15-4F13-9282-831FAF574B02}">
      <dgm:prSet phldrT="04" phldr="0"/>
      <dgm:spPr/>
      <dgm:t>
        <a:bodyPr/>
        <a:lstStyle/>
        <a:p>
          <a:r>
            <a:rPr lang="en-US"/>
            <a:t>04</a:t>
          </a:r>
        </a:p>
      </dgm:t>
    </dgm:pt>
    <dgm:pt modelId="{F0C6CF75-DFB5-CE4B-8F35-8DDEE9F24D67}">
      <dgm:prSet/>
      <dgm:spPr/>
      <dgm:t>
        <a:bodyPr/>
        <a:lstStyle/>
        <a:p>
          <a:r>
            <a:rPr lang="en-US" dirty="0"/>
            <a:t>Types of research</a:t>
          </a:r>
        </a:p>
      </dgm:t>
    </dgm:pt>
    <dgm:pt modelId="{09CEFC4E-2D93-1F4A-B170-FC4AB8F0E211}" type="parTrans" cxnId="{9781D4EF-5444-744D-91D3-5EA55AD79E2C}">
      <dgm:prSet/>
      <dgm:spPr/>
      <dgm:t>
        <a:bodyPr/>
        <a:lstStyle/>
        <a:p>
          <a:endParaRPr lang="en-GB"/>
        </a:p>
      </dgm:t>
    </dgm:pt>
    <dgm:pt modelId="{4C43D612-6538-EE4A-B0D2-7335147B7A6E}" type="sibTrans" cxnId="{9781D4EF-5444-744D-91D3-5EA55AD79E2C}">
      <dgm:prSet phldrT="05" phldr="0"/>
      <dgm:spPr/>
      <dgm:t>
        <a:bodyPr/>
        <a:lstStyle/>
        <a:p>
          <a:r>
            <a:rPr lang="en-GB"/>
            <a:t>05</a:t>
          </a:r>
        </a:p>
      </dgm:t>
    </dgm:pt>
    <dgm:pt modelId="{0C43BC65-72F6-1F4B-BEB2-6547B58D64B3}">
      <dgm:prSet/>
      <dgm:spPr/>
      <dgm:t>
        <a:bodyPr/>
        <a:lstStyle/>
        <a:p>
          <a:r>
            <a:rPr lang="en-US" altLang="en-US" dirty="0"/>
            <a:t>Objectivism, Subjectivism &amp; Pragmatism </a:t>
          </a:r>
          <a:endParaRPr lang="en-US" dirty="0"/>
        </a:p>
      </dgm:t>
    </dgm:pt>
    <dgm:pt modelId="{A3E33351-69F3-AF4C-8707-BC8A4D571017}" type="parTrans" cxnId="{B79B437A-A768-DD4F-B5BC-B08FBB939114}">
      <dgm:prSet/>
      <dgm:spPr/>
      <dgm:t>
        <a:bodyPr/>
        <a:lstStyle/>
        <a:p>
          <a:endParaRPr lang="en-GB"/>
        </a:p>
      </dgm:t>
    </dgm:pt>
    <dgm:pt modelId="{A3D07756-B653-454B-9202-0EB2A5E8C78F}" type="sibTrans" cxnId="{B79B437A-A768-DD4F-B5BC-B08FBB939114}">
      <dgm:prSet phldrT="06" phldr="0"/>
      <dgm:spPr/>
      <dgm:t>
        <a:bodyPr/>
        <a:lstStyle/>
        <a:p>
          <a:r>
            <a:rPr lang="en-GB"/>
            <a:t>06</a:t>
          </a:r>
        </a:p>
      </dgm:t>
    </dgm:pt>
    <dgm:pt modelId="{91F4DD5F-2A83-AE45-9185-E1FAD63CC065}">
      <dgm:prSet/>
      <dgm:spPr/>
      <dgm:t>
        <a:bodyPr/>
        <a:lstStyle/>
        <a:p>
          <a:r>
            <a:rPr lang="en-US" dirty="0"/>
            <a:t>Methodology  vs. Method</a:t>
          </a:r>
        </a:p>
      </dgm:t>
    </dgm:pt>
    <dgm:pt modelId="{C04C962A-10B5-E641-97D0-618A1EE35908}" type="parTrans" cxnId="{B2449FD8-B4B2-8D47-9FAA-7260FA01F1FC}">
      <dgm:prSet/>
      <dgm:spPr/>
      <dgm:t>
        <a:bodyPr/>
        <a:lstStyle/>
        <a:p>
          <a:endParaRPr lang="en-GB"/>
        </a:p>
      </dgm:t>
    </dgm:pt>
    <dgm:pt modelId="{BB5571A0-D66E-9F4C-93ED-F2DC316B5CE1}" type="sibTrans" cxnId="{B2449FD8-B4B2-8D47-9FAA-7260FA01F1FC}">
      <dgm:prSet phldrT="07" phldr="0"/>
      <dgm:spPr/>
      <dgm:t>
        <a:bodyPr/>
        <a:lstStyle/>
        <a:p>
          <a:r>
            <a:rPr lang="en-GB"/>
            <a:t>07</a:t>
          </a:r>
          <a:endParaRPr lang="en-GB" dirty="0"/>
        </a:p>
      </dgm:t>
    </dgm:pt>
    <dgm:pt modelId="{55371765-99F0-5D47-88CD-F834DB32CC3A}">
      <dgm:prSet/>
      <dgm:spPr/>
      <dgm:t>
        <a:bodyPr/>
        <a:lstStyle/>
        <a:p>
          <a:r>
            <a:rPr lang="en-US" dirty="0"/>
            <a:t> </a:t>
          </a:r>
          <a:r>
            <a:rPr lang="en-GB" dirty="0"/>
            <a:t>Research Design:</a:t>
          </a:r>
          <a:br>
            <a:rPr lang="en-GB" dirty="0"/>
          </a:br>
          <a:r>
            <a:rPr lang="en-GB" dirty="0"/>
            <a:t>Strategies of Inquiry </a:t>
          </a:r>
          <a:endParaRPr lang="en-US" dirty="0"/>
        </a:p>
      </dgm:t>
    </dgm:pt>
    <dgm:pt modelId="{49D44CED-B6C7-BF42-94E7-E936691D2DB1}" type="parTrans" cxnId="{7C812EBF-648D-A847-BA70-AB232999FD30}">
      <dgm:prSet/>
      <dgm:spPr/>
      <dgm:t>
        <a:bodyPr/>
        <a:lstStyle/>
        <a:p>
          <a:endParaRPr lang="en-GB"/>
        </a:p>
      </dgm:t>
    </dgm:pt>
    <dgm:pt modelId="{580BCEDF-6C82-0141-B7C6-1495466A78A6}" type="sibTrans" cxnId="{7C812EBF-648D-A847-BA70-AB232999FD30}">
      <dgm:prSet phldrT="08" phldr="0"/>
      <dgm:spPr/>
      <dgm:t>
        <a:bodyPr/>
        <a:lstStyle/>
        <a:p>
          <a:r>
            <a:rPr lang="en-GB"/>
            <a:t>08</a:t>
          </a:r>
        </a:p>
      </dgm:t>
    </dgm:pt>
    <dgm:pt modelId="{38B02375-B142-0049-A696-F1360FFEB2FD}" type="pres">
      <dgm:prSet presAssocID="{EB3FF0AE-760B-4DA1-99F9-175EF9549834}" presName="Name0" presStyleCnt="0">
        <dgm:presLayoutVars>
          <dgm:animLvl val="lvl"/>
          <dgm:resizeHandles val="exact"/>
        </dgm:presLayoutVars>
      </dgm:prSet>
      <dgm:spPr/>
    </dgm:pt>
    <dgm:pt modelId="{46B51783-43E1-A444-A6F8-C8AA754FFBEF}" type="pres">
      <dgm:prSet presAssocID="{6FBC595D-B2DD-4794-AD4E-C82821B59BB9}" presName="compositeNode" presStyleCnt="0">
        <dgm:presLayoutVars>
          <dgm:bulletEnabled val="1"/>
        </dgm:presLayoutVars>
      </dgm:prSet>
      <dgm:spPr/>
    </dgm:pt>
    <dgm:pt modelId="{6B5E1AC1-DFB0-E548-8153-7E78D3915CD9}" type="pres">
      <dgm:prSet presAssocID="{6FBC595D-B2DD-4794-AD4E-C82821B59BB9}" presName="bgRect" presStyleLbl="alignNode1" presStyleIdx="0" presStyleCnt="8"/>
      <dgm:spPr/>
    </dgm:pt>
    <dgm:pt modelId="{604A0046-F2B9-4A41-8CB2-9F80EC45755A}" type="pres">
      <dgm:prSet presAssocID="{F33C6474-5269-4F52-B7A2-1328317BA00C}" presName="sibTransNodeRect" presStyleLbl="alignNode1" presStyleIdx="0" presStyleCnt="8" custScaleY="10763">
        <dgm:presLayoutVars>
          <dgm:chMax val="0"/>
          <dgm:bulletEnabled val="1"/>
        </dgm:presLayoutVars>
      </dgm:prSet>
      <dgm:spPr/>
    </dgm:pt>
    <dgm:pt modelId="{B685D2CA-D628-CA45-A1EA-E74CA97E764D}" type="pres">
      <dgm:prSet presAssocID="{6FBC595D-B2DD-4794-AD4E-C82821B59BB9}" presName="nodeRect" presStyleLbl="alignNode1" presStyleIdx="0" presStyleCnt="8">
        <dgm:presLayoutVars>
          <dgm:bulletEnabled val="1"/>
        </dgm:presLayoutVars>
      </dgm:prSet>
      <dgm:spPr/>
    </dgm:pt>
    <dgm:pt modelId="{490B3F4D-5053-5044-9E3F-574AEAE5F9D8}" type="pres">
      <dgm:prSet presAssocID="{F33C6474-5269-4F52-B7A2-1328317BA00C}" presName="sibTrans" presStyleCnt="0"/>
      <dgm:spPr/>
    </dgm:pt>
    <dgm:pt modelId="{B7D15AA8-736B-6F4E-9984-593E80A4EEE9}" type="pres">
      <dgm:prSet presAssocID="{C04613A4-BB4E-4003-8640-2E09027FDA5E}" presName="compositeNode" presStyleCnt="0">
        <dgm:presLayoutVars>
          <dgm:bulletEnabled val="1"/>
        </dgm:presLayoutVars>
      </dgm:prSet>
      <dgm:spPr/>
    </dgm:pt>
    <dgm:pt modelId="{A8126FB0-F1EF-DB43-AEB2-BDD46C13CABC}" type="pres">
      <dgm:prSet presAssocID="{C04613A4-BB4E-4003-8640-2E09027FDA5E}" presName="bgRect" presStyleLbl="alignNode1" presStyleIdx="1" presStyleCnt="8"/>
      <dgm:spPr/>
    </dgm:pt>
    <dgm:pt modelId="{4F36C1A1-11F3-3A4E-8CA3-0BC9A8D4AE43}" type="pres">
      <dgm:prSet presAssocID="{ED89118D-887C-412E-AD75-89401206A9E1}" presName="sibTransNodeRect" presStyleLbl="alignNode1" presStyleIdx="1" presStyleCnt="8" custFlipVert="1" custScaleY="15468">
        <dgm:presLayoutVars>
          <dgm:chMax val="0"/>
          <dgm:bulletEnabled val="1"/>
        </dgm:presLayoutVars>
      </dgm:prSet>
      <dgm:spPr/>
    </dgm:pt>
    <dgm:pt modelId="{34EE7F1C-D0BA-F54D-8C60-82DED6499918}" type="pres">
      <dgm:prSet presAssocID="{C04613A4-BB4E-4003-8640-2E09027FDA5E}" presName="nodeRect" presStyleLbl="alignNode1" presStyleIdx="1" presStyleCnt="8">
        <dgm:presLayoutVars>
          <dgm:bulletEnabled val="1"/>
        </dgm:presLayoutVars>
      </dgm:prSet>
      <dgm:spPr/>
    </dgm:pt>
    <dgm:pt modelId="{560C68DB-43F2-A447-961C-61AAD7D517A7}" type="pres">
      <dgm:prSet presAssocID="{ED89118D-887C-412E-AD75-89401206A9E1}" presName="sibTrans" presStyleCnt="0"/>
      <dgm:spPr/>
    </dgm:pt>
    <dgm:pt modelId="{EE5960C4-4690-2A4B-BD9F-BFD1C688D305}" type="pres">
      <dgm:prSet presAssocID="{86C9A865-75F1-40A3-97AB-F18D03629DFC}" presName="compositeNode" presStyleCnt="0">
        <dgm:presLayoutVars>
          <dgm:bulletEnabled val="1"/>
        </dgm:presLayoutVars>
      </dgm:prSet>
      <dgm:spPr/>
    </dgm:pt>
    <dgm:pt modelId="{ED672B1F-4C4A-124D-A852-68FDCE35AF8B}" type="pres">
      <dgm:prSet presAssocID="{86C9A865-75F1-40A3-97AB-F18D03629DFC}" presName="bgRect" presStyleLbl="alignNode1" presStyleIdx="2" presStyleCnt="8" custScaleY="111693" custLinFactNeighborX="1049" custLinFactNeighborY="6925"/>
      <dgm:spPr/>
    </dgm:pt>
    <dgm:pt modelId="{F8938A96-6B44-314A-AC9C-11A45DFD2CD9}" type="pres">
      <dgm:prSet presAssocID="{63ED0881-3BD2-45B5-A144-BF948137893F}" presName="sibTransNodeRect" presStyleLbl="alignNode1" presStyleIdx="2" presStyleCnt="8">
        <dgm:presLayoutVars>
          <dgm:chMax val="0"/>
          <dgm:bulletEnabled val="1"/>
        </dgm:presLayoutVars>
      </dgm:prSet>
      <dgm:spPr/>
    </dgm:pt>
    <dgm:pt modelId="{BE36AD92-4786-B74E-8785-8554A64ADCAD}" type="pres">
      <dgm:prSet presAssocID="{86C9A865-75F1-40A3-97AB-F18D03629DFC}" presName="nodeRect" presStyleLbl="alignNode1" presStyleIdx="2" presStyleCnt="8">
        <dgm:presLayoutVars>
          <dgm:bulletEnabled val="1"/>
        </dgm:presLayoutVars>
      </dgm:prSet>
      <dgm:spPr/>
    </dgm:pt>
    <dgm:pt modelId="{3C8F3EE2-4C61-EB4C-9510-04FA3E934100}" type="pres">
      <dgm:prSet presAssocID="{63ED0881-3BD2-45B5-A144-BF948137893F}" presName="sibTrans" presStyleCnt="0"/>
      <dgm:spPr/>
    </dgm:pt>
    <dgm:pt modelId="{15CEA9A1-26BD-9F4D-9AE8-E1C585626904}" type="pres">
      <dgm:prSet presAssocID="{25E19781-A714-4467-8711-F35D0F23A5FC}" presName="compositeNode" presStyleCnt="0">
        <dgm:presLayoutVars>
          <dgm:bulletEnabled val="1"/>
        </dgm:presLayoutVars>
      </dgm:prSet>
      <dgm:spPr/>
    </dgm:pt>
    <dgm:pt modelId="{DB8A9ACC-E160-D04C-8469-B6283E90D0E3}" type="pres">
      <dgm:prSet presAssocID="{25E19781-A714-4467-8711-F35D0F23A5FC}" presName="bgRect" presStyleLbl="alignNode1" presStyleIdx="3" presStyleCnt="8" custScaleY="105257"/>
      <dgm:spPr/>
    </dgm:pt>
    <dgm:pt modelId="{3B3A83F1-A42D-2A4E-8C90-C3FA5CF3652D}" type="pres">
      <dgm:prSet presAssocID="{6C47C219-63AB-47C5-A8B8-5855F7242509}" presName="sibTransNodeRect" presStyleLbl="alignNode1" presStyleIdx="3" presStyleCnt="8">
        <dgm:presLayoutVars>
          <dgm:chMax val="0"/>
          <dgm:bulletEnabled val="1"/>
        </dgm:presLayoutVars>
      </dgm:prSet>
      <dgm:spPr/>
    </dgm:pt>
    <dgm:pt modelId="{00088B41-266B-F240-A244-0B5FCC82B52D}" type="pres">
      <dgm:prSet presAssocID="{25E19781-A714-4467-8711-F35D0F23A5FC}" presName="nodeRect" presStyleLbl="alignNode1" presStyleIdx="3" presStyleCnt="8">
        <dgm:presLayoutVars>
          <dgm:bulletEnabled val="1"/>
        </dgm:presLayoutVars>
      </dgm:prSet>
      <dgm:spPr/>
    </dgm:pt>
    <dgm:pt modelId="{435291C9-C22C-4D4F-ABF3-DDE290F5E4C7}" type="pres">
      <dgm:prSet presAssocID="{6C47C219-63AB-47C5-A8B8-5855F7242509}" presName="sibTrans" presStyleCnt="0"/>
      <dgm:spPr/>
    </dgm:pt>
    <dgm:pt modelId="{E60F675D-B1B2-E64E-B5B1-FB0C8A14E2BC}" type="pres">
      <dgm:prSet presAssocID="{F0C6CF75-DFB5-CE4B-8F35-8DDEE9F24D67}" presName="compositeNode" presStyleCnt="0">
        <dgm:presLayoutVars>
          <dgm:bulletEnabled val="1"/>
        </dgm:presLayoutVars>
      </dgm:prSet>
      <dgm:spPr/>
    </dgm:pt>
    <dgm:pt modelId="{4CF4606F-03A9-1445-AC18-CC98FD297ECC}" type="pres">
      <dgm:prSet presAssocID="{F0C6CF75-DFB5-CE4B-8F35-8DDEE9F24D67}" presName="bgRect" presStyleLbl="alignNode1" presStyleIdx="4" presStyleCnt="8"/>
      <dgm:spPr/>
    </dgm:pt>
    <dgm:pt modelId="{977515F2-C5CC-A243-B1A4-B1B171CD0D36}" type="pres">
      <dgm:prSet presAssocID="{4C43D612-6538-EE4A-B0D2-7335147B7A6E}" presName="sibTransNodeRect" presStyleLbl="alignNode1" presStyleIdx="4" presStyleCnt="8">
        <dgm:presLayoutVars>
          <dgm:chMax val="0"/>
          <dgm:bulletEnabled val="1"/>
        </dgm:presLayoutVars>
      </dgm:prSet>
      <dgm:spPr/>
    </dgm:pt>
    <dgm:pt modelId="{0BC72A63-C23E-0B4B-B6D0-BDE29C3E483D}" type="pres">
      <dgm:prSet presAssocID="{F0C6CF75-DFB5-CE4B-8F35-8DDEE9F24D67}" presName="nodeRect" presStyleLbl="alignNode1" presStyleIdx="4" presStyleCnt="8">
        <dgm:presLayoutVars>
          <dgm:bulletEnabled val="1"/>
        </dgm:presLayoutVars>
      </dgm:prSet>
      <dgm:spPr/>
    </dgm:pt>
    <dgm:pt modelId="{73FC9016-EEBA-6C4A-AF37-26E69127DF0B}" type="pres">
      <dgm:prSet presAssocID="{4C43D612-6538-EE4A-B0D2-7335147B7A6E}" presName="sibTrans" presStyleCnt="0"/>
      <dgm:spPr/>
    </dgm:pt>
    <dgm:pt modelId="{0E824E06-1170-F348-86E1-C466BB3525D2}" type="pres">
      <dgm:prSet presAssocID="{0C43BC65-72F6-1F4B-BEB2-6547B58D64B3}" presName="compositeNode" presStyleCnt="0">
        <dgm:presLayoutVars>
          <dgm:bulletEnabled val="1"/>
        </dgm:presLayoutVars>
      </dgm:prSet>
      <dgm:spPr/>
    </dgm:pt>
    <dgm:pt modelId="{DE0C93E8-5481-EB44-94B9-3DADF5E9092A}" type="pres">
      <dgm:prSet presAssocID="{0C43BC65-72F6-1F4B-BEB2-6547B58D64B3}" presName="bgRect" presStyleLbl="alignNode1" presStyleIdx="5" presStyleCnt="8"/>
      <dgm:spPr/>
    </dgm:pt>
    <dgm:pt modelId="{0CECAF16-D21A-234F-B6B3-604A11D0C9B5}" type="pres">
      <dgm:prSet presAssocID="{A3D07756-B653-454B-9202-0EB2A5E8C78F}" presName="sibTransNodeRect" presStyleLbl="alignNode1" presStyleIdx="5" presStyleCnt="8">
        <dgm:presLayoutVars>
          <dgm:chMax val="0"/>
          <dgm:bulletEnabled val="1"/>
        </dgm:presLayoutVars>
      </dgm:prSet>
      <dgm:spPr/>
    </dgm:pt>
    <dgm:pt modelId="{A5699446-5744-6345-91C2-7426D71C1FDC}" type="pres">
      <dgm:prSet presAssocID="{0C43BC65-72F6-1F4B-BEB2-6547B58D64B3}" presName="nodeRect" presStyleLbl="alignNode1" presStyleIdx="5" presStyleCnt="8">
        <dgm:presLayoutVars>
          <dgm:bulletEnabled val="1"/>
        </dgm:presLayoutVars>
      </dgm:prSet>
      <dgm:spPr/>
    </dgm:pt>
    <dgm:pt modelId="{A258ACBD-2186-0544-ADFE-DFDDA233D0A8}" type="pres">
      <dgm:prSet presAssocID="{A3D07756-B653-454B-9202-0EB2A5E8C78F}" presName="sibTrans" presStyleCnt="0"/>
      <dgm:spPr/>
    </dgm:pt>
    <dgm:pt modelId="{B7AE55DD-90C9-FF47-AE3B-7E3A58FA238D}" type="pres">
      <dgm:prSet presAssocID="{91F4DD5F-2A83-AE45-9185-E1FAD63CC065}" presName="compositeNode" presStyleCnt="0">
        <dgm:presLayoutVars>
          <dgm:bulletEnabled val="1"/>
        </dgm:presLayoutVars>
      </dgm:prSet>
      <dgm:spPr/>
    </dgm:pt>
    <dgm:pt modelId="{6C66CAD9-07C1-6C49-A5C3-1B1845DD7EF5}" type="pres">
      <dgm:prSet presAssocID="{91F4DD5F-2A83-AE45-9185-E1FAD63CC065}" presName="bgRect" presStyleLbl="alignNode1" presStyleIdx="6" presStyleCnt="8"/>
      <dgm:spPr/>
    </dgm:pt>
    <dgm:pt modelId="{0CB56F65-6044-814A-9ADB-EA40AB80C123}" type="pres">
      <dgm:prSet presAssocID="{BB5571A0-D66E-9F4C-93ED-F2DC316B5CE1}" presName="sibTransNodeRect" presStyleLbl="alignNode1" presStyleIdx="6" presStyleCnt="8">
        <dgm:presLayoutVars>
          <dgm:chMax val="0"/>
          <dgm:bulletEnabled val="1"/>
        </dgm:presLayoutVars>
      </dgm:prSet>
      <dgm:spPr/>
    </dgm:pt>
    <dgm:pt modelId="{9792D0F4-FC00-A346-A4FF-5B7071E987DB}" type="pres">
      <dgm:prSet presAssocID="{91F4DD5F-2A83-AE45-9185-E1FAD63CC065}" presName="nodeRect" presStyleLbl="alignNode1" presStyleIdx="6" presStyleCnt="8">
        <dgm:presLayoutVars>
          <dgm:bulletEnabled val="1"/>
        </dgm:presLayoutVars>
      </dgm:prSet>
      <dgm:spPr/>
    </dgm:pt>
    <dgm:pt modelId="{ED224FCC-9BB7-CA41-BA54-910141ACC0E7}" type="pres">
      <dgm:prSet presAssocID="{BB5571A0-D66E-9F4C-93ED-F2DC316B5CE1}" presName="sibTrans" presStyleCnt="0"/>
      <dgm:spPr/>
    </dgm:pt>
    <dgm:pt modelId="{0440940E-9BCB-6940-B5A2-704B2FACBEE3}" type="pres">
      <dgm:prSet presAssocID="{55371765-99F0-5D47-88CD-F834DB32CC3A}" presName="compositeNode" presStyleCnt="0">
        <dgm:presLayoutVars>
          <dgm:bulletEnabled val="1"/>
        </dgm:presLayoutVars>
      </dgm:prSet>
      <dgm:spPr/>
    </dgm:pt>
    <dgm:pt modelId="{E88C67E4-AEF3-3B46-A8FA-5F0FD99EE822}" type="pres">
      <dgm:prSet presAssocID="{55371765-99F0-5D47-88CD-F834DB32CC3A}" presName="bgRect" presStyleLbl="alignNode1" presStyleIdx="7" presStyleCnt="8"/>
      <dgm:spPr/>
    </dgm:pt>
    <dgm:pt modelId="{E75013B7-4B0E-2C41-AE37-1EF4EDC3C3C9}" type="pres">
      <dgm:prSet presAssocID="{580BCEDF-6C82-0141-B7C6-1495466A78A6}" presName="sibTransNodeRect" presStyleLbl="alignNode1" presStyleIdx="7" presStyleCnt="8">
        <dgm:presLayoutVars>
          <dgm:chMax val="0"/>
          <dgm:bulletEnabled val="1"/>
        </dgm:presLayoutVars>
      </dgm:prSet>
      <dgm:spPr/>
    </dgm:pt>
    <dgm:pt modelId="{64FA3482-783D-EA42-B7BE-5E102265EAD6}" type="pres">
      <dgm:prSet presAssocID="{55371765-99F0-5D47-88CD-F834DB32CC3A}" presName="nodeRect" presStyleLbl="alignNode1" presStyleIdx="7" presStyleCnt="8">
        <dgm:presLayoutVars>
          <dgm:bulletEnabled val="1"/>
        </dgm:presLayoutVars>
      </dgm:prSet>
      <dgm:spPr/>
    </dgm:pt>
  </dgm:ptLst>
  <dgm:cxnLst>
    <dgm:cxn modelId="{09547905-8B75-8645-BDD2-856D44FC2BA4}" type="presOf" srcId="{C04613A4-BB4E-4003-8640-2E09027FDA5E}" destId="{34EE7F1C-D0BA-F54D-8C60-82DED6499918}" srcOrd="1" destOrd="0" presId="urn:microsoft.com/office/officeart/2016/7/layout/LinearBlockProcessNumbered"/>
    <dgm:cxn modelId="{92348505-D43E-3342-ADB2-5CFBCAD28D43}" type="presOf" srcId="{55371765-99F0-5D47-88CD-F834DB32CC3A}" destId="{E88C67E4-AEF3-3B46-A8FA-5F0FD99EE822}" srcOrd="0" destOrd="0" presId="urn:microsoft.com/office/officeart/2016/7/layout/LinearBlockProcessNumbered"/>
    <dgm:cxn modelId="{CEF0070B-E8B2-5B4B-8255-2F8248248122}" type="presOf" srcId="{BB5571A0-D66E-9F4C-93ED-F2DC316B5CE1}" destId="{0CB56F65-6044-814A-9ADB-EA40AB80C123}" srcOrd="0" destOrd="0" presId="urn:microsoft.com/office/officeart/2016/7/layout/LinearBlockProcessNumbered"/>
    <dgm:cxn modelId="{C8AAA30C-EB72-5246-909E-6E2E2C137B6D}" type="presOf" srcId="{25E19781-A714-4467-8711-F35D0F23A5FC}" destId="{00088B41-266B-F240-A244-0B5FCC82B52D}" srcOrd="1" destOrd="0" presId="urn:microsoft.com/office/officeart/2016/7/layout/LinearBlockProcessNumbered"/>
    <dgm:cxn modelId="{43CE9425-14E9-407B-9F07-1A6EE3ABF41C}" srcId="{EB3FF0AE-760B-4DA1-99F9-175EF9549834}" destId="{86C9A865-75F1-40A3-97AB-F18D03629DFC}" srcOrd="2" destOrd="0" parTransId="{8D37A5C0-7992-4E6C-AF50-1E6ABABD3A2A}" sibTransId="{63ED0881-3BD2-45B5-A144-BF948137893F}"/>
    <dgm:cxn modelId="{E9A9BA36-749B-6B4A-A838-B467131228C5}" type="presOf" srcId="{A3D07756-B653-454B-9202-0EB2A5E8C78F}" destId="{0CECAF16-D21A-234F-B6B3-604A11D0C9B5}" srcOrd="0" destOrd="0" presId="urn:microsoft.com/office/officeart/2016/7/layout/LinearBlockProcessNumbered"/>
    <dgm:cxn modelId="{B888F365-42C7-3E40-A8E5-B2C6B3BC95D8}" type="presOf" srcId="{91F4DD5F-2A83-AE45-9185-E1FAD63CC065}" destId="{6C66CAD9-07C1-6C49-A5C3-1B1845DD7EF5}" srcOrd="0" destOrd="0" presId="urn:microsoft.com/office/officeart/2016/7/layout/LinearBlockProcessNumbered"/>
    <dgm:cxn modelId="{B9BF1F46-F2CE-054B-95CE-4230C1DA4997}" type="presOf" srcId="{25E19781-A714-4467-8711-F35D0F23A5FC}" destId="{DB8A9ACC-E160-D04C-8469-B6283E90D0E3}" srcOrd="0" destOrd="0" presId="urn:microsoft.com/office/officeart/2016/7/layout/LinearBlockProcessNumbered"/>
    <dgm:cxn modelId="{14A4E14F-8A59-8D46-A2E7-83269726470A}" type="presOf" srcId="{C04613A4-BB4E-4003-8640-2E09027FDA5E}" destId="{A8126FB0-F1EF-DB43-AEB2-BDD46C13CABC}" srcOrd="0" destOrd="0" presId="urn:microsoft.com/office/officeart/2016/7/layout/LinearBlockProcessNumbered"/>
    <dgm:cxn modelId="{CF92E755-36C0-4A43-A013-2EA1BF724BE0}" type="presOf" srcId="{ED89118D-887C-412E-AD75-89401206A9E1}" destId="{4F36C1A1-11F3-3A4E-8CA3-0BC9A8D4AE43}" srcOrd="0" destOrd="0" presId="urn:microsoft.com/office/officeart/2016/7/layout/LinearBlockProcessNumbered"/>
    <dgm:cxn modelId="{56C4FD56-613F-9749-A4C1-4DEE34C6D3B7}" type="presOf" srcId="{6FBC595D-B2DD-4794-AD4E-C82821B59BB9}" destId="{B685D2CA-D628-CA45-A1EA-E74CA97E764D}" srcOrd="1" destOrd="0" presId="urn:microsoft.com/office/officeart/2016/7/layout/LinearBlockProcessNumbered"/>
    <dgm:cxn modelId="{B79B437A-A768-DD4F-B5BC-B08FBB939114}" srcId="{EB3FF0AE-760B-4DA1-99F9-175EF9549834}" destId="{0C43BC65-72F6-1F4B-BEB2-6547B58D64B3}" srcOrd="5" destOrd="0" parTransId="{A3E33351-69F3-AF4C-8707-BC8A4D571017}" sibTransId="{A3D07756-B653-454B-9202-0EB2A5E8C78F}"/>
    <dgm:cxn modelId="{92FD737F-1993-334D-9A26-6E03529032F9}" type="presOf" srcId="{6C47C219-63AB-47C5-A8B8-5855F7242509}" destId="{3B3A83F1-A42D-2A4E-8C90-C3FA5CF3652D}" srcOrd="0" destOrd="0" presId="urn:microsoft.com/office/officeart/2016/7/layout/LinearBlockProcessNumbered"/>
    <dgm:cxn modelId="{EE590882-E8DB-D841-867A-3A7956C12BC1}" type="presOf" srcId="{0C43BC65-72F6-1F4B-BEB2-6547B58D64B3}" destId="{A5699446-5744-6345-91C2-7426D71C1FDC}" srcOrd="1" destOrd="0" presId="urn:microsoft.com/office/officeart/2016/7/layout/LinearBlockProcessNumbered"/>
    <dgm:cxn modelId="{87422585-ECCE-1548-BAF0-285DDA9A3633}" type="presOf" srcId="{F33C6474-5269-4F52-B7A2-1328317BA00C}" destId="{604A0046-F2B9-4A41-8CB2-9F80EC45755A}" srcOrd="0" destOrd="0" presId="urn:microsoft.com/office/officeart/2016/7/layout/LinearBlockProcessNumbered"/>
    <dgm:cxn modelId="{B1C9298A-63C7-487F-AE26-3429490ADFB9}" srcId="{EB3FF0AE-760B-4DA1-99F9-175EF9549834}" destId="{6FBC595D-B2DD-4794-AD4E-C82821B59BB9}" srcOrd="0" destOrd="0" parTransId="{920C697E-A5D2-4C52-B54A-8BC0D84C9A5F}" sibTransId="{F33C6474-5269-4F52-B7A2-1328317BA00C}"/>
    <dgm:cxn modelId="{862C6F8F-B785-D24F-98DE-0077F78A90DC}" type="presOf" srcId="{6FBC595D-B2DD-4794-AD4E-C82821B59BB9}" destId="{6B5E1AC1-DFB0-E548-8153-7E78D3915CD9}" srcOrd="0" destOrd="0" presId="urn:microsoft.com/office/officeart/2016/7/layout/LinearBlockProcessNumbered"/>
    <dgm:cxn modelId="{B3FB039A-5982-4224-8A6F-DD2BF41F9F25}" srcId="{EB3FF0AE-760B-4DA1-99F9-175EF9549834}" destId="{C04613A4-BB4E-4003-8640-2E09027FDA5E}" srcOrd="1" destOrd="0" parTransId="{100B70D3-0040-43BD-9CA6-D2CAED9B6505}" sibTransId="{ED89118D-887C-412E-AD75-89401206A9E1}"/>
    <dgm:cxn modelId="{967D1CAC-61FC-BE4B-898F-712989F17770}" type="presOf" srcId="{86C9A865-75F1-40A3-97AB-F18D03629DFC}" destId="{ED672B1F-4C4A-124D-A852-68FDCE35AF8B}" srcOrd="0" destOrd="0" presId="urn:microsoft.com/office/officeart/2016/7/layout/LinearBlockProcessNumbered"/>
    <dgm:cxn modelId="{6B8FF7B4-7D95-1143-A484-1BF9D4ABF1F8}" type="presOf" srcId="{63ED0881-3BD2-45B5-A144-BF948137893F}" destId="{F8938A96-6B44-314A-AC9C-11A45DFD2CD9}" srcOrd="0" destOrd="0" presId="urn:microsoft.com/office/officeart/2016/7/layout/LinearBlockProcessNumbered"/>
    <dgm:cxn modelId="{2FD05EBD-8943-7B46-B69C-DADC608A4ECB}" type="presOf" srcId="{F0C6CF75-DFB5-CE4B-8F35-8DDEE9F24D67}" destId="{4CF4606F-03A9-1445-AC18-CC98FD297ECC}" srcOrd="0" destOrd="0" presId="urn:microsoft.com/office/officeart/2016/7/layout/LinearBlockProcessNumbered"/>
    <dgm:cxn modelId="{7C812EBF-648D-A847-BA70-AB232999FD30}" srcId="{EB3FF0AE-760B-4DA1-99F9-175EF9549834}" destId="{55371765-99F0-5D47-88CD-F834DB32CC3A}" srcOrd="7" destOrd="0" parTransId="{49D44CED-B6C7-BF42-94E7-E936691D2DB1}" sibTransId="{580BCEDF-6C82-0141-B7C6-1495466A78A6}"/>
    <dgm:cxn modelId="{A8BA05C3-3F79-1345-A7DA-7603B7C44E0C}" type="presOf" srcId="{0C43BC65-72F6-1F4B-BEB2-6547B58D64B3}" destId="{DE0C93E8-5481-EB44-94B9-3DADF5E9092A}" srcOrd="0" destOrd="0" presId="urn:microsoft.com/office/officeart/2016/7/layout/LinearBlockProcessNumbered"/>
    <dgm:cxn modelId="{CBCF7CCA-36B6-4440-BAD1-01FACED95467}" type="presOf" srcId="{4C43D612-6538-EE4A-B0D2-7335147B7A6E}" destId="{977515F2-C5CC-A243-B1A4-B1B171CD0D36}" srcOrd="0" destOrd="0" presId="urn:microsoft.com/office/officeart/2016/7/layout/LinearBlockProcessNumbered"/>
    <dgm:cxn modelId="{D083E1CB-94E5-E448-9330-E40C2E2B4BD8}" type="presOf" srcId="{55371765-99F0-5D47-88CD-F834DB32CC3A}" destId="{64FA3482-783D-EA42-B7BE-5E102265EAD6}" srcOrd="1" destOrd="0" presId="urn:microsoft.com/office/officeart/2016/7/layout/LinearBlockProcessNumbered"/>
    <dgm:cxn modelId="{369FCCCC-F82C-364A-BC4D-D5C85066D445}" type="presOf" srcId="{F0C6CF75-DFB5-CE4B-8F35-8DDEE9F24D67}" destId="{0BC72A63-C23E-0B4B-B6D0-BDE29C3E483D}" srcOrd="1" destOrd="0" presId="urn:microsoft.com/office/officeart/2016/7/layout/LinearBlockProcessNumbered"/>
    <dgm:cxn modelId="{E2C34CD2-ED15-4F13-9282-831FAF574B02}" srcId="{EB3FF0AE-760B-4DA1-99F9-175EF9549834}" destId="{25E19781-A714-4467-8711-F35D0F23A5FC}" srcOrd="3" destOrd="0" parTransId="{3566E7CE-6289-4A11-9B92-B2E86827AAA5}" sibTransId="{6C47C219-63AB-47C5-A8B8-5855F7242509}"/>
    <dgm:cxn modelId="{B2449FD8-B4B2-8D47-9FAA-7260FA01F1FC}" srcId="{EB3FF0AE-760B-4DA1-99F9-175EF9549834}" destId="{91F4DD5F-2A83-AE45-9185-E1FAD63CC065}" srcOrd="6" destOrd="0" parTransId="{C04C962A-10B5-E641-97D0-618A1EE35908}" sibTransId="{BB5571A0-D66E-9F4C-93ED-F2DC316B5CE1}"/>
    <dgm:cxn modelId="{191334E4-9966-2341-8B28-1E17CA21D60E}" type="presOf" srcId="{86C9A865-75F1-40A3-97AB-F18D03629DFC}" destId="{BE36AD92-4786-B74E-8785-8554A64ADCAD}" srcOrd="1" destOrd="0" presId="urn:microsoft.com/office/officeart/2016/7/layout/LinearBlockProcessNumbered"/>
    <dgm:cxn modelId="{BF287AE8-DA6B-B24B-9ED4-E10C49ACB8AC}" type="presOf" srcId="{580BCEDF-6C82-0141-B7C6-1495466A78A6}" destId="{E75013B7-4B0E-2C41-AE37-1EF4EDC3C3C9}" srcOrd="0" destOrd="0" presId="urn:microsoft.com/office/officeart/2016/7/layout/LinearBlockProcessNumbered"/>
    <dgm:cxn modelId="{6C181FEB-5A73-0D49-9844-9D78B74814E9}" type="presOf" srcId="{EB3FF0AE-760B-4DA1-99F9-175EF9549834}" destId="{38B02375-B142-0049-A696-F1360FFEB2FD}" srcOrd="0" destOrd="0" presId="urn:microsoft.com/office/officeart/2016/7/layout/LinearBlockProcessNumbered"/>
    <dgm:cxn modelId="{9781D4EF-5444-744D-91D3-5EA55AD79E2C}" srcId="{EB3FF0AE-760B-4DA1-99F9-175EF9549834}" destId="{F0C6CF75-DFB5-CE4B-8F35-8DDEE9F24D67}" srcOrd="4" destOrd="0" parTransId="{09CEFC4E-2D93-1F4A-B170-FC4AB8F0E211}" sibTransId="{4C43D612-6538-EE4A-B0D2-7335147B7A6E}"/>
    <dgm:cxn modelId="{E8B6DDFD-212C-C145-84A8-6D66B3D7AE57}" type="presOf" srcId="{91F4DD5F-2A83-AE45-9185-E1FAD63CC065}" destId="{9792D0F4-FC00-A346-A4FF-5B7071E987DB}" srcOrd="1" destOrd="0" presId="urn:microsoft.com/office/officeart/2016/7/layout/LinearBlockProcessNumbered"/>
    <dgm:cxn modelId="{A81CA036-1F04-714C-9681-EA32EB4118EF}" type="presParOf" srcId="{38B02375-B142-0049-A696-F1360FFEB2FD}" destId="{46B51783-43E1-A444-A6F8-C8AA754FFBEF}" srcOrd="0" destOrd="0" presId="urn:microsoft.com/office/officeart/2016/7/layout/LinearBlockProcessNumbered"/>
    <dgm:cxn modelId="{0F7BBB76-BDD2-1A45-9E03-06E14E0E887F}" type="presParOf" srcId="{46B51783-43E1-A444-A6F8-C8AA754FFBEF}" destId="{6B5E1AC1-DFB0-E548-8153-7E78D3915CD9}" srcOrd="0" destOrd="0" presId="urn:microsoft.com/office/officeart/2016/7/layout/LinearBlockProcessNumbered"/>
    <dgm:cxn modelId="{A3A00876-112D-C94A-8198-7605C94FAD05}" type="presParOf" srcId="{46B51783-43E1-A444-A6F8-C8AA754FFBEF}" destId="{604A0046-F2B9-4A41-8CB2-9F80EC45755A}" srcOrd="1" destOrd="0" presId="urn:microsoft.com/office/officeart/2016/7/layout/LinearBlockProcessNumbered"/>
    <dgm:cxn modelId="{7103BD8F-3769-2C49-97DC-DFCBA9A35C56}" type="presParOf" srcId="{46B51783-43E1-A444-A6F8-C8AA754FFBEF}" destId="{B685D2CA-D628-CA45-A1EA-E74CA97E764D}" srcOrd="2" destOrd="0" presId="urn:microsoft.com/office/officeart/2016/7/layout/LinearBlockProcessNumbered"/>
    <dgm:cxn modelId="{2553A077-941B-8348-BA78-F4D0255F2DDB}" type="presParOf" srcId="{38B02375-B142-0049-A696-F1360FFEB2FD}" destId="{490B3F4D-5053-5044-9E3F-574AEAE5F9D8}" srcOrd="1" destOrd="0" presId="urn:microsoft.com/office/officeart/2016/7/layout/LinearBlockProcessNumbered"/>
    <dgm:cxn modelId="{593ACEF1-C199-3C4D-98C5-6556222B5842}" type="presParOf" srcId="{38B02375-B142-0049-A696-F1360FFEB2FD}" destId="{B7D15AA8-736B-6F4E-9984-593E80A4EEE9}" srcOrd="2" destOrd="0" presId="urn:microsoft.com/office/officeart/2016/7/layout/LinearBlockProcessNumbered"/>
    <dgm:cxn modelId="{7988D231-C624-1243-ACA0-CB7CC2A1D901}" type="presParOf" srcId="{B7D15AA8-736B-6F4E-9984-593E80A4EEE9}" destId="{A8126FB0-F1EF-DB43-AEB2-BDD46C13CABC}" srcOrd="0" destOrd="0" presId="urn:microsoft.com/office/officeart/2016/7/layout/LinearBlockProcessNumbered"/>
    <dgm:cxn modelId="{D78D30E1-F5C4-B940-900A-8966C04E6DE3}" type="presParOf" srcId="{B7D15AA8-736B-6F4E-9984-593E80A4EEE9}" destId="{4F36C1A1-11F3-3A4E-8CA3-0BC9A8D4AE43}" srcOrd="1" destOrd="0" presId="urn:microsoft.com/office/officeart/2016/7/layout/LinearBlockProcessNumbered"/>
    <dgm:cxn modelId="{BAAE49FE-91A0-974D-B4AC-D8329B78C88E}" type="presParOf" srcId="{B7D15AA8-736B-6F4E-9984-593E80A4EEE9}" destId="{34EE7F1C-D0BA-F54D-8C60-82DED6499918}" srcOrd="2" destOrd="0" presId="urn:microsoft.com/office/officeart/2016/7/layout/LinearBlockProcessNumbered"/>
    <dgm:cxn modelId="{9BC379F8-2341-CF48-86E9-45A28764DF67}" type="presParOf" srcId="{38B02375-B142-0049-A696-F1360FFEB2FD}" destId="{560C68DB-43F2-A447-961C-61AAD7D517A7}" srcOrd="3" destOrd="0" presId="urn:microsoft.com/office/officeart/2016/7/layout/LinearBlockProcessNumbered"/>
    <dgm:cxn modelId="{4EFD9D76-C17B-0F42-88A0-C2F9CA6311A6}" type="presParOf" srcId="{38B02375-B142-0049-A696-F1360FFEB2FD}" destId="{EE5960C4-4690-2A4B-BD9F-BFD1C688D305}" srcOrd="4" destOrd="0" presId="urn:microsoft.com/office/officeart/2016/7/layout/LinearBlockProcessNumbered"/>
    <dgm:cxn modelId="{CB38840C-FE1B-814B-A179-28DAB2DD513C}" type="presParOf" srcId="{EE5960C4-4690-2A4B-BD9F-BFD1C688D305}" destId="{ED672B1F-4C4A-124D-A852-68FDCE35AF8B}" srcOrd="0" destOrd="0" presId="urn:microsoft.com/office/officeart/2016/7/layout/LinearBlockProcessNumbered"/>
    <dgm:cxn modelId="{0783D7A5-F2E6-AB44-9078-0E8CF16F6A2F}" type="presParOf" srcId="{EE5960C4-4690-2A4B-BD9F-BFD1C688D305}" destId="{F8938A96-6B44-314A-AC9C-11A45DFD2CD9}" srcOrd="1" destOrd="0" presId="urn:microsoft.com/office/officeart/2016/7/layout/LinearBlockProcessNumbered"/>
    <dgm:cxn modelId="{97638F40-B009-1B41-9B4A-F62467AF102C}" type="presParOf" srcId="{EE5960C4-4690-2A4B-BD9F-BFD1C688D305}" destId="{BE36AD92-4786-B74E-8785-8554A64ADCAD}" srcOrd="2" destOrd="0" presId="urn:microsoft.com/office/officeart/2016/7/layout/LinearBlockProcessNumbered"/>
    <dgm:cxn modelId="{404E11A4-2EF2-5149-87B7-109D07D22F21}" type="presParOf" srcId="{38B02375-B142-0049-A696-F1360FFEB2FD}" destId="{3C8F3EE2-4C61-EB4C-9510-04FA3E934100}" srcOrd="5" destOrd="0" presId="urn:microsoft.com/office/officeart/2016/7/layout/LinearBlockProcessNumbered"/>
    <dgm:cxn modelId="{B6DF3178-F87D-CD4D-832A-918332070491}" type="presParOf" srcId="{38B02375-B142-0049-A696-F1360FFEB2FD}" destId="{15CEA9A1-26BD-9F4D-9AE8-E1C585626904}" srcOrd="6" destOrd="0" presId="urn:microsoft.com/office/officeart/2016/7/layout/LinearBlockProcessNumbered"/>
    <dgm:cxn modelId="{EADFBF55-8E59-2646-A72D-B0A151FBFE52}" type="presParOf" srcId="{15CEA9A1-26BD-9F4D-9AE8-E1C585626904}" destId="{DB8A9ACC-E160-D04C-8469-B6283E90D0E3}" srcOrd="0" destOrd="0" presId="urn:microsoft.com/office/officeart/2016/7/layout/LinearBlockProcessNumbered"/>
    <dgm:cxn modelId="{5ECE54A9-7304-7940-8632-899587AEF0DE}" type="presParOf" srcId="{15CEA9A1-26BD-9F4D-9AE8-E1C585626904}" destId="{3B3A83F1-A42D-2A4E-8C90-C3FA5CF3652D}" srcOrd="1" destOrd="0" presId="urn:microsoft.com/office/officeart/2016/7/layout/LinearBlockProcessNumbered"/>
    <dgm:cxn modelId="{8F36C910-D709-C448-A296-40056AB5C1CA}" type="presParOf" srcId="{15CEA9A1-26BD-9F4D-9AE8-E1C585626904}" destId="{00088B41-266B-F240-A244-0B5FCC82B52D}" srcOrd="2" destOrd="0" presId="urn:microsoft.com/office/officeart/2016/7/layout/LinearBlockProcessNumbered"/>
    <dgm:cxn modelId="{95861D31-C454-CF40-9C36-72CA00D9B1F0}" type="presParOf" srcId="{38B02375-B142-0049-A696-F1360FFEB2FD}" destId="{435291C9-C22C-4D4F-ABF3-DDE290F5E4C7}" srcOrd="7" destOrd="0" presId="urn:microsoft.com/office/officeart/2016/7/layout/LinearBlockProcessNumbered"/>
    <dgm:cxn modelId="{798272B0-5A8F-F54C-892E-0FCA700B0CCE}" type="presParOf" srcId="{38B02375-B142-0049-A696-F1360FFEB2FD}" destId="{E60F675D-B1B2-E64E-B5B1-FB0C8A14E2BC}" srcOrd="8" destOrd="0" presId="urn:microsoft.com/office/officeart/2016/7/layout/LinearBlockProcessNumbered"/>
    <dgm:cxn modelId="{AE2C7340-3344-C640-8A34-61FE47708263}" type="presParOf" srcId="{E60F675D-B1B2-E64E-B5B1-FB0C8A14E2BC}" destId="{4CF4606F-03A9-1445-AC18-CC98FD297ECC}" srcOrd="0" destOrd="0" presId="urn:microsoft.com/office/officeart/2016/7/layout/LinearBlockProcessNumbered"/>
    <dgm:cxn modelId="{007E0E97-07F3-0E4E-9CDE-4EC85981A4F9}" type="presParOf" srcId="{E60F675D-B1B2-E64E-B5B1-FB0C8A14E2BC}" destId="{977515F2-C5CC-A243-B1A4-B1B171CD0D36}" srcOrd="1" destOrd="0" presId="urn:microsoft.com/office/officeart/2016/7/layout/LinearBlockProcessNumbered"/>
    <dgm:cxn modelId="{D0F604F9-0BC0-F140-9B66-AC7BCFFC0FEE}" type="presParOf" srcId="{E60F675D-B1B2-E64E-B5B1-FB0C8A14E2BC}" destId="{0BC72A63-C23E-0B4B-B6D0-BDE29C3E483D}" srcOrd="2" destOrd="0" presId="urn:microsoft.com/office/officeart/2016/7/layout/LinearBlockProcessNumbered"/>
    <dgm:cxn modelId="{0D229B9F-C349-2B45-824B-FEDD00ED4D90}" type="presParOf" srcId="{38B02375-B142-0049-A696-F1360FFEB2FD}" destId="{73FC9016-EEBA-6C4A-AF37-26E69127DF0B}" srcOrd="9" destOrd="0" presId="urn:microsoft.com/office/officeart/2016/7/layout/LinearBlockProcessNumbered"/>
    <dgm:cxn modelId="{872EEEC8-C044-5147-92A9-1229DD66B608}" type="presParOf" srcId="{38B02375-B142-0049-A696-F1360FFEB2FD}" destId="{0E824E06-1170-F348-86E1-C466BB3525D2}" srcOrd="10" destOrd="0" presId="urn:microsoft.com/office/officeart/2016/7/layout/LinearBlockProcessNumbered"/>
    <dgm:cxn modelId="{30A89EE8-A8D7-5C4C-8E68-0285E4F670CD}" type="presParOf" srcId="{0E824E06-1170-F348-86E1-C466BB3525D2}" destId="{DE0C93E8-5481-EB44-94B9-3DADF5E9092A}" srcOrd="0" destOrd="0" presId="urn:microsoft.com/office/officeart/2016/7/layout/LinearBlockProcessNumbered"/>
    <dgm:cxn modelId="{271B6FBE-C819-AD4C-8321-757D9C2AB729}" type="presParOf" srcId="{0E824E06-1170-F348-86E1-C466BB3525D2}" destId="{0CECAF16-D21A-234F-B6B3-604A11D0C9B5}" srcOrd="1" destOrd="0" presId="urn:microsoft.com/office/officeart/2016/7/layout/LinearBlockProcessNumbered"/>
    <dgm:cxn modelId="{BEEDAFDE-B990-8345-B821-77A0B82D536C}" type="presParOf" srcId="{0E824E06-1170-F348-86E1-C466BB3525D2}" destId="{A5699446-5744-6345-91C2-7426D71C1FDC}" srcOrd="2" destOrd="0" presId="urn:microsoft.com/office/officeart/2016/7/layout/LinearBlockProcessNumbered"/>
    <dgm:cxn modelId="{683A87E3-160D-1748-B875-2E7372D5DC2A}" type="presParOf" srcId="{38B02375-B142-0049-A696-F1360FFEB2FD}" destId="{A258ACBD-2186-0544-ADFE-DFDDA233D0A8}" srcOrd="11" destOrd="0" presId="urn:microsoft.com/office/officeart/2016/7/layout/LinearBlockProcessNumbered"/>
    <dgm:cxn modelId="{63EDFD92-B550-6F4A-94A4-25A3916BD672}" type="presParOf" srcId="{38B02375-B142-0049-A696-F1360FFEB2FD}" destId="{B7AE55DD-90C9-FF47-AE3B-7E3A58FA238D}" srcOrd="12" destOrd="0" presId="urn:microsoft.com/office/officeart/2016/7/layout/LinearBlockProcessNumbered"/>
    <dgm:cxn modelId="{693855F1-8014-FD4F-B464-CA95AD2550AD}" type="presParOf" srcId="{B7AE55DD-90C9-FF47-AE3B-7E3A58FA238D}" destId="{6C66CAD9-07C1-6C49-A5C3-1B1845DD7EF5}" srcOrd="0" destOrd="0" presId="urn:microsoft.com/office/officeart/2016/7/layout/LinearBlockProcessNumbered"/>
    <dgm:cxn modelId="{D11B428C-5E54-DD4F-98FA-EFF884F08980}" type="presParOf" srcId="{B7AE55DD-90C9-FF47-AE3B-7E3A58FA238D}" destId="{0CB56F65-6044-814A-9ADB-EA40AB80C123}" srcOrd="1" destOrd="0" presId="urn:microsoft.com/office/officeart/2016/7/layout/LinearBlockProcessNumbered"/>
    <dgm:cxn modelId="{DDE016F8-FAEC-1A45-80EB-3CF475CAB71C}" type="presParOf" srcId="{B7AE55DD-90C9-FF47-AE3B-7E3A58FA238D}" destId="{9792D0F4-FC00-A346-A4FF-5B7071E987DB}" srcOrd="2" destOrd="0" presId="urn:microsoft.com/office/officeart/2016/7/layout/LinearBlockProcessNumbered"/>
    <dgm:cxn modelId="{AFA8389A-3A4B-EC49-95F1-3F0DD6B0CFE8}" type="presParOf" srcId="{38B02375-B142-0049-A696-F1360FFEB2FD}" destId="{ED224FCC-9BB7-CA41-BA54-910141ACC0E7}" srcOrd="13" destOrd="0" presId="urn:microsoft.com/office/officeart/2016/7/layout/LinearBlockProcessNumbered"/>
    <dgm:cxn modelId="{77DF3215-16DF-2C46-9526-083F110B471D}" type="presParOf" srcId="{38B02375-B142-0049-A696-F1360FFEB2FD}" destId="{0440940E-9BCB-6940-B5A2-704B2FACBEE3}" srcOrd="14" destOrd="0" presId="urn:microsoft.com/office/officeart/2016/7/layout/LinearBlockProcessNumbered"/>
    <dgm:cxn modelId="{27D7931D-68E4-7B44-98EB-B8FBAE1E50E0}" type="presParOf" srcId="{0440940E-9BCB-6940-B5A2-704B2FACBEE3}" destId="{E88C67E4-AEF3-3B46-A8FA-5F0FD99EE822}" srcOrd="0" destOrd="0" presId="urn:microsoft.com/office/officeart/2016/7/layout/LinearBlockProcessNumbered"/>
    <dgm:cxn modelId="{DFB80E73-E001-A149-A732-5FE51AFC6B34}" type="presParOf" srcId="{0440940E-9BCB-6940-B5A2-704B2FACBEE3}" destId="{E75013B7-4B0E-2C41-AE37-1EF4EDC3C3C9}" srcOrd="1" destOrd="0" presId="urn:microsoft.com/office/officeart/2016/7/layout/LinearBlockProcessNumbered"/>
    <dgm:cxn modelId="{6A495DBC-B3EE-5D45-AE4A-6826C49F5970}" type="presParOf" srcId="{0440940E-9BCB-6940-B5A2-704B2FACBEE3}" destId="{64FA3482-783D-EA42-B7BE-5E102265EAD6}" srcOrd="2" destOrd="0" presId="urn:microsoft.com/office/officeart/2016/7/layout/LinearBlock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00A6D92-FA11-48F9-9072-38D731441FCB}"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2812826B-5498-44C3-93B3-ADF1482C2D63}">
      <dgm:prSet/>
      <dgm:spPr/>
      <dgm:t>
        <a:bodyPr/>
        <a:lstStyle/>
        <a:p>
          <a:pPr rtl="0"/>
          <a:r>
            <a:rPr lang="en-GB"/>
            <a:t>Research the different Research Approaches and consider which one is suitable for your Research.</a:t>
          </a:r>
        </a:p>
      </dgm:t>
    </dgm:pt>
    <dgm:pt modelId="{C5F05757-4FC2-4E6B-83AA-02EA25709097}" type="parTrans" cxnId="{99A4ED49-886B-4BC4-B172-07DCF49CE7AA}">
      <dgm:prSet/>
      <dgm:spPr/>
      <dgm:t>
        <a:bodyPr/>
        <a:lstStyle/>
        <a:p>
          <a:endParaRPr lang="en-US"/>
        </a:p>
      </dgm:t>
    </dgm:pt>
    <dgm:pt modelId="{2D4EC5D8-D560-462C-8CFF-63FB7B20FC70}" type="sibTrans" cxnId="{99A4ED49-886B-4BC4-B172-07DCF49CE7AA}">
      <dgm:prSet/>
      <dgm:spPr/>
      <dgm:t>
        <a:bodyPr/>
        <a:lstStyle/>
        <a:p>
          <a:endParaRPr lang="en-US"/>
        </a:p>
      </dgm:t>
    </dgm:pt>
    <dgm:pt modelId="{FE0002DD-9066-4090-8791-DE0E66348671}">
      <dgm:prSet/>
      <dgm:spPr/>
      <dgm:t>
        <a:bodyPr/>
        <a:lstStyle/>
        <a:p>
          <a:pPr rtl="0"/>
          <a:r>
            <a:rPr lang="en-GB"/>
            <a:t>Read the  Chapter on Moodle Qualitative Research Design </a:t>
          </a:r>
        </a:p>
      </dgm:t>
    </dgm:pt>
    <dgm:pt modelId="{651CFB3D-B45A-448A-B247-A0EE59B2DDA0}" type="parTrans" cxnId="{32E1F640-9CBB-4452-96F2-96F3AAC05711}">
      <dgm:prSet/>
      <dgm:spPr/>
      <dgm:t>
        <a:bodyPr/>
        <a:lstStyle/>
        <a:p>
          <a:endParaRPr lang="en-US"/>
        </a:p>
      </dgm:t>
    </dgm:pt>
    <dgm:pt modelId="{6C4DD71A-7272-4A05-BB1E-828B7C3FBF7B}" type="sibTrans" cxnId="{32E1F640-9CBB-4452-96F2-96F3AAC05711}">
      <dgm:prSet/>
      <dgm:spPr/>
      <dgm:t>
        <a:bodyPr/>
        <a:lstStyle/>
        <a:p>
          <a:endParaRPr lang="en-US"/>
        </a:p>
      </dgm:t>
    </dgm:pt>
    <dgm:pt modelId="{951D8877-2EC3-46EF-8317-4B929B5B718E}" type="pres">
      <dgm:prSet presAssocID="{F00A6D92-FA11-48F9-9072-38D731441FCB}" presName="linear" presStyleCnt="0">
        <dgm:presLayoutVars>
          <dgm:animLvl val="lvl"/>
          <dgm:resizeHandles val="exact"/>
        </dgm:presLayoutVars>
      </dgm:prSet>
      <dgm:spPr/>
    </dgm:pt>
    <dgm:pt modelId="{728029EE-9187-4CDB-995B-0924BA871D8C}" type="pres">
      <dgm:prSet presAssocID="{2812826B-5498-44C3-93B3-ADF1482C2D63}" presName="parentText" presStyleLbl="node1" presStyleIdx="0" presStyleCnt="2">
        <dgm:presLayoutVars>
          <dgm:chMax val="0"/>
          <dgm:bulletEnabled val="1"/>
        </dgm:presLayoutVars>
      </dgm:prSet>
      <dgm:spPr/>
    </dgm:pt>
    <dgm:pt modelId="{0524DCED-A991-4A92-ACA8-CFDACC741C1E}" type="pres">
      <dgm:prSet presAssocID="{2D4EC5D8-D560-462C-8CFF-63FB7B20FC70}" presName="spacer" presStyleCnt="0"/>
      <dgm:spPr/>
    </dgm:pt>
    <dgm:pt modelId="{E744B189-1338-4C3F-BF2F-077C29DB8631}" type="pres">
      <dgm:prSet presAssocID="{FE0002DD-9066-4090-8791-DE0E66348671}" presName="parentText" presStyleLbl="node1" presStyleIdx="1" presStyleCnt="2">
        <dgm:presLayoutVars>
          <dgm:chMax val="0"/>
          <dgm:bulletEnabled val="1"/>
        </dgm:presLayoutVars>
      </dgm:prSet>
      <dgm:spPr/>
    </dgm:pt>
  </dgm:ptLst>
  <dgm:cxnLst>
    <dgm:cxn modelId="{0188420E-5EBE-4F0C-9DE0-A7094D3BEAED}" type="presOf" srcId="{F00A6D92-FA11-48F9-9072-38D731441FCB}" destId="{951D8877-2EC3-46EF-8317-4B929B5B718E}" srcOrd="0" destOrd="0" presId="urn:microsoft.com/office/officeart/2005/8/layout/vList2"/>
    <dgm:cxn modelId="{AC8AEC32-B00C-4FBE-A51D-6BD170518020}" type="presOf" srcId="{2812826B-5498-44C3-93B3-ADF1482C2D63}" destId="{728029EE-9187-4CDB-995B-0924BA871D8C}" srcOrd="0" destOrd="0" presId="urn:microsoft.com/office/officeart/2005/8/layout/vList2"/>
    <dgm:cxn modelId="{32E1F640-9CBB-4452-96F2-96F3AAC05711}" srcId="{F00A6D92-FA11-48F9-9072-38D731441FCB}" destId="{FE0002DD-9066-4090-8791-DE0E66348671}" srcOrd="1" destOrd="0" parTransId="{651CFB3D-B45A-448A-B247-A0EE59B2DDA0}" sibTransId="{6C4DD71A-7272-4A05-BB1E-828B7C3FBF7B}"/>
    <dgm:cxn modelId="{99A4ED49-886B-4BC4-B172-07DCF49CE7AA}" srcId="{F00A6D92-FA11-48F9-9072-38D731441FCB}" destId="{2812826B-5498-44C3-93B3-ADF1482C2D63}" srcOrd="0" destOrd="0" parTransId="{C5F05757-4FC2-4E6B-83AA-02EA25709097}" sibTransId="{2D4EC5D8-D560-462C-8CFF-63FB7B20FC70}"/>
    <dgm:cxn modelId="{81B492DB-2120-46D3-919A-43A988A79B04}" type="presOf" srcId="{FE0002DD-9066-4090-8791-DE0E66348671}" destId="{E744B189-1338-4C3F-BF2F-077C29DB8631}" srcOrd="0" destOrd="0" presId="urn:microsoft.com/office/officeart/2005/8/layout/vList2"/>
    <dgm:cxn modelId="{1D1FB9C1-2223-43B8-93FC-294953A1E95A}" type="presParOf" srcId="{951D8877-2EC3-46EF-8317-4B929B5B718E}" destId="{728029EE-9187-4CDB-995B-0924BA871D8C}" srcOrd="0" destOrd="0" presId="urn:microsoft.com/office/officeart/2005/8/layout/vList2"/>
    <dgm:cxn modelId="{B4ACE369-EBEA-42BF-B932-C37275FA3CB7}" type="presParOf" srcId="{951D8877-2EC3-46EF-8317-4B929B5B718E}" destId="{0524DCED-A991-4A92-ACA8-CFDACC741C1E}" srcOrd="1" destOrd="0" presId="urn:microsoft.com/office/officeart/2005/8/layout/vList2"/>
    <dgm:cxn modelId="{17C0CC8F-F684-4C18-84FC-6EF0688A2681}" type="presParOf" srcId="{951D8877-2EC3-46EF-8317-4B929B5B718E}" destId="{E744B189-1338-4C3F-BF2F-077C29DB8631}"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DA65407-6E7B-45CE-83D7-23C9CD27D895}" type="doc">
      <dgm:prSet loTypeId="urn:microsoft.com/office/officeart/2016/7/layout/VerticalHollowActionList" loCatId="List" qsTypeId="urn:microsoft.com/office/officeart/2005/8/quickstyle/simple1" qsCatId="simple" csTypeId="urn:microsoft.com/office/officeart/2005/8/colors/colorful1" csCatId="colorful" phldr="1"/>
      <dgm:spPr/>
      <dgm:t>
        <a:bodyPr/>
        <a:lstStyle/>
        <a:p>
          <a:endParaRPr lang="en-US"/>
        </a:p>
      </dgm:t>
    </dgm:pt>
    <dgm:pt modelId="{9A2FC9A6-D5F2-49D5-BFFB-2B82931364ED}">
      <dgm:prSet/>
      <dgm:spPr/>
      <dgm:t>
        <a:bodyPr/>
        <a:lstStyle/>
        <a:p>
          <a:r>
            <a:rPr lang="en-US"/>
            <a:t>Identify</a:t>
          </a:r>
        </a:p>
      </dgm:t>
    </dgm:pt>
    <dgm:pt modelId="{FEB5FCB9-6E2F-4B52-890E-702938BF8BD3}" type="parTrans" cxnId="{A56E6869-91A5-4683-8DA3-8BD2A688A392}">
      <dgm:prSet/>
      <dgm:spPr/>
      <dgm:t>
        <a:bodyPr/>
        <a:lstStyle/>
        <a:p>
          <a:endParaRPr lang="en-US"/>
        </a:p>
      </dgm:t>
    </dgm:pt>
    <dgm:pt modelId="{EF0906B7-6864-46E6-9D97-BF43B37535AC}" type="sibTrans" cxnId="{A56E6869-91A5-4683-8DA3-8BD2A688A392}">
      <dgm:prSet/>
      <dgm:spPr/>
      <dgm:t>
        <a:bodyPr/>
        <a:lstStyle/>
        <a:p>
          <a:endParaRPr lang="en-US"/>
        </a:p>
      </dgm:t>
    </dgm:pt>
    <dgm:pt modelId="{E9BE6845-D3FC-45DC-BBA3-DC3808211385}">
      <dgm:prSet/>
      <dgm:spPr/>
      <dgm:t>
        <a:bodyPr/>
        <a:lstStyle/>
        <a:p>
          <a:r>
            <a:rPr lang="en-US" dirty="0"/>
            <a:t> key outcomes for Assignment 2</a:t>
          </a:r>
        </a:p>
      </dgm:t>
    </dgm:pt>
    <dgm:pt modelId="{11F5A70D-279A-4CA7-B87E-B332D6A5A7DA}" type="parTrans" cxnId="{E7F24567-B1FB-4FA9-A279-5286EAA873D5}">
      <dgm:prSet/>
      <dgm:spPr/>
      <dgm:t>
        <a:bodyPr/>
        <a:lstStyle/>
        <a:p>
          <a:endParaRPr lang="en-US"/>
        </a:p>
      </dgm:t>
    </dgm:pt>
    <dgm:pt modelId="{23DEAC70-2FFB-4850-9D82-DBE02C51DB90}" type="sibTrans" cxnId="{E7F24567-B1FB-4FA9-A279-5286EAA873D5}">
      <dgm:prSet/>
      <dgm:spPr/>
      <dgm:t>
        <a:bodyPr/>
        <a:lstStyle/>
        <a:p>
          <a:endParaRPr lang="en-US"/>
        </a:p>
      </dgm:t>
    </dgm:pt>
    <dgm:pt modelId="{D9476BC2-B10D-4922-80AF-6F5AB59DCB48}">
      <dgm:prSet/>
      <dgm:spPr/>
      <dgm:t>
        <a:bodyPr/>
        <a:lstStyle/>
        <a:p>
          <a:r>
            <a:rPr lang="en-US"/>
            <a:t>Provide</a:t>
          </a:r>
        </a:p>
      </dgm:t>
    </dgm:pt>
    <dgm:pt modelId="{69BBAC68-DFF0-4BE7-B91D-2F4EA312349F}" type="parTrans" cxnId="{E2D888DE-3C8C-4DF6-914E-123DA8CCD166}">
      <dgm:prSet/>
      <dgm:spPr/>
      <dgm:t>
        <a:bodyPr/>
        <a:lstStyle/>
        <a:p>
          <a:endParaRPr lang="en-US"/>
        </a:p>
      </dgm:t>
    </dgm:pt>
    <dgm:pt modelId="{2F586131-D3EC-4A9A-BE27-B7D981767B39}" type="sibTrans" cxnId="{E2D888DE-3C8C-4DF6-914E-123DA8CCD166}">
      <dgm:prSet/>
      <dgm:spPr/>
      <dgm:t>
        <a:bodyPr/>
        <a:lstStyle/>
        <a:p>
          <a:endParaRPr lang="en-US"/>
        </a:p>
      </dgm:t>
    </dgm:pt>
    <dgm:pt modelId="{A7520954-2227-405F-A0A2-70C4F0A90C06}">
      <dgm:prSet/>
      <dgm:spPr/>
      <dgm:t>
        <a:bodyPr/>
        <a:lstStyle/>
        <a:p>
          <a:r>
            <a:rPr lang="en-US" dirty="0"/>
            <a:t> an overview of key sections of a research proposal</a:t>
          </a:r>
        </a:p>
      </dgm:t>
    </dgm:pt>
    <dgm:pt modelId="{3FA38E14-EDBC-4FD6-B571-171486CAFC07}" type="parTrans" cxnId="{937FEE81-A34C-40F9-B1D2-4F4F0DB8FCC3}">
      <dgm:prSet/>
      <dgm:spPr/>
      <dgm:t>
        <a:bodyPr/>
        <a:lstStyle/>
        <a:p>
          <a:endParaRPr lang="en-US"/>
        </a:p>
      </dgm:t>
    </dgm:pt>
    <dgm:pt modelId="{EA7C6451-C60E-48C9-96D3-4289CE252E66}" type="sibTrans" cxnId="{937FEE81-A34C-40F9-B1D2-4F4F0DB8FCC3}">
      <dgm:prSet/>
      <dgm:spPr/>
      <dgm:t>
        <a:bodyPr/>
        <a:lstStyle/>
        <a:p>
          <a:endParaRPr lang="en-US"/>
        </a:p>
      </dgm:t>
    </dgm:pt>
    <dgm:pt modelId="{968156DB-A624-45EC-85E4-4B831DB0B91E}">
      <dgm:prSet/>
      <dgm:spPr/>
      <dgm:t>
        <a:bodyPr/>
        <a:lstStyle/>
        <a:p>
          <a:r>
            <a:rPr lang="en-US" dirty="0"/>
            <a:t>Relate</a:t>
          </a:r>
        </a:p>
      </dgm:t>
    </dgm:pt>
    <dgm:pt modelId="{8DD83680-751E-4A8A-81B3-DF7BA3741446}" type="parTrans" cxnId="{F13D876C-0820-4271-B687-EFCBFD771166}">
      <dgm:prSet/>
      <dgm:spPr/>
      <dgm:t>
        <a:bodyPr/>
        <a:lstStyle/>
        <a:p>
          <a:endParaRPr lang="en-US"/>
        </a:p>
      </dgm:t>
    </dgm:pt>
    <dgm:pt modelId="{F5B8C42B-ADEB-4069-B06D-3DA0CA64410F}" type="sibTrans" cxnId="{F13D876C-0820-4271-B687-EFCBFD771166}">
      <dgm:prSet/>
      <dgm:spPr/>
      <dgm:t>
        <a:bodyPr/>
        <a:lstStyle/>
        <a:p>
          <a:endParaRPr lang="en-US"/>
        </a:p>
      </dgm:t>
    </dgm:pt>
    <dgm:pt modelId="{C0DFBE55-8AF9-4F2C-BE64-C697FB4FDE85}">
      <dgm:prSet/>
      <dgm:spPr/>
      <dgm:t>
        <a:bodyPr/>
        <a:lstStyle/>
        <a:p>
          <a:r>
            <a:rPr lang="en-US" dirty="0"/>
            <a:t>this to own research practice and ideas for dissertation</a:t>
          </a:r>
        </a:p>
        <a:p>
          <a:endParaRPr lang="en-US" dirty="0"/>
        </a:p>
      </dgm:t>
    </dgm:pt>
    <dgm:pt modelId="{9AB3C5BA-6FB9-4DDB-91A5-96C15AE9F5F5}" type="sibTrans" cxnId="{04137FA0-1EF3-43EE-B95E-57D47AE4CF0D}">
      <dgm:prSet/>
      <dgm:spPr/>
      <dgm:t>
        <a:bodyPr/>
        <a:lstStyle/>
        <a:p>
          <a:endParaRPr lang="en-US"/>
        </a:p>
      </dgm:t>
    </dgm:pt>
    <dgm:pt modelId="{DC3502E7-CDF8-41D1-BDCB-044434CB2C75}" type="parTrans" cxnId="{04137FA0-1EF3-43EE-B95E-57D47AE4CF0D}">
      <dgm:prSet/>
      <dgm:spPr/>
      <dgm:t>
        <a:bodyPr/>
        <a:lstStyle/>
        <a:p>
          <a:endParaRPr lang="en-US"/>
        </a:p>
      </dgm:t>
    </dgm:pt>
    <dgm:pt modelId="{842B323C-AE13-2E4C-8A1A-BAF2B902F2FF}" type="pres">
      <dgm:prSet presAssocID="{FDA65407-6E7B-45CE-83D7-23C9CD27D895}" presName="Name0" presStyleCnt="0">
        <dgm:presLayoutVars>
          <dgm:dir/>
          <dgm:animLvl val="lvl"/>
          <dgm:resizeHandles val="exact"/>
        </dgm:presLayoutVars>
      </dgm:prSet>
      <dgm:spPr/>
    </dgm:pt>
    <dgm:pt modelId="{DF5436E0-9191-684E-892F-18301BBC6061}" type="pres">
      <dgm:prSet presAssocID="{9A2FC9A6-D5F2-49D5-BFFB-2B82931364ED}" presName="linNode" presStyleCnt="0"/>
      <dgm:spPr/>
    </dgm:pt>
    <dgm:pt modelId="{0480D9B4-F6F6-0D47-9397-472FE05CFDAB}" type="pres">
      <dgm:prSet presAssocID="{9A2FC9A6-D5F2-49D5-BFFB-2B82931364ED}" presName="parentText" presStyleLbl="solidFgAcc1" presStyleIdx="0" presStyleCnt="3">
        <dgm:presLayoutVars>
          <dgm:chMax val="1"/>
          <dgm:bulletEnabled/>
        </dgm:presLayoutVars>
      </dgm:prSet>
      <dgm:spPr/>
    </dgm:pt>
    <dgm:pt modelId="{DDC6D88D-0DE1-074D-B56B-7A26E83F1BAD}" type="pres">
      <dgm:prSet presAssocID="{9A2FC9A6-D5F2-49D5-BFFB-2B82931364ED}" presName="descendantText" presStyleLbl="alignNode1" presStyleIdx="0" presStyleCnt="3">
        <dgm:presLayoutVars>
          <dgm:bulletEnabled/>
        </dgm:presLayoutVars>
      </dgm:prSet>
      <dgm:spPr/>
    </dgm:pt>
    <dgm:pt modelId="{1DA251B3-F7C2-7C4B-A13C-80511E710FE0}" type="pres">
      <dgm:prSet presAssocID="{EF0906B7-6864-46E6-9D97-BF43B37535AC}" presName="sp" presStyleCnt="0"/>
      <dgm:spPr/>
    </dgm:pt>
    <dgm:pt modelId="{D476166E-BDD1-FC40-9241-B36D564EACF6}" type="pres">
      <dgm:prSet presAssocID="{D9476BC2-B10D-4922-80AF-6F5AB59DCB48}" presName="linNode" presStyleCnt="0"/>
      <dgm:spPr/>
    </dgm:pt>
    <dgm:pt modelId="{5073A7AF-2DA1-9644-AFF0-138E0B033E81}" type="pres">
      <dgm:prSet presAssocID="{D9476BC2-B10D-4922-80AF-6F5AB59DCB48}" presName="parentText" presStyleLbl="solidFgAcc1" presStyleIdx="1" presStyleCnt="3">
        <dgm:presLayoutVars>
          <dgm:chMax val="1"/>
          <dgm:bulletEnabled/>
        </dgm:presLayoutVars>
      </dgm:prSet>
      <dgm:spPr/>
    </dgm:pt>
    <dgm:pt modelId="{75ED93ED-5BF3-C048-A69E-2C4733F37149}" type="pres">
      <dgm:prSet presAssocID="{D9476BC2-B10D-4922-80AF-6F5AB59DCB48}" presName="descendantText" presStyleLbl="alignNode1" presStyleIdx="1" presStyleCnt="3">
        <dgm:presLayoutVars>
          <dgm:bulletEnabled/>
        </dgm:presLayoutVars>
      </dgm:prSet>
      <dgm:spPr/>
    </dgm:pt>
    <dgm:pt modelId="{0B03376D-3A40-794D-83EC-5C9C36D21FCC}" type="pres">
      <dgm:prSet presAssocID="{2F586131-D3EC-4A9A-BE27-B7D981767B39}" presName="sp" presStyleCnt="0"/>
      <dgm:spPr/>
    </dgm:pt>
    <dgm:pt modelId="{8E57BB72-4002-5B48-A5DD-FF2E782E2A7F}" type="pres">
      <dgm:prSet presAssocID="{968156DB-A624-45EC-85E4-4B831DB0B91E}" presName="linNode" presStyleCnt="0"/>
      <dgm:spPr/>
    </dgm:pt>
    <dgm:pt modelId="{8826D4E9-D91C-1E44-84CF-2EC7A63061BC}" type="pres">
      <dgm:prSet presAssocID="{968156DB-A624-45EC-85E4-4B831DB0B91E}" presName="parentText" presStyleLbl="solidFgAcc1" presStyleIdx="2" presStyleCnt="3">
        <dgm:presLayoutVars>
          <dgm:chMax val="1"/>
          <dgm:bulletEnabled/>
        </dgm:presLayoutVars>
      </dgm:prSet>
      <dgm:spPr/>
    </dgm:pt>
    <dgm:pt modelId="{05251F05-57EF-874B-BB04-EED56C565EBF}" type="pres">
      <dgm:prSet presAssocID="{968156DB-A624-45EC-85E4-4B831DB0B91E}" presName="descendantText" presStyleLbl="alignNode1" presStyleIdx="2" presStyleCnt="3">
        <dgm:presLayoutVars>
          <dgm:bulletEnabled/>
        </dgm:presLayoutVars>
      </dgm:prSet>
      <dgm:spPr/>
    </dgm:pt>
  </dgm:ptLst>
  <dgm:cxnLst>
    <dgm:cxn modelId="{1D299913-7E0A-9D4B-8842-5BE97C8FAEC7}" type="presOf" srcId="{C0DFBE55-8AF9-4F2C-BE64-C697FB4FDE85}" destId="{05251F05-57EF-874B-BB04-EED56C565EBF}" srcOrd="0" destOrd="0" presId="urn:microsoft.com/office/officeart/2016/7/layout/VerticalHollowActionList"/>
    <dgm:cxn modelId="{60BF0F1F-90D7-4A47-B02B-04BF96A5F857}" type="presOf" srcId="{E9BE6845-D3FC-45DC-BBA3-DC3808211385}" destId="{DDC6D88D-0DE1-074D-B56B-7A26E83F1BAD}" srcOrd="0" destOrd="0" presId="urn:microsoft.com/office/officeart/2016/7/layout/VerticalHollowActionList"/>
    <dgm:cxn modelId="{E7F24567-B1FB-4FA9-A279-5286EAA873D5}" srcId="{9A2FC9A6-D5F2-49D5-BFFB-2B82931364ED}" destId="{E9BE6845-D3FC-45DC-BBA3-DC3808211385}" srcOrd="0" destOrd="0" parTransId="{11F5A70D-279A-4CA7-B87E-B332D6A5A7DA}" sibTransId="{23DEAC70-2FFB-4850-9D82-DBE02C51DB90}"/>
    <dgm:cxn modelId="{A56E6869-91A5-4683-8DA3-8BD2A688A392}" srcId="{FDA65407-6E7B-45CE-83D7-23C9CD27D895}" destId="{9A2FC9A6-D5F2-49D5-BFFB-2B82931364ED}" srcOrd="0" destOrd="0" parTransId="{FEB5FCB9-6E2F-4B52-890E-702938BF8BD3}" sibTransId="{EF0906B7-6864-46E6-9D97-BF43B37535AC}"/>
    <dgm:cxn modelId="{F13D876C-0820-4271-B687-EFCBFD771166}" srcId="{FDA65407-6E7B-45CE-83D7-23C9CD27D895}" destId="{968156DB-A624-45EC-85E4-4B831DB0B91E}" srcOrd="2" destOrd="0" parTransId="{8DD83680-751E-4A8A-81B3-DF7BA3741446}" sibTransId="{F5B8C42B-ADEB-4069-B06D-3DA0CA64410F}"/>
    <dgm:cxn modelId="{913EB87C-409C-6047-B951-0AA13CEB56F8}" type="presOf" srcId="{D9476BC2-B10D-4922-80AF-6F5AB59DCB48}" destId="{5073A7AF-2DA1-9644-AFF0-138E0B033E81}" srcOrd="0" destOrd="0" presId="urn:microsoft.com/office/officeart/2016/7/layout/VerticalHollowActionList"/>
    <dgm:cxn modelId="{937FEE81-A34C-40F9-B1D2-4F4F0DB8FCC3}" srcId="{D9476BC2-B10D-4922-80AF-6F5AB59DCB48}" destId="{A7520954-2227-405F-A0A2-70C4F0A90C06}" srcOrd="0" destOrd="0" parTransId="{3FA38E14-EDBC-4FD6-B571-171486CAFC07}" sibTransId="{EA7C6451-C60E-48C9-96D3-4289CE252E66}"/>
    <dgm:cxn modelId="{4723E883-35AF-FD42-84DB-3CFC68E5EB53}" type="presOf" srcId="{A7520954-2227-405F-A0A2-70C4F0A90C06}" destId="{75ED93ED-5BF3-C048-A69E-2C4733F37149}" srcOrd="0" destOrd="0" presId="urn:microsoft.com/office/officeart/2016/7/layout/VerticalHollowActionList"/>
    <dgm:cxn modelId="{E6CFDE85-02B9-A34B-98F6-DD2B57D1BD62}" type="presOf" srcId="{FDA65407-6E7B-45CE-83D7-23C9CD27D895}" destId="{842B323C-AE13-2E4C-8A1A-BAF2B902F2FF}" srcOrd="0" destOrd="0" presId="urn:microsoft.com/office/officeart/2016/7/layout/VerticalHollowActionList"/>
    <dgm:cxn modelId="{04137FA0-1EF3-43EE-B95E-57D47AE4CF0D}" srcId="{968156DB-A624-45EC-85E4-4B831DB0B91E}" destId="{C0DFBE55-8AF9-4F2C-BE64-C697FB4FDE85}" srcOrd="0" destOrd="0" parTransId="{DC3502E7-CDF8-41D1-BDCB-044434CB2C75}" sibTransId="{9AB3C5BA-6FB9-4DDB-91A5-96C15AE9F5F5}"/>
    <dgm:cxn modelId="{49BA62CB-645E-2A46-8FAE-D7A5D54D1F1F}" type="presOf" srcId="{968156DB-A624-45EC-85E4-4B831DB0B91E}" destId="{8826D4E9-D91C-1E44-84CF-2EC7A63061BC}" srcOrd="0" destOrd="0" presId="urn:microsoft.com/office/officeart/2016/7/layout/VerticalHollowActionList"/>
    <dgm:cxn modelId="{E2D888DE-3C8C-4DF6-914E-123DA8CCD166}" srcId="{FDA65407-6E7B-45CE-83D7-23C9CD27D895}" destId="{D9476BC2-B10D-4922-80AF-6F5AB59DCB48}" srcOrd="1" destOrd="0" parTransId="{69BBAC68-DFF0-4BE7-B91D-2F4EA312349F}" sibTransId="{2F586131-D3EC-4A9A-BE27-B7D981767B39}"/>
    <dgm:cxn modelId="{713D6BF4-870E-F84C-BA26-218EBA86DB8E}" type="presOf" srcId="{9A2FC9A6-D5F2-49D5-BFFB-2B82931364ED}" destId="{0480D9B4-F6F6-0D47-9397-472FE05CFDAB}" srcOrd="0" destOrd="0" presId="urn:microsoft.com/office/officeart/2016/7/layout/VerticalHollowActionList"/>
    <dgm:cxn modelId="{8DE09DD6-38EB-044C-96E7-82BCF0594B88}" type="presParOf" srcId="{842B323C-AE13-2E4C-8A1A-BAF2B902F2FF}" destId="{DF5436E0-9191-684E-892F-18301BBC6061}" srcOrd="0" destOrd="0" presId="urn:microsoft.com/office/officeart/2016/7/layout/VerticalHollowActionList"/>
    <dgm:cxn modelId="{0F0B6436-24B6-EB40-8A77-6C9AFAB9485D}" type="presParOf" srcId="{DF5436E0-9191-684E-892F-18301BBC6061}" destId="{0480D9B4-F6F6-0D47-9397-472FE05CFDAB}" srcOrd="0" destOrd="0" presId="urn:microsoft.com/office/officeart/2016/7/layout/VerticalHollowActionList"/>
    <dgm:cxn modelId="{B0213871-8C4A-6844-8AF4-96DF1768C2DC}" type="presParOf" srcId="{DF5436E0-9191-684E-892F-18301BBC6061}" destId="{DDC6D88D-0DE1-074D-B56B-7A26E83F1BAD}" srcOrd="1" destOrd="0" presId="urn:microsoft.com/office/officeart/2016/7/layout/VerticalHollowActionList"/>
    <dgm:cxn modelId="{8C621C05-6C28-0943-8519-1C06C81F4140}" type="presParOf" srcId="{842B323C-AE13-2E4C-8A1A-BAF2B902F2FF}" destId="{1DA251B3-F7C2-7C4B-A13C-80511E710FE0}" srcOrd="1" destOrd="0" presId="urn:microsoft.com/office/officeart/2016/7/layout/VerticalHollowActionList"/>
    <dgm:cxn modelId="{EC2D7CDA-1319-8B43-A897-D8ED29206208}" type="presParOf" srcId="{842B323C-AE13-2E4C-8A1A-BAF2B902F2FF}" destId="{D476166E-BDD1-FC40-9241-B36D564EACF6}" srcOrd="2" destOrd="0" presId="urn:microsoft.com/office/officeart/2016/7/layout/VerticalHollowActionList"/>
    <dgm:cxn modelId="{B3927CFC-5480-7048-9F7C-95C9D8BE19ED}" type="presParOf" srcId="{D476166E-BDD1-FC40-9241-B36D564EACF6}" destId="{5073A7AF-2DA1-9644-AFF0-138E0B033E81}" srcOrd="0" destOrd="0" presId="urn:microsoft.com/office/officeart/2016/7/layout/VerticalHollowActionList"/>
    <dgm:cxn modelId="{B0CE6631-22B5-8E41-9E69-40AD8FE796A3}" type="presParOf" srcId="{D476166E-BDD1-FC40-9241-B36D564EACF6}" destId="{75ED93ED-5BF3-C048-A69E-2C4733F37149}" srcOrd="1" destOrd="0" presId="urn:microsoft.com/office/officeart/2016/7/layout/VerticalHollowActionList"/>
    <dgm:cxn modelId="{29EF448D-ED9E-BB4E-86C1-CDB88CB54EA5}" type="presParOf" srcId="{842B323C-AE13-2E4C-8A1A-BAF2B902F2FF}" destId="{0B03376D-3A40-794D-83EC-5C9C36D21FCC}" srcOrd="3" destOrd="0" presId="urn:microsoft.com/office/officeart/2016/7/layout/VerticalHollowActionList"/>
    <dgm:cxn modelId="{50CAFF79-F290-AB41-A0CA-B24AFFD42E71}" type="presParOf" srcId="{842B323C-AE13-2E4C-8A1A-BAF2B902F2FF}" destId="{8E57BB72-4002-5B48-A5DD-FF2E782E2A7F}" srcOrd="4" destOrd="0" presId="urn:microsoft.com/office/officeart/2016/7/layout/VerticalHollowActionList"/>
    <dgm:cxn modelId="{F765C921-C6E1-1646-A96E-652DB294B92B}" type="presParOf" srcId="{8E57BB72-4002-5B48-A5DD-FF2E782E2A7F}" destId="{8826D4E9-D91C-1E44-84CF-2EC7A63061BC}" srcOrd="0" destOrd="0" presId="urn:microsoft.com/office/officeart/2016/7/layout/VerticalHollowActionList"/>
    <dgm:cxn modelId="{2B792CD1-7EF9-BC41-8CF3-C77FD54AF03F}" type="presParOf" srcId="{8E57BB72-4002-5B48-A5DD-FF2E782E2A7F}" destId="{05251F05-57EF-874B-BB04-EED56C565EBF}" srcOrd="1" destOrd="0" presId="urn:microsoft.com/office/officeart/2016/7/layout/VerticalHollow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663EF9E-02C2-4290-83BD-4BA86F90EE28}" type="doc">
      <dgm:prSet loTypeId="urn:microsoft.com/office/officeart/2016/7/layout/VerticalSolidActionList" loCatId="List" qsTypeId="urn:microsoft.com/office/officeart/2005/8/quickstyle/simple1" qsCatId="simple" csTypeId="urn:microsoft.com/office/officeart/2005/8/colors/colorful2" csCatId="colorful" phldr="1"/>
      <dgm:spPr/>
      <dgm:t>
        <a:bodyPr/>
        <a:lstStyle/>
        <a:p>
          <a:endParaRPr lang="en-US"/>
        </a:p>
      </dgm:t>
    </dgm:pt>
    <dgm:pt modelId="{D795F086-B12E-4963-BE52-E9F941CBD018}">
      <dgm:prSet/>
      <dgm:spPr/>
      <dgm:t>
        <a:bodyPr/>
        <a:lstStyle/>
        <a:p>
          <a:r>
            <a:rPr lang="en-US"/>
            <a:t>Make</a:t>
          </a:r>
        </a:p>
      </dgm:t>
    </dgm:pt>
    <dgm:pt modelId="{C7FA77BA-08B5-42F6-974A-2FD65B6C49CC}" type="parTrans" cxnId="{9C9385B7-7FE4-4313-9F10-79D839842AAC}">
      <dgm:prSet/>
      <dgm:spPr/>
      <dgm:t>
        <a:bodyPr/>
        <a:lstStyle/>
        <a:p>
          <a:endParaRPr lang="en-US"/>
        </a:p>
      </dgm:t>
    </dgm:pt>
    <dgm:pt modelId="{4ACFD313-82E2-47E6-A131-8DF804AB60C8}" type="sibTrans" cxnId="{9C9385B7-7FE4-4313-9F10-79D839842AAC}">
      <dgm:prSet/>
      <dgm:spPr/>
      <dgm:t>
        <a:bodyPr/>
        <a:lstStyle/>
        <a:p>
          <a:endParaRPr lang="en-US"/>
        </a:p>
      </dgm:t>
    </dgm:pt>
    <dgm:pt modelId="{8667FC75-23A4-4994-9762-16A9C44EF8EA}">
      <dgm:prSet/>
      <dgm:spPr/>
      <dgm:t>
        <a:bodyPr/>
        <a:lstStyle/>
        <a:p>
          <a:r>
            <a:rPr lang="en-US" dirty="0"/>
            <a:t> sure that you do a ‘mini’ literature review of what research says already on this subject area</a:t>
          </a:r>
        </a:p>
      </dgm:t>
    </dgm:pt>
    <dgm:pt modelId="{D77B16A6-7A9B-4763-BC22-0B04AF9B6ECF}" type="parTrans" cxnId="{5798E0C0-FCE8-4F47-B525-C89CE5E829B2}">
      <dgm:prSet/>
      <dgm:spPr/>
      <dgm:t>
        <a:bodyPr/>
        <a:lstStyle/>
        <a:p>
          <a:endParaRPr lang="en-US"/>
        </a:p>
      </dgm:t>
    </dgm:pt>
    <dgm:pt modelId="{F26DA3BA-4F08-46CB-BAF5-CD64E5A0D457}" type="sibTrans" cxnId="{5798E0C0-FCE8-4F47-B525-C89CE5E829B2}">
      <dgm:prSet/>
      <dgm:spPr/>
      <dgm:t>
        <a:bodyPr/>
        <a:lstStyle/>
        <a:p>
          <a:endParaRPr lang="en-US"/>
        </a:p>
      </dgm:t>
    </dgm:pt>
    <dgm:pt modelId="{CC178ABE-1180-4D21-8E77-B2801AD996EA}">
      <dgm:prSet/>
      <dgm:spPr/>
      <dgm:t>
        <a:bodyPr/>
        <a:lstStyle/>
        <a:p>
          <a:r>
            <a:rPr lang="en-US"/>
            <a:t>Tell</a:t>
          </a:r>
        </a:p>
      </dgm:t>
    </dgm:pt>
    <dgm:pt modelId="{A1FACD01-F146-424A-B5EE-DF644323844B}" type="parTrans" cxnId="{8E499350-F2C9-4D43-9E50-6D81A0FE8B12}">
      <dgm:prSet/>
      <dgm:spPr/>
      <dgm:t>
        <a:bodyPr/>
        <a:lstStyle/>
        <a:p>
          <a:endParaRPr lang="en-US"/>
        </a:p>
      </dgm:t>
    </dgm:pt>
    <dgm:pt modelId="{30308A3F-DD06-4125-9274-2543B15F36FA}" type="sibTrans" cxnId="{8E499350-F2C9-4D43-9E50-6D81A0FE8B12}">
      <dgm:prSet/>
      <dgm:spPr/>
      <dgm:t>
        <a:bodyPr/>
        <a:lstStyle/>
        <a:p>
          <a:endParaRPr lang="en-US"/>
        </a:p>
      </dgm:t>
    </dgm:pt>
    <dgm:pt modelId="{6A95A0AE-8410-4E53-8FEB-452592C11D69}">
      <dgm:prSet/>
      <dgm:spPr/>
      <dgm:t>
        <a:bodyPr/>
        <a:lstStyle/>
        <a:p>
          <a:r>
            <a:rPr lang="en-US" dirty="0"/>
            <a:t> the reader why this is important</a:t>
          </a:r>
        </a:p>
      </dgm:t>
    </dgm:pt>
    <dgm:pt modelId="{BA2ED505-812D-4136-8BF7-CB1164A77E9F}" type="parTrans" cxnId="{BA52F3C4-020C-40ED-B16B-F59BECAF6573}">
      <dgm:prSet/>
      <dgm:spPr/>
      <dgm:t>
        <a:bodyPr/>
        <a:lstStyle/>
        <a:p>
          <a:endParaRPr lang="en-US"/>
        </a:p>
      </dgm:t>
    </dgm:pt>
    <dgm:pt modelId="{E476BDBA-489E-4B90-90FB-FBCC06D88064}" type="sibTrans" cxnId="{BA52F3C4-020C-40ED-B16B-F59BECAF6573}">
      <dgm:prSet/>
      <dgm:spPr/>
      <dgm:t>
        <a:bodyPr/>
        <a:lstStyle/>
        <a:p>
          <a:endParaRPr lang="en-US"/>
        </a:p>
      </dgm:t>
    </dgm:pt>
    <dgm:pt modelId="{2D3B15DD-CF23-4A7B-B1E9-20BFC9DBC944}">
      <dgm:prSet/>
      <dgm:spPr/>
      <dgm:t>
        <a:bodyPr/>
        <a:lstStyle/>
        <a:p>
          <a:r>
            <a:rPr lang="en-US"/>
            <a:t>Identify</a:t>
          </a:r>
        </a:p>
      </dgm:t>
    </dgm:pt>
    <dgm:pt modelId="{A24BB5F6-9BBA-4517-8010-C3647F08BEB3}" type="parTrans" cxnId="{CA45361D-13AE-4F32-97F7-1710B6928113}">
      <dgm:prSet/>
      <dgm:spPr/>
      <dgm:t>
        <a:bodyPr/>
        <a:lstStyle/>
        <a:p>
          <a:endParaRPr lang="en-US"/>
        </a:p>
      </dgm:t>
    </dgm:pt>
    <dgm:pt modelId="{A42E4E5D-58FD-4BA7-BDE2-9FD2C4D8A980}" type="sibTrans" cxnId="{CA45361D-13AE-4F32-97F7-1710B6928113}">
      <dgm:prSet/>
      <dgm:spPr/>
      <dgm:t>
        <a:bodyPr/>
        <a:lstStyle/>
        <a:p>
          <a:endParaRPr lang="en-US"/>
        </a:p>
      </dgm:t>
    </dgm:pt>
    <dgm:pt modelId="{6CEBE62F-7F4D-4AE4-9FD0-69B3DBC7B37D}">
      <dgm:prSet/>
      <dgm:spPr/>
      <dgm:t>
        <a:bodyPr/>
        <a:lstStyle/>
        <a:p>
          <a:r>
            <a:rPr lang="en-US" dirty="0"/>
            <a:t> your subject area and conduct a quick review of what research says on the subject. Feedback to us as a group (20 mins)</a:t>
          </a:r>
        </a:p>
      </dgm:t>
    </dgm:pt>
    <dgm:pt modelId="{79CEA011-CD7E-4E8D-92CD-807797676943}" type="parTrans" cxnId="{46B91C90-30B0-4D8D-8E1C-EFE8D5BB3488}">
      <dgm:prSet/>
      <dgm:spPr/>
      <dgm:t>
        <a:bodyPr/>
        <a:lstStyle/>
        <a:p>
          <a:endParaRPr lang="en-US"/>
        </a:p>
      </dgm:t>
    </dgm:pt>
    <dgm:pt modelId="{59E67644-060E-48A5-B742-3CB41AE55AF6}" type="sibTrans" cxnId="{46B91C90-30B0-4D8D-8E1C-EFE8D5BB3488}">
      <dgm:prSet/>
      <dgm:spPr/>
      <dgm:t>
        <a:bodyPr/>
        <a:lstStyle/>
        <a:p>
          <a:endParaRPr lang="en-US"/>
        </a:p>
      </dgm:t>
    </dgm:pt>
    <dgm:pt modelId="{6D373467-7431-C648-949C-1B81F811926F}" type="pres">
      <dgm:prSet presAssocID="{F663EF9E-02C2-4290-83BD-4BA86F90EE28}" presName="Name0" presStyleCnt="0">
        <dgm:presLayoutVars>
          <dgm:dir/>
          <dgm:animLvl val="lvl"/>
          <dgm:resizeHandles val="exact"/>
        </dgm:presLayoutVars>
      </dgm:prSet>
      <dgm:spPr/>
    </dgm:pt>
    <dgm:pt modelId="{C13F2451-E6B4-924E-9EB1-BFC1AE077010}" type="pres">
      <dgm:prSet presAssocID="{D795F086-B12E-4963-BE52-E9F941CBD018}" presName="linNode" presStyleCnt="0"/>
      <dgm:spPr/>
    </dgm:pt>
    <dgm:pt modelId="{BEDAE8CC-75F6-F041-84A2-4B790486D60C}" type="pres">
      <dgm:prSet presAssocID="{D795F086-B12E-4963-BE52-E9F941CBD018}" presName="parentText" presStyleLbl="alignNode1" presStyleIdx="0" presStyleCnt="3">
        <dgm:presLayoutVars>
          <dgm:chMax val="1"/>
          <dgm:bulletEnabled/>
        </dgm:presLayoutVars>
      </dgm:prSet>
      <dgm:spPr/>
    </dgm:pt>
    <dgm:pt modelId="{5CFF238E-E4DC-FB4B-A62A-444F8D397922}" type="pres">
      <dgm:prSet presAssocID="{D795F086-B12E-4963-BE52-E9F941CBD018}" presName="descendantText" presStyleLbl="alignAccFollowNode1" presStyleIdx="0" presStyleCnt="3">
        <dgm:presLayoutVars>
          <dgm:bulletEnabled/>
        </dgm:presLayoutVars>
      </dgm:prSet>
      <dgm:spPr/>
    </dgm:pt>
    <dgm:pt modelId="{155CA3F3-8E38-584A-AEDA-FF3C6C713B85}" type="pres">
      <dgm:prSet presAssocID="{4ACFD313-82E2-47E6-A131-8DF804AB60C8}" presName="sp" presStyleCnt="0"/>
      <dgm:spPr/>
    </dgm:pt>
    <dgm:pt modelId="{F44EECEE-FAEE-ED45-93A0-5445FEF15518}" type="pres">
      <dgm:prSet presAssocID="{CC178ABE-1180-4D21-8E77-B2801AD996EA}" presName="linNode" presStyleCnt="0"/>
      <dgm:spPr/>
    </dgm:pt>
    <dgm:pt modelId="{F35CB030-EAEA-5244-8E29-B0C58F74263E}" type="pres">
      <dgm:prSet presAssocID="{CC178ABE-1180-4D21-8E77-B2801AD996EA}" presName="parentText" presStyleLbl="alignNode1" presStyleIdx="1" presStyleCnt="3">
        <dgm:presLayoutVars>
          <dgm:chMax val="1"/>
          <dgm:bulletEnabled/>
        </dgm:presLayoutVars>
      </dgm:prSet>
      <dgm:spPr/>
    </dgm:pt>
    <dgm:pt modelId="{8E446AE5-0208-854A-8CAF-CABED6E97831}" type="pres">
      <dgm:prSet presAssocID="{CC178ABE-1180-4D21-8E77-B2801AD996EA}" presName="descendantText" presStyleLbl="alignAccFollowNode1" presStyleIdx="1" presStyleCnt="3">
        <dgm:presLayoutVars>
          <dgm:bulletEnabled/>
        </dgm:presLayoutVars>
      </dgm:prSet>
      <dgm:spPr/>
    </dgm:pt>
    <dgm:pt modelId="{4D61B42A-C18A-C64A-A0EB-30DAD1F4DD00}" type="pres">
      <dgm:prSet presAssocID="{30308A3F-DD06-4125-9274-2543B15F36FA}" presName="sp" presStyleCnt="0"/>
      <dgm:spPr/>
    </dgm:pt>
    <dgm:pt modelId="{8DFEA6BA-C503-1949-8D00-B57E8526152F}" type="pres">
      <dgm:prSet presAssocID="{2D3B15DD-CF23-4A7B-B1E9-20BFC9DBC944}" presName="linNode" presStyleCnt="0"/>
      <dgm:spPr/>
    </dgm:pt>
    <dgm:pt modelId="{9B7CBE9A-E968-C24E-BA2C-723C68B4F5DA}" type="pres">
      <dgm:prSet presAssocID="{2D3B15DD-CF23-4A7B-B1E9-20BFC9DBC944}" presName="parentText" presStyleLbl="alignNode1" presStyleIdx="2" presStyleCnt="3">
        <dgm:presLayoutVars>
          <dgm:chMax val="1"/>
          <dgm:bulletEnabled/>
        </dgm:presLayoutVars>
      </dgm:prSet>
      <dgm:spPr/>
    </dgm:pt>
    <dgm:pt modelId="{1ECE52FD-99D3-A54A-806F-DE855A809747}" type="pres">
      <dgm:prSet presAssocID="{2D3B15DD-CF23-4A7B-B1E9-20BFC9DBC944}" presName="descendantText" presStyleLbl="alignAccFollowNode1" presStyleIdx="2" presStyleCnt="3">
        <dgm:presLayoutVars>
          <dgm:bulletEnabled/>
        </dgm:presLayoutVars>
      </dgm:prSet>
      <dgm:spPr/>
    </dgm:pt>
  </dgm:ptLst>
  <dgm:cxnLst>
    <dgm:cxn modelId="{CA45361D-13AE-4F32-97F7-1710B6928113}" srcId="{F663EF9E-02C2-4290-83BD-4BA86F90EE28}" destId="{2D3B15DD-CF23-4A7B-B1E9-20BFC9DBC944}" srcOrd="2" destOrd="0" parTransId="{A24BB5F6-9BBA-4517-8010-C3647F08BEB3}" sibTransId="{A42E4E5D-58FD-4BA7-BDE2-9FD2C4D8A980}"/>
    <dgm:cxn modelId="{8E499350-F2C9-4D43-9E50-6D81A0FE8B12}" srcId="{F663EF9E-02C2-4290-83BD-4BA86F90EE28}" destId="{CC178ABE-1180-4D21-8E77-B2801AD996EA}" srcOrd="1" destOrd="0" parTransId="{A1FACD01-F146-424A-B5EE-DF644323844B}" sibTransId="{30308A3F-DD06-4125-9274-2543B15F36FA}"/>
    <dgm:cxn modelId="{E9180754-1FD8-6D4E-96DC-5D255CB86BD5}" type="presOf" srcId="{2D3B15DD-CF23-4A7B-B1E9-20BFC9DBC944}" destId="{9B7CBE9A-E968-C24E-BA2C-723C68B4F5DA}" srcOrd="0" destOrd="0" presId="urn:microsoft.com/office/officeart/2016/7/layout/VerticalSolidActionList"/>
    <dgm:cxn modelId="{0C953288-47B3-3A42-906E-FB2822463840}" type="presOf" srcId="{6A95A0AE-8410-4E53-8FEB-452592C11D69}" destId="{8E446AE5-0208-854A-8CAF-CABED6E97831}" srcOrd="0" destOrd="0" presId="urn:microsoft.com/office/officeart/2016/7/layout/VerticalSolidActionList"/>
    <dgm:cxn modelId="{46B91C90-30B0-4D8D-8E1C-EFE8D5BB3488}" srcId="{2D3B15DD-CF23-4A7B-B1E9-20BFC9DBC944}" destId="{6CEBE62F-7F4D-4AE4-9FD0-69B3DBC7B37D}" srcOrd="0" destOrd="0" parTransId="{79CEA011-CD7E-4E8D-92CD-807797676943}" sibTransId="{59E67644-060E-48A5-B742-3CB41AE55AF6}"/>
    <dgm:cxn modelId="{3F5757A3-6049-2C4A-A766-6335AA32438D}" type="presOf" srcId="{6CEBE62F-7F4D-4AE4-9FD0-69B3DBC7B37D}" destId="{1ECE52FD-99D3-A54A-806F-DE855A809747}" srcOrd="0" destOrd="0" presId="urn:microsoft.com/office/officeart/2016/7/layout/VerticalSolidActionList"/>
    <dgm:cxn modelId="{59DE50A9-98F3-DD45-BF3D-6C9429EA9BBB}" type="presOf" srcId="{8667FC75-23A4-4994-9762-16A9C44EF8EA}" destId="{5CFF238E-E4DC-FB4B-A62A-444F8D397922}" srcOrd="0" destOrd="0" presId="urn:microsoft.com/office/officeart/2016/7/layout/VerticalSolidActionList"/>
    <dgm:cxn modelId="{C27B6BAE-2FB7-B147-8F5A-164096D499E1}" type="presOf" srcId="{D795F086-B12E-4963-BE52-E9F941CBD018}" destId="{BEDAE8CC-75F6-F041-84A2-4B790486D60C}" srcOrd="0" destOrd="0" presId="urn:microsoft.com/office/officeart/2016/7/layout/VerticalSolidActionList"/>
    <dgm:cxn modelId="{9C9385B7-7FE4-4313-9F10-79D839842AAC}" srcId="{F663EF9E-02C2-4290-83BD-4BA86F90EE28}" destId="{D795F086-B12E-4963-BE52-E9F941CBD018}" srcOrd="0" destOrd="0" parTransId="{C7FA77BA-08B5-42F6-974A-2FD65B6C49CC}" sibTransId="{4ACFD313-82E2-47E6-A131-8DF804AB60C8}"/>
    <dgm:cxn modelId="{5798E0C0-FCE8-4F47-B525-C89CE5E829B2}" srcId="{D795F086-B12E-4963-BE52-E9F941CBD018}" destId="{8667FC75-23A4-4994-9762-16A9C44EF8EA}" srcOrd="0" destOrd="0" parTransId="{D77B16A6-7A9B-4763-BC22-0B04AF9B6ECF}" sibTransId="{F26DA3BA-4F08-46CB-BAF5-CD64E5A0D457}"/>
    <dgm:cxn modelId="{BA52F3C4-020C-40ED-B16B-F59BECAF6573}" srcId="{CC178ABE-1180-4D21-8E77-B2801AD996EA}" destId="{6A95A0AE-8410-4E53-8FEB-452592C11D69}" srcOrd="0" destOrd="0" parTransId="{BA2ED505-812D-4136-8BF7-CB1164A77E9F}" sibTransId="{E476BDBA-489E-4B90-90FB-FBCC06D88064}"/>
    <dgm:cxn modelId="{B4F2E0ED-F943-494C-A041-6B46FE2D5224}" type="presOf" srcId="{CC178ABE-1180-4D21-8E77-B2801AD996EA}" destId="{F35CB030-EAEA-5244-8E29-B0C58F74263E}" srcOrd="0" destOrd="0" presId="urn:microsoft.com/office/officeart/2016/7/layout/VerticalSolidActionList"/>
    <dgm:cxn modelId="{DE4CCDF6-A9DA-F243-95EA-656D1F027D9B}" type="presOf" srcId="{F663EF9E-02C2-4290-83BD-4BA86F90EE28}" destId="{6D373467-7431-C648-949C-1B81F811926F}" srcOrd="0" destOrd="0" presId="urn:microsoft.com/office/officeart/2016/7/layout/VerticalSolidActionList"/>
    <dgm:cxn modelId="{1FEF90CC-88E3-DC45-B051-7B419FD20844}" type="presParOf" srcId="{6D373467-7431-C648-949C-1B81F811926F}" destId="{C13F2451-E6B4-924E-9EB1-BFC1AE077010}" srcOrd="0" destOrd="0" presId="urn:microsoft.com/office/officeart/2016/7/layout/VerticalSolidActionList"/>
    <dgm:cxn modelId="{56B9ADA9-B3F8-5447-8B7F-8924B636274B}" type="presParOf" srcId="{C13F2451-E6B4-924E-9EB1-BFC1AE077010}" destId="{BEDAE8CC-75F6-F041-84A2-4B790486D60C}" srcOrd="0" destOrd="0" presId="urn:microsoft.com/office/officeart/2016/7/layout/VerticalSolidActionList"/>
    <dgm:cxn modelId="{F5646F5B-FA5C-9F41-B995-7DEF19737206}" type="presParOf" srcId="{C13F2451-E6B4-924E-9EB1-BFC1AE077010}" destId="{5CFF238E-E4DC-FB4B-A62A-444F8D397922}" srcOrd="1" destOrd="0" presId="urn:microsoft.com/office/officeart/2016/7/layout/VerticalSolidActionList"/>
    <dgm:cxn modelId="{DC97909B-E898-D642-B9BC-E83D18556230}" type="presParOf" srcId="{6D373467-7431-C648-949C-1B81F811926F}" destId="{155CA3F3-8E38-584A-AEDA-FF3C6C713B85}" srcOrd="1" destOrd="0" presId="urn:microsoft.com/office/officeart/2016/7/layout/VerticalSolidActionList"/>
    <dgm:cxn modelId="{C9A4C394-73F1-A948-AD6D-F7AE0A1F2D0E}" type="presParOf" srcId="{6D373467-7431-C648-949C-1B81F811926F}" destId="{F44EECEE-FAEE-ED45-93A0-5445FEF15518}" srcOrd="2" destOrd="0" presId="urn:microsoft.com/office/officeart/2016/7/layout/VerticalSolidActionList"/>
    <dgm:cxn modelId="{76EAF0CE-8A56-DE41-87D0-1F5E35A19377}" type="presParOf" srcId="{F44EECEE-FAEE-ED45-93A0-5445FEF15518}" destId="{F35CB030-EAEA-5244-8E29-B0C58F74263E}" srcOrd="0" destOrd="0" presId="urn:microsoft.com/office/officeart/2016/7/layout/VerticalSolidActionList"/>
    <dgm:cxn modelId="{7383E6A5-D1F6-6540-9D2C-DC14B25F7265}" type="presParOf" srcId="{F44EECEE-FAEE-ED45-93A0-5445FEF15518}" destId="{8E446AE5-0208-854A-8CAF-CABED6E97831}" srcOrd="1" destOrd="0" presId="urn:microsoft.com/office/officeart/2016/7/layout/VerticalSolidActionList"/>
    <dgm:cxn modelId="{89F78197-1126-F840-92B6-CE38DBF6A8A7}" type="presParOf" srcId="{6D373467-7431-C648-949C-1B81F811926F}" destId="{4D61B42A-C18A-C64A-A0EB-30DAD1F4DD00}" srcOrd="3" destOrd="0" presId="urn:microsoft.com/office/officeart/2016/7/layout/VerticalSolidActionList"/>
    <dgm:cxn modelId="{82731EB2-E77D-2A4A-98F7-B88E75A2E1A9}" type="presParOf" srcId="{6D373467-7431-C648-949C-1B81F811926F}" destId="{8DFEA6BA-C503-1949-8D00-B57E8526152F}" srcOrd="4" destOrd="0" presId="urn:microsoft.com/office/officeart/2016/7/layout/VerticalSolidActionList"/>
    <dgm:cxn modelId="{C935BC97-49E2-2842-9900-4CDED5ADEFE4}" type="presParOf" srcId="{8DFEA6BA-C503-1949-8D00-B57E8526152F}" destId="{9B7CBE9A-E968-C24E-BA2C-723C68B4F5DA}" srcOrd="0" destOrd="0" presId="urn:microsoft.com/office/officeart/2016/7/layout/VerticalSolidActionList"/>
    <dgm:cxn modelId="{CF373874-962F-AD47-B105-AC0BA83BCDDE}" type="presParOf" srcId="{8DFEA6BA-C503-1949-8D00-B57E8526152F}" destId="{1ECE52FD-99D3-A54A-806F-DE855A809747}" srcOrd="1" destOrd="0" presId="urn:microsoft.com/office/officeart/2016/7/layout/VerticalSolid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945F32B-6BD3-4E5B-9396-13972C405442}"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D353238-6552-4F61-A6DA-373C45C0CA7F}">
      <dgm:prSet/>
      <dgm:spPr/>
      <dgm:t>
        <a:bodyPr/>
        <a:lstStyle/>
        <a:p>
          <a:r>
            <a:rPr lang="en-GB"/>
            <a:t>What this research aims to do?</a:t>
          </a:r>
          <a:endParaRPr lang="en-US"/>
        </a:p>
      </dgm:t>
    </dgm:pt>
    <dgm:pt modelId="{B45ECE8B-86F6-41FD-8682-1B81091562D7}" type="parTrans" cxnId="{20AD7D21-2A6C-418F-AF6D-888C3D517BC5}">
      <dgm:prSet/>
      <dgm:spPr/>
      <dgm:t>
        <a:bodyPr/>
        <a:lstStyle/>
        <a:p>
          <a:endParaRPr lang="en-US"/>
        </a:p>
      </dgm:t>
    </dgm:pt>
    <dgm:pt modelId="{DB7A0D7F-410C-43CC-B2ED-43F9D4CE9F2A}" type="sibTrans" cxnId="{20AD7D21-2A6C-418F-AF6D-888C3D517BC5}">
      <dgm:prSet/>
      <dgm:spPr/>
      <dgm:t>
        <a:bodyPr/>
        <a:lstStyle/>
        <a:p>
          <a:endParaRPr lang="en-US"/>
        </a:p>
      </dgm:t>
    </dgm:pt>
    <dgm:pt modelId="{3AB442CC-D43A-4FBB-84C7-CE56F7344FAF}">
      <dgm:prSet/>
      <dgm:spPr/>
      <dgm:t>
        <a:bodyPr/>
        <a:lstStyle/>
        <a:p>
          <a:r>
            <a:rPr lang="en-GB"/>
            <a:t>Why it is important to research this question! (Author, year).</a:t>
          </a:r>
          <a:endParaRPr lang="en-US"/>
        </a:p>
      </dgm:t>
    </dgm:pt>
    <dgm:pt modelId="{7040ADFE-B06F-401C-B0A4-147F384FD83A}" type="parTrans" cxnId="{AC11D209-E417-4406-9083-559A1DE1231E}">
      <dgm:prSet/>
      <dgm:spPr/>
      <dgm:t>
        <a:bodyPr/>
        <a:lstStyle/>
        <a:p>
          <a:endParaRPr lang="en-US"/>
        </a:p>
      </dgm:t>
    </dgm:pt>
    <dgm:pt modelId="{F70CEBFA-6314-4762-A3D7-EAB4EBC341D3}" type="sibTrans" cxnId="{AC11D209-E417-4406-9083-559A1DE1231E}">
      <dgm:prSet/>
      <dgm:spPr/>
      <dgm:t>
        <a:bodyPr/>
        <a:lstStyle/>
        <a:p>
          <a:endParaRPr lang="en-US"/>
        </a:p>
      </dgm:t>
    </dgm:pt>
    <dgm:pt modelId="{5C8325D0-8AF5-4F03-86AA-D5B11994264B}">
      <dgm:prSet/>
      <dgm:spPr/>
      <dgm:t>
        <a:bodyPr/>
        <a:lstStyle/>
        <a:p>
          <a:r>
            <a:rPr lang="en-GB"/>
            <a:t>Again set this against the literature already out there on this subject area.</a:t>
          </a:r>
          <a:endParaRPr lang="en-US"/>
        </a:p>
      </dgm:t>
    </dgm:pt>
    <dgm:pt modelId="{A535AB11-CAFF-4478-B268-224D0A292463}" type="parTrans" cxnId="{00DDA17D-F3F1-46FA-90C7-7D49243672E2}">
      <dgm:prSet/>
      <dgm:spPr/>
      <dgm:t>
        <a:bodyPr/>
        <a:lstStyle/>
        <a:p>
          <a:endParaRPr lang="en-US"/>
        </a:p>
      </dgm:t>
    </dgm:pt>
    <dgm:pt modelId="{47AD3E86-4C04-4155-9994-2475E40CD379}" type="sibTrans" cxnId="{00DDA17D-F3F1-46FA-90C7-7D49243672E2}">
      <dgm:prSet/>
      <dgm:spPr/>
      <dgm:t>
        <a:bodyPr/>
        <a:lstStyle/>
        <a:p>
          <a:endParaRPr lang="en-US"/>
        </a:p>
      </dgm:t>
    </dgm:pt>
    <dgm:pt modelId="{6E1191C4-FA66-4A44-A696-7A799E2C5172}" type="pres">
      <dgm:prSet presAssocID="{0945F32B-6BD3-4E5B-9396-13972C405442}" presName="root" presStyleCnt="0">
        <dgm:presLayoutVars>
          <dgm:dir/>
          <dgm:resizeHandles val="exact"/>
        </dgm:presLayoutVars>
      </dgm:prSet>
      <dgm:spPr/>
    </dgm:pt>
    <dgm:pt modelId="{56F96936-B43E-44D0-BE22-E1C31A6D4718}" type="pres">
      <dgm:prSet presAssocID="{DD353238-6552-4F61-A6DA-373C45C0CA7F}" presName="compNode" presStyleCnt="0"/>
      <dgm:spPr/>
    </dgm:pt>
    <dgm:pt modelId="{372EFD96-A355-414E-B4BA-DFC7A4D8B37C}" type="pres">
      <dgm:prSet presAssocID="{DD353238-6552-4F61-A6DA-373C45C0CA7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llseye"/>
        </a:ext>
      </dgm:extLst>
    </dgm:pt>
    <dgm:pt modelId="{CA83798D-BCC6-4966-850E-7018CB6160AF}" type="pres">
      <dgm:prSet presAssocID="{DD353238-6552-4F61-A6DA-373C45C0CA7F}" presName="spaceRect" presStyleCnt="0"/>
      <dgm:spPr/>
    </dgm:pt>
    <dgm:pt modelId="{5BE0B763-78DD-4162-9818-56A75A4BED40}" type="pres">
      <dgm:prSet presAssocID="{DD353238-6552-4F61-A6DA-373C45C0CA7F}" presName="textRect" presStyleLbl="revTx" presStyleIdx="0" presStyleCnt="3">
        <dgm:presLayoutVars>
          <dgm:chMax val="1"/>
          <dgm:chPref val="1"/>
        </dgm:presLayoutVars>
      </dgm:prSet>
      <dgm:spPr/>
    </dgm:pt>
    <dgm:pt modelId="{5F8367E2-D7E1-460D-AA71-D832FF5966A8}" type="pres">
      <dgm:prSet presAssocID="{DB7A0D7F-410C-43CC-B2ED-43F9D4CE9F2A}" presName="sibTrans" presStyleCnt="0"/>
      <dgm:spPr/>
    </dgm:pt>
    <dgm:pt modelId="{E89DCD99-28E9-473A-B04C-1BBB533F32AA}" type="pres">
      <dgm:prSet presAssocID="{3AB442CC-D43A-4FBB-84C7-CE56F7344FAF}" presName="compNode" presStyleCnt="0"/>
      <dgm:spPr/>
    </dgm:pt>
    <dgm:pt modelId="{19BB0B4E-E1C9-4549-B748-AD8932E468EF}" type="pres">
      <dgm:prSet presAssocID="{3AB442CC-D43A-4FBB-84C7-CE56F7344FA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 mark"/>
        </a:ext>
      </dgm:extLst>
    </dgm:pt>
    <dgm:pt modelId="{F54D8EBD-7066-4F1D-A310-CB00FF8FA028}" type="pres">
      <dgm:prSet presAssocID="{3AB442CC-D43A-4FBB-84C7-CE56F7344FAF}" presName="spaceRect" presStyleCnt="0"/>
      <dgm:spPr/>
    </dgm:pt>
    <dgm:pt modelId="{4446461C-448E-4ED2-97C9-5C34B8A2B89B}" type="pres">
      <dgm:prSet presAssocID="{3AB442CC-D43A-4FBB-84C7-CE56F7344FAF}" presName="textRect" presStyleLbl="revTx" presStyleIdx="1" presStyleCnt="3">
        <dgm:presLayoutVars>
          <dgm:chMax val="1"/>
          <dgm:chPref val="1"/>
        </dgm:presLayoutVars>
      </dgm:prSet>
      <dgm:spPr/>
    </dgm:pt>
    <dgm:pt modelId="{D5CBC7B2-90DA-4410-92DE-EEE9B8D02121}" type="pres">
      <dgm:prSet presAssocID="{F70CEBFA-6314-4762-A3D7-EAB4EBC341D3}" presName="sibTrans" presStyleCnt="0"/>
      <dgm:spPr/>
    </dgm:pt>
    <dgm:pt modelId="{5831F1D4-77A6-446F-BEFC-10A4185236F3}" type="pres">
      <dgm:prSet presAssocID="{5C8325D0-8AF5-4F03-86AA-D5B11994264B}" presName="compNode" presStyleCnt="0"/>
      <dgm:spPr/>
    </dgm:pt>
    <dgm:pt modelId="{6B2093C5-02ED-4344-AFAD-8237FAFC6CA2}" type="pres">
      <dgm:prSet presAssocID="{5C8325D0-8AF5-4F03-86AA-D5B11994264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ooks on Shelf"/>
        </a:ext>
      </dgm:extLst>
    </dgm:pt>
    <dgm:pt modelId="{D9BE24F9-6729-4827-A1B1-EBC1CB48468D}" type="pres">
      <dgm:prSet presAssocID="{5C8325D0-8AF5-4F03-86AA-D5B11994264B}" presName="spaceRect" presStyleCnt="0"/>
      <dgm:spPr/>
    </dgm:pt>
    <dgm:pt modelId="{4C79EC96-34CE-4450-BC71-CC221C6B83AC}" type="pres">
      <dgm:prSet presAssocID="{5C8325D0-8AF5-4F03-86AA-D5B11994264B}" presName="textRect" presStyleLbl="revTx" presStyleIdx="2" presStyleCnt="3">
        <dgm:presLayoutVars>
          <dgm:chMax val="1"/>
          <dgm:chPref val="1"/>
        </dgm:presLayoutVars>
      </dgm:prSet>
      <dgm:spPr/>
    </dgm:pt>
  </dgm:ptLst>
  <dgm:cxnLst>
    <dgm:cxn modelId="{AC11D209-E417-4406-9083-559A1DE1231E}" srcId="{0945F32B-6BD3-4E5B-9396-13972C405442}" destId="{3AB442CC-D43A-4FBB-84C7-CE56F7344FAF}" srcOrd="1" destOrd="0" parTransId="{7040ADFE-B06F-401C-B0A4-147F384FD83A}" sibTransId="{F70CEBFA-6314-4762-A3D7-EAB4EBC341D3}"/>
    <dgm:cxn modelId="{20AD7D21-2A6C-418F-AF6D-888C3D517BC5}" srcId="{0945F32B-6BD3-4E5B-9396-13972C405442}" destId="{DD353238-6552-4F61-A6DA-373C45C0CA7F}" srcOrd="0" destOrd="0" parTransId="{B45ECE8B-86F6-41FD-8682-1B81091562D7}" sibTransId="{DB7A0D7F-410C-43CC-B2ED-43F9D4CE9F2A}"/>
    <dgm:cxn modelId="{77CC6128-C6AE-4E7D-B8FD-FE66B17D79A9}" type="presOf" srcId="{DD353238-6552-4F61-A6DA-373C45C0CA7F}" destId="{5BE0B763-78DD-4162-9818-56A75A4BED40}" srcOrd="0" destOrd="0" presId="urn:microsoft.com/office/officeart/2018/2/layout/IconLabelList"/>
    <dgm:cxn modelId="{00DDA17D-F3F1-46FA-90C7-7D49243672E2}" srcId="{0945F32B-6BD3-4E5B-9396-13972C405442}" destId="{5C8325D0-8AF5-4F03-86AA-D5B11994264B}" srcOrd="2" destOrd="0" parTransId="{A535AB11-CAFF-4478-B268-224D0A292463}" sibTransId="{47AD3E86-4C04-4155-9994-2475E40CD379}"/>
    <dgm:cxn modelId="{8352EDC0-A407-48D1-A884-294B010D74E1}" type="presOf" srcId="{3AB442CC-D43A-4FBB-84C7-CE56F7344FAF}" destId="{4446461C-448E-4ED2-97C9-5C34B8A2B89B}" srcOrd="0" destOrd="0" presId="urn:microsoft.com/office/officeart/2018/2/layout/IconLabelList"/>
    <dgm:cxn modelId="{4BAE05DD-107B-40CC-BE79-D1C16B2F262D}" type="presOf" srcId="{0945F32B-6BD3-4E5B-9396-13972C405442}" destId="{6E1191C4-FA66-4A44-A696-7A799E2C5172}" srcOrd="0" destOrd="0" presId="urn:microsoft.com/office/officeart/2018/2/layout/IconLabelList"/>
    <dgm:cxn modelId="{8E5BAEDD-C346-43F9-82DD-6B395DCC411B}" type="presOf" srcId="{5C8325D0-8AF5-4F03-86AA-D5B11994264B}" destId="{4C79EC96-34CE-4450-BC71-CC221C6B83AC}" srcOrd="0" destOrd="0" presId="urn:microsoft.com/office/officeart/2018/2/layout/IconLabelList"/>
    <dgm:cxn modelId="{E421FF0A-9033-4550-8355-28461C7533BB}" type="presParOf" srcId="{6E1191C4-FA66-4A44-A696-7A799E2C5172}" destId="{56F96936-B43E-44D0-BE22-E1C31A6D4718}" srcOrd="0" destOrd="0" presId="urn:microsoft.com/office/officeart/2018/2/layout/IconLabelList"/>
    <dgm:cxn modelId="{0B859384-B304-4963-A574-3DCB78C11644}" type="presParOf" srcId="{56F96936-B43E-44D0-BE22-E1C31A6D4718}" destId="{372EFD96-A355-414E-B4BA-DFC7A4D8B37C}" srcOrd="0" destOrd="0" presId="urn:microsoft.com/office/officeart/2018/2/layout/IconLabelList"/>
    <dgm:cxn modelId="{546B0D86-7365-4BF2-A83E-869332901F84}" type="presParOf" srcId="{56F96936-B43E-44D0-BE22-E1C31A6D4718}" destId="{CA83798D-BCC6-4966-850E-7018CB6160AF}" srcOrd="1" destOrd="0" presId="urn:microsoft.com/office/officeart/2018/2/layout/IconLabelList"/>
    <dgm:cxn modelId="{5F777E87-3642-40FC-ABFB-F1EE9574460E}" type="presParOf" srcId="{56F96936-B43E-44D0-BE22-E1C31A6D4718}" destId="{5BE0B763-78DD-4162-9818-56A75A4BED40}" srcOrd="2" destOrd="0" presId="urn:microsoft.com/office/officeart/2018/2/layout/IconLabelList"/>
    <dgm:cxn modelId="{4E1C22CF-89E3-41E5-811C-4C90C4A08DD6}" type="presParOf" srcId="{6E1191C4-FA66-4A44-A696-7A799E2C5172}" destId="{5F8367E2-D7E1-460D-AA71-D832FF5966A8}" srcOrd="1" destOrd="0" presId="urn:microsoft.com/office/officeart/2018/2/layout/IconLabelList"/>
    <dgm:cxn modelId="{3EB1AFA7-3B95-40DE-BA6A-4131826AB68E}" type="presParOf" srcId="{6E1191C4-FA66-4A44-A696-7A799E2C5172}" destId="{E89DCD99-28E9-473A-B04C-1BBB533F32AA}" srcOrd="2" destOrd="0" presId="urn:microsoft.com/office/officeart/2018/2/layout/IconLabelList"/>
    <dgm:cxn modelId="{F0FD77B4-7DED-472C-AA63-71C59D403F02}" type="presParOf" srcId="{E89DCD99-28E9-473A-B04C-1BBB533F32AA}" destId="{19BB0B4E-E1C9-4549-B748-AD8932E468EF}" srcOrd="0" destOrd="0" presId="urn:microsoft.com/office/officeart/2018/2/layout/IconLabelList"/>
    <dgm:cxn modelId="{A555267D-CD8D-4CC0-A5E7-89C5F838C869}" type="presParOf" srcId="{E89DCD99-28E9-473A-B04C-1BBB533F32AA}" destId="{F54D8EBD-7066-4F1D-A310-CB00FF8FA028}" srcOrd="1" destOrd="0" presId="urn:microsoft.com/office/officeart/2018/2/layout/IconLabelList"/>
    <dgm:cxn modelId="{D1555FAE-3AD4-41F5-B272-C440FB03B086}" type="presParOf" srcId="{E89DCD99-28E9-473A-B04C-1BBB533F32AA}" destId="{4446461C-448E-4ED2-97C9-5C34B8A2B89B}" srcOrd="2" destOrd="0" presId="urn:microsoft.com/office/officeart/2018/2/layout/IconLabelList"/>
    <dgm:cxn modelId="{56DF1574-6B26-4631-AB3C-A744818FE554}" type="presParOf" srcId="{6E1191C4-FA66-4A44-A696-7A799E2C5172}" destId="{D5CBC7B2-90DA-4410-92DE-EEE9B8D02121}" srcOrd="3" destOrd="0" presId="urn:microsoft.com/office/officeart/2018/2/layout/IconLabelList"/>
    <dgm:cxn modelId="{0474F441-473A-4637-8443-3E0B7103A208}" type="presParOf" srcId="{6E1191C4-FA66-4A44-A696-7A799E2C5172}" destId="{5831F1D4-77A6-446F-BEFC-10A4185236F3}" srcOrd="4" destOrd="0" presId="urn:microsoft.com/office/officeart/2018/2/layout/IconLabelList"/>
    <dgm:cxn modelId="{8E66A5A8-C7F3-464D-B245-9FCD19594E15}" type="presParOf" srcId="{5831F1D4-77A6-446F-BEFC-10A4185236F3}" destId="{6B2093C5-02ED-4344-AFAD-8237FAFC6CA2}" srcOrd="0" destOrd="0" presId="urn:microsoft.com/office/officeart/2018/2/layout/IconLabelList"/>
    <dgm:cxn modelId="{9E8583FF-FBEB-4AFA-B6CF-677534B59C18}" type="presParOf" srcId="{5831F1D4-77A6-446F-BEFC-10A4185236F3}" destId="{D9BE24F9-6729-4827-A1B1-EBC1CB48468D}" srcOrd="1" destOrd="0" presId="urn:microsoft.com/office/officeart/2018/2/layout/IconLabelList"/>
    <dgm:cxn modelId="{519BDA86-3A69-4D38-81F9-DA52EE374255}" type="presParOf" srcId="{5831F1D4-77A6-446F-BEFC-10A4185236F3}" destId="{4C79EC96-34CE-4450-BC71-CC221C6B83AC}"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723CF4E-5372-47AB-8F98-A0EF671F0362}"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59695A61-A73B-4D8C-BD6D-F681A57D3C95}">
      <dgm:prSet/>
      <dgm:spPr/>
      <dgm:t>
        <a:bodyPr/>
        <a:lstStyle/>
        <a:p>
          <a:r>
            <a:rPr lang="en-GB"/>
            <a:t>What are your research methods of data collection?</a:t>
          </a:r>
          <a:endParaRPr lang="en-US"/>
        </a:p>
      </dgm:t>
    </dgm:pt>
    <dgm:pt modelId="{91A65E14-5D1F-4199-9732-E0D823376D3C}" type="parTrans" cxnId="{043188F2-1536-48A7-AC1E-2E8FFE3AFA8C}">
      <dgm:prSet/>
      <dgm:spPr/>
      <dgm:t>
        <a:bodyPr/>
        <a:lstStyle/>
        <a:p>
          <a:endParaRPr lang="en-US"/>
        </a:p>
      </dgm:t>
    </dgm:pt>
    <dgm:pt modelId="{166FB545-BBAD-47A5-AEA2-FB09C95C907A}" type="sibTrans" cxnId="{043188F2-1536-48A7-AC1E-2E8FFE3AFA8C}">
      <dgm:prSet/>
      <dgm:spPr/>
      <dgm:t>
        <a:bodyPr/>
        <a:lstStyle/>
        <a:p>
          <a:endParaRPr lang="en-US"/>
        </a:p>
      </dgm:t>
    </dgm:pt>
    <dgm:pt modelId="{387909AB-7A1A-4583-B7B9-B7239F65735F}">
      <dgm:prSet/>
      <dgm:spPr/>
      <dgm:t>
        <a:bodyPr/>
        <a:lstStyle/>
        <a:p>
          <a:r>
            <a:rPr lang="en-GB" dirty="0"/>
            <a:t>Interviews; focus group; questionnaire ; visual methods</a:t>
          </a:r>
          <a:endParaRPr lang="en-US" dirty="0"/>
        </a:p>
      </dgm:t>
    </dgm:pt>
    <dgm:pt modelId="{9944201F-8D11-4FCA-80EA-D91C42CF979E}" type="parTrans" cxnId="{F268D0F8-07D8-415E-BB77-5A0250DF0577}">
      <dgm:prSet/>
      <dgm:spPr/>
      <dgm:t>
        <a:bodyPr/>
        <a:lstStyle/>
        <a:p>
          <a:endParaRPr lang="en-US"/>
        </a:p>
      </dgm:t>
    </dgm:pt>
    <dgm:pt modelId="{F19B8CE9-1759-4D4F-B3F0-E49A7450210D}" type="sibTrans" cxnId="{F268D0F8-07D8-415E-BB77-5A0250DF0577}">
      <dgm:prSet/>
      <dgm:spPr/>
      <dgm:t>
        <a:bodyPr/>
        <a:lstStyle/>
        <a:p>
          <a:endParaRPr lang="en-US"/>
        </a:p>
      </dgm:t>
    </dgm:pt>
    <dgm:pt modelId="{E71E6666-0DD3-472C-B3D6-ECD884EF8E9A}">
      <dgm:prSet/>
      <dgm:spPr/>
      <dgm:t>
        <a:bodyPr/>
        <a:lstStyle/>
        <a:p>
          <a:r>
            <a:rPr lang="en-GB"/>
            <a:t>Strengths and weaknesses of these methods plus reference</a:t>
          </a:r>
          <a:endParaRPr lang="en-US"/>
        </a:p>
      </dgm:t>
    </dgm:pt>
    <dgm:pt modelId="{9A579C97-E87B-47E7-A3FF-40A6CCCFCEE7}" type="parTrans" cxnId="{20842E18-F907-409C-95D6-F237367984B2}">
      <dgm:prSet/>
      <dgm:spPr/>
      <dgm:t>
        <a:bodyPr/>
        <a:lstStyle/>
        <a:p>
          <a:endParaRPr lang="en-US"/>
        </a:p>
      </dgm:t>
    </dgm:pt>
    <dgm:pt modelId="{AFAD8BD3-CEDF-45E8-B6CB-CB1BF79215A1}" type="sibTrans" cxnId="{20842E18-F907-409C-95D6-F237367984B2}">
      <dgm:prSet/>
      <dgm:spPr/>
      <dgm:t>
        <a:bodyPr/>
        <a:lstStyle/>
        <a:p>
          <a:endParaRPr lang="en-US"/>
        </a:p>
      </dgm:t>
    </dgm:pt>
    <dgm:pt modelId="{835B436A-D22A-4012-A0B4-2C0CE92EE5CE}">
      <dgm:prSet/>
      <dgm:spPr/>
      <dgm:t>
        <a:bodyPr/>
        <a:lstStyle/>
        <a:p>
          <a:r>
            <a:rPr lang="en-GB"/>
            <a:t>Consideration of ethical issues. </a:t>
          </a:r>
          <a:endParaRPr lang="en-US"/>
        </a:p>
      </dgm:t>
    </dgm:pt>
    <dgm:pt modelId="{821BDE22-89B9-4A88-8598-A07277C1A165}" type="parTrans" cxnId="{2E12439B-3CEA-42AD-A123-D66D92A008E9}">
      <dgm:prSet/>
      <dgm:spPr/>
      <dgm:t>
        <a:bodyPr/>
        <a:lstStyle/>
        <a:p>
          <a:endParaRPr lang="en-US"/>
        </a:p>
      </dgm:t>
    </dgm:pt>
    <dgm:pt modelId="{9A158C57-8EE5-476E-A663-7BC2C71C1773}" type="sibTrans" cxnId="{2E12439B-3CEA-42AD-A123-D66D92A008E9}">
      <dgm:prSet/>
      <dgm:spPr/>
      <dgm:t>
        <a:bodyPr/>
        <a:lstStyle/>
        <a:p>
          <a:endParaRPr lang="en-US"/>
        </a:p>
      </dgm:t>
    </dgm:pt>
    <dgm:pt modelId="{E90C0242-F1A7-4B9E-A4E1-972DE3033632}" type="pres">
      <dgm:prSet presAssocID="{2723CF4E-5372-47AB-8F98-A0EF671F0362}" presName="root" presStyleCnt="0">
        <dgm:presLayoutVars>
          <dgm:dir/>
          <dgm:resizeHandles val="exact"/>
        </dgm:presLayoutVars>
      </dgm:prSet>
      <dgm:spPr/>
    </dgm:pt>
    <dgm:pt modelId="{2554D179-5BA6-48E5-BE1C-CC3D7489D4B4}" type="pres">
      <dgm:prSet presAssocID="{2723CF4E-5372-47AB-8F98-A0EF671F0362}" presName="container" presStyleCnt="0">
        <dgm:presLayoutVars>
          <dgm:dir/>
          <dgm:resizeHandles val="exact"/>
        </dgm:presLayoutVars>
      </dgm:prSet>
      <dgm:spPr/>
    </dgm:pt>
    <dgm:pt modelId="{62695530-9D79-49E8-8DE9-F10523A5DA7E}" type="pres">
      <dgm:prSet presAssocID="{59695A61-A73B-4D8C-BD6D-F681A57D3C95}" presName="compNode" presStyleCnt="0"/>
      <dgm:spPr/>
    </dgm:pt>
    <dgm:pt modelId="{FB5ABE0F-822F-4179-B426-B0F8107380BB}" type="pres">
      <dgm:prSet presAssocID="{59695A61-A73B-4D8C-BD6D-F681A57D3C95}" presName="iconBgRect" presStyleLbl="bgShp" presStyleIdx="0" presStyleCnt="4"/>
      <dgm:spPr/>
    </dgm:pt>
    <dgm:pt modelId="{0164E641-DA88-4B61-9951-3933F9CC5C9D}" type="pres">
      <dgm:prSet presAssocID="{59695A61-A73B-4D8C-BD6D-F681A57D3C9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esearch"/>
        </a:ext>
      </dgm:extLst>
    </dgm:pt>
    <dgm:pt modelId="{9951A431-B089-4634-94EF-265810CE8B10}" type="pres">
      <dgm:prSet presAssocID="{59695A61-A73B-4D8C-BD6D-F681A57D3C95}" presName="spaceRect" presStyleCnt="0"/>
      <dgm:spPr/>
    </dgm:pt>
    <dgm:pt modelId="{C9E4E19C-BEF1-48E6-BBF7-C4AEC16488FF}" type="pres">
      <dgm:prSet presAssocID="{59695A61-A73B-4D8C-BD6D-F681A57D3C95}" presName="textRect" presStyleLbl="revTx" presStyleIdx="0" presStyleCnt="4">
        <dgm:presLayoutVars>
          <dgm:chMax val="1"/>
          <dgm:chPref val="1"/>
        </dgm:presLayoutVars>
      </dgm:prSet>
      <dgm:spPr/>
    </dgm:pt>
    <dgm:pt modelId="{0A4B5B52-3120-45C3-9271-9372D02AFE44}" type="pres">
      <dgm:prSet presAssocID="{166FB545-BBAD-47A5-AEA2-FB09C95C907A}" presName="sibTrans" presStyleLbl="sibTrans2D1" presStyleIdx="0" presStyleCnt="0"/>
      <dgm:spPr/>
    </dgm:pt>
    <dgm:pt modelId="{02AE624A-86FA-497E-9402-B1EE7DF5C6A8}" type="pres">
      <dgm:prSet presAssocID="{387909AB-7A1A-4583-B7B9-B7239F65735F}" presName="compNode" presStyleCnt="0"/>
      <dgm:spPr/>
    </dgm:pt>
    <dgm:pt modelId="{6D156120-9D34-401B-936D-560D0091404B}" type="pres">
      <dgm:prSet presAssocID="{387909AB-7A1A-4583-B7B9-B7239F65735F}" presName="iconBgRect" presStyleLbl="bgShp" presStyleIdx="1" presStyleCnt="4"/>
      <dgm:spPr/>
    </dgm:pt>
    <dgm:pt modelId="{1DAE49F0-2AF2-4EB8-A0E8-498FBE38A32C}" type="pres">
      <dgm:prSet presAssocID="{387909AB-7A1A-4583-B7B9-B7239F65735F}"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gnifying glass"/>
        </a:ext>
      </dgm:extLst>
    </dgm:pt>
    <dgm:pt modelId="{8C2FCFFB-C914-4EC8-BCAD-8E88A40FBD76}" type="pres">
      <dgm:prSet presAssocID="{387909AB-7A1A-4583-B7B9-B7239F65735F}" presName="spaceRect" presStyleCnt="0"/>
      <dgm:spPr/>
    </dgm:pt>
    <dgm:pt modelId="{7998386A-2538-4F10-BB4D-5C3BE9913D08}" type="pres">
      <dgm:prSet presAssocID="{387909AB-7A1A-4583-B7B9-B7239F65735F}" presName="textRect" presStyleLbl="revTx" presStyleIdx="1" presStyleCnt="4">
        <dgm:presLayoutVars>
          <dgm:chMax val="1"/>
          <dgm:chPref val="1"/>
        </dgm:presLayoutVars>
      </dgm:prSet>
      <dgm:spPr/>
    </dgm:pt>
    <dgm:pt modelId="{7480D681-6413-4920-A3D7-BEE5A7E98B31}" type="pres">
      <dgm:prSet presAssocID="{F19B8CE9-1759-4D4F-B3F0-E49A7450210D}" presName="sibTrans" presStyleLbl="sibTrans2D1" presStyleIdx="0" presStyleCnt="0"/>
      <dgm:spPr/>
    </dgm:pt>
    <dgm:pt modelId="{4AF11E7A-5995-4C72-9EA5-465D1A3BB128}" type="pres">
      <dgm:prSet presAssocID="{E71E6666-0DD3-472C-B3D6-ECD884EF8E9A}" presName="compNode" presStyleCnt="0"/>
      <dgm:spPr/>
    </dgm:pt>
    <dgm:pt modelId="{301F8789-309A-4035-A40A-0FC394DA4AAA}" type="pres">
      <dgm:prSet presAssocID="{E71E6666-0DD3-472C-B3D6-ECD884EF8E9A}" presName="iconBgRect" presStyleLbl="bgShp" presStyleIdx="2" presStyleCnt="4"/>
      <dgm:spPr/>
    </dgm:pt>
    <dgm:pt modelId="{07A69916-895F-4ACF-98DD-7A643909507F}" type="pres">
      <dgm:prSet presAssocID="{E71E6666-0DD3-472C-B3D6-ECD884EF8E9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ick"/>
        </a:ext>
      </dgm:extLst>
    </dgm:pt>
    <dgm:pt modelId="{C776A6CB-DD4D-40F8-88A1-0376CC5E1CA1}" type="pres">
      <dgm:prSet presAssocID="{E71E6666-0DD3-472C-B3D6-ECD884EF8E9A}" presName="spaceRect" presStyleCnt="0"/>
      <dgm:spPr/>
    </dgm:pt>
    <dgm:pt modelId="{197FD890-BB0A-415A-AB0E-9B363DA07E93}" type="pres">
      <dgm:prSet presAssocID="{E71E6666-0DD3-472C-B3D6-ECD884EF8E9A}" presName="textRect" presStyleLbl="revTx" presStyleIdx="2" presStyleCnt="4">
        <dgm:presLayoutVars>
          <dgm:chMax val="1"/>
          <dgm:chPref val="1"/>
        </dgm:presLayoutVars>
      </dgm:prSet>
      <dgm:spPr/>
    </dgm:pt>
    <dgm:pt modelId="{1A00449D-D5AC-44B3-9BFF-2AEAE7B180B1}" type="pres">
      <dgm:prSet presAssocID="{AFAD8BD3-CEDF-45E8-B6CB-CB1BF79215A1}" presName="sibTrans" presStyleLbl="sibTrans2D1" presStyleIdx="0" presStyleCnt="0"/>
      <dgm:spPr/>
    </dgm:pt>
    <dgm:pt modelId="{54F3C763-3724-4F12-A343-E008CB53D8E6}" type="pres">
      <dgm:prSet presAssocID="{835B436A-D22A-4012-A0B4-2C0CE92EE5CE}" presName="compNode" presStyleCnt="0"/>
      <dgm:spPr/>
    </dgm:pt>
    <dgm:pt modelId="{7507D811-7EA1-4B88-AFA4-165D34EF0391}" type="pres">
      <dgm:prSet presAssocID="{835B436A-D22A-4012-A0B4-2C0CE92EE5CE}" presName="iconBgRect" presStyleLbl="bgShp" presStyleIdx="3" presStyleCnt="4"/>
      <dgm:spPr/>
    </dgm:pt>
    <dgm:pt modelId="{60ED0C90-3991-425F-B161-9879910E62D4}" type="pres">
      <dgm:prSet presAssocID="{835B436A-D22A-4012-A0B4-2C0CE92EE5CE}"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cales of Justice"/>
        </a:ext>
      </dgm:extLst>
    </dgm:pt>
    <dgm:pt modelId="{E265DDCB-91AF-43B6-87AE-D81B3A29FD14}" type="pres">
      <dgm:prSet presAssocID="{835B436A-D22A-4012-A0B4-2C0CE92EE5CE}" presName="spaceRect" presStyleCnt="0"/>
      <dgm:spPr/>
    </dgm:pt>
    <dgm:pt modelId="{BA5C8FF5-D6D9-4E7B-A613-AF0F58C4E3E2}" type="pres">
      <dgm:prSet presAssocID="{835B436A-D22A-4012-A0B4-2C0CE92EE5CE}" presName="textRect" presStyleLbl="revTx" presStyleIdx="3" presStyleCnt="4">
        <dgm:presLayoutVars>
          <dgm:chMax val="1"/>
          <dgm:chPref val="1"/>
        </dgm:presLayoutVars>
      </dgm:prSet>
      <dgm:spPr/>
    </dgm:pt>
  </dgm:ptLst>
  <dgm:cxnLst>
    <dgm:cxn modelId="{71216A12-7D8B-4E54-BEE5-81683D6B85BD}" type="presOf" srcId="{387909AB-7A1A-4583-B7B9-B7239F65735F}" destId="{7998386A-2538-4F10-BB4D-5C3BE9913D08}" srcOrd="0" destOrd="0" presId="urn:microsoft.com/office/officeart/2018/2/layout/IconCircleList"/>
    <dgm:cxn modelId="{20842E18-F907-409C-95D6-F237367984B2}" srcId="{2723CF4E-5372-47AB-8F98-A0EF671F0362}" destId="{E71E6666-0DD3-472C-B3D6-ECD884EF8E9A}" srcOrd="2" destOrd="0" parTransId="{9A579C97-E87B-47E7-A3FF-40A6CCCFCEE7}" sibTransId="{AFAD8BD3-CEDF-45E8-B6CB-CB1BF79215A1}"/>
    <dgm:cxn modelId="{AED67230-7B50-4D57-8D65-50E2F91466FF}" type="presOf" srcId="{AFAD8BD3-CEDF-45E8-B6CB-CB1BF79215A1}" destId="{1A00449D-D5AC-44B3-9BFF-2AEAE7B180B1}" srcOrd="0" destOrd="0" presId="urn:microsoft.com/office/officeart/2018/2/layout/IconCircleList"/>
    <dgm:cxn modelId="{C498E88E-1CFA-4C28-B3CA-57D41EC07864}" type="presOf" srcId="{F19B8CE9-1759-4D4F-B3F0-E49A7450210D}" destId="{7480D681-6413-4920-A3D7-BEE5A7E98B31}" srcOrd="0" destOrd="0" presId="urn:microsoft.com/office/officeart/2018/2/layout/IconCircleList"/>
    <dgm:cxn modelId="{2E12439B-3CEA-42AD-A123-D66D92A008E9}" srcId="{2723CF4E-5372-47AB-8F98-A0EF671F0362}" destId="{835B436A-D22A-4012-A0B4-2C0CE92EE5CE}" srcOrd="3" destOrd="0" parTransId="{821BDE22-89B9-4A88-8598-A07277C1A165}" sibTransId="{9A158C57-8EE5-476E-A663-7BC2C71C1773}"/>
    <dgm:cxn modelId="{8B9F00D2-1E40-4D60-989F-3453729561DF}" type="presOf" srcId="{2723CF4E-5372-47AB-8F98-A0EF671F0362}" destId="{E90C0242-F1A7-4B9E-A4E1-972DE3033632}" srcOrd="0" destOrd="0" presId="urn:microsoft.com/office/officeart/2018/2/layout/IconCircleList"/>
    <dgm:cxn modelId="{01C08FDA-E25A-4906-B134-38C77D38E4AC}" type="presOf" srcId="{59695A61-A73B-4D8C-BD6D-F681A57D3C95}" destId="{C9E4E19C-BEF1-48E6-BBF7-C4AEC16488FF}" srcOrd="0" destOrd="0" presId="urn:microsoft.com/office/officeart/2018/2/layout/IconCircleList"/>
    <dgm:cxn modelId="{E72C09E8-49CE-4B7E-8CB6-17B96BC68C28}" type="presOf" srcId="{835B436A-D22A-4012-A0B4-2C0CE92EE5CE}" destId="{BA5C8FF5-D6D9-4E7B-A613-AF0F58C4E3E2}" srcOrd="0" destOrd="0" presId="urn:microsoft.com/office/officeart/2018/2/layout/IconCircleList"/>
    <dgm:cxn modelId="{88C081E8-86D7-4DBA-A4C3-2B2ABDCA20D1}" type="presOf" srcId="{E71E6666-0DD3-472C-B3D6-ECD884EF8E9A}" destId="{197FD890-BB0A-415A-AB0E-9B363DA07E93}" srcOrd="0" destOrd="0" presId="urn:microsoft.com/office/officeart/2018/2/layout/IconCircleList"/>
    <dgm:cxn modelId="{043188F2-1536-48A7-AC1E-2E8FFE3AFA8C}" srcId="{2723CF4E-5372-47AB-8F98-A0EF671F0362}" destId="{59695A61-A73B-4D8C-BD6D-F681A57D3C95}" srcOrd="0" destOrd="0" parTransId="{91A65E14-5D1F-4199-9732-E0D823376D3C}" sibTransId="{166FB545-BBAD-47A5-AEA2-FB09C95C907A}"/>
    <dgm:cxn modelId="{0932FBF5-D9BF-4B5E-ACB4-D967C1A556EF}" type="presOf" srcId="{166FB545-BBAD-47A5-AEA2-FB09C95C907A}" destId="{0A4B5B52-3120-45C3-9271-9372D02AFE44}" srcOrd="0" destOrd="0" presId="urn:microsoft.com/office/officeart/2018/2/layout/IconCircleList"/>
    <dgm:cxn modelId="{F268D0F8-07D8-415E-BB77-5A0250DF0577}" srcId="{2723CF4E-5372-47AB-8F98-A0EF671F0362}" destId="{387909AB-7A1A-4583-B7B9-B7239F65735F}" srcOrd="1" destOrd="0" parTransId="{9944201F-8D11-4FCA-80EA-D91C42CF979E}" sibTransId="{F19B8CE9-1759-4D4F-B3F0-E49A7450210D}"/>
    <dgm:cxn modelId="{353E6476-0B78-4267-83F2-48DE4C2EC739}" type="presParOf" srcId="{E90C0242-F1A7-4B9E-A4E1-972DE3033632}" destId="{2554D179-5BA6-48E5-BE1C-CC3D7489D4B4}" srcOrd="0" destOrd="0" presId="urn:microsoft.com/office/officeart/2018/2/layout/IconCircleList"/>
    <dgm:cxn modelId="{6739AE5B-9933-4930-ADAF-796C5611CACE}" type="presParOf" srcId="{2554D179-5BA6-48E5-BE1C-CC3D7489D4B4}" destId="{62695530-9D79-49E8-8DE9-F10523A5DA7E}" srcOrd="0" destOrd="0" presId="urn:microsoft.com/office/officeart/2018/2/layout/IconCircleList"/>
    <dgm:cxn modelId="{A73DA4CA-31DD-4FCA-B311-305B3DAA131C}" type="presParOf" srcId="{62695530-9D79-49E8-8DE9-F10523A5DA7E}" destId="{FB5ABE0F-822F-4179-B426-B0F8107380BB}" srcOrd="0" destOrd="0" presId="urn:microsoft.com/office/officeart/2018/2/layout/IconCircleList"/>
    <dgm:cxn modelId="{B46CBE5F-77AF-41D3-A627-F74563034589}" type="presParOf" srcId="{62695530-9D79-49E8-8DE9-F10523A5DA7E}" destId="{0164E641-DA88-4B61-9951-3933F9CC5C9D}" srcOrd="1" destOrd="0" presId="urn:microsoft.com/office/officeart/2018/2/layout/IconCircleList"/>
    <dgm:cxn modelId="{76BD113C-6F21-4031-AA8B-5BD1236A42C4}" type="presParOf" srcId="{62695530-9D79-49E8-8DE9-F10523A5DA7E}" destId="{9951A431-B089-4634-94EF-265810CE8B10}" srcOrd="2" destOrd="0" presId="urn:microsoft.com/office/officeart/2018/2/layout/IconCircleList"/>
    <dgm:cxn modelId="{3117DCEA-95DF-4153-890B-00C187EE4E24}" type="presParOf" srcId="{62695530-9D79-49E8-8DE9-F10523A5DA7E}" destId="{C9E4E19C-BEF1-48E6-BBF7-C4AEC16488FF}" srcOrd="3" destOrd="0" presId="urn:microsoft.com/office/officeart/2018/2/layout/IconCircleList"/>
    <dgm:cxn modelId="{45DFFB06-A7FF-4AF2-8C7F-92A95F20C1CB}" type="presParOf" srcId="{2554D179-5BA6-48E5-BE1C-CC3D7489D4B4}" destId="{0A4B5B52-3120-45C3-9271-9372D02AFE44}" srcOrd="1" destOrd="0" presId="urn:microsoft.com/office/officeart/2018/2/layout/IconCircleList"/>
    <dgm:cxn modelId="{89772988-AA95-4A42-8B3E-DF799FF8B176}" type="presParOf" srcId="{2554D179-5BA6-48E5-BE1C-CC3D7489D4B4}" destId="{02AE624A-86FA-497E-9402-B1EE7DF5C6A8}" srcOrd="2" destOrd="0" presId="urn:microsoft.com/office/officeart/2018/2/layout/IconCircleList"/>
    <dgm:cxn modelId="{0CAF93F0-D081-4870-884B-4F5556A52077}" type="presParOf" srcId="{02AE624A-86FA-497E-9402-B1EE7DF5C6A8}" destId="{6D156120-9D34-401B-936D-560D0091404B}" srcOrd="0" destOrd="0" presId="urn:microsoft.com/office/officeart/2018/2/layout/IconCircleList"/>
    <dgm:cxn modelId="{31EB4E4C-3022-466D-80FA-632B73944139}" type="presParOf" srcId="{02AE624A-86FA-497E-9402-B1EE7DF5C6A8}" destId="{1DAE49F0-2AF2-4EB8-A0E8-498FBE38A32C}" srcOrd="1" destOrd="0" presId="urn:microsoft.com/office/officeart/2018/2/layout/IconCircleList"/>
    <dgm:cxn modelId="{4C30A1EA-C6C1-405D-87D0-BCD13FE363C0}" type="presParOf" srcId="{02AE624A-86FA-497E-9402-B1EE7DF5C6A8}" destId="{8C2FCFFB-C914-4EC8-BCAD-8E88A40FBD76}" srcOrd="2" destOrd="0" presId="urn:microsoft.com/office/officeart/2018/2/layout/IconCircleList"/>
    <dgm:cxn modelId="{D00832C0-1502-4476-9445-0677E2F61ED1}" type="presParOf" srcId="{02AE624A-86FA-497E-9402-B1EE7DF5C6A8}" destId="{7998386A-2538-4F10-BB4D-5C3BE9913D08}" srcOrd="3" destOrd="0" presId="urn:microsoft.com/office/officeart/2018/2/layout/IconCircleList"/>
    <dgm:cxn modelId="{66AA8367-B9C6-4E1F-A7A7-DCA2FC55F20F}" type="presParOf" srcId="{2554D179-5BA6-48E5-BE1C-CC3D7489D4B4}" destId="{7480D681-6413-4920-A3D7-BEE5A7E98B31}" srcOrd="3" destOrd="0" presId="urn:microsoft.com/office/officeart/2018/2/layout/IconCircleList"/>
    <dgm:cxn modelId="{9FE9A21D-DB55-4987-9B9B-031DE5D1F908}" type="presParOf" srcId="{2554D179-5BA6-48E5-BE1C-CC3D7489D4B4}" destId="{4AF11E7A-5995-4C72-9EA5-465D1A3BB128}" srcOrd="4" destOrd="0" presId="urn:microsoft.com/office/officeart/2018/2/layout/IconCircleList"/>
    <dgm:cxn modelId="{CD2EFA78-7ED5-4F23-8F90-F90A24A1F192}" type="presParOf" srcId="{4AF11E7A-5995-4C72-9EA5-465D1A3BB128}" destId="{301F8789-309A-4035-A40A-0FC394DA4AAA}" srcOrd="0" destOrd="0" presId="urn:microsoft.com/office/officeart/2018/2/layout/IconCircleList"/>
    <dgm:cxn modelId="{13BE44D2-D1D1-476B-8198-73EB3BFDB5B8}" type="presParOf" srcId="{4AF11E7A-5995-4C72-9EA5-465D1A3BB128}" destId="{07A69916-895F-4ACF-98DD-7A643909507F}" srcOrd="1" destOrd="0" presId="urn:microsoft.com/office/officeart/2018/2/layout/IconCircleList"/>
    <dgm:cxn modelId="{CF3CAEC5-2BB8-4068-8750-F8BE9AEBDFBC}" type="presParOf" srcId="{4AF11E7A-5995-4C72-9EA5-465D1A3BB128}" destId="{C776A6CB-DD4D-40F8-88A1-0376CC5E1CA1}" srcOrd="2" destOrd="0" presId="urn:microsoft.com/office/officeart/2018/2/layout/IconCircleList"/>
    <dgm:cxn modelId="{492D68F4-4233-4B8D-AFD4-CBA75E20299D}" type="presParOf" srcId="{4AF11E7A-5995-4C72-9EA5-465D1A3BB128}" destId="{197FD890-BB0A-415A-AB0E-9B363DA07E93}" srcOrd="3" destOrd="0" presId="urn:microsoft.com/office/officeart/2018/2/layout/IconCircleList"/>
    <dgm:cxn modelId="{24C74413-5B4A-4A64-9D6C-7941946C80F8}" type="presParOf" srcId="{2554D179-5BA6-48E5-BE1C-CC3D7489D4B4}" destId="{1A00449D-D5AC-44B3-9BFF-2AEAE7B180B1}" srcOrd="5" destOrd="0" presId="urn:microsoft.com/office/officeart/2018/2/layout/IconCircleList"/>
    <dgm:cxn modelId="{67AB1504-06E4-45C7-92E8-7F60CC15963F}" type="presParOf" srcId="{2554D179-5BA6-48E5-BE1C-CC3D7489D4B4}" destId="{54F3C763-3724-4F12-A343-E008CB53D8E6}" srcOrd="6" destOrd="0" presId="urn:microsoft.com/office/officeart/2018/2/layout/IconCircleList"/>
    <dgm:cxn modelId="{4DC60D7D-64C8-4DA3-B0B8-FF6E508A2DD9}" type="presParOf" srcId="{54F3C763-3724-4F12-A343-E008CB53D8E6}" destId="{7507D811-7EA1-4B88-AFA4-165D34EF0391}" srcOrd="0" destOrd="0" presId="urn:microsoft.com/office/officeart/2018/2/layout/IconCircleList"/>
    <dgm:cxn modelId="{01C0796F-1F21-4E1E-ABAD-C9181889995E}" type="presParOf" srcId="{54F3C763-3724-4F12-A343-E008CB53D8E6}" destId="{60ED0C90-3991-425F-B161-9879910E62D4}" srcOrd="1" destOrd="0" presId="urn:microsoft.com/office/officeart/2018/2/layout/IconCircleList"/>
    <dgm:cxn modelId="{4D57DF1E-66C3-4EED-BF7F-E82DDCD7E325}" type="presParOf" srcId="{54F3C763-3724-4F12-A343-E008CB53D8E6}" destId="{E265DDCB-91AF-43B6-87AE-D81B3A29FD14}" srcOrd="2" destOrd="0" presId="urn:microsoft.com/office/officeart/2018/2/layout/IconCircleList"/>
    <dgm:cxn modelId="{DDDA3FA9-EF32-46B0-8996-C40B1C24B743}" type="presParOf" srcId="{54F3C763-3724-4F12-A343-E008CB53D8E6}" destId="{BA5C8FF5-D6D9-4E7B-A613-AF0F58C4E3E2}"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DA65407-6E7B-45CE-83D7-23C9CD27D895}" type="doc">
      <dgm:prSet loTypeId="urn:microsoft.com/office/officeart/2016/7/layout/VerticalHollowActionList" loCatId="List" qsTypeId="urn:microsoft.com/office/officeart/2005/8/quickstyle/simple1" qsCatId="simple" csTypeId="urn:microsoft.com/office/officeart/2005/8/colors/colorful1" csCatId="colorful" phldr="1"/>
      <dgm:spPr/>
      <dgm:t>
        <a:bodyPr/>
        <a:lstStyle/>
        <a:p>
          <a:endParaRPr lang="en-US"/>
        </a:p>
      </dgm:t>
    </dgm:pt>
    <dgm:pt modelId="{9A2FC9A6-D5F2-49D5-BFFB-2B82931364ED}">
      <dgm:prSet/>
      <dgm:spPr/>
      <dgm:t>
        <a:bodyPr/>
        <a:lstStyle/>
        <a:p>
          <a:r>
            <a:rPr lang="en-US"/>
            <a:t>Identify</a:t>
          </a:r>
        </a:p>
      </dgm:t>
    </dgm:pt>
    <dgm:pt modelId="{FEB5FCB9-6E2F-4B52-890E-702938BF8BD3}" type="parTrans" cxnId="{A56E6869-91A5-4683-8DA3-8BD2A688A392}">
      <dgm:prSet/>
      <dgm:spPr/>
      <dgm:t>
        <a:bodyPr/>
        <a:lstStyle/>
        <a:p>
          <a:endParaRPr lang="en-US"/>
        </a:p>
      </dgm:t>
    </dgm:pt>
    <dgm:pt modelId="{EF0906B7-6864-46E6-9D97-BF43B37535AC}" type="sibTrans" cxnId="{A56E6869-91A5-4683-8DA3-8BD2A688A392}">
      <dgm:prSet/>
      <dgm:spPr/>
      <dgm:t>
        <a:bodyPr/>
        <a:lstStyle/>
        <a:p>
          <a:endParaRPr lang="en-US"/>
        </a:p>
      </dgm:t>
    </dgm:pt>
    <dgm:pt modelId="{E9BE6845-D3FC-45DC-BBA3-DC3808211385}">
      <dgm:prSet/>
      <dgm:spPr/>
      <dgm:t>
        <a:bodyPr/>
        <a:lstStyle/>
        <a:p>
          <a:r>
            <a:rPr lang="en-US" dirty="0"/>
            <a:t> key outcomes for Assignment 2</a:t>
          </a:r>
        </a:p>
      </dgm:t>
    </dgm:pt>
    <dgm:pt modelId="{11F5A70D-279A-4CA7-B87E-B332D6A5A7DA}" type="parTrans" cxnId="{E7F24567-B1FB-4FA9-A279-5286EAA873D5}">
      <dgm:prSet/>
      <dgm:spPr/>
      <dgm:t>
        <a:bodyPr/>
        <a:lstStyle/>
        <a:p>
          <a:endParaRPr lang="en-US"/>
        </a:p>
      </dgm:t>
    </dgm:pt>
    <dgm:pt modelId="{23DEAC70-2FFB-4850-9D82-DBE02C51DB90}" type="sibTrans" cxnId="{E7F24567-B1FB-4FA9-A279-5286EAA873D5}">
      <dgm:prSet/>
      <dgm:spPr/>
      <dgm:t>
        <a:bodyPr/>
        <a:lstStyle/>
        <a:p>
          <a:endParaRPr lang="en-US"/>
        </a:p>
      </dgm:t>
    </dgm:pt>
    <dgm:pt modelId="{D9476BC2-B10D-4922-80AF-6F5AB59DCB48}">
      <dgm:prSet/>
      <dgm:spPr/>
      <dgm:t>
        <a:bodyPr/>
        <a:lstStyle/>
        <a:p>
          <a:r>
            <a:rPr lang="en-US"/>
            <a:t>Provide</a:t>
          </a:r>
        </a:p>
      </dgm:t>
    </dgm:pt>
    <dgm:pt modelId="{69BBAC68-DFF0-4BE7-B91D-2F4EA312349F}" type="parTrans" cxnId="{E2D888DE-3C8C-4DF6-914E-123DA8CCD166}">
      <dgm:prSet/>
      <dgm:spPr/>
      <dgm:t>
        <a:bodyPr/>
        <a:lstStyle/>
        <a:p>
          <a:endParaRPr lang="en-US"/>
        </a:p>
      </dgm:t>
    </dgm:pt>
    <dgm:pt modelId="{2F586131-D3EC-4A9A-BE27-B7D981767B39}" type="sibTrans" cxnId="{E2D888DE-3C8C-4DF6-914E-123DA8CCD166}">
      <dgm:prSet/>
      <dgm:spPr/>
      <dgm:t>
        <a:bodyPr/>
        <a:lstStyle/>
        <a:p>
          <a:endParaRPr lang="en-US"/>
        </a:p>
      </dgm:t>
    </dgm:pt>
    <dgm:pt modelId="{A7520954-2227-405F-A0A2-70C4F0A90C06}">
      <dgm:prSet/>
      <dgm:spPr/>
      <dgm:t>
        <a:bodyPr/>
        <a:lstStyle/>
        <a:p>
          <a:r>
            <a:rPr lang="en-US" dirty="0"/>
            <a:t> an overview of key sections of a research proposal</a:t>
          </a:r>
        </a:p>
      </dgm:t>
    </dgm:pt>
    <dgm:pt modelId="{3FA38E14-EDBC-4FD6-B571-171486CAFC07}" type="parTrans" cxnId="{937FEE81-A34C-40F9-B1D2-4F4F0DB8FCC3}">
      <dgm:prSet/>
      <dgm:spPr/>
      <dgm:t>
        <a:bodyPr/>
        <a:lstStyle/>
        <a:p>
          <a:endParaRPr lang="en-US"/>
        </a:p>
      </dgm:t>
    </dgm:pt>
    <dgm:pt modelId="{EA7C6451-C60E-48C9-96D3-4289CE252E66}" type="sibTrans" cxnId="{937FEE81-A34C-40F9-B1D2-4F4F0DB8FCC3}">
      <dgm:prSet/>
      <dgm:spPr/>
      <dgm:t>
        <a:bodyPr/>
        <a:lstStyle/>
        <a:p>
          <a:endParaRPr lang="en-US"/>
        </a:p>
      </dgm:t>
    </dgm:pt>
    <dgm:pt modelId="{968156DB-A624-45EC-85E4-4B831DB0B91E}">
      <dgm:prSet/>
      <dgm:spPr/>
      <dgm:t>
        <a:bodyPr/>
        <a:lstStyle/>
        <a:p>
          <a:r>
            <a:rPr lang="en-US" dirty="0"/>
            <a:t>Relate</a:t>
          </a:r>
        </a:p>
      </dgm:t>
    </dgm:pt>
    <dgm:pt modelId="{8DD83680-751E-4A8A-81B3-DF7BA3741446}" type="parTrans" cxnId="{F13D876C-0820-4271-B687-EFCBFD771166}">
      <dgm:prSet/>
      <dgm:spPr/>
      <dgm:t>
        <a:bodyPr/>
        <a:lstStyle/>
        <a:p>
          <a:endParaRPr lang="en-US"/>
        </a:p>
      </dgm:t>
    </dgm:pt>
    <dgm:pt modelId="{F5B8C42B-ADEB-4069-B06D-3DA0CA64410F}" type="sibTrans" cxnId="{F13D876C-0820-4271-B687-EFCBFD771166}">
      <dgm:prSet/>
      <dgm:spPr/>
      <dgm:t>
        <a:bodyPr/>
        <a:lstStyle/>
        <a:p>
          <a:endParaRPr lang="en-US"/>
        </a:p>
      </dgm:t>
    </dgm:pt>
    <dgm:pt modelId="{C0DFBE55-8AF9-4F2C-BE64-C697FB4FDE85}">
      <dgm:prSet/>
      <dgm:spPr/>
      <dgm:t>
        <a:bodyPr/>
        <a:lstStyle/>
        <a:p>
          <a:r>
            <a:rPr lang="en-US" dirty="0"/>
            <a:t>this to own research practice and ideas for dissertation</a:t>
          </a:r>
        </a:p>
        <a:p>
          <a:endParaRPr lang="en-US" dirty="0"/>
        </a:p>
      </dgm:t>
    </dgm:pt>
    <dgm:pt modelId="{9AB3C5BA-6FB9-4DDB-91A5-96C15AE9F5F5}" type="sibTrans" cxnId="{04137FA0-1EF3-43EE-B95E-57D47AE4CF0D}">
      <dgm:prSet/>
      <dgm:spPr/>
      <dgm:t>
        <a:bodyPr/>
        <a:lstStyle/>
        <a:p>
          <a:endParaRPr lang="en-US"/>
        </a:p>
      </dgm:t>
    </dgm:pt>
    <dgm:pt modelId="{DC3502E7-CDF8-41D1-BDCB-044434CB2C75}" type="parTrans" cxnId="{04137FA0-1EF3-43EE-B95E-57D47AE4CF0D}">
      <dgm:prSet/>
      <dgm:spPr/>
      <dgm:t>
        <a:bodyPr/>
        <a:lstStyle/>
        <a:p>
          <a:endParaRPr lang="en-US"/>
        </a:p>
      </dgm:t>
    </dgm:pt>
    <dgm:pt modelId="{842B323C-AE13-2E4C-8A1A-BAF2B902F2FF}" type="pres">
      <dgm:prSet presAssocID="{FDA65407-6E7B-45CE-83D7-23C9CD27D895}" presName="Name0" presStyleCnt="0">
        <dgm:presLayoutVars>
          <dgm:dir/>
          <dgm:animLvl val="lvl"/>
          <dgm:resizeHandles val="exact"/>
        </dgm:presLayoutVars>
      </dgm:prSet>
      <dgm:spPr/>
    </dgm:pt>
    <dgm:pt modelId="{DF5436E0-9191-684E-892F-18301BBC6061}" type="pres">
      <dgm:prSet presAssocID="{9A2FC9A6-D5F2-49D5-BFFB-2B82931364ED}" presName="linNode" presStyleCnt="0"/>
      <dgm:spPr/>
    </dgm:pt>
    <dgm:pt modelId="{0480D9B4-F6F6-0D47-9397-472FE05CFDAB}" type="pres">
      <dgm:prSet presAssocID="{9A2FC9A6-D5F2-49D5-BFFB-2B82931364ED}" presName="parentText" presStyleLbl="solidFgAcc1" presStyleIdx="0" presStyleCnt="3">
        <dgm:presLayoutVars>
          <dgm:chMax val="1"/>
          <dgm:bulletEnabled/>
        </dgm:presLayoutVars>
      </dgm:prSet>
      <dgm:spPr/>
    </dgm:pt>
    <dgm:pt modelId="{DDC6D88D-0DE1-074D-B56B-7A26E83F1BAD}" type="pres">
      <dgm:prSet presAssocID="{9A2FC9A6-D5F2-49D5-BFFB-2B82931364ED}" presName="descendantText" presStyleLbl="alignNode1" presStyleIdx="0" presStyleCnt="3">
        <dgm:presLayoutVars>
          <dgm:bulletEnabled/>
        </dgm:presLayoutVars>
      </dgm:prSet>
      <dgm:spPr/>
    </dgm:pt>
    <dgm:pt modelId="{1DA251B3-F7C2-7C4B-A13C-80511E710FE0}" type="pres">
      <dgm:prSet presAssocID="{EF0906B7-6864-46E6-9D97-BF43B37535AC}" presName="sp" presStyleCnt="0"/>
      <dgm:spPr/>
    </dgm:pt>
    <dgm:pt modelId="{D476166E-BDD1-FC40-9241-B36D564EACF6}" type="pres">
      <dgm:prSet presAssocID="{D9476BC2-B10D-4922-80AF-6F5AB59DCB48}" presName="linNode" presStyleCnt="0"/>
      <dgm:spPr/>
    </dgm:pt>
    <dgm:pt modelId="{5073A7AF-2DA1-9644-AFF0-138E0B033E81}" type="pres">
      <dgm:prSet presAssocID="{D9476BC2-B10D-4922-80AF-6F5AB59DCB48}" presName="parentText" presStyleLbl="solidFgAcc1" presStyleIdx="1" presStyleCnt="3">
        <dgm:presLayoutVars>
          <dgm:chMax val="1"/>
          <dgm:bulletEnabled/>
        </dgm:presLayoutVars>
      </dgm:prSet>
      <dgm:spPr/>
    </dgm:pt>
    <dgm:pt modelId="{75ED93ED-5BF3-C048-A69E-2C4733F37149}" type="pres">
      <dgm:prSet presAssocID="{D9476BC2-B10D-4922-80AF-6F5AB59DCB48}" presName="descendantText" presStyleLbl="alignNode1" presStyleIdx="1" presStyleCnt="3">
        <dgm:presLayoutVars>
          <dgm:bulletEnabled/>
        </dgm:presLayoutVars>
      </dgm:prSet>
      <dgm:spPr/>
    </dgm:pt>
    <dgm:pt modelId="{0B03376D-3A40-794D-83EC-5C9C36D21FCC}" type="pres">
      <dgm:prSet presAssocID="{2F586131-D3EC-4A9A-BE27-B7D981767B39}" presName="sp" presStyleCnt="0"/>
      <dgm:spPr/>
    </dgm:pt>
    <dgm:pt modelId="{8E57BB72-4002-5B48-A5DD-FF2E782E2A7F}" type="pres">
      <dgm:prSet presAssocID="{968156DB-A624-45EC-85E4-4B831DB0B91E}" presName="linNode" presStyleCnt="0"/>
      <dgm:spPr/>
    </dgm:pt>
    <dgm:pt modelId="{8826D4E9-D91C-1E44-84CF-2EC7A63061BC}" type="pres">
      <dgm:prSet presAssocID="{968156DB-A624-45EC-85E4-4B831DB0B91E}" presName="parentText" presStyleLbl="solidFgAcc1" presStyleIdx="2" presStyleCnt="3">
        <dgm:presLayoutVars>
          <dgm:chMax val="1"/>
          <dgm:bulletEnabled/>
        </dgm:presLayoutVars>
      </dgm:prSet>
      <dgm:spPr/>
    </dgm:pt>
    <dgm:pt modelId="{05251F05-57EF-874B-BB04-EED56C565EBF}" type="pres">
      <dgm:prSet presAssocID="{968156DB-A624-45EC-85E4-4B831DB0B91E}" presName="descendantText" presStyleLbl="alignNode1" presStyleIdx="2" presStyleCnt="3">
        <dgm:presLayoutVars>
          <dgm:bulletEnabled/>
        </dgm:presLayoutVars>
      </dgm:prSet>
      <dgm:spPr/>
    </dgm:pt>
  </dgm:ptLst>
  <dgm:cxnLst>
    <dgm:cxn modelId="{1D299913-7E0A-9D4B-8842-5BE97C8FAEC7}" type="presOf" srcId="{C0DFBE55-8AF9-4F2C-BE64-C697FB4FDE85}" destId="{05251F05-57EF-874B-BB04-EED56C565EBF}" srcOrd="0" destOrd="0" presId="urn:microsoft.com/office/officeart/2016/7/layout/VerticalHollowActionList"/>
    <dgm:cxn modelId="{60BF0F1F-90D7-4A47-B02B-04BF96A5F857}" type="presOf" srcId="{E9BE6845-D3FC-45DC-BBA3-DC3808211385}" destId="{DDC6D88D-0DE1-074D-B56B-7A26E83F1BAD}" srcOrd="0" destOrd="0" presId="urn:microsoft.com/office/officeart/2016/7/layout/VerticalHollowActionList"/>
    <dgm:cxn modelId="{E7F24567-B1FB-4FA9-A279-5286EAA873D5}" srcId="{9A2FC9A6-D5F2-49D5-BFFB-2B82931364ED}" destId="{E9BE6845-D3FC-45DC-BBA3-DC3808211385}" srcOrd="0" destOrd="0" parTransId="{11F5A70D-279A-4CA7-B87E-B332D6A5A7DA}" sibTransId="{23DEAC70-2FFB-4850-9D82-DBE02C51DB90}"/>
    <dgm:cxn modelId="{A56E6869-91A5-4683-8DA3-8BD2A688A392}" srcId="{FDA65407-6E7B-45CE-83D7-23C9CD27D895}" destId="{9A2FC9A6-D5F2-49D5-BFFB-2B82931364ED}" srcOrd="0" destOrd="0" parTransId="{FEB5FCB9-6E2F-4B52-890E-702938BF8BD3}" sibTransId="{EF0906B7-6864-46E6-9D97-BF43B37535AC}"/>
    <dgm:cxn modelId="{F13D876C-0820-4271-B687-EFCBFD771166}" srcId="{FDA65407-6E7B-45CE-83D7-23C9CD27D895}" destId="{968156DB-A624-45EC-85E4-4B831DB0B91E}" srcOrd="2" destOrd="0" parTransId="{8DD83680-751E-4A8A-81B3-DF7BA3741446}" sibTransId="{F5B8C42B-ADEB-4069-B06D-3DA0CA64410F}"/>
    <dgm:cxn modelId="{913EB87C-409C-6047-B951-0AA13CEB56F8}" type="presOf" srcId="{D9476BC2-B10D-4922-80AF-6F5AB59DCB48}" destId="{5073A7AF-2DA1-9644-AFF0-138E0B033E81}" srcOrd="0" destOrd="0" presId="urn:microsoft.com/office/officeart/2016/7/layout/VerticalHollowActionList"/>
    <dgm:cxn modelId="{937FEE81-A34C-40F9-B1D2-4F4F0DB8FCC3}" srcId="{D9476BC2-B10D-4922-80AF-6F5AB59DCB48}" destId="{A7520954-2227-405F-A0A2-70C4F0A90C06}" srcOrd="0" destOrd="0" parTransId="{3FA38E14-EDBC-4FD6-B571-171486CAFC07}" sibTransId="{EA7C6451-C60E-48C9-96D3-4289CE252E66}"/>
    <dgm:cxn modelId="{4723E883-35AF-FD42-84DB-3CFC68E5EB53}" type="presOf" srcId="{A7520954-2227-405F-A0A2-70C4F0A90C06}" destId="{75ED93ED-5BF3-C048-A69E-2C4733F37149}" srcOrd="0" destOrd="0" presId="urn:microsoft.com/office/officeart/2016/7/layout/VerticalHollowActionList"/>
    <dgm:cxn modelId="{E6CFDE85-02B9-A34B-98F6-DD2B57D1BD62}" type="presOf" srcId="{FDA65407-6E7B-45CE-83D7-23C9CD27D895}" destId="{842B323C-AE13-2E4C-8A1A-BAF2B902F2FF}" srcOrd="0" destOrd="0" presId="urn:microsoft.com/office/officeart/2016/7/layout/VerticalHollowActionList"/>
    <dgm:cxn modelId="{04137FA0-1EF3-43EE-B95E-57D47AE4CF0D}" srcId="{968156DB-A624-45EC-85E4-4B831DB0B91E}" destId="{C0DFBE55-8AF9-4F2C-BE64-C697FB4FDE85}" srcOrd="0" destOrd="0" parTransId="{DC3502E7-CDF8-41D1-BDCB-044434CB2C75}" sibTransId="{9AB3C5BA-6FB9-4DDB-91A5-96C15AE9F5F5}"/>
    <dgm:cxn modelId="{49BA62CB-645E-2A46-8FAE-D7A5D54D1F1F}" type="presOf" srcId="{968156DB-A624-45EC-85E4-4B831DB0B91E}" destId="{8826D4E9-D91C-1E44-84CF-2EC7A63061BC}" srcOrd="0" destOrd="0" presId="urn:microsoft.com/office/officeart/2016/7/layout/VerticalHollowActionList"/>
    <dgm:cxn modelId="{E2D888DE-3C8C-4DF6-914E-123DA8CCD166}" srcId="{FDA65407-6E7B-45CE-83D7-23C9CD27D895}" destId="{D9476BC2-B10D-4922-80AF-6F5AB59DCB48}" srcOrd="1" destOrd="0" parTransId="{69BBAC68-DFF0-4BE7-B91D-2F4EA312349F}" sibTransId="{2F586131-D3EC-4A9A-BE27-B7D981767B39}"/>
    <dgm:cxn modelId="{713D6BF4-870E-F84C-BA26-218EBA86DB8E}" type="presOf" srcId="{9A2FC9A6-D5F2-49D5-BFFB-2B82931364ED}" destId="{0480D9B4-F6F6-0D47-9397-472FE05CFDAB}" srcOrd="0" destOrd="0" presId="urn:microsoft.com/office/officeart/2016/7/layout/VerticalHollowActionList"/>
    <dgm:cxn modelId="{8DE09DD6-38EB-044C-96E7-82BCF0594B88}" type="presParOf" srcId="{842B323C-AE13-2E4C-8A1A-BAF2B902F2FF}" destId="{DF5436E0-9191-684E-892F-18301BBC6061}" srcOrd="0" destOrd="0" presId="urn:microsoft.com/office/officeart/2016/7/layout/VerticalHollowActionList"/>
    <dgm:cxn modelId="{0F0B6436-24B6-EB40-8A77-6C9AFAB9485D}" type="presParOf" srcId="{DF5436E0-9191-684E-892F-18301BBC6061}" destId="{0480D9B4-F6F6-0D47-9397-472FE05CFDAB}" srcOrd="0" destOrd="0" presId="urn:microsoft.com/office/officeart/2016/7/layout/VerticalHollowActionList"/>
    <dgm:cxn modelId="{B0213871-8C4A-6844-8AF4-96DF1768C2DC}" type="presParOf" srcId="{DF5436E0-9191-684E-892F-18301BBC6061}" destId="{DDC6D88D-0DE1-074D-B56B-7A26E83F1BAD}" srcOrd="1" destOrd="0" presId="urn:microsoft.com/office/officeart/2016/7/layout/VerticalHollowActionList"/>
    <dgm:cxn modelId="{8C621C05-6C28-0943-8519-1C06C81F4140}" type="presParOf" srcId="{842B323C-AE13-2E4C-8A1A-BAF2B902F2FF}" destId="{1DA251B3-F7C2-7C4B-A13C-80511E710FE0}" srcOrd="1" destOrd="0" presId="urn:microsoft.com/office/officeart/2016/7/layout/VerticalHollowActionList"/>
    <dgm:cxn modelId="{EC2D7CDA-1319-8B43-A897-D8ED29206208}" type="presParOf" srcId="{842B323C-AE13-2E4C-8A1A-BAF2B902F2FF}" destId="{D476166E-BDD1-FC40-9241-B36D564EACF6}" srcOrd="2" destOrd="0" presId="urn:microsoft.com/office/officeart/2016/7/layout/VerticalHollowActionList"/>
    <dgm:cxn modelId="{B3927CFC-5480-7048-9F7C-95C9D8BE19ED}" type="presParOf" srcId="{D476166E-BDD1-FC40-9241-B36D564EACF6}" destId="{5073A7AF-2DA1-9644-AFF0-138E0B033E81}" srcOrd="0" destOrd="0" presId="urn:microsoft.com/office/officeart/2016/7/layout/VerticalHollowActionList"/>
    <dgm:cxn modelId="{B0CE6631-22B5-8E41-9E69-40AD8FE796A3}" type="presParOf" srcId="{D476166E-BDD1-FC40-9241-B36D564EACF6}" destId="{75ED93ED-5BF3-C048-A69E-2C4733F37149}" srcOrd="1" destOrd="0" presId="urn:microsoft.com/office/officeart/2016/7/layout/VerticalHollowActionList"/>
    <dgm:cxn modelId="{29EF448D-ED9E-BB4E-86C1-CDB88CB54EA5}" type="presParOf" srcId="{842B323C-AE13-2E4C-8A1A-BAF2B902F2FF}" destId="{0B03376D-3A40-794D-83EC-5C9C36D21FCC}" srcOrd="3" destOrd="0" presId="urn:microsoft.com/office/officeart/2016/7/layout/VerticalHollowActionList"/>
    <dgm:cxn modelId="{50CAFF79-F290-AB41-A0CA-B24AFFD42E71}" type="presParOf" srcId="{842B323C-AE13-2E4C-8A1A-BAF2B902F2FF}" destId="{8E57BB72-4002-5B48-A5DD-FF2E782E2A7F}" srcOrd="4" destOrd="0" presId="urn:microsoft.com/office/officeart/2016/7/layout/VerticalHollowActionList"/>
    <dgm:cxn modelId="{F765C921-C6E1-1646-A96E-652DB294B92B}" type="presParOf" srcId="{8E57BB72-4002-5B48-A5DD-FF2E782E2A7F}" destId="{8826D4E9-D91C-1E44-84CF-2EC7A63061BC}" srcOrd="0" destOrd="0" presId="urn:microsoft.com/office/officeart/2016/7/layout/VerticalHollowActionList"/>
    <dgm:cxn modelId="{2B792CD1-7EF9-BC41-8CF3-C77FD54AF03F}" type="presParOf" srcId="{8E57BB72-4002-5B48-A5DD-FF2E782E2A7F}" destId="{05251F05-57EF-874B-BB04-EED56C565EBF}" srcOrd="1" destOrd="0" presId="urn:microsoft.com/office/officeart/2016/7/layout/VerticalHollow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5E1AC1-DFB0-E548-8153-7E78D3915CD9}">
      <dsp:nvSpPr>
        <dsp:cNvPr id="0" name=""/>
        <dsp:cNvSpPr/>
      </dsp:nvSpPr>
      <dsp:spPr>
        <a:xfrm>
          <a:off x="49" y="1224220"/>
          <a:ext cx="1175035" cy="1410042"/>
        </a:xfrm>
        <a:prstGeom prst="rect">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6067" tIns="0" rIns="116067" bIns="330200" numCol="1" spcCol="1270" anchor="t" anchorCtr="0">
          <a:noAutofit/>
        </a:bodyPr>
        <a:lstStyle/>
        <a:p>
          <a:pPr marL="0" lvl="0" indent="0" algn="l" defTabSz="488950">
            <a:lnSpc>
              <a:spcPct val="90000"/>
            </a:lnSpc>
            <a:spcBef>
              <a:spcPct val="0"/>
            </a:spcBef>
            <a:spcAft>
              <a:spcPct val="35000"/>
            </a:spcAft>
            <a:buNone/>
          </a:pPr>
          <a:r>
            <a:rPr lang="en-US" sz="1100" kern="1200" dirty="0"/>
            <a:t>Discuss and critically review key concepts of research design</a:t>
          </a:r>
        </a:p>
      </dsp:txBody>
      <dsp:txXfrm>
        <a:off x="49" y="1788237"/>
        <a:ext cx="1175035" cy="846025"/>
      </dsp:txXfrm>
    </dsp:sp>
    <dsp:sp modelId="{604A0046-F2B9-4A41-8CB2-9F80EC45755A}">
      <dsp:nvSpPr>
        <dsp:cNvPr id="0" name=""/>
        <dsp:cNvSpPr/>
      </dsp:nvSpPr>
      <dsp:spPr>
        <a:xfrm>
          <a:off x="49" y="1475876"/>
          <a:ext cx="1175035" cy="60705"/>
        </a:xfrm>
        <a:prstGeom prst="rect">
          <a:avLst/>
        </a:prstGeom>
        <a:noFill/>
        <a:ln w="15875"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16067" tIns="165100" rIns="116067" bIns="165100" numCol="1" spcCol="1270" anchor="ctr" anchorCtr="0">
          <a:noAutofit/>
        </a:bodyPr>
        <a:lstStyle/>
        <a:p>
          <a:pPr marL="0" lvl="0" indent="0" algn="l" defTabSz="622300">
            <a:lnSpc>
              <a:spcPct val="90000"/>
            </a:lnSpc>
            <a:spcBef>
              <a:spcPct val="0"/>
            </a:spcBef>
            <a:spcAft>
              <a:spcPct val="35000"/>
            </a:spcAft>
            <a:buNone/>
          </a:pPr>
          <a:r>
            <a:rPr lang="en-US" sz="1400" kern="1200"/>
            <a:t>01</a:t>
          </a:r>
          <a:endParaRPr lang="en-US" sz="1400" kern="1200" dirty="0"/>
        </a:p>
      </dsp:txBody>
      <dsp:txXfrm>
        <a:off x="49" y="1475876"/>
        <a:ext cx="1175035" cy="60705"/>
      </dsp:txXfrm>
    </dsp:sp>
    <dsp:sp modelId="{A8126FB0-F1EF-DB43-AEB2-BDD46C13CABC}">
      <dsp:nvSpPr>
        <dsp:cNvPr id="0" name=""/>
        <dsp:cNvSpPr/>
      </dsp:nvSpPr>
      <dsp:spPr>
        <a:xfrm>
          <a:off x="1269087" y="1224220"/>
          <a:ext cx="1175035" cy="1410042"/>
        </a:xfrm>
        <a:prstGeom prst="rect">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6067" tIns="0" rIns="116067" bIns="330200" numCol="1" spcCol="1270" anchor="t" anchorCtr="0">
          <a:noAutofit/>
        </a:bodyPr>
        <a:lstStyle/>
        <a:p>
          <a:pPr marL="0" lvl="0" indent="0" algn="l" defTabSz="488950">
            <a:lnSpc>
              <a:spcPct val="90000"/>
            </a:lnSpc>
            <a:spcBef>
              <a:spcPct val="0"/>
            </a:spcBef>
            <a:spcAft>
              <a:spcPct val="35000"/>
            </a:spcAft>
            <a:buNone/>
          </a:pPr>
          <a:r>
            <a:rPr lang="en-US" sz="1100" kern="1200" dirty="0"/>
            <a:t>Critically </a:t>
          </a:r>
          <a:r>
            <a:rPr lang="en-US" sz="1100" kern="1200" dirty="0" err="1"/>
            <a:t>analyse</a:t>
          </a:r>
          <a:r>
            <a:rPr lang="en-US" sz="1100" kern="1200" dirty="0"/>
            <a:t> and consider the key aims of research methodology </a:t>
          </a:r>
        </a:p>
      </dsp:txBody>
      <dsp:txXfrm>
        <a:off x="1269087" y="1788237"/>
        <a:ext cx="1175035" cy="846025"/>
      </dsp:txXfrm>
    </dsp:sp>
    <dsp:sp modelId="{4F36C1A1-11F3-3A4E-8CA3-0BC9A8D4AE43}">
      <dsp:nvSpPr>
        <dsp:cNvPr id="0" name=""/>
        <dsp:cNvSpPr/>
      </dsp:nvSpPr>
      <dsp:spPr>
        <a:xfrm flipV="1">
          <a:off x="1269087" y="1462608"/>
          <a:ext cx="1175035" cy="87242"/>
        </a:xfrm>
        <a:prstGeom prst="rect">
          <a:avLst/>
        </a:prstGeom>
        <a:noFill/>
        <a:ln w="15875"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16067" tIns="165100" rIns="116067" bIns="165100" numCol="1" spcCol="1270" anchor="ctr" anchorCtr="0">
          <a:noAutofit/>
        </a:bodyPr>
        <a:lstStyle/>
        <a:p>
          <a:pPr marL="0" lvl="0" indent="0" algn="l" defTabSz="622300">
            <a:lnSpc>
              <a:spcPct val="90000"/>
            </a:lnSpc>
            <a:spcBef>
              <a:spcPct val="0"/>
            </a:spcBef>
            <a:spcAft>
              <a:spcPct val="35000"/>
            </a:spcAft>
            <a:buNone/>
          </a:pPr>
          <a:r>
            <a:rPr lang="en-US" sz="1400" kern="1200"/>
            <a:t>02</a:t>
          </a:r>
          <a:endParaRPr lang="en-US" sz="1400" kern="1200" dirty="0"/>
        </a:p>
      </dsp:txBody>
      <dsp:txXfrm rot="10800000">
        <a:off x="1269087" y="1462608"/>
        <a:ext cx="1175035" cy="87242"/>
      </dsp:txXfrm>
    </dsp:sp>
    <dsp:sp modelId="{ED672B1F-4C4A-124D-A852-68FDCE35AF8B}">
      <dsp:nvSpPr>
        <dsp:cNvPr id="0" name=""/>
        <dsp:cNvSpPr/>
      </dsp:nvSpPr>
      <dsp:spPr>
        <a:xfrm>
          <a:off x="2550451" y="1321866"/>
          <a:ext cx="1175035" cy="1574918"/>
        </a:xfrm>
        <a:prstGeom prst="rect">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6067" tIns="0" rIns="116067" bIns="330200" numCol="1" spcCol="1270" anchor="t" anchorCtr="0">
          <a:noAutofit/>
        </a:bodyPr>
        <a:lstStyle/>
        <a:p>
          <a:pPr marL="0" lvl="0" indent="0" algn="l" defTabSz="488950">
            <a:lnSpc>
              <a:spcPct val="90000"/>
            </a:lnSpc>
            <a:spcBef>
              <a:spcPct val="0"/>
            </a:spcBef>
            <a:spcAft>
              <a:spcPct val="35000"/>
            </a:spcAft>
            <a:buNone/>
          </a:pPr>
          <a:r>
            <a:rPr lang="en-US" sz="1100" kern="1200" dirty="0"/>
            <a:t>Critically review range of methods that align with qualitative research</a:t>
          </a:r>
        </a:p>
      </dsp:txBody>
      <dsp:txXfrm>
        <a:off x="2550451" y="1951833"/>
        <a:ext cx="1175035" cy="944951"/>
      </dsp:txXfrm>
    </dsp:sp>
    <dsp:sp modelId="{F8938A96-6B44-314A-AC9C-11A45DFD2CD9}">
      <dsp:nvSpPr>
        <dsp:cNvPr id="0" name=""/>
        <dsp:cNvSpPr/>
      </dsp:nvSpPr>
      <dsp:spPr>
        <a:xfrm>
          <a:off x="2538125" y="1306658"/>
          <a:ext cx="1175035" cy="564016"/>
        </a:xfrm>
        <a:prstGeom prst="rect">
          <a:avLst/>
        </a:prstGeom>
        <a:noFill/>
        <a:ln w="15875"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16067" tIns="165100" rIns="116067" bIns="165100" numCol="1" spcCol="1270" anchor="ctr" anchorCtr="0">
          <a:noAutofit/>
        </a:bodyPr>
        <a:lstStyle/>
        <a:p>
          <a:pPr marL="0" lvl="0" indent="0" algn="l" defTabSz="622300">
            <a:lnSpc>
              <a:spcPct val="90000"/>
            </a:lnSpc>
            <a:spcBef>
              <a:spcPct val="0"/>
            </a:spcBef>
            <a:spcAft>
              <a:spcPct val="35000"/>
            </a:spcAft>
            <a:buNone/>
          </a:pPr>
          <a:r>
            <a:rPr lang="en-US" sz="1400" kern="1200"/>
            <a:t>03</a:t>
          </a:r>
        </a:p>
      </dsp:txBody>
      <dsp:txXfrm>
        <a:off x="2538125" y="1306658"/>
        <a:ext cx="1175035" cy="564016"/>
      </dsp:txXfrm>
    </dsp:sp>
    <dsp:sp modelId="{DB8A9ACC-E160-D04C-8469-B6283E90D0E3}">
      <dsp:nvSpPr>
        <dsp:cNvPr id="0" name=""/>
        <dsp:cNvSpPr/>
      </dsp:nvSpPr>
      <dsp:spPr>
        <a:xfrm>
          <a:off x="3807163" y="1224220"/>
          <a:ext cx="1175035" cy="1484168"/>
        </a:xfrm>
        <a:prstGeom prst="rect">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6067" tIns="0" rIns="116067" bIns="330200" numCol="1" spcCol="1270" anchor="t" anchorCtr="0">
          <a:noAutofit/>
        </a:bodyPr>
        <a:lstStyle/>
        <a:p>
          <a:pPr marL="0" lvl="0" indent="0" algn="l" defTabSz="488950">
            <a:lnSpc>
              <a:spcPct val="90000"/>
            </a:lnSpc>
            <a:spcBef>
              <a:spcPct val="0"/>
            </a:spcBef>
            <a:spcAft>
              <a:spcPct val="35000"/>
            </a:spcAft>
            <a:buNone/>
          </a:pPr>
          <a:r>
            <a:rPr lang="en-US" sz="1100" kern="1200" dirty="0"/>
            <a:t>Examine qualitative research in practice </a:t>
          </a:r>
        </a:p>
      </dsp:txBody>
      <dsp:txXfrm>
        <a:off x="3807163" y="1817888"/>
        <a:ext cx="1175035" cy="890500"/>
      </dsp:txXfrm>
    </dsp:sp>
    <dsp:sp modelId="{3B3A83F1-A42D-2A4E-8C90-C3FA5CF3652D}">
      <dsp:nvSpPr>
        <dsp:cNvPr id="0" name=""/>
        <dsp:cNvSpPr/>
      </dsp:nvSpPr>
      <dsp:spPr>
        <a:xfrm>
          <a:off x="3807163" y="1261283"/>
          <a:ext cx="1175035" cy="564016"/>
        </a:xfrm>
        <a:prstGeom prst="rect">
          <a:avLst/>
        </a:prstGeom>
        <a:noFill/>
        <a:ln w="15875"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16067" tIns="165100" rIns="116067" bIns="165100" numCol="1" spcCol="1270" anchor="ctr" anchorCtr="0">
          <a:noAutofit/>
        </a:bodyPr>
        <a:lstStyle/>
        <a:p>
          <a:pPr marL="0" lvl="0" indent="0" algn="l" defTabSz="622300">
            <a:lnSpc>
              <a:spcPct val="90000"/>
            </a:lnSpc>
            <a:spcBef>
              <a:spcPct val="0"/>
            </a:spcBef>
            <a:spcAft>
              <a:spcPct val="35000"/>
            </a:spcAft>
            <a:buNone/>
          </a:pPr>
          <a:r>
            <a:rPr lang="en-US" sz="1400" kern="1200"/>
            <a:t>04</a:t>
          </a:r>
        </a:p>
      </dsp:txBody>
      <dsp:txXfrm>
        <a:off x="3807163" y="1261283"/>
        <a:ext cx="1175035" cy="564016"/>
      </dsp:txXfrm>
    </dsp:sp>
    <dsp:sp modelId="{4CF4606F-03A9-1445-AC18-CC98FD297ECC}">
      <dsp:nvSpPr>
        <dsp:cNvPr id="0" name=""/>
        <dsp:cNvSpPr/>
      </dsp:nvSpPr>
      <dsp:spPr>
        <a:xfrm>
          <a:off x="5076201" y="1224220"/>
          <a:ext cx="1175035" cy="1410042"/>
        </a:xfrm>
        <a:prstGeom prst="rect">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6067" tIns="0" rIns="116067" bIns="330200" numCol="1" spcCol="1270" anchor="t" anchorCtr="0">
          <a:noAutofit/>
        </a:bodyPr>
        <a:lstStyle/>
        <a:p>
          <a:pPr marL="0" lvl="0" indent="0" algn="l" defTabSz="488950">
            <a:lnSpc>
              <a:spcPct val="90000"/>
            </a:lnSpc>
            <a:spcBef>
              <a:spcPct val="0"/>
            </a:spcBef>
            <a:spcAft>
              <a:spcPct val="35000"/>
            </a:spcAft>
            <a:buNone/>
          </a:pPr>
          <a:r>
            <a:rPr lang="en-US" sz="1100" kern="1200" dirty="0"/>
            <a:t>Types of research</a:t>
          </a:r>
        </a:p>
      </dsp:txBody>
      <dsp:txXfrm>
        <a:off x="5076201" y="1788237"/>
        <a:ext cx="1175035" cy="846025"/>
      </dsp:txXfrm>
    </dsp:sp>
    <dsp:sp modelId="{977515F2-C5CC-A243-B1A4-B1B171CD0D36}">
      <dsp:nvSpPr>
        <dsp:cNvPr id="0" name=""/>
        <dsp:cNvSpPr/>
      </dsp:nvSpPr>
      <dsp:spPr>
        <a:xfrm>
          <a:off x="5076201" y="1224220"/>
          <a:ext cx="1175035" cy="564016"/>
        </a:xfrm>
        <a:prstGeom prst="rect">
          <a:avLst/>
        </a:prstGeom>
        <a:noFill/>
        <a:ln w="15875"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16067" tIns="165100" rIns="116067" bIns="165100" numCol="1" spcCol="1270" anchor="ctr" anchorCtr="0">
          <a:noAutofit/>
        </a:bodyPr>
        <a:lstStyle/>
        <a:p>
          <a:pPr marL="0" lvl="0" indent="0" algn="l" defTabSz="622300">
            <a:lnSpc>
              <a:spcPct val="90000"/>
            </a:lnSpc>
            <a:spcBef>
              <a:spcPct val="0"/>
            </a:spcBef>
            <a:spcAft>
              <a:spcPct val="35000"/>
            </a:spcAft>
            <a:buNone/>
          </a:pPr>
          <a:r>
            <a:rPr lang="en-GB" sz="1400" kern="1200"/>
            <a:t>05</a:t>
          </a:r>
        </a:p>
      </dsp:txBody>
      <dsp:txXfrm>
        <a:off x="5076201" y="1224220"/>
        <a:ext cx="1175035" cy="564016"/>
      </dsp:txXfrm>
    </dsp:sp>
    <dsp:sp modelId="{DE0C93E8-5481-EB44-94B9-3DADF5E9092A}">
      <dsp:nvSpPr>
        <dsp:cNvPr id="0" name=""/>
        <dsp:cNvSpPr/>
      </dsp:nvSpPr>
      <dsp:spPr>
        <a:xfrm>
          <a:off x="6345239" y="1224220"/>
          <a:ext cx="1175035" cy="1410042"/>
        </a:xfrm>
        <a:prstGeom prst="rect">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6067" tIns="0" rIns="116067" bIns="330200" numCol="1" spcCol="1270" anchor="t" anchorCtr="0">
          <a:noAutofit/>
        </a:bodyPr>
        <a:lstStyle/>
        <a:p>
          <a:pPr marL="0" lvl="0" indent="0" algn="l" defTabSz="488950">
            <a:lnSpc>
              <a:spcPct val="90000"/>
            </a:lnSpc>
            <a:spcBef>
              <a:spcPct val="0"/>
            </a:spcBef>
            <a:spcAft>
              <a:spcPct val="35000"/>
            </a:spcAft>
            <a:buNone/>
          </a:pPr>
          <a:r>
            <a:rPr lang="en-US" altLang="en-US" sz="1100" kern="1200" dirty="0"/>
            <a:t>Objectivism, Subjectivism &amp; Pragmatism </a:t>
          </a:r>
          <a:endParaRPr lang="en-US" sz="1100" kern="1200" dirty="0"/>
        </a:p>
      </dsp:txBody>
      <dsp:txXfrm>
        <a:off x="6345239" y="1788237"/>
        <a:ext cx="1175035" cy="846025"/>
      </dsp:txXfrm>
    </dsp:sp>
    <dsp:sp modelId="{0CECAF16-D21A-234F-B6B3-604A11D0C9B5}">
      <dsp:nvSpPr>
        <dsp:cNvPr id="0" name=""/>
        <dsp:cNvSpPr/>
      </dsp:nvSpPr>
      <dsp:spPr>
        <a:xfrm>
          <a:off x="6345239" y="1224220"/>
          <a:ext cx="1175035" cy="564016"/>
        </a:xfrm>
        <a:prstGeom prst="rect">
          <a:avLst/>
        </a:prstGeom>
        <a:noFill/>
        <a:ln w="15875"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16067" tIns="165100" rIns="116067" bIns="165100" numCol="1" spcCol="1270" anchor="ctr" anchorCtr="0">
          <a:noAutofit/>
        </a:bodyPr>
        <a:lstStyle/>
        <a:p>
          <a:pPr marL="0" lvl="0" indent="0" algn="l" defTabSz="622300">
            <a:lnSpc>
              <a:spcPct val="90000"/>
            </a:lnSpc>
            <a:spcBef>
              <a:spcPct val="0"/>
            </a:spcBef>
            <a:spcAft>
              <a:spcPct val="35000"/>
            </a:spcAft>
            <a:buNone/>
          </a:pPr>
          <a:r>
            <a:rPr lang="en-GB" sz="1400" kern="1200"/>
            <a:t>06</a:t>
          </a:r>
        </a:p>
      </dsp:txBody>
      <dsp:txXfrm>
        <a:off x="6345239" y="1224220"/>
        <a:ext cx="1175035" cy="564016"/>
      </dsp:txXfrm>
    </dsp:sp>
    <dsp:sp modelId="{6C66CAD9-07C1-6C49-A5C3-1B1845DD7EF5}">
      <dsp:nvSpPr>
        <dsp:cNvPr id="0" name=""/>
        <dsp:cNvSpPr/>
      </dsp:nvSpPr>
      <dsp:spPr>
        <a:xfrm>
          <a:off x="7614277" y="1224220"/>
          <a:ext cx="1175035" cy="1410042"/>
        </a:xfrm>
        <a:prstGeom prst="rect">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6067" tIns="0" rIns="116067" bIns="330200" numCol="1" spcCol="1270" anchor="t" anchorCtr="0">
          <a:noAutofit/>
        </a:bodyPr>
        <a:lstStyle/>
        <a:p>
          <a:pPr marL="0" lvl="0" indent="0" algn="l" defTabSz="488950">
            <a:lnSpc>
              <a:spcPct val="90000"/>
            </a:lnSpc>
            <a:spcBef>
              <a:spcPct val="0"/>
            </a:spcBef>
            <a:spcAft>
              <a:spcPct val="35000"/>
            </a:spcAft>
            <a:buNone/>
          </a:pPr>
          <a:r>
            <a:rPr lang="en-US" sz="1100" kern="1200" dirty="0"/>
            <a:t>Methodology  vs. Method</a:t>
          </a:r>
        </a:p>
      </dsp:txBody>
      <dsp:txXfrm>
        <a:off x="7614277" y="1788237"/>
        <a:ext cx="1175035" cy="846025"/>
      </dsp:txXfrm>
    </dsp:sp>
    <dsp:sp modelId="{0CB56F65-6044-814A-9ADB-EA40AB80C123}">
      <dsp:nvSpPr>
        <dsp:cNvPr id="0" name=""/>
        <dsp:cNvSpPr/>
      </dsp:nvSpPr>
      <dsp:spPr>
        <a:xfrm>
          <a:off x="7614277" y="1224220"/>
          <a:ext cx="1175035" cy="564016"/>
        </a:xfrm>
        <a:prstGeom prst="rect">
          <a:avLst/>
        </a:prstGeom>
        <a:noFill/>
        <a:ln w="15875"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16067" tIns="165100" rIns="116067" bIns="165100" numCol="1" spcCol="1270" anchor="ctr" anchorCtr="0">
          <a:noAutofit/>
        </a:bodyPr>
        <a:lstStyle/>
        <a:p>
          <a:pPr marL="0" lvl="0" indent="0" algn="l" defTabSz="622300">
            <a:lnSpc>
              <a:spcPct val="90000"/>
            </a:lnSpc>
            <a:spcBef>
              <a:spcPct val="0"/>
            </a:spcBef>
            <a:spcAft>
              <a:spcPct val="35000"/>
            </a:spcAft>
            <a:buNone/>
          </a:pPr>
          <a:r>
            <a:rPr lang="en-GB" sz="1400" kern="1200"/>
            <a:t>07</a:t>
          </a:r>
          <a:endParaRPr lang="en-GB" sz="1400" kern="1200" dirty="0"/>
        </a:p>
      </dsp:txBody>
      <dsp:txXfrm>
        <a:off x="7614277" y="1224220"/>
        <a:ext cx="1175035" cy="564016"/>
      </dsp:txXfrm>
    </dsp:sp>
    <dsp:sp modelId="{E88C67E4-AEF3-3B46-A8FA-5F0FD99EE822}">
      <dsp:nvSpPr>
        <dsp:cNvPr id="0" name=""/>
        <dsp:cNvSpPr/>
      </dsp:nvSpPr>
      <dsp:spPr>
        <a:xfrm>
          <a:off x="8883315" y="1224220"/>
          <a:ext cx="1175035" cy="1410042"/>
        </a:xfrm>
        <a:prstGeom prst="rect">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6067" tIns="0" rIns="116067" bIns="330200" numCol="1" spcCol="1270" anchor="t" anchorCtr="0">
          <a:noAutofit/>
        </a:bodyPr>
        <a:lstStyle/>
        <a:p>
          <a:pPr marL="0" lvl="0" indent="0" algn="l" defTabSz="488950">
            <a:lnSpc>
              <a:spcPct val="90000"/>
            </a:lnSpc>
            <a:spcBef>
              <a:spcPct val="0"/>
            </a:spcBef>
            <a:spcAft>
              <a:spcPct val="35000"/>
            </a:spcAft>
            <a:buNone/>
          </a:pPr>
          <a:r>
            <a:rPr lang="en-US" sz="1100" kern="1200" dirty="0"/>
            <a:t> </a:t>
          </a:r>
          <a:r>
            <a:rPr lang="en-GB" sz="1100" kern="1200" dirty="0"/>
            <a:t>Research Design:</a:t>
          </a:r>
          <a:br>
            <a:rPr lang="en-GB" sz="1100" kern="1200" dirty="0"/>
          </a:br>
          <a:r>
            <a:rPr lang="en-GB" sz="1100" kern="1200" dirty="0"/>
            <a:t>Strategies of Inquiry </a:t>
          </a:r>
          <a:endParaRPr lang="en-US" sz="1100" kern="1200" dirty="0"/>
        </a:p>
      </dsp:txBody>
      <dsp:txXfrm>
        <a:off x="8883315" y="1788237"/>
        <a:ext cx="1175035" cy="846025"/>
      </dsp:txXfrm>
    </dsp:sp>
    <dsp:sp modelId="{E75013B7-4B0E-2C41-AE37-1EF4EDC3C3C9}">
      <dsp:nvSpPr>
        <dsp:cNvPr id="0" name=""/>
        <dsp:cNvSpPr/>
      </dsp:nvSpPr>
      <dsp:spPr>
        <a:xfrm>
          <a:off x="8883315" y="1224220"/>
          <a:ext cx="1175035" cy="564016"/>
        </a:xfrm>
        <a:prstGeom prst="rect">
          <a:avLst/>
        </a:prstGeom>
        <a:noFill/>
        <a:ln w="15875"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16067" tIns="165100" rIns="116067" bIns="165100" numCol="1" spcCol="1270" anchor="ctr" anchorCtr="0">
          <a:noAutofit/>
        </a:bodyPr>
        <a:lstStyle/>
        <a:p>
          <a:pPr marL="0" lvl="0" indent="0" algn="l" defTabSz="622300">
            <a:lnSpc>
              <a:spcPct val="90000"/>
            </a:lnSpc>
            <a:spcBef>
              <a:spcPct val="0"/>
            </a:spcBef>
            <a:spcAft>
              <a:spcPct val="35000"/>
            </a:spcAft>
            <a:buNone/>
          </a:pPr>
          <a:r>
            <a:rPr lang="en-GB" sz="1400" kern="1200"/>
            <a:t>08</a:t>
          </a:r>
        </a:p>
      </dsp:txBody>
      <dsp:txXfrm>
        <a:off x="8883315" y="1224220"/>
        <a:ext cx="1175035" cy="56401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8029EE-9187-4CDB-995B-0924BA871D8C}">
      <dsp:nvSpPr>
        <dsp:cNvPr id="0" name=""/>
        <dsp:cNvSpPr/>
      </dsp:nvSpPr>
      <dsp:spPr>
        <a:xfrm>
          <a:off x="0" y="445002"/>
          <a:ext cx="10058399" cy="151164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rtl="0">
            <a:lnSpc>
              <a:spcPct val="90000"/>
            </a:lnSpc>
            <a:spcBef>
              <a:spcPct val="0"/>
            </a:spcBef>
            <a:spcAft>
              <a:spcPct val="35000"/>
            </a:spcAft>
            <a:buNone/>
          </a:pPr>
          <a:r>
            <a:rPr lang="en-GB" sz="3800" kern="1200"/>
            <a:t>Research the different Research Approaches and consider which one is suitable for your Research.</a:t>
          </a:r>
        </a:p>
      </dsp:txBody>
      <dsp:txXfrm>
        <a:off x="73792" y="518794"/>
        <a:ext cx="9910815" cy="1364056"/>
      </dsp:txXfrm>
    </dsp:sp>
    <dsp:sp modelId="{E744B189-1338-4C3F-BF2F-077C29DB8631}">
      <dsp:nvSpPr>
        <dsp:cNvPr id="0" name=""/>
        <dsp:cNvSpPr/>
      </dsp:nvSpPr>
      <dsp:spPr>
        <a:xfrm>
          <a:off x="0" y="2066082"/>
          <a:ext cx="10058399" cy="151164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rtl="0">
            <a:lnSpc>
              <a:spcPct val="90000"/>
            </a:lnSpc>
            <a:spcBef>
              <a:spcPct val="0"/>
            </a:spcBef>
            <a:spcAft>
              <a:spcPct val="35000"/>
            </a:spcAft>
            <a:buNone/>
          </a:pPr>
          <a:r>
            <a:rPr lang="en-GB" sz="3800" kern="1200"/>
            <a:t>Read the  Chapter on Moodle Qualitative Research Design </a:t>
          </a:r>
        </a:p>
      </dsp:txBody>
      <dsp:txXfrm>
        <a:off x="73792" y="2139874"/>
        <a:ext cx="9910815" cy="136405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C6D88D-0DE1-074D-B56B-7A26E83F1BAD}">
      <dsp:nvSpPr>
        <dsp:cNvPr id="0" name=""/>
        <dsp:cNvSpPr/>
      </dsp:nvSpPr>
      <dsp:spPr>
        <a:xfrm>
          <a:off x="1359535" y="1765"/>
          <a:ext cx="5438140" cy="1809737"/>
        </a:xfrm>
        <a:prstGeom prst="rect">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5515" tIns="459673" rIns="105515" bIns="459673" numCol="1" spcCol="1270" anchor="ctr" anchorCtr="0">
          <a:noAutofit/>
        </a:bodyPr>
        <a:lstStyle/>
        <a:p>
          <a:pPr marL="0" lvl="0" indent="0" algn="l" defTabSz="800100">
            <a:lnSpc>
              <a:spcPct val="90000"/>
            </a:lnSpc>
            <a:spcBef>
              <a:spcPct val="0"/>
            </a:spcBef>
            <a:spcAft>
              <a:spcPct val="35000"/>
            </a:spcAft>
            <a:buNone/>
          </a:pPr>
          <a:r>
            <a:rPr lang="en-US" sz="1800" kern="1200" dirty="0"/>
            <a:t> key outcomes for Assignment 2</a:t>
          </a:r>
        </a:p>
      </dsp:txBody>
      <dsp:txXfrm>
        <a:off x="1359535" y="1765"/>
        <a:ext cx="5438140" cy="1809737"/>
      </dsp:txXfrm>
    </dsp:sp>
    <dsp:sp modelId="{0480D9B4-F6F6-0D47-9397-472FE05CFDAB}">
      <dsp:nvSpPr>
        <dsp:cNvPr id="0" name=""/>
        <dsp:cNvSpPr/>
      </dsp:nvSpPr>
      <dsp:spPr>
        <a:xfrm>
          <a:off x="0" y="1765"/>
          <a:ext cx="1359535" cy="1809737"/>
        </a:xfrm>
        <a:prstGeom prst="rect">
          <a:avLst/>
        </a:prstGeom>
        <a:solidFill>
          <a:schemeClr val="lt1">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1942" tIns="178762" rIns="71942" bIns="178762" numCol="1" spcCol="1270" anchor="ctr" anchorCtr="0">
          <a:noAutofit/>
        </a:bodyPr>
        <a:lstStyle/>
        <a:p>
          <a:pPr marL="0" lvl="0" indent="0" algn="ctr" defTabSz="1022350">
            <a:lnSpc>
              <a:spcPct val="90000"/>
            </a:lnSpc>
            <a:spcBef>
              <a:spcPct val="0"/>
            </a:spcBef>
            <a:spcAft>
              <a:spcPct val="35000"/>
            </a:spcAft>
            <a:buNone/>
          </a:pPr>
          <a:r>
            <a:rPr lang="en-US" sz="2300" kern="1200"/>
            <a:t>Identify</a:t>
          </a:r>
        </a:p>
      </dsp:txBody>
      <dsp:txXfrm>
        <a:off x="0" y="1765"/>
        <a:ext cx="1359535" cy="1809737"/>
      </dsp:txXfrm>
    </dsp:sp>
    <dsp:sp modelId="{75ED93ED-5BF3-C048-A69E-2C4733F37149}">
      <dsp:nvSpPr>
        <dsp:cNvPr id="0" name=""/>
        <dsp:cNvSpPr/>
      </dsp:nvSpPr>
      <dsp:spPr>
        <a:xfrm>
          <a:off x="1359535" y="1920087"/>
          <a:ext cx="5438140" cy="1809737"/>
        </a:xfrm>
        <a:prstGeom prst="rect">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5515" tIns="459673" rIns="105515" bIns="459673" numCol="1" spcCol="1270" anchor="ctr" anchorCtr="0">
          <a:noAutofit/>
        </a:bodyPr>
        <a:lstStyle/>
        <a:p>
          <a:pPr marL="0" lvl="0" indent="0" algn="l" defTabSz="800100">
            <a:lnSpc>
              <a:spcPct val="90000"/>
            </a:lnSpc>
            <a:spcBef>
              <a:spcPct val="0"/>
            </a:spcBef>
            <a:spcAft>
              <a:spcPct val="35000"/>
            </a:spcAft>
            <a:buNone/>
          </a:pPr>
          <a:r>
            <a:rPr lang="en-US" sz="1800" kern="1200" dirty="0"/>
            <a:t> an overview of key sections of a research proposal</a:t>
          </a:r>
        </a:p>
      </dsp:txBody>
      <dsp:txXfrm>
        <a:off x="1359535" y="1920087"/>
        <a:ext cx="5438140" cy="1809737"/>
      </dsp:txXfrm>
    </dsp:sp>
    <dsp:sp modelId="{5073A7AF-2DA1-9644-AFF0-138E0B033E81}">
      <dsp:nvSpPr>
        <dsp:cNvPr id="0" name=""/>
        <dsp:cNvSpPr/>
      </dsp:nvSpPr>
      <dsp:spPr>
        <a:xfrm>
          <a:off x="0" y="1920087"/>
          <a:ext cx="1359535" cy="1809737"/>
        </a:xfrm>
        <a:prstGeom prst="rect">
          <a:avLst/>
        </a:prstGeom>
        <a:solidFill>
          <a:schemeClr val="lt1">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1942" tIns="178762" rIns="71942" bIns="178762" numCol="1" spcCol="1270" anchor="ctr" anchorCtr="0">
          <a:noAutofit/>
        </a:bodyPr>
        <a:lstStyle/>
        <a:p>
          <a:pPr marL="0" lvl="0" indent="0" algn="ctr" defTabSz="1022350">
            <a:lnSpc>
              <a:spcPct val="90000"/>
            </a:lnSpc>
            <a:spcBef>
              <a:spcPct val="0"/>
            </a:spcBef>
            <a:spcAft>
              <a:spcPct val="35000"/>
            </a:spcAft>
            <a:buNone/>
          </a:pPr>
          <a:r>
            <a:rPr lang="en-US" sz="2300" kern="1200"/>
            <a:t>Provide</a:t>
          </a:r>
        </a:p>
      </dsp:txBody>
      <dsp:txXfrm>
        <a:off x="0" y="1920087"/>
        <a:ext cx="1359535" cy="1809737"/>
      </dsp:txXfrm>
    </dsp:sp>
    <dsp:sp modelId="{05251F05-57EF-874B-BB04-EED56C565EBF}">
      <dsp:nvSpPr>
        <dsp:cNvPr id="0" name=""/>
        <dsp:cNvSpPr/>
      </dsp:nvSpPr>
      <dsp:spPr>
        <a:xfrm>
          <a:off x="1359535" y="3838408"/>
          <a:ext cx="5438140" cy="1809737"/>
        </a:xfrm>
        <a:prstGeom prst="rect">
          <a:avLst/>
        </a:prstGeom>
        <a:solidFill>
          <a:schemeClr val="accent4">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5515" tIns="459673" rIns="105515" bIns="459673" numCol="1" spcCol="1270" anchor="ctr" anchorCtr="0">
          <a:noAutofit/>
        </a:bodyPr>
        <a:lstStyle/>
        <a:p>
          <a:pPr marL="0" lvl="0" indent="0" algn="l" defTabSz="800100">
            <a:lnSpc>
              <a:spcPct val="90000"/>
            </a:lnSpc>
            <a:spcBef>
              <a:spcPct val="0"/>
            </a:spcBef>
            <a:spcAft>
              <a:spcPct val="35000"/>
            </a:spcAft>
            <a:buNone/>
          </a:pPr>
          <a:r>
            <a:rPr lang="en-US" sz="1800" kern="1200" dirty="0"/>
            <a:t>this to own research practice and ideas for dissertation</a:t>
          </a:r>
        </a:p>
        <a:p>
          <a:pPr marL="0" lvl="0" indent="0" algn="l" defTabSz="800100">
            <a:lnSpc>
              <a:spcPct val="90000"/>
            </a:lnSpc>
            <a:spcBef>
              <a:spcPct val="0"/>
            </a:spcBef>
            <a:spcAft>
              <a:spcPct val="35000"/>
            </a:spcAft>
            <a:buNone/>
          </a:pPr>
          <a:endParaRPr lang="en-US" sz="1800" kern="1200" dirty="0"/>
        </a:p>
      </dsp:txBody>
      <dsp:txXfrm>
        <a:off x="1359535" y="3838408"/>
        <a:ext cx="5438140" cy="1809737"/>
      </dsp:txXfrm>
    </dsp:sp>
    <dsp:sp modelId="{8826D4E9-D91C-1E44-84CF-2EC7A63061BC}">
      <dsp:nvSpPr>
        <dsp:cNvPr id="0" name=""/>
        <dsp:cNvSpPr/>
      </dsp:nvSpPr>
      <dsp:spPr>
        <a:xfrm>
          <a:off x="0" y="3838408"/>
          <a:ext cx="1359535" cy="1809737"/>
        </a:xfrm>
        <a:prstGeom prst="rect">
          <a:avLst/>
        </a:prstGeom>
        <a:solidFill>
          <a:schemeClr val="lt1">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1942" tIns="178762" rIns="71942" bIns="178762" numCol="1" spcCol="1270" anchor="ctr" anchorCtr="0">
          <a:noAutofit/>
        </a:bodyPr>
        <a:lstStyle/>
        <a:p>
          <a:pPr marL="0" lvl="0" indent="0" algn="ctr" defTabSz="1022350">
            <a:lnSpc>
              <a:spcPct val="90000"/>
            </a:lnSpc>
            <a:spcBef>
              <a:spcPct val="0"/>
            </a:spcBef>
            <a:spcAft>
              <a:spcPct val="35000"/>
            </a:spcAft>
            <a:buNone/>
          </a:pPr>
          <a:r>
            <a:rPr lang="en-US" sz="2300" kern="1200" dirty="0"/>
            <a:t>Relate</a:t>
          </a:r>
        </a:p>
      </dsp:txBody>
      <dsp:txXfrm>
        <a:off x="0" y="3838408"/>
        <a:ext cx="1359535" cy="180973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FF238E-E4DC-FB4B-A62A-444F8D397922}">
      <dsp:nvSpPr>
        <dsp:cNvPr id="0" name=""/>
        <dsp:cNvSpPr/>
      </dsp:nvSpPr>
      <dsp:spPr>
        <a:xfrm>
          <a:off x="1359535" y="1765"/>
          <a:ext cx="5438140" cy="1809737"/>
        </a:xfrm>
        <a:prstGeom prst="rect">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5515" tIns="459673" rIns="105515" bIns="459673" numCol="1" spcCol="1270" anchor="ctr" anchorCtr="0">
          <a:noAutofit/>
        </a:bodyPr>
        <a:lstStyle/>
        <a:p>
          <a:pPr marL="0" lvl="0" indent="0" algn="l" defTabSz="933450">
            <a:lnSpc>
              <a:spcPct val="90000"/>
            </a:lnSpc>
            <a:spcBef>
              <a:spcPct val="0"/>
            </a:spcBef>
            <a:spcAft>
              <a:spcPct val="35000"/>
            </a:spcAft>
            <a:buNone/>
          </a:pPr>
          <a:r>
            <a:rPr lang="en-US" sz="2100" kern="1200" dirty="0"/>
            <a:t> sure that you do a ‘mini’ literature review of what research says already on this subject area</a:t>
          </a:r>
        </a:p>
      </dsp:txBody>
      <dsp:txXfrm>
        <a:off x="1359535" y="1765"/>
        <a:ext cx="5438140" cy="1809737"/>
      </dsp:txXfrm>
    </dsp:sp>
    <dsp:sp modelId="{BEDAE8CC-75F6-F041-84A2-4B790486D60C}">
      <dsp:nvSpPr>
        <dsp:cNvPr id="0" name=""/>
        <dsp:cNvSpPr/>
      </dsp:nvSpPr>
      <dsp:spPr>
        <a:xfrm>
          <a:off x="0" y="1765"/>
          <a:ext cx="1359535" cy="1809737"/>
        </a:xfrm>
        <a:prstGeom prst="rect">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942" tIns="178762" rIns="71942" bIns="178762" numCol="1" spcCol="1270" anchor="ctr" anchorCtr="0">
          <a:noAutofit/>
        </a:bodyPr>
        <a:lstStyle/>
        <a:p>
          <a:pPr marL="0" lvl="0" indent="0" algn="ctr" defTabSz="1155700">
            <a:lnSpc>
              <a:spcPct val="90000"/>
            </a:lnSpc>
            <a:spcBef>
              <a:spcPct val="0"/>
            </a:spcBef>
            <a:spcAft>
              <a:spcPct val="35000"/>
            </a:spcAft>
            <a:buNone/>
          </a:pPr>
          <a:r>
            <a:rPr lang="en-US" sz="2600" kern="1200"/>
            <a:t>Make</a:t>
          </a:r>
        </a:p>
      </dsp:txBody>
      <dsp:txXfrm>
        <a:off x="0" y="1765"/>
        <a:ext cx="1359535" cy="1809737"/>
      </dsp:txXfrm>
    </dsp:sp>
    <dsp:sp modelId="{8E446AE5-0208-854A-8CAF-CABED6E97831}">
      <dsp:nvSpPr>
        <dsp:cNvPr id="0" name=""/>
        <dsp:cNvSpPr/>
      </dsp:nvSpPr>
      <dsp:spPr>
        <a:xfrm>
          <a:off x="1359535" y="1920087"/>
          <a:ext cx="5438140" cy="1809737"/>
        </a:xfrm>
        <a:prstGeom prst="rect">
          <a:avLst/>
        </a:prstGeom>
        <a:solidFill>
          <a:schemeClr val="accent2">
            <a:tint val="40000"/>
            <a:alpha val="90000"/>
            <a:hueOff val="-928920"/>
            <a:satOff val="1961"/>
            <a:lumOff val="202"/>
            <a:alphaOff val="0"/>
          </a:schemeClr>
        </a:solidFill>
        <a:ln w="15875" cap="flat" cmpd="sng" algn="ctr">
          <a:solidFill>
            <a:schemeClr val="accent2">
              <a:tint val="40000"/>
              <a:alpha val="90000"/>
              <a:hueOff val="-928920"/>
              <a:satOff val="1961"/>
              <a:lumOff val="20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5515" tIns="459673" rIns="105515" bIns="459673" numCol="1" spcCol="1270" anchor="ctr" anchorCtr="0">
          <a:noAutofit/>
        </a:bodyPr>
        <a:lstStyle/>
        <a:p>
          <a:pPr marL="0" lvl="0" indent="0" algn="l" defTabSz="933450">
            <a:lnSpc>
              <a:spcPct val="90000"/>
            </a:lnSpc>
            <a:spcBef>
              <a:spcPct val="0"/>
            </a:spcBef>
            <a:spcAft>
              <a:spcPct val="35000"/>
            </a:spcAft>
            <a:buNone/>
          </a:pPr>
          <a:r>
            <a:rPr lang="en-US" sz="2100" kern="1200" dirty="0"/>
            <a:t> the reader why this is important</a:t>
          </a:r>
        </a:p>
      </dsp:txBody>
      <dsp:txXfrm>
        <a:off x="1359535" y="1920087"/>
        <a:ext cx="5438140" cy="1809737"/>
      </dsp:txXfrm>
    </dsp:sp>
    <dsp:sp modelId="{F35CB030-EAEA-5244-8E29-B0C58F74263E}">
      <dsp:nvSpPr>
        <dsp:cNvPr id="0" name=""/>
        <dsp:cNvSpPr/>
      </dsp:nvSpPr>
      <dsp:spPr>
        <a:xfrm>
          <a:off x="0" y="1920087"/>
          <a:ext cx="1359535" cy="1809737"/>
        </a:xfrm>
        <a:prstGeom prst="rect">
          <a:avLst/>
        </a:prstGeom>
        <a:solidFill>
          <a:schemeClr val="accent2">
            <a:hueOff val="-665912"/>
            <a:satOff val="-293"/>
            <a:lumOff val="784"/>
            <a:alphaOff val="0"/>
          </a:schemeClr>
        </a:solidFill>
        <a:ln w="15875" cap="flat" cmpd="sng" algn="ctr">
          <a:solidFill>
            <a:schemeClr val="accent2">
              <a:hueOff val="-665912"/>
              <a:satOff val="-293"/>
              <a:lumOff val="784"/>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942" tIns="178762" rIns="71942" bIns="178762" numCol="1" spcCol="1270" anchor="ctr" anchorCtr="0">
          <a:noAutofit/>
        </a:bodyPr>
        <a:lstStyle/>
        <a:p>
          <a:pPr marL="0" lvl="0" indent="0" algn="ctr" defTabSz="1155700">
            <a:lnSpc>
              <a:spcPct val="90000"/>
            </a:lnSpc>
            <a:spcBef>
              <a:spcPct val="0"/>
            </a:spcBef>
            <a:spcAft>
              <a:spcPct val="35000"/>
            </a:spcAft>
            <a:buNone/>
          </a:pPr>
          <a:r>
            <a:rPr lang="en-US" sz="2600" kern="1200"/>
            <a:t>Tell</a:t>
          </a:r>
        </a:p>
      </dsp:txBody>
      <dsp:txXfrm>
        <a:off x="0" y="1920087"/>
        <a:ext cx="1359535" cy="1809737"/>
      </dsp:txXfrm>
    </dsp:sp>
    <dsp:sp modelId="{1ECE52FD-99D3-A54A-806F-DE855A809747}">
      <dsp:nvSpPr>
        <dsp:cNvPr id="0" name=""/>
        <dsp:cNvSpPr/>
      </dsp:nvSpPr>
      <dsp:spPr>
        <a:xfrm>
          <a:off x="1359535" y="3838408"/>
          <a:ext cx="5438140" cy="1809737"/>
        </a:xfrm>
        <a:prstGeom prst="rect">
          <a:avLst/>
        </a:prstGeom>
        <a:solidFill>
          <a:schemeClr val="accent2">
            <a:tint val="40000"/>
            <a:alpha val="90000"/>
            <a:hueOff val="-1857840"/>
            <a:satOff val="3922"/>
            <a:lumOff val="404"/>
            <a:alphaOff val="0"/>
          </a:schemeClr>
        </a:solidFill>
        <a:ln w="15875" cap="flat" cmpd="sng" algn="ctr">
          <a:solidFill>
            <a:schemeClr val="accent2">
              <a:tint val="40000"/>
              <a:alpha val="90000"/>
              <a:hueOff val="-1857840"/>
              <a:satOff val="3922"/>
              <a:lumOff val="40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5515" tIns="459673" rIns="105515" bIns="459673" numCol="1" spcCol="1270" anchor="ctr" anchorCtr="0">
          <a:noAutofit/>
        </a:bodyPr>
        <a:lstStyle/>
        <a:p>
          <a:pPr marL="0" lvl="0" indent="0" algn="l" defTabSz="933450">
            <a:lnSpc>
              <a:spcPct val="90000"/>
            </a:lnSpc>
            <a:spcBef>
              <a:spcPct val="0"/>
            </a:spcBef>
            <a:spcAft>
              <a:spcPct val="35000"/>
            </a:spcAft>
            <a:buNone/>
          </a:pPr>
          <a:r>
            <a:rPr lang="en-US" sz="2100" kern="1200" dirty="0"/>
            <a:t> your subject area and conduct a quick review of what research says on the subject. Feedback to us as a group (20 mins)</a:t>
          </a:r>
        </a:p>
      </dsp:txBody>
      <dsp:txXfrm>
        <a:off x="1359535" y="3838408"/>
        <a:ext cx="5438140" cy="1809737"/>
      </dsp:txXfrm>
    </dsp:sp>
    <dsp:sp modelId="{9B7CBE9A-E968-C24E-BA2C-723C68B4F5DA}">
      <dsp:nvSpPr>
        <dsp:cNvPr id="0" name=""/>
        <dsp:cNvSpPr/>
      </dsp:nvSpPr>
      <dsp:spPr>
        <a:xfrm>
          <a:off x="0" y="3838408"/>
          <a:ext cx="1359535" cy="1809737"/>
        </a:xfrm>
        <a:prstGeom prst="rect">
          <a:avLst/>
        </a:prstGeom>
        <a:solidFill>
          <a:schemeClr val="accent2">
            <a:hueOff val="-1331824"/>
            <a:satOff val="-586"/>
            <a:lumOff val="1569"/>
            <a:alphaOff val="0"/>
          </a:schemeClr>
        </a:solidFill>
        <a:ln w="15875" cap="flat" cmpd="sng" algn="ctr">
          <a:solidFill>
            <a:schemeClr val="accent2">
              <a:hueOff val="-1331824"/>
              <a:satOff val="-586"/>
              <a:lumOff val="1569"/>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942" tIns="178762" rIns="71942" bIns="178762" numCol="1" spcCol="1270" anchor="ctr" anchorCtr="0">
          <a:noAutofit/>
        </a:bodyPr>
        <a:lstStyle/>
        <a:p>
          <a:pPr marL="0" lvl="0" indent="0" algn="ctr" defTabSz="1155700">
            <a:lnSpc>
              <a:spcPct val="90000"/>
            </a:lnSpc>
            <a:spcBef>
              <a:spcPct val="0"/>
            </a:spcBef>
            <a:spcAft>
              <a:spcPct val="35000"/>
            </a:spcAft>
            <a:buNone/>
          </a:pPr>
          <a:r>
            <a:rPr lang="en-US" sz="2600" kern="1200"/>
            <a:t>Identify</a:t>
          </a:r>
        </a:p>
      </dsp:txBody>
      <dsp:txXfrm>
        <a:off x="0" y="3838408"/>
        <a:ext cx="1359535" cy="180973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2EFD96-A355-414E-B4BA-DFC7A4D8B37C}">
      <dsp:nvSpPr>
        <dsp:cNvPr id="0" name=""/>
        <dsp:cNvSpPr/>
      </dsp:nvSpPr>
      <dsp:spPr>
        <a:xfrm>
          <a:off x="1063980" y="719741"/>
          <a:ext cx="1274535" cy="127453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BE0B763-78DD-4162-9818-56A75A4BED40}">
      <dsp:nvSpPr>
        <dsp:cNvPr id="0" name=""/>
        <dsp:cNvSpPr/>
      </dsp:nvSpPr>
      <dsp:spPr>
        <a:xfrm>
          <a:off x="285097" y="2346338"/>
          <a:ext cx="28323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What this research aims to do?</a:t>
          </a:r>
          <a:endParaRPr lang="en-US" sz="1700" kern="1200"/>
        </a:p>
      </dsp:txBody>
      <dsp:txXfrm>
        <a:off x="285097" y="2346338"/>
        <a:ext cx="2832300" cy="720000"/>
      </dsp:txXfrm>
    </dsp:sp>
    <dsp:sp modelId="{19BB0B4E-E1C9-4549-B748-AD8932E468EF}">
      <dsp:nvSpPr>
        <dsp:cNvPr id="0" name=""/>
        <dsp:cNvSpPr/>
      </dsp:nvSpPr>
      <dsp:spPr>
        <a:xfrm>
          <a:off x="4391932" y="719741"/>
          <a:ext cx="1274535" cy="127453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446461C-448E-4ED2-97C9-5C34B8A2B89B}">
      <dsp:nvSpPr>
        <dsp:cNvPr id="0" name=""/>
        <dsp:cNvSpPr/>
      </dsp:nvSpPr>
      <dsp:spPr>
        <a:xfrm>
          <a:off x="3613050" y="2346338"/>
          <a:ext cx="28323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Why it is important to research this question! (Author, year).</a:t>
          </a:r>
          <a:endParaRPr lang="en-US" sz="1700" kern="1200"/>
        </a:p>
      </dsp:txBody>
      <dsp:txXfrm>
        <a:off x="3613050" y="2346338"/>
        <a:ext cx="2832300" cy="720000"/>
      </dsp:txXfrm>
    </dsp:sp>
    <dsp:sp modelId="{6B2093C5-02ED-4344-AFAD-8237FAFC6CA2}">
      <dsp:nvSpPr>
        <dsp:cNvPr id="0" name=""/>
        <dsp:cNvSpPr/>
      </dsp:nvSpPr>
      <dsp:spPr>
        <a:xfrm>
          <a:off x="7719885" y="719741"/>
          <a:ext cx="1274535" cy="127453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C79EC96-34CE-4450-BC71-CC221C6B83AC}">
      <dsp:nvSpPr>
        <dsp:cNvPr id="0" name=""/>
        <dsp:cNvSpPr/>
      </dsp:nvSpPr>
      <dsp:spPr>
        <a:xfrm>
          <a:off x="6941002" y="2346338"/>
          <a:ext cx="28323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Again set this against the literature already out there on this subject area.</a:t>
          </a:r>
          <a:endParaRPr lang="en-US" sz="1700" kern="1200"/>
        </a:p>
      </dsp:txBody>
      <dsp:txXfrm>
        <a:off x="6941002" y="2346338"/>
        <a:ext cx="2832300" cy="7200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5ABE0F-822F-4179-B426-B0F8107380BB}">
      <dsp:nvSpPr>
        <dsp:cNvPr id="0" name=""/>
        <dsp:cNvSpPr/>
      </dsp:nvSpPr>
      <dsp:spPr>
        <a:xfrm>
          <a:off x="134825" y="275313"/>
          <a:ext cx="1295909" cy="1295909"/>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64E641-DA88-4B61-9951-3933F9CC5C9D}">
      <dsp:nvSpPr>
        <dsp:cNvPr id="0" name=""/>
        <dsp:cNvSpPr/>
      </dsp:nvSpPr>
      <dsp:spPr>
        <a:xfrm>
          <a:off x="406966" y="547454"/>
          <a:ext cx="751627" cy="75162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9E4E19C-BEF1-48E6-BBF7-C4AEC16488FF}">
      <dsp:nvSpPr>
        <dsp:cNvPr id="0" name=""/>
        <dsp:cNvSpPr/>
      </dsp:nvSpPr>
      <dsp:spPr>
        <a:xfrm>
          <a:off x="1708430" y="275313"/>
          <a:ext cx="3054644" cy="12959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a:t>What are your research methods of data collection?</a:t>
          </a:r>
          <a:endParaRPr lang="en-US" sz="2400" kern="1200"/>
        </a:p>
      </dsp:txBody>
      <dsp:txXfrm>
        <a:off x="1708430" y="275313"/>
        <a:ext cx="3054644" cy="1295909"/>
      </dsp:txXfrm>
    </dsp:sp>
    <dsp:sp modelId="{6D156120-9D34-401B-936D-560D0091404B}">
      <dsp:nvSpPr>
        <dsp:cNvPr id="0" name=""/>
        <dsp:cNvSpPr/>
      </dsp:nvSpPr>
      <dsp:spPr>
        <a:xfrm>
          <a:off x="5295324" y="275313"/>
          <a:ext cx="1295909" cy="1295909"/>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AE49F0-2AF2-4EB8-A0E8-498FBE38A32C}">
      <dsp:nvSpPr>
        <dsp:cNvPr id="0" name=""/>
        <dsp:cNvSpPr/>
      </dsp:nvSpPr>
      <dsp:spPr>
        <a:xfrm>
          <a:off x="5567465" y="547454"/>
          <a:ext cx="751627" cy="75162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998386A-2538-4F10-BB4D-5C3BE9913D08}">
      <dsp:nvSpPr>
        <dsp:cNvPr id="0" name=""/>
        <dsp:cNvSpPr/>
      </dsp:nvSpPr>
      <dsp:spPr>
        <a:xfrm>
          <a:off x="6868929" y="275313"/>
          <a:ext cx="3054644" cy="12959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dirty="0"/>
            <a:t>Interviews; focus group; questionnaire ; visual methods</a:t>
          </a:r>
          <a:endParaRPr lang="en-US" sz="2400" kern="1200" dirty="0"/>
        </a:p>
      </dsp:txBody>
      <dsp:txXfrm>
        <a:off x="6868929" y="275313"/>
        <a:ext cx="3054644" cy="1295909"/>
      </dsp:txXfrm>
    </dsp:sp>
    <dsp:sp modelId="{301F8789-309A-4035-A40A-0FC394DA4AAA}">
      <dsp:nvSpPr>
        <dsp:cNvPr id="0" name=""/>
        <dsp:cNvSpPr/>
      </dsp:nvSpPr>
      <dsp:spPr>
        <a:xfrm>
          <a:off x="134825" y="2214856"/>
          <a:ext cx="1295909" cy="1295909"/>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7A69916-895F-4ACF-98DD-7A643909507F}">
      <dsp:nvSpPr>
        <dsp:cNvPr id="0" name=""/>
        <dsp:cNvSpPr/>
      </dsp:nvSpPr>
      <dsp:spPr>
        <a:xfrm>
          <a:off x="406966" y="2486997"/>
          <a:ext cx="751627" cy="75162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97FD890-BB0A-415A-AB0E-9B363DA07E93}">
      <dsp:nvSpPr>
        <dsp:cNvPr id="0" name=""/>
        <dsp:cNvSpPr/>
      </dsp:nvSpPr>
      <dsp:spPr>
        <a:xfrm>
          <a:off x="1708430" y="2214856"/>
          <a:ext cx="3054644" cy="12959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a:t>Strengths and weaknesses of these methods plus reference</a:t>
          </a:r>
          <a:endParaRPr lang="en-US" sz="2400" kern="1200"/>
        </a:p>
      </dsp:txBody>
      <dsp:txXfrm>
        <a:off x="1708430" y="2214856"/>
        <a:ext cx="3054644" cy="1295909"/>
      </dsp:txXfrm>
    </dsp:sp>
    <dsp:sp modelId="{7507D811-7EA1-4B88-AFA4-165D34EF0391}">
      <dsp:nvSpPr>
        <dsp:cNvPr id="0" name=""/>
        <dsp:cNvSpPr/>
      </dsp:nvSpPr>
      <dsp:spPr>
        <a:xfrm>
          <a:off x="5295324" y="2214856"/>
          <a:ext cx="1295909" cy="1295909"/>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0ED0C90-3991-425F-B161-9879910E62D4}">
      <dsp:nvSpPr>
        <dsp:cNvPr id="0" name=""/>
        <dsp:cNvSpPr/>
      </dsp:nvSpPr>
      <dsp:spPr>
        <a:xfrm>
          <a:off x="5567465" y="2486997"/>
          <a:ext cx="751627" cy="75162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A5C8FF5-D6D9-4E7B-A613-AF0F58C4E3E2}">
      <dsp:nvSpPr>
        <dsp:cNvPr id="0" name=""/>
        <dsp:cNvSpPr/>
      </dsp:nvSpPr>
      <dsp:spPr>
        <a:xfrm>
          <a:off x="6868929" y="2214856"/>
          <a:ext cx="3054644" cy="12959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a:t>Consideration of ethical issues. </a:t>
          </a:r>
          <a:endParaRPr lang="en-US" sz="2400" kern="1200"/>
        </a:p>
      </dsp:txBody>
      <dsp:txXfrm>
        <a:off x="6868929" y="2214856"/>
        <a:ext cx="3054644" cy="129590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C6D88D-0DE1-074D-B56B-7A26E83F1BAD}">
      <dsp:nvSpPr>
        <dsp:cNvPr id="0" name=""/>
        <dsp:cNvSpPr/>
      </dsp:nvSpPr>
      <dsp:spPr>
        <a:xfrm>
          <a:off x="1359535" y="1765"/>
          <a:ext cx="5438140" cy="1809737"/>
        </a:xfrm>
        <a:prstGeom prst="rect">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5515" tIns="459673" rIns="105515" bIns="459673" numCol="1" spcCol="1270" anchor="ctr" anchorCtr="0">
          <a:noAutofit/>
        </a:bodyPr>
        <a:lstStyle/>
        <a:p>
          <a:pPr marL="0" lvl="0" indent="0" algn="l" defTabSz="800100">
            <a:lnSpc>
              <a:spcPct val="90000"/>
            </a:lnSpc>
            <a:spcBef>
              <a:spcPct val="0"/>
            </a:spcBef>
            <a:spcAft>
              <a:spcPct val="35000"/>
            </a:spcAft>
            <a:buNone/>
          </a:pPr>
          <a:r>
            <a:rPr lang="en-US" sz="1800" kern="1200" dirty="0"/>
            <a:t> key outcomes for Assignment 2</a:t>
          </a:r>
        </a:p>
      </dsp:txBody>
      <dsp:txXfrm>
        <a:off x="1359535" y="1765"/>
        <a:ext cx="5438140" cy="1809737"/>
      </dsp:txXfrm>
    </dsp:sp>
    <dsp:sp modelId="{0480D9B4-F6F6-0D47-9397-472FE05CFDAB}">
      <dsp:nvSpPr>
        <dsp:cNvPr id="0" name=""/>
        <dsp:cNvSpPr/>
      </dsp:nvSpPr>
      <dsp:spPr>
        <a:xfrm>
          <a:off x="0" y="1765"/>
          <a:ext cx="1359535" cy="1809737"/>
        </a:xfrm>
        <a:prstGeom prst="rect">
          <a:avLst/>
        </a:prstGeom>
        <a:solidFill>
          <a:schemeClr val="lt1">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1942" tIns="178762" rIns="71942" bIns="178762" numCol="1" spcCol="1270" anchor="ctr" anchorCtr="0">
          <a:noAutofit/>
        </a:bodyPr>
        <a:lstStyle/>
        <a:p>
          <a:pPr marL="0" lvl="0" indent="0" algn="ctr" defTabSz="1022350">
            <a:lnSpc>
              <a:spcPct val="90000"/>
            </a:lnSpc>
            <a:spcBef>
              <a:spcPct val="0"/>
            </a:spcBef>
            <a:spcAft>
              <a:spcPct val="35000"/>
            </a:spcAft>
            <a:buNone/>
          </a:pPr>
          <a:r>
            <a:rPr lang="en-US" sz="2300" kern="1200"/>
            <a:t>Identify</a:t>
          </a:r>
        </a:p>
      </dsp:txBody>
      <dsp:txXfrm>
        <a:off x="0" y="1765"/>
        <a:ext cx="1359535" cy="1809737"/>
      </dsp:txXfrm>
    </dsp:sp>
    <dsp:sp modelId="{75ED93ED-5BF3-C048-A69E-2C4733F37149}">
      <dsp:nvSpPr>
        <dsp:cNvPr id="0" name=""/>
        <dsp:cNvSpPr/>
      </dsp:nvSpPr>
      <dsp:spPr>
        <a:xfrm>
          <a:off x="1359535" y="1920087"/>
          <a:ext cx="5438140" cy="1809737"/>
        </a:xfrm>
        <a:prstGeom prst="rect">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5515" tIns="459673" rIns="105515" bIns="459673" numCol="1" spcCol="1270" anchor="ctr" anchorCtr="0">
          <a:noAutofit/>
        </a:bodyPr>
        <a:lstStyle/>
        <a:p>
          <a:pPr marL="0" lvl="0" indent="0" algn="l" defTabSz="800100">
            <a:lnSpc>
              <a:spcPct val="90000"/>
            </a:lnSpc>
            <a:spcBef>
              <a:spcPct val="0"/>
            </a:spcBef>
            <a:spcAft>
              <a:spcPct val="35000"/>
            </a:spcAft>
            <a:buNone/>
          </a:pPr>
          <a:r>
            <a:rPr lang="en-US" sz="1800" kern="1200" dirty="0"/>
            <a:t> an overview of key sections of a research proposal</a:t>
          </a:r>
        </a:p>
      </dsp:txBody>
      <dsp:txXfrm>
        <a:off x="1359535" y="1920087"/>
        <a:ext cx="5438140" cy="1809737"/>
      </dsp:txXfrm>
    </dsp:sp>
    <dsp:sp modelId="{5073A7AF-2DA1-9644-AFF0-138E0B033E81}">
      <dsp:nvSpPr>
        <dsp:cNvPr id="0" name=""/>
        <dsp:cNvSpPr/>
      </dsp:nvSpPr>
      <dsp:spPr>
        <a:xfrm>
          <a:off x="0" y="1920087"/>
          <a:ext cx="1359535" cy="1809737"/>
        </a:xfrm>
        <a:prstGeom prst="rect">
          <a:avLst/>
        </a:prstGeom>
        <a:solidFill>
          <a:schemeClr val="lt1">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1942" tIns="178762" rIns="71942" bIns="178762" numCol="1" spcCol="1270" anchor="ctr" anchorCtr="0">
          <a:noAutofit/>
        </a:bodyPr>
        <a:lstStyle/>
        <a:p>
          <a:pPr marL="0" lvl="0" indent="0" algn="ctr" defTabSz="1022350">
            <a:lnSpc>
              <a:spcPct val="90000"/>
            </a:lnSpc>
            <a:spcBef>
              <a:spcPct val="0"/>
            </a:spcBef>
            <a:spcAft>
              <a:spcPct val="35000"/>
            </a:spcAft>
            <a:buNone/>
          </a:pPr>
          <a:r>
            <a:rPr lang="en-US" sz="2300" kern="1200"/>
            <a:t>Provide</a:t>
          </a:r>
        </a:p>
      </dsp:txBody>
      <dsp:txXfrm>
        <a:off x="0" y="1920087"/>
        <a:ext cx="1359535" cy="1809737"/>
      </dsp:txXfrm>
    </dsp:sp>
    <dsp:sp modelId="{05251F05-57EF-874B-BB04-EED56C565EBF}">
      <dsp:nvSpPr>
        <dsp:cNvPr id="0" name=""/>
        <dsp:cNvSpPr/>
      </dsp:nvSpPr>
      <dsp:spPr>
        <a:xfrm>
          <a:off x="1359535" y="3838408"/>
          <a:ext cx="5438140" cy="1809737"/>
        </a:xfrm>
        <a:prstGeom prst="rect">
          <a:avLst/>
        </a:prstGeom>
        <a:solidFill>
          <a:schemeClr val="accent4">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5515" tIns="459673" rIns="105515" bIns="459673" numCol="1" spcCol="1270" anchor="ctr" anchorCtr="0">
          <a:noAutofit/>
        </a:bodyPr>
        <a:lstStyle/>
        <a:p>
          <a:pPr marL="0" lvl="0" indent="0" algn="l" defTabSz="800100">
            <a:lnSpc>
              <a:spcPct val="90000"/>
            </a:lnSpc>
            <a:spcBef>
              <a:spcPct val="0"/>
            </a:spcBef>
            <a:spcAft>
              <a:spcPct val="35000"/>
            </a:spcAft>
            <a:buNone/>
          </a:pPr>
          <a:r>
            <a:rPr lang="en-US" sz="1800" kern="1200" dirty="0"/>
            <a:t>this to own research practice and ideas for dissertation</a:t>
          </a:r>
        </a:p>
        <a:p>
          <a:pPr marL="0" lvl="0" indent="0" algn="l" defTabSz="800100">
            <a:lnSpc>
              <a:spcPct val="90000"/>
            </a:lnSpc>
            <a:spcBef>
              <a:spcPct val="0"/>
            </a:spcBef>
            <a:spcAft>
              <a:spcPct val="35000"/>
            </a:spcAft>
            <a:buNone/>
          </a:pPr>
          <a:endParaRPr lang="en-US" sz="1800" kern="1200" dirty="0"/>
        </a:p>
      </dsp:txBody>
      <dsp:txXfrm>
        <a:off x="1359535" y="3838408"/>
        <a:ext cx="5438140" cy="1809737"/>
      </dsp:txXfrm>
    </dsp:sp>
    <dsp:sp modelId="{8826D4E9-D91C-1E44-84CF-2EC7A63061BC}">
      <dsp:nvSpPr>
        <dsp:cNvPr id="0" name=""/>
        <dsp:cNvSpPr/>
      </dsp:nvSpPr>
      <dsp:spPr>
        <a:xfrm>
          <a:off x="0" y="3838408"/>
          <a:ext cx="1359535" cy="1809737"/>
        </a:xfrm>
        <a:prstGeom prst="rect">
          <a:avLst/>
        </a:prstGeom>
        <a:solidFill>
          <a:schemeClr val="lt1">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1942" tIns="178762" rIns="71942" bIns="178762" numCol="1" spcCol="1270" anchor="ctr" anchorCtr="0">
          <a:noAutofit/>
        </a:bodyPr>
        <a:lstStyle/>
        <a:p>
          <a:pPr marL="0" lvl="0" indent="0" algn="ctr" defTabSz="1022350">
            <a:lnSpc>
              <a:spcPct val="90000"/>
            </a:lnSpc>
            <a:spcBef>
              <a:spcPct val="0"/>
            </a:spcBef>
            <a:spcAft>
              <a:spcPct val="35000"/>
            </a:spcAft>
            <a:buNone/>
          </a:pPr>
          <a:r>
            <a:rPr lang="en-US" sz="2300" kern="1200" dirty="0"/>
            <a:t>Relate</a:t>
          </a:r>
        </a:p>
      </dsp:txBody>
      <dsp:txXfrm>
        <a:off x="0" y="3838408"/>
        <a:ext cx="1359535" cy="1809737"/>
      </dsp:txXfrm>
    </dsp:sp>
  </dsp:spTree>
</dsp:drawing>
</file>

<file path=ppt/diagrams/layout1.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6/7/layout/VerticalHollowActionList">
  <dgm:title val="Vertical Hollow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solidFgAcc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7.xml><?xml version="1.0" encoding="utf-8"?>
<dgm:layoutDef xmlns:dgm="http://schemas.openxmlformats.org/drawingml/2006/diagram" xmlns:a="http://schemas.openxmlformats.org/drawingml/2006/main" uniqueId="urn:microsoft.com/office/officeart/2016/7/layout/VerticalHollowActionList">
  <dgm:title val="Vertical Hollow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solidFgAcc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E5EDBFE8-7AC9-4A30-901F-1C15E0FB8B58}" type="datetimeFigureOut">
              <a:rPr lang="en-GB" smtClean="0"/>
              <a:t>08/02/2022</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390CDE00-1B95-4E7E-87E8-4F170B65FB37}" type="slidenum">
              <a:rPr lang="en-GB" smtClean="0"/>
              <a:t>‹#›</a:t>
            </a:fld>
            <a:endParaRPr lang="en-GB"/>
          </a:p>
        </p:txBody>
      </p:sp>
    </p:spTree>
    <p:extLst>
      <p:ext uri="{BB962C8B-B14F-4D97-AF65-F5344CB8AC3E}">
        <p14:creationId xmlns:p14="http://schemas.microsoft.com/office/powerpoint/2010/main" val="159626033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76DE02E1-7D40-4ABD-B70F-C77F8004CB89}" type="datetimeFigureOut">
              <a:rPr lang="en-GB" smtClean="0"/>
              <a:t>08/02/2022</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450" y="4776788"/>
            <a:ext cx="5438775" cy="3908425"/>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49688" y="9429750"/>
            <a:ext cx="2946400" cy="496888"/>
          </a:xfrm>
          <a:prstGeom prst="rect">
            <a:avLst/>
          </a:prstGeom>
        </p:spPr>
        <p:txBody>
          <a:bodyPr vert="horz" lIns="91440" tIns="45720" rIns="91440" bIns="45720" rtlCol="0" anchor="b"/>
          <a:lstStyle>
            <a:lvl1pPr algn="r">
              <a:defRPr sz="1200"/>
            </a:lvl1pPr>
          </a:lstStyle>
          <a:p>
            <a:fld id="{A1157B2C-F137-46ED-B094-B89247F527AE}" type="slidenum">
              <a:rPr lang="en-GB" smtClean="0"/>
              <a:t>‹#›</a:t>
            </a:fld>
            <a:endParaRPr lang="en-GB"/>
          </a:p>
        </p:txBody>
      </p:sp>
    </p:spTree>
    <p:extLst>
      <p:ext uri="{BB962C8B-B14F-4D97-AF65-F5344CB8AC3E}">
        <p14:creationId xmlns:p14="http://schemas.microsoft.com/office/powerpoint/2010/main" val="25159415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 y="6334316"/>
            <a:ext cx="12192000"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08/02/2022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678985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08/02/2022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677076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08/02/2022</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8453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1845734"/>
            <a:ext cx="4937760" cy="402335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C64F3F4-CE19-49F8-9EF4-FF4EE52031C2}" type="datetimeFigureOut">
              <a:rPr lang="en-GB" smtClean="0"/>
              <a:t>08/02/2022</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93575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97280" y="2582335"/>
            <a:ext cx="4937760" cy="32867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17920" y="2582334"/>
            <a:ext cx="4937760" cy="32867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C64F3F4-CE19-49F8-9EF4-FF4EE52031C2}" type="datetimeFigureOut">
              <a:rPr lang="en-GB" smtClean="0"/>
              <a:t>08/02/2022</a:t>
            </a:fld>
            <a:endParaRPr lang="en-GB"/>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30065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C64F3F4-CE19-49F8-9EF4-FF4EE52031C2}" type="datetimeFigureOut">
              <a:rPr lang="en-GB" smtClean="0"/>
              <a:t>08/02/2022</a:t>
            </a:fld>
            <a:endParaRPr lang="en-GB"/>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45290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9C64F3F4-CE19-49F8-9EF4-FF4EE52031C2}" type="datetimeFigureOut">
              <a:rPr lang="en-GB" smtClean="0"/>
              <a:t>08/02/2022</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783925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9C64F3F4-CE19-49F8-9EF4-FF4EE52031C2}" type="datetimeFigureOut">
              <a:rPr lang="en-GB" smtClean="0"/>
              <a:t>08/02/2022</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4399223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08/02/2022</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300782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08/02/2022</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125439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08/02/2022</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080061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9C64F3F4-CE19-49F8-9EF4-FF4EE52031C2}" type="datetimeFigureOut">
              <a:rPr lang="en-GB" smtClean="0"/>
              <a:pPr/>
              <a:t>08/02/2022</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AC82685A-BD3A-4230-8D85-804689F67293}" type="slidenum">
              <a:rPr lang="en-GB" smtClean="0"/>
              <a:t>‹#›</a:t>
            </a:fld>
            <a:endParaRPr lang="en-GB" dirty="0"/>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05995764"/>
      </p:ext>
    </p:extLst>
  </p:cSld>
  <p:clrMap bg1="lt1" tx1="dk1" bg2="lt2" tx2="dk2" accent1="accent1" accent2="accent2" accent3="accent3" accent4="accent4" accent5="accent5" accent6="accent6" hlink="hlink" folHlink="folHlink"/>
  <p:sldLayoutIdLst>
    <p:sldLayoutId id="2147483742" r:id="rId1"/>
    <p:sldLayoutId id="2147483743" r:id="rId2"/>
    <p:sldLayoutId id="2147483744" r:id="rId3"/>
    <p:sldLayoutId id="2147483745" r:id="rId4"/>
    <p:sldLayoutId id="2147483746" r:id="rId5"/>
    <p:sldLayoutId id="2147483747" r:id="rId6"/>
    <p:sldLayoutId id="2147483748" r:id="rId7"/>
    <p:sldLayoutId id="2147483749" r:id="rId8"/>
    <p:sldLayoutId id="2147483750" r:id="rId9"/>
    <p:sldLayoutId id="2147483751" r:id="rId10"/>
    <p:sldLayoutId id="2147483752"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hyperlink" Target="https://creativecommons.org/licenses/by-nc-nd/3.0/" TargetMode="External"/><Relationship Id="rId4" Type="http://schemas.openxmlformats.org/officeDocument/2006/relationships/hyperlink" Target="http://jobsanger.blogspot.com/2011/11/are-we-destroying-generation-of-young.html" TargetMode="Externa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hyperlink" Target="http://www.codlrc.org/research/faqresearch/develop" TargetMode="External"/><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www.picpedia.org/highway-signs/a/assignment.html" TargetMode="External"/><Relationship Id="rId2" Type="http://schemas.openxmlformats.org/officeDocument/2006/relationships/image" Target="../media/image5.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technofaq.org/posts/2020/08/using-smart-objectives-in-your-planning/" TargetMode="External"/><Relationship Id="rId2" Type="http://schemas.openxmlformats.org/officeDocument/2006/relationships/image" Target="../media/image6.jp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bio.libretexts.org/TextMaps/Map%3A_Introductory_Biology_(CK-12)/3%3A_Genetics/3._15%3A_Ethical%2C_Legal%2C_and_Social_Issues_of_Biotechnology" TargetMode="External"/><Relationship Id="rId2" Type="http://schemas.openxmlformats.org/officeDocument/2006/relationships/image" Target="../media/image7.1"/><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3" Type="http://schemas.openxmlformats.org/officeDocument/2006/relationships/hyperlink" Target="http://www.cam.ac.uk/research/news/teenagers-who-access-mental-health-services-see-significant-improvements-study-shows" TargetMode="External"/><Relationship Id="rId2" Type="http://schemas.openxmlformats.org/officeDocument/2006/relationships/image" Target="../media/image8.jpg"/><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hyperlink" Target="https://www.youtube.com/watch?v=GOrOpPIZYko" TargetMode="Externa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picpedia.org/highway-signs/m/methodology.html" TargetMode="External"/><Relationship Id="rId2" Type="http://schemas.openxmlformats.org/officeDocument/2006/relationships/image" Target="../media/image17.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6.jpeg"/><Relationship Id="rId1" Type="http://schemas.openxmlformats.org/officeDocument/2006/relationships/slideLayout" Target="../slideLayouts/slideLayout4.xml"/><Relationship Id="rId4" Type="http://schemas.openxmlformats.org/officeDocument/2006/relationships/image" Target="../media/image28.jpeg"/></Relationships>
</file>

<file path=ppt/slides/_rels/slide20.xml.rels><?xml version="1.0" encoding="UTF-8" standalone="yes"?>
<Relationships xmlns="http://schemas.openxmlformats.org/package/2006/relationships"><Relationship Id="rId3" Type="http://schemas.openxmlformats.org/officeDocument/2006/relationships/hyperlink" Target="http://www.blogs.hss.ed.ac.uk/pubs-and-publications/2016/10/17/preparing-for-your-literature-review/" TargetMode="External"/><Relationship Id="rId2" Type="http://schemas.openxmlformats.org/officeDocument/2006/relationships/image" Target="../media/image29.jpg"/><Relationship Id="rId1" Type="http://schemas.openxmlformats.org/officeDocument/2006/relationships/slideLayout" Target="../slideLayouts/slideLayout2.xml"/><Relationship Id="rId5" Type="http://schemas.openxmlformats.org/officeDocument/2006/relationships/hyperlink" Target="https://creativecommons.org/licenses/by-nc-nd/3.0/" TargetMode="External"/><Relationship Id="rId4" Type="http://schemas.openxmlformats.org/officeDocument/2006/relationships/hyperlink" Target="https://www.uwtsd.ac.uk/library/infoskills/essential-infoskills-for-postgraduate-students-and-researchers/"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istemasdegestaointegrada.blogspot.com/2017/04/a-iso-90012015-e-o-conhecimento.html" TargetMode="External"/><Relationship Id="rId2" Type="http://schemas.openxmlformats.org/officeDocument/2006/relationships/image" Target="../media/image30.pn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itn.hms.harvard.edu/flash/2017/opinion-socially-conscious-scientist/" TargetMode="External"/><Relationship Id="rId2" Type="http://schemas.openxmlformats.org/officeDocument/2006/relationships/image" Target="../media/image31.jpe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www.gcu.ac.uk/library/pilot/researchskills/criticalreviewing/criticalthinkingdiagram/" TargetMode="External"/><Relationship Id="rId2" Type="http://schemas.openxmlformats.org/officeDocument/2006/relationships/image" Target="../media/image32.jp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s://www.tonybates.ca/2014/08/25/developing-intellectual-and-practical-skills-in-a-digital-age/" TargetMode="External"/><Relationship Id="rId2" Type="http://schemas.openxmlformats.org/officeDocument/2006/relationships/image" Target="../media/image33.jp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philbasiceducation.blogspot.com/2012/07/education-for-life-and-work-developing.html" TargetMode="External"/><Relationship Id="rId2" Type="http://schemas.openxmlformats.org/officeDocument/2006/relationships/image" Target="../media/image34.gif"/><Relationship Id="rId1" Type="http://schemas.openxmlformats.org/officeDocument/2006/relationships/slideLayout" Target="../slideLayouts/slideLayout2.xml"/><Relationship Id="rId4" Type="http://schemas.openxmlformats.org/officeDocument/2006/relationships/hyperlink" Target="https://creativecommons.org/licenses/by-nc/3.0/"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justintarte.blogspot.com/2011/12/top-10-questions-to-ask-yourself-in.html?m=0" TargetMode="External"/><Relationship Id="rId2" Type="http://schemas.openxmlformats.org/officeDocument/2006/relationships/image" Target="../media/image35.jp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27.xml.rels><?xml version="1.0" encoding="UTF-8" standalone="yes"?>
<Relationships xmlns="http://schemas.openxmlformats.org/package/2006/relationships"><Relationship Id="rId2" Type="http://schemas.openxmlformats.org/officeDocument/2006/relationships/hyperlink" Target="https://www.uwtsd.ac.uk/library/infoskills/essential-infoskills-for-postgraduate-students-and-researchers/"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D1B4E201-164F-4793-895E-C149B2F2FC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765F4110-C0FC-4D61-ACD2-A7C950EAE9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660711" y="3506289"/>
            <a:ext cx="7210670" cy="2967839"/>
          </a:xfrm>
          <a:prstGeom prst="rect">
            <a:avLst/>
          </a:prstGeom>
          <a:solidFill>
            <a:srgbClr val="3C4A56"/>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021821" y="3812954"/>
            <a:ext cx="6465287" cy="1516014"/>
          </a:xfrm>
        </p:spPr>
        <p:txBody>
          <a:bodyPr>
            <a:normAutofit/>
          </a:bodyPr>
          <a:lstStyle/>
          <a:p>
            <a:r>
              <a:rPr lang="en-GB" sz="5400">
                <a:solidFill>
                  <a:srgbClr val="FFFFFF"/>
                </a:solidFill>
              </a:rPr>
              <a:t>Research Proposal</a:t>
            </a:r>
          </a:p>
        </p:txBody>
      </p:sp>
      <p:sp>
        <p:nvSpPr>
          <p:cNvPr id="3" name="Subtitle 2"/>
          <p:cNvSpPr>
            <a:spLocks noGrp="1"/>
          </p:cNvSpPr>
          <p:nvPr>
            <p:ph type="subTitle" idx="1"/>
          </p:nvPr>
        </p:nvSpPr>
        <p:spPr>
          <a:xfrm>
            <a:off x="5021821" y="5405864"/>
            <a:ext cx="6465286" cy="747256"/>
          </a:xfrm>
        </p:spPr>
        <p:txBody>
          <a:bodyPr>
            <a:normAutofit/>
          </a:bodyPr>
          <a:lstStyle/>
          <a:p>
            <a:r>
              <a:rPr lang="en-GB" sz="1700" b="1" i="1">
                <a:solidFill>
                  <a:srgbClr val="FFFFFF"/>
                </a:solidFill>
              </a:rPr>
              <a:t>Assignment 2</a:t>
            </a:r>
          </a:p>
          <a:p>
            <a:r>
              <a:rPr lang="cy-GB" sz="1700">
                <a:solidFill>
                  <a:srgbClr val="FFFFFF"/>
                </a:solidFill>
              </a:rPr>
              <a:t> </a:t>
            </a:r>
          </a:p>
        </p:txBody>
      </p:sp>
      <p:pic>
        <p:nvPicPr>
          <p:cNvPr id="14" name="Picture 13" descr="Kacamata di atas buku">
            <a:extLst>
              <a:ext uri="{FF2B5EF4-FFF2-40B4-BE49-F238E27FC236}">
                <a16:creationId xmlns:a16="http://schemas.microsoft.com/office/drawing/2014/main" id="{007AF4BA-1F75-4929-A67B-2964FB39A34D}"/>
              </a:ext>
            </a:extLst>
          </p:cNvPr>
          <p:cNvPicPr>
            <a:picLocks noChangeAspect="1"/>
          </p:cNvPicPr>
          <p:nvPr/>
        </p:nvPicPr>
        <p:blipFill rotWithShape="1">
          <a:blip r:embed="rId2"/>
          <a:srcRect l="15534" r="40113"/>
          <a:stretch/>
        </p:blipFill>
        <p:spPr>
          <a:xfrm>
            <a:off x="317635" y="321733"/>
            <a:ext cx="4160452" cy="6214534"/>
          </a:xfrm>
          <a:prstGeom prst="rect">
            <a:avLst/>
          </a:prstGeom>
        </p:spPr>
      </p:pic>
      <p:pic>
        <p:nvPicPr>
          <p:cNvPr id="5" name="Picture 4" descr="A large crowd of people&#10;&#10;Description automatically generated with medium confidence">
            <a:extLst>
              <a:ext uri="{FF2B5EF4-FFF2-40B4-BE49-F238E27FC236}">
                <a16:creationId xmlns:a16="http://schemas.microsoft.com/office/drawing/2014/main" id="{FFC4E617-D3C8-6A4C-9FBB-3633DF126213}"/>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517" r="2" b="1984"/>
          <a:stretch/>
        </p:blipFill>
        <p:spPr>
          <a:xfrm>
            <a:off x="4654296" y="299363"/>
            <a:ext cx="7217085" cy="3008188"/>
          </a:xfrm>
          <a:prstGeom prst="rect">
            <a:avLst/>
          </a:prstGeom>
        </p:spPr>
      </p:pic>
      <p:sp>
        <p:nvSpPr>
          <p:cNvPr id="31" name="Rectangle 30">
            <a:extLst>
              <a:ext uri="{FF2B5EF4-FFF2-40B4-BE49-F238E27FC236}">
                <a16:creationId xmlns:a16="http://schemas.microsoft.com/office/drawing/2014/main" id="{BCB59D9D-744D-4B34-BC44-E8C085D3EF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0711" y="3506289"/>
            <a:ext cx="7214616" cy="64008"/>
          </a:xfrm>
          <a:prstGeom prst="rect">
            <a:avLst/>
          </a:prstGeom>
          <a:solidFill>
            <a:srgbClr val="CB9F63"/>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TextBox 5">
            <a:extLst>
              <a:ext uri="{FF2B5EF4-FFF2-40B4-BE49-F238E27FC236}">
                <a16:creationId xmlns:a16="http://schemas.microsoft.com/office/drawing/2014/main" id="{449628F4-EF38-E940-B814-06877BFD92B8}"/>
              </a:ext>
            </a:extLst>
          </p:cNvPr>
          <p:cNvSpPr txBox="1"/>
          <p:nvPr/>
        </p:nvSpPr>
        <p:spPr>
          <a:xfrm>
            <a:off x="9412054" y="3107496"/>
            <a:ext cx="2459327"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4" tooltip="http://jobsanger.blogspot.com/2011/11/are-we-destroying-generation-of-young.html">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tooltip="https://creativecommons.org/licenses/by-nc-nd/3.0/">
                  <a:extLst>
                    <a:ext uri="{A12FA001-AC4F-418D-AE19-62706E023703}">
                      <ahyp:hlinkClr xmlns:ahyp="http://schemas.microsoft.com/office/drawing/2018/hyperlinkcolor" val="tx"/>
                    </a:ext>
                  </a:extLst>
                </a:hlinkClick>
              </a:rPr>
              <a:t>CC BY-NC-ND</a:t>
            </a:r>
            <a:endParaRPr lang="en-US" sz="700">
              <a:solidFill>
                <a:srgbClr val="FFFFFF"/>
              </a:solidFill>
            </a:endParaRPr>
          </a:p>
        </p:txBody>
      </p:sp>
    </p:spTree>
    <p:extLst>
      <p:ext uri="{BB962C8B-B14F-4D97-AF65-F5344CB8AC3E}">
        <p14:creationId xmlns:p14="http://schemas.microsoft.com/office/powerpoint/2010/main" val="42085076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0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32" name="Straight Connector 31">
            <a:extLst>
              <a:ext uri="{FF2B5EF4-FFF2-40B4-BE49-F238E27FC236}">
                <a16:creationId xmlns:a16="http://schemas.microsoft.com/office/drawing/2014/main" id="{38A34772-9011-42B5-AA63-FD6DEC92EE7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607D04BC-9BE0-9245-9DFD-00D41E10041B}"/>
              </a:ext>
            </a:extLst>
          </p:cNvPr>
          <p:cNvSpPr>
            <a:spLocks noGrp="1"/>
          </p:cNvSpPr>
          <p:nvPr>
            <p:ph type="title"/>
          </p:nvPr>
        </p:nvSpPr>
        <p:spPr>
          <a:xfrm>
            <a:off x="1097280" y="286603"/>
            <a:ext cx="10058400" cy="1450757"/>
          </a:xfrm>
        </p:spPr>
        <p:txBody>
          <a:bodyPr>
            <a:normAutofit/>
          </a:bodyPr>
          <a:lstStyle/>
          <a:p>
            <a:r>
              <a:rPr lang="en-US"/>
              <a:t>What did we look at last week?</a:t>
            </a:r>
            <a:endParaRPr lang="en-US" dirty="0"/>
          </a:p>
        </p:txBody>
      </p:sp>
      <p:sp>
        <p:nvSpPr>
          <p:cNvPr id="34" name="Rectangle 33">
            <a:extLst>
              <a:ext uri="{FF2B5EF4-FFF2-40B4-BE49-F238E27FC236}">
                <a16:creationId xmlns:a16="http://schemas.microsoft.com/office/drawing/2014/main" id="{8BAD894E-0868-44E3-A66D-61256D6C58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Rectangle 35">
            <a:extLst>
              <a:ext uri="{FF2B5EF4-FFF2-40B4-BE49-F238E27FC236}">
                <a16:creationId xmlns:a16="http://schemas.microsoft.com/office/drawing/2014/main" id="{82BCDE19-2810-4337-9C49-8589C42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Box 2">
            <a:extLst>
              <a:ext uri="{FF2B5EF4-FFF2-40B4-BE49-F238E27FC236}">
                <a16:creationId xmlns:a16="http://schemas.microsoft.com/office/drawing/2014/main" id="{C1E1F1F0-D0F5-9F4E-9DC5-5F7B4CFD9FCB}"/>
              </a:ext>
            </a:extLst>
          </p:cNvPr>
          <p:cNvSpPr txBox="1"/>
          <p:nvPr/>
        </p:nvSpPr>
        <p:spPr>
          <a:xfrm>
            <a:off x="914400" y="3337560"/>
            <a:ext cx="184731" cy="369332"/>
          </a:xfrm>
          <a:prstGeom prst="rect">
            <a:avLst/>
          </a:prstGeom>
          <a:noFill/>
        </p:spPr>
        <p:txBody>
          <a:bodyPr wrap="none" rtlCol="0">
            <a:spAutoFit/>
          </a:bodyPr>
          <a:lstStyle/>
          <a:p>
            <a:endParaRPr lang="en-US" dirty="0"/>
          </a:p>
        </p:txBody>
      </p:sp>
      <p:graphicFrame>
        <p:nvGraphicFramePr>
          <p:cNvPr id="5" name="Content Placeholder 2">
            <a:extLst>
              <a:ext uri="{FF2B5EF4-FFF2-40B4-BE49-F238E27FC236}">
                <a16:creationId xmlns:a16="http://schemas.microsoft.com/office/drawing/2014/main" id="{D695279F-5F24-4464-B0F0-89C53D0B7A9B}"/>
              </a:ext>
            </a:extLst>
          </p:cNvPr>
          <p:cNvGraphicFramePr>
            <a:graphicFrameLocks noGrp="1"/>
          </p:cNvGraphicFramePr>
          <p:nvPr>
            <p:ph idx="1"/>
            <p:extLst>
              <p:ext uri="{D42A27DB-BD31-4B8C-83A1-F6EECF244321}">
                <p14:modId xmlns:p14="http://schemas.microsoft.com/office/powerpoint/2010/main" val="3749252799"/>
              </p:ext>
            </p:extLst>
          </p:nvPr>
        </p:nvGraphicFramePr>
        <p:xfrm>
          <a:off x="1097280" y="1845734"/>
          <a:ext cx="10058400" cy="40233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189871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Directed Study </a:t>
            </a:r>
          </a:p>
        </p:txBody>
      </p:sp>
      <p:graphicFrame>
        <p:nvGraphicFramePr>
          <p:cNvPr id="4" name="Content Placeholder 3"/>
          <p:cNvGraphicFramePr>
            <a:graphicFrameLocks noGrp="1"/>
          </p:cNvGraphicFramePr>
          <p:nvPr>
            <p:ph idx="1"/>
          </p:nvPr>
        </p:nvGraphicFramePr>
        <p:xfrm>
          <a:off x="1096963" y="1846263"/>
          <a:ext cx="10058400" cy="40227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258784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41110" y="639097"/>
            <a:ext cx="3401961" cy="3686015"/>
          </a:xfrm>
        </p:spPr>
        <p:txBody>
          <a:bodyPr vert="horz" lIns="91440" tIns="45720" rIns="91440" bIns="45720" rtlCol="0" anchor="b">
            <a:normAutofit/>
          </a:bodyPr>
          <a:lstStyle/>
          <a:p>
            <a:r>
              <a:rPr lang="en-US" sz="5600">
                <a:solidFill>
                  <a:schemeClr val="tx1">
                    <a:lumMod val="85000"/>
                    <a:lumOff val="15000"/>
                  </a:schemeClr>
                </a:solidFill>
              </a:rPr>
              <a:t>Systematic Enquiry</a:t>
            </a:r>
          </a:p>
        </p:txBody>
      </p:sp>
      <p:pic>
        <p:nvPicPr>
          <p:cNvPr id="5" name="Content Placeholder 4"/>
          <p:cNvPicPr>
            <a:picLocks noGrp="1" noChangeAspect="1"/>
          </p:cNvPicPr>
          <p:nvPr>
            <p:ph idx="1"/>
          </p:nvPr>
        </p:nvPicPr>
        <p:blipFill>
          <a:blip r:embed="rId2"/>
          <a:stretch>
            <a:fillRect/>
          </a:stretch>
        </p:blipFill>
        <p:spPr>
          <a:xfrm>
            <a:off x="878116" y="332663"/>
            <a:ext cx="6912217" cy="5832640"/>
          </a:xfrm>
          <a:prstGeom prst="rect">
            <a:avLst/>
          </a:prstGeom>
        </p:spPr>
      </p:pic>
    </p:spTree>
    <p:extLst>
      <p:ext uri="{BB962C8B-B14F-4D97-AF65-F5344CB8AC3E}">
        <p14:creationId xmlns:p14="http://schemas.microsoft.com/office/powerpoint/2010/main" val="7226227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F7E5E5-5287-0C44-B1DF-DACF38783E97}"/>
              </a:ext>
            </a:extLst>
          </p:cNvPr>
          <p:cNvSpPr>
            <a:spLocks noGrp="1"/>
          </p:cNvSpPr>
          <p:nvPr>
            <p:ph type="title"/>
          </p:nvPr>
        </p:nvSpPr>
        <p:spPr>
          <a:xfrm>
            <a:off x="492370" y="516835"/>
            <a:ext cx="3084844" cy="5772840"/>
          </a:xfrm>
        </p:spPr>
        <p:txBody>
          <a:bodyPr anchor="ctr">
            <a:normAutofit/>
          </a:bodyPr>
          <a:lstStyle/>
          <a:p>
            <a:r>
              <a:rPr lang="en-US" sz="3600">
                <a:solidFill>
                  <a:srgbClr val="FFFFFF"/>
                </a:solidFill>
              </a:rPr>
              <a:t>Aims of today’s session</a:t>
            </a:r>
          </a:p>
        </p:txBody>
      </p:sp>
      <p:graphicFrame>
        <p:nvGraphicFramePr>
          <p:cNvPr id="5" name="Content Placeholder 2">
            <a:extLst>
              <a:ext uri="{FF2B5EF4-FFF2-40B4-BE49-F238E27FC236}">
                <a16:creationId xmlns:a16="http://schemas.microsoft.com/office/drawing/2014/main" id="{590BA22F-6918-45C6-8CCC-48AB2BD561DA}"/>
              </a:ext>
            </a:extLst>
          </p:cNvPr>
          <p:cNvGraphicFramePr>
            <a:graphicFrameLocks noGrp="1"/>
          </p:cNvGraphicFramePr>
          <p:nvPr>
            <p:ph idx="1"/>
            <p:extLst>
              <p:ext uri="{D42A27DB-BD31-4B8C-83A1-F6EECF244321}">
                <p14:modId xmlns:p14="http://schemas.microsoft.com/office/powerpoint/2010/main" val="1098471364"/>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F7215870-AE10-8644-BA46-F98457FDBCD3}"/>
              </a:ext>
            </a:extLst>
          </p:cNvPr>
          <p:cNvSpPr txBox="1"/>
          <p:nvPr/>
        </p:nvSpPr>
        <p:spPr>
          <a:xfrm>
            <a:off x="839416" y="3645024"/>
            <a:ext cx="3528392" cy="523220"/>
          </a:xfrm>
          <a:prstGeom prst="rect">
            <a:avLst/>
          </a:prstGeom>
          <a:noFill/>
        </p:spPr>
        <p:txBody>
          <a:bodyPr wrap="square" rtlCol="0">
            <a:spAutoFit/>
          </a:bodyPr>
          <a:lstStyle/>
          <a:p>
            <a:r>
              <a:rPr lang="en-US" sz="2800" dirty="0"/>
              <a:t>Aims of todays session</a:t>
            </a:r>
          </a:p>
        </p:txBody>
      </p:sp>
    </p:spTree>
    <p:extLst>
      <p:ext uri="{BB962C8B-B14F-4D97-AF65-F5344CB8AC3E}">
        <p14:creationId xmlns:p14="http://schemas.microsoft.com/office/powerpoint/2010/main" val="29873190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0861964-D86C-4A50-8F6D-B466384A61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6DFB02-CA29-1847-A34F-AADCAD832EF9}"/>
              </a:ext>
            </a:extLst>
          </p:cNvPr>
          <p:cNvSpPr>
            <a:spLocks noGrp="1"/>
          </p:cNvSpPr>
          <p:nvPr>
            <p:ph type="title"/>
          </p:nvPr>
        </p:nvSpPr>
        <p:spPr>
          <a:xfrm>
            <a:off x="7859485" y="634946"/>
            <a:ext cx="3690257" cy="1450757"/>
          </a:xfrm>
        </p:spPr>
        <p:txBody>
          <a:bodyPr>
            <a:normAutofit/>
          </a:bodyPr>
          <a:lstStyle/>
          <a:p>
            <a:r>
              <a:rPr lang="en-US" dirty="0"/>
              <a:t>Assignment Title</a:t>
            </a:r>
          </a:p>
        </p:txBody>
      </p:sp>
      <p:cxnSp>
        <p:nvCxnSpPr>
          <p:cNvPr id="13" name="Straight Connector 12">
            <a:extLst>
              <a:ext uri="{FF2B5EF4-FFF2-40B4-BE49-F238E27FC236}">
                <a16:creationId xmlns:a16="http://schemas.microsoft.com/office/drawing/2014/main" id="{754A678E-8F30-4E92-A5BF-F5D03D0113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92143" y="2085703"/>
            <a:ext cx="356616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A496CAC-3DF9-1F49-AE67-B7C8C7B17FE9}"/>
              </a:ext>
            </a:extLst>
          </p:cNvPr>
          <p:cNvSpPr>
            <a:spLocks noGrp="1"/>
          </p:cNvSpPr>
          <p:nvPr>
            <p:ph idx="1"/>
          </p:nvPr>
        </p:nvSpPr>
        <p:spPr>
          <a:xfrm>
            <a:off x="7859485" y="2198914"/>
            <a:ext cx="3690257" cy="3670180"/>
          </a:xfrm>
        </p:spPr>
        <p:txBody>
          <a:bodyPr>
            <a:normAutofit/>
          </a:bodyPr>
          <a:lstStyle/>
          <a:p>
            <a:r>
              <a:rPr lang="en-US" sz="2800" dirty="0">
                <a:latin typeface="Arial" panose="020B0604020202020204" pitchFamily="34" charset="0"/>
                <a:cs typeface="Arial" panose="020B0604020202020204" pitchFamily="34" charset="0"/>
              </a:rPr>
              <a:t>Outline a research proposal for a small- scale study (this may be related to your dissertation focus). </a:t>
            </a:r>
          </a:p>
        </p:txBody>
      </p:sp>
      <p:sp>
        <p:nvSpPr>
          <p:cNvPr id="15" name="Rectangle 14">
            <a:extLst>
              <a:ext uri="{FF2B5EF4-FFF2-40B4-BE49-F238E27FC236}">
                <a16:creationId xmlns:a16="http://schemas.microsoft.com/office/drawing/2014/main" id="{02CE8509-9E93-4D74-BF24-661F111C7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rgbClr val="F6A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a:extLst>
              <a:ext uri="{FF2B5EF4-FFF2-40B4-BE49-F238E27FC236}">
                <a16:creationId xmlns:a16="http://schemas.microsoft.com/office/drawing/2014/main" id="{66E8BA98-E13C-403B-AC96-75E203799C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46498F"/>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descr="Diagram&#10;&#10;Description automatically generated">
            <a:extLst>
              <a:ext uri="{FF2B5EF4-FFF2-40B4-BE49-F238E27FC236}">
                <a16:creationId xmlns:a16="http://schemas.microsoft.com/office/drawing/2014/main" id="{005DA0E0-3DD1-5341-9F9E-DA75DFCC9EC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0744" y="561636"/>
            <a:ext cx="6985000" cy="5029200"/>
          </a:xfrm>
          <a:prstGeom prst="rect">
            <a:avLst/>
          </a:prstGeom>
        </p:spPr>
      </p:pic>
      <p:sp>
        <p:nvSpPr>
          <p:cNvPr id="8" name="TextBox 7">
            <a:extLst>
              <a:ext uri="{FF2B5EF4-FFF2-40B4-BE49-F238E27FC236}">
                <a16:creationId xmlns:a16="http://schemas.microsoft.com/office/drawing/2014/main" id="{FF8D97E8-4BEB-4B48-A20D-259325F86BAA}"/>
              </a:ext>
            </a:extLst>
          </p:cNvPr>
          <p:cNvSpPr txBox="1"/>
          <p:nvPr/>
        </p:nvSpPr>
        <p:spPr>
          <a:xfrm>
            <a:off x="-600744" y="5590836"/>
            <a:ext cx="6985000" cy="230832"/>
          </a:xfrm>
          <a:prstGeom prst="rect">
            <a:avLst/>
          </a:prstGeom>
          <a:noFill/>
        </p:spPr>
        <p:txBody>
          <a:bodyPr wrap="square" rtlCol="0">
            <a:spAutoFit/>
          </a:bodyPr>
          <a:lstStyle/>
          <a:p>
            <a:r>
              <a:rPr lang="en-US" sz="900">
                <a:hlinkClick r:id="rId3" tooltip="http://www.codlrc.org/research/faqresearch/develop"/>
              </a:rPr>
              <a:t>This Photo</a:t>
            </a:r>
            <a:r>
              <a:rPr lang="en-US" sz="900"/>
              <a:t> by Unknown Author is licensed under </a:t>
            </a:r>
            <a:r>
              <a:rPr lang="en-US" sz="900">
                <a:hlinkClick r:id="rId4" tooltip="https://creativecommons.org/licenses/by/3.0/"/>
              </a:rPr>
              <a:t>CC BY</a:t>
            </a:r>
            <a:endParaRPr lang="en-US" sz="900"/>
          </a:p>
        </p:txBody>
      </p:sp>
    </p:spTree>
    <p:extLst>
      <p:ext uri="{BB962C8B-B14F-4D97-AF65-F5344CB8AC3E}">
        <p14:creationId xmlns:p14="http://schemas.microsoft.com/office/powerpoint/2010/main" val="17294778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AA2B9428-08CE-2C44-8D19-CF77FD63ACF9}"/>
              </a:ext>
            </a:extLst>
          </p:cNvPr>
          <p:cNvSpPr>
            <a:spLocks noGrp="1"/>
          </p:cNvSpPr>
          <p:nvPr>
            <p:ph type="title"/>
          </p:nvPr>
        </p:nvSpPr>
        <p:spPr>
          <a:xfrm>
            <a:off x="492370" y="516835"/>
            <a:ext cx="3084844" cy="5772840"/>
          </a:xfrm>
        </p:spPr>
        <p:txBody>
          <a:bodyPr vert="horz" lIns="91440" tIns="45720" rIns="91440" bIns="45720" rtlCol="0" anchor="ctr">
            <a:normAutofit fontScale="90000"/>
          </a:bodyPr>
          <a:lstStyle/>
          <a:p>
            <a:r>
              <a:rPr lang="en-GB" sz="4400" b="1" dirty="0">
                <a:solidFill>
                  <a:schemeClr val="tx1"/>
                </a:solidFill>
              </a:rPr>
              <a:t>Submission Date: 29</a:t>
            </a:r>
            <a:r>
              <a:rPr lang="en-GB" sz="4400" b="1" baseline="30000" dirty="0">
                <a:solidFill>
                  <a:schemeClr val="tx1"/>
                </a:solidFill>
              </a:rPr>
              <a:t>th</a:t>
            </a:r>
            <a:r>
              <a:rPr lang="en-GB" sz="4400" b="1" dirty="0">
                <a:solidFill>
                  <a:schemeClr val="tx1"/>
                </a:solidFill>
              </a:rPr>
              <a:t>  April 2021</a:t>
            </a:r>
            <a:br>
              <a:rPr lang="en-GB" sz="4400" b="1" dirty="0">
                <a:solidFill>
                  <a:schemeClr val="tx1"/>
                </a:solidFill>
              </a:rPr>
            </a:br>
            <a:br>
              <a:rPr lang="en-GB" sz="4400" b="1" dirty="0">
                <a:solidFill>
                  <a:schemeClr val="tx1"/>
                </a:solidFill>
              </a:rPr>
            </a:br>
            <a:r>
              <a:rPr lang="en-GB" sz="4400" b="1" dirty="0">
                <a:solidFill>
                  <a:schemeClr val="tx1"/>
                </a:solidFill>
              </a:rPr>
              <a:t>Word Count: 3750 Words</a:t>
            </a:r>
            <a:br>
              <a:rPr lang="en-GB" sz="4400" b="1" dirty="0">
                <a:solidFill>
                  <a:schemeClr val="tx1"/>
                </a:solidFill>
              </a:rPr>
            </a:br>
            <a:br>
              <a:rPr lang="en-GB" sz="4400" b="1" dirty="0">
                <a:solidFill>
                  <a:schemeClr val="tx1"/>
                </a:solidFill>
              </a:rPr>
            </a:br>
            <a:br>
              <a:rPr lang="en-GB" sz="4400" b="1" dirty="0">
                <a:solidFill>
                  <a:schemeClr val="tx1"/>
                </a:solidFill>
              </a:rPr>
            </a:br>
            <a:br>
              <a:rPr lang="en-GB" b="1" dirty="0">
                <a:solidFill>
                  <a:schemeClr val="tx1"/>
                </a:solidFill>
              </a:rPr>
            </a:br>
            <a:br>
              <a:rPr lang="en-GB" b="1" dirty="0">
                <a:solidFill>
                  <a:schemeClr val="tx1"/>
                </a:solidFill>
              </a:rPr>
            </a:br>
            <a:endParaRPr lang="en-US" sz="3600" dirty="0">
              <a:solidFill>
                <a:schemeClr val="tx1"/>
              </a:solidFill>
            </a:endParaRPr>
          </a:p>
        </p:txBody>
      </p:sp>
      <p:sp>
        <p:nvSpPr>
          <p:cNvPr id="30" name="Rectangle 29">
            <a:extLst>
              <a:ext uri="{FF2B5EF4-FFF2-40B4-BE49-F238E27FC236}">
                <a16:creationId xmlns:a16="http://schemas.microsoft.com/office/drawing/2014/main" id="{6669F804-A677-4B75-95F4-A5E4426FB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4" name="Content Placeholder 3">
            <a:extLst>
              <a:ext uri="{FF2B5EF4-FFF2-40B4-BE49-F238E27FC236}">
                <a16:creationId xmlns:a16="http://schemas.microsoft.com/office/drawing/2014/main" id="{040944E4-F6C5-2340-93E9-2B2A9E068071}"/>
              </a:ext>
            </a:extLst>
          </p:cNvPr>
          <p:cNvGraphicFramePr>
            <a:graphicFrameLocks noGrp="1"/>
          </p:cNvGraphicFramePr>
          <p:nvPr>
            <p:ph idx="1"/>
            <p:extLst>
              <p:ext uri="{D42A27DB-BD31-4B8C-83A1-F6EECF244321}">
                <p14:modId xmlns:p14="http://schemas.microsoft.com/office/powerpoint/2010/main" val="1239765550"/>
              </p:ext>
            </p:extLst>
          </p:nvPr>
        </p:nvGraphicFramePr>
        <p:xfrm>
          <a:off x="4799856" y="516836"/>
          <a:ext cx="6739682" cy="4776394"/>
        </p:xfrm>
        <a:graphic>
          <a:graphicData uri="http://schemas.openxmlformats.org/drawingml/2006/table">
            <a:tbl>
              <a:tblPr/>
              <a:tblGrid>
                <a:gridCol w="6739682">
                  <a:extLst>
                    <a:ext uri="{9D8B030D-6E8A-4147-A177-3AD203B41FA5}">
                      <a16:colId xmlns:a16="http://schemas.microsoft.com/office/drawing/2014/main" val="1537325863"/>
                    </a:ext>
                  </a:extLst>
                </a:gridCol>
              </a:tblGrid>
              <a:tr h="4776394">
                <a:tc>
                  <a:txBody>
                    <a:bodyPr/>
                    <a:lstStyle/>
                    <a:p>
                      <a:pPr algn="just" fontAlgn="base" hangingPunct="0">
                        <a:spcBef>
                          <a:spcPts val="0"/>
                        </a:spcBef>
                        <a:spcAft>
                          <a:spcPts val="0"/>
                        </a:spcAft>
                      </a:pPr>
                      <a:r>
                        <a:rPr lang="en-GB" sz="1900" b="0" i="0" u="none" strike="noStrike" dirty="0">
                          <a:effectLst/>
                          <a:latin typeface="Arial" panose="020B0604020202020204" pitchFamily="34" charset="0"/>
                          <a:ea typeface="Times New Roman" panose="02020603050405020304" pitchFamily="18" charset="0"/>
                        </a:rPr>
                        <a:t>Guidance: </a:t>
                      </a:r>
                    </a:p>
                    <a:p>
                      <a:pPr algn="just" fontAlgn="base" hangingPunct="0">
                        <a:spcBef>
                          <a:spcPts val="0"/>
                        </a:spcBef>
                        <a:spcAft>
                          <a:spcPts val="0"/>
                        </a:spcAft>
                      </a:pPr>
                      <a:endParaRPr lang="en-GB" sz="3000" b="0" i="0" u="none" strike="noStrike" dirty="0">
                        <a:effectLst/>
                        <a:latin typeface="Arial" panose="020B0604020202020204" pitchFamily="34" charset="0"/>
                      </a:endParaRPr>
                    </a:p>
                    <a:p>
                      <a:pPr algn="just" fontAlgn="t">
                        <a:spcBef>
                          <a:spcPts val="600"/>
                        </a:spcBef>
                        <a:spcAft>
                          <a:spcPts val="600"/>
                        </a:spcAft>
                      </a:pPr>
                      <a:endParaRPr lang="en-GB" sz="3000" b="0" i="0" u="none" strike="noStrike" dirty="0">
                        <a:effectLst/>
                        <a:latin typeface="Arial" panose="020B0604020202020204" pitchFamily="34" charset="0"/>
                      </a:endParaRPr>
                    </a:p>
                  </a:txBody>
                  <a:tcPr marL="111958" marR="111958" marT="15549"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961146441"/>
                  </a:ext>
                </a:extLst>
              </a:tr>
            </a:tbl>
          </a:graphicData>
        </a:graphic>
      </p:graphicFrame>
      <p:pic>
        <p:nvPicPr>
          <p:cNvPr id="5" name="Picture 4" descr="A picture containing text, sky, outdoor, sign&#10;&#10;Description automatically generated">
            <a:extLst>
              <a:ext uri="{FF2B5EF4-FFF2-40B4-BE49-F238E27FC236}">
                <a16:creationId xmlns:a16="http://schemas.microsoft.com/office/drawing/2014/main" id="{B730969F-9EC4-F144-8BC1-B6B70757EFD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104079" y="0"/>
            <a:ext cx="8867715" cy="6858000"/>
          </a:xfrm>
          <a:prstGeom prst="rect">
            <a:avLst/>
          </a:prstGeom>
        </p:spPr>
      </p:pic>
      <p:sp>
        <p:nvSpPr>
          <p:cNvPr id="6" name="TextBox 5">
            <a:extLst>
              <a:ext uri="{FF2B5EF4-FFF2-40B4-BE49-F238E27FC236}">
                <a16:creationId xmlns:a16="http://schemas.microsoft.com/office/drawing/2014/main" id="{0638144C-0D14-7A4B-A3DC-69084AAA10CF}"/>
              </a:ext>
            </a:extLst>
          </p:cNvPr>
          <p:cNvSpPr txBox="1"/>
          <p:nvPr/>
        </p:nvSpPr>
        <p:spPr>
          <a:xfrm>
            <a:off x="4104079" y="6107390"/>
            <a:ext cx="8867715" cy="230832"/>
          </a:xfrm>
          <a:prstGeom prst="rect">
            <a:avLst/>
          </a:prstGeom>
          <a:noFill/>
        </p:spPr>
        <p:txBody>
          <a:bodyPr wrap="square" rtlCol="0">
            <a:spAutoFit/>
          </a:bodyPr>
          <a:lstStyle/>
          <a:p>
            <a:r>
              <a:rPr lang="en-US" sz="900">
                <a:hlinkClick r:id="rId3" tooltip="http://www.picpedia.org/highway-signs/a/assignment.html"/>
              </a:rPr>
              <a:t>This Photo</a:t>
            </a:r>
            <a:r>
              <a:rPr lang="en-US" sz="900"/>
              <a:t> by Unknown Author is licensed under </a:t>
            </a:r>
            <a:r>
              <a:rPr lang="en-US" sz="900">
                <a:hlinkClick r:id="rId4" tooltip="https://creativecommons.org/licenses/by-sa/3.0/"/>
              </a:rPr>
              <a:t>CC BY-SA</a:t>
            </a:r>
            <a:endParaRPr lang="en-US" sz="900"/>
          </a:p>
        </p:txBody>
      </p:sp>
    </p:spTree>
    <p:extLst>
      <p:ext uri="{BB962C8B-B14F-4D97-AF65-F5344CB8AC3E}">
        <p14:creationId xmlns:p14="http://schemas.microsoft.com/office/powerpoint/2010/main" val="26921869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08CB54FC-0B2A-4107-9A70-958B90B765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7CF6CE-34B9-C34B-8FDA-4B9A7FBAFD52}"/>
              </a:ext>
            </a:extLst>
          </p:cNvPr>
          <p:cNvSpPr>
            <a:spLocks noGrp="1"/>
          </p:cNvSpPr>
          <p:nvPr>
            <p:ph type="title"/>
          </p:nvPr>
        </p:nvSpPr>
        <p:spPr>
          <a:xfrm>
            <a:off x="6411685" y="634946"/>
            <a:ext cx="5127171" cy="1450757"/>
          </a:xfrm>
        </p:spPr>
        <p:txBody>
          <a:bodyPr>
            <a:normAutofit/>
          </a:bodyPr>
          <a:lstStyle/>
          <a:p>
            <a:r>
              <a:rPr lang="en-US" sz="3400"/>
              <a:t>The proposal should contain the following elements:</a:t>
            </a:r>
          </a:p>
        </p:txBody>
      </p:sp>
      <p:pic>
        <p:nvPicPr>
          <p:cNvPr id="5" name="Picture 4" descr="Graphical user interface&#10;&#10;Description automatically generated">
            <a:extLst>
              <a:ext uri="{FF2B5EF4-FFF2-40B4-BE49-F238E27FC236}">
                <a16:creationId xmlns:a16="http://schemas.microsoft.com/office/drawing/2014/main" id="{3E5B4874-95BC-7F42-913B-570CC643DE9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43192" y="1728895"/>
            <a:ext cx="5451627" cy="3080169"/>
          </a:xfrm>
          <a:prstGeom prst="rect">
            <a:avLst/>
          </a:prstGeom>
        </p:spPr>
      </p:pic>
      <p:cxnSp>
        <p:nvCxnSpPr>
          <p:cNvPr id="24" name="Straight Connector 23">
            <a:extLst>
              <a:ext uri="{FF2B5EF4-FFF2-40B4-BE49-F238E27FC236}">
                <a16:creationId xmlns:a16="http://schemas.microsoft.com/office/drawing/2014/main" id="{7855A9B5-1710-4B19-B0F1-CDFDD4ED5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11684" y="2086188"/>
            <a:ext cx="474880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BFCC988-A659-D940-98F7-B31873029C3F}"/>
              </a:ext>
            </a:extLst>
          </p:cNvPr>
          <p:cNvSpPr>
            <a:spLocks noGrp="1"/>
          </p:cNvSpPr>
          <p:nvPr>
            <p:ph idx="1"/>
          </p:nvPr>
        </p:nvSpPr>
        <p:spPr>
          <a:xfrm>
            <a:off x="6411684" y="2198914"/>
            <a:ext cx="5127172" cy="3670180"/>
          </a:xfrm>
        </p:spPr>
        <p:txBody>
          <a:bodyPr>
            <a:normAutofit/>
          </a:bodyPr>
          <a:lstStyle/>
          <a:p>
            <a:r>
              <a:rPr lang="en-US"/>
              <a:t>1. Clear aims and objectives</a:t>
            </a:r>
          </a:p>
          <a:p>
            <a:r>
              <a:rPr lang="en-US"/>
              <a:t>2. A rationale for your choice of focus including a very brief discussion of contemporary key research/literature (this is not a literature review)</a:t>
            </a:r>
          </a:p>
          <a:p>
            <a:r>
              <a:rPr lang="en-US"/>
              <a:t>3. Defence of your choice of research methodology (paradigm choice, research strategy choice, methods of data collection)</a:t>
            </a:r>
          </a:p>
          <a:p>
            <a:pPr marL="0" indent="0">
              <a:buNone/>
            </a:pPr>
            <a:endParaRPr lang="en-US"/>
          </a:p>
          <a:p>
            <a:endParaRPr lang="en-US" dirty="0"/>
          </a:p>
        </p:txBody>
      </p:sp>
      <p:sp>
        <p:nvSpPr>
          <p:cNvPr id="26" name="Rectangle 25">
            <a:extLst>
              <a:ext uri="{FF2B5EF4-FFF2-40B4-BE49-F238E27FC236}">
                <a16:creationId xmlns:a16="http://schemas.microsoft.com/office/drawing/2014/main" id="{6587DBF8-5C50-4034-8B79-FE54A01A8E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rgbClr val="5C00FF"/>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8" name="Rectangle 27">
            <a:extLst>
              <a:ext uri="{FF2B5EF4-FFF2-40B4-BE49-F238E27FC236}">
                <a16:creationId xmlns:a16="http://schemas.microsoft.com/office/drawing/2014/main" id="{14720853-E885-4BE5-BFE2-24004CEF69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5D4B5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TextBox 5">
            <a:extLst>
              <a:ext uri="{FF2B5EF4-FFF2-40B4-BE49-F238E27FC236}">
                <a16:creationId xmlns:a16="http://schemas.microsoft.com/office/drawing/2014/main" id="{A9DB30ED-7842-B844-A8E9-1CBA629A8581}"/>
              </a:ext>
            </a:extLst>
          </p:cNvPr>
          <p:cNvSpPr txBox="1"/>
          <p:nvPr/>
        </p:nvSpPr>
        <p:spPr>
          <a:xfrm>
            <a:off x="3654727" y="4609009"/>
            <a:ext cx="2440092"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technofaq.org/posts/2020/08/using-smart-objectives-in-your-planning/">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US" sz="700">
              <a:solidFill>
                <a:srgbClr val="FFFFFF"/>
              </a:solidFill>
            </a:endParaRPr>
          </a:p>
        </p:txBody>
      </p:sp>
    </p:spTree>
    <p:extLst>
      <p:ext uri="{BB962C8B-B14F-4D97-AF65-F5344CB8AC3E}">
        <p14:creationId xmlns:p14="http://schemas.microsoft.com/office/powerpoint/2010/main" val="6186726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3BCCAE5-A35B-4B66-A4A7-E23C34A403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14A320-1B32-B348-A28D-B77D21E4933E}"/>
              </a:ext>
            </a:extLst>
          </p:cNvPr>
          <p:cNvSpPr>
            <a:spLocks noGrp="1"/>
          </p:cNvSpPr>
          <p:nvPr>
            <p:ph type="title"/>
          </p:nvPr>
        </p:nvSpPr>
        <p:spPr>
          <a:xfrm>
            <a:off x="1097280" y="286603"/>
            <a:ext cx="10058400" cy="1450757"/>
          </a:xfrm>
        </p:spPr>
        <p:txBody>
          <a:bodyPr>
            <a:normAutofit/>
          </a:bodyPr>
          <a:lstStyle/>
          <a:p>
            <a:r>
              <a:rPr lang="en-US" dirty="0"/>
              <a:t>The proposal should contain the following elements:</a:t>
            </a:r>
          </a:p>
        </p:txBody>
      </p:sp>
      <p:cxnSp>
        <p:nvCxnSpPr>
          <p:cNvPr id="13" name="Straight Connector 12">
            <a:extLst>
              <a:ext uri="{FF2B5EF4-FFF2-40B4-BE49-F238E27FC236}">
                <a16:creationId xmlns:a16="http://schemas.microsoft.com/office/drawing/2014/main" id="{6987BDFB-DE64-4B56-B44F-45FAE19FA9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EA829E7-683E-3847-9CB0-B35F132E678F}"/>
              </a:ext>
            </a:extLst>
          </p:cNvPr>
          <p:cNvSpPr>
            <a:spLocks noGrp="1"/>
          </p:cNvSpPr>
          <p:nvPr>
            <p:ph idx="1"/>
          </p:nvPr>
        </p:nvSpPr>
        <p:spPr>
          <a:xfrm>
            <a:off x="1097279" y="1845734"/>
            <a:ext cx="6454987" cy="4023360"/>
          </a:xfrm>
        </p:spPr>
        <p:txBody>
          <a:bodyPr>
            <a:normAutofit/>
          </a:bodyPr>
          <a:lstStyle/>
          <a:p>
            <a:r>
              <a:rPr lang="en-US" dirty="0"/>
              <a:t>4. Consideration of ethical issues</a:t>
            </a:r>
          </a:p>
          <a:p>
            <a:r>
              <a:rPr lang="en-US" dirty="0"/>
              <a:t>5. Timelines and budget considerations</a:t>
            </a:r>
          </a:p>
          <a:p>
            <a:r>
              <a:rPr lang="en-US" dirty="0"/>
              <a:t>6. Appendices that include:</a:t>
            </a:r>
          </a:p>
          <a:p>
            <a:r>
              <a:rPr lang="en-US" dirty="0"/>
              <a:t>A) An ethics form (available on </a:t>
            </a:r>
            <a:r>
              <a:rPr lang="en-US" dirty="0" err="1"/>
              <a:t>moodle</a:t>
            </a:r>
            <a:r>
              <a:rPr lang="en-US" dirty="0"/>
              <a:t>) and any relevant consent letters</a:t>
            </a:r>
          </a:p>
          <a:p>
            <a:r>
              <a:rPr lang="en-US" dirty="0"/>
              <a:t>B) Examples of any data collection tools you may utilize e.g. interview schedules</a:t>
            </a:r>
          </a:p>
          <a:p>
            <a:endParaRPr lang="en-US" dirty="0"/>
          </a:p>
        </p:txBody>
      </p:sp>
      <p:pic>
        <p:nvPicPr>
          <p:cNvPr id="5" name="Picture 4" descr="Logo&#10;&#10;Description automatically generated with medium confidence">
            <a:extLst>
              <a:ext uri="{FF2B5EF4-FFF2-40B4-BE49-F238E27FC236}">
                <a16:creationId xmlns:a16="http://schemas.microsoft.com/office/drawing/2014/main" id="{23080FD6-D362-8E4D-8274-9EE596B0913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020570" y="2386024"/>
            <a:ext cx="3135109" cy="2531600"/>
          </a:xfrm>
          <a:prstGeom prst="rect">
            <a:avLst/>
          </a:prstGeom>
        </p:spPr>
      </p:pic>
      <p:sp>
        <p:nvSpPr>
          <p:cNvPr id="15" name="Rectangle 14">
            <a:extLst>
              <a:ext uri="{FF2B5EF4-FFF2-40B4-BE49-F238E27FC236}">
                <a16:creationId xmlns:a16="http://schemas.microsoft.com/office/drawing/2014/main" id="{BD7A74B5-8367-4A83-ABEC-0FCDDE97B1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rgbClr val="E1B878"/>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a:extLst>
              <a:ext uri="{FF2B5EF4-FFF2-40B4-BE49-F238E27FC236}">
                <a16:creationId xmlns:a16="http://schemas.microsoft.com/office/drawing/2014/main" id="{2CC184B0-C2C6-4BF0-B078-816C7AF959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60404D"/>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TextBox 5">
            <a:extLst>
              <a:ext uri="{FF2B5EF4-FFF2-40B4-BE49-F238E27FC236}">
                <a16:creationId xmlns:a16="http://schemas.microsoft.com/office/drawing/2014/main" id="{FD6EB33C-6385-2B4D-8C0B-759D19D8AAEF}"/>
              </a:ext>
            </a:extLst>
          </p:cNvPr>
          <p:cNvSpPr txBox="1"/>
          <p:nvPr/>
        </p:nvSpPr>
        <p:spPr>
          <a:xfrm>
            <a:off x="8715588" y="4717569"/>
            <a:ext cx="2440091"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bio.libretexts.org/TextMaps/Map%3A_Introductory_Biology_(CK-12)/3%3A_Genetics/3._15%3A_Ethical%2C_Legal%2C_and_Social_Issues_of_Biotechnology">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US" sz="700">
              <a:solidFill>
                <a:srgbClr val="FFFFFF"/>
              </a:solidFill>
            </a:endParaRPr>
          </a:p>
        </p:txBody>
      </p:sp>
    </p:spTree>
    <p:extLst>
      <p:ext uri="{BB962C8B-B14F-4D97-AF65-F5344CB8AC3E}">
        <p14:creationId xmlns:p14="http://schemas.microsoft.com/office/powerpoint/2010/main" val="35632565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97BC8FE7-29E3-BD4E-AA02-FE015D0D01C5}"/>
              </a:ext>
            </a:extLst>
          </p:cNvPr>
          <p:cNvSpPr>
            <a:spLocks noGrp="1"/>
          </p:cNvSpPr>
          <p:nvPr>
            <p:ph type="title"/>
          </p:nvPr>
        </p:nvSpPr>
        <p:spPr>
          <a:xfrm>
            <a:off x="492370" y="516835"/>
            <a:ext cx="3084844" cy="5772840"/>
          </a:xfrm>
        </p:spPr>
        <p:txBody>
          <a:bodyPr anchor="ctr">
            <a:normAutofit/>
          </a:bodyPr>
          <a:lstStyle/>
          <a:p>
            <a:r>
              <a:rPr lang="en-US" sz="3600">
                <a:solidFill>
                  <a:srgbClr val="FFFFFF"/>
                </a:solidFill>
              </a:rPr>
              <a:t>Research Question</a:t>
            </a:r>
          </a:p>
        </p:txBody>
      </p:sp>
      <p:sp>
        <p:nvSpPr>
          <p:cNvPr id="13" name="Rectangle 12">
            <a:extLst>
              <a:ext uri="{FF2B5EF4-FFF2-40B4-BE49-F238E27FC236}">
                <a16:creationId xmlns:a16="http://schemas.microsoft.com/office/drawing/2014/main" id="{6669F804-A677-4B75-95F4-A5E4426FB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CD98F6DC-60EA-40AC-8FF8-2CFF8EB777B9}"/>
              </a:ext>
            </a:extLst>
          </p:cNvPr>
          <p:cNvGraphicFramePr>
            <a:graphicFrameLocks noGrp="1"/>
          </p:cNvGraphicFramePr>
          <p:nvPr>
            <p:ph idx="1"/>
            <p:extLst>
              <p:ext uri="{D42A27DB-BD31-4B8C-83A1-F6EECF244321}">
                <p14:modId xmlns:p14="http://schemas.microsoft.com/office/powerpoint/2010/main" val="848442070"/>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44665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873ECEC8-0F24-45B8-950F-35FC94BCEA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9ACFA7-6EF6-DD4F-909A-09826B633AB2}"/>
              </a:ext>
            </a:extLst>
          </p:cNvPr>
          <p:cNvSpPr>
            <a:spLocks noGrp="1"/>
          </p:cNvSpPr>
          <p:nvPr>
            <p:ph type="title"/>
          </p:nvPr>
        </p:nvSpPr>
        <p:spPr>
          <a:xfrm>
            <a:off x="7859485" y="634946"/>
            <a:ext cx="3690257" cy="1450757"/>
          </a:xfrm>
        </p:spPr>
        <p:txBody>
          <a:bodyPr>
            <a:normAutofit/>
          </a:bodyPr>
          <a:lstStyle/>
          <a:p>
            <a:r>
              <a:rPr lang="en-US" sz="3400"/>
              <a:t>David Gray discussing a research proposal</a:t>
            </a:r>
          </a:p>
        </p:txBody>
      </p:sp>
      <p:pic>
        <p:nvPicPr>
          <p:cNvPr id="8" name="Picture 7" descr="A picture containing person&#10;&#10;Description automatically generated">
            <a:extLst>
              <a:ext uri="{FF2B5EF4-FFF2-40B4-BE49-F238E27FC236}">
                <a16:creationId xmlns:a16="http://schemas.microsoft.com/office/drawing/2014/main" id="{38E68087-4457-8C46-A8AE-FB7B5C21C29A}"/>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0597" r="26017" b="-1"/>
          <a:stretch/>
        </p:blipFill>
        <p:spPr>
          <a:xfrm>
            <a:off x="633999" y="640081"/>
            <a:ext cx="6909801" cy="5314406"/>
          </a:xfrm>
          <a:prstGeom prst="rect">
            <a:avLst/>
          </a:prstGeom>
        </p:spPr>
      </p:pic>
      <p:cxnSp>
        <p:nvCxnSpPr>
          <p:cNvPr id="16" name="Straight Connector 15">
            <a:extLst>
              <a:ext uri="{FF2B5EF4-FFF2-40B4-BE49-F238E27FC236}">
                <a16:creationId xmlns:a16="http://schemas.microsoft.com/office/drawing/2014/main" id="{89EB8C68-FF1B-4849-867B-32D29B19F10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92143" y="2085703"/>
            <a:ext cx="356616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9A490E6-EA68-844D-BCD8-ABA9CB152367}"/>
              </a:ext>
            </a:extLst>
          </p:cNvPr>
          <p:cNvSpPr>
            <a:spLocks noGrp="1"/>
          </p:cNvSpPr>
          <p:nvPr>
            <p:ph idx="1"/>
          </p:nvPr>
        </p:nvSpPr>
        <p:spPr>
          <a:xfrm>
            <a:off x="7859485" y="2198914"/>
            <a:ext cx="3690257" cy="3670180"/>
          </a:xfrm>
        </p:spPr>
        <p:txBody>
          <a:bodyPr>
            <a:normAutofit/>
          </a:bodyPr>
          <a:lstStyle/>
          <a:p>
            <a:r>
              <a:rPr lang="en-US" dirty="0">
                <a:hlinkClick r:id="rId4"/>
              </a:rPr>
              <a:t>David Grays Video on Compiling a Research Proposal</a:t>
            </a:r>
            <a:endParaRPr lang="en-US" dirty="0"/>
          </a:p>
          <a:p>
            <a:endParaRPr lang="en-US" dirty="0"/>
          </a:p>
          <a:p>
            <a:r>
              <a:rPr lang="en-US" dirty="0"/>
              <a:t>Please watch on where to start.</a:t>
            </a:r>
          </a:p>
        </p:txBody>
      </p:sp>
      <p:sp>
        <p:nvSpPr>
          <p:cNvPr id="18" name="Rectangle 17">
            <a:extLst>
              <a:ext uri="{FF2B5EF4-FFF2-40B4-BE49-F238E27FC236}">
                <a16:creationId xmlns:a16="http://schemas.microsoft.com/office/drawing/2014/main" id="{7D417315-0A35-4882-ABD2-ABE3C89E5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a:extLst>
              <a:ext uri="{FF2B5EF4-FFF2-40B4-BE49-F238E27FC236}">
                <a16:creationId xmlns:a16="http://schemas.microsoft.com/office/drawing/2014/main" id="{8B53612E-ADB2-4457-9688-89506397AF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a:extLst>
              <a:ext uri="{FF2B5EF4-FFF2-40B4-BE49-F238E27FC236}">
                <a16:creationId xmlns:a16="http://schemas.microsoft.com/office/drawing/2014/main" id="{151A4263-5249-FF4C-882A-7B7031BC0EE4}"/>
              </a:ext>
            </a:extLst>
          </p:cNvPr>
          <p:cNvSpPr txBox="1"/>
          <p:nvPr/>
        </p:nvSpPr>
        <p:spPr>
          <a:xfrm>
            <a:off x="5356984" y="5754432"/>
            <a:ext cx="2186816"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www.cam.ac.uk/research/news/teenagers-who-access-mental-health-services-see-significant-improvements-study-shows">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tooltip="https://creativecommons.org/licenses/by/3.0/">
                  <a:extLst>
                    <a:ext uri="{A12FA001-AC4F-418D-AE19-62706E023703}">
                      <ahyp:hlinkClr xmlns:ahyp="http://schemas.microsoft.com/office/drawing/2018/hyperlinkcolor" val="tx"/>
                    </a:ext>
                  </a:extLst>
                </a:hlinkClick>
              </a:rPr>
              <a:t>CC BY</a:t>
            </a:r>
            <a:endParaRPr lang="en-US" sz="700">
              <a:solidFill>
                <a:srgbClr val="FFFFFF"/>
              </a:solidFill>
            </a:endParaRPr>
          </a:p>
        </p:txBody>
      </p:sp>
    </p:spTree>
    <p:extLst>
      <p:ext uri="{BB962C8B-B14F-4D97-AF65-F5344CB8AC3E}">
        <p14:creationId xmlns:p14="http://schemas.microsoft.com/office/powerpoint/2010/main" val="32094703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841A65-FB9B-9F4B-8CD6-EAE6AAFD228F}"/>
              </a:ext>
            </a:extLst>
          </p:cNvPr>
          <p:cNvSpPr>
            <a:spLocks noGrp="1"/>
          </p:cNvSpPr>
          <p:nvPr>
            <p:ph type="title"/>
          </p:nvPr>
        </p:nvSpPr>
        <p:spPr>
          <a:xfrm>
            <a:off x="1097280" y="286603"/>
            <a:ext cx="10058400" cy="1450757"/>
          </a:xfrm>
        </p:spPr>
        <p:txBody>
          <a:bodyPr>
            <a:normAutofit/>
          </a:bodyPr>
          <a:lstStyle/>
          <a:p>
            <a:r>
              <a:rPr lang="en-GB" b="1" u="sng"/>
              <a:t>Aims and Objectives</a:t>
            </a:r>
            <a:r>
              <a:rPr lang="en-GB" u="sng"/>
              <a:t> </a:t>
            </a:r>
            <a:br>
              <a:rPr lang="en-GB"/>
            </a:br>
            <a:endParaRPr lang="en-US" dirty="0"/>
          </a:p>
        </p:txBody>
      </p:sp>
      <p:graphicFrame>
        <p:nvGraphicFramePr>
          <p:cNvPr id="23" name="Content Placeholder 2">
            <a:extLst>
              <a:ext uri="{FF2B5EF4-FFF2-40B4-BE49-F238E27FC236}">
                <a16:creationId xmlns:a16="http://schemas.microsoft.com/office/drawing/2014/main" id="{952915A6-4DC6-4242-B557-0A4D164D3711}"/>
              </a:ext>
            </a:extLst>
          </p:cNvPr>
          <p:cNvGraphicFramePr>
            <a:graphicFrameLocks noGrp="1"/>
          </p:cNvGraphicFramePr>
          <p:nvPr>
            <p:ph idx="1"/>
            <p:extLst>
              <p:ext uri="{D42A27DB-BD31-4B8C-83A1-F6EECF244321}">
                <p14:modId xmlns:p14="http://schemas.microsoft.com/office/powerpoint/2010/main" val="2438136382"/>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015067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ECF0FC6-D57B-48B6-9036-F4FFD91A4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23F7FF-5078-5242-B5DB-D11A00501A6E}"/>
              </a:ext>
            </a:extLst>
          </p:cNvPr>
          <p:cNvSpPr>
            <a:spLocks noGrp="1"/>
          </p:cNvSpPr>
          <p:nvPr>
            <p:ph type="title"/>
          </p:nvPr>
        </p:nvSpPr>
        <p:spPr>
          <a:xfrm>
            <a:off x="990932" y="286603"/>
            <a:ext cx="6750987" cy="1450757"/>
          </a:xfrm>
        </p:spPr>
        <p:txBody>
          <a:bodyPr>
            <a:normAutofit/>
          </a:bodyPr>
          <a:lstStyle/>
          <a:p>
            <a:r>
              <a:rPr lang="en-US">
                <a:solidFill>
                  <a:schemeClr val="accent2"/>
                </a:solidFill>
              </a:rPr>
              <a:t>Aims and Objectives: My Masters Thesis</a:t>
            </a:r>
          </a:p>
        </p:txBody>
      </p:sp>
      <p:sp>
        <p:nvSpPr>
          <p:cNvPr id="3" name="Content Placeholder 2">
            <a:extLst>
              <a:ext uri="{FF2B5EF4-FFF2-40B4-BE49-F238E27FC236}">
                <a16:creationId xmlns:a16="http://schemas.microsoft.com/office/drawing/2014/main" id="{DC5202AB-00F3-9D42-B043-82CA7856DCC7}"/>
              </a:ext>
            </a:extLst>
          </p:cNvPr>
          <p:cNvSpPr>
            <a:spLocks noGrp="1"/>
          </p:cNvSpPr>
          <p:nvPr>
            <p:ph idx="1"/>
          </p:nvPr>
        </p:nvSpPr>
        <p:spPr>
          <a:xfrm>
            <a:off x="1044204" y="2023962"/>
            <a:ext cx="6697715" cy="3845131"/>
          </a:xfrm>
        </p:spPr>
        <p:txBody>
          <a:bodyPr>
            <a:normAutofit/>
          </a:bodyPr>
          <a:lstStyle/>
          <a:p>
            <a:r>
              <a:rPr lang="en-US" b="1" dirty="0"/>
              <a:t>Aim</a:t>
            </a:r>
            <a:r>
              <a:rPr lang="en-US" dirty="0"/>
              <a:t> – To investigate the continuous professional development needs of leaders and managers within the maintained youth sector’</a:t>
            </a:r>
          </a:p>
          <a:p>
            <a:r>
              <a:rPr lang="en-US" b="1" dirty="0"/>
              <a:t>Objectives:</a:t>
            </a:r>
          </a:p>
          <a:p>
            <a:r>
              <a:rPr lang="en-US" dirty="0"/>
              <a:t>1. Identify and explore the impact of historical and current frameworks driving the continuous professional development of leaders and managers; (</a:t>
            </a:r>
            <a:r>
              <a:rPr lang="en-US" b="1" dirty="0"/>
              <a:t>Literature Review)</a:t>
            </a:r>
          </a:p>
          <a:p>
            <a:r>
              <a:rPr lang="en-US" dirty="0"/>
              <a:t>2. Consider the continuous professional development frameworks of other leaders and managers within similar settings to determine their relevance to the leaders and managers of the maintained youth sector; </a:t>
            </a:r>
            <a:r>
              <a:rPr lang="en-US" b="1" dirty="0"/>
              <a:t>(Literature review)</a:t>
            </a:r>
          </a:p>
          <a:p>
            <a:endParaRPr lang="en-US" b="1" dirty="0"/>
          </a:p>
          <a:p>
            <a:endParaRPr lang="en-US" b="1" dirty="0"/>
          </a:p>
        </p:txBody>
      </p:sp>
      <p:sp>
        <p:nvSpPr>
          <p:cNvPr id="10" name="Rectangle 9">
            <a:extLst>
              <a:ext uri="{FF2B5EF4-FFF2-40B4-BE49-F238E27FC236}">
                <a16:creationId xmlns:a16="http://schemas.microsoft.com/office/drawing/2014/main" id="{717A211C-5863-4303-AC3D-AEBFDF6D6A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44150"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087519CD-2FFF-42E3-BB0C-FEAA828BA5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2823"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0860436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5"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A5D383D-05B5-174B-9900-333BBD999B80}"/>
              </a:ext>
            </a:extLst>
          </p:cNvPr>
          <p:cNvSpPr>
            <a:spLocks noGrp="1"/>
          </p:cNvSpPr>
          <p:nvPr>
            <p:ph type="title"/>
          </p:nvPr>
        </p:nvSpPr>
        <p:spPr>
          <a:xfrm>
            <a:off x="492370" y="605896"/>
            <a:ext cx="3084844" cy="5646208"/>
          </a:xfrm>
        </p:spPr>
        <p:txBody>
          <a:bodyPr anchor="ctr">
            <a:normAutofit/>
          </a:bodyPr>
          <a:lstStyle/>
          <a:p>
            <a:r>
              <a:rPr lang="en-US" sz="3600">
                <a:solidFill>
                  <a:srgbClr val="FFFFFF"/>
                </a:solidFill>
              </a:rPr>
              <a:t>Aims and Objectives: My Masters Thesis</a:t>
            </a:r>
          </a:p>
        </p:txBody>
      </p:sp>
      <p:sp>
        <p:nvSpPr>
          <p:cNvPr id="16" name="Rectangle 11">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F389954C-CAE5-934D-888D-DF0E18A9CD02}"/>
              </a:ext>
            </a:extLst>
          </p:cNvPr>
          <p:cNvSpPr>
            <a:spLocks noGrp="1"/>
          </p:cNvSpPr>
          <p:nvPr>
            <p:ph idx="1"/>
          </p:nvPr>
        </p:nvSpPr>
        <p:spPr>
          <a:xfrm>
            <a:off x="4742016" y="605896"/>
            <a:ext cx="6413663" cy="5646208"/>
          </a:xfrm>
        </p:spPr>
        <p:txBody>
          <a:bodyPr anchor="ctr">
            <a:normAutofit/>
          </a:bodyPr>
          <a:lstStyle/>
          <a:p>
            <a:r>
              <a:rPr lang="en-US" dirty="0"/>
              <a:t>3. Critically evaluate the continuous professional development of senior leaders and managers within the maintained Youth Service in Wales; </a:t>
            </a:r>
            <a:r>
              <a:rPr lang="en-US" b="1" dirty="0"/>
              <a:t>(Data Generation/ via Data Collection Tools)</a:t>
            </a:r>
          </a:p>
          <a:p>
            <a:r>
              <a:rPr lang="en-US" dirty="0"/>
              <a:t>4. Explore senior managers and leaders views in regards to their own continuous professional development needs; </a:t>
            </a:r>
            <a:r>
              <a:rPr lang="en-US" b="1" dirty="0"/>
              <a:t>(Data Generation/ via Data Collection Tools)</a:t>
            </a:r>
          </a:p>
          <a:p>
            <a:r>
              <a:rPr lang="en-US" dirty="0"/>
              <a:t>5. Compile a relevant and realistic way forward based upon the findings of overall research project </a:t>
            </a:r>
            <a:r>
              <a:rPr lang="en-US" b="1" dirty="0"/>
              <a:t>(Findings Conclusion and Recommendations)</a:t>
            </a:r>
          </a:p>
          <a:p>
            <a:endParaRPr lang="en-US" dirty="0"/>
          </a:p>
        </p:txBody>
      </p:sp>
    </p:spTree>
    <p:extLst>
      <p:ext uri="{BB962C8B-B14F-4D97-AF65-F5344CB8AC3E}">
        <p14:creationId xmlns:p14="http://schemas.microsoft.com/office/powerpoint/2010/main" val="20608866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8CB54FC-0B2A-4107-9A70-958B90B765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B6C597-42E2-0C4A-A250-F9AED624E770}"/>
              </a:ext>
            </a:extLst>
          </p:cNvPr>
          <p:cNvSpPr>
            <a:spLocks noGrp="1"/>
          </p:cNvSpPr>
          <p:nvPr>
            <p:ph type="title"/>
          </p:nvPr>
        </p:nvSpPr>
        <p:spPr>
          <a:xfrm>
            <a:off x="6411685" y="634946"/>
            <a:ext cx="5127171" cy="1450757"/>
          </a:xfrm>
        </p:spPr>
        <p:txBody>
          <a:bodyPr>
            <a:normAutofit/>
          </a:bodyPr>
          <a:lstStyle/>
          <a:p>
            <a:r>
              <a:rPr lang="en-GB" b="1" u="sng" dirty="0"/>
              <a:t>Literature Review </a:t>
            </a:r>
            <a:br>
              <a:rPr lang="en-GB" dirty="0"/>
            </a:br>
            <a:endParaRPr lang="en-US" dirty="0"/>
          </a:p>
        </p:txBody>
      </p:sp>
      <p:pic>
        <p:nvPicPr>
          <p:cNvPr id="7" name="Graphic 6" descr="Books">
            <a:extLst>
              <a:ext uri="{FF2B5EF4-FFF2-40B4-BE49-F238E27FC236}">
                <a16:creationId xmlns:a16="http://schemas.microsoft.com/office/drawing/2014/main" id="{D51FE8E7-81F2-44C1-BD7F-341A815C0F7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45132" y="645106"/>
            <a:ext cx="5247747" cy="5247747"/>
          </a:xfrm>
          <a:prstGeom prst="rect">
            <a:avLst/>
          </a:prstGeom>
        </p:spPr>
      </p:pic>
      <p:cxnSp>
        <p:nvCxnSpPr>
          <p:cNvPr id="12" name="Straight Connector 11">
            <a:extLst>
              <a:ext uri="{FF2B5EF4-FFF2-40B4-BE49-F238E27FC236}">
                <a16:creationId xmlns:a16="http://schemas.microsoft.com/office/drawing/2014/main" id="{7855A9B5-1710-4B19-B0F1-CDFDD4ED5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11684" y="2086188"/>
            <a:ext cx="474880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F4F2FA8-9E10-BC40-A11C-23617C20DFC9}"/>
              </a:ext>
            </a:extLst>
          </p:cNvPr>
          <p:cNvSpPr>
            <a:spLocks noGrp="1"/>
          </p:cNvSpPr>
          <p:nvPr>
            <p:ph idx="1"/>
          </p:nvPr>
        </p:nvSpPr>
        <p:spPr>
          <a:xfrm>
            <a:off x="6411684" y="2198914"/>
            <a:ext cx="5127172" cy="3670180"/>
          </a:xfrm>
        </p:spPr>
        <p:txBody>
          <a:bodyPr>
            <a:normAutofit/>
          </a:bodyPr>
          <a:lstStyle/>
          <a:p>
            <a:r>
              <a:rPr lang="en-GB"/>
              <a:t>A rationale for your choice of focus including a very brief discussion of contemporary key research / literature </a:t>
            </a:r>
            <a:r>
              <a:rPr lang="en-GB" b="1" i="1"/>
              <a:t>(remember this assessment is not a literature review this section is to outline only the scope of literature you will explore).</a:t>
            </a:r>
            <a:r>
              <a:rPr lang="en-GB"/>
              <a:t> </a:t>
            </a:r>
          </a:p>
          <a:p>
            <a:pPr lvl="1"/>
            <a:r>
              <a:rPr lang="en-GB"/>
              <a:t>Why is this an important area for considerations </a:t>
            </a:r>
          </a:p>
          <a:p>
            <a:pPr lvl="1"/>
            <a:r>
              <a:rPr lang="en-GB"/>
              <a:t>What current literature/research is there to say this is important or a gap in knowledge?</a:t>
            </a:r>
          </a:p>
          <a:p>
            <a:endParaRPr lang="en-US" dirty="0"/>
          </a:p>
        </p:txBody>
      </p:sp>
      <p:sp>
        <p:nvSpPr>
          <p:cNvPr id="14" name="Rectangle 13">
            <a:extLst>
              <a:ext uri="{FF2B5EF4-FFF2-40B4-BE49-F238E27FC236}">
                <a16:creationId xmlns:a16="http://schemas.microsoft.com/office/drawing/2014/main" id="{6587DBF8-5C50-4034-8B79-FE54A01A8E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14720853-E885-4BE5-BFE2-24004CEF69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3696861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60AEBF-9EF0-3F4A-8C7F-647E6E130838}"/>
              </a:ext>
            </a:extLst>
          </p:cNvPr>
          <p:cNvSpPr>
            <a:spLocks noGrp="1"/>
          </p:cNvSpPr>
          <p:nvPr>
            <p:ph type="title"/>
          </p:nvPr>
        </p:nvSpPr>
        <p:spPr>
          <a:xfrm>
            <a:off x="1097280" y="286603"/>
            <a:ext cx="10058400" cy="1450757"/>
          </a:xfrm>
        </p:spPr>
        <p:txBody>
          <a:bodyPr>
            <a:normAutofit/>
          </a:bodyPr>
          <a:lstStyle/>
          <a:p>
            <a:r>
              <a:rPr lang="en-GB" b="1" u="sng" dirty="0"/>
              <a:t>Methodology</a:t>
            </a:r>
            <a:br>
              <a:rPr lang="en-GB" dirty="0"/>
            </a:br>
            <a:endParaRPr lang="en-US" dirty="0"/>
          </a:p>
        </p:txBody>
      </p:sp>
      <p:pic>
        <p:nvPicPr>
          <p:cNvPr id="5" name="Picture 4" descr="A picture containing text, sky, outdoor, sign&#10;&#10;Description automatically generated">
            <a:extLst>
              <a:ext uri="{FF2B5EF4-FFF2-40B4-BE49-F238E27FC236}">
                <a16:creationId xmlns:a16="http://schemas.microsoft.com/office/drawing/2014/main" id="{FFE96B2F-5C3D-454D-A148-DD9D6A0DC1EE}"/>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9730" r="20974" b="1"/>
          <a:stretch/>
        </p:blipFill>
        <p:spPr>
          <a:xfrm>
            <a:off x="1076432" y="1916318"/>
            <a:ext cx="3094997" cy="3471012"/>
          </a:xfrm>
          <a:prstGeom prst="rect">
            <a:avLst/>
          </a:prstGeom>
        </p:spPr>
      </p:pic>
      <p:sp>
        <p:nvSpPr>
          <p:cNvPr id="3" name="Content Placeholder 2">
            <a:extLst>
              <a:ext uri="{FF2B5EF4-FFF2-40B4-BE49-F238E27FC236}">
                <a16:creationId xmlns:a16="http://schemas.microsoft.com/office/drawing/2014/main" id="{91D7A0A8-B5F5-1540-9F4B-E17666BD729D}"/>
              </a:ext>
            </a:extLst>
          </p:cNvPr>
          <p:cNvSpPr>
            <a:spLocks noGrp="1"/>
          </p:cNvSpPr>
          <p:nvPr>
            <p:ph idx="1"/>
          </p:nvPr>
        </p:nvSpPr>
        <p:spPr>
          <a:xfrm>
            <a:off x="4639733" y="1845734"/>
            <a:ext cx="6515947" cy="4023360"/>
          </a:xfrm>
        </p:spPr>
        <p:txBody>
          <a:bodyPr>
            <a:normAutofit/>
          </a:bodyPr>
          <a:lstStyle/>
          <a:p>
            <a:r>
              <a:rPr lang="en-GB" dirty="0"/>
              <a:t>To answer this  Research Question – answer the following: </a:t>
            </a:r>
          </a:p>
          <a:p>
            <a:r>
              <a:rPr lang="en-GB" dirty="0"/>
              <a:t>What is your methodological position and why?</a:t>
            </a:r>
          </a:p>
          <a:p>
            <a:r>
              <a:rPr lang="en-GB" dirty="0"/>
              <a:t>How does this link with your ontology; epistemology; theoretical perspective; methodology?</a:t>
            </a:r>
          </a:p>
          <a:p>
            <a:pPr lvl="0"/>
            <a:r>
              <a:rPr lang="en-GB" dirty="0"/>
              <a:t>Include research literature on your position/methodology/methods etc.!!!</a:t>
            </a:r>
          </a:p>
          <a:p>
            <a:r>
              <a:rPr lang="en-GB" dirty="0"/>
              <a:t>Number of participants etc. (if a questionnaire then population and sample)</a:t>
            </a:r>
          </a:p>
          <a:p>
            <a:endParaRPr lang="en-US" dirty="0"/>
          </a:p>
        </p:txBody>
      </p:sp>
      <p:sp>
        <p:nvSpPr>
          <p:cNvPr id="6" name="TextBox 5">
            <a:extLst>
              <a:ext uri="{FF2B5EF4-FFF2-40B4-BE49-F238E27FC236}">
                <a16:creationId xmlns:a16="http://schemas.microsoft.com/office/drawing/2014/main" id="{5423ADFD-459E-7A4F-A406-60204DF0095F}"/>
              </a:ext>
            </a:extLst>
          </p:cNvPr>
          <p:cNvSpPr txBox="1"/>
          <p:nvPr/>
        </p:nvSpPr>
        <p:spPr>
          <a:xfrm>
            <a:off x="1864387" y="5187275"/>
            <a:ext cx="2307042"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picpedia.org/highway-signs/m/methodology.html">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US" sz="700">
              <a:solidFill>
                <a:srgbClr val="FFFFFF"/>
              </a:solidFill>
            </a:endParaRPr>
          </a:p>
        </p:txBody>
      </p:sp>
    </p:spTree>
    <p:extLst>
      <p:ext uri="{BB962C8B-B14F-4D97-AF65-F5344CB8AC3E}">
        <p14:creationId xmlns:p14="http://schemas.microsoft.com/office/powerpoint/2010/main" val="28728537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CC10FA-B193-054C-9D12-476DA9D3B28E}"/>
              </a:ext>
            </a:extLst>
          </p:cNvPr>
          <p:cNvSpPr>
            <a:spLocks noGrp="1"/>
          </p:cNvSpPr>
          <p:nvPr>
            <p:ph type="title"/>
          </p:nvPr>
        </p:nvSpPr>
        <p:spPr>
          <a:xfrm>
            <a:off x="1097280" y="286603"/>
            <a:ext cx="10058400" cy="1450757"/>
          </a:xfrm>
        </p:spPr>
        <p:txBody>
          <a:bodyPr>
            <a:normAutofit/>
          </a:bodyPr>
          <a:lstStyle/>
          <a:p>
            <a:r>
              <a:rPr lang="en-GB" b="1" u="sng" dirty="0"/>
              <a:t>Methods</a:t>
            </a:r>
            <a:endParaRPr lang="en-US" dirty="0"/>
          </a:p>
        </p:txBody>
      </p:sp>
      <p:graphicFrame>
        <p:nvGraphicFramePr>
          <p:cNvPr id="5" name="Content Placeholder 2">
            <a:extLst>
              <a:ext uri="{FF2B5EF4-FFF2-40B4-BE49-F238E27FC236}">
                <a16:creationId xmlns:a16="http://schemas.microsoft.com/office/drawing/2014/main" id="{693D8578-96B9-4A62-9C29-2F6EB9C5880E}"/>
              </a:ext>
            </a:extLst>
          </p:cNvPr>
          <p:cNvGraphicFramePr>
            <a:graphicFrameLocks noGrp="1"/>
          </p:cNvGraphicFramePr>
          <p:nvPr>
            <p:ph idx="1"/>
            <p:extLst>
              <p:ext uri="{D42A27DB-BD31-4B8C-83A1-F6EECF244321}">
                <p14:modId xmlns:p14="http://schemas.microsoft.com/office/powerpoint/2010/main" val="2919119926"/>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9332524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240A2FC-E2C3-458D-96B4-5DF9028D93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5F097929-F3D6-4D1F-8AFC-CF348171A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334316"/>
            <a:ext cx="12192000"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a:extLst>
              <a:ext uri="{FF2B5EF4-FFF2-40B4-BE49-F238E27FC236}">
                <a16:creationId xmlns:a16="http://schemas.microsoft.com/office/drawing/2014/main" id="{43074C91-9045-414B-B5F9-567DAE3EED2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6" name="Rectangle 15">
            <a:extLst>
              <a:ext uri="{FF2B5EF4-FFF2-40B4-BE49-F238E27FC236}">
                <a16:creationId xmlns:a16="http://schemas.microsoft.com/office/drawing/2014/main" id="{34461041-8413-4023-ABA7-9E499B0AD9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930122-2CEB-0D4F-8C99-268422900419}"/>
              </a:ext>
            </a:extLst>
          </p:cNvPr>
          <p:cNvSpPr>
            <a:spLocks noGrp="1"/>
          </p:cNvSpPr>
          <p:nvPr>
            <p:ph type="title"/>
          </p:nvPr>
        </p:nvSpPr>
        <p:spPr>
          <a:xfrm>
            <a:off x="633999" y="4550229"/>
            <a:ext cx="10909073" cy="1057655"/>
          </a:xfrm>
        </p:spPr>
        <p:txBody>
          <a:bodyPr vert="horz" lIns="91440" tIns="45720" rIns="91440" bIns="45720" rtlCol="0" anchor="b">
            <a:normAutofit/>
          </a:bodyPr>
          <a:lstStyle/>
          <a:p>
            <a:pPr marL="0" marR="0" lvl="0" indent="0" fontAlgn="base">
              <a:spcAft>
                <a:spcPct val="0"/>
              </a:spcAft>
              <a:buClrTx/>
              <a:buSzTx/>
              <a:tabLst/>
            </a:pPr>
            <a:r>
              <a:rPr kumimoji="0" lang="en-US" altLang="en-US" sz="3300" b="1" i="0" u="sng" strike="noStrike" cap="none" normalizeH="0">
                <a:ln>
                  <a:noFill/>
                </a:ln>
                <a:solidFill>
                  <a:schemeClr val="tx1">
                    <a:lumMod val="85000"/>
                    <a:lumOff val="15000"/>
                  </a:schemeClr>
                </a:solidFill>
                <a:effectLst/>
              </a:rPr>
              <a:t>Timelines and Budget Considerations</a:t>
            </a:r>
            <a:endParaRPr kumimoji="0" lang="en-US" altLang="en-US" sz="3300" b="0" i="0" u="none" strike="noStrike" cap="none" normalizeH="0">
              <a:ln>
                <a:noFill/>
              </a:ln>
              <a:solidFill>
                <a:schemeClr val="tx1">
                  <a:lumMod val="85000"/>
                  <a:lumOff val="15000"/>
                </a:schemeClr>
              </a:solidFill>
              <a:effectLst/>
            </a:endParaRPr>
          </a:p>
          <a:p>
            <a:pPr marL="0" marR="0" lvl="0" indent="0" fontAlgn="base">
              <a:spcAft>
                <a:spcPct val="0"/>
              </a:spcAft>
              <a:buClrTx/>
              <a:buSzTx/>
              <a:tabLst/>
            </a:pPr>
            <a:r>
              <a:rPr kumimoji="0" lang="en-US" altLang="en-US" sz="3300" b="0" i="1" u="none" strike="noStrike" cap="none" normalizeH="0">
                <a:ln>
                  <a:noFill/>
                </a:ln>
                <a:solidFill>
                  <a:schemeClr val="tx1">
                    <a:lumMod val="85000"/>
                    <a:lumOff val="15000"/>
                  </a:schemeClr>
                </a:solidFill>
                <a:effectLst/>
              </a:rPr>
              <a:t>Table 1: The XXX Research Project Gantt Chart</a:t>
            </a:r>
            <a:endParaRPr kumimoji="0" lang="en-US" altLang="en-US" sz="3300" b="0" i="0" u="none" strike="noStrike" cap="none" normalizeH="0">
              <a:ln>
                <a:noFill/>
              </a:ln>
              <a:solidFill>
                <a:schemeClr val="tx1">
                  <a:lumMod val="85000"/>
                  <a:lumOff val="15000"/>
                </a:schemeClr>
              </a:solidFill>
              <a:effectLst/>
            </a:endParaRPr>
          </a:p>
          <a:p>
            <a:pPr marL="0" marR="0" lvl="0" indent="0" fontAlgn="base">
              <a:spcAft>
                <a:spcPct val="0"/>
              </a:spcAft>
              <a:buClrTx/>
              <a:buSzTx/>
              <a:tabLst/>
            </a:pPr>
            <a:endParaRPr kumimoji="0" lang="en-US" altLang="en-US" sz="3300" b="0" i="0" u="none" strike="noStrike" cap="none" normalizeH="0">
              <a:ln>
                <a:noFill/>
              </a:ln>
              <a:solidFill>
                <a:schemeClr val="tx1">
                  <a:lumMod val="85000"/>
                  <a:lumOff val="15000"/>
                </a:schemeClr>
              </a:solidFill>
              <a:effectLst/>
            </a:endParaRPr>
          </a:p>
        </p:txBody>
      </p:sp>
      <p:cxnSp>
        <p:nvCxnSpPr>
          <p:cNvPr id="18" name="Straight Connector 17">
            <a:extLst>
              <a:ext uri="{FF2B5EF4-FFF2-40B4-BE49-F238E27FC236}">
                <a16:creationId xmlns:a16="http://schemas.microsoft.com/office/drawing/2014/main" id="{F05BCF04-4702-43D0-BE8F-DBF6C2F6513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1086" y="5618770"/>
            <a:ext cx="1051560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20" name="Rectangle 19">
            <a:extLst>
              <a:ext uri="{FF2B5EF4-FFF2-40B4-BE49-F238E27FC236}">
                <a16:creationId xmlns:a16="http://schemas.microsoft.com/office/drawing/2014/main" id="{D841E764-4629-49E0-994A-6F92FEFB9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2" name="Rectangle 21">
            <a:extLst>
              <a:ext uri="{FF2B5EF4-FFF2-40B4-BE49-F238E27FC236}">
                <a16:creationId xmlns:a16="http://schemas.microsoft.com/office/drawing/2014/main" id="{95635077-9890-4CC8-9792-28743EBFE0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4" name="Content Placeholder 3">
            <a:extLst>
              <a:ext uri="{FF2B5EF4-FFF2-40B4-BE49-F238E27FC236}">
                <a16:creationId xmlns:a16="http://schemas.microsoft.com/office/drawing/2014/main" id="{263E31E7-D00C-3445-91E7-F1D728C81730}"/>
              </a:ext>
            </a:extLst>
          </p:cNvPr>
          <p:cNvGraphicFramePr>
            <a:graphicFrameLocks noGrp="1"/>
          </p:cNvGraphicFramePr>
          <p:nvPr>
            <p:ph idx="1"/>
            <p:extLst>
              <p:ext uri="{D42A27DB-BD31-4B8C-83A1-F6EECF244321}">
                <p14:modId xmlns:p14="http://schemas.microsoft.com/office/powerpoint/2010/main" val="4189405496"/>
              </p:ext>
            </p:extLst>
          </p:nvPr>
        </p:nvGraphicFramePr>
        <p:xfrm>
          <a:off x="635457" y="835532"/>
          <a:ext cx="10916465" cy="3211840"/>
        </p:xfrm>
        <a:graphic>
          <a:graphicData uri="http://schemas.openxmlformats.org/drawingml/2006/table">
            <a:tbl>
              <a:tblPr firstRow="1" firstCol="1" bandRow="1"/>
              <a:tblGrid>
                <a:gridCol w="2649553">
                  <a:extLst>
                    <a:ext uri="{9D8B030D-6E8A-4147-A177-3AD203B41FA5}">
                      <a16:colId xmlns:a16="http://schemas.microsoft.com/office/drawing/2014/main" val="3452797714"/>
                    </a:ext>
                  </a:extLst>
                </a:gridCol>
                <a:gridCol w="1236960">
                  <a:extLst>
                    <a:ext uri="{9D8B030D-6E8A-4147-A177-3AD203B41FA5}">
                      <a16:colId xmlns:a16="http://schemas.microsoft.com/office/drawing/2014/main" val="2764394745"/>
                    </a:ext>
                  </a:extLst>
                </a:gridCol>
                <a:gridCol w="1208311">
                  <a:extLst>
                    <a:ext uri="{9D8B030D-6E8A-4147-A177-3AD203B41FA5}">
                      <a16:colId xmlns:a16="http://schemas.microsoft.com/office/drawing/2014/main" val="903591168"/>
                    </a:ext>
                  </a:extLst>
                </a:gridCol>
                <a:gridCol w="1213821">
                  <a:extLst>
                    <a:ext uri="{9D8B030D-6E8A-4147-A177-3AD203B41FA5}">
                      <a16:colId xmlns:a16="http://schemas.microsoft.com/office/drawing/2014/main" val="2022078843"/>
                    </a:ext>
                  </a:extLst>
                </a:gridCol>
                <a:gridCol w="921564">
                  <a:extLst>
                    <a:ext uri="{9D8B030D-6E8A-4147-A177-3AD203B41FA5}">
                      <a16:colId xmlns:a16="http://schemas.microsoft.com/office/drawing/2014/main" val="602639328"/>
                    </a:ext>
                  </a:extLst>
                </a:gridCol>
                <a:gridCol w="921564">
                  <a:extLst>
                    <a:ext uri="{9D8B030D-6E8A-4147-A177-3AD203B41FA5}">
                      <a16:colId xmlns:a16="http://schemas.microsoft.com/office/drawing/2014/main" val="3912137892"/>
                    </a:ext>
                  </a:extLst>
                </a:gridCol>
                <a:gridCol w="921564">
                  <a:extLst>
                    <a:ext uri="{9D8B030D-6E8A-4147-A177-3AD203B41FA5}">
                      <a16:colId xmlns:a16="http://schemas.microsoft.com/office/drawing/2014/main" val="2107064574"/>
                    </a:ext>
                  </a:extLst>
                </a:gridCol>
                <a:gridCol w="921564">
                  <a:extLst>
                    <a:ext uri="{9D8B030D-6E8A-4147-A177-3AD203B41FA5}">
                      <a16:colId xmlns:a16="http://schemas.microsoft.com/office/drawing/2014/main" val="1761463127"/>
                    </a:ext>
                  </a:extLst>
                </a:gridCol>
                <a:gridCol w="921564">
                  <a:extLst>
                    <a:ext uri="{9D8B030D-6E8A-4147-A177-3AD203B41FA5}">
                      <a16:colId xmlns:a16="http://schemas.microsoft.com/office/drawing/2014/main" val="2664992551"/>
                    </a:ext>
                  </a:extLst>
                </a:gridCol>
              </a:tblGrid>
              <a:tr h="321184">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Dec 21</a:t>
                      </a:r>
                      <a:endParaRPr lang="en-GB" sz="2500" b="0" i="0" u="none" strike="noStrike" dirty="0">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Jan 22</a:t>
                      </a:r>
                      <a:endParaRPr lang="en-GB" sz="2500" b="0" i="0" u="none" strike="noStrike" dirty="0">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Feb 23</a:t>
                      </a:r>
                      <a:endParaRPr lang="en-GB" sz="2500" b="0" i="0" u="none" strike="noStrike" dirty="0">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038491928"/>
                  </a:ext>
                </a:extLst>
              </a:tr>
              <a:tr h="321184">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Ethics approval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X hours</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036559923"/>
                  </a:ext>
                </a:extLst>
              </a:tr>
              <a:tr h="321184">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Lit review</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X hours</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928017094"/>
                  </a:ext>
                </a:extLst>
              </a:tr>
              <a:tr h="321184">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Design questionnaire</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12450779"/>
                  </a:ext>
                </a:extLst>
              </a:tr>
              <a:tr h="321184">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Pilot questionnaire</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65109987"/>
                  </a:ext>
                </a:extLst>
              </a:tr>
              <a:tr h="321184">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Collect data</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256243890"/>
                  </a:ext>
                </a:extLst>
              </a:tr>
              <a:tr h="321184">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Analyse data</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028989055"/>
                  </a:ext>
                </a:extLst>
              </a:tr>
              <a:tr h="321184">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Write report</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extLst>
                  <a:ext uri="{0D108BD9-81ED-4DB2-BD59-A6C34878D82A}">
                    <a16:rowId xmlns:a16="http://schemas.microsoft.com/office/drawing/2014/main" val="3091907168"/>
                  </a:ext>
                </a:extLst>
              </a:tr>
              <a:tr h="321184">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extLst>
                  <a:ext uri="{0D108BD9-81ED-4DB2-BD59-A6C34878D82A}">
                    <a16:rowId xmlns:a16="http://schemas.microsoft.com/office/drawing/2014/main" val="4211585752"/>
                  </a:ext>
                </a:extLst>
              </a:tr>
              <a:tr h="321184">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algn="just" fontAlgn="t">
                        <a:lnSpc>
                          <a:spcPct val="150000"/>
                        </a:lnSpc>
                        <a:spcBef>
                          <a:spcPts val="0"/>
                        </a:spcBef>
                        <a:spcAft>
                          <a:spcPts val="600"/>
                        </a:spcAft>
                      </a:pPr>
                      <a:r>
                        <a:rPr lang="en-GB" sz="1100" b="0" i="0" u="none" strike="noStrike">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algn="just" fontAlgn="t">
                        <a:lnSpc>
                          <a:spcPct val="150000"/>
                        </a:lnSpc>
                        <a:spcBef>
                          <a:spcPts val="0"/>
                        </a:spcBef>
                        <a:spcAft>
                          <a:spcPts val="600"/>
                        </a:spcAft>
                      </a:pPr>
                      <a:r>
                        <a:rPr lang="en-GB" sz="1100" b="0" i="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500" b="0" i="0" u="none" strike="noStrike" dirty="0">
                        <a:effectLst/>
                        <a:latin typeface="Arial" panose="020B0604020202020204" pitchFamily="34" charset="0"/>
                      </a:endParaRPr>
                    </a:p>
                  </a:txBody>
                  <a:tcPr marL="96195" marR="96195" marT="1336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extLst>
                  <a:ext uri="{0D108BD9-81ED-4DB2-BD59-A6C34878D82A}">
                    <a16:rowId xmlns:a16="http://schemas.microsoft.com/office/drawing/2014/main" val="3680996465"/>
                  </a:ext>
                </a:extLst>
              </a:tr>
            </a:tbl>
          </a:graphicData>
        </a:graphic>
      </p:graphicFrame>
    </p:spTree>
    <p:extLst>
      <p:ext uri="{BB962C8B-B14F-4D97-AF65-F5344CB8AC3E}">
        <p14:creationId xmlns:p14="http://schemas.microsoft.com/office/powerpoint/2010/main" val="18918276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9" name="Rectangle 138">
            <a:extLst>
              <a:ext uri="{FF2B5EF4-FFF2-40B4-BE49-F238E27FC236}">
                <a16:creationId xmlns:a16="http://schemas.microsoft.com/office/drawing/2014/main" id="{D3F00AEE-431D-494F-88C1-EC58DFF529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1" name="Rectangle 140">
            <a:extLst>
              <a:ext uri="{FF2B5EF4-FFF2-40B4-BE49-F238E27FC236}">
                <a16:creationId xmlns:a16="http://schemas.microsoft.com/office/drawing/2014/main" id="{CDAB6AAC-029F-41DE-BE2F-A9D439D2C4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334316"/>
            <a:ext cx="12192000"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43" name="Straight Connector 142">
            <a:extLst>
              <a:ext uri="{FF2B5EF4-FFF2-40B4-BE49-F238E27FC236}">
                <a16:creationId xmlns:a16="http://schemas.microsoft.com/office/drawing/2014/main" id="{48CAA1E7-B772-4FC1-9062-39237998D9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45" name="Rectangle 144">
            <a:extLst>
              <a:ext uri="{FF2B5EF4-FFF2-40B4-BE49-F238E27FC236}">
                <a16:creationId xmlns:a16="http://schemas.microsoft.com/office/drawing/2014/main" id="{CC90B2FC-5754-43E9-B9FA-D0B9A6B208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a:extLst>
              <a:ext uri="{FF2B5EF4-FFF2-40B4-BE49-F238E27FC236}">
                <a16:creationId xmlns:a16="http://schemas.microsoft.com/office/drawing/2014/main" id="{BF24DF40-3649-5C4D-807E-D1FFCEA8DC9D}"/>
              </a:ext>
            </a:extLst>
          </p:cNvPr>
          <p:cNvSpPr>
            <a:spLocks noGrp="1"/>
          </p:cNvSpPr>
          <p:nvPr>
            <p:ph type="title"/>
          </p:nvPr>
        </p:nvSpPr>
        <p:spPr>
          <a:xfrm>
            <a:off x="633999" y="4550229"/>
            <a:ext cx="10909073" cy="1057655"/>
          </a:xfrm>
        </p:spPr>
        <p:txBody>
          <a:bodyPr vert="horz" lIns="91440" tIns="45720" rIns="91440" bIns="45720" rtlCol="0" anchor="b">
            <a:normAutofit fontScale="90000"/>
          </a:bodyPr>
          <a:lstStyle/>
          <a:p>
            <a:br>
              <a:rPr lang="en-US" sz="1500" dirty="0">
                <a:solidFill>
                  <a:schemeClr val="tx1">
                    <a:lumMod val="85000"/>
                    <a:lumOff val="15000"/>
                  </a:schemeClr>
                </a:solidFill>
              </a:rPr>
            </a:br>
            <a:br>
              <a:rPr lang="en-US" sz="1500" dirty="0">
                <a:solidFill>
                  <a:schemeClr val="tx1">
                    <a:lumMod val="85000"/>
                    <a:lumOff val="15000"/>
                  </a:schemeClr>
                </a:solidFill>
              </a:rPr>
            </a:br>
            <a:r>
              <a:rPr lang="en-US" sz="3100" dirty="0">
                <a:solidFill>
                  <a:schemeClr val="tx1">
                    <a:lumMod val="85000"/>
                    <a:lumOff val="15000"/>
                  </a:schemeClr>
                </a:solidFill>
              </a:rPr>
              <a:t>Easy to read and understand</a:t>
            </a:r>
            <a:br>
              <a:rPr lang="en-US" sz="3100" dirty="0">
                <a:solidFill>
                  <a:schemeClr val="tx1">
                    <a:lumMod val="85000"/>
                    <a:lumOff val="15000"/>
                  </a:schemeClr>
                </a:solidFill>
              </a:rPr>
            </a:br>
            <a:r>
              <a:rPr lang="en-US" sz="3100" dirty="0">
                <a:solidFill>
                  <a:schemeClr val="tx1">
                    <a:lumMod val="85000"/>
                    <a:lumOff val="15000"/>
                  </a:schemeClr>
                </a:solidFill>
              </a:rPr>
              <a:t>Look at Abe books; World of Books for cheaper copies (3rd edition)</a:t>
            </a:r>
            <a:br>
              <a:rPr lang="en-US" sz="3100" dirty="0">
                <a:solidFill>
                  <a:schemeClr val="tx1">
                    <a:lumMod val="85000"/>
                    <a:lumOff val="15000"/>
                  </a:schemeClr>
                </a:solidFill>
              </a:rPr>
            </a:br>
            <a:endParaRPr lang="en-US" sz="3100" dirty="0">
              <a:solidFill>
                <a:schemeClr val="tx1">
                  <a:lumMod val="85000"/>
                  <a:lumOff val="15000"/>
                </a:schemeClr>
              </a:solidFill>
            </a:endParaRPr>
          </a:p>
        </p:txBody>
      </p:sp>
      <p:pic>
        <p:nvPicPr>
          <p:cNvPr id="1026" name="Picture 2" descr="Amazon.com: Succeeding with Your Master's Dissertation: Step-by-step  Handbook, 4th Edition (9780335243211): Biggam: Books">
            <a:extLst>
              <a:ext uri="{FF2B5EF4-FFF2-40B4-BE49-F238E27FC236}">
                <a16:creationId xmlns:a16="http://schemas.microsoft.com/office/drawing/2014/main" id="{9E27833F-48CE-3949-842F-36563C1A297A}"/>
              </a:ext>
            </a:extLst>
          </p:cNvPr>
          <p:cNvPicPr>
            <a:picLocks noGrp="1" noChangeAspect="1" noChangeArrowheads="1"/>
          </p:cNvPicPr>
          <p:nvPr>
            <p:ph sz="half" idx="1"/>
          </p:nvPr>
        </p:nvPicPr>
        <p:blipFill rotWithShape="1">
          <a:blip r:embed="rId2">
            <a:extLst>
              <a:ext uri="{28A0092B-C50C-407E-A947-70E740481C1C}">
                <a14:useLocalDpi xmlns:a14="http://schemas.microsoft.com/office/drawing/2010/main" val="0"/>
              </a:ext>
            </a:extLst>
          </a:blip>
          <a:srcRect t="2514" r="-4" b="-4"/>
          <a:stretch/>
        </p:blipFill>
        <p:spPr bwMode="auto">
          <a:xfrm>
            <a:off x="1058736" y="640080"/>
            <a:ext cx="2466228" cy="3602736"/>
          </a:xfrm>
          <a:prstGeom prst="rect">
            <a:avLst/>
          </a:prstGeom>
          <a:noFill/>
          <a:extLst>
            <a:ext uri="{909E8E84-426E-40DD-AFC4-6F175D3DCCD1}">
              <a14:hiddenFill xmlns:a14="http://schemas.microsoft.com/office/drawing/2010/main">
                <a:solidFill>
                  <a:srgbClr val="FFFFFF"/>
                </a:solidFill>
              </a14:hiddenFill>
            </a:ext>
          </a:extLst>
        </p:spPr>
      </p:pic>
      <p:sp>
        <p:nvSpPr>
          <p:cNvPr id="147" name="Rectangle 146">
            <a:extLst>
              <a:ext uri="{FF2B5EF4-FFF2-40B4-BE49-F238E27FC236}">
                <a16:creationId xmlns:a16="http://schemas.microsoft.com/office/drawing/2014/main" id="{9C047C1F-3D26-4A7E-9062-9190DB1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58553" y="886968"/>
            <a:ext cx="64008" cy="3108960"/>
          </a:xfrm>
          <a:prstGeom prst="rect">
            <a:avLst/>
          </a:prstGeom>
          <a:solidFill>
            <a:srgbClr val="F8FB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30" name="Picture 6" descr="Research and Research Methods for Youth Practitioners - 1st Edition -">
            <a:extLst>
              <a:ext uri="{FF2B5EF4-FFF2-40B4-BE49-F238E27FC236}">
                <a16:creationId xmlns:a16="http://schemas.microsoft.com/office/drawing/2014/main" id="{BC21BAA3-A686-B64B-8834-15911C01CFE0}"/>
              </a:ext>
            </a:extLst>
          </p:cNvPr>
          <p:cNvPicPr>
            <a:picLocks noGrp="1" noChangeAspect="1" noChangeArrowheads="1"/>
          </p:cNvPicPr>
          <p:nvPr>
            <p:ph sz="half" idx="2"/>
          </p:nvPr>
        </p:nvPicPr>
        <p:blipFill>
          <a:blip r:embed="rId3" cstate="print">
            <a:extLst>
              <a:ext uri="{28A0092B-C50C-407E-A947-70E740481C1C}">
                <a14:useLocalDpi xmlns:a14="http://schemas.microsoft.com/office/drawing/2010/main" val="0"/>
              </a:ext>
            </a:extLst>
          </a:blip>
          <a:stretch>
            <a:fillRect/>
          </a:stretch>
        </p:blipFill>
        <p:spPr bwMode="auto">
          <a:xfrm>
            <a:off x="4810293" y="640080"/>
            <a:ext cx="2557942" cy="3602736"/>
          </a:xfrm>
          <a:prstGeom prst="rect">
            <a:avLst/>
          </a:prstGeom>
          <a:noFill/>
          <a:extLst>
            <a:ext uri="{909E8E84-426E-40DD-AFC4-6F175D3DCCD1}">
              <a14:hiddenFill xmlns:a14="http://schemas.microsoft.com/office/drawing/2010/main">
                <a:solidFill>
                  <a:srgbClr val="FFFFFF"/>
                </a:solidFill>
              </a14:hiddenFill>
            </a:ext>
          </a:extLst>
        </p:spPr>
      </p:pic>
      <p:sp>
        <p:nvSpPr>
          <p:cNvPr id="149" name="Rectangle 148">
            <a:extLst>
              <a:ext uri="{FF2B5EF4-FFF2-40B4-BE49-F238E27FC236}">
                <a16:creationId xmlns:a16="http://schemas.microsoft.com/office/drawing/2014/main" id="{0BC35EC2-C14F-497A-9E1C-D9E830165A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55969" y="886968"/>
            <a:ext cx="64008" cy="3108960"/>
          </a:xfrm>
          <a:prstGeom prst="rect">
            <a:avLst/>
          </a:prstGeom>
          <a:solidFill>
            <a:srgbClr val="F8FB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descr="The Good Research Guide: For Small-Scale Social Research Projects">
            <a:extLst>
              <a:ext uri="{FF2B5EF4-FFF2-40B4-BE49-F238E27FC236}">
                <a16:creationId xmlns:a16="http://schemas.microsoft.com/office/drawing/2014/main" id="{40D02AC1-4884-1F48-9E33-46D4E57F4735}"/>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954" r="-3" b="944"/>
          <a:stretch/>
        </p:blipFill>
        <p:spPr bwMode="auto">
          <a:xfrm>
            <a:off x="8653563" y="640080"/>
            <a:ext cx="2466235" cy="3602736"/>
          </a:xfrm>
          <a:prstGeom prst="rect">
            <a:avLst/>
          </a:prstGeom>
          <a:noFill/>
          <a:extLst>
            <a:ext uri="{909E8E84-426E-40DD-AFC4-6F175D3DCCD1}">
              <a14:hiddenFill xmlns:a14="http://schemas.microsoft.com/office/drawing/2010/main">
                <a:solidFill>
                  <a:srgbClr val="FFFFFF"/>
                </a:solidFill>
              </a14:hiddenFill>
            </a:ext>
          </a:extLst>
        </p:spPr>
      </p:pic>
      <p:cxnSp>
        <p:nvCxnSpPr>
          <p:cNvPr id="151" name="Straight Connector 150">
            <a:extLst>
              <a:ext uri="{FF2B5EF4-FFF2-40B4-BE49-F238E27FC236}">
                <a16:creationId xmlns:a16="http://schemas.microsoft.com/office/drawing/2014/main" id="{F79AE2A0-0689-4CEA-B92C-1F56FAD6999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1086" y="5618770"/>
            <a:ext cx="1051560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153" name="Rectangle 152">
            <a:extLst>
              <a:ext uri="{FF2B5EF4-FFF2-40B4-BE49-F238E27FC236}">
                <a16:creationId xmlns:a16="http://schemas.microsoft.com/office/drawing/2014/main" id="{F25B651D-AB52-44B4-9F7B-DC23F5A7E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rgbClr val="F8FB3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5" name="Rectangle 154">
            <a:extLst>
              <a:ext uri="{FF2B5EF4-FFF2-40B4-BE49-F238E27FC236}">
                <a16:creationId xmlns:a16="http://schemas.microsoft.com/office/drawing/2014/main" id="{B2857A16-A25E-49D3-A064-B19068C5AF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B6B85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56811443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27">
            <a:extLst>
              <a:ext uri="{FF2B5EF4-FFF2-40B4-BE49-F238E27FC236}">
                <a16:creationId xmlns:a16="http://schemas.microsoft.com/office/drawing/2014/main" id="{D40791F6-715D-481A-9C4A-3645AECFD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89DE18-AAA7-6F4B-A337-5B4B78B15E79}"/>
              </a:ext>
            </a:extLst>
          </p:cNvPr>
          <p:cNvSpPr>
            <a:spLocks noGrp="1"/>
          </p:cNvSpPr>
          <p:nvPr>
            <p:ph type="title"/>
          </p:nvPr>
        </p:nvSpPr>
        <p:spPr>
          <a:xfrm>
            <a:off x="4974771" y="634946"/>
            <a:ext cx="6574972" cy="1450757"/>
          </a:xfrm>
        </p:spPr>
        <p:txBody>
          <a:bodyPr>
            <a:normAutofit/>
          </a:bodyPr>
          <a:lstStyle/>
          <a:p>
            <a:r>
              <a:rPr lang="en-GB" sz="3700" b="1"/>
              <a:t>Engagement with Literature Skills</a:t>
            </a:r>
            <a:br>
              <a:rPr lang="en-GB" sz="3700"/>
            </a:br>
            <a:endParaRPr lang="en-US" sz="3700"/>
          </a:p>
        </p:txBody>
      </p:sp>
      <p:pic>
        <p:nvPicPr>
          <p:cNvPr id="11" name="Picture 10" descr="A pile of books&#10;&#10;Description automatically generated with low confidence">
            <a:extLst>
              <a:ext uri="{FF2B5EF4-FFF2-40B4-BE49-F238E27FC236}">
                <a16:creationId xmlns:a16="http://schemas.microsoft.com/office/drawing/2014/main" id="{5115A4F6-A581-7745-9875-5A66A29CB550}"/>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6213" r="23718"/>
          <a:stretch/>
        </p:blipFill>
        <p:spPr>
          <a:xfrm>
            <a:off x="633999" y="640081"/>
            <a:ext cx="4001315" cy="5314406"/>
          </a:xfrm>
          <a:prstGeom prst="rect">
            <a:avLst/>
          </a:prstGeom>
        </p:spPr>
      </p:pic>
      <p:cxnSp>
        <p:nvCxnSpPr>
          <p:cNvPr id="36" name="Straight Connector 29">
            <a:extLst>
              <a:ext uri="{FF2B5EF4-FFF2-40B4-BE49-F238E27FC236}">
                <a16:creationId xmlns:a16="http://schemas.microsoft.com/office/drawing/2014/main" id="{740F83A4-FAC4-4867-95A5-BBFD280C7B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4770" y="2086188"/>
            <a:ext cx="608976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8DA4002-0C13-0F46-B8CF-883894868FB7}"/>
              </a:ext>
            </a:extLst>
          </p:cNvPr>
          <p:cNvSpPr>
            <a:spLocks noGrp="1"/>
          </p:cNvSpPr>
          <p:nvPr>
            <p:ph idx="1"/>
          </p:nvPr>
        </p:nvSpPr>
        <p:spPr>
          <a:xfrm>
            <a:off x="4974769" y="2198914"/>
            <a:ext cx="6574973" cy="3670180"/>
          </a:xfrm>
        </p:spPr>
        <p:txBody>
          <a:bodyPr>
            <a:normAutofit fontScale="92500" lnSpcReduction="10000"/>
          </a:bodyPr>
          <a:lstStyle/>
          <a:p>
            <a:r>
              <a:rPr lang="en-GB" dirty="0"/>
              <a:t>Your work must be informed and supported by scholarly material that is </a:t>
            </a:r>
            <a:r>
              <a:rPr lang="en-GB" i="1" dirty="0"/>
              <a:t>relevant</a:t>
            </a:r>
            <a:r>
              <a:rPr lang="en-GB" dirty="0"/>
              <a:t> to and </a:t>
            </a:r>
            <a:r>
              <a:rPr lang="en-GB" i="1" dirty="0"/>
              <a:t>focused</a:t>
            </a:r>
            <a:r>
              <a:rPr lang="en-GB" dirty="0"/>
              <a:t> on the task(s) set; you should make use of scholarly reviews and primary sources, as appropriate (for example, refereed research articles and/or original materials appropriate to the discipline).</a:t>
            </a:r>
          </a:p>
          <a:p>
            <a:endParaRPr lang="en-GB" dirty="0"/>
          </a:p>
          <a:p>
            <a:r>
              <a:rPr lang="en-GB" dirty="0"/>
              <a:t>You should provide evidence that you have accessed a wide range of sources , which may include academic journal articles, textbooks, current news articles, organisational documents and websites.</a:t>
            </a:r>
          </a:p>
          <a:p>
            <a:r>
              <a:rPr lang="en-GB" b="1" dirty="0"/>
              <a:t>What can you do to undertake this? </a:t>
            </a:r>
          </a:p>
          <a:p>
            <a:r>
              <a:rPr lang="en-GB" b="1" dirty="0"/>
              <a:t>Complete this 45 mins activity </a:t>
            </a:r>
            <a:r>
              <a:rPr lang="en-GB" b="1" dirty="0">
                <a:hlinkClick r:id="rId4"/>
              </a:rPr>
              <a:t>here</a:t>
            </a:r>
            <a:endParaRPr lang="en-GB" b="1" dirty="0"/>
          </a:p>
          <a:p>
            <a:endParaRPr lang="en-GB" dirty="0"/>
          </a:p>
          <a:p>
            <a:pPr marL="0" indent="0">
              <a:buNone/>
            </a:pPr>
            <a:endParaRPr lang="en-US" dirty="0"/>
          </a:p>
        </p:txBody>
      </p:sp>
      <p:sp>
        <p:nvSpPr>
          <p:cNvPr id="37" name="Rectangle 31">
            <a:extLst>
              <a:ext uri="{FF2B5EF4-FFF2-40B4-BE49-F238E27FC236}">
                <a16:creationId xmlns:a16="http://schemas.microsoft.com/office/drawing/2014/main" id="{CADA4CA0-9A57-4FBE-A9E5-24DFC23C3F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4" name="Rectangle 33">
            <a:extLst>
              <a:ext uri="{FF2B5EF4-FFF2-40B4-BE49-F238E27FC236}">
                <a16:creationId xmlns:a16="http://schemas.microsoft.com/office/drawing/2014/main" id="{811CBAFA-D7E0-40A7-BB94-2C05304B40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a:extLst>
              <a:ext uri="{FF2B5EF4-FFF2-40B4-BE49-F238E27FC236}">
                <a16:creationId xmlns:a16="http://schemas.microsoft.com/office/drawing/2014/main" id="{2E4E6533-D050-D64B-BF44-04FDED56D2B4}"/>
              </a:ext>
            </a:extLst>
          </p:cNvPr>
          <p:cNvSpPr txBox="1"/>
          <p:nvPr/>
        </p:nvSpPr>
        <p:spPr>
          <a:xfrm>
            <a:off x="2175987" y="5754432"/>
            <a:ext cx="2459327"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www.blogs.hss.ed.ac.uk/pubs-and-publications/2016/10/17/preparing-for-your-literature-review/">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tooltip="https://creativecommons.org/licenses/by-nc-nd/3.0/">
                  <a:extLst>
                    <a:ext uri="{A12FA001-AC4F-418D-AE19-62706E023703}">
                      <ahyp:hlinkClr xmlns:ahyp="http://schemas.microsoft.com/office/drawing/2018/hyperlinkcolor" val="tx"/>
                    </a:ext>
                  </a:extLst>
                </a:hlinkClick>
              </a:rPr>
              <a:t>CC BY-NC-ND</a:t>
            </a:r>
            <a:endParaRPr lang="en-US" sz="700">
              <a:solidFill>
                <a:srgbClr val="FFFFFF"/>
              </a:solidFill>
            </a:endParaRPr>
          </a:p>
        </p:txBody>
      </p:sp>
    </p:spTree>
    <p:extLst>
      <p:ext uri="{BB962C8B-B14F-4D97-AF65-F5344CB8AC3E}">
        <p14:creationId xmlns:p14="http://schemas.microsoft.com/office/powerpoint/2010/main" val="76317695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8CB54FC-0B2A-4107-9A70-958B90B765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638360-F9A6-AA45-9D01-4BA890700442}"/>
              </a:ext>
            </a:extLst>
          </p:cNvPr>
          <p:cNvSpPr>
            <a:spLocks noGrp="1"/>
          </p:cNvSpPr>
          <p:nvPr>
            <p:ph type="title"/>
          </p:nvPr>
        </p:nvSpPr>
        <p:spPr>
          <a:xfrm>
            <a:off x="6411685" y="634946"/>
            <a:ext cx="5127171" cy="1450757"/>
          </a:xfrm>
        </p:spPr>
        <p:txBody>
          <a:bodyPr>
            <a:normAutofit/>
          </a:bodyPr>
          <a:lstStyle/>
          <a:p>
            <a:r>
              <a:rPr lang="en-GB" sz="3400" b="1"/>
              <a:t>Knowledge and Understanding Skills</a:t>
            </a:r>
            <a:br>
              <a:rPr lang="en-GB" sz="3400"/>
            </a:br>
            <a:endParaRPr lang="en-US" sz="3400"/>
          </a:p>
        </p:txBody>
      </p:sp>
      <p:pic>
        <p:nvPicPr>
          <p:cNvPr id="5" name="Picture 4" descr="A picture containing text, fabric&#10;&#10;Description automatically generated">
            <a:extLst>
              <a:ext uri="{FF2B5EF4-FFF2-40B4-BE49-F238E27FC236}">
                <a16:creationId xmlns:a16="http://schemas.microsoft.com/office/drawing/2014/main" id="{EFA72B48-262D-744F-A014-FC2ED61EF1A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43192" y="1953775"/>
            <a:ext cx="5451627" cy="2630409"/>
          </a:xfrm>
          <a:prstGeom prst="rect">
            <a:avLst/>
          </a:prstGeom>
        </p:spPr>
      </p:pic>
      <p:cxnSp>
        <p:nvCxnSpPr>
          <p:cNvPr id="23" name="Straight Connector 22">
            <a:extLst>
              <a:ext uri="{FF2B5EF4-FFF2-40B4-BE49-F238E27FC236}">
                <a16:creationId xmlns:a16="http://schemas.microsoft.com/office/drawing/2014/main" id="{7855A9B5-1710-4B19-B0F1-CDFDD4ED5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11684" y="2086188"/>
            <a:ext cx="474880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8FFA1C4-F85F-0C49-ABE5-456FC685A461}"/>
              </a:ext>
            </a:extLst>
          </p:cNvPr>
          <p:cNvSpPr>
            <a:spLocks noGrp="1"/>
          </p:cNvSpPr>
          <p:nvPr>
            <p:ph idx="1"/>
          </p:nvPr>
        </p:nvSpPr>
        <p:spPr>
          <a:xfrm>
            <a:off x="6411684" y="2198914"/>
            <a:ext cx="5127172" cy="3670180"/>
          </a:xfrm>
        </p:spPr>
        <p:txBody>
          <a:bodyPr>
            <a:normAutofit fontScale="92500" lnSpcReduction="10000"/>
          </a:bodyPr>
          <a:lstStyle/>
          <a:p>
            <a:r>
              <a:rPr lang="en-GB" dirty="0"/>
              <a:t>At level 7, you should be able to demonstrate a systematic understanding of knowledge, and a critical awareness of current problems and/or new insights, </a:t>
            </a:r>
          </a:p>
          <a:p>
            <a:r>
              <a:rPr lang="en-GB" dirty="0"/>
              <a:t>Much of which is at, or informed by, the forefront of your academic discipline, field of study or area of professional practice, with a comprehensive understanding of techniques applicable to your own research or advanced scholarship. </a:t>
            </a:r>
          </a:p>
          <a:p>
            <a:endParaRPr lang="en-GB" dirty="0"/>
          </a:p>
          <a:p>
            <a:r>
              <a:rPr lang="en-GB" b="1" dirty="0"/>
              <a:t>What are some of the contemporary issues within the youth sector?</a:t>
            </a:r>
            <a:endParaRPr lang="en-US" b="1" dirty="0"/>
          </a:p>
        </p:txBody>
      </p:sp>
      <p:sp>
        <p:nvSpPr>
          <p:cNvPr id="25" name="Rectangle 24">
            <a:extLst>
              <a:ext uri="{FF2B5EF4-FFF2-40B4-BE49-F238E27FC236}">
                <a16:creationId xmlns:a16="http://schemas.microsoft.com/office/drawing/2014/main" id="{6587DBF8-5C50-4034-8B79-FE54A01A8E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rgbClr val="E3775D"/>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a:extLst>
              <a:ext uri="{FF2B5EF4-FFF2-40B4-BE49-F238E27FC236}">
                <a16:creationId xmlns:a16="http://schemas.microsoft.com/office/drawing/2014/main" id="{14720853-E885-4BE5-BFE2-24004CEF69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5D4A2D"/>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TextBox 5">
            <a:extLst>
              <a:ext uri="{FF2B5EF4-FFF2-40B4-BE49-F238E27FC236}">
                <a16:creationId xmlns:a16="http://schemas.microsoft.com/office/drawing/2014/main" id="{3F889D14-37D2-2944-96E3-12DBB00AB2F8}"/>
              </a:ext>
            </a:extLst>
          </p:cNvPr>
          <p:cNvSpPr txBox="1"/>
          <p:nvPr/>
        </p:nvSpPr>
        <p:spPr>
          <a:xfrm>
            <a:off x="3654728" y="4384129"/>
            <a:ext cx="2440091"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istemasdegestaointegrada.blogspot.com/2017/04/a-iso-90012015-e-o-conhecimento.html">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US" sz="700">
              <a:solidFill>
                <a:srgbClr val="FFFFFF"/>
              </a:solidFill>
            </a:endParaRPr>
          </a:p>
        </p:txBody>
      </p:sp>
    </p:spTree>
    <p:extLst>
      <p:ext uri="{BB962C8B-B14F-4D97-AF65-F5344CB8AC3E}">
        <p14:creationId xmlns:p14="http://schemas.microsoft.com/office/powerpoint/2010/main" val="343153012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9CE36-09ED-2B46-9694-8E537F600530}"/>
              </a:ext>
            </a:extLst>
          </p:cNvPr>
          <p:cNvSpPr>
            <a:spLocks noGrp="1"/>
          </p:cNvSpPr>
          <p:nvPr>
            <p:ph type="title"/>
          </p:nvPr>
        </p:nvSpPr>
        <p:spPr>
          <a:xfrm>
            <a:off x="1097280" y="286603"/>
            <a:ext cx="10058400" cy="1450757"/>
          </a:xfrm>
        </p:spPr>
        <p:txBody>
          <a:bodyPr>
            <a:normAutofit/>
          </a:bodyPr>
          <a:lstStyle/>
          <a:p>
            <a:r>
              <a:rPr lang="en-GB" b="1" dirty="0"/>
              <a:t>Cognitive and Intellectual Skills</a:t>
            </a:r>
            <a:br>
              <a:rPr lang="en-GB" dirty="0"/>
            </a:br>
            <a:endParaRPr lang="en-US" dirty="0"/>
          </a:p>
        </p:txBody>
      </p:sp>
      <p:pic>
        <p:nvPicPr>
          <p:cNvPr id="11" name="Picture 10">
            <a:extLst>
              <a:ext uri="{FF2B5EF4-FFF2-40B4-BE49-F238E27FC236}">
                <a16:creationId xmlns:a16="http://schemas.microsoft.com/office/drawing/2014/main" id="{C60E2070-E662-D84E-83CC-96FB2675382B}"/>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3607" r="20664"/>
          <a:stretch/>
        </p:blipFill>
        <p:spPr>
          <a:xfrm>
            <a:off x="1076432" y="1916318"/>
            <a:ext cx="3094997" cy="3471012"/>
          </a:xfrm>
          <a:prstGeom prst="rect">
            <a:avLst/>
          </a:prstGeom>
        </p:spPr>
      </p:pic>
      <p:sp>
        <p:nvSpPr>
          <p:cNvPr id="3" name="Content Placeholder 2">
            <a:extLst>
              <a:ext uri="{FF2B5EF4-FFF2-40B4-BE49-F238E27FC236}">
                <a16:creationId xmlns:a16="http://schemas.microsoft.com/office/drawing/2014/main" id="{CD3E5A1E-4968-D047-AB85-84245427799E}"/>
              </a:ext>
            </a:extLst>
          </p:cNvPr>
          <p:cNvSpPr>
            <a:spLocks noGrp="1"/>
          </p:cNvSpPr>
          <p:nvPr>
            <p:ph idx="1"/>
          </p:nvPr>
        </p:nvSpPr>
        <p:spPr>
          <a:xfrm>
            <a:off x="4639733" y="1845734"/>
            <a:ext cx="6515947" cy="4023360"/>
          </a:xfrm>
        </p:spPr>
        <p:txBody>
          <a:bodyPr>
            <a:noAutofit/>
          </a:bodyPr>
          <a:lstStyle/>
          <a:p>
            <a:r>
              <a:rPr lang="en-GB" dirty="0"/>
              <a:t>You should be able to: evaluate critically current research and advanced scholarship in the discipline; evaluate methodologies and develop critiques of them and, where appropriate, to propose new hypotheses; </a:t>
            </a:r>
          </a:p>
          <a:p>
            <a:endParaRPr lang="en-GB" dirty="0"/>
          </a:p>
          <a:p>
            <a:r>
              <a:rPr lang="en-GB" dirty="0"/>
              <a:t>deal with complex issues both systematically and creatively to make sound judgements in the absence of complete data. Your work must contain evidence of logical, analytical thinking, evaluation and synthesis. For example, to examine and break information down into parts, make inferences, compile, compare and contrast information. </a:t>
            </a:r>
            <a:endParaRPr lang="en-US" dirty="0"/>
          </a:p>
        </p:txBody>
      </p:sp>
      <p:sp>
        <p:nvSpPr>
          <p:cNvPr id="12" name="TextBox 11">
            <a:extLst>
              <a:ext uri="{FF2B5EF4-FFF2-40B4-BE49-F238E27FC236}">
                <a16:creationId xmlns:a16="http://schemas.microsoft.com/office/drawing/2014/main" id="{BBF9964C-D6AF-D94F-8AC7-FF739A6BC255}"/>
              </a:ext>
            </a:extLst>
          </p:cNvPr>
          <p:cNvSpPr txBox="1"/>
          <p:nvPr/>
        </p:nvSpPr>
        <p:spPr>
          <a:xfrm>
            <a:off x="1731338" y="5187275"/>
            <a:ext cx="2440091"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itn.hms.harvard.edu/flash/2017/opinion-socially-conscious-scientist/">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US" sz="700">
              <a:solidFill>
                <a:srgbClr val="FFFFFF"/>
              </a:solidFill>
            </a:endParaRPr>
          </a:p>
        </p:txBody>
      </p:sp>
    </p:spTree>
    <p:extLst>
      <p:ext uri="{BB962C8B-B14F-4D97-AF65-F5344CB8AC3E}">
        <p14:creationId xmlns:p14="http://schemas.microsoft.com/office/powerpoint/2010/main" val="12129142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3734CDA-1CE8-4F1C-B0B3-AAB252B013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EC06D8-EDB7-C945-AB50-B1FFB1395451}"/>
              </a:ext>
            </a:extLst>
          </p:cNvPr>
          <p:cNvSpPr>
            <a:spLocks noGrp="1"/>
          </p:cNvSpPr>
          <p:nvPr>
            <p:ph type="title"/>
          </p:nvPr>
        </p:nvSpPr>
        <p:spPr>
          <a:xfrm>
            <a:off x="4974771" y="634946"/>
            <a:ext cx="6574972" cy="1450757"/>
          </a:xfrm>
        </p:spPr>
        <p:txBody>
          <a:bodyPr>
            <a:normAutofit/>
          </a:bodyPr>
          <a:lstStyle/>
          <a:p>
            <a:r>
              <a:rPr lang="en-GB" b="1" dirty="0"/>
              <a:t>Cognitive and Intellectual Skills</a:t>
            </a:r>
            <a:endParaRPr lang="en-US" dirty="0"/>
          </a:p>
        </p:txBody>
      </p:sp>
      <p:pic>
        <p:nvPicPr>
          <p:cNvPr id="5" name="Picture 4" descr="Diagram&#10;&#10;Description automatically generated">
            <a:extLst>
              <a:ext uri="{FF2B5EF4-FFF2-40B4-BE49-F238E27FC236}">
                <a16:creationId xmlns:a16="http://schemas.microsoft.com/office/drawing/2014/main" id="{57D4CB00-D32C-2F49-BB6A-7C7A0BF546B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33999" y="2176916"/>
            <a:ext cx="4001315" cy="2240736"/>
          </a:xfrm>
          <a:prstGeom prst="rect">
            <a:avLst/>
          </a:prstGeom>
        </p:spPr>
      </p:pic>
      <p:cxnSp>
        <p:nvCxnSpPr>
          <p:cNvPr id="13" name="Straight Connector 12">
            <a:extLst>
              <a:ext uri="{FF2B5EF4-FFF2-40B4-BE49-F238E27FC236}">
                <a16:creationId xmlns:a16="http://schemas.microsoft.com/office/drawing/2014/main" id="{D7143990-FA50-4B23-AE6D-E17D22F526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4770" y="2086188"/>
            <a:ext cx="608976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4B757F6-DC59-CC49-8767-DCD062A143CF}"/>
              </a:ext>
            </a:extLst>
          </p:cNvPr>
          <p:cNvSpPr>
            <a:spLocks noGrp="1"/>
          </p:cNvSpPr>
          <p:nvPr>
            <p:ph idx="1"/>
          </p:nvPr>
        </p:nvSpPr>
        <p:spPr>
          <a:xfrm>
            <a:off x="4974769" y="2198914"/>
            <a:ext cx="6574973" cy="3670180"/>
          </a:xfrm>
        </p:spPr>
        <p:txBody>
          <a:bodyPr>
            <a:normAutofit/>
          </a:bodyPr>
          <a:lstStyle/>
          <a:p>
            <a:r>
              <a:rPr lang="en-US" dirty="0"/>
              <a:t>This means not just describing what! But also justifying: Why, How? When? Who? Where? At What cost?</a:t>
            </a:r>
          </a:p>
          <a:p>
            <a:endParaRPr lang="en-US" dirty="0"/>
          </a:p>
          <a:p>
            <a:r>
              <a:rPr lang="en-US" dirty="0"/>
              <a:t>At all times you must provide justification for your arguments and judgements. Evidence that you have reflected upon the ideas of experts within the subject area is crucial to you providing a reasoned and informed debate within your work (see rest of information on page 3 of assignment brief)</a:t>
            </a:r>
          </a:p>
        </p:txBody>
      </p:sp>
      <p:sp>
        <p:nvSpPr>
          <p:cNvPr id="15" name="Rectangle 14">
            <a:extLst>
              <a:ext uri="{FF2B5EF4-FFF2-40B4-BE49-F238E27FC236}">
                <a16:creationId xmlns:a16="http://schemas.microsoft.com/office/drawing/2014/main" id="{29765C2F-E3D0-4261-9A4A-F97B2C609A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a:extLst>
              <a:ext uri="{FF2B5EF4-FFF2-40B4-BE49-F238E27FC236}">
                <a16:creationId xmlns:a16="http://schemas.microsoft.com/office/drawing/2014/main" id="{6638892E-C2A5-4DB9-B4D3-22B4DA4B36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TextBox 5">
            <a:extLst>
              <a:ext uri="{FF2B5EF4-FFF2-40B4-BE49-F238E27FC236}">
                <a16:creationId xmlns:a16="http://schemas.microsoft.com/office/drawing/2014/main" id="{758EBC9B-EC65-734C-AFFC-7593A7FDE99C}"/>
              </a:ext>
            </a:extLst>
          </p:cNvPr>
          <p:cNvSpPr txBox="1"/>
          <p:nvPr/>
        </p:nvSpPr>
        <p:spPr>
          <a:xfrm>
            <a:off x="2448498" y="4217597"/>
            <a:ext cx="2186816"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www.gcu.ac.uk/library/pilot/researchskills/criticalreviewing/criticalthinkingdiagram/">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US" sz="700">
              <a:solidFill>
                <a:srgbClr val="FFFFFF"/>
              </a:solidFill>
            </a:endParaRPr>
          </a:p>
        </p:txBody>
      </p:sp>
    </p:spTree>
    <p:extLst>
      <p:ext uri="{BB962C8B-B14F-4D97-AF65-F5344CB8AC3E}">
        <p14:creationId xmlns:p14="http://schemas.microsoft.com/office/powerpoint/2010/main" val="406704143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0">
            <a:extLst>
              <a:ext uri="{FF2B5EF4-FFF2-40B4-BE49-F238E27FC236}">
                <a16:creationId xmlns:a16="http://schemas.microsoft.com/office/drawing/2014/main" id="{08CB54FC-0B2A-4107-9A70-958B90B765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BDAFB6-4134-EC44-99AF-4C00319DE7EE}"/>
              </a:ext>
            </a:extLst>
          </p:cNvPr>
          <p:cNvSpPr>
            <a:spLocks noGrp="1"/>
          </p:cNvSpPr>
          <p:nvPr>
            <p:ph type="title"/>
          </p:nvPr>
        </p:nvSpPr>
        <p:spPr>
          <a:xfrm>
            <a:off x="6411685" y="634946"/>
            <a:ext cx="5127171" cy="1450757"/>
          </a:xfrm>
        </p:spPr>
        <p:txBody>
          <a:bodyPr>
            <a:normAutofit/>
          </a:bodyPr>
          <a:lstStyle/>
          <a:p>
            <a:r>
              <a:rPr lang="en-GB" b="1" dirty="0"/>
              <a:t>Practical Skills</a:t>
            </a:r>
            <a:br>
              <a:rPr lang="en-GB" dirty="0"/>
            </a:br>
            <a:endParaRPr lang="en-US" dirty="0"/>
          </a:p>
        </p:txBody>
      </p:sp>
      <p:pic>
        <p:nvPicPr>
          <p:cNvPr id="5" name="Picture 4" descr="Diagram, bubble chart&#10;&#10;Description automatically generated">
            <a:extLst>
              <a:ext uri="{FF2B5EF4-FFF2-40B4-BE49-F238E27FC236}">
                <a16:creationId xmlns:a16="http://schemas.microsoft.com/office/drawing/2014/main" id="{6AAD3F08-25AA-014F-A519-EF475EE6C96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43192" y="1012684"/>
            <a:ext cx="5451627" cy="4512590"/>
          </a:xfrm>
          <a:prstGeom prst="rect">
            <a:avLst/>
          </a:prstGeom>
        </p:spPr>
      </p:pic>
      <p:cxnSp>
        <p:nvCxnSpPr>
          <p:cNvPr id="20" name="Straight Connector 12">
            <a:extLst>
              <a:ext uri="{FF2B5EF4-FFF2-40B4-BE49-F238E27FC236}">
                <a16:creationId xmlns:a16="http://schemas.microsoft.com/office/drawing/2014/main" id="{7855A9B5-1710-4B19-B0F1-CDFDD4ED5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11684" y="2086188"/>
            <a:ext cx="474880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1BD2F3E-D7D6-4344-B3DC-DDE4C3BB8CFC}"/>
              </a:ext>
            </a:extLst>
          </p:cNvPr>
          <p:cNvSpPr>
            <a:spLocks noGrp="1"/>
          </p:cNvSpPr>
          <p:nvPr>
            <p:ph idx="1"/>
          </p:nvPr>
        </p:nvSpPr>
        <p:spPr>
          <a:xfrm>
            <a:off x="6411684" y="2198914"/>
            <a:ext cx="5127172" cy="3670180"/>
          </a:xfrm>
        </p:spPr>
        <p:txBody>
          <a:bodyPr>
            <a:normAutofit/>
          </a:bodyPr>
          <a:lstStyle/>
          <a:p>
            <a:r>
              <a:rPr lang="en-GB" dirty="0"/>
              <a:t>At level 7, you should be able to demonstrate originality in the application of knowledge, together with a practical understanding of how established techniques of research and enquiry are used to create and interpret knowledge in the discipline. </a:t>
            </a:r>
          </a:p>
          <a:p>
            <a:r>
              <a:rPr lang="en-GB" dirty="0"/>
              <a:t>This includes acting autonomously in planning and implementing tasks at a professional or equivalent level, originality in tackling and solving problems, and decision-making in complex and unpredictable contexts or situations.</a:t>
            </a:r>
          </a:p>
          <a:p>
            <a:endParaRPr lang="en-US" dirty="0"/>
          </a:p>
        </p:txBody>
      </p:sp>
      <p:sp>
        <p:nvSpPr>
          <p:cNvPr id="21" name="Rectangle 14">
            <a:extLst>
              <a:ext uri="{FF2B5EF4-FFF2-40B4-BE49-F238E27FC236}">
                <a16:creationId xmlns:a16="http://schemas.microsoft.com/office/drawing/2014/main" id="{6587DBF8-5C50-4034-8B79-FE54A01A8E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rgbClr val="FA810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2" name="Rectangle 16">
            <a:extLst>
              <a:ext uri="{FF2B5EF4-FFF2-40B4-BE49-F238E27FC236}">
                <a16:creationId xmlns:a16="http://schemas.microsoft.com/office/drawing/2014/main" id="{14720853-E885-4BE5-BFE2-24004CEF69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594938"/>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TextBox 5">
            <a:extLst>
              <a:ext uri="{FF2B5EF4-FFF2-40B4-BE49-F238E27FC236}">
                <a16:creationId xmlns:a16="http://schemas.microsoft.com/office/drawing/2014/main" id="{641EC15D-6662-A740-AED7-3005324E3850}"/>
              </a:ext>
            </a:extLst>
          </p:cNvPr>
          <p:cNvSpPr txBox="1"/>
          <p:nvPr/>
        </p:nvSpPr>
        <p:spPr>
          <a:xfrm>
            <a:off x="3654728" y="5325219"/>
            <a:ext cx="2440091"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www.tonybates.ca/2014/08/25/developing-intellectual-and-practical-skills-in-a-digital-age/">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US" sz="700">
              <a:solidFill>
                <a:srgbClr val="FFFFFF"/>
              </a:solidFill>
            </a:endParaRPr>
          </a:p>
        </p:txBody>
      </p:sp>
    </p:spTree>
    <p:extLst>
      <p:ext uri="{BB962C8B-B14F-4D97-AF65-F5344CB8AC3E}">
        <p14:creationId xmlns:p14="http://schemas.microsoft.com/office/powerpoint/2010/main" val="399922912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E9BA134F-37B6-498A-B46D-040B86E5DA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2BFE3F30-11E0-4842-8523-7222538C8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754787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817F74B8-8932-0442-BA7D-48081910A3A3}"/>
              </a:ext>
            </a:extLst>
          </p:cNvPr>
          <p:cNvSpPr>
            <a:spLocks noGrp="1"/>
          </p:cNvSpPr>
          <p:nvPr>
            <p:ph type="title"/>
          </p:nvPr>
        </p:nvSpPr>
        <p:spPr>
          <a:xfrm>
            <a:off x="1097280" y="516835"/>
            <a:ext cx="5977937" cy="1666501"/>
          </a:xfrm>
        </p:spPr>
        <p:txBody>
          <a:bodyPr>
            <a:normAutofit/>
          </a:bodyPr>
          <a:lstStyle/>
          <a:p>
            <a:r>
              <a:rPr lang="en-GB" sz="4000" b="1">
                <a:solidFill>
                  <a:srgbClr val="FFFFFF"/>
                </a:solidFill>
              </a:rPr>
              <a:t>Transferable Skills for Life and Professional Practice </a:t>
            </a:r>
            <a:br>
              <a:rPr lang="en-GB" sz="4000">
                <a:solidFill>
                  <a:srgbClr val="FFFFFF"/>
                </a:solidFill>
              </a:rPr>
            </a:br>
            <a:endParaRPr lang="en-US" sz="4000">
              <a:solidFill>
                <a:srgbClr val="FFFFFF"/>
              </a:solidFill>
            </a:endParaRPr>
          </a:p>
        </p:txBody>
      </p:sp>
      <p:sp>
        <p:nvSpPr>
          <p:cNvPr id="3" name="Content Placeholder 2">
            <a:extLst>
              <a:ext uri="{FF2B5EF4-FFF2-40B4-BE49-F238E27FC236}">
                <a16:creationId xmlns:a16="http://schemas.microsoft.com/office/drawing/2014/main" id="{08265C4C-4CF0-3A46-BC42-9D5142FDCEAD}"/>
              </a:ext>
            </a:extLst>
          </p:cNvPr>
          <p:cNvSpPr>
            <a:spLocks noGrp="1"/>
          </p:cNvSpPr>
          <p:nvPr>
            <p:ph idx="1"/>
          </p:nvPr>
        </p:nvSpPr>
        <p:spPr>
          <a:xfrm>
            <a:off x="1097279" y="2236304"/>
            <a:ext cx="5977938" cy="3652667"/>
          </a:xfrm>
        </p:spPr>
        <p:txBody>
          <a:bodyPr>
            <a:normAutofit/>
          </a:bodyPr>
          <a:lstStyle/>
          <a:p>
            <a:r>
              <a:rPr lang="en-GB" sz="1800" dirty="0">
                <a:solidFill>
                  <a:srgbClr val="FFFFFF"/>
                </a:solidFill>
              </a:rPr>
              <a:t>Your work must provide evidence of the qualities and transferable skills necessary for postgraduate-level employment in circumstances requiring sound judgement, personal responsibility and initiative in complex and unpredictable professional environments. </a:t>
            </a:r>
          </a:p>
          <a:p>
            <a:endParaRPr lang="en-GB" sz="1800" dirty="0">
              <a:solidFill>
                <a:srgbClr val="FFFFFF"/>
              </a:solidFill>
            </a:endParaRPr>
          </a:p>
          <a:p>
            <a:r>
              <a:rPr lang="en-GB" sz="1800" dirty="0">
                <a:solidFill>
                  <a:srgbClr val="FFFFFF"/>
                </a:solidFill>
              </a:rPr>
              <a:t> This includes demonstrating: the independent learning ability for continuing professional development to advance existing skills and acquire new competences of a professional nature that will enable you to assume significant responsibility within organisations (</a:t>
            </a:r>
            <a:r>
              <a:rPr lang="en-GB" sz="1800" b="1" dirty="0">
                <a:solidFill>
                  <a:srgbClr val="FFFFFF"/>
                </a:solidFill>
              </a:rPr>
              <a:t>see rest of information on page 4 of assignment brief 4)</a:t>
            </a:r>
            <a:endParaRPr lang="en-US" sz="1800" b="1" dirty="0">
              <a:solidFill>
                <a:srgbClr val="FFFFFF"/>
              </a:solidFill>
            </a:endParaRPr>
          </a:p>
        </p:txBody>
      </p:sp>
      <p:sp>
        <p:nvSpPr>
          <p:cNvPr id="39" name="Rectangle 38">
            <a:extLst>
              <a:ext uri="{FF2B5EF4-FFF2-40B4-BE49-F238E27FC236}">
                <a16:creationId xmlns:a16="http://schemas.microsoft.com/office/drawing/2014/main" id="{3BC04142-131F-4352-8F66-1B161AF72E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7894" y="0"/>
            <a:ext cx="64008" cy="6858000"/>
          </a:xfrm>
          <a:prstGeom prst="rect">
            <a:avLst/>
          </a:prstGeom>
          <a:solidFill>
            <a:srgbClr val="FC6217"/>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5" name="Picture 4" descr="Logo, company name&#10;&#10;Description automatically generated">
            <a:extLst>
              <a:ext uri="{FF2B5EF4-FFF2-40B4-BE49-F238E27FC236}">
                <a16:creationId xmlns:a16="http://schemas.microsoft.com/office/drawing/2014/main" id="{12993B0A-3C97-9A4B-A280-320C3B5AC87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251982" y="2347472"/>
            <a:ext cx="3294253" cy="2141264"/>
          </a:xfrm>
          <a:prstGeom prst="rect">
            <a:avLst/>
          </a:prstGeom>
        </p:spPr>
      </p:pic>
      <p:sp>
        <p:nvSpPr>
          <p:cNvPr id="6" name="TextBox 5">
            <a:extLst>
              <a:ext uri="{FF2B5EF4-FFF2-40B4-BE49-F238E27FC236}">
                <a16:creationId xmlns:a16="http://schemas.microsoft.com/office/drawing/2014/main" id="{8F7FCD7A-B084-1145-91F0-A2C72063753B}"/>
              </a:ext>
            </a:extLst>
          </p:cNvPr>
          <p:cNvSpPr txBox="1"/>
          <p:nvPr/>
        </p:nvSpPr>
        <p:spPr>
          <a:xfrm>
            <a:off x="9226369" y="4288681"/>
            <a:ext cx="2319866"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philbasiceducation.blogspot.com/2012/07/education-for-life-and-work-developing.html">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nc/3.0/">
                  <a:extLst>
                    <a:ext uri="{A12FA001-AC4F-418D-AE19-62706E023703}">
                      <ahyp:hlinkClr xmlns:ahyp="http://schemas.microsoft.com/office/drawing/2018/hyperlinkcolor" val="tx"/>
                    </a:ext>
                  </a:extLst>
                </a:hlinkClick>
              </a:rPr>
              <a:t>CC BY-NC</a:t>
            </a:r>
            <a:endParaRPr lang="en-US" sz="700">
              <a:solidFill>
                <a:srgbClr val="FFFFFF"/>
              </a:solidFill>
            </a:endParaRPr>
          </a:p>
        </p:txBody>
      </p:sp>
    </p:spTree>
    <p:extLst>
      <p:ext uri="{BB962C8B-B14F-4D97-AF65-F5344CB8AC3E}">
        <p14:creationId xmlns:p14="http://schemas.microsoft.com/office/powerpoint/2010/main" val="50259922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C51847E-6921-E04D-89F8-A881FB7AA90E}"/>
              </a:ext>
            </a:extLst>
          </p:cNvPr>
          <p:cNvSpPr>
            <a:spLocks noGrp="1"/>
          </p:cNvSpPr>
          <p:nvPr>
            <p:ph type="title"/>
          </p:nvPr>
        </p:nvSpPr>
        <p:spPr/>
        <p:txBody>
          <a:bodyPr/>
          <a:lstStyle/>
          <a:p>
            <a:endParaRPr lang="en-US"/>
          </a:p>
        </p:txBody>
      </p:sp>
      <p:pic>
        <p:nvPicPr>
          <p:cNvPr id="8" name="Content Placeholder 7" descr="Icon&#10;&#10;Description automatically generated">
            <a:extLst>
              <a:ext uri="{FF2B5EF4-FFF2-40B4-BE49-F238E27FC236}">
                <a16:creationId xmlns:a16="http://schemas.microsoft.com/office/drawing/2014/main" id="{F1197F17-6AA4-9A47-AD1F-6E9A9641EF82}"/>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114800" y="1846263"/>
            <a:ext cx="4022725" cy="4022725"/>
          </a:xfrm>
        </p:spPr>
      </p:pic>
      <p:sp>
        <p:nvSpPr>
          <p:cNvPr id="9" name="TextBox 8">
            <a:extLst>
              <a:ext uri="{FF2B5EF4-FFF2-40B4-BE49-F238E27FC236}">
                <a16:creationId xmlns:a16="http://schemas.microsoft.com/office/drawing/2014/main" id="{D2ABCA5F-0552-514A-A9F5-D9CA7A9C55E0}"/>
              </a:ext>
            </a:extLst>
          </p:cNvPr>
          <p:cNvSpPr txBox="1"/>
          <p:nvPr/>
        </p:nvSpPr>
        <p:spPr>
          <a:xfrm>
            <a:off x="4114800" y="5868988"/>
            <a:ext cx="4022725" cy="230832"/>
          </a:xfrm>
          <a:prstGeom prst="rect">
            <a:avLst/>
          </a:prstGeom>
          <a:noFill/>
        </p:spPr>
        <p:txBody>
          <a:bodyPr wrap="square" rtlCol="0">
            <a:spAutoFit/>
          </a:bodyPr>
          <a:lstStyle/>
          <a:p>
            <a:r>
              <a:rPr lang="en-US" sz="900">
                <a:hlinkClick r:id="rId3" tooltip="http://justintarte.blogspot.com/2011/12/top-10-questions-to-ask-yourself-in.html?m=0"/>
              </a:rPr>
              <a:t>This Photo</a:t>
            </a:r>
            <a:r>
              <a:rPr lang="en-US" sz="900"/>
              <a:t> by Unknown Author is licensed under </a:t>
            </a:r>
            <a:r>
              <a:rPr lang="en-US" sz="900">
                <a:hlinkClick r:id="rId4" tooltip="https://creativecommons.org/licenses/by/3.0/"/>
              </a:rPr>
              <a:t>CC BY</a:t>
            </a:r>
            <a:endParaRPr lang="en-US" sz="900"/>
          </a:p>
        </p:txBody>
      </p:sp>
    </p:spTree>
    <p:extLst>
      <p:ext uri="{BB962C8B-B14F-4D97-AF65-F5344CB8AC3E}">
        <p14:creationId xmlns:p14="http://schemas.microsoft.com/office/powerpoint/2010/main" val="250155750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8D47B3-E330-FA49-8B83-4E20AE540F7E}"/>
              </a:ext>
            </a:extLst>
          </p:cNvPr>
          <p:cNvSpPr>
            <a:spLocks noGrp="1"/>
          </p:cNvSpPr>
          <p:nvPr>
            <p:ph type="title"/>
          </p:nvPr>
        </p:nvSpPr>
        <p:spPr/>
        <p:txBody>
          <a:bodyPr/>
          <a:lstStyle/>
          <a:p>
            <a:r>
              <a:rPr lang="en-US" dirty="0"/>
              <a:t>Additional Research Activity</a:t>
            </a:r>
          </a:p>
        </p:txBody>
      </p:sp>
      <p:sp>
        <p:nvSpPr>
          <p:cNvPr id="3" name="Content Placeholder 2">
            <a:extLst>
              <a:ext uri="{FF2B5EF4-FFF2-40B4-BE49-F238E27FC236}">
                <a16:creationId xmlns:a16="http://schemas.microsoft.com/office/drawing/2014/main" id="{57CC1720-79FB-524B-B1AD-4A281CC470FA}"/>
              </a:ext>
            </a:extLst>
          </p:cNvPr>
          <p:cNvSpPr>
            <a:spLocks noGrp="1"/>
          </p:cNvSpPr>
          <p:nvPr>
            <p:ph idx="1"/>
          </p:nvPr>
        </p:nvSpPr>
        <p:spPr/>
        <p:txBody>
          <a:bodyPr>
            <a:normAutofit/>
          </a:bodyPr>
          <a:lstStyle/>
          <a:p>
            <a:r>
              <a:rPr lang="en-US" sz="3200" dirty="0"/>
              <a:t>Complete this activity to help you engage in more effective</a:t>
            </a:r>
          </a:p>
          <a:p>
            <a:r>
              <a:rPr lang="en-US" sz="3200" dirty="0"/>
              <a:t>Read assignment brief 2 in detail (30 mins)</a:t>
            </a:r>
          </a:p>
          <a:p>
            <a:r>
              <a:rPr lang="en-US" sz="3200" dirty="0"/>
              <a:t> </a:t>
            </a:r>
            <a:r>
              <a:rPr lang="en-GB" sz="3200" b="1" dirty="0"/>
              <a:t>Complete this 45 mins activity </a:t>
            </a:r>
            <a:r>
              <a:rPr lang="en-GB" sz="3200" b="1" dirty="0">
                <a:hlinkClick r:id="rId2"/>
              </a:rPr>
              <a:t>here</a:t>
            </a:r>
            <a:endParaRPr lang="en-GB" sz="3200" b="1" dirty="0"/>
          </a:p>
          <a:p>
            <a:endParaRPr lang="en-US" sz="3200" dirty="0"/>
          </a:p>
        </p:txBody>
      </p:sp>
    </p:spTree>
    <p:extLst>
      <p:ext uri="{BB962C8B-B14F-4D97-AF65-F5344CB8AC3E}">
        <p14:creationId xmlns:p14="http://schemas.microsoft.com/office/powerpoint/2010/main" val="270948518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F7E5E5-5287-0C44-B1DF-DACF38783E97}"/>
              </a:ext>
            </a:extLst>
          </p:cNvPr>
          <p:cNvSpPr>
            <a:spLocks noGrp="1"/>
          </p:cNvSpPr>
          <p:nvPr>
            <p:ph type="title"/>
          </p:nvPr>
        </p:nvSpPr>
        <p:spPr>
          <a:xfrm>
            <a:off x="492370" y="516835"/>
            <a:ext cx="3084844" cy="5772840"/>
          </a:xfrm>
        </p:spPr>
        <p:txBody>
          <a:bodyPr anchor="ctr">
            <a:normAutofit/>
          </a:bodyPr>
          <a:lstStyle/>
          <a:p>
            <a:r>
              <a:rPr lang="en-US" sz="3600">
                <a:solidFill>
                  <a:srgbClr val="FFFFFF"/>
                </a:solidFill>
              </a:rPr>
              <a:t>Aims of today’s session</a:t>
            </a:r>
          </a:p>
        </p:txBody>
      </p:sp>
      <p:graphicFrame>
        <p:nvGraphicFramePr>
          <p:cNvPr id="5" name="Content Placeholder 2">
            <a:extLst>
              <a:ext uri="{FF2B5EF4-FFF2-40B4-BE49-F238E27FC236}">
                <a16:creationId xmlns:a16="http://schemas.microsoft.com/office/drawing/2014/main" id="{590BA22F-6918-45C6-8CCC-48AB2BD561DA}"/>
              </a:ext>
            </a:extLst>
          </p:cNvPr>
          <p:cNvGraphicFramePr>
            <a:graphicFrameLocks noGrp="1"/>
          </p:cNvGraphicFramePr>
          <p:nvPr>
            <p:ph idx="1"/>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F7215870-AE10-8644-BA46-F98457FDBCD3}"/>
              </a:ext>
            </a:extLst>
          </p:cNvPr>
          <p:cNvSpPr txBox="1"/>
          <p:nvPr/>
        </p:nvSpPr>
        <p:spPr>
          <a:xfrm>
            <a:off x="839416" y="3645024"/>
            <a:ext cx="3528392" cy="523220"/>
          </a:xfrm>
          <a:prstGeom prst="rect">
            <a:avLst/>
          </a:prstGeom>
          <a:noFill/>
        </p:spPr>
        <p:txBody>
          <a:bodyPr wrap="square" rtlCol="0">
            <a:spAutoFit/>
          </a:bodyPr>
          <a:lstStyle/>
          <a:p>
            <a:r>
              <a:rPr lang="en-US" sz="2800" dirty="0"/>
              <a:t>Aims of todays session</a:t>
            </a:r>
          </a:p>
        </p:txBody>
      </p:sp>
    </p:spTree>
    <p:extLst>
      <p:ext uri="{BB962C8B-B14F-4D97-AF65-F5344CB8AC3E}">
        <p14:creationId xmlns:p14="http://schemas.microsoft.com/office/powerpoint/2010/main" val="113074554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336E46-B200-104E-BFCE-158672BCEAF3}"/>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A1636890-E335-9343-BA19-68FB021E66B6}"/>
              </a:ext>
            </a:extLst>
          </p:cNvPr>
          <p:cNvSpPr>
            <a:spLocks noGrp="1"/>
          </p:cNvSpPr>
          <p:nvPr>
            <p:ph idx="1"/>
          </p:nvPr>
        </p:nvSpPr>
        <p:spPr/>
        <p:txBody>
          <a:bodyPr/>
          <a:lstStyle/>
          <a:p>
            <a:r>
              <a:rPr lang="en-US" dirty="0" err="1"/>
              <a:t>Biggam</a:t>
            </a:r>
            <a:r>
              <a:rPr lang="en-US" dirty="0"/>
              <a:t>, J (2017). Succeeding with your Master’s </a:t>
            </a:r>
            <a:r>
              <a:rPr lang="en-US" dirty="0" err="1"/>
              <a:t>Dissertatio</a:t>
            </a:r>
            <a:r>
              <a:rPr lang="en-US" dirty="0"/>
              <a:t>. A step-by-step handbook. 4</a:t>
            </a:r>
            <a:r>
              <a:rPr lang="en-US" baseline="30000" dirty="0"/>
              <a:t>th</a:t>
            </a:r>
            <a:r>
              <a:rPr lang="en-US" dirty="0"/>
              <a:t> </a:t>
            </a:r>
            <a:r>
              <a:rPr lang="en-US" dirty="0" err="1"/>
              <a:t>edn</a:t>
            </a:r>
            <a:r>
              <a:rPr lang="en-US" dirty="0"/>
              <a:t>. Maidenhead: Open University Press.</a:t>
            </a:r>
          </a:p>
          <a:p>
            <a:r>
              <a:rPr lang="en-US" dirty="0"/>
              <a:t>Bradford, S. and Cullen, F. (2012). Research and Research Methods for Youth Practitioners. Abingdon: Routledge.</a:t>
            </a:r>
          </a:p>
          <a:p>
            <a:r>
              <a:rPr lang="en-US" dirty="0"/>
              <a:t>Denscombe, M. (2017). The Good Research Guide for small-scale social research projects. Sixth edition. Maidenhead: Open University Press</a:t>
            </a:r>
          </a:p>
        </p:txBody>
      </p:sp>
    </p:spTree>
    <p:extLst>
      <p:ext uri="{BB962C8B-B14F-4D97-AF65-F5344CB8AC3E}">
        <p14:creationId xmlns:p14="http://schemas.microsoft.com/office/powerpoint/2010/main" val="1567898486"/>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344068"/>
      </a:dk2>
      <a:lt2>
        <a:srgbClr val="D9E0E6"/>
      </a:lt2>
      <a:accent1>
        <a:srgbClr val="1CADE4"/>
      </a:accent1>
      <a:accent2>
        <a:srgbClr val="2683C6"/>
      </a:accent2>
      <a:accent3>
        <a:srgbClr val="28C4CC"/>
      </a:accent3>
      <a:accent4>
        <a:srgbClr val="42BA97"/>
      </a:accent4>
      <a:accent5>
        <a:srgbClr val="3E8853"/>
      </a:accent5>
      <a:accent6>
        <a:srgbClr val="62A39F"/>
      </a:accent6>
      <a:hlink>
        <a:srgbClr val="6EAC1C"/>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9CC26709-368C-4D72-9060-94E5B3FF3CD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Retrospect</Template>
  <TotalTime>10299</TotalTime>
  <Words>1712</Words>
  <Application>Microsoft Office PowerPoint</Application>
  <PresentationFormat>Widescreen</PresentationFormat>
  <Paragraphs>234</Paragraphs>
  <Slides>29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29</vt:i4>
      </vt:variant>
    </vt:vector>
  </HeadingPairs>
  <TitlesOfParts>
    <vt:vector size="34" baseType="lpstr">
      <vt:lpstr>Arial</vt:lpstr>
      <vt:lpstr>Calibri</vt:lpstr>
      <vt:lpstr>Calibri Light</vt:lpstr>
      <vt:lpstr>Times New Roman</vt:lpstr>
      <vt:lpstr>Retrospect</vt:lpstr>
      <vt:lpstr>Research Proposal</vt:lpstr>
      <vt:lpstr>What did we look at last week?</vt:lpstr>
      <vt:lpstr>Directed Study </vt:lpstr>
      <vt:lpstr>Systematic Enquiry</vt:lpstr>
      <vt:lpstr>Aims of today’s session</vt:lpstr>
      <vt:lpstr>Assignment Title</vt:lpstr>
      <vt:lpstr>Submission Date: 29th  April 2021  Word Count: 3750 Words     </vt:lpstr>
      <vt:lpstr>The proposal should contain the following elements:</vt:lpstr>
      <vt:lpstr>The proposal should contain the following elements:</vt:lpstr>
      <vt:lpstr>Research Question</vt:lpstr>
      <vt:lpstr>David Gray discussing a research proposal</vt:lpstr>
      <vt:lpstr>Aims and Objectives  </vt:lpstr>
      <vt:lpstr>Aims and Objectives: My Masters Thesis</vt:lpstr>
      <vt:lpstr>Aims and Objectives: My Masters Thesis</vt:lpstr>
      <vt:lpstr>Literature Review  </vt:lpstr>
      <vt:lpstr>Methodology </vt:lpstr>
      <vt:lpstr>Methods</vt:lpstr>
      <vt:lpstr>Timelines and Budget Considerations Table 1: The XXX Research Project Gantt Chart </vt:lpstr>
      <vt:lpstr>  Easy to read and understand Look at Abe books; World of Books for cheaper copies (3rd edition) </vt:lpstr>
      <vt:lpstr>Engagement with Literature Skills </vt:lpstr>
      <vt:lpstr>Knowledge and Understanding Skills </vt:lpstr>
      <vt:lpstr>Cognitive and Intellectual Skills </vt:lpstr>
      <vt:lpstr>Cognitive and Intellectual Skills</vt:lpstr>
      <vt:lpstr>Practical Skills </vt:lpstr>
      <vt:lpstr>Transferable Skills for Life and Professional Practice  </vt:lpstr>
      <vt:lpstr>PowerPoint Presentation</vt:lpstr>
      <vt:lpstr>Additional Research Activity</vt:lpstr>
      <vt:lpstr>Aims of today’s session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DSAW 7003 Research Methods for Work-Based Learning</dc:title>
  <dc:creator>ucs</dc:creator>
  <cp:lastModifiedBy>Nichola Welton</cp:lastModifiedBy>
  <cp:revision>110</cp:revision>
  <cp:lastPrinted>2014-10-02T07:30:48Z</cp:lastPrinted>
  <dcterms:created xsi:type="dcterms:W3CDTF">2014-09-09T20:19:59Z</dcterms:created>
  <dcterms:modified xsi:type="dcterms:W3CDTF">2022-02-08T13:33:10Z</dcterms:modified>
</cp:coreProperties>
</file>