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99FF"/>
    <a:srgbClr val="CCFF99"/>
    <a:srgbClr val="FFFF99"/>
    <a:srgbClr val="FFFFCC"/>
    <a:srgbClr val="33CC33"/>
    <a:srgbClr val="FFFF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751" autoAdjust="0"/>
    <p:restoredTop sz="94660"/>
  </p:normalViewPr>
  <p:slideViewPr>
    <p:cSldViewPr snapToGrid="0">
      <p:cViewPr>
        <p:scale>
          <a:sx n="80" d="100"/>
          <a:sy n="80" d="100"/>
        </p:scale>
        <p:origin x="-1128" y="-5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E7C5DA-8715-44BF-9FE3-52CBC53497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AD2BF7-1995-4146-9B7E-3D98C47B87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903671-32B9-4D7A-8622-58819C53F07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B1246E-7477-474D-8ED1-95F13CEE08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A315151-72A4-4AC0-9D4F-63432AFFF67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E5E22A-4E03-460D-B82D-4205A481D81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72EC83-BE8E-4EF4-9F28-1F2DB8FF25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BFF7BF-B622-425A-9E5A-ED00A3CCC5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31361B-FF03-44C7-814B-D65E3A3B6FB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C830BA-EAAC-43DF-B334-D3C3358F13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29FC95-3D06-41C3-AF64-FBD92A278CC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500E15A-836B-400C-9047-E735E291015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69B593D-7515-4B58-A444-8FB78AD1F6C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Y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Gwerthoedd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Lleiaf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Dwedwch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pa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werth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yw’r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lleiaf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8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5" name="Oval 11"/>
          <p:cNvSpPr>
            <a:spLocks noChangeArrowheads="1"/>
          </p:cNvSpPr>
          <p:nvPr/>
        </p:nvSpPr>
        <p:spPr bwMode="auto">
          <a:xfrm>
            <a:off x="6365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AutoShape 12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7" name="Text Box 13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79" name="AutoShape 15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0" name="Text Box 16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2482" name="AutoShape 18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3" name="Text Box 19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7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00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502" name="Oval 14"/>
          <p:cNvSpPr>
            <a:spLocks noChangeArrowheads="1"/>
          </p:cNvSpPr>
          <p:nvPr/>
        </p:nvSpPr>
        <p:spPr bwMode="auto">
          <a:xfrm>
            <a:off x="52466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4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4526" name="Oval 14"/>
          <p:cNvSpPr>
            <a:spLocks noChangeArrowheads="1"/>
          </p:cNvSpPr>
          <p:nvPr/>
        </p:nvSpPr>
        <p:spPr bwMode="auto">
          <a:xfrm>
            <a:off x="52466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5547" name="Oval 11"/>
          <p:cNvSpPr>
            <a:spLocks noChangeArrowheads="1"/>
          </p:cNvSpPr>
          <p:nvPr/>
        </p:nvSpPr>
        <p:spPr bwMode="auto">
          <a:xfrm>
            <a:off x="6365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5" name="Oval 5"/>
          <p:cNvSpPr>
            <a:spLocks noChangeArrowheads="1"/>
          </p:cNvSpPr>
          <p:nvPr/>
        </p:nvSpPr>
        <p:spPr bwMode="auto">
          <a:xfrm>
            <a:off x="6365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6572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2" name="Oval 8"/>
          <p:cNvSpPr>
            <a:spLocks noChangeArrowheads="1"/>
          </p:cNvSpPr>
          <p:nvPr/>
        </p:nvSpPr>
        <p:spPr bwMode="auto">
          <a:xfrm>
            <a:off x="52466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7596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3" name="Oval 5"/>
          <p:cNvSpPr>
            <a:spLocks noChangeArrowheads="1"/>
          </p:cNvSpPr>
          <p:nvPr/>
        </p:nvSpPr>
        <p:spPr bwMode="auto">
          <a:xfrm>
            <a:off x="6365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17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8620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0" name="Oval 8"/>
          <p:cNvSpPr>
            <a:spLocks noChangeArrowheads="1"/>
          </p:cNvSpPr>
          <p:nvPr/>
        </p:nvSpPr>
        <p:spPr bwMode="auto">
          <a:xfrm>
            <a:off x="52466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9644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68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0670" name="Oval 14"/>
          <p:cNvSpPr>
            <a:spLocks noChangeArrowheads="1"/>
          </p:cNvSpPr>
          <p:nvPr/>
        </p:nvSpPr>
        <p:spPr bwMode="auto">
          <a:xfrm>
            <a:off x="52466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88" name="Oval 8"/>
          <p:cNvSpPr>
            <a:spLocks noChangeArrowheads="1"/>
          </p:cNvSpPr>
          <p:nvPr/>
        </p:nvSpPr>
        <p:spPr bwMode="auto">
          <a:xfrm>
            <a:off x="52466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692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2715" name="Oval 11"/>
          <p:cNvSpPr>
            <a:spLocks noChangeArrowheads="1"/>
          </p:cNvSpPr>
          <p:nvPr/>
        </p:nvSpPr>
        <p:spPr bwMode="auto">
          <a:xfrm>
            <a:off x="6365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-15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36" name="Oval 8"/>
          <p:cNvSpPr>
            <a:spLocks noChangeArrowheads="1"/>
          </p:cNvSpPr>
          <p:nvPr/>
        </p:nvSpPr>
        <p:spPr bwMode="auto">
          <a:xfrm>
            <a:off x="52466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3740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0" name="Oval 8"/>
          <p:cNvSpPr>
            <a:spLocks noChangeArrowheads="1"/>
          </p:cNvSpPr>
          <p:nvPr/>
        </p:nvSpPr>
        <p:spPr bwMode="auto">
          <a:xfrm>
            <a:off x="52466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-10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4764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4" name="Oval 8"/>
          <p:cNvSpPr>
            <a:spLocks noChangeArrowheads="1"/>
          </p:cNvSpPr>
          <p:nvPr/>
        </p:nvSpPr>
        <p:spPr bwMode="auto">
          <a:xfrm>
            <a:off x="52466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86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5788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5" name="Oval 5"/>
          <p:cNvSpPr>
            <a:spLocks noChangeArrowheads="1"/>
          </p:cNvSpPr>
          <p:nvPr/>
        </p:nvSpPr>
        <p:spPr bwMode="auto">
          <a:xfrm>
            <a:off x="6365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6812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7835" name="Oval 11"/>
          <p:cNvSpPr>
            <a:spLocks noChangeArrowheads="1"/>
          </p:cNvSpPr>
          <p:nvPr/>
        </p:nvSpPr>
        <p:spPr bwMode="auto">
          <a:xfrm>
            <a:off x="6365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42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56" name="Oval 8"/>
          <p:cNvSpPr>
            <a:spLocks noChangeArrowheads="1"/>
          </p:cNvSpPr>
          <p:nvPr/>
        </p:nvSpPr>
        <p:spPr bwMode="auto">
          <a:xfrm>
            <a:off x="52466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8860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-9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-18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-36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9883" name="Oval 11"/>
          <p:cNvSpPr>
            <a:spLocks noChangeArrowheads="1"/>
          </p:cNvSpPr>
          <p:nvPr/>
        </p:nvSpPr>
        <p:spPr bwMode="auto">
          <a:xfrm>
            <a:off x="6365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1" name="Oval 5"/>
          <p:cNvSpPr>
            <a:spLocks noChangeArrowheads="1"/>
          </p:cNvSpPr>
          <p:nvPr/>
        </p:nvSpPr>
        <p:spPr bwMode="auto">
          <a:xfrm>
            <a:off x="636588" y="250825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-26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5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0908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14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 rot="-10800000">
            <a:off x="3381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0000FF"/>
              </a:gs>
              <a:gs pos="50000">
                <a:schemeClr val="accent1"/>
              </a:gs>
              <a:gs pos="100000">
                <a:srgbClr val="0000FF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6842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31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 rot="-10800000">
            <a:off x="4948238" y="568325"/>
            <a:ext cx="3776662" cy="2544763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33CC33"/>
              </a:gs>
              <a:gs pos="50000">
                <a:srgbClr val="CCFF99"/>
              </a:gs>
              <a:gs pos="100000">
                <a:srgbClr val="33CC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5294313" y="1031875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-43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29" name="AutoShape 9"/>
          <p:cNvSpPr>
            <a:spLocks noChangeArrowheads="1"/>
          </p:cNvSpPr>
          <p:nvPr/>
        </p:nvSpPr>
        <p:spPr bwMode="auto">
          <a:xfrm rot="-10800000">
            <a:off x="3381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CC00CC"/>
              </a:gs>
              <a:gs pos="50000">
                <a:srgbClr val="FF99FF"/>
              </a:gs>
              <a:gs pos="100000">
                <a:srgbClr val="CC00CC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Text Box 10"/>
          <p:cNvSpPr txBox="1">
            <a:spLocks noChangeArrowheads="1"/>
          </p:cNvSpPr>
          <p:nvPr/>
        </p:nvSpPr>
        <p:spPr bwMode="auto">
          <a:xfrm>
            <a:off x="6842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-47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1931" name="Oval 11"/>
          <p:cNvSpPr>
            <a:spLocks noChangeArrowheads="1"/>
          </p:cNvSpPr>
          <p:nvPr/>
        </p:nvSpPr>
        <p:spPr bwMode="auto">
          <a:xfrm>
            <a:off x="636588" y="3233738"/>
            <a:ext cx="3178175" cy="3178175"/>
          </a:xfrm>
          <a:prstGeom prst="ellipse">
            <a:avLst/>
          </a:prstGeom>
          <a:noFill/>
          <a:ln w="2540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AutoShape 12"/>
          <p:cNvSpPr>
            <a:spLocks noChangeArrowheads="1"/>
          </p:cNvSpPr>
          <p:nvPr/>
        </p:nvSpPr>
        <p:spPr bwMode="auto">
          <a:xfrm rot="-10800000">
            <a:off x="4948238" y="3551238"/>
            <a:ext cx="3776662" cy="2544762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9933"/>
              </a:gs>
              <a:gs pos="50000">
                <a:srgbClr val="FFFF99"/>
              </a:gs>
              <a:gs pos="100000">
                <a:srgbClr val="FF9933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3" name="Text Box 13"/>
          <p:cNvSpPr txBox="1">
            <a:spLocks noChangeArrowheads="1"/>
          </p:cNvSpPr>
          <p:nvPr/>
        </p:nvSpPr>
        <p:spPr bwMode="auto">
          <a:xfrm>
            <a:off x="5294313" y="4014788"/>
            <a:ext cx="30829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0000FF"/>
                </a:solidFill>
                <a:latin typeface="Comic Sans MS" pitchFamily="66" charset="0"/>
              </a:rPr>
              <a:t>-6</a:t>
            </a:r>
            <a:endParaRPr lang="en-US" sz="10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148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46</cp:revision>
  <dcterms:created xsi:type="dcterms:W3CDTF">2006-03-03T16:34:11Z</dcterms:created>
  <dcterms:modified xsi:type="dcterms:W3CDTF">2014-09-12T08:30:41Z</dcterms:modified>
</cp:coreProperties>
</file>