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46"/>
    <p:restoredTop sz="94405"/>
  </p:normalViewPr>
  <p:slideViewPr>
    <p:cSldViewPr snapToGrid="0">
      <p:cViewPr varScale="1">
        <p:scale>
          <a:sx n="214" d="100"/>
          <a:sy n="214" d="100"/>
        </p:scale>
        <p:origin x="101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0C9324-0AFB-4BB4-B387-5B1D2A98C9B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87FA4D0-FF52-421F-B613-9F3C8B1DB666}">
      <dgm:prSet/>
      <dgm:spPr/>
      <dgm:t>
        <a:bodyPr/>
        <a:lstStyle/>
        <a:p>
          <a:pPr>
            <a:defRPr cap="all"/>
          </a:pPr>
          <a:r>
            <a:rPr lang="en-GB"/>
            <a:t>Gaps in the literature</a:t>
          </a:r>
          <a:endParaRPr lang="en-US"/>
        </a:p>
      </dgm:t>
    </dgm:pt>
    <dgm:pt modelId="{D10A070D-4183-4F06-A4CA-E124412F6CB0}" type="parTrans" cxnId="{83E3FBCA-FDCA-4263-AF89-17D29A68A8DF}">
      <dgm:prSet/>
      <dgm:spPr/>
      <dgm:t>
        <a:bodyPr/>
        <a:lstStyle/>
        <a:p>
          <a:endParaRPr lang="en-US"/>
        </a:p>
      </dgm:t>
    </dgm:pt>
    <dgm:pt modelId="{41F2E842-7DF4-40F9-8602-474BA0469219}" type="sibTrans" cxnId="{83E3FBCA-FDCA-4263-AF89-17D29A68A8DF}">
      <dgm:prSet/>
      <dgm:spPr/>
      <dgm:t>
        <a:bodyPr/>
        <a:lstStyle/>
        <a:p>
          <a:endParaRPr lang="en-US"/>
        </a:p>
      </dgm:t>
    </dgm:pt>
    <dgm:pt modelId="{85A33053-DA04-43D6-9D4A-A38CE025CB05}">
      <dgm:prSet/>
      <dgm:spPr/>
      <dgm:t>
        <a:bodyPr/>
        <a:lstStyle/>
        <a:p>
          <a:pPr>
            <a:defRPr cap="all"/>
          </a:pPr>
          <a:r>
            <a:rPr lang="en-GB"/>
            <a:t>New developments (e.g. post-COVID pressures)</a:t>
          </a:r>
          <a:endParaRPr lang="en-US"/>
        </a:p>
      </dgm:t>
    </dgm:pt>
    <dgm:pt modelId="{344301E9-60F6-4902-9CF9-D75ACFE30434}" type="parTrans" cxnId="{3D2D5C6C-849A-4205-AF15-E018457B0179}">
      <dgm:prSet/>
      <dgm:spPr/>
      <dgm:t>
        <a:bodyPr/>
        <a:lstStyle/>
        <a:p>
          <a:endParaRPr lang="en-US"/>
        </a:p>
      </dgm:t>
    </dgm:pt>
    <dgm:pt modelId="{3C1E6753-93BC-452F-96BF-479F759D840A}" type="sibTrans" cxnId="{3D2D5C6C-849A-4205-AF15-E018457B0179}">
      <dgm:prSet/>
      <dgm:spPr/>
      <dgm:t>
        <a:bodyPr/>
        <a:lstStyle/>
        <a:p>
          <a:endParaRPr lang="en-US"/>
        </a:p>
      </dgm:t>
    </dgm:pt>
    <dgm:pt modelId="{83470A04-234C-4861-89E5-7B9879B76FB1}">
      <dgm:prSet/>
      <dgm:spPr/>
      <dgm:t>
        <a:bodyPr/>
        <a:lstStyle/>
        <a:p>
          <a:pPr>
            <a:defRPr cap="all"/>
          </a:pPr>
          <a:r>
            <a:rPr lang="en-GB"/>
            <a:t>How it links to your professional practice or experience</a:t>
          </a:r>
          <a:endParaRPr lang="en-US"/>
        </a:p>
      </dgm:t>
    </dgm:pt>
    <dgm:pt modelId="{EE98AAE2-02CF-48F2-9DC2-68596DF08EAB}" type="parTrans" cxnId="{116C6155-66E0-4F55-9C7A-FA658C4EFDB6}">
      <dgm:prSet/>
      <dgm:spPr/>
      <dgm:t>
        <a:bodyPr/>
        <a:lstStyle/>
        <a:p>
          <a:endParaRPr lang="en-US"/>
        </a:p>
      </dgm:t>
    </dgm:pt>
    <dgm:pt modelId="{06CC0E7F-13BE-478A-91BB-F37B2BA4CB28}" type="sibTrans" cxnId="{116C6155-66E0-4F55-9C7A-FA658C4EFDB6}">
      <dgm:prSet/>
      <dgm:spPr/>
      <dgm:t>
        <a:bodyPr/>
        <a:lstStyle/>
        <a:p>
          <a:endParaRPr lang="en-US"/>
        </a:p>
      </dgm:t>
    </dgm:pt>
    <dgm:pt modelId="{77315DC0-DFBE-4CC3-954D-A11F22F4FB16}" type="pres">
      <dgm:prSet presAssocID="{490C9324-0AFB-4BB4-B387-5B1D2A98C9BC}" presName="root" presStyleCnt="0">
        <dgm:presLayoutVars>
          <dgm:dir/>
          <dgm:resizeHandles val="exact"/>
        </dgm:presLayoutVars>
      </dgm:prSet>
      <dgm:spPr/>
    </dgm:pt>
    <dgm:pt modelId="{A5E12AAB-22BC-4A05-B154-7A058C0B0F69}" type="pres">
      <dgm:prSet presAssocID="{787FA4D0-FF52-421F-B613-9F3C8B1DB666}" presName="compNode" presStyleCnt="0"/>
      <dgm:spPr/>
    </dgm:pt>
    <dgm:pt modelId="{344D6C21-A370-45F3-8368-89D9E9D1478B}" type="pres">
      <dgm:prSet presAssocID="{787FA4D0-FF52-421F-B613-9F3C8B1DB666}" presName="iconBgRect" presStyleLbl="bgShp" presStyleIdx="0" presStyleCnt="3"/>
      <dgm:spPr/>
    </dgm:pt>
    <dgm:pt modelId="{F6D0E872-2A98-4E88-A64D-F28B8ED78495}" type="pres">
      <dgm:prSet presAssocID="{787FA4D0-FF52-421F-B613-9F3C8B1DB66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99C5C2A-76E1-446A-BB4A-E154F5DB61B7}" type="pres">
      <dgm:prSet presAssocID="{787FA4D0-FF52-421F-B613-9F3C8B1DB666}" presName="spaceRect" presStyleCnt="0"/>
      <dgm:spPr/>
    </dgm:pt>
    <dgm:pt modelId="{84886A8C-898D-4B1C-A40C-75FC0B0D6E1F}" type="pres">
      <dgm:prSet presAssocID="{787FA4D0-FF52-421F-B613-9F3C8B1DB666}" presName="textRect" presStyleLbl="revTx" presStyleIdx="0" presStyleCnt="3">
        <dgm:presLayoutVars>
          <dgm:chMax val="1"/>
          <dgm:chPref val="1"/>
        </dgm:presLayoutVars>
      </dgm:prSet>
      <dgm:spPr/>
    </dgm:pt>
    <dgm:pt modelId="{0E9332BA-0978-425B-92A7-61951DA31078}" type="pres">
      <dgm:prSet presAssocID="{41F2E842-7DF4-40F9-8602-474BA0469219}" presName="sibTrans" presStyleCnt="0"/>
      <dgm:spPr/>
    </dgm:pt>
    <dgm:pt modelId="{7CA78A6F-1EE4-4BEB-B091-956EDB59A765}" type="pres">
      <dgm:prSet presAssocID="{85A33053-DA04-43D6-9D4A-A38CE025CB05}" presName="compNode" presStyleCnt="0"/>
      <dgm:spPr/>
    </dgm:pt>
    <dgm:pt modelId="{62B11264-F2E4-487A-9C9D-659F54C11656}" type="pres">
      <dgm:prSet presAssocID="{85A33053-DA04-43D6-9D4A-A38CE025CB05}" presName="iconBgRect" presStyleLbl="bgShp" presStyleIdx="1" presStyleCnt="3"/>
      <dgm:spPr/>
    </dgm:pt>
    <dgm:pt modelId="{7B1B9B92-B72E-4E57-91CD-91682DCE798E}" type="pres">
      <dgm:prSet presAssocID="{85A33053-DA04-43D6-9D4A-A38CE025CB0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F58DFFD-34A3-4485-94A2-B2CBBD9A5B0E}" type="pres">
      <dgm:prSet presAssocID="{85A33053-DA04-43D6-9D4A-A38CE025CB05}" presName="spaceRect" presStyleCnt="0"/>
      <dgm:spPr/>
    </dgm:pt>
    <dgm:pt modelId="{7310F86A-D585-4270-93B3-1079F4AC35C7}" type="pres">
      <dgm:prSet presAssocID="{85A33053-DA04-43D6-9D4A-A38CE025CB05}" presName="textRect" presStyleLbl="revTx" presStyleIdx="1" presStyleCnt="3">
        <dgm:presLayoutVars>
          <dgm:chMax val="1"/>
          <dgm:chPref val="1"/>
        </dgm:presLayoutVars>
      </dgm:prSet>
      <dgm:spPr/>
    </dgm:pt>
    <dgm:pt modelId="{97F37489-DF04-4BA2-AC49-075A682DA0ED}" type="pres">
      <dgm:prSet presAssocID="{3C1E6753-93BC-452F-96BF-479F759D840A}" presName="sibTrans" presStyleCnt="0"/>
      <dgm:spPr/>
    </dgm:pt>
    <dgm:pt modelId="{872A030A-906E-41A3-BF2A-6BC67E623181}" type="pres">
      <dgm:prSet presAssocID="{83470A04-234C-4861-89E5-7B9879B76FB1}" presName="compNode" presStyleCnt="0"/>
      <dgm:spPr/>
    </dgm:pt>
    <dgm:pt modelId="{76C362E9-8D32-4420-9D89-6FFA84295D0E}" type="pres">
      <dgm:prSet presAssocID="{83470A04-234C-4861-89E5-7B9879B76FB1}" presName="iconBgRect" presStyleLbl="bgShp" presStyleIdx="2" presStyleCnt="3"/>
      <dgm:spPr/>
    </dgm:pt>
    <dgm:pt modelId="{131E5F56-6F3B-4199-A171-9BA7F584C493}" type="pres">
      <dgm:prSet presAssocID="{83470A04-234C-4861-89E5-7B9879B76FB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D38B6418-B098-4180-9938-D12C15CF3904}" type="pres">
      <dgm:prSet presAssocID="{83470A04-234C-4861-89E5-7B9879B76FB1}" presName="spaceRect" presStyleCnt="0"/>
      <dgm:spPr/>
    </dgm:pt>
    <dgm:pt modelId="{311C4A34-78A5-4AD2-BF4E-3B7275AF1762}" type="pres">
      <dgm:prSet presAssocID="{83470A04-234C-4861-89E5-7B9879B76FB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C342E3C-1061-4558-AE5D-890CAA3D8371}" type="presOf" srcId="{83470A04-234C-4861-89E5-7B9879B76FB1}" destId="{311C4A34-78A5-4AD2-BF4E-3B7275AF1762}" srcOrd="0" destOrd="0" presId="urn:microsoft.com/office/officeart/2018/5/layout/IconCircleLabelList"/>
    <dgm:cxn modelId="{6614043D-0B9A-4B97-BECE-CCFB7F1F5FA2}" type="presOf" srcId="{490C9324-0AFB-4BB4-B387-5B1D2A98C9BC}" destId="{77315DC0-DFBE-4CC3-954D-A11F22F4FB16}" srcOrd="0" destOrd="0" presId="urn:microsoft.com/office/officeart/2018/5/layout/IconCircleLabelList"/>
    <dgm:cxn modelId="{116C6155-66E0-4F55-9C7A-FA658C4EFDB6}" srcId="{490C9324-0AFB-4BB4-B387-5B1D2A98C9BC}" destId="{83470A04-234C-4861-89E5-7B9879B76FB1}" srcOrd="2" destOrd="0" parTransId="{EE98AAE2-02CF-48F2-9DC2-68596DF08EAB}" sibTransId="{06CC0E7F-13BE-478A-91BB-F37B2BA4CB28}"/>
    <dgm:cxn modelId="{3D2D5C6C-849A-4205-AF15-E018457B0179}" srcId="{490C9324-0AFB-4BB4-B387-5B1D2A98C9BC}" destId="{85A33053-DA04-43D6-9D4A-A38CE025CB05}" srcOrd="1" destOrd="0" parTransId="{344301E9-60F6-4902-9CF9-D75ACFE30434}" sibTransId="{3C1E6753-93BC-452F-96BF-479F759D840A}"/>
    <dgm:cxn modelId="{56461997-53BE-48A3-BEC9-2E05E0B3A71E}" type="presOf" srcId="{787FA4D0-FF52-421F-B613-9F3C8B1DB666}" destId="{84886A8C-898D-4B1C-A40C-75FC0B0D6E1F}" srcOrd="0" destOrd="0" presId="urn:microsoft.com/office/officeart/2018/5/layout/IconCircleLabelList"/>
    <dgm:cxn modelId="{7A8BE4C7-5041-429D-A8AD-582B8B4B21D2}" type="presOf" srcId="{85A33053-DA04-43D6-9D4A-A38CE025CB05}" destId="{7310F86A-D585-4270-93B3-1079F4AC35C7}" srcOrd="0" destOrd="0" presId="urn:microsoft.com/office/officeart/2018/5/layout/IconCircleLabelList"/>
    <dgm:cxn modelId="{83E3FBCA-FDCA-4263-AF89-17D29A68A8DF}" srcId="{490C9324-0AFB-4BB4-B387-5B1D2A98C9BC}" destId="{787FA4D0-FF52-421F-B613-9F3C8B1DB666}" srcOrd="0" destOrd="0" parTransId="{D10A070D-4183-4F06-A4CA-E124412F6CB0}" sibTransId="{41F2E842-7DF4-40F9-8602-474BA0469219}"/>
    <dgm:cxn modelId="{0EEA62AF-7937-480A-98FC-779EBEA3179F}" type="presParOf" srcId="{77315DC0-DFBE-4CC3-954D-A11F22F4FB16}" destId="{A5E12AAB-22BC-4A05-B154-7A058C0B0F69}" srcOrd="0" destOrd="0" presId="urn:microsoft.com/office/officeart/2018/5/layout/IconCircleLabelList"/>
    <dgm:cxn modelId="{56FB7932-0964-43DD-AF28-488ABFC267C0}" type="presParOf" srcId="{A5E12AAB-22BC-4A05-B154-7A058C0B0F69}" destId="{344D6C21-A370-45F3-8368-89D9E9D1478B}" srcOrd="0" destOrd="0" presId="urn:microsoft.com/office/officeart/2018/5/layout/IconCircleLabelList"/>
    <dgm:cxn modelId="{74E1C207-CF40-4D92-9FBF-9BAAD2496F03}" type="presParOf" srcId="{A5E12AAB-22BC-4A05-B154-7A058C0B0F69}" destId="{F6D0E872-2A98-4E88-A64D-F28B8ED78495}" srcOrd="1" destOrd="0" presId="urn:microsoft.com/office/officeart/2018/5/layout/IconCircleLabelList"/>
    <dgm:cxn modelId="{40A027EC-6556-4235-BEAA-B0BED411F038}" type="presParOf" srcId="{A5E12AAB-22BC-4A05-B154-7A058C0B0F69}" destId="{599C5C2A-76E1-446A-BB4A-E154F5DB61B7}" srcOrd="2" destOrd="0" presId="urn:microsoft.com/office/officeart/2018/5/layout/IconCircleLabelList"/>
    <dgm:cxn modelId="{8CF105F6-D28C-4245-BCA5-092C8DCFAC7C}" type="presParOf" srcId="{A5E12AAB-22BC-4A05-B154-7A058C0B0F69}" destId="{84886A8C-898D-4B1C-A40C-75FC0B0D6E1F}" srcOrd="3" destOrd="0" presId="urn:microsoft.com/office/officeart/2018/5/layout/IconCircleLabelList"/>
    <dgm:cxn modelId="{F349B690-E8B0-4704-8F77-431822E2FED3}" type="presParOf" srcId="{77315DC0-DFBE-4CC3-954D-A11F22F4FB16}" destId="{0E9332BA-0978-425B-92A7-61951DA31078}" srcOrd="1" destOrd="0" presId="urn:microsoft.com/office/officeart/2018/5/layout/IconCircleLabelList"/>
    <dgm:cxn modelId="{82F85F97-D4D2-439F-B397-59906AFFA5DC}" type="presParOf" srcId="{77315DC0-DFBE-4CC3-954D-A11F22F4FB16}" destId="{7CA78A6F-1EE4-4BEB-B091-956EDB59A765}" srcOrd="2" destOrd="0" presId="urn:microsoft.com/office/officeart/2018/5/layout/IconCircleLabelList"/>
    <dgm:cxn modelId="{503387CC-48BF-48D9-922D-92E9510E3673}" type="presParOf" srcId="{7CA78A6F-1EE4-4BEB-B091-956EDB59A765}" destId="{62B11264-F2E4-487A-9C9D-659F54C11656}" srcOrd="0" destOrd="0" presId="urn:microsoft.com/office/officeart/2018/5/layout/IconCircleLabelList"/>
    <dgm:cxn modelId="{850C8C2C-F441-41B6-8A7B-45F76F920E55}" type="presParOf" srcId="{7CA78A6F-1EE4-4BEB-B091-956EDB59A765}" destId="{7B1B9B92-B72E-4E57-91CD-91682DCE798E}" srcOrd="1" destOrd="0" presId="urn:microsoft.com/office/officeart/2018/5/layout/IconCircleLabelList"/>
    <dgm:cxn modelId="{A506DE13-EFE9-4959-94B5-467217868D00}" type="presParOf" srcId="{7CA78A6F-1EE4-4BEB-B091-956EDB59A765}" destId="{8F58DFFD-34A3-4485-94A2-B2CBBD9A5B0E}" srcOrd="2" destOrd="0" presId="urn:microsoft.com/office/officeart/2018/5/layout/IconCircleLabelList"/>
    <dgm:cxn modelId="{3110AA1C-059A-4D96-88A4-60086A02FD08}" type="presParOf" srcId="{7CA78A6F-1EE4-4BEB-B091-956EDB59A765}" destId="{7310F86A-D585-4270-93B3-1079F4AC35C7}" srcOrd="3" destOrd="0" presId="urn:microsoft.com/office/officeart/2018/5/layout/IconCircleLabelList"/>
    <dgm:cxn modelId="{9B9E7210-797A-4CD7-8B6D-574D8D388C0C}" type="presParOf" srcId="{77315DC0-DFBE-4CC3-954D-A11F22F4FB16}" destId="{97F37489-DF04-4BA2-AC49-075A682DA0ED}" srcOrd="3" destOrd="0" presId="urn:microsoft.com/office/officeart/2018/5/layout/IconCircleLabelList"/>
    <dgm:cxn modelId="{A3896CD0-EC84-4F54-95D3-5D727CE7575C}" type="presParOf" srcId="{77315DC0-DFBE-4CC3-954D-A11F22F4FB16}" destId="{872A030A-906E-41A3-BF2A-6BC67E623181}" srcOrd="4" destOrd="0" presId="urn:microsoft.com/office/officeart/2018/5/layout/IconCircleLabelList"/>
    <dgm:cxn modelId="{90A8485A-C720-41E4-B0A1-8503943A0E46}" type="presParOf" srcId="{872A030A-906E-41A3-BF2A-6BC67E623181}" destId="{76C362E9-8D32-4420-9D89-6FFA84295D0E}" srcOrd="0" destOrd="0" presId="urn:microsoft.com/office/officeart/2018/5/layout/IconCircleLabelList"/>
    <dgm:cxn modelId="{A44C9B31-EE41-4AF6-98B3-5DA52FAF9838}" type="presParOf" srcId="{872A030A-906E-41A3-BF2A-6BC67E623181}" destId="{131E5F56-6F3B-4199-A171-9BA7F584C493}" srcOrd="1" destOrd="0" presId="urn:microsoft.com/office/officeart/2018/5/layout/IconCircleLabelList"/>
    <dgm:cxn modelId="{8F7E32CE-AC4B-42F1-ADEC-A9D7ECDE30C9}" type="presParOf" srcId="{872A030A-906E-41A3-BF2A-6BC67E623181}" destId="{D38B6418-B098-4180-9938-D12C15CF3904}" srcOrd="2" destOrd="0" presId="urn:microsoft.com/office/officeart/2018/5/layout/IconCircleLabelList"/>
    <dgm:cxn modelId="{F346D3CD-AFA0-4782-AB29-B3C0BA2DAD13}" type="presParOf" srcId="{872A030A-906E-41A3-BF2A-6BC67E623181}" destId="{311C4A34-78A5-4AD2-BF4E-3B7275AF176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B6E4B21-92B1-47B9-9150-EFF0990761B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23A7723-B8D6-4898-8422-8F536933E20C}">
      <dgm:prSet/>
      <dgm:spPr/>
      <dgm:t>
        <a:bodyPr/>
        <a:lstStyle/>
        <a:p>
          <a:r>
            <a:rPr lang="en-GB" b="1"/>
            <a:t>Aim:</a:t>
          </a:r>
          <a:br>
            <a:rPr lang="en-GB"/>
          </a:br>
          <a:r>
            <a:rPr lang="en-GB"/>
            <a:t>To explore the experiences of care home workers in relation to staff retention and well-being within the adult social care sector.</a:t>
          </a:r>
          <a:endParaRPr lang="en-US"/>
        </a:p>
      </dgm:t>
    </dgm:pt>
    <dgm:pt modelId="{D926EFCD-CA91-46CE-957F-8930BA7B0315}" type="parTrans" cxnId="{6FCAE0C5-E5C2-4E10-A6B6-4B22AFE20C11}">
      <dgm:prSet/>
      <dgm:spPr/>
      <dgm:t>
        <a:bodyPr/>
        <a:lstStyle/>
        <a:p>
          <a:endParaRPr lang="en-US"/>
        </a:p>
      </dgm:t>
    </dgm:pt>
    <dgm:pt modelId="{E2E98C59-EFC8-40EA-8698-B1A586E62BEE}" type="sibTrans" cxnId="{6FCAE0C5-E5C2-4E10-A6B6-4B22AFE20C11}">
      <dgm:prSet/>
      <dgm:spPr/>
      <dgm:t>
        <a:bodyPr/>
        <a:lstStyle/>
        <a:p>
          <a:endParaRPr lang="en-US"/>
        </a:p>
      </dgm:t>
    </dgm:pt>
    <dgm:pt modelId="{B669DFB5-95A0-45EB-B5A1-BB603F4C2968}">
      <dgm:prSet/>
      <dgm:spPr/>
      <dgm:t>
        <a:bodyPr/>
        <a:lstStyle/>
        <a:p>
          <a:r>
            <a:rPr lang="en-GB" b="1"/>
            <a:t>Objectives:</a:t>
          </a:r>
          <a:endParaRPr lang="en-US"/>
        </a:p>
      </dgm:t>
    </dgm:pt>
    <dgm:pt modelId="{66BF714F-804E-45BA-AA29-9D3E754F63B8}" type="parTrans" cxnId="{D90FD11B-7429-49FF-AC05-BF2D3802A919}">
      <dgm:prSet/>
      <dgm:spPr/>
      <dgm:t>
        <a:bodyPr/>
        <a:lstStyle/>
        <a:p>
          <a:endParaRPr lang="en-US"/>
        </a:p>
      </dgm:t>
    </dgm:pt>
    <dgm:pt modelId="{4F4F69AE-B517-44D1-9350-5B7C8CAF9A63}" type="sibTrans" cxnId="{D90FD11B-7429-49FF-AC05-BF2D3802A919}">
      <dgm:prSet/>
      <dgm:spPr/>
      <dgm:t>
        <a:bodyPr/>
        <a:lstStyle/>
        <a:p>
          <a:endParaRPr lang="en-US"/>
        </a:p>
      </dgm:t>
    </dgm:pt>
    <dgm:pt modelId="{DC373A58-E500-4C11-A6E8-D614D962C15F}">
      <dgm:prSet/>
      <dgm:spPr/>
      <dgm:t>
        <a:bodyPr/>
        <a:lstStyle/>
        <a:p>
          <a:r>
            <a:rPr lang="en-GB"/>
            <a:t>Investigate perceived factors influencing well-being at work</a:t>
          </a:r>
          <a:endParaRPr lang="en-US"/>
        </a:p>
      </dgm:t>
    </dgm:pt>
    <dgm:pt modelId="{7AB7F684-2FCD-4F0A-9E35-C29A6A461718}" type="parTrans" cxnId="{5E7FDD58-ADB2-4463-B07E-41347270BEE8}">
      <dgm:prSet/>
      <dgm:spPr/>
      <dgm:t>
        <a:bodyPr/>
        <a:lstStyle/>
        <a:p>
          <a:endParaRPr lang="en-US"/>
        </a:p>
      </dgm:t>
    </dgm:pt>
    <dgm:pt modelId="{AC0DC716-6BEB-42C8-A9DE-AB979F8DE692}" type="sibTrans" cxnId="{5E7FDD58-ADB2-4463-B07E-41347270BEE8}">
      <dgm:prSet/>
      <dgm:spPr/>
      <dgm:t>
        <a:bodyPr/>
        <a:lstStyle/>
        <a:p>
          <a:endParaRPr lang="en-US"/>
        </a:p>
      </dgm:t>
    </dgm:pt>
    <dgm:pt modelId="{CC74ED9F-9A23-48E3-B66E-04E97A56BBCA}">
      <dgm:prSet/>
      <dgm:spPr/>
      <dgm:t>
        <a:bodyPr/>
        <a:lstStyle/>
        <a:p>
          <a:r>
            <a:rPr lang="en-GB"/>
            <a:t>Explore drivers behind retention or turnover intentions</a:t>
          </a:r>
          <a:endParaRPr lang="en-US"/>
        </a:p>
      </dgm:t>
    </dgm:pt>
    <dgm:pt modelId="{70245AF7-EC8C-4918-85B5-89A8B77A1E2E}" type="parTrans" cxnId="{DBB1F7F9-621B-44FC-BF6A-EF3D2846BBC5}">
      <dgm:prSet/>
      <dgm:spPr/>
      <dgm:t>
        <a:bodyPr/>
        <a:lstStyle/>
        <a:p>
          <a:endParaRPr lang="en-US"/>
        </a:p>
      </dgm:t>
    </dgm:pt>
    <dgm:pt modelId="{2B83564C-8425-43D8-A09C-22C7006F5A6F}" type="sibTrans" cxnId="{DBB1F7F9-621B-44FC-BF6A-EF3D2846BBC5}">
      <dgm:prSet/>
      <dgm:spPr/>
      <dgm:t>
        <a:bodyPr/>
        <a:lstStyle/>
        <a:p>
          <a:endParaRPr lang="en-US"/>
        </a:p>
      </dgm:t>
    </dgm:pt>
    <dgm:pt modelId="{94F392EF-2619-463F-996C-532A6BB8D8EC}">
      <dgm:prSet/>
      <dgm:spPr/>
      <dgm:t>
        <a:bodyPr/>
        <a:lstStyle/>
        <a:p>
          <a:r>
            <a:rPr lang="en-GB"/>
            <a:t>Examine organisational and managerial influences</a:t>
          </a:r>
          <a:endParaRPr lang="en-US"/>
        </a:p>
      </dgm:t>
    </dgm:pt>
    <dgm:pt modelId="{82B47C13-9523-430F-BED6-AC9E6EF3D313}" type="parTrans" cxnId="{51530497-6397-4E92-9162-6E0860BC0014}">
      <dgm:prSet/>
      <dgm:spPr/>
      <dgm:t>
        <a:bodyPr/>
        <a:lstStyle/>
        <a:p>
          <a:endParaRPr lang="en-US"/>
        </a:p>
      </dgm:t>
    </dgm:pt>
    <dgm:pt modelId="{F089C3C0-2ABE-450C-BFAD-930A7213CB23}" type="sibTrans" cxnId="{51530497-6397-4E92-9162-6E0860BC0014}">
      <dgm:prSet/>
      <dgm:spPr/>
      <dgm:t>
        <a:bodyPr/>
        <a:lstStyle/>
        <a:p>
          <a:endParaRPr lang="en-US"/>
        </a:p>
      </dgm:t>
    </dgm:pt>
    <dgm:pt modelId="{1A0558D3-3CC3-4772-BD52-95DD451CD1C1}">
      <dgm:prSet/>
      <dgm:spPr/>
      <dgm:t>
        <a:bodyPr/>
        <a:lstStyle/>
        <a:p>
          <a:r>
            <a:rPr lang="en-GB"/>
            <a:t>Identify recommendations for improving workforce sustainability</a:t>
          </a:r>
          <a:endParaRPr lang="en-US"/>
        </a:p>
      </dgm:t>
    </dgm:pt>
    <dgm:pt modelId="{2E29A3F4-F4FF-4118-AED4-AEA46258ECDB}" type="parTrans" cxnId="{32D9BA25-2B63-4E03-ACA5-33C02F16F774}">
      <dgm:prSet/>
      <dgm:spPr/>
      <dgm:t>
        <a:bodyPr/>
        <a:lstStyle/>
        <a:p>
          <a:endParaRPr lang="en-US"/>
        </a:p>
      </dgm:t>
    </dgm:pt>
    <dgm:pt modelId="{7612EB24-B6BF-469F-BDEF-B717430CF4D2}" type="sibTrans" cxnId="{32D9BA25-2B63-4E03-ACA5-33C02F16F774}">
      <dgm:prSet/>
      <dgm:spPr/>
      <dgm:t>
        <a:bodyPr/>
        <a:lstStyle/>
        <a:p>
          <a:endParaRPr lang="en-US"/>
        </a:p>
      </dgm:t>
    </dgm:pt>
    <dgm:pt modelId="{AA8CD6E4-3876-D442-9F7D-82B5FCF87D7F}" type="pres">
      <dgm:prSet presAssocID="{FB6E4B21-92B1-47B9-9150-EFF0990761B5}" presName="diagram" presStyleCnt="0">
        <dgm:presLayoutVars>
          <dgm:dir/>
          <dgm:resizeHandles val="exact"/>
        </dgm:presLayoutVars>
      </dgm:prSet>
      <dgm:spPr/>
    </dgm:pt>
    <dgm:pt modelId="{560B605D-38EC-5A4E-8312-B192C214B66F}" type="pres">
      <dgm:prSet presAssocID="{823A7723-B8D6-4898-8422-8F536933E20C}" presName="node" presStyleLbl="node1" presStyleIdx="0" presStyleCnt="2">
        <dgm:presLayoutVars>
          <dgm:bulletEnabled val="1"/>
        </dgm:presLayoutVars>
      </dgm:prSet>
      <dgm:spPr/>
    </dgm:pt>
    <dgm:pt modelId="{7E2A6FDF-D7C6-234A-8D19-77E0E98FC51C}" type="pres">
      <dgm:prSet presAssocID="{E2E98C59-EFC8-40EA-8698-B1A586E62BEE}" presName="sibTrans" presStyleCnt="0"/>
      <dgm:spPr/>
    </dgm:pt>
    <dgm:pt modelId="{9204C769-83B4-8D40-852D-191BE3AD5E8E}" type="pres">
      <dgm:prSet presAssocID="{B669DFB5-95A0-45EB-B5A1-BB603F4C2968}" presName="node" presStyleLbl="node1" presStyleIdx="1" presStyleCnt="2">
        <dgm:presLayoutVars>
          <dgm:bulletEnabled val="1"/>
        </dgm:presLayoutVars>
      </dgm:prSet>
      <dgm:spPr/>
    </dgm:pt>
  </dgm:ptLst>
  <dgm:cxnLst>
    <dgm:cxn modelId="{BAE2D907-449A-464A-A0C2-A825075A7C1A}" type="presOf" srcId="{823A7723-B8D6-4898-8422-8F536933E20C}" destId="{560B605D-38EC-5A4E-8312-B192C214B66F}" srcOrd="0" destOrd="0" presId="urn:microsoft.com/office/officeart/2005/8/layout/default"/>
    <dgm:cxn modelId="{D90FD11B-7429-49FF-AC05-BF2D3802A919}" srcId="{FB6E4B21-92B1-47B9-9150-EFF0990761B5}" destId="{B669DFB5-95A0-45EB-B5A1-BB603F4C2968}" srcOrd="1" destOrd="0" parTransId="{66BF714F-804E-45BA-AA29-9D3E754F63B8}" sibTransId="{4F4F69AE-B517-44D1-9350-5B7C8CAF9A63}"/>
    <dgm:cxn modelId="{32D9BA25-2B63-4E03-ACA5-33C02F16F774}" srcId="{B669DFB5-95A0-45EB-B5A1-BB603F4C2968}" destId="{1A0558D3-3CC3-4772-BD52-95DD451CD1C1}" srcOrd="3" destOrd="0" parTransId="{2E29A3F4-F4FF-4118-AED4-AEA46258ECDB}" sibTransId="{7612EB24-B6BF-469F-BDEF-B717430CF4D2}"/>
    <dgm:cxn modelId="{9AF05233-C6D3-7D41-8095-68B9D9D7D9E9}" type="presOf" srcId="{CC74ED9F-9A23-48E3-B66E-04E97A56BBCA}" destId="{9204C769-83B4-8D40-852D-191BE3AD5E8E}" srcOrd="0" destOrd="2" presId="urn:microsoft.com/office/officeart/2005/8/layout/default"/>
    <dgm:cxn modelId="{2AC53A3C-F9C5-534A-B431-7EB37BC75CAC}" type="presOf" srcId="{FB6E4B21-92B1-47B9-9150-EFF0990761B5}" destId="{AA8CD6E4-3876-D442-9F7D-82B5FCF87D7F}" srcOrd="0" destOrd="0" presId="urn:microsoft.com/office/officeart/2005/8/layout/default"/>
    <dgm:cxn modelId="{E0728857-88F3-9748-83CE-6CD038A16AA9}" type="presOf" srcId="{94F392EF-2619-463F-996C-532A6BB8D8EC}" destId="{9204C769-83B4-8D40-852D-191BE3AD5E8E}" srcOrd="0" destOrd="3" presId="urn:microsoft.com/office/officeart/2005/8/layout/default"/>
    <dgm:cxn modelId="{5E7FDD58-ADB2-4463-B07E-41347270BEE8}" srcId="{B669DFB5-95A0-45EB-B5A1-BB603F4C2968}" destId="{DC373A58-E500-4C11-A6E8-D614D962C15F}" srcOrd="0" destOrd="0" parTransId="{7AB7F684-2FCD-4F0A-9E35-C29A6A461718}" sibTransId="{AC0DC716-6BEB-42C8-A9DE-AB979F8DE692}"/>
    <dgm:cxn modelId="{3F172970-ADF6-AA40-9165-F230D1369ED3}" type="presOf" srcId="{1A0558D3-3CC3-4772-BD52-95DD451CD1C1}" destId="{9204C769-83B4-8D40-852D-191BE3AD5E8E}" srcOrd="0" destOrd="4" presId="urn:microsoft.com/office/officeart/2005/8/layout/default"/>
    <dgm:cxn modelId="{EFE66186-EB8E-5D48-BCC2-F8D6CD3722E2}" type="presOf" srcId="{DC373A58-E500-4C11-A6E8-D614D962C15F}" destId="{9204C769-83B4-8D40-852D-191BE3AD5E8E}" srcOrd="0" destOrd="1" presId="urn:microsoft.com/office/officeart/2005/8/layout/default"/>
    <dgm:cxn modelId="{51530497-6397-4E92-9162-6E0860BC0014}" srcId="{B669DFB5-95A0-45EB-B5A1-BB603F4C2968}" destId="{94F392EF-2619-463F-996C-532A6BB8D8EC}" srcOrd="2" destOrd="0" parTransId="{82B47C13-9523-430F-BED6-AC9E6EF3D313}" sibTransId="{F089C3C0-2ABE-450C-BFAD-930A7213CB23}"/>
    <dgm:cxn modelId="{36A4DBB1-2108-3C41-9D6A-07D489975071}" type="presOf" srcId="{B669DFB5-95A0-45EB-B5A1-BB603F4C2968}" destId="{9204C769-83B4-8D40-852D-191BE3AD5E8E}" srcOrd="0" destOrd="0" presId="urn:microsoft.com/office/officeart/2005/8/layout/default"/>
    <dgm:cxn modelId="{6FCAE0C5-E5C2-4E10-A6B6-4B22AFE20C11}" srcId="{FB6E4B21-92B1-47B9-9150-EFF0990761B5}" destId="{823A7723-B8D6-4898-8422-8F536933E20C}" srcOrd="0" destOrd="0" parTransId="{D926EFCD-CA91-46CE-957F-8930BA7B0315}" sibTransId="{E2E98C59-EFC8-40EA-8698-B1A586E62BEE}"/>
    <dgm:cxn modelId="{DBB1F7F9-621B-44FC-BF6A-EF3D2846BBC5}" srcId="{B669DFB5-95A0-45EB-B5A1-BB603F4C2968}" destId="{CC74ED9F-9A23-48E3-B66E-04E97A56BBCA}" srcOrd="1" destOrd="0" parTransId="{70245AF7-EC8C-4918-85B5-89A8B77A1E2E}" sibTransId="{2B83564C-8425-43D8-A09C-22C7006F5A6F}"/>
    <dgm:cxn modelId="{2644C9E4-10FB-5D40-AB9F-ACAFEDC9D611}" type="presParOf" srcId="{AA8CD6E4-3876-D442-9F7D-82B5FCF87D7F}" destId="{560B605D-38EC-5A4E-8312-B192C214B66F}" srcOrd="0" destOrd="0" presId="urn:microsoft.com/office/officeart/2005/8/layout/default"/>
    <dgm:cxn modelId="{7A11E631-81F0-9E46-9F58-670F1C22525C}" type="presParOf" srcId="{AA8CD6E4-3876-D442-9F7D-82B5FCF87D7F}" destId="{7E2A6FDF-D7C6-234A-8D19-77E0E98FC51C}" srcOrd="1" destOrd="0" presId="urn:microsoft.com/office/officeart/2005/8/layout/default"/>
    <dgm:cxn modelId="{2BAE982B-F19B-9C4D-81E4-170366FAEA86}" type="presParOf" srcId="{AA8CD6E4-3876-D442-9F7D-82B5FCF87D7F}" destId="{9204C769-83B4-8D40-852D-191BE3AD5E8E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A4EC167-2BFA-49A0-B991-2562FD1BF411}" type="doc">
      <dgm:prSet loTypeId="urn:microsoft.com/office/officeart/2005/8/layout/process5" loCatId="process" qsTypeId="urn:microsoft.com/office/officeart/2005/8/quickstyle/simple4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727CFF59-64F3-44EB-82B9-943B7DC353FB}">
      <dgm:prSet/>
      <dgm:spPr/>
      <dgm:t>
        <a:bodyPr/>
        <a:lstStyle/>
        <a:p>
          <a:r>
            <a:rPr lang="en-GB"/>
            <a:t>Burnout and emotional labour (Braun, 2018; Traynor et al., 2021)</a:t>
          </a:r>
          <a:endParaRPr lang="en-US"/>
        </a:p>
      </dgm:t>
    </dgm:pt>
    <dgm:pt modelId="{7DB2BF25-AE85-4DE5-8C35-FD84DE74F479}" type="parTrans" cxnId="{F14F075F-C2CC-4162-8368-C362BB3DFA22}">
      <dgm:prSet/>
      <dgm:spPr/>
      <dgm:t>
        <a:bodyPr/>
        <a:lstStyle/>
        <a:p>
          <a:endParaRPr lang="en-US"/>
        </a:p>
      </dgm:t>
    </dgm:pt>
    <dgm:pt modelId="{5EAA8B85-B062-44DA-A5DD-CDF71A2C6B72}" type="sibTrans" cxnId="{F14F075F-C2CC-4162-8368-C362BB3DFA22}">
      <dgm:prSet/>
      <dgm:spPr/>
      <dgm:t>
        <a:bodyPr/>
        <a:lstStyle/>
        <a:p>
          <a:endParaRPr lang="en-US"/>
        </a:p>
      </dgm:t>
    </dgm:pt>
    <dgm:pt modelId="{F3EAC6A7-8CC1-43AC-8FDF-BDE1A8C3C6C9}">
      <dgm:prSet/>
      <dgm:spPr/>
      <dgm:t>
        <a:bodyPr/>
        <a:lstStyle/>
        <a:p>
          <a:r>
            <a:rPr lang="en-GB"/>
            <a:t>Organisational culture and management style (Woolford, 2020; West &amp; Dawson, 2018)</a:t>
          </a:r>
          <a:endParaRPr lang="en-US"/>
        </a:p>
      </dgm:t>
    </dgm:pt>
    <dgm:pt modelId="{8738E9CF-A4A4-4A0F-A8AB-3204CCC05242}" type="parTrans" cxnId="{CF70D02D-51C8-4E93-947E-F7B455AE79E0}">
      <dgm:prSet/>
      <dgm:spPr/>
      <dgm:t>
        <a:bodyPr/>
        <a:lstStyle/>
        <a:p>
          <a:endParaRPr lang="en-US"/>
        </a:p>
      </dgm:t>
    </dgm:pt>
    <dgm:pt modelId="{4580BB19-F394-444A-B8BD-7D1A9828876A}" type="sibTrans" cxnId="{CF70D02D-51C8-4E93-947E-F7B455AE79E0}">
      <dgm:prSet/>
      <dgm:spPr/>
      <dgm:t>
        <a:bodyPr/>
        <a:lstStyle/>
        <a:p>
          <a:endParaRPr lang="en-US"/>
        </a:p>
      </dgm:t>
    </dgm:pt>
    <dgm:pt modelId="{3ED26975-2EB1-4B34-9FA1-DDFB44FADFAF}">
      <dgm:prSet/>
      <dgm:spPr/>
      <dgm:t>
        <a:bodyPr/>
        <a:lstStyle/>
        <a:p>
          <a:r>
            <a:rPr lang="en-GB"/>
            <a:t>Post-pandemic workforce impact (Manthorpe &amp; Moriarty, 2022; Skills for Care, 2024)</a:t>
          </a:r>
          <a:endParaRPr lang="en-US"/>
        </a:p>
      </dgm:t>
    </dgm:pt>
    <dgm:pt modelId="{D3049A02-4593-409F-9FD1-C77E8FFB64DF}" type="parTrans" cxnId="{A2553D2C-EA23-4DC2-91E6-94ECA223C5EE}">
      <dgm:prSet/>
      <dgm:spPr/>
      <dgm:t>
        <a:bodyPr/>
        <a:lstStyle/>
        <a:p>
          <a:endParaRPr lang="en-US"/>
        </a:p>
      </dgm:t>
    </dgm:pt>
    <dgm:pt modelId="{C8E9D9C6-CF0A-4D99-94B0-4E57802744D2}" type="sibTrans" cxnId="{A2553D2C-EA23-4DC2-91E6-94ECA223C5EE}">
      <dgm:prSet/>
      <dgm:spPr/>
      <dgm:t>
        <a:bodyPr/>
        <a:lstStyle/>
        <a:p>
          <a:endParaRPr lang="en-US"/>
        </a:p>
      </dgm:t>
    </dgm:pt>
    <dgm:pt modelId="{32D01E1A-4E09-1E48-B7C4-AB5A4B706890}" type="pres">
      <dgm:prSet presAssocID="{CA4EC167-2BFA-49A0-B991-2562FD1BF411}" presName="diagram" presStyleCnt="0">
        <dgm:presLayoutVars>
          <dgm:dir/>
          <dgm:resizeHandles val="exact"/>
        </dgm:presLayoutVars>
      </dgm:prSet>
      <dgm:spPr/>
    </dgm:pt>
    <dgm:pt modelId="{23365AD9-7071-CF44-BCCB-C99A889BE73A}" type="pres">
      <dgm:prSet presAssocID="{727CFF59-64F3-44EB-82B9-943B7DC353FB}" presName="node" presStyleLbl="node1" presStyleIdx="0" presStyleCnt="3">
        <dgm:presLayoutVars>
          <dgm:bulletEnabled val="1"/>
        </dgm:presLayoutVars>
      </dgm:prSet>
      <dgm:spPr/>
    </dgm:pt>
    <dgm:pt modelId="{0319B617-8A5C-FD40-B51B-0B41230B916D}" type="pres">
      <dgm:prSet presAssocID="{5EAA8B85-B062-44DA-A5DD-CDF71A2C6B72}" presName="sibTrans" presStyleLbl="sibTrans2D1" presStyleIdx="0" presStyleCnt="2"/>
      <dgm:spPr/>
    </dgm:pt>
    <dgm:pt modelId="{8D1D7F6F-843D-ED45-984A-8964F17BE2B7}" type="pres">
      <dgm:prSet presAssocID="{5EAA8B85-B062-44DA-A5DD-CDF71A2C6B72}" presName="connectorText" presStyleLbl="sibTrans2D1" presStyleIdx="0" presStyleCnt="2"/>
      <dgm:spPr/>
    </dgm:pt>
    <dgm:pt modelId="{47651F50-E8A3-0C4E-8E70-E77479B8BE5D}" type="pres">
      <dgm:prSet presAssocID="{F3EAC6A7-8CC1-43AC-8FDF-BDE1A8C3C6C9}" presName="node" presStyleLbl="node1" presStyleIdx="1" presStyleCnt="3">
        <dgm:presLayoutVars>
          <dgm:bulletEnabled val="1"/>
        </dgm:presLayoutVars>
      </dgm:prSet>
      <dgm:spPr/>
    </dgm:pt>
    <dgm:pt modelId="{E91F22FA-0B00-C143-935B-2F649908A223}" type="pres">
      <dgm:prSet presAssocID="{4580BB19-F394-444A-B8BD-7D1A9828876A}" presName="sibTrans" presStyleLbl="sibTrans2D1" presStyleIdx="1" presStyleCnt="2"/>
      <dgm:spPr/>
    </dgm:pt>
    <dgm:pt modelId="{3020D70D-E6B7-E24D-AB75-CA16D25B2AC3}" type="pres">
      <dgm:prSet presAssocID="{4580BB19-F394-444A-B8BD-7D1A9828876A}" presName="connectorText" presStyleLbl="sibTrans2D1" presStyleIdx="1" presStyleCnt="2"/>
      <dgm:spPr/>
    </dgm:pt>
    <dgm:pt modelId="{C35652E2-FED7-3D44-9B23-C4DC6EC1ED05}" type="pres">
      <dgm:prSet presAssocID="{3ED26975-2EB1-4B34-9FA1-DDFB44FADFAF}" presName="node" presStyleLbl="node1" presStyleIdx="2" presStyleCnt="3">
        <dgm:presLayoutVars>
          <dgm:bulletEnabled val="1"/>
        </dgm:presLayoutVars>
      </dgm:prSet>
      <dgm:spPr/>
    </dgm:pt>
  </dgm:ptLst>
  <dgm:cxnLst>
    <dgm:cxn modelId="{A2553D2C-EA23-4DC2-91E6-94ECA223C5EE}" srcId="{CA4EC167-2BFA-49A0-B991-2562FD1BF411}" destId="{3ED26975-2EB1-4B34-9FA1-DDFB44FADFAF}" srcOrd="2" destOrd="0" parTransId="{D3049A02-4593-409F-9FD1-C77E8FFB64DF}" sibTransId="{C8E9D9C6-CF0A-4D99-94B0-4E57802744D2}"/>
    <dgm:cxn modelId="{CF70D02D-51C8-4E93-947E-F7B455AE79E0}" srcId="{CA4EC167-2BFA-49A0-B991-2562FD1BF411}" destId="{F3EAC6A7-8CC1-43AC-8FDF-BDE1A8C3C6C9}" srcOrd="1" destOrd="0" parTransId="{8738E9CF-A4A4-4A0F-A8AB-3204CCC05242}" sibTransId="{4580BB19-F394-444A-B8BD-7D1A9828876A}"/>
    <dgm:cxn modelId="{6A80B94A-6FD2-0743-A66A-A9D4B7DA76C1}" type="presOf" srcId="{4580BB19-F394-444A-B8BD-7D1A9828876A}" destId="{E91F22FA-0B00-C143-935B-2F649908A223}" srcOrd="0" destOrd="0" presId="urn:microsoft.com/office/officeart/2005/8/layout/process5"/>
    <dgm:cxn modelId="{F14F075F-C2CC-4162-8368-C362BB3DFA22}" srcId="{CA4EC167-2BFA-49A0-B991-2562FD1BF411}" destId="{727CFF59-64F3-44EB-82B9-943B7DC353FB}" srcOrd="0" destOrd="0" parTransId="{7DB2BF25-AE85-4DE5-8C35-FD84DE74F479}" sibTransId="{5EAA8B85-B062-44DA-A5DD-CDF71A2C6B72}"/>
    <dgm:cxn modelId="{3DDDB784-C61F-074A-9C87-55EF3E3FB8D5}" type="presOf" srcId="{F3EAC6A7-8CC1-43AC-8FDF-BDE1A8C3C6C9}" destId="{47651F50-E8A3-0C4E-8E70-E77479B8BE5D}" srcOrd="0" destOrd="0" presId="urn:microsoft.com/office/officeart/2005/8/layout/process5"/>
    <dgm:cxn modelId="{5982E093-9CA6-E04D-99E5-E91E9E180760}" type="presOf" srcId="{5EAA8B85-B062-44DA-A5DD-CDF71A2C6B72}" destId="{0319B617-8A5C-FD40-B51B-0B41230B916D}" srcOrd="0" destOrd="0" presId="urn:microsoft.com/office/officeart/2005/8/layout/process5"/>
    <dgm:cxn modelId="{B436FCBD-4CE1-874B-9F5B-0643076C7CA7}" type="presOf" srcId="{3ED26975-2EB1-4B34-9FA1-DDFB44FADFAF}" destId="{C35652E2-FED7-3D44-9B23-C4DC6EC1ED05}" srcOrd="0" destOrd="0" presId="urn:microsoft.com/office/officeart/2005/8/layout/process5"/>
    <dgm:cxn modelId="{5B114ED8-A667-CA4D-9AE4-F2EE4DB5DC52}" type="presOf" srcId="{727CFF59-64F3-44EB-82B9-943B7DC353FB}" destId="{23365AD9-7071-CF44-BCCB-C99A889BE73A}" srcOrd="0" destOrd="0" presId="urn:microsoft.com/office/officeart/2005/8/layout/process5"/>
    <dgm:cxn modelId="{D7B543E7-64B3-B04D-BFC8-26CF3D07D8C6}" type="presOf" srcId="{5EAA8B85-B062-44DA-A5DD-CDF71A2C6B72}" destId="{8D1D7F6F-843D-ED45-984A-8964F17BE2B7}" srcOrd="1" destOrd="0" presId="urn:microsoft.com/office/officeart/2005/8/layout/process5"/>
    <dgm:cxn modelId="{DCBB31EA-145E-F845-A296-25196BE7BC7C}" type="presOf" srcId="{4580BB19-F394-444A-B8BD-7D1A9828876A}" destId="{3020D70D-E6B7-E24D-AB75-CA16D25B2AC3}" srcOrd="1" destOrd="0" presId="urn:microsoft.com/office/officeart/2005/8/layout/process5"/>
    <dgm:cxn modelId="{D06B94F8-086D-1944-A4EE-7F634D4F4312}" type="presOf" srcId="{CA4EC167-2BFA-49A0-B991-2562FD1BF411}" destId="{32D01E1A-4E09-1E48-B7C4-AB5A4B706890}" srcOrd="0" destOrd="0" presId="urn:microsoft.com/office/officeart/2005/8/layout/process5"/>
    <dgm:cxn modelId="{9605B790-B488-4D48-9508-C5019D510B4D}" type="presParOf" srcId="{32D01E1A-4E09-1E48-B7C4-AB5A4B706890}" destId="{23365AD9-7071-CF44-BCCB-C99A889BE73A}" srcOrd="0" destOrd="0" presId="urn:microsoft.com/office/officeart/2005/8/layout/process5"/>
    <dgm:cxn modelId="{961C85FB-A8F8-3D42-9341-AA19FFFC1D36}" type="presParOf" srcId="{32D01E1A-4E09-1E48-B7C4-AB5A4B706890}" destId="{0319B617-8A5C-FD40-B51B-0B41230B916D}" srcOrd="1" destOrd="0" presId="urn:microsoft.com/office/officeart/2005/8/layout/process5"/>
    <dgm:cxn modelId="{548CEFF4-2EC9-CD42-B724-F4863CF5BA6B}" type="presParOf" srcId="{0319B617-8A5C-FD40-B51B-0B41230B916D}" destId="{8D1D7F6F-843D-ED45-984A-8964F17BE2B7}" srcOrd="0" destOrd="0" presId="urn:microsoft.com/office/officeart/2005/8/layout/process5"/>
    <dgm:cxn modelId="{88948E5A-C878-1F47-BCD9-CC3657582FFC}" type="presParOf" srcId="{32D01E1A-4E09-1E48-B7C4-AB5A4B706890}" destId="{47651F50-E8A3-0C4E-8E70-E77479B8BE5D}" srcOrd="2" destOrd="0" presId="urn:microsoft.com/office/officeart/2005/8/layout/process5"/>
    <dgm:cxn modelId="{C4CF9283-861B-5840-9BEB-EC152180E48F}" type="presParOf" srcId="{32D01E1A-4E09-1E48-B7C4-AB5A4B706890}" destId="{E91F22FA-0B00-C143-935B-2F649908A223}" srcOrd="3" destOrd="0" presId="urn:microsoft.com/office/officeart/2005/8/layout/process5"/>
    <dgm:cxn modelId="{13B14815-D93E-244E-A1F7-BED85319AA37}" type="presParOf" srcId="{E91F22FA-0B00-C143-935B-2F649908A223}" destId="{3020D70D-E6B7-E24D-AB75-CA16D25B2AC3}" srcOrd="0" destOrd="0" presId="urn:microsoft.com/office/officeart/2005/8/layout/process5"/>
    <dgm:cxn modelId="{E38F6FA3-C47E-4042-8A97-18952560CBD2}" type="presParOf" srcId="{32D01E1A-4E09-1E48-B7C4-AB5A4B706890}" destId="{C35652E2-FED7-3D44-9B23-C4DC6EC1ED05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46A765E-C423-4251-9D9A-9272CA73E351}" type="doc">
      <dgm:prSet loTypeId="urn:microsoft.com/office/officeart/2005/8/layout/hierarchy1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C38228F-D934-4756-A21A-DCBC348D9EB8}">
      <dgm:prSet/>
      <dgm:spPr/>
      <dgm:t>
        <a:bodyPr/>
        <a:lstStyle/>
        <a:p>
          <a:r>
            <a:rPr lang="en-GB"/>
            <a:t>Lack of in-depth qualitative research on care home staff perspectives</a:t>
          </a:r>
          <a:endParaRPr lang="en-US"/>
        </a:p>
      </dgm:t>
    </dgm:pt>
    <dgm:pt modelId="{7AC16F72-286C-4659-B94E-85DDF7A3F9DE}" type="parTrans" cxnId="{4EAFEAC5-A42A-45FE-8C29-92021A83D0C3}">
      <dgm:prSet/>
      <dgm:spPr/>
      <dgm:t>
        <a:bodyPr/>
        <a:lstStyle/>
        <a:p>
          <a:endParaRPr lang="en-US"/>
        </a:p>
      </dgm:t>
    </dgm:pt>
    <dgm:pt modelId="{5C4B7AED-7AF4-4AE6-ACAA-E77E4FA0FF72}" type="sibTrans" cxnId="{4EAFEAC5-A42A-45FE-8C29-92021A83D0C3}">
      <dgm:prSet/>
      <dgm:spPr/>
      <dgm:t>
        <a:bodyPr/>
        <a:lstStyle/>
        <a:p>
          <a:endParaRPr lang="en-US"/>
        </a:p>
      </dgm:t>
    </dgm:pt>
    <dgm:pt modelId="{002F30C0-C542-490E-90F2-1213EECFF44B}">
      <dgm:prSet/>
      <dgm:spPr/>
      <dgm:t>
        <a:bodyPr/>
        <a:lstStyle/>
        <a:p>
          <a:r>
            <a:rPr lang="en-GB"/>
            <a:t>Limited attention to role of leadership/culture in retention</a:t>
          </a:r>
          <a:endParaRPr lang="en-US"/>
        </a:p>
      </dgm:t>
    </dgm:pt>
    <dgm:pt modelId="{DC797345-E543-46CA-9879-EBC4D8EF71BC}" type="parTrans" cxnId="{4E7A2612-7262-4164-BED7-14E25127932A}">
      <dgm:prSet/>
      <dgm:spPr/>
      <dgm:t>
        <a:bodyPr/>
        <a:lstStyle/>
        <a:p>
          <a:endParaRPr lang="en-US"/>
        </a:p>
      </dgm:t>
    </dgm:pt>
    <dgm:pt modelId="{ECCB453D-ED58-4B6F-BAF2-1D55E0489CCD}" type="sibTrans" cxnId="{4E7A2612-7262-4164-BED7-14E25127932A}">
      <dgm:prSet/>
      <dgm:spPr/>
      <dgm:t>
        <a:bodyPr/>
        <a:lstStyle/>
        <a:p>
          <a:endParaRPr lang="en-US"/>
        </a:p>
      </dgm:t>
    </dgm:pt>
    <dgm:pt modelId="{E346C747-EF07-48E1-968B-02D322F6EF5C}">
      <dgm:prSet/>
      <dgm:spPr/>
      <dgm:t>
        <a:bodyPr/>
        <a:lstStyle/>
        <a:p>
          <a:r>
            <a:rPr lang="en-GB"/>
            <a:t>Gap in post-pandemic evidence</a:t>
          </a:r>
          <a:endParaRPr lang="en-US"/>
        </a:p>
      </dgm:t>
    </dgm:pt>
    <dgm:pt modelId="{AB9B8204-435D-4664-AC8A-118A2B81E607}" type="parTrans" cxnId="{88D8D935-4401-45DD-8D17-4B822CA0CC04}">
      <dgm:prSet/>
      <dgm:spPr/>
      <dgm:t>
        <a:bodyPr/>
        <a:lstStyle/>
        <a:p>
          <a:endParaRPr lang="en-US"/>
        </a:p>
      </dgm:t>
    </dgm:pt>
    <dgm:pt modelId="{FB18F7C0-1278-48E7-A2F5-B6B2378857CD}" type="sibTrans" cxnId="{88D8D935-4401-45DD-8D17-4B822CA0CC04}">
      <dgm:prSet/>
      <dgm:spPr/>
      <dgm:t>
        <a:bodyPr/>
        <a:lstStyle/>
        <a:p>
          <a:endParaRPr lang="en-US"/>
        </a:p>
      </dgm:t>
    </dgm:pt>
    <dgm:pt modelId="{9A883FEF-B6EC-D446-977D-FA546B558E20}" type="pres">
      <dgm:prSet presAssocID="{F46A765E-C423-4251-9D9A-9272CA73E35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0F198DF-6878-0F47-804C-E6EFF4F9A2EE}" type="pres">
      <dgm:prSet presAssocID="{4C38228F-D934-4756-A21A-DCBC348D9EB8}" presName="hierRoot1" presStyleCnt="0"/>
      <dgm:spPr/>
    </dgm:pt>
    <dgm:pt modelId="{8E559D64-50DD-A341-8270-99895D066492}" type="pres">
      <dgm:prSet presAssocID="{4C38228F-D934-4756-A21A-DCBC348D9EB8}" presName="composite" presStyleCnt="0"/>
      <dgm:spPr/>
    </dgm:pt>
    <dgm:pt modelId="{67A4E2F1-6A43-8345-A363-9BA4DB1AE706}" type="pres">
      <dgm:prSet presAssocID="{4C38228F-D934-4756-A21A-DCBC348D9EB8}" presName="background" presStyleLbl="node0" presStyleIdx="0" presStyleCnt="3"/>
      <dgm:spPr/>
    </dgm:pt>
    <dgm:pt modelId="{8AC18705-F192-C148-95F9-D43CA81FC1A8}" type="pres">
      <dgm:prSet presAssocID="{4C38228F-D934-4756-A21A-DCBC348D9EB8}" presName="text" presStyleLbl="fgAcc0" presStyleIdx="0" presStyleCnt="3">
        <dgm:presLayoutVars>
          <dgm:chPref val="3"/>
        </dgm:presLayoutVars>
      </dgm:prSet>
      <dgm:spPr/>
    </dgm:pt>
    <dgm:pt modelId="{0698BD37-6030-594D-A383-3AF2CA8B625B}" type="pres">
      <dgm:prSet presAssocID="{4C38228F-D934-4756-A21A-DCBC348D9EB8}" presName="hierChild2" presStyleCnt="0"/>
      <dgm:spPr/>
    </dgm:pt>
    <dgm:pt modelId="{57F97095-3999-E04F-B3DA-A1E18D5211AC}" type="pres">
      <dgm:prSet presAssocID="{002F30C0-C542-490E-90F2-1213EECFF44B}" presName="hierRoot1" presStyleCnt="0"/>
      <dgm:spPr/>
    </dgm:pt>
    <dgm:pt modelId="{6B38E7F8-EC09-1640-9C7E-01F798FBEB34}" type="pres">
      <dgm:prSet presAssocID="{002F30C0-C542-490E-90F2-1213EECFF44B}" presName="composite" presStyleCnt="0"/>
      <dgm:spPr/>
    </dgm:pt>
    <dgm:pt modelId="{3706EE6D-9389-0545-BF67-8E68DE44111C}" type="pres">
      <dgm:prSet presAssocID="{002F30C0-C542-490E-90F2-1213EECFF44B}" presName="background" presStyleLbl="node0" presStyleIdx="1" presStyleCnt="3"/>
      <dgm:spPr/>
    </dgm:pt>
    <dgm:pt modelId="{2BA0DD97-2768-214C-9650-C49503EF4377}" type="pres">
      <dgm:prSet presAssocID="{002F30C0-C542-490E-90F2-1213EECFF44B}" presName="text" presStyleLbl="fgAcc0" presStyleIdx="1" presStyleCnt="3">
        <dgm:presLayoutVars>
          <dgm:chPref val="3"/>
        </dgm:presLayoutVars>
      </dgm:prSet>
      <dgm:spPr/>
    </dgm:pt>
    <dgm:pt modelId="{4200BA7B-F35F-494C-8D4D-B57504151DAD}" type="pres">
      <dgm:prSet presAssocID="{002F30C0-C542-490E-90F2-1213EECFF44B}" presName="hierChild2" presStyleCnt="0"/>
      <dgm:spPr/>
    </dgm:pt>
    <dgm:pt modelId="{306C9F51-4087-EF4B-B8F8-D9E6050337F5}" type="pres">
      <dgm:prSet presAssocID="{E346C747-EF07-48E1-968B-02D322F6EF5C}" presName="hierRoot1" presStyleCnt="0"/>
      <dgm:spPr/>
    </dgm:pt>
    <dgm:pt modelId="{3A34DE6E-BDDB-8A41-A126-B4DAA305D5B6}" type="pres">
      <dgm:prSet presAssocID="{E346C747-EF07-48E1-968B-02D322F6EF5C}" presName="composite" presStyleCnt="0"/>
      <dgm:spPr/>
    </dgm:pt>
    <dgm:pt modelId="{E56CB6C5-A797-4441-ADAA-5C77BAD6DCB3}" type="pres">
      <dgm:prSet presAssocID="{E346C747-EF07-48E1-968B-02D322F6EF5C}" presName="background" presStyleLbl="node0" presStyleIdx="2" presStyleCnt="3"/>
      <dgm:spPr/>
    </dgm:pt>
    <dgm:pt modelId="{02FB474E-6502-3B45-B036-486CE44E25B4}" type="pres">
      <dgm:prSet presAssocID="{E346C747-EF07-48E1-968B-02D322F6EF5C}" presName="text" presStyleLbl="fgAcc0" presStyleIdx="2" presStyleCnt="3">
        <dgm:presLayoutVars>
          <dgm:chPref val="3"/>
        </dgm:presLayoutVars>
      </dgm:prSet>
      <dgm:spPr/>
    </dgm:pt>
    <dgm:pt modelId="{C0E83C8D-ADB4-5842-801C-9CFD7ABB4717}" type="pres">
      <dgm:prSet presAssocID="{E346C747-EF07-48E1-968B-02D322F6EF5C}" presName="hierChild2" presStyleCnt="0"/>
      <dgm:spPr/>
    </dgm:pt>
  </dgm:ptLst>
  <dgm:cxnLst>
    <dgm:cxn modelId="{4E7A2612-7262-4164-BED7-14E25127932A}" srcId="{F46A765E-C423-4251-9D9A-9272CA73E351}" destId="{002F30C0-C542-490E-90F2-1213EECFF44B}" srcOrd="1" destOrd="0" parTransId="{DC797345-E543-46CA-9879-EBC4D8EF71BC}" sibTransId="{ECCB453D-ED58-4B6F-BAF2-1D55E0489CCD}"/>
    <dgm:cxn modelId="{C6235A16-8DB4-D241-950C-EDF3ABC514D9}" type="presOf" srcId="{002F30C0-C542-490E-90F2-1213EECFF44B}" destId="{2BA0DD97-2768-214C-9650-C49503EF4377}" srcOrd="0" destOrd="0" presId="urn:microsoft.com/office/officeart/2005/8/layout/hierarchy1"/>
    <dgm:cxn modelId="{88D8D935-4401-45DD-8D17-4B822CA0CC04}" srcId="{F46A765E-C423-4251-9D9A-9272CA73E351}" destId="{E346C747-EF07-48E1-968B-02D322F6EF5C}" srcOrd="2" destOrd="0" parTransId="{AB9B8204-435D-4664-AC8A-118A2B81E607}" sibTransId="{FB18F7C0-1278-48E7-A2F5-B6B2378857CD}"/>
    <dgm:cxn modelId="{38405B43-E66A-7846-AF47-356820C6E8C6}" type="presOf" srcId="{E346C747-EF07-48E1-968B-02D322F6EF5C}" destId="{02FB474E-6502-3B45-B036-486CE44E25B4}" srcOrd="0" destOrd="0" presId="urn:microsoft.com/office/officeart/2005/8/layout/hierarchy1"/>
    <dgm:cxn modelId="{951568A9-BA4D-DF4B-B3B8-BC980E1492FA}" type="presOf" srcId="{F46A765E-C423-4251-9D9A-9272CA73E351}" destId="{9A883FEF-B6EC-D446-977D-FA546B558E20}" srcOrd="0" destOrd="0" presId="urn:microsoft.com/office/officeart/2005/8/layout/hierarchy1"/>
    <dgm:cxn modelId="{230FD2C2-D87E-5244-B9C9-31DF22425E8C}" type="presOf" srcId="{4C38228F-D934-4756-A21A-DCBC348D9EB8}" destId="{8AC18705-F192-C148-95F9-D43CA81FC1A8}" srcOrd="0" destOrd="0" presId="urn:microsoft.com/office/officeart/2005/8/layout/hierarchy1"/>
    <dgm:cxn modelId="{4EAFEAC5-A42A-45FE-8C29-92021A83D0C3}" srcId="{F46A765E-C423-4251-9D9A-9272CA73E351}" destId="{4C38228F-D934-4756-A21A-DCBC348D9EB8}" srcOrd="0" destOrd="0" parTransId="{7AC16F72-286C-4659-B94E-85DDF7A3F9DE}" sibTransId="{5C4B7AED-7AF4-4AE6-ACAA-E77E4FA0FF72}"/>
    <dgm:cxn modelId="{BF0366E5-EBC3-5A41-8474-59F814AE03E2}" type="presParOf" srcId="{9A883FEF-B6EC-D446-977D-FA546B558E20}" destId="{B0F198DF-6878-0F47-804C-E6EFF4F9A2EE}" srcOrd="0" destOrd="0" presId="urn:microsoft.com/office/officeart/2005/8/layout/hierarchy1"/>
    <dgm:cxn modelId="{29F82A71-D011-D04E-B284-B578C291F470}" type="presParOf" srcId="{B0F198DF-6878-0F47-804C-E6EFF4F9A2EE}" destId="{8E559D64-50DD-A341-8270-99895D066492}" srcOrd="0" destOrd="0" presId="urn:microsoft.com/office/officeart/2005/8/layout/hierarchy1"/>
    <dgm:cxn modelId="{D9A880A5-7CF0-9C43-BA12-5D8B1AE09B30}" type="presParOf" srcId="{8E559D64-50DD-A341-8270-99895D066492}" destId="{67A4E2F1-6A43-8345-A363-9BA4DB1AE706}" srcOrd="0" destOrd="0" presId="urn:microsoft.com/office/officeart/2005/8/layout/hierarchy1"/>
    <dgm:cxn modelId="{7CCCBB53-068A-D74F-B0D6-0755BC7CA1F9}" type="presParOf" srcId="{8E559D64-50DD-A341-8270-99895D066492}" destId="{8AC18705-F192-C148-95F9-D43CA81FC1A8}" srcOrd="1" destOrd="0" presId="urn:microsoft.com/office/officeart/2005/8/layout/hierarchy1"/>
    <dgm:cxn modelId="{3F99FA94-5052-C54E-8E4E-F88B716A65A1}" type="presParOf" srcId="{B0F198DF-6878-0F47-804C-E6EFF4F9A2EE}" destId="{0698BD37-6030-594D-A383-3AF2CA8B625B}" srcOrd="1" destOrd="0" presId="urn:microsoft.com/office/officeart/2005/8/layout/hierarchy1"/>
    <dgm:cxn modelId="{A2B9C020-CDA9-A94A-880A-FB57203CB560}" type="presParOf" srcId="{9A883FEF-B6EC-D446-977D-FA546B558E20}" destId="{57F97095-3999-E04F-B3DA-A1E18D5211AC}" srcOrd="1" destOrd="0" presId="urn:microsoft.com/office/officeart/2005/8/layout/hierarchy1"/>
    <dgm:cxn modelId="{11A7CF67-D07E-A645-B3DA-67DE78136749}" type="presParOf" srcId="{57F97095-3999-E04F-B3DA-A1E18D5211AC}" destId="{6B38E7F8-EC09-1640-9C7E-01F798FBEB34}" srcOrd="0" destOrd="0" presId="urn:microsoft.com/office/officeart/2005/8/layout/hierarchy1"/>
    <dgm:cxn modelId="{947927E6-A4A3-034B-ACFD-4E643DA8331C}" type="presParOf" srcId="{6B38E7F8-EC09-1640-9C7E-01F798FBEB34}" destId="{3706EE6D-9389-0545-BF67-8E68DE44111C}" srcOrd="0" destOrd="0" presId="urn:microsoft.com/office/officeart/2005/8/layout/hierarchy1"/>
    <dgm:cxn modelId="{DBE429F8-5CB3-324A-A958-A18386788C45}" type="presParOf" srcId="{6B38E7F8-EC09-1640-9C7E-01F798FBEB34}" destId="{2BA0DD97-2768-214C-9650-C49503EF4377}" srcOrd="1" destOrd="0" presId="urn:microsoft.com/office/officeart/2005/8/layout/hierarchy1"/>
    <dgm:cxn modelId="{A890E42B-93F4-A245-9CCE-75A27484A00F}" type="presParOf" srcId="{57F97095-3999-E04F-B3DA-A1E18D5211AC}" destId="{4200BA7B-F35F-494C-8D4D-B57504151DAD}" srcOrd="1" destOrd="0" presId="urn:microsoft.com/office/officeart/2005/8/layout/hierarchy1"/>
    <dgm:cxn modelId="{5E0AF885-0126-5445-83FB-4453650A346D}" type="presParOf" srcId="{9A883FEF-B6EC-D446-977D-FA546B558E20}" destId="{306C9F51-4087-EF4B-B8F8-D9E6050337F5}" srcOrd="2" destOrd="0" presId="urn:microsoft.com/office/officeart/2005/8/layout/hierarchy1"/>
    <dgm:cxn modelId="{A3A517E3-171F-8742-94DB-FFD45B1B1037}" type="presParOf" srcId="{306C9F51-4087-EF4B-B8F8-D9E6050337F5}" destId="{3A34DE6E-BDDB-8A41-A126-B4DAA305D5B6}" srcOrd="0" destOrd="0" presId="urn:microsoft.com/office/officeart/2005/8/layout/hierarchy1"/>
    <dgm:cxn modelId="{7542BC70-E957-EA4D-AAB2-B67DB336F36A}" type="presParOf" srcId="{3A34DE6E-BDDB-8A41-A126-B4DAA305D5B6}" destId="{E56CB6C5-A797-4441-ADAA-5C77BAD6DCB3}" srcOrd="0" destOrd="0" presId="urn:microsoft.com/office/officeart/2005/8/layout/hierarchy1"/>
    <dgm:cxn modelId="{F39E2B62-E177-8544-92BC-A6826CAADF24}" type="presParOf" srcId="{3A34DE6E-BDDB-8A41-A126-B4DAA305D5B6}" destId="{02FB474E-6502-3B45-B036-486CE44E25B4}" srcOrd="1" destOrd="0" presId="urn:microsoft.com/office/officeart/2005/8/layout/hierarchy1"/>
    <dgm:cxn modelId="{1642C5ED-6EB6-CE46-9BDB-3DE8115E94EE}" type="presParOf" srcId="{306C9F51-4087-EF4B-B8F8-D9E6050337F5}" destId="{C0E83C8D-ADB4-5842-801C-9CFD7ABB471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096BE58-53F9-404E-98E6-F5410C9FB4AB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2885A3-D357-4D83-8EC5-8A8B3ABD7FD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Qualitative, interpretivist approach</a:t>
          </a:r>
          <a:endParaRPr lang="en-US"/>
        </a:p>
      </dgm:t>
    </dgm:pt>
    <dgm:pt modelId="{AB8FCA8A-93A5-44D7-B2F6-945461BB3D28}" type="parTrans" cxnId="{3C343CDA-4278-4F96-9B71-CB89BFB1FFFB}">
      <dgm:prSet/>
      <dgm:spPr/>
      <dgm:t>
        <a:bodyPr/>
        <a:lstStyle/>
        <a:p>
          <a:endParaRPr lang="en-US"/>
        </a:p>
      </dgm:t>
    </dgm:pt>
    <dgm:pt modelId="{F44F13AC-4F14-4BB7-AC58-D9987E529D28}" type="sibTrans" cxnId="{3C343CDA-4278-4F96-9B71-CB89BFB1FFFB}">
      <dgm:prSet/>
      <dgm:spPr/>
      <dgm:t>
        <a:bodyPr/>
        <a:lstStyle/>
        <a:p>
          <a:endParaRPr lang="en-US"/>
        </a:p>
      </dgm:t>
    </dgm:pt>
    <dgm:pt modelId="{67DACEDD-0DBD-4651-8620-C906BD617D0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Multiple case study design</a:t>
          </a:r>
          <a:endParaRPr lang="en-US"/>
        </a:p>
      </dgm:t>
    </dgm:pt>
    <dgm:pt modelId="{9ADC9786-F13E-43F9-8F5C-1A3AA256AEE1}" type="parTrans" cxnId="{81AD0A5C-1154-4335-9F6B-A82964B47DCF}">
      <dgm:prSet/>
      <dgm:spPr/>
      <dgm:t>
        <a:bodyPr/>
        <a:lstStyle/>
        <a:p>
          <a:endParaRPr lang="en-US"/>
        </a:p>
      </dgm:t>
    </dgm:pt>
    <dgm:pt modelId="{3E4B7A6C-8748-45FB-B033-CCDF1D210A42}" type="sibTrans" cxnId="{81AD0A5C-1154-4335-9F6B-A82964B47DCF}">
      <dgm:prSet/>
      <dgm:spPr/>
      <dgm:t>
        <a:bodyPr/>
        <a:lstStyle/>
        <a:p>
          <a:endParaRPr lang="en-US"/>
        </a:p>
      </dgm:t>
    </dgm:pt>
    <dgm:pt modelId="{BBEA0299-9394-443D-87B6-08694E35DB4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Semi-structured interviews + document analysis</a:t>
          </a:r>
          <a:endParaRPr lang="en-US"/>
        </a:p>
      </dgm:t>
    </dgm:pt>
    <dgm:pt modelId="{212445E0-51D9-4171-9CE1-1D9C7B44BC9F}" type="parTrans" cxnId="{33B80A64-6505-402F-9834-2B2BD1B800B4}">
      <dgm:prSet/>
      <dgm:spPr/>
      <dgm:t>
        <a:bodyPr/>
        <a:lstStyle/>
        <a:p>
          <a:endParaRPr lang="en-US"/>
        </a:p>
      </dgm:t>
    </dgm:pt>
    <dgm:pt modelId="{2F6BCE88-2A12-4C84-9B2E-FD41788313E7}" type="sibTrans" cxnId="{33B80A64-6505-402F-9834-2B2BD1B800B4}">
      <dgm:prSet/>
      <dgm:spPr/>
      <dgm:t>
        <a:bodyPr/>
        <a:lstStyle/>
        <a:p>
          <a:endParaRPr lang="en-US"/>
        </a:p>
      </dgm:t>
    </dgm:pt>
    <dgm:pt modelId="{99297EC2-AE46-4F1B-8DCF-D6C7C609177D}" type="pres">
      <dgm:prSet presAssocID="{2096BE58-53F9-404E-98E6-F5410C9FB4AB}" presName="root" presStyleCnt="0">
        <dgm:presLayoutVars>
          <dgm:dir/>
          <dgm:resizeHandles val="exact"/>
        </dgm:presLayoutVars>
      </dgm:prSet>
      <dgm:spPr/>
    </dgm:pt>
    <dgm:pt modelId="{085F0562-24F0-419D-8F94-ED1B25F0D596}" type="pres">
      <dgm:prSet presAssocID="{4B2885A3-D357-4D83-8EC5-8A8B3ABD7FDC}" presName="compNode" presStyleCnt="0"/>
      <dgm:spPr/>
    </dgm:pt>
    <dgm:pt modelId="{4A2517D3-0268-4FE4-A308-1E78066A5D26}" type="pres">
      <dgm:prSet presAssocID="{4B2885A3-D357-4D83-8EC5-8A8B3ABD7FDC}" presName="iconBgRect" presStyleLbl="bgShp" presStyleIdx="0" presStyleCnt="3"/>
      <dgm:spPr/>
    </dgm:pt>
    <dgm:pt modelId="{A9361568-F3FE-4C7E-963C-616C1BCD8369}" type="pres">
      <dgm:prSet presAssocID="{4B2885A3-D357-4D83-8EC5-8A8B3ABD7FD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63FDEBF-1BA0-429F-8737-F725F65968F3}" type="pres">
      <dgm:prSet presAssocID="{4B2885A3-D357-4D83-8EC5-8A8B3ABD7FDC}" presName="spaceRect" presStyleCnt="0"/>
      <dgm:spPr/>
    </dgm:pt>
    <dgm:pt modelId="{AD312B82-71A4-46D9-82F9-38C52FDEAFDB}" type="pres">
      <dgm:prSet presAssocID="{4B2885A3-D357-4D83-8EC5-8A8B3ABD7FDC}" presName="textRect" presStyleLbl="revTx" presStyleIdx="0" presStyleCnt="3">
        <dgm:presLayoutVars>
          <dgm:chMax val="1"/>
          <dgm:chPref val="1"/>
        </dgm:presLayoutVars>
      </dgm:prSet>
      <dgm:spPr/>
    </dgm:pt>
    <dgm:pt modelId="{7C82F87D-8895-4290-BEFE-7E1D6410FE79}" type="pres">
      <dgm:prSet presAssocID="{F44F13AC-4F14-4BB7-AC58-D9987E529D28}" presName="sibTrans" presStyleCnt="0"/>
      <dgm:spPr/>
    </dgm:pt>
    <dgm:pt modelId="{B2A76369-585A-496F-9224-4316EBDF1C29}" type="pres">
      <dgm:prSet presAssocID="{67DACEDD-0DBD-4651-8620-C906BD617D0F}" presName="compNode" presStyleCnt="0"/>
      <dgm:spPr/>
    </dgm:pt>
    <dgm:pt modelId="{D42A4503-2CA3-49AE-A81E-BC456DB7C9EE}" type="pres">
      <dgm:prSet presAssocID="{67DACEDD-0DBD-4651-8620-C906BD617D0F}" presName="iconBgRect" presStyleLbl="bgShp" presStyleIdx="1" presStyleCnt="3"/>
      <dgm:spPr/>
    </dgm:pt>
    <dgm:pt modelId="{5687A102-AD61-475B-A70A-D1627D5DBBD5}" type="pres">
      <dgm:prSet presAssocID="{67DACEDD-0DBD-4651-8620-C906BD617D0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CF2FDAD-0803-4FC2-AB9F-00D26F374BF2}" type="pres">
      <dgm:prSet presAssocID="{67DACEDD-0DBD-4651-8620-C906BD617D0F}" presName="spaceRect" presStyleCnt="0"/>
      <dgm:spPr/>
    </dgm:pt>
    <dgm:pt modelId="{49214ACB-AF1E-4E5B-95B9-9EA61C488989}" type="pres">
      <dgm:prSet presAssocID="{67DACEDD-0DBD-4651-8620-C906BD617D0F}" presName="textRect" presStyleLbl="revTx" presStyleIdx="1" presStyleCnt="3">
        <dgm:presLayoutVars>
          <dgm:chMax val="1"/>
          <dgm:chPref val="1"/>
        </dgm:presLayoutVars>
      </dgm:prSet>
      <dgm:spPr/>
    </dgm:pt>
    <dgm:pt modelId="{7EA75412-B281-42E9-AA4C-06B3E768D16F}" type="pres">
      <dgm:prSet presAssocID="{3E4B7A6C-8748-45FB-B033-CCDF1D210A42}" presName="sibTrans" presStyleCnt="0"/>
      <dgm:spPr/>
    </dgm:pt>
    <dgm:pt modelId="{24988C50-D837-48AA-9273-180B99E67A01}" type="pres">
      <dgm:prSet presAssocID="{BBEA0299-9394-443D-87B6-08694E35DB4E}" presName="compNode" presStyleCnt="0"/>
      <dgm:spPr/>
    </dgm:pt>
    <dgm:pt modelId="{79F63256-BCAE-49B0-85FE-7EAE449141DB}" type="pres">
      <dgm:prSet presAssocID="{BBEA0299-9394-443D-87B6-08694E35DB4E}" presName="iconBgRect" presStyleLbl="bgShp" presStyleIdx="2" presStyleCnt="3"/>
      <dgm:spPr/>
    </dgm:pt>
    <dgm:pt modelId="{01EE91F9-E8C1-42AF-9F7C-17EDB7B483E2}" type="pres">
      <dgm:prSet presAssocID="{BBEA0299-9394-443D-87B6-08694E35DB4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3B899E10-3D31-4272-ACC2-7A73ECB32997}" type="pres">
      <dgm:prSet presAssocID="{BBEA0299-9394-443D-87B6-08694E35DB4E}" presName="spaceRect" presStyleCnt="0"/>
      <dgm:spPr/>
    </dgm:pt>
    <dgm:pt modelId="{05C90FC8-0391-48EC-AA55-B62860037DAA}" type="pres">
      <dgm:prSet presAssocID="{BBEA0299-9394-443D-87B6-08694E35DB4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BDA5C46-3D0F-46FD-825F-7D24214933FE}" type="presOf" srcId="{67DACEDD-0DBD-4651-8620-C906BD617D0F}" destId="{49214ACB-AF1E-4E5B-95B9-9EA61C488989}" srcOrd="0" destOrd="0" presId="urn:microsoft.com/office/officeart/2018/5/layout/IconCircleLabelList"/>
    <dgm:cxn modelId="{92412949-C403-4603-B5A8-5938BBEF763F}" type="presOf" srcId="{BBEA0299-9394-443D-87B6-08694E35DB4E}" destId="{05C90FC8-0391-48EC-AA55-B62860037DAA}" srcOrd="0" destOrd="0" presId="urn:microsoft.com/office/officeart/2018/5/layout/IconCircleLabelList"/>
    <dgm:cxn modelId="{81AD0A5C-1154-4335-9F6B-A82964B47DCF}" srcId="{2096BE58-53F9-404E-98E6-F5410C9FB4AB}" destId="{67DACEDD-0DBD-4651-8620-C906BD617D0F}" srcOrd="1" destOrd="0" parTransId="{9ADC9786-F13E-43F9-8F5C-1A3AA256AEE1}" sibTransId="{3E4B7A6C-8748-45FB-B033-CCDF1D210A42}"/>
    <dgm:cxn modelId="{33B80A64-6505-402F-9834-2B2BD1B800B4}" srcId="{2096BE58-53F9-404E-98E6-F5410C9FB4AB}" destId="{BBEA0299-9394-443D-87B6-08694E35DB4E}" srcOrd="2" destOrd="0" parTransId="{212445E0-51D9-4171-9CE1-1D9C7B44BC9F}" sibTransId="{2F6BCE88-2A12-4C84-9B2E-FD41788313E7}"/>
    <dgm:cxn modelId="{D2ED9FB0-F052-4640-A95E-1C1E54041012}" type="presOf" srcId="{4B2885A3-D357-4D83-8EC5-8A8B3ABD7FDC}" destId="{AD312B82-71A4-46D9-82F9-38C52FDEAFDB}" srcOrd="0" destOrd="0" presId="urn:microsoft.com/office/officeart/2018/5/layout/IconCircleLabelList"/>
    <dgm:cxn modelId="{3C343CDA-4278-4F96-9B71-CB89BFB1FFFB}" srcId="{2096BE58-53F9-404E-98E6-F5410C9FB4AB}" destId="{4B2885A3-D357-4D83-8EC5-8A8B3ABD7FDC}" srcOrd="0" destOrd="0" parTransId="{AB8FCA8A-93A5-44D7-B2F6-945461BB3D28}" sibTransId="{F44F13AC-4F14-4BB7-AC58-D9987E529D28}"/>
    <dgm:cxn modelId="{C66C6EE5-43F5-4691-B84D-7AB375E2197F}" type="presOf" srcId="{2096BE58-53F9-404E-98E6-F5410C9FB4AB}" destId="{99297EC2-AE46-4F1B-8DCF-D6C7C609177D}" srcOrd="0" destOrd="0" presId="urn:microsoft.com/office/officeart/2018/5/layout/IconCircleLabelList"/>
    <dgm:cxn modelId="{21AE7419-90D5-48B4-A7D9-9658B93535DA}" type="presParOf" srcId="{99297EC2-AE46-4F1B-8DCF-D6C7C609177D}" destId="{085F0562-24F0-419D-8F94-ED1B25F0D596}" srcOrd="0" destOrd="0" presId="urn:microsoft.com/office/officeart/2018/5/layout/IconCircleLabelList"/>
    <dgm:cxn modelId="{A2B36603-9F1E-4905-A8EF-BF761E054FEC}" type="presParOf" srcId="{085F0562-24F0-419D-8F94-ED1B25F0D596}" destId="{4A2517D3-0268-4FE4-A308-1E78066A5D26}" srcOrd="0" destOrd="0" presId="urn:microsoft.com/office/officeart/2018/5/layout/IconCircleLabelList"/>
    <dgm:cxn modelId="{AFEA7DCF-E6C6-4F87-9011-1BC62470C121}" type="presParOf" srcId="{085F0562-24F0-419D-8F94-ED1B25F0D596}" destId="{A9361568-F3FE-4C7E-963C-616C1BCD8369}" srcOrd="1" destOrd="0" presId="urn:microsoft.com/office/officeart/2018/5/layout/IconCircleLabelList"/>
    <dgm:cxn modelId="{16215B86-B2A4-4CC3-8CC2-B08060A344AB}" type="presParOf" srcId="{085F0562-24F0-419D-8F94-ED1B25F0D596}" destId="{A63FDEBF-1BA0-429F-8737-F725F65968F3}" srcOrd="2" destOrd="0" presId="urn:microsoft.com/office/officeart/2018/5/layout/IconCircleLabelList"/>
    <dgm:cxn modelId="{AC87D715-24E0-451E-81EC-065B0D6C79F8}" type="presParOf" srcId="{085F0562-24F0-419D-8F94-ED1B25F0D596}" destId="{AD312B82-71A4-46D9-82F9-38C52FDEAFDB}" srcOrd="3" destOrd="0" presId="urn:microsoft.com/office/officeart/2018/5/layout/IconCircleLabelList"/>
    <dgm:cxn modelId="{D7641233-2FB6-4D36-A37D-5C602A8D95CB}" type="presParOf" srcId="{99297EC2-AE46-4F1B-8DCF-D6C7C609177D}" destId="{7C82F87D-8895-4290-BEFE-7E1D6410FE79}" srcOrd="1" destOrd="0" presId="urn:microsoft.com/office/officeart/2018/5/layout/IconCircleLabelList"/>
    <dgm:cxn modelId="{968CE196-B925-4FC5-A42B-54FA04769034}" type="presParOf" srcId="{99297EC2-AE46-4F1B-8DCF-D6C7C609177D}" destId="{B2A76369-585A-496F-9224-4316EBDF1C29}" srcOrd="2" destOrd="0" presId="urn:microsoft.com/office/officeart/2018/5/layout/IconCircleLabelList"/>
    <dgm:cxn modelId="{4DEC6D21-B5EA-44D7-8D18-645B005CEF9A}" type="presParOf" srcId="{B2A76369-585A-496F-9224-4316EBDF1C29}" destId="{D42A4503-2CA3-49AE-A81E-BC456DB7C9EE}" srcOrd="0" destOrd="0" presId="urn:microsoft.com/office/officeart/2018/5/layout/IconCircleLabelList"/>
    <dgm:cxn modelId="{1FC7CC64-4937-4A7E-9F63-804DEAE0CA23}" type="presParOf" srcId="{B2A76369-585A-496F-9224-4316EBDF1C29}" destId="{5687A102-AD61-475B-A70A-D1627D5DBBD5}" srcOrd="1" destOrd="0" presId="urn:microsoft.com/office/officeart/2018/5/layout/IconCircleLabelList"/>
    <dgm:cxn modelId="{E5D443D1-049B-4CD0-A478-98AEEAA91FEA}" type="presParOf" srcId="{B2A76369-585A-496F-9224-4316EBDF1C29}" destId="{7CF2FDAD-0803-4FC2-AB9F-00D26F374BF2}" srcOrd="2" destOrd="0" presId="urn:microsoft.com/office/officeart/2018/5/layout/IconCircleLabelList"/>
    <dgm:cxn modelId="{8419F635-B76C-47BD-A61E-4708CE1AC22C}" type="presParOf" srcId="{B2A76369-585A-496F-9224-4316EBDF1C29}" destId="{49214ACB-AF1E-4E5B-95B9-9EA61C488989}" srcOrd="3" destOrd="0" presId="urn:microsoft.com/office/officeart/2018/5/layout/IconCircleLabelList"/>
    <dgm:cxn modelId="{592B40A5-EE39-4642-A1CA-DCF8ED711CCB}" type="presParOf" srcId="{99297EC2-AE46-4F1B-8DCF-D6C7C609177D}" destId="{7EA75412-B281-42E9-AA4C-06B3E768D16F}" srcOrd="3" destOrd="0" presId="urn:microsoft.com/office/officeart/2018/5/layout/IconCircleLabelList"/>
    <dgm:cxn modelId="{A66C6A8E-9412-41D5-82E1-1CCEFE27148D}" type="presParOf" srcId="{99297EC2-AE46-4F1B-8DCF-D6C7C609177D}" destId="{24988C50-D837-48AA-9273-180B99E67A01}" srcOrd="4" destOrd="0" presId="urn:microsoft.com/office/officeart/2018/5/layout/IconCircleLabelList"/>
    <dgm:cxn modelId="{B24FF1DC-D5F5-4FE1-92F3-EA1835BB598E}" type="presParOf" srcId="{24988C50-D837-48AA-9273-180B99E67A01}" destId="{79F63256-BCAE-49B0-85FE-7EAE449141DB}" srcOrd="0" destOrd="0" presId="urn:microsoft.com/office/officeart/2018/5/layout/IconCircleLabelList"/>
    <dgm:cxn modelId="{4D3410BA-57A7-4F9A-873A-C0830C5E1AF5}" type="presParOf" srcId="{24988C50-D837-48AA-9273-180B99E67A01}" destId="{01EE91F9-E8C1-42AF-9F7C-17EDB7B483E2}" srcOrd="1" destOrd="0" presId="urn:microsoft.com/office/officeart/2018/5/layout/IconCircleLabelList"/>
    <dgm:cxn modelId="{C175A76A-19D1-406C-9B9F-DD3CB6B5ED27}" type="presParOf" srcId="{24988C50-D837-48AA-9273-180B99E67A01}" destId="{3B899E10-3D31-4272-ACC2-7A73ECB32997}" srcOrd="2" destOrd="0" presId="urn:microsoft.com/office/officeart/2018/5/layout/IconCircleLabelList"/>
    <dgm:cxn modelId="{2C05F066-D2BA-4E58-AB6A-E380231877BC}" type="presParOf" srcId="{24988C50-D837-48AA-9273-180B99E67A01}" destId="{05C90FC8-0391-48EC-AA55-B62860037DA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BBD1F09-8241-41E9-9018-DE494DBAAB33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0FDEB84-C452-4DC1-87A1-068331FDF3C7}">
      <dgm:prSet/>
      <dgm:spPr/>
      <dgm:t>
        <a:bodyPr/>
        <a:lstStyle/>
        <a:p>
          <a:r>
            <a:rPr lang="en-GB"/>
            <a:t>Purposive sampling across 2–3 care homes</a:t>
          </a:r>
          <a:endParaRPr lang="en-US"/>
        </a:p>
      </dgm:t>
    </dgm:pt>
    <dgm:pt modelId="{ECE76F84-5BF7-45EA-AF71-CD1AD6741582}" type="parTrans" cxnId="{0DA8B902-CDF1-444F-8FF2-746AC555B76E}">
      <dgm:prSet/>
      <dgm:spPr/>
      <dgm:t>
        <a:bodyPr/>
        <a:lstStyle/>
        <a:p>
          <a:endParaRPr lang="en-US"/>
        </a:p>
      </dgm:t>
    </dgm:pt>
    <dgm:pt modelId="{886098D7-27AC-43B6-99A0-3CA4300088A2}" type="sibTrans" cxnId="{0DA8B902-CDF1-444F-8FF2-746AC555B76E}">
      <dgm:prSet/>
      <dgm:spPr/>
      <dgm:t>
        <a:bodyPr/>
        <a:lstStyle/>
        <a:p>
          <a:endParaRPr lang="en-US"/>
        </a:p>
      </dgm:t>
    </dgm:pt>
    <dgm:pt modelId="{CF09B16D-8C58-4B22-B976-DF0CE4E72B3F}">
      <dgm:prSet/>
      <dgm:spPr/>
      <dgm:t>
        <a:bodyPr/>
        <a:lstStyle/>
        <a:p>
          <a:r>
            <a:rPr lang="en-GB"/>
            <a:t>Target participants: care staff, team leaders, managers</a:t>
          </a:r>
          <a:endParaRPr lang="en-US"/>
        </a:p>
      </dgm:t>
    </dgm:pt>
    <dgm:pt modelId="{A712C5C3-DA94-41C7-89F7-DA13084F6316}" type="parTrans" cxnId="{C3A7A80D-0262-4C5C-8FD0-52C8681FEC74}">
      <dgm:prSet/>
      <dgm:spPr/>
      <dgm:t>
        <a:bodyPr/>
        <a:lstStyle/>
        <a:p>
          <a:endParaRPr lang="en-US"/>
        </a:p>
      </dgm:t>
    </dgm:pt>
    <dgm:pt modelId="{F69845A3-D3B8-489D-B94B-4030050A440A}" type="sibTrans" cxnId="{C3A7A80D-0262-4C5C-8FD0-52C8681FEC74}">
      <dgm:prSet/>
      <dgm:spPr/>
      <dgm:t>
        <a:bodyPr/>
        <a:lstStyle/>
        <a:p>
          <a:endParaRPr lang="en-US"/>
        </a:p>
      </dgm:t>
    </dgm:pt>
    <dgm:pt modelId="{94575345-2FA9-4B27-95E6-3566724A755E}">
      <dgm:prSet/>
      <dgm:spPr/>
      <dgm:t>
        <a:bodyPr/>
        <a:lstStyle/>
        <a:p>
          <a:r>
            <a:rPr lang="en-GB"/>
            <a:t>Approx. 15–20 interviews</a:t>
          </a:r>
          <a:endParaRPr lang="en-US"/>
        </a:p>
      </dgm:t>
    </dgm:pt>
    <dgm:pt modelId="{62C07A9C-7AC8-44E3-86E8-DC79E87EF63F}" type="parTrans" cxnId="{0E927D97-A1CA-4A68-8845-653C0D7ED2D6}">
      <dgm:prSet/>
      <dgm:spPr/>
      <dgm:t>
        <a:bodyPr/>
        <a:lstStyle/>
        <a:p>
          <a:endParaRPr lang="en-US"/>
        </a:p>
      </dgm:t>
    </dgm:pt>
    <dgm:pt modelId="{B950CF2A-FC77-4156-8CF8-F0EC703636CF}" type="sibTrans" cxnId="{0E927D97-A1CA-4A68-8845-653C0D7ED2D6}">
      <dgm:prSet/>
      <dgm:spPr/>
      <dgm:t>
        <a:bodyPr/>
        <a:lstStyle/>
        <a:p>
          <a:endParaRPr lang="en-US"/>
        </a:p>
      </dgm:t>
    </dgm:pt>
    <dgm:pt modelId="{3AA9D312-7EFA-461F-A005-16BF360F483D}">
      <dgm:prSet/>
      <dgm:spPr/>
      <dgm:t>
        <a:bodyPr/>
        <a:lstStyle/>
        <a:p>
          <a:r>
            <a:rPr lang="en-GB"/>
            <a:t>Possible document review (e.g. HR policies)</a:t>
          </a:r>
          <a:endParaRPr lang="en-US"/>
        </a:p>
      </dgm:t>
    </dgm:pt>
    <dgm:pt modelId="{8A9F0CBE-98EB-4D26-B5B3-E3F350ADE8D7}" type="parTrans" cxnId="{E4D4C870-880E-48DA-B335-6D321EF05468}">
      <dgm:prSet/>
      <dgm:spPr/>
      <dgm:t>
        <a:bodyPr/>
        <a:lstStyle/>
        <a:p>
          <a:endParaRPr lang="en-US"/>
        </a:p>
      </dgm:t>
    </dgm:pt>
    <dgm:pt modelId="{FFDBF74F-44E1-4977-A544-078BF787346F}" type="sibTrans" cxnId="{E4D4C870-880E-48DA-B335-6D321EF05468}">
      <dgm:prSet/>
      <dgm:spPr/>
      <dgm:t>
        <a:bodyPr/>
        <a:lstStyle/>
        <a:p>
          <a:endParaRPr lang="en-US"/>
        </a:p>
      </dgm:t>
    </dgm:pt>
    <dgm:pt modelId="{CBD9F421-854B-E44E-B84A-E5537FBC722D}" type="pres">
      <dgm:prSet presAssocID="{FBBD1F09-8241-41E9-9018-DE494DBAAB33}" presName="diagram" presStyleCnt="0">
        <dgm:presLayoutVars>
          <dgm:dir/>
          <dgm:resizeHandles val="exact"/>
        </dgm:presLayoutVars>
      </dgm:prSet>
      <dgm:spPr/>
    </dgm:pt>
    <dgm:pt modelId="{5C74AD4F-159E-004E-B3AB-67270863DFAC}" type="pres">
      <dgm:prSet presAssocID="{20FDEB84-C452-4DC1-87A1-068331FDF3C7}" presName="node" presStyleLbl="node1" presStyleIdx="0" presStyleCnt="4">
        <dgm:presLayoutVars>
          <dgm:bulletEnabled val="1"/>
        </dgm:presLayoutVars>
      </dgm:prSet>
      <dgm:spPr/>
    </dgm:pt>
    <dgm:pt modelId="{510EB0C7-E538-FB44-ACB1-AFEC29C63A97}" type="pres">
      <dgm:prSet presAssocID="{886098D7-27AC-43B6-99A0-3CA4300088A2}" presName="sibTrans" presStyleLbl="sibTrans2D1" presStyleIdx="0" presStyleCnt="3"/>
      <dgm:spPr/>
    </dgm:pt>
    <dgm:pt modelId="{14444A12-0EFA-184F-B8BB-ADDFD7C2363D}" type="pres">
      <dgm:prSet presAssocID="{886098D7-27AC-43B6-99A0-3CA4300088A2}" presName="connectorText" presStyleLbl="sibTrans2D1" presStyleIdx="0" presStyleCnt="3"/>
      <dgm:spPr/>
    </dgm:pt>
    <dgm:pt modelId="{E610C10A-CB30-B142-82A8-324EF1CA4E9E}" type="pres">
      <dgm:prSet presAssocID="{CF09B16D-8C58-4B22-B976-DF0CE4E72B3F}" presName="node" presStyleLbl="node1" presStyleIdx="1" presStyleCnt="4">
        <dgm:presLayoutVars>
          <dgm:bulletEnabled val="1"/>
        </dgm:presLayoutVars>
      </dgm:prSet>
      <dgm:spPr/>
    </dgm:pt>
    <dgm:pt modelId="{14052D79-A4AF-3F4D-AAE8-19971769F37F}" type="pres">
      <dgm:prSet presAssocID="{F69845A3-D3B8-489D-B94B-4030050A440A}" presName="sibTrans" presStyleLbl="sibTrans2D1" presStyleIdx="1" presStyleCnt="3"/>
      <dgm:spPr/>
    </dgm:pt>
    <dgm:pt modelId="{53D92BDE-9860-CE49-871C-E7EB36E9E4AF}" type="pres">
      <dgm:prSet presAssocID="{F69845A3-D3B8-489D-B94B-4030050A440A}" presName="connectorText" presStyleLbl="sibTrans2D1" presStyleIdx="1" presStyleCnt="3"/>
      <dgm:spPr/>
    </dgm:pt>
    <dgm:pt modelId="{1DC2751C-15C6-6E49-A164-0F8180565180}" type="pres">
      <dgm:prSet presAssocID="{94575345-2FA9-4B27-95E6-3566724A755E}" presName="node" presStyleLbl="node1" presStyleIdx="2" presStyleCnt="4">
        <dgm:presLayoutVars>
          <dgm:bulletEnabled val="1"/>
        </dgm:presLayoutVars>
      </dgm:prSet>
      <dgm:spPr/>
    </dgm:pt>
    <dgm:pt modelId="{E36B9CC0-1295-E249-885F-B1D898F1E4A6}" type="pres">
      <dgm:prSet presAssocID="{B950CF2A-FC77-4156-8CF8-F0EC703636CF}" presName="sibTrans" presStyleLbl="sibTrans2D1" presStyleIdx="2" presStyleCnt="3"/>
      <dgm:spPr/>
    </dgm:pt>
    <dgm:pt modelId="{E26A79B3-9A8E-2647-869C-2F522058AEF8}" type="pres">
      <dgm:prSet presAssocID="{B950CF2A-FC77-4156-8CF8-F0EC703636CF}" presName="connectorText" presStyleLbl="sibTrans2D1" presStyleIdx="2" presStyleCnt="3"/>
      <dgm:spPr/>
    </dgm:pt>
    <dgm:pt modelId="{C4235D94-8022-C649-BAC6-FADD73E454FC}" type="pres">
      <dgm:prSet presAssocID="{3AA9D312-7EFA-461F-A005-16BF360F483D}" presName="node" presStyleLbl="node1" presStyleIdx="3" presStyleCnt="4">
        <dgm:presLayoutVars>
          <dgm:bulletEnabled val="1"/>
        </dgm:presLayoutVars>
      </dgm:prSet>
      <dgm:spPr/>
    </dgm:pt>
  </dgm:ptLst>
  <dgm:cxnLst>
    <dgm:cxn modelId="{0DA8B902-CDF1-444F-8FF2-746AC555B76E}" srcId="{FBBD1F09-8241-41E9-9018-DE494DBAAB33}" destId="{20FDEB84-C452-4DC1-87A1-068331FDF3C7}" srcOrd="0" destOrd="0" parTransId="{ECE76F84-5BF7-45EA-AF71-CD1AD6741582}" sibTransId="{886098D7-27AC-43B6-99A0-3CA4300088A2}"/>
    <dgm:cxn modelId="{C3A7A80D-0262-4C5C-8FD0-52C8681FEC74}" srcId="{FBBD1F09-8241-41E9-9018-DE494DBAAB33}" destId="{CF09B16D-8C58-4B22-B976-DF0CE4E72B3F}" srcOrd="1" destOrd="0" parTransId="{A712C5C3-DA94-41C7-89F7-DA13084F6316}" sibTransId="{F69845A3-D3B8-489D-B94B-4030050A440A}"/>
    <dgm:cxn modelId="{A7BDAF17-0ED9-8044-BD29-969A6306AA10}" type="presOf" srcId="{F69845A3-D3B8-489D-B94B-4030050A440A}" destId="{14052D79-A4AF-3F4D-AAE8-19971769F37F}" srcOrd="0" destOrd="0" presId="urn:microsoft.com/office/officeart/2005/8/layout/process5"/>
    <dgm:cxn modelId="{DA253722-65D3-F543-862E-7D16414B0FD2}" type="presOf" srcId="{886098D7-27AC-43B6-99A0-3CA4300088A2}" destId="{510EB0C7-E538-FB44-ACB1-AFEC29C63A97}" srcOrd="0" destOrd="0" presId="urn:microsoft.com/office/officeart/2005/8/layout/process5"/>
    <dgm:cxn modelId="{87457425-4E92-034C-B9FD-D9D966D18BA0}" type="presOf" srcId="{B950CF2A-FC77-4156-8CF8-F0EC703636CF}" destId="{E36B9CC0-1295-E249-885F-B1D898F1E4A6}" srcOrd="0" destOrd="0" presId="urn:microsoft.com/office/officeart/2005/8/layout/process5"/>
    <dgm:cxn modelId="{5AD1B32F-7762-5E4B-8AE8-E3F5F88F7A92}" type="presOf" srcId="{94575345-2FA9-4B27-95E6-3566724A755E}" destId="{1DC2751C-15C6-6E49-A164-0F8180565180}" srcOrd="0" destOrd="0" presId="urn:microsoft.com/office/officeart/2005/8/layout/process5"/>
    <dgm:cxn modelId="{7960D953-3188-D74B-8865-CA060EBBD9D6}" type="presOf" srcId="{886098D7-27AC-43B6-99A0-3CA4300088A2}" destId="{14444A12-0EFA-184F-B8BB-ADDFD7C2363D}" srcOrd="1" destOrd="0" presId="urn:microsoft.com/office/officeart/2005/8/layout/process5"/>
    <dgm:cxn modelId="{20CE7655-8721-5042-A8F2-E1795F377269}" type="presOf" srcId="{CF09B16D-8C58-4B22-B976-DF0CE4E72B3F}" destId="{E610C10A-CB30-B142-82A8-324EF1CA4E9E}" srcOrd="0" destOrd="0" presId="urn:microsoft.com/office/officeart/2005/8/layout/process5"/>
    <dgm:cxn modelId="{18BEEA5B-71C0-3B43-81F4-CB0FB7C029C5}" type="presOf" srcId="{20FDEB84-C452-4DC1-87A1-068331FDF3C7}" destId="{5C74AD4F-159E-004E-B3AB-67270863DFAC}" srcOrd="0" destOrd="0" presId="urn:microsoft.com/office/officeart/2005/8/layout/process5"/>
    <dgm:cxn modelId="{2162B963-E5F0-514B-B4F3-121F708B3580}" type="presOf" srcId="{FBBD1F09-8241-41E9-9018-DE494DBAAB33}" destId="{CBD9F421-854B-E44E-B84A-E5537FBC722D}" srcOrd="0" destOrd="0" presId="urn:microsoft.com/office/officeart/2005/8/layout/process5"/>
    <dgm:cxn modelId="{E4D4C870-880E-48DA-B335-6D321EF05468}" srcId="{FBBD1F09-8241-41E9-9018-DE494DBAAB33}" destId="{3AA9D312-7EFA-461F-A005-16BF360F483D}" srcOrd="3" destOrd="0" parTransId="{8A9F0CBE-98EB-4D26-B5B3-E3F350ADE8D7}" sibTransId="{FFDBF74F-44E1-4977-A544-078BF787346F}"/>
    <dgm:cxn modelId="{60955272-8F24-CC40-BF4B-DCBDFC179366}" type="presOf" srcId="{B950CF2A-FC77-4156-8CF8-F0EC703636CF}" destId="{E26A79B3-9A8E-2647-869C-2F522058AEF8}" srcOrd="1" destOrd="0" presId="urn:microsoft.com/office/officeart/2005/8/layout/process5"/>
    <dgm:cxn modelId="{0E927D97-A1CA-4A68-8845-653C0D7ED2D6}" srcId="{FBBD1F09-8241-41E9-9018-DE494DBAAB33}" destId="{94575345-2FA9-4B27-95E6-3566724A755E}" srcOrd="2" destOrd="0" parTransId="{62C07A9C-7AC8-44E3-86E8-DC79E87EF63F}" sibTransId="{B950CF2A-FC77-4156-8CF8-F0EC703636CF}"/>
    <dgm:cxn modelId="{CD12809B-60B6-3940-AAA8-56329B2EA6F9}" type="presOf" srcId="{3AA9D312-7EFA-461F-A005-16BF360F483D}" destId="{C4235D94-8022-C649-BAC6-FADD73E454FC}" srcOrd="0" destOrd="0" presId="urn:microsoft.com/office/officeart/2005/8/layout/process5"/>
    <dgm:cxn modelId="{641F15B1-428B-2441-80D2-94683E93A74D}" type="presOf" srcId="{F69845A3-D3B8-489D-B94B-4030050A440A}" destId="{53D92BDE-9860-CE49-871C-E7EB36E9E4AF}" srcOrd="1" destOrd="0" presId="urn:microsoft.com/office/officeart/2005/8/layout/process5"/>
    <dgm:cxn modelId="{34F503DB-AD1B-1A4C-B2D2-E0AA1D940A26}" type="presParOf" srcId="{CBD9F421-854B-E44E-B84A-E5537FBC722D}" destId="{5C74AD4F-159E-004E-B3AB-67270863DFAC}" srcOrd="0" destOrd="0" presId="urn:microsoft.com/office/officeart/2005/8/layout/process5"/>
    <dgm:cxn modelId="{A91ADD48-B749-7F4D-82DA-3E335B06707F}" type="presParOf" srcId="{CBD9F421-854B-E44E-B84A-E5537FBC722D}" destId="{510EB0C7-E538-FB44-ACB1-AFEC29C63A97}" srcOrd="1" destOrd="0" presId="urn:microsoft.com/office/officeart/2005/8/layout/process5"/>
    <dgm:cxn modelId="{D0263367-C242-3448-876A-5CBD214A3EE5}" type="presParOf" srcId="{510EB0C7-E538-FB44-ACB1-AFEC29C63A97}" destId="{14444A12-0EFA-184F-B8BB-ADDFD7C2363D}" srcOrd="0" destOrd="0" presId="urn:microsoft.com/office/officeart/2005/8/layout/process5"/>
    <dgm:cxn modelId="{9437758F-57CF-EE47-A7BB-5701CCC623A4}" type="presParOf" srcId="{CBD9F421-854B-E44E-B84A-E5537FBC722D}" destId="{E610C10A-CB30-B142-82A8-324EF1CA4E9E}" srcOrd="2" destOrd="0" presId="urn:microsoft.com/office/officeart/2005/8/layout/process5"/>
    <dgm:cxn modelId="{75C46932-BB9E-0042-BB4C-56DB117B501B}" type="presParOf" srcId="{CBD9F421-854B-E44E-B84A-E5537FBC722D}" destId="{14052D79-A4AF-3F4D-AAE8-19971769F37F}" srcOrd="3" destOrd="0" presId="urn:microsoft.com/office/officeart/2005/8/layout/process5"/>
    <dgm:cxn modelId="{1D2233DE-5E59-9D4F-90B5-12B4F1AB2862}" type="presParOf" srcId="{14052D79-A4AF-3F4D-AAE8-19971769F37F}" destId="{53D92BDE-9860-CE49-871C-E7EB36E9E4AF}" srcOrd="0" destOrd="0" presId="urn:microsoft.com/office/officeart/2005/8/layout/process5"/>
    <dgm:cxn modelId="{1F28E49A-5948-D244-87DA-E15A242947A2}" type="presParOf" srcId="{CBD9F421-854B-E44E-B84A-E5537FBC722D}" destId="{1DC2751C-15C6-6E49-A164-0F8180565180}" srcOrd="4" destOrd="0" presId="urn:microsoft.com/office/officeart/2005/8/layout/process5"/>
    <dgm:cxn modelId="{DB573D5E-28FB-C147-865F-F79A2DD9CE56}" type="presParOf" srcId="{CBD9F421-854B-E44E-B84A-E5537FBC722D}" destId="{E36B9CC0-1295-E249-885F-B1D898F1E4A6}" srcOrd="5" destOrd="0" presId="urn:microsoft.com/office/officeart/2005/8/layout/process5"/>
    <dgm:cxn modelId="{6A62FF2D-30A5-E942-AB98-BDBEBEFD9CB6}" type="presParOf" srcId="{E36B9CC0-1295-E249-885F-B1D898F1E4A6}" destId="{E26A79B3-9A8E-2647-869C-2F522058AEF8}" srcOrd="0" destOrd="0" presId="urn:microsoft.com/office/officeart/2005/8/layout/process5"/>
    <dgm:cxn modelId="{FD7616E9-4889-C24E-8A08-B1FC99AD4328}" type="presParOf" srcId="{CBD9F421-854B-E44E-B84A-E5537FBC722D}" destId="{C4235D94-8022-C649-BAC6-FADD73E454FC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5CACC09-E4EE-4170-B064-9DF79048E915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2B0D173-676E-41AC-B2E4-5E49F5172DB0}">
      <dgm:prSet/>
      <dgm:spPr/>
      <dgm:t>
        <a:bodyPr/>
        <a:lstStyle/>
        <a:p>
          <a:r>
            <a:rPr lang="en-GB"/>
            <a:t>Informed consent and right to withdraw</a:t>
          </a:r>
          <a:endParaRPr lang="en-US"/>
        </a:p>
      </dgm:t>
    </dgm:pt>
    <dgm:pt modelId="{5792B62F-E0DE-4B1B-A20D-9DA43CCBA5B2}" type="parTrans" cxnId="{17AFD249-A24A-436F-80CA-3CC2A53CB96E}">
      <dgm:prSet/>
      <dgm:spPr/>
      <dgm:t>
        <a:bodyPr/>
        <a:lstStyle/>
        <a:p>
          <a:endParaRPr lang="en-US"/>
        </a:p>
      </dgm:t>
    </dgm:pt>
    <dgm:pt modelId="{C89FED38-036E-4A10-8FE5-817ABD417D26}" type="sibTrans" cxnId="{17AFD249-A24A-436F-80CA-3CC2A53CB96E}">
      <dgm:prSet/>
      <dgm:spPr/>
      <dgm:t>
        <a:bodyPr/>
        <a:lstStyle/>
        <a:p>
          <a:endParaRPr lang="en-US"/>
        </a:p>
      </dgm:t>
    </dgm:pt>
    <dgm:pt modelId="{514AF54B-ADC0-466C-BAAC-A4259AF0C026}">
      <dgm:prSet/>
      <dgm:spPr/>
      <dgm:t>
        <a:bodyPr/>
        <a:lstStyle/>
        <a:p>
          <a:r>
            <a:rPr lang="en-GB"/>
            <a:t>Anonymity and data security</a:t>
          </a:r>
          <a:endParaRPr lang="en-US"/>
        </a:p>
      </dgm:t>
    </dgm:pt>
    <dgm:pt modelId="{C31B9814-F32B-4574-950F-ADC68864A74F}" type="parTrans" cxnId="{919E6978-BA90-442F-9FBD-F30123A872D0}">
      <dgm:prSet/>
      <dgm:spPr/>
      <dgm:t>
        <a:bodyPr/>
        <a:lstStyle/>
        <a:p>
          <a:endParaRPr lang="en-US"/>
        </a:p>
      </dgm:t>
    </dgm:pt>
    <dgm:pt modelId="{6F5EADCB-71B2-4617-9E8C-2BED64AE5F84}" type="sibTrans" cxnId="{919E6978-BA90-442F-9FBD-F30123A872D0}">
      <dgm:prSet/>
      <dgm:spPr/>
      <dgm:t>
        <a:bodyPr/>
        <a:lstStyle/>
        <a:p>
          <a:endParaRPr lang="en-US"/>
        </a:p>
      </dgm:t>
    </dgm:pt>
    <dgm:pt modelId="{8D89A074-1ED3-4755-A130-ACC66E9A6504}">
      <dgm:prSet/>
      <dgm:spPr/>
      <dgm:t>
        <a:bodyPr/>
        <a:lstStyle/>
        <a:p>
          <a:r>
            <a:rPr lang="en-GB"/>
            <a:t>Managing distress in interviews</a:t>
          </a:r>
          <a:endParaRPr lang="en-US"/>
        </a:p>
      </dgm:t>
    </dgm:pt>
    <dgm:pt modelId="{ADAFA680-769D-439B-B14D-A0A1A4A23C20}" type="parTrans" cxnId="{9B3A0C9E-0D56-4DB7-A62A-A2ED64F28EE9}">
      <dgm:prSet/>
      <dgm:spPr/>
      <dgm:t>
        <a:bodyPr/>
        <a:lstStyle/>
        <a:p>
          <a:endParaRPr lang="en-US"/>
        </a:p>
      </dgm:t>
    </dgm:pt>
    <dgm:pt modelId="{9D367A3B-C304-415F-BAD8-107B2AAB8B10}" type="sibTrans" cxnId="{9B3A0C9E-0D56-4DB7-A62A-A2ED64F28EE9}">
      <dgm:prSet/>
      <dgm:spPr/>
      <dgm:t>
        <a:bodyPr/>
        <a:lstStyle/>
        <a:p>
          <a:endParaRPr lang="en-US"/>
        </a:p>
      </dgm:t>
    </dgm:pt>
    <dgm:pt modelId="{742CA108-4376-4B96-B88D-DD49F981D124}">
      <dgm:prSet/>
      <dgm:spPr/>
      <dgm:t>
        <a:bodyPr/>
        <a:lstStyle/>
        <a:p>
          <a:r>
            <a:rPr lang="en-GB"/>
            <a:t>Voluntariness and avoiding coercion</a:t>
          </a:r>
          <a:endParaRPr lang="en-US"/>
        </a:p>
      </dgm:t>
    </dgm:pt>
    <dgm:pt modelId="{99DB7F2F-C9A6-46ED-8FE1-388B903E1673}" type="parTrans" cxnId="{BFFD2772-9ADF-4956-B77F-91A1E3B3D7D9}">
      <dgm:prSet/>
      <dgm:spPr/>
      <dgm:t>
        <a:bodyPr/>
        <a:lstStyle/>
        <a:p>
          <a:endParaRPr lang="en-US"/>
        </a:p>
      </dgm:t>
    </dgm:pt>
    <dgm:pt modelId="{6AE40A9D-1D45-484C-BA66-3A24F36A8AC3}" type="sibTrans" cxnId="{BFFD2772-9ADF-4956-B77F-91A1E3B3D7D9}">
      <dgm:prSet/>
      <dgm:spPr/>
      <dgm:t>
        <a:bodyPr/>
        <a:lstStyle/>
        <a:p>
          <a:endParaRPr lang="en-US"/>
        </a:p>
      </dgm:t>
    </dgm:pt>
    <dgm:pt modelId="{3C9360D1-3978-8B48-A73E-D506B416EE87}" type="pres">
      <dgm:prSet presAssocID="{15CACC09-E4EE-4170-B064-9DF79048E915}" presName="outerComposite" presStyleCnt="0">
        <dgm:presLayoutVars>
          <dgm:chMax val="5"/>
          <dgm:dir/>
          <dgm:resizeHandles val="exact"/>
        </dgm:presLayoutVars>
      </dgm:prSet>
      <dgm:spPr/>
    </dgm:pt>
    <dgm:pt modelId="{909551BC-A3D2-AF46-A761-3E3BED5EDC2D}" type="pres">
      <dgm:prSet presAssocID="{15CACC09-E4EE-4170-B064-9DF79048E915}" presName="dummyMaxCanvas" presStyleCnt="0">
        <dgm:presLayoutVars/>
      </dgm:prSet>
      <dgm:spPr/>
    </dgm:pt>
    <dgm:pt modelId="{13B16B07-B43B-0E46-BDD6-0634ED5D6069}" type="pres">
      <dgm:prSet presAssocID="{15CACC09-E4EE-4170-B064-9DF79048E915}" presName="FourNodes_1" presStyleLbl="node1" presStyleIdx="0" presStyleCnt="4">
        <dgm:presLayoutVars>
          <dgm:bulletEnabled val="1"/>
        </dgm:presLayoutVars>
      </dgm:prSet>
      <dgm:spPr/>
    </dgm:pt>
    <dgm:pt modelId="{887A7D83-BA5F-7848-9619-AFC290CED2AE}" type="pres">
      <dgm:prSet presAssocID="{15CACC09-E4EE-4170-B064-9DF79048E915}" presName="FourNodes_2" presStyleLbl="node1" presStyleIdx="1" presStyleCnt="4">
        <dgm:presLayoutVars>
          <dgm:bulletEnabled val="1"/>
        </dgm:presLayoutVars>
      </dgm:prSet>
      <dgm:spPr/>
    </dgm:pt>
    <dgm:pt modelId="{AA602A22-9497-D148-BDA6-8B673205076A}" type="pres">
      <dgm:prSet presAssocID="{15CACC09-E4EE-4170-B064-9DF79048E915}" presName="FourNodes_3" presStyleLbl="node1" presStyleIdx="2" presStyleCnt="4">
        <dgm:presLayoutVars>
          <dgm:bulletEnabled val="1"/>
        </dgm:presLayoutVars>
      </dgm:prSet>
      <dgm:spPr/>
    </dgm:pt>
    <dgm:pt modelId="{55887907-1913-EB4A-8F06-2AA99EBCCBEC}" type="pres">
      <dgm:prSet presAssocID="{15CACC09-E4EE-4170-B064-9DF79048E915}" presName="FourNodes_4" presStyleLbl="node1" presStyleIdx="3" presStyleCnt="4">
        <dgm:presLayoutVars>
          <dgm:bulletEnabled val="1"/>
        </dgm:presLayoutVars>
      </dgm:prSet>
      <dgm:spPr/>
    </dgm:pt>
    <dgm:pt modelId="{EFAAA7C7-1098-0142-A37B-1FEC4424EF04}" type="pres">
      <dgm:prSet presAssocID="{15CACC09-E4EE-4170-B064-9DF79048E915}" presName="FourConn_1-2" presStyleLbl="fgAccFollowNode1" presStyleIdx="0" presStyleCnt="3">
        <dgm:presLayoutVars>
          <dgm:bulletEnabled val="1"/>
        </dgm:presLayoutVars>
      </dgm:prSet>
      <dgm:spPr/>
    </dgm:pt>
    <dgm:pt modelId="{A159A981-C3C2-CC4A-BE34-E67C5CC42B85}" type="pres">
      <dgm:prSet presAssocID="{15CACC09-E4EE-4170-B064-9DF79048E915}" presName="FourConn_2-3" presStyleLbl="fgAccFollowNode1" presStyleIdx="1" presStyleCnt="3">
        <dgm:presLayoutVars>
          <dgm:bulletEnabled val="1"/>
        </dgm:presLayoutVars>
      </dgm:prSet>
      <dgm:spPr/>
    </dgm:pt>
    <dgm:pt modelId="{670CE076-976B-DF44-8BE8-3824F4D106B8}" type="pres">
      <dgm:prSet presAssocID="{15CACC09-E4EE-4170-B064-9DF79048E915}" presName="FourConn_3-4" presStyleLbl="fgAccFollowNode1" presStyleIdx="2" presStyleCnt="3">
        <dgm:presLayoutVars>
          <dgm:bulletEnabled val="1"/>
        </dgm:presLayoutVars>
      </dgm:prSet>
      <dgm:spPr/>
    </dgm:pt>
    <dgm:pt modelId="{30D21A1F-C580-EE4E-90EC-7E6A0F9889B9}" type="pres">
      <dgm:prSet presAssocID="{15CACC09-E4EE-4170-B064-9DF79048E915}" presName="FourNodes_1_text" presStyleLbl="node1" presStyleIdx="3" presStyleCnt="4">
        <dgm:presLayoutVars>
          <dgm:bulletEnabled val="1"/>
        </dgm:presLayoutVars>
      </dgm:prSet>
      <dgm:spPr/>
    </dgm:pt>
    <dgm:pt modelId="{95D0B347-A2D5-3A46-B30D-52ACC0D7EF24}" type="pres">
      <dgm:prSet presAssocID="{15CACC09-E4EE-4170-B064-9DF79048E915}" presName="FourNodes_2_text" presStyleLbl="node1" presStyleIdx="3" presStyleCnt="4">
        <dgm:presLayoutVars>
          <dgm:bulletEnabled val="1"/>
        </dgm:presLayoutVars>
      </dgm:prSet>
      <dgm:spPr/>
    </dgm:pt>
    <dgm:pt modelId="{D8B02356-40D5-DE48-B703-0F0FBFCAD0D2}" type="pres">
      <dgm:prSet presAssocID="{15CACC09-E4EE-4170-B064-9DF79048E915}" presName="FourNodes_3_text" presStyleLbl="node1" presStyleIdx="3" presStyleCnt="4">
        <dgm:presLayoutVars>
          <dgm:bulletEnabled val="1"/>
        </dgm:presLayoutVars>
      </dgm:prSet>
      <dgm:spPr/>
    </dgm:pt>
    <dgm:pt modelId="{0D0CE89E-F618-7F46-949D-59AFCD7C0196}" type="pres">
      <dgm:prSet presAssocID="{15CACC09-E4EE-4170-B064-9DF79048E91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8459C923-BE18-9746-B2C9-9F95C9FB78AC}" type="presOf" srcId="{8D89A074-1ED3-4755-A130-ACC66E9A6504}" destId="{AA602A22-9497-D148-BDA6-8B673205076A}" srcOrd="0" destOrd="0" presId="urn:microsoft.com/office/officeart/2005/8/layout/vProcess5"/>
    <dgm:cxn modelId="{DBBB9829-0B58-7F40-8911-AB1034FB6028}" type="presOf" srcId="{6F5EADCB-71B2-4617-9E8C-2BED64AE5F84}" destId="{A159A981-C3C2-CC4A-BE34-E67C5CC42B85}" srcOrd="0" destOrd="0" presId="urn:microsoft.com/office/officeart/2005/8/layout/vProcess5"/>
    <dgm:cxn modelId="{E2264238-85B6-F64D-AB8D-013228E0DF05}" type="presOf" srcId="{742CA108-4376-4B96-B88D-DD49F981D124}" destId="{55887907-1913-EB4A-8F06-2AA99EBCCBEC}" srcOrd="0" destOrd="0" presId="urn:microsoft.com/office/officeart/2005/8/layout/vProcess5"/>
    <dgm:cxn modelId="{17AFD249-A24A-436F-80CA-3CC2A53CB96E}" srcId="{15CACC09-E4EE-4170-B064-9DF79048E915}" destId="{72B0D173-676E-41AC-B2E4-5E49F5172DB0}" srcOrd="0" destOrd="0" parTransId="{5792B62F-E0DE-4B1B-A20D-9DA43CCBA5B2}" sibTransId="{C89FED38-036E-4A10-8FE5-817ABD417D26}"/>
    <dgm:cxn modelId="{7B9A934C-E063-E747-930A-25767C7EB7F5}" type="presOf" srcId="{15CACC09-E4EE-4170-B064-9DF79048E915}" destId="{3C9360D1-3978-8B48-A73E-D506B416EE87}" srcOrd="0" destOrd="0" presId="urn:microsoft.com/office/officeart/2005/8/layout/vProcess5"/>
    <dgm:cxn modelId="{6D431252-7562-124B-84F9-F2869A9FAC9C}" type="presOf" srcId="{72B0D173-676E-41AC-B2E4-5E49F5172DB0}" destId="{30D21A1F-C580-EE4E-90EC-7E6A0F9889B9}" srcOrd="1" destOrd="0" presId="urn:microsoft.com/office/officeart/2005/8/layout/vProcess5"/>
    <dgm:cxn modelId="{63DBAD61-BCB3-A147-872E-3C95B98E0293}" type="presOf" srcId="{9D367A3B-C304-415F-BAD8-107B2AAB8B10}" destId="{670CE076-976B-DF44-8BE8-3824F4D106B8}" srcOrd="0" destOrd="0" presId="urn:microsoft.com/office/officeart/2005/8/layout/vProcess5"/>
    <dgm:cxn modelId="{BFFD2772-9ADF-4956-B77F-91A1E3B3D7D9}" srcId="{15CACC09-E4EE-4170-B064-9DF79048E915}" destId="{742CA108-4376-4B96-B88D-DD49F981D124}" srcOrd="3" destOrd="0" parTransId="{99DB7F2F-C9A6-46ED-8FE1-388B903E1673}" sibTransId="{6AE40A9D-1D45-484C-BA66-3A24F36A8AC3}"/>
    <dgm:cxn modelId="{C33B3672-2713-FF47-923E-06EA767FB429}" type="presOf" srcId="{8D89A074-1ED3-4755-A130-ACC66E9A6504}" destId="{D8B02356-40D5-DE48-B703-0F0FBFCAD0D2}" srcOrd="1" destOrd="0" presId="urn:microsoft.com/office/officeart/2005/8/layout/vProcess5"/>
    <dgm:cxn modelId="{919E6978-BA90-442F-9FBD-F30123A872D0}" srcId="{15CACC09-E4EE-4170-B064-9DF79048E915}" destId="{514AF54B-ADC0-466C-BAAC-A4259AF0C026}" srcOrd="1" destOrd="0" parTransId="{C31B9814-F32B-4574-950F-ADC68864A74F}" sibTransId="{6F5EADCB-71B2-4617-9E8C-2BED64AE5F84}"/>
    <dgm:cxn modelId="{BD4CF099-1F70-A144-8539-8CC759E5F5EC}" type="presOf" srcId="{514AF54B-ADC0-466C-BAAC-A4259AF0C026}" destId="{95D0B347-A2D5-3A46-B30D-52ACC0D7EF24}" srcOrd="1" destOrd="0" presId="urn:microsoft.com/office/officeart/2005/8/layout/vProcess5"/>
    <dgm:cxn modelId="{9B3A0C9E-0D56-4DB7-A62A-A2ED64F28EE9}" srcId="{15CACC09-E4EE-4170-B064-9DF79048E915}" destId="{8D89A074-1ED3-4755-A130-ACC66E9A6504}" srcOrd="2" destOrd="0" parTransId="{ADAFA680-769D-439B-B14D-A0A1A4A23C20}" sibTransId="{9D367A3B-C304-415F-BAD8-107B2AAB8B10}"/>
    <dgm:cxn modelId="{01F6A8B1-405C-EA43-A9A9-933EB0CCD58F}" type="presOf" srcId="{514AF54B-ADC0-466C-BAAC-A4259AF0C026}" destId="{887A7D83-BA5F-7848-9619-AFC290CED2AE}" srcOrd="0" destOrd="0" presId="urn:microsoft.com/office/officeart/2005/8/layout/vProcess5"/>
    <dgm:cxn modelId="{83DA19D1-C9AE-5241-8B4B-8AA095A6B2AF}" type="presOf" srcId="{742CA108-4376-4B96-B88D-DD49F981D124}" destId="{0D0CE89E-F618-7F46-949D-59AFCD7C0196}" srcOrd="1" destOrd="0" presId="urn:microsoft.com/office/officeart/2005/8/layout/vProcess5"/>
    <dgm:cxn modelId="{F4E2A6E4-6634-424B-B207-B5AA103A01EE}" type="presOf" srcId="{72B0D173-676E-41AC-B2E4-5E49F5172DB0}" destId="{13B16B07-B43B-0E46-BDD6-0634ED5D6069}" srcOrd="0" destOrd="0" presId="urn:microsoft.com/office/officeart/2005/8/layout/vProcess5"/>
    <dgm:cxn modelId="{951B8FFC-80C1-5A4D-A72F-8DFDD1D04FC1}" type="presOf" srcId="{C89FED38-036E-4A10-8FE5-817ABD417D26}" destId="{EFAAA7C7-1098-0142-A37B-1FEC4424EF04}" srcOrd="0" destOrd="0" presId="urn:microsoft.com/office/officeart/2005/8/layout/vProcess5"/>
    <dgm:cxn modelId="{C9E7E4E6-001C-F249-81A3-1051484217CC}" type="presParOf" srcId="{3C9360D1-3978-8B48-A73E-D506B416EE87}" destId="{909551BC-A3D2-AF46-A761-3E3BED5EDC2D}" srcOrd="0" destOrd="0" presId="urn:microsoft.com/office/officeart/2005/8/layout/vProcess5"/>
    <dgm:cxn modelId="{587695D0-C1C3-6B43-B39F-16C465496867}" type="presParOf" srcId="{3C9360D1-3978-8B48-A73E-D506B416EE87}" destId="{13B16B07-B43B-0E46-BDD6-0634ED5D6069}" srcOrd="1" destOrd="0" presId="urn:microsoft.com/office/officeart/2005/8/layout/vProcess5"/>
    <dgm:cxn modelId="{8504A9A4-3425-1E48-A9BC-E9AA32E10949}" type="presParOf" srcId="{3C9360D1-3978-8B48-A73E-D506B416EE87}" destId="{887A7D83-BA5F-7848-9619-AFC290CED2AE}" srcOrd="2" destOrd="0" presId="urn:microsoft.com/office/officeart/2005/8/layout/vProcess5"/>
    <dgm:cxn modelId="{72D504B2-AC16-4E4A-89A9-320C7E340EEC}" type="presParOf" srcId="{3C9360D1-3978-8B48-A73E-D506B416EE87}" destId="{AA602A22-9497-D148-BDA6-8B673205076A}" srcOrd="3" destOrd="0" presId="urn:microsoft.com/office/officeart/2005/8/layout/vProcess5"/>
    <dgm:cxn modelId="{AD957808-743A-DE46-BF73-09C9AF1D01CD}" type="presParOf" srcId="{3C9360D1-3978-8B48-A73E-D506B416EE87}" destId="{55887907-1913-EB4A-8F06-2AA99EBCCBEC}" srcOrd="4" destOrd="0" presId="urn:microsoft.com/office/officeart/2005/8/layout/vProcess5"/>
    <dgm:cxn modelId="{795F0E9D-BA5F-E845-8C09-021B77B9A3F6}" type="presParOf" srcId="{3C9360D1-3978-8B48-A73E-D506B416EE87}" destId="{EFAAA7C7-1098-0142-A37B-1FEC4424EF04}" srcOrd="5" destOrd="0" presId="urn:microsoft.com/office/officeart/2005/8/layout/vProcess5"/>
    <dgm:cxn modelId="{2450D46A-422F-8140-937A-79ABD7A5AB74}" type="presParOf" srcId="{3C9360D1-3978-8B48-A73E-D506B416EE87}" destId="{A159A981-C3C2-CC4A-BE34-E67C5CC42B85}" srcOrd="6" destOrd="0" presId="urn:microsoft.com/office/officeart/2005/8/layout/vProcess5"/>
    <dgm:cxn modelId="{3882A4B2-0D33-4948-A0B2-1A3649F968A6}" type="presParOf" srcId="{3C9360D1-3978-8B48-A73E-D506B416EE87}" destId="{670CE076-976B-DF44-8BE8-3824F4D106B8}" srcOrd="7" destOrd="0" presId="urn:microsoft.com/office/officeart/2005/8/layout/vProcess5"/>
    <dgm:cxn modelId="{E87B8D9E-C830-034C-A3F5-54F0D71E88B1}" type="presParOf" srcId="{3C9360D1-3978-8B48-A73E-D506B416EE87}" destId="{30D21A1F-C580-EE4E-90EC-7E6A0F9889B9}" srcOrd="8" destOrd="0" presId="urn:microsoft.com/office/officeart/2005/8/layout/vProcess5"/>
    <dgm:cxn modelId="{50E9F5C4-91A0-C94D-9397-4601265BAF09}" type="presParOf" srcId="{3C9360D1-3978-8B48-A73E-D506B416EE87}" destId="{95D0B347-A2D5-3A46-B30D-52ACC0D7EF24}" srcOrd="9" destOrd="0" presId="urn:microsoft.com/office/officeart/2005/8/layout/vProcess5"/>
    <dgm:cxn modelId="{A479C364-2968-D04F-9BFA-AECF6BF4A012}" type="presParOf" srcId="{3C9360D1-3978-8B48-A73E-D506B416EE87}" destId="{D8B02356-40D5-DE48-B703-0F0FBFCAD0D2}" srcOrd="10" destOrd="0" presId="urn:microsoft.com/office/officeart/2005/8/layout/vProcess5"/>
    <dgm:cxn modelId="{D8593655-7EB0-B64C-9205-2AB385015F69}" type="presParOf" srcId="{3C9360D1-3978-8B48-A73E-D506B416EE87}" destId="{0D0CE89E-F618-7F46-949D-59AFCD7C019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C3A45E0-ADDD-4807-9DE7-E75A164E93D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6F0AF30-13F1-46A2-833F-F923C5B462D2}">
      <dgm:prSet/>
      <dgm:spPr/>
      <dgm:t>
        <a:bodyPr/>
        <a:lstStyle/>
        <a:p>
          <a:pPr>
            <a:defRPr cap="all"/>
          </a:pPr>
          <a:r>
            <a:rPr lang="en-GB"/>
            <a:t>Access to care homes</a:t>
          </a:r>
          <a:endParaRPr lang="en-US"/>
        </a:p>
      </dgm:t>
    </dgm:pt>
    <dgm:pt modelId="{F7131F99-4CCA-43EA-9ADD-3EFA5C8DA8CA}" type="parTrans" cxnId="{E2835F07-2440-4CBD-84BC-68B10BF4F63D}">
      <dgm:prSet/>
      <dgm:spPr/>
      <dgm:t>
        <a:bodyPr/>
        <a:lstStyle/>
        <a:p>
          <a:endParaRPr lang="en-US"/>
        </a:p>
      </dgm:t>
    </dgm:pt>
    <dgm:pt modelId="{2E07711F-25B5-402F-B509-A4564FAB8B35}" type="sibTrans" cxnId="{E2835F07-2440-4CBD-84BC-68B10BF4F63D}">
      <dgm:prSet/>
      <dgm:spPr/>
      <dgm:t>
        <a:bodyPr/>
        <a:lstStyle/>
        <a:p>
          <a:endParaRPr lang="en-US"/>
        </a:p>
      </dgm:t>
    </dgm:pt>
    <dgm:pt modelId="{A1378880-F79F-4512-A943-663BC8D4F4D2}">
      <dgm:prSet/>
      <dgm:spPr/>
      <dgm:t>
        <a:bodyPr/>
        <a:lstStyle/>
        <a:p>
          <a:pPr>
            <a:defRPr cap="all"/>
          </a:pPr>
          <a:r>
            <a:rPr lang="en-GB"/>
            <a:t>Time constraints</a:t>
          </a:r>
          <a:endParaRPr lang="en-US"/>
        </a:p>
      </dgm:t>
    </dgm:pt>
    <dgm:pt modelId="{F6013422-D3FF-47C4-A619-C5F4FE68EA48}" type="parTrans" cxnId="{60B08CC0-BD52-4305-9E2B-96A6F5D98DE4}">
      <dgm:prSet/>
      <dgm:spPr/>
      <dgm:t>
        <a:bodyPr/>
        <a:lstStyle/>
        <a:p>
          <a:endParaRPr lang="en-US"/>
        </a:p>
      </dgm:t>
    </dgm:pt>
    <dgm:pt modelId="{B3AB47DE-4092-4594-8A7C-B3792CE25735}" type="sibTrans" cxnId="{60B08CC0-BD52-4305-9E2B-96A6F5D98DE4}">
      <dgm:prSet/>
      <dgm:spPr/>
      <dgm:t>
        <a:bodyPr/>
        <a:lstStyle/>
        <a:p>
          <a:endParaRPr lang="en-US"/>
        </a:p>
      </dgm:t>
    </dgm:pt>
    <dgm:pt modelId="{E753291F-7253-4733-884D-CAD17F66E134}">
      <dgm:prSet/>
      <dgm:spPr/>
      <dgm:t>
        <a:bodyPr/>
        <a:lstStyle/>
        <a:p>
          <a:pPr>
            <a:defRPr cap="all"/>
          </a:pPr>
          <a:r>
            <a:rPr lang="en-GB"/>
            <a:t>Staff availability (shift work)</a:t>
          </a:r>
          <a:endParaRPr lang="en-US"/>
        </a:p>
      </dgm:t>
    </dgm:pt>
    <dgm:pt modelId="{8D5777E3-5065-4B02-9E6A-639BB65FE8C4}" type="parTrans" cxnId="{905253AF-E6FC-4660-8F82-F7593E50B446}">
      <dgm:prSet/>
      <dgm:spPr/>
      <dgm:t>
        <a:bodyPr/>
        <a:lstStyle/>
        <a:p>
          <a:endParaRPr lang="en-US"/>
        </a:p>
      </dgm:t>
    </dgm:pt>
    <dgm:pt modelId="{03BB3FB7-A52D-4152-8A35-53191E995322}" type="sibTrans" cxnId="{905253AF-E6FC-4660-8F82-F7593E50B446}">
      <dgm:prSet/>
      <dgm:spPr/>
      <dgm:t>
        <a:bodyPr/>
        <a:lstStyle/>
        <a:p>
          <a:endParaRPr lang="en-US"/>
        </a:p>
      </dgm:t>
    </dgm:pt>
    <dgm:pt modelId="{B678063D-CC31-4D31-B4E0-F8F12552D023}">
      <dgm:prSet/>
      <dgm:spPr/>
      <dgm:t>
        <a:bodyPr/>
        <a:lstStyle/>
        <a:p>
          <a:pPr>
            <a:defRPr cap="all"/>
          </a:pPr>
          <a:r>
            <a:rPr lang="en-GB"/>
            <a:t>Maintaining neutrality and avoiding bias</a:t>
          </a:r>
          <a:endParaRPr lang="en-US"/>
        </a:p>
      </dgm:t>
    </dgm:pt>
    <dgm:pt modelId="{F08B8FE4-91F5-446C-81B5-B9C168B2C472}" type="parTrans" cxnId="{2712F01E-430C-4898-9219-9DC5C67B872C}">
      <dgm:prSet/>
      <dgm:spPr/>
      <dgm:t>
        <a:bodyPr/>
        <a:lstStyle/>
        <a:p>
          <a:endParaRPr lang="en-US"/>
        </a:p>
      </dgm:t>
    </dgm:pt>
    <dgm:pt modelId="{35A4CFDA-CE74-4967-9520-166195069B4C}" type="sibTrans" cxnId="{2712F01E-430C-4898-9219-9DC5C67B872C}">
      <dgm:prSet/>
      <dgm:spPr/>
      <dgm:t>
        <a:bodyPr/>
        <a:lstStyle/>
        <a:p>
          <a:endParaRPr lang="en-US"/>
        </a:p>
      </dgm:t>
    </dgm:pt>
    <dgm:pt modelId="{1E6EAB12-4F17-497F-BD8C-06176567F3A8}" type="pres">
      <dgm:prSet presAssocID="{8C3A45E0-ADDD-4807-9DE7-E75A164E93DF}" presName="root" presStyleCnt="0">
        <dgm:presLayoutVars>
          <dgm:dir/>
          <dgm:resizeHandles val="exact"/>
        </dgm:presLayoutVars>
      </dgm:prSet>
      <dgm:spPr/>
    </dgm:pt>
    <dgm:pt modelId="{FA633448-F6B5-4D0B-8E8E-40D6C42DC6F4}" type="pres">
      <dgm:prSet presAssocID="{A6F0AF30-13F1-46A2-833F-F923C5B462D2}" presName="compNode" presStyleCnt="0"/>
      <dgm:spPr/>
    </dgm:pt>
    <dgm:pt modelId="{B4464773-8F87-4554-A8B2-26F3E3DE09E0}" type="pres">
      <dgm:prSet presAssocID="{A6F0AF30-13F1-46A2-833F-F923C5B462D2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556A93C-8B85-4C78-A7A5-7915FCB24FC5}" type="pres">
      <dgm:prSet presAssocID="{A6F0AF30-13F1-46A2-833F-F923C5B462D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3039C718-2182-4B8D-9684-77B5871C8830}" type="pres">
      <dgm:prSet presAssocID="{A6F0AF30-13F1-46A2-833F-F923C5B462D2}" presName="spaceRect" presStyleCnt="0"/>
      <dgm:spPr/>
    </dgm:pt>
    <dgm:pt modelId="{98C94332-7B20-4BB0-AA74-1773E7694D6D}" type="pres">
      <dgm:prSet presAssocID="{A6F0AF30-13F1-46A2-833F-F923C5B462D2}" presName="textRect" presStyleLbl="revTx" presStyleIdx="0" presStyleCnt="4">
        <dgm:presLayoutVars>
          <dgm:chMax val="1"/>
          <dgm:chPref val="1"/>
        </dgm:presLayoutVars>
      </dgm:prSet>
      <dgm:spPr/>
    </dgm:pt>
    <dgm:pt modelId="{57EF27CC-2F63-41C1-A606-F8A732AEE8FC}" type="pres">
      <dgm:prSet presAssocID="{2E07711F-25B5-402F-B509-A4564FAB8B35}" presName="sibTrans" presStyleCnt="0"/>
      <dgm:spPr/>
    </dgm:pt>
    <dgm:pt modelId="{76139B39-81DE-42D8-A2EA-267A1F9D0286}" type="pres">
      <dgm:prSet presAssocID="{A1378880-F79F-4512-A943-663BC8D4F4D2}" presName="compNode" presStyleCnt="0"/>
      <dgm:spPr/>
    </dgm:pt>
    <dgm:pt modelId="{A1EF7691-A08C-418C-8EE3-3ADFD6939C45}" type="pres">
      <dgm:prSet presAssocID="{A1378880-F79F-4512-A943-663BC8D4F4D2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E84E930-FC08-4161-8814-913ED8484296}" type="pres">
      <dgm:prSet presAssocID="{A1378880-F79F-4512-A943-663BC8D4F4D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613A2EB-217C-4A9E-A4DC-C008F05C2526}" type="pres">
      <dgm:prSet presAssocID="{A1378880-F79F-4512-A943-663BC8D4F4D2}" presName="spaceRect" presStyleCnt="0"/>
      <dgm:spPr/>
    </dgm:pt>
    <dgm:pt modelId="{EF53AF32-DBFC-4346-A091-B23FC0F03462}" type="pres">
      <dgm:prSet presAssocID="{A1378880-F79F-4512-A943-663BC8D4F4D2}" presName="textRect" presStyleLbl="revTx" presStyleIdx="1" presStyleCnt="4">
        <dgm:presLayoutVars>
          <dgm:chMax val="1"/>
          <dgm:chPref val="1"/>
        </dgm:presLayoutVars>
      </dgm:prSet>
      <dgm:spPr/>
    </dgm:pt>
    <dgm:pt modelId="{8C803126-F53F-4592-8C68-411859368B47}" type="pres">
      <dgm:prSet presAssocID="{B3AB47DE-4092-4594-8A7C-B3792CE25735}" presName="sibTrans" presStyleCnt="0"/>
      <dgm:spPr/>
    </dgm:pt>
    <dgm:pt modelId="{0A7D8FBF-3DB6-4CD2-9A9D-7FACBD32411B}" type="pres">
      <dgm:prSet presAssocID="{E753291F-7253-4733-884D-CAD17F66E134}" presName="compNode" presStyleCnt="0"/>
      <dgm:spPr/>
    </dgm:pt>
    <dgm:pt modelId="{ECF7E320-9CA6-4859-BF9D-509895B52A4B}" type="pres">
      <dgm:prSet presAssocID="{E753291F-7253-4733-884D-CAD17F66E134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7E02576F-89D8-42F1-A37C-B97C13EB2C76}" type="pres">
      <dgm:prSet presAssocID="{E753291F-7253-4733-884D-CAD17F66E13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0B019AA7-5367-44C7-88D7-48D2AFCA9040}" type="pres">
      <dgm:prSet presAssocID="{E753291F-7253-4733-884D-CAD17F66E134}" presName="spaceRect" presStyleCnt="0"/>
      <dgm:spPr/>
    </dgm:pt>
    <dgm:pt modelId="{E9ADB34E-2722-416C-8367-53081C4AFDAC}" type="pres">
      <dgm:prSet presAssocID="{E753291F-7253-4733-884D-CAD17F66E134}" presName="textRect" presStyleLbl="revTx" presStyleIdx="2" presStyleCnt="4">
        <dgm:presLayoutVars>
          <dgm:chMax val="1"/>
          <dgm:chPref val="1"/>
        </dgm:presLayoutVars>
      </dgm:prSet>
      <dgm:spPr/>
    </dgm:pt>
    <dgm:pt modelId="{2D29A103-976F-4418-9658-56F795BCA8A4}" type="pres">
      <dgm:prSet presAssocID="{03BB3FB7-A52D-4152-8A35-53191E995322}" presName="sibTrans" presStyleCnt="0"/>
      <dgm:spPr/>
    </dgm:pt>
    <dgm:pt modelId="{950C8CD9-2C94-489E-83E6-F1C6F8A7A1EF}" type="pres">
      <dgm:prSet presAssocID="{B678063D-CC31-4D31-B4E0-F8F12552D023}" presName="compNode" presStyleCnt="0"/>
      <dgm:spPr/>
    </dgm:pt>
    <dgm:pt modelId="{CAB787E6-5484-4ACE-8D1E-BC0E10102474}" type="pres">
      <dgm:prSet presAssocID="{B678063D-CC31-4D31-B4E0-F8F12552D023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974E0842-7783-4F9E-96D5-977A7FF4B5E1}" type="pres">
      <dgm:prSet presAssocID="{B678063D-CC31-4D31-B4E0-F8F12552D02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48B601C-CD4B-4D6A-8AA0-A2606203C149}" type="pres">
      <dgm:prSet presAssocID="{B678063D-CC31-4D31-B4E0-F8F12552D023}" presName="spaceRect" presStyleCnt="0"/>
      <dgm:spPr/>
    </dgm:pt>
    <dgm:pt modelId="{50003768-5B41-4DAA-B96A-7CC4EEF99A33}" type="pres">
      <dgm:prSet presAssocID="{B678063D-CC31-4D31-B4E0-F8F12552D02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2835F07-2440-4CBD-84BC-68B10BF4F63D}" srcId="{8C3A45E0-ADDD-4807-9DE7-E75A164E93DF}" destId="{A6F0AF30-13F1-46A2-833F-F923C5B462D2}" srcOrd="0" destOrd="0" parTransId="{F7131F99-4CCA-43EA-9ADD-3EFA5C8DA8CA}" sibTransId="{2E07711F-25B5-402F-B509-A4564FAB8B35}"/>
    <dgm:cxn modelId="{3B82BB10-92B8-41CD-BEBD-FBE92688AA6D}" type="presOf" srcId="{A6F0AF30-13F1-46A2-833F-F923C5B462D2}" destId="{98C94332-7B20-4BB0-AA74-1773E7694D6D}" srcOrd="0" destOrd="0" presId="urn:microsoft.com/office/officeart/2018/5/layout/IconLeafLabelList"/>
    <dgm:cxn modelId="{2712F01E-430C-4898-9219-9DC5C67B872C}" srcId="{8C3A45E0-ADDD-4807-9DE7-E75A164E93DF}" destId="{B678063D-CC31-4D31-B4E0-F8F12552D023}" srcOrd="3" destOrd="0" parTransId="{F08B8FE4-91F5-446C-81B5-B9C168B2C472}" sibTransId="{35A4CFDA-CE74-4967-9520-166195069B4C}"/>
    <dgm:cxn modelId="{5134522A-4704-4B85-AD19-26C1EA214182}" type="presOf" srcId="{8C3A45E0-ADDD-4807-9DE7-E75A164E93DF}" destId="{1E6EAB12-4F17-497F-BD8C-06176567F3A8}" srcOrd="0" destOrd="0" presId="urn:microsoft.com/office/officeart/2018/5/layout/IconLeafLabelList"/>
    <dgm:cxn modelId="{6F002643-165B-493F-B5AC-DA2CB5A994FE}" type="presOf" srcId="{E753291F-7253-4733-884D-CAD17F66E134}" destId="{E9ADB34E-2722-416C-8367-53081C4AFDAC}" srcOrd="0" destOrd="0" presId="urn:microsoft.com/office/officeart/2018/5/layout/IconLeafLabelList"/>
    <dgm:cxn modelId="{2D400895-0612-4644-A309-F6710110DF30}" type="presOf" srcId="{A1378880-F79F-4512-A943-663BC8D4F4D2}" destId="{EF53AF32-DBFC-4346-A091-B23FC0F03462}" srcOrd="0" destOrd="0" presId="urn:microsoft.com/office/officeart/2018/5/layout/IconLeafLabelList"/>
    <dgm:cxn modelId="{905253AF-E6FC-4660-8F82-F7593E50B446}" srcId="{8C3A45E0-ADDD-4807-9DE7-E75A164E93DF}" destId="{E753291F-7253-4733-884D-CAD17F66E134}" srcOrd="2" destOrd="0" parTransId="{8D5777E3-5065-4B02-9E6A-639BB65FE8C4}" sibTransId="{03BB3FB7-A52D-4152-8A35-53191E995322}"/>
    <dgm:cxn modelId="{60B08CC0-BD52-4305-9E2B-96A6F5D98DE4}" srcId="{8C3A45E0-ADDD-4807-9DE7-E75A164E93DF}" destId="{A1378880-F79F-4512-A943-663BC8D4F4D2}" srcOrd="1" destOrd="0" parTransId="{F6013422-D3FF-47C4-A619-C5F4FE68EA48}" sibTransId="{B3AB47DE-4092-4594-8A7C-B3792CE25735}"/>
    <dgm:cxn modelId="{2C62EFE6-366C-4ABA-91AD-C36BAE37DC6C}" type="presOf" srcId="{B678063D-CC31-4D31-B4E0-F8F12552D023}" destId="{50003768-5B41-4DAA-B96A-7CC4EEF99A33}" srcOrd="0" destOrd="0" presId="urn:microsoft.com/office/officeart/2018/5/layout/IconLeafLabelList"/>
    <dgm:cxn modelId="{7AF90BED-BE83-4576-8C33-36C4FE544FDB}" type="presParOf" srcId="{1E6EAB12-4F17-497F-BD8C-06176567F3A8}" destId="{FA633448-F6B5-4D0B-8E8E-40D6C42DC6F4}" srcOrd="0" destOrd="0" presId="urn:microsoft.com/office/officeart/2018/5/layout/IconLeafLabelList"/>
    <dgm:cxn modelId="{DC290308-7C56-48B3-87A3-F81A983C9486}" type="presParOf" srcId="{FA633448-F6B5-4D0B-8E8E-40D6C42DC6F4}" destId="{B4464773-8F87-4554-A8B2-26F3E3DE09E0}" srcOrd="0" destOrd="0" presId="urn:microsoft.com/office/officeart/2018/5/layout/IconLeafLabelList"/>
    <dgm:cxn modelId="{45E90D75-1E1B-40AC-AF2B-50969E4CCF6F}" type="presParOf" srcId="{FA633448-F6B5-4D0B-8E8E-40D6C42DC6F4}" destId="{F556A93C-8B85-4C78-A7A5-7915FCB24FC5}" srcOrd="1" destOrd="0" presId="urn:microsoft.com/office/officeart/2018/5/layout/IconLeafLabelList"/>
    <dgm:cxn modelId="{0AE533FC-93A9-4B86-8ECE-74AD02EFF23C}" type="presParOf" srcId="{FA633448-F6B5-4D0B-8E8E-40D6C42DC6F4}" destId="{3039C718-2182-4B8D-9684-77B5871C8830}" srcOrd="2" destOrd="0" presId="urn:microsoft.com/office/officeart/2018/5/layout/IconLeafLabelList"/>
    <dgm:cxn modelId="{DD420316-D9DA-4349-9676-0C8551B6FA0F}" type="presParOf" srcId="{FA633448-F6B5-4D0B-8E8E-40D6C42DC6F4}" destId="{98C94332-7B20-4BB0-AA74-1773E7694D6D}" srcOrd="3" destOrd="0" presId="urn:microsoft.com/office/officeart/2018/5/layout/IconLeafLabelList"/>
    <dgm:cxn modelId="{9FB7BE7C-8A8B-4CC6-BDE6-7BD0D1393F7D}" type="presParOf" srcId="{1E6EAB12-4F17-497F-BD8C-06176567F3A8}" destId="{57EF27CC-2F63-41C1-A606-F8A732AEE8FC}" srcOrd="1" destOrd="0" presId="urn:microsoft.com/office/officeart/2018/5/layout/IconLeafLabelList"/>
    <dgm:cxn modelId="{03FE8E55-4015-4F9A-AFEE-B2B78C204E26}" type="presParOf" srcId="{1E6EAB12-4F17-497F-BD8C-06176567F3A8}" destId="{76139B39-81DE-42D8-A2EA-267A1F9D0286}" srcOrd="2" destOrd="0" presId="urn:microsoft.com/office/officeart/2018/5/layout/IconLeafLabelList"/>
    <dgm:cxn modelId="{1CF01D6B-C149-4BF2-AE16-9EE817DB6F7D}" type="presParOf" srcId="{76139B39-81DE-42D8-A2EA-267A1F9D0286}" destId="{A1EF7691-A08C-418C-8EE3-3ADFD6939C45}" srcOrd="0" destOrd="0" presId="urn:microsoft.com/office/officeart/2018/5/layout/IconLeafLabelList"/>
    <dgm:cxn modelId="{44D6EA68-A57E-4F20-81DC-1AD6F7826C41}" type="presParOf" srcId="{76139B39-81DE-42D8-A2EA-267A1F9D0286}" destId="{2E84E930-FC08-4161-8814-913ED8484296}" srcOrd="1" destOrd="0" presId="urn:microsoft.com/office/officeart/2018/5/layout/IconLeafLabelList"/>
    <dgm:cxn modelId="{DDBA3B48-06AB-4C04-AF9C-D491BBCBB3C8}" type="presParOf" srcId="{76139B39-81DE-42D8-A2EA-267A1F9D0286}" destId="{D613A2EB-217C-4A9E-A4DC-C008F05C2526}" srcOrd="2" destOrd="0" presId="urn:microsoft.com/office/officeart/2018/5/layout/IconLeafLabelList"/>
    <dgm:cxn modelId="{9EC02631-725B-41C2-B17F-6A82BBC8DB94}" type="presParOf" srcId="{76139B39-81DE-42D8-A2EA-267A1F9D0286}" destId="{EF53AF32-DBFC-4346-A091-B23FC0F03462}" srcOrd="3" destOrd="0" presId="urn:microsoft.com/office/officeart/2018/5/layout/IconLeafLabelList"/>
    <dgm:cxn modelId="{4CF0D612-D41D-494B-9D9A-544BF91C659A}" type="presParOf" srcId="{1E6EAB12-4F17-497F-BD8C-06176567F3A8}" destId="{8C803126-F53F-4592-8C68-411859368B47}" srcOrd="3" destOrd="0" presId="urn:microsoft.com/office/officeart/2018/5/layout/IconLeafLabelList"/>
    <dgm:cxn modelId="{E4451E4B-D1AD-4823-ABDD-7BFFFB05BC91}" type="presParOf" srcId="{1E6EAB12-4F17-497F-BD8C-06176567F3A8}" destId="{0A7D8FBF-3DB6-4CD2-9A9D-7FACBD32411B}" srcOrd="4" destOrd="0" presId="urn:microsoft.com/office/officeart/2018/5/layout/IconLeafLabelList"/>
    <dgm:cxn modelId="{E1316FAC-8066-422E-903C-DB8F80DF119F}" type="presParOf" srcId="{0A7D8FBF-3DB6-4CD2-9A9D-7FACBD32411B}" destId="{ECF7E320-9CA6-4859-BF9D-509895B52A4B}" srcOrd="0" destOrd="0" presId="urn:microsoft.com/office/officeart/2018/5/layout/IconLeafLabelList"/>
    <dgm:cxn modelId="{CCCC1A6A-0747-4E2B-9127-8A9C70256EE7}" type="presParOf" srcId="{0A7D8FBF-3DB6-4CD2-9A9D-7FACBD32411B}" destId="{7E02576F-89D8-42F1-A37C-B97C13EB2C76}" srcOrd="1" destOrd="0" presId="urn:microsoft.com/office/officeart/2018/5/layout/IconLeafLabelList"/>
    <dgm:cxn modelId="{7464E962-A55F-4C6D-B88A-DDFC3229A8E6}" type="presParOf" srcId="{0A7D8FBF-3DB6-4CD2-9A9D-7FACBD32411B}" destId="{0B019AA7-5367-44C7-88D7-48D2AFCA9040}" srcOrd="2" destOrd="0" presId="urn:microsoft.com/office/officeart/2018/5/layout/IconLeafLabelList"/>
    <dgm:cxn modelId="{8EDD2EFF-B9A2-4B6F-8316-9F5F0B84530A}" type="presParOf" srcId="{0A7D8FBF-3DB6-4CD2-9A9D-7FACBD32411B}" destId="{E9ADB34E-2722-416C-8367-53081C4AFDAC}" srcOrd="3" destOrd="0" presId="urn:microsoft.com/office/officeart/2018/5/layout/IconLeafLabelList"/>
    <dgm:cxn modelId="{0CAFA991-0F68-432A-A147-7C03A6473418}" type="presParOf" srcId="{1E6EAB12-4F17-497F-BD8C-06176567F3A8}" destId="{2D29A103-976F-4418-9658-56F795BCA8A4}" srcOrd="5" destOrd="0" presId="urn:microsoft.com/office/officeart/2018/5/layout/IconLeafLabelList"/>
    <dgm:cxn modelId="{9F734274-37D9-4EEF-AA8E-6C44F6BB0795}" type="presParOf" srcId="{1E6EAB12-4F17-497F-BD8C-06176567F3A8}" destId="{950C8CD9-2C94-489E-83E6-F1C6F8A7A1EF}" srcOrd="6" destOrd="0" presId="urn:microsoft.com/office/officeart/2018/5/layout/IconLeafLabelList"/>
    <dgm:cxn modelId="{55751F7C-FBA2-424A-A0DC-E9095ADF0330}" type="presParOf" srcId="{950C8CD9-2C94-489E-83E6-F1C6F8A7A1EF}" destId="{CAB787E6-5484-4ACE-8D1E-BC0E10102474}" srcOrd="0" destOrd="0" presId="urn:microsoft.com/office/officeart/2018/5/layout/IconLeafLabelList"/>
    <dgm:cxn modelId="{A6BFC111-5C1D-4193-BB10-94DF46E74BA8}" type="presParOf" srcId="{950C8CD9-2C94-489E-83E6-F1C6F8A7A1EF}" destId="{974E0842-7783-4F9E-96D5-977A7FF4B5E1}" srcOrd="1" destOrd="0" presId="urn:microsoft.com/office/officeart/2018/5/layout/IconLeafLabelList"/>
    <dgm:cxn modelId="{D61A968D-55AB-4681-BCAC-6275AD9A22CF}" type="presParOf" srcId="{950C8CD9-2C94-489E-83E6-F1C6F8A7A1EF}" destId="{748B601C-CD4B-4D6A-8AA0-A2606203C149}" srcOrd="2" destOrd="0" presId="urn:microsoft.com/office/officeart/2018/5/layout/IconLeafLabelList"/>
    <dgm:cxn modelId="{FC514195-B579-4ACA-8EC3-167745378BD5}" type="presParOf" srcId="{950C8CD9-2C94-489E-83E6-F1C6F8A7A1EF}" destId="{50003768-5B41-4DAA-B96A-7CC4EEF99A33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67351FD-76DD-480E-AE8C-9977CAE77C8F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D01B4A8-8215-4F57-B5AA-AC6BD301BBAD}">
      <dgm:prSet/>
      <dgm:spPr/>
      <dgm:t>
        <a:bodyPr/>
        <a:lstStyle/>
        <a:p>
          <a:pPr>
            <a:defRPr b="1"/>
          </a:pPr>
          <a:r>
            <a:rPr lang="en-GB"/>
            <a:t>Recap: why the study is important</a:t>
          </a:r>
          <a:endParaRPr lang="en-US"/>
        </a:p>
      </dgm:t>
    </dgm:pt>
    <dgm:pt modelId="{FE31E3DC-2DDD-4205-848A-FF563659666E}" type="parTrans" cxnId="{CDF4485A-2591-4D18-838F-57CD2E7CDC94}">
      <dgm:prSet/>
      <dgm:spPr/>
      <dgm:t>
        <a:bodyPr/>
        <a:lstStyle/>
        <a:p>
          <a:endParaRPr lang="en-US"/>
        </a:p>
      </dgm:t>
    </dgm:pt>
    <dgm:pt modelId="{4D08A5E3-7204-444F-BFDE-47138E4B974A}" type="sibTrans" cxnId="{CDF4485A-2591-4D18-838F-57CD2E7CDC94}">
      <dgm:prSet/>
      <dgm:spPr/>
      <dgm:t>
        <a:bodyPr/>
        <a:lstStyle/>
        <a:p>
          <a:endParaRPr lang="en-US"/>
        </a:p>
      </dgm:t>
    </dgm:pt>
    <dgm:pt modelId="{23ABCB17-87B8-47DB-B264-7905DC1A3BAE}">
      <dgm:prSet/>
      <dgm:spPr/>
      <dgm:t>
        <a:bodyPr/>
        <a:lstStyle/>
        <a:p>
          <a:pPr>
            <a:defRPr b="1"/>
          </a:pPr>
          <a:r>
            <a:rPr lang="en-GB"/>
            <a:t>Next steps:</a:t>
          </a:r>
          <a:endParaRPr lang="en-US"/>
        </a:p>
      </dgm:t>
    </dgm:pt>
    <dgm:pt modelId="{5D470F86-138E-46B6-9953-1AC8FD5365CB}" type="parTrans" cxnId="{73DBCE04-1AF1-4F8A-AF77-25D0CDD3F6F3}">
      <dgm:prSet/>
      <dgm:spPr/>
      <dgm:t>
        <a:bodyPr/>
        <a:lstStyle/>
        <a:p>
          <a:endParaRPr lang="en-US"/>
        </a:p>
      </dgm:t>
    </dgm:pt>
    <dgm:pt modelId="{C28CDBF6-8D59-4ED4-93F6-82A1A4930204}" type="sibTrans" cxnId="{73DBCE04-1AF1-4F8A-AF77-25D0CDD3F6F3}">
      <dgm:prSet/>
      <dgm:spPr/>
      <dgm:t>
        <a:bodyPr/>
        <a:lstStyle/>
        <a:p>
          <a:endParaRPr lang="en-US"/>
        </a:p>
      </dgm:t>
    </dgm:pt>
    <dgm:pt modelId="{007E7927-3C14-4A3A-AA4C-DD1EB8AACF70}">
      <dgm:prSet/>
      <dgm:spPr/>
      <dgm:t>
        <a:bodyPr/>
        <a:lstStyle/>
        <a:p>
          <a:r>
            <a:rPr lang="en-GB"/>
            <a:t>Submit ethics application</a:t>
          </a:r>
          <a:endParaRPr lang="en-US"/>
        </a:p>
      </dgm:t>
    </dgm:pt>
    <dgm:pt modelId="{DD7C44EA-C761-4013-B8F6-D65290292EB1}" type="parTrans" cxnId="{12EAC12A-76F7-4A31-B02B-FB5AE1EF45D0}">
      <dgm:prSet/>
      <dgm:spPr/>
      <dgm:t>
        <a:bodyPr/>
        <a:lstStyle/>
        <a:p>
          <a:endParaRPr lang="en-US"/>
        </a:p>
      </dgm:t>
    </dgm:pt>
    <dgm:pt modelId="{2D09B747-79BC-48D2-AE0C-BF7F36A4EBC5}" type="sibTrans" cxnId="{12EAC12A-76F7-4A31-B02B-FB5AE1EF45D0}">
      <dgm:prSet/>
      <dgm:spPr/>
      <dgm:t>
        <a:bodyPr/>
        <a:lstStyle/>
        <a:p>
          <a:endParaRPr lang="en-US"/>
        </a:p>
      </dgm:t>
    </dgm:pt>
    <dgm:pt modelId="{D64293A4-8A6E-4CD7-9951-4A926C8699DD}">
      <dgm:prSet/>
      <dgm:spPr/>
      <dgm:t>
        <a:bodyPr/>
        <a:lstStyle/>
        <a:p>
          <a:r>
            <a:rPr lang="en-GB"/>
            <a:t>Pilot interviews</a:t>
          </a:r>
          <a:endParaRPr lang="en-US"/>
        </a:p>
      </dgm:t>
    </dgm:pt>
    <dgm:pt modelId="{67DDF130-5F0B-468F-A5D8-70A1A6DEF4C6}" type="parTrans" cxnId="{BFEC0DFD-99D1-49EB-979F-970A86A0EDD3}">
      <dgm:prSet/>
      <dgm:spPr/>
      <dgm:t>
        <a:bodyPr/>
        <a:lstStyle/>
        <a:p>
          <a:endParaRPr lang="en-US"/>
        </a:p>
      </dgm:t>
    </dgm:pt>
    <dgm:pt modelId="{1BD0AE3E-F28C-4CBC-9365-578B3244DDD1}" type="sibTrans" cxnId="{BFEC0DFD-99D1-49EB-979F-970A86A0EDD3}">
      <dgm:prSet/>
      <dgm:spPr/>
      <dgm:t>
        <a:bodyPr/>
        <a:lstStyle/>
        <a:p>
          <a:endParaRPr lang="en-US"/>
        </a:p>
      </dgm:t>
    </dgm:pt>
    <dgm:pt modelId="{A6AB7BE2-E9D0-4DE9-BCC2-559512356969}">
      <dgm:prSet/>
      <dgm:spPr/>
      <dgm:t>
        <a:bodyPr/>
        <a:lstStyle/>
        <a:p>
          <a:r>
            <a:rPr lang="en-GB"/>
            <a:t>Begin data collection</a:t>
          </a:r>
          <a:endParaRPr lang="en-US"/>
        </a:p>
      </dgm:t>
    </dgm:pt>
    <dgm:pt modelId="{B0A5EF47-EBBA-49C0-8E58-231F35228EEE}" type="parTrans" cxnId="{46016F65-2422-42E6-9018-18F4FE998E17}">
      <dgm:prSet/>
      <dgm:spPr/>
      <dgm:t>
        <a:bodyPr/>
        <a:lstStyle/>
        <a:p>
          <a:endParaRPr lang="en-US"/>
        </a:p>
      </dgm:t>
    </dgm:pt>
    <dgm:pt modelId="{4B391FAB-6C2D-4FD2-9E1B-FB1E354E36C8}" type="sibTrans" cxnId="{46016F65-2422-42E6-9018-18F4FE998E17}">
      <dgm:prSet/>
      <dgm:spPr/>
      <dgm:t>
        <a:bodyPr/>
        <a:lstStyle/>
        <a:p>
          <a:endParaRPr lang="en-US"/>
        </a:p>
      </dgm:t>
    </dgm:pt>
    <dgm:pt modelId="{087C97BD-598E-4D77-AE1C-1F0A7227E10A}">
      <dgm:prSet/>
      <dgm:spPr/>
      <dgm:t>
        <a:bodyPr/>
        <a:lstStyle/>
        <a:p>
          <a:r>
            <a:rPr lang="en-GB"/>
            <a:t>Thematic analysis and write-up</a:t>
          </a:r>
          <a:endParaRPr lang="en-US"/>
        </a:p>
      </dgm:t>
    </dgm:pt>
    <dgm:pt modelId="{BF8D97F1-C961-497E-93FC-A20282649C90}" type="parTrans" cxnId="{8A079ABA-57FB-4B4D-8D93-20AB56DBED06}">
      <dgm:prSet/>
      <dgm:spPr/>
      <dgm:t>
        <a:bodyPr/>
        <a:lstStyle/>
        <a:p>
          <a:endParaRPr lang="en-US"/>
        </a:p>
      </dgm:t>
    </dgm:pt>
    <dgm:pt modelId="{B92C1313-7449-41C8-8F15-293D1F48653A}" type="sibTrans" cxnId="{8A079ABA-57FB-4B4D-8D93-20AB56DBED06}">
      <dgm:prSet/>
      <dgm:spPr/>
      <dgm:t>
        <a:bodyPr/>
        <a:lstStyle/>
        <a:p>
          <a:endParaRPr lang="en-US"/>
        </a:p>
      </dgm:t>
    </dgm:pt>
    <dgm:pt modelId="{F29418CE-32D2-4AFF-9DE3-BDFB352D9190}" type="pres">
      <dgm:prSet presAssocID="{A67351FD-76DD-480E-AE8C-9977CAE77C8F}" presName="root" presStyleCnt="0">
        <dgm:presLayoutVars>
          <dgm:dir/>
          <dgm:resizeHandles val="exact"/>
        </dgm:presLayoutVars>
      </dgm:prSet>
      <dgm:spPr/>
    </dgm:pt>
    <dgm:pt modelId="{6500295A-5341-419A-B44E-4AD65C178F5B}" type="pres">
      <dgm:prSet presAssocID="{9D01B4A8-8215-4F57-B5AA-AC6BD301BBAD}" presName="compNode" presStyleCnt="0"/>
      <dgm:spPr/>
    </dgm:pt>
    <dgm:pt modelId="{374BBF24-BE3B-4E74-AE25-B5C1970118A9}" type="pres">
      <dgm:prSet presAssocID="{9D01B4A8-8215-4F57-B5AA-AC6BD301BBA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876E1B28-900E-4CA6-9F3F-36D0D82ADFA1}" type="pres">
      <dgm:prSet presAssocID="{9D01B4A8-8215-4F57-B5AA-AC6BD301BBAD}" presName="iconSpace" presStyleCnt="0"/>
      <dgm:spPr/>
    </dgm:pt>
    <dgm:pt modelId="{C8A3843C-5F1F-48D8-B383-B901E738C514}" type="pres">
      <dgm:prSet presAssocID="{9D01B4A8-8215-4F57-B5AA-AC6BD301BBAD}" presName="parTx" presStyleLbl="revTx" presStyleIdx="0" presStyleCnt="4">
        <dgm:presLayoutVars>
          <dgm:chMax val="0"/>
          <dgm:chPref val="0"/>
        </dgm:presLayoutVars>
      </dgm:prSet>
      <dgm:spPr/>
    </dgm:pt>
    <dgm:pt modelId="{40564A79-166B-48E2-80D4-F4D4FB09B076}" type="pres">
      <dgm:prSet presAssocID="{9D01B4A8-8215-4F57-B5AA-AC6BD301BBAD}" presName="txSpace" presStyleCnt="0"/>
      <dgm:spPr/>
    </dgm:pt>
    <dgm:pt modelId="{6FE38607-2E92-4894-A951-BB1A3601F9C2}" type="pres">
      <dgm:prSet presAssocID="{9D01B4A8-8215-4F57-B5AA-AC6BD301BBAD}" presName="desTx" presStyleLbl="revTx" presStyleIdx="1" presStyleCnt="4">
        <dgm:presLayoutVars/>
      </dgm:prSet>
      <dgm:spPr/>
    </dgm:pt>
    <dgm:pt modelId="{5FFEE371-6A56-491E-AA41-0C068CEA7248}" type="pres">
      <dgm:prSet presAssocID="{4D08A5E3-7204-444F-BFDE-47138E4B974A}" presName="sibTrans" presStyleCnt="0"/>
      <dgm:spPr/>
    </dgm:pt>
    <dgm:pt modelId="{1CA3022F-8B8D-4B8C-B40D-E270D1A554AD}" type="pres">
      <dgm:prSet presAssocID="{23ABCB17-87B8-47DB-B264-7905DC1A3BAE}" presName="compNode" presStyleCnt="0"/>
      <dgm:spPr/>
    </dgm:pt>
    <dgm:pt modelId="{2069CE8C-714C-462A-AD05-487749224C60}" type="pres">
      <dgm:prSet presAssocID="{23ABCB17-87B8-47DB-B264-7905DC1A3BA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D576D1C4-F64E-4C77-BB7C-12B1C5E831FB}" type="pres">
      <dgm:prSet presAssocID="{23ABCB17-87B8-47DB-B264-7905DC1A3BAE}" presName="iconSpace" presStyleCnt="0"/>
      <dgm:spPr/>
    </dgm:pt>
    <dgm:pt modelId="{2D4DCE8B-FC8B-441E-B8BD-CABE28D82D28}" type="pres">
      <dgm:prSet presAssocID="{23ABCB17-87B8-47DB-B264-7905DC1A3BAE}" presName="parTx" presStyleLbl="revTx" presStyleIdx="2" presStyleCnt="4">
        <dgm:presLayoutVars>
          <dgm:chMax val="0"/>
          <dgm:chPref val="0"/>
        </dgm:presLayoutVars>
      </dgm:prSet>
      <dgm:spPr/>
    </dgm:pt>
    <dgm:pt modelId="{06839751-B977-42F1-B943-FE753853039F}" type="pres">
      <dgm:prSet presAssocID="{23ABCB17-87B8-47DB-B264-7905DC1A3BAE}" presName="txSpace" presStyleCnt="0"/>
      <dgm:spPr/>
    </dgm:pt>
    <dgm:pt modelId="{1F1A9A5F-E3B2-4215-8165-303FC2F1D740}" type="pres">
      <dgm:prSet presAssocID="{23ABCB17-87B8-47DB-B264-7905DC1A3BAE}" presName="desTx" presStyleLbl="revTx" presStyleIdx="3" presStyleCnt="4">
        <dgm:presLayoutVars/>
      </dgm:prSet>
      <dgm:spPr/>
    </dgm:pt>
  </dgm:ptLst>
  <dgm:cxnLst>
    <dgm:cxn modelId="{73DBCE04-1AF1-4F8A-AF77-25D0CDD3F6F3}" srcId="{A67351FD-76DD-480E-AE8C-9977CAE77C8F}" destId="{23ABCB17-87B8-47DB-B264-7905DC1A3BAE}" srcOrd="1" destOrd="0" parTransId="{5D470F86-138E-46B6-9953-1AC8FD5365CB}" sibTransId="{C28CDBF6-8D59-4ED4-93F6-82A1A4930204}"/>
    <dgm:cxn modelId="{A0898715-200C-42E7-ADA3-C04BCF1C00FF}" type="presOf" srcId="{9D01B4A8-8215-4F57-B5AA-AC6BD301BBAD}" destId="{C8A3843C-5F1F-48D8-B383-B901E738C514}" srcOrd="0" destOrd="0" presId="urn:microsoft.com/office/officeart/2018/5/layout/CenteredIconLabelDescriptionList"/>
    <dgm:cxn modelId="{12EAC12A-76F7-4A31-B02B-FB5AE1EF45D0}" srcId="{23ABCB17-87B8-47DB-B264-7905DC1A3BAE}" destId="{007E7927-3C14-4A3A-AA4C-DD1EB8AACF70}" srcOrd="0" destOrd="0" parTransId="{DD7C44EA-C761-4013-B8F6-D65290292EB1}" sibTransId="{2D09B747-79BC-48D2-AE0C-BF7F36A4EBC5}"/>
    <dgm:cxn modelId="{52520546-A770-46CE-9B29-97BC1B78E0BF}" type="presOf" srcId="{A67351FD-76DD-480E-AE8C-9977CAE77C8F}" destId="{F29418CE-32D2-4AFF-9DE3-BDFB352D9190}" srcOrd="0" destOrd="0" presId="urn:microsoft.com/office/officeart/2018/5/layout/CenteredIconLabelDescriptionList"/>
    <dgm:cxn modelId="{F0CA7D56-6906-43D1-94D8-D066C6C6A151}" type="presOf" srcId="{D64293A4-8A6E-4CD7-9951-4A926C8699DD}" destId="{1F1A9A5F-E3B2-4215-8165-303FC2F1D740}" srcOrd="0" destOrd="1" presId="urn:microsoft.com/office/officeart/2018/5/layout/CenteredIconLabelDescriptionList"/>
    <dgm:cxn modelId="{CDF4485A-2591-4D18-838F-57CD2E7CDC94}" srcId="{A67351FD-76DD-480E-AE8C-9977CAE77C8F}" destId="{9D01B4A8-8215-4F57-B5AA-AC6BD301BBAD}" srcOrd="0" destOrd="0" parTransId="{FE31E3DC-2DDD-4205-848A-FF563659666E}" sibTransId="{4D08A5E3-7204-444F-BFDE-47138E4B974A}"/>
    <dgm:cxn modelId="{46016F65-2422-42E6-9018-18F4FE998E17}" srcId="{23ABCB17-87B8-47DB-B264-7905DC1A3BAE}" destId="{A6AB7BE2-E9D0-4DE9-BCC2-559512356969}" srcOrd="2" destOrd="0" parTransId="{B0A5EF47-EBBA-49C0-8E58-231F35228EEE}" sibTransId="{4B391FAB-6C2D-4FD2-9E1B-FB1E354E36C8}"/>
    <dgm:cxn modelId="{99227AA1-DA81-405E-91E0-5D1E5DBE17B3}" type="presOf" srcId="{23ABCB17-87B8-47DB-B264-7905DC1A3BAE}" destId="{2D4DCE8B-FC8B-441E-B8BD-CABE28D82D28}" srcOrd="0" destOrd="0" presId="urn:microsoft.com/office/officeart/2018/5/layout/CenteredIconLabelDescriptionList"/>
    <dgm:cxn modelId="{8A079ABA-57FB-4B4D-8D93-20AB56DBED06}" srcId="{23ABCB17-87B8-47DB-B264-7905DC1A3BAE}" destId="{087C97BD-598E-4D77-AE1C-1F0A7227E10A}" srcOrd="3" destOrd="0" parTransId="{BF8D97F1-C961-497E-93FC-A20282649C90}" sibTransId="{B92C1313-7449-41C8-8F15-293D1F48653A}"/>
    <dgm:cxn modelId="{45DA09D7-D6D1-47B3-8180-3546C481D5DA}" type="presOf" srcId="{A6AB7BE2-E9D0-4DE9-BCC2-559512356969}" destId="{1F1A9A5F-E3B2-4215-8165-303FC2F1D740}" srcOrd="0" destOrd="2" presId="urn:microsoft.com/office/officeart/2018/5/layout/CenteredIconLabelDescriptionList"/>
    <dgm:cxn modelId="{7A3882E1-5501-443A-8E54-D97CA8C4C994}" type="presOf" srcId="{007E7927-3C14-4A3A-AA4C-DD1EB8AACF70}" destId="{1F1A9A5F-E3B2-4215-8165-303FC2F1D740}" srcOrd="0" destOrd="0" presId="urn:microsoft.com/office/officeart/2018/5/layout/CenteredIconLabelDescriptionList"/>
    <dgm:cxn modelId="{E14FACEF-BD52-4074-860D-AAAFB453E71B}" type="presOf" srcId="{087C97BD-598E-4D77-AE1C-1F0A7227E10A}" destId="{1F1A9A5F-E3B2-4215-8165-303FC2F1D740}" srcOrd="0" destOrd="3" presId="urn:microsoft.com/office/officeart/2018/5/layout/CenteredIconLabelDescriptionList"/>
    <dgm:cxn modelId="{BFEC0DFD-99D1-49EB-979F-970A86A0EDD3}" srcId="{23ABCB17-87B8-47DB-B264-7905DC1A3BAE}" destId="{D64293A4-8A6E-4CD7-9951-4A926C8699DD}" srcOrd="1" destOrd="0" parTransId="{67DDF130-5F0B-468F-A5D8-70A1A6DEF4C6}" sibTransId="{1BD0AE3E-F28C-4CBC-9365-578B3244DDD1}"/>
    <dgm:cxn modelId="{F9D898C3-D00E-47E7-B4F2-A8D788A54E2E}" type="presParOf" srcId="{F29418CE-32D2-4AFF-9DE3-BDFB352D9190}" destId="{6500295A-5341-419A-B44E-4AD65C178F5B}" srcOrd="0" destOrd="0" presId="urn:microsoft.com/office/officeart/2018/5/layout/CenteredIconLabelDescriptionList"/>
    <dgm:cxn modelId="{D938BC0D-1249-4FEC-96E5-F8C21E1B517A}" type="presParOf" srcId="{6500295A-5341-419A-B44E-4AD65C178F5B}" destId="{374BBF24-BE3B-4E74-AE25-B5C1970118A9}" srcOrd="0" destOrd="0" presId="urn:microsoft.com/office/officeart/2018/5/layout/CenteredIconLabelDescriptionList"/>
    <dgm:cxn modelId="{C42ECE60-F21B-4C81-BE49-989969D1C484}" type="presParOf" srcId="{6500295A-5341-419A-B44E-4AD65C178F5B}" destId="{876E1B28-900E-4CA6-9F3F-36D0D82ADFA1}" srcOrd="1" destOrd="0" presId="urn:microsoft.com/office/officeart/2018/5/layout/CenteredIconLabelDescriptionList"/>
    <dgm:cxn modelId="{F9EC97A2-985C-40D1-8AD6-68750AA9FE99}" type="presParOf" srcId="{6500295A-5341-419A-B44E-4AD65C178F5B}" destId="{C8A3843C-5F1F-48D8-B383-B901E738C514}" srcOrd="2" destOrd="0" presId="urn:microsoft.com/office/officeart/2018/5/layout/CenteredIconLabelDescriptionList"/>
    <dgm:cxn modelId="{0F13DE3C-F606-4A13-BF7E-95001F7E1413}" type="presParOf" srcId="{6500295A-5341-419A-B44E-4AD65C178F5B}" destId="{40564A79-166B-48E2-80D4-F4D4FB09B076}" srcOrd="3" destOrd="0" presId="urn:microsoft.com/office/officeart/2018/5/layout/CenteredIconLabelDescriptionList"/>
    <dgm:cxn modelId="{002EDB70-8E87-44B5-874E-FCECFF335C2B}" type="presParOf" srcId="{6500295A-5341-419A-B44E-4AD65C178F5B}" destId="{6FE38607-2E92-4894-A951-BB1A3601F9C2}" srcOrd="4" destOrd="0" presId="urn:microsoft.com/office/officeart/2018/5/layout/CenteredIconLabelDescriptionList"/>
    <dgm:cxn modelId="{D03B3545-1810-4444-BDCB-A39AD810D775}" type="presParOf" srcId="{F29418CE-32D2-4AFF-9DE3-BDFB352D9190}" destId="{5FFEE371-6A56-491E-AA41-0C068CEA7248}" srcOrd="1" destOrd="0" presId="urn:microsoft.com/office/officeart/2018/5/layout/CenteredIconLabelDescriptionList"/>
    <dgm:cxn modelId="{526B053A-CC43-4AB7-B0C8-5F874E736258}" type="presParOf" srcId="{F29418CE-32D2-4AFF-9DE3-BDFB352D9190}" destId="{1CA3022F-8B8D-4B8C-B40D-E270D1A554AD}" srcOrd="2" destOrd="0" presId="urn:microsoft.com/office/officeart/2018/5/layout/CenteredIconLabelDescriptionList"/>
    <dgm:cxn modelId="{160674A4-CB01-483F-B54D-54E741EDDD8D}" type="presParOf" srcId="{1CA3022F-8B8D-4B8C-B40D-E270D1A554AD}" destId="{2069CE8C-714C-462A-AD05-487749224C60}" srcOrd="0" destOrd="0" presId="urn:microsoft.com/office/officeart/2018/5/layout/CenteredIconLabelDescriptionList"/>
    <dgm:cxn modelId="{2E0DD6A4-C5D2-4A49-ACD0-66FF808736B8}" type="presParOf" srcId="{1CA3022F-8B8D-4B8C-B40D-E270D1A554AD}" destId="{D576D1C4-F64E-4C77-BB7C-12B1C5E831FB}" srcOrd="1" destOrd="0" presId="urn:microsoft.com/office/officeart/2018/5/layout/CenteredIconLabelDescriptionList"/>
    <dgm:cxn modelId="{BBACC74F-CE49-4798-8C72-B3514E3F2737}" type="presParOf" srcId="{1CA3022F-8B8D-4B8C-B40D-E270D1A554AD}" destId="{2D4DCE8B-FC8B-441E-B8BD-CABE28D82D28}" srcOrd="2" destOrd="0" presId="urn:microsoft.com/office/officeart/2018/5/layout/CenteredIconLabelDescriptionList"/>
    <dgm:cxn modelId="{F4833807-C744-47D8-9E06-5CFA2CB1E5B7}" type="presParOf" srcId="{1CA3022F-8B8D-4B8C-B40D-E270D1A554AD}" destId="{06839751-B977-42F1-B943-FE753853039F}" srcOrd="3" destOrd="0" presId="urn:microsoft.com/office/officeart/2018/5/layout/CenteredIconLabelDescriptionList"/>
    <dgm:cxn modelId="{7FCBAF30-4989-4704-8898-EDB11F1B6C68}" type="presParOf" srcId="{1CA3022F-8B8D-4B8C-B40D-E270D1A554AD}" destId="{1F1A9A5F-E3B2-4215-8165-303FC2F1D740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4D6C21-A370-45F3-8368-89D9E9D1478B}">
      <dsp:nvSpPr>
        <dsp:cNvPr id="0" name=""/>
        <dsp:cNvSpPr/>
      </dsp:nvSpPr>
      <dsp:spPr>
        <a:xfrm>
          <a:off x="639687" y="376613"/>
          <a:ext cx="1715625" cy="17156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D0E872-2A98-4E88-A64D-F28B8ED78495}">
      <dsp:nvSpPr>
        <dsp:cNvPr id="0" name=""/>
        <dsp:cNvSpPr/>
      </dsp:nvSpPr>
      <dsp:spPr>
        <a:xfrm>
          <a:off x="1005312" y="742238"/>
          <a:ext cx="984375" cy="984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86A8C-898D-4B1C-A40C-75FC0B0D6E1F}">
      <dsp:nvSpPr>
        <dsp:cNvPr id="0" name=""/>
        <dsp:cNvSpPr/>
      </dsp:nvSpPr>
      <dsp:spPr>
        <a:xfrm>
          <a:off x="91250" y="2626613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Gaps in the literature</a:t>
          </a:r>
          <a:endParaRPr lang="en-US" sz="1800" kern="1200"/>
        </a:p>
      </dsp:txBody>
      <dsp:txXfrm>
        <a:off x="91250" y="2626613"/>
        <a:ext cx="2812500" cy="720000"/>
      </dsp:txXfrm>
    </dsp:sp>
    <dsp:sp modelId="{62B11264-F2E4-487A-9C9D-659F54C11656}">
      <dsp:nvSpPr>
        <dsp:cNvPr id="0" name=""/>
        <dsp:cNvSpPr/>
      </dsp:nvSpPr>
      <dsp:spPr>
        <a:xfrm>
          <a:off x="3944375" y="376613"/>
          <a:ext cx="1715625" cy="17156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1B9B92-B72E-4E57-91CD-91682DCE798E}">
      <dsp:nvSpPr>
        <dsp:cNvPr id="0" name=""/>
        <dsp:cNvSpPr/>
      </dsp:nvSpPr>
      <dsp:spPr>
        <a:xfrm>
          <a:off x="4310000" y="742238"/>
          <a:ext cx="984375" cy="984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10F86A-D585-4270-93B3-1079F4AC35C7}">
      <dsp:nvSpPr>
        <dsp:cNvPr id="0" name=""/>
        <dsp:cNvSpPr/>
      </dsp:nvSpPr>
      <dsp:spPr>
        <a:xfrm>
          <a:off x="3395937" y="2626613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New developments (e.g. post-COVID pressures)</a:t>
          </a:r>
          <a:endParaRPr lang="en-US" sz="1800" kern="1200"/>
        </a:p>
      </dsp:txBody>
      <dsp:txXfrm>
        <a:off x="3395937" y="2626613"/>
        <a:ext cx="2812500" cy="720000"/>
      </dsp:txXfrm>
    </dsp:sp>
    <dsp:sp modelId="{76C362E9-8D32-4420-9D89-6FFA84295D0E}">
      <dsp:nvSpPr>
        <dsp:cNvPr id="0" name=""/>
        <dsp:cNvSpPr/>
      </dsp:nvSpPr>
      <dsp:spPr>
        <a:xfrm>
          <a:off x="7249062" y="376613"/>
          <a:ext cx="1715625" cy="17156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1E5F56-6F3B-4199-A171-9BA7F584C493}">
      <dsp:nvSpPr>
        <dsp:cNvPr id="0" name=""/>
        <dsp:cNvSpPr/>
      </dsp:nvSpPr>
      <dsp:spPr>
        <a:xfrm>
          <a:off x="7614687" y="742238"/>
          <a:ext cx="984375" cy="984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1C4A34-78A5-4AD2-BF4E-3B7275AF1762}">
      <dsp:nvSpPr>
        <dsp:cNvPr id="0" name=""/>
        <dsp:cNvSpPr/>
      </dsp:nvSpPr>
      <dsp:spPr>
        <a:xfrm>
          <a:off x="6700625" y="2626613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How it links to your professional practice or experience</a:t>
          </a:r>
          <a:endParaRPr lang="en-US" sz="1800" kern="1200"/>
        </a:p>
      </dsp:txBody>
      <dsp:txXfrm>
        <a:off x="6700625" y="2626613"/>
        <a:ext cx="28125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0B605D-38EC-5A4E-8312-B192C214B66F}">
      <dsp:nvSpPr>
        <dsp:cNvPr id="0" name=""/>
        <dsp:cNvSpPr/>
      </dsp:nvSpPr>
      <dsp:spPr>
        <a:xfrm>
          <a:off x="1172" y="489894"/>
          <a:ext cx="4572395" cy="274343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Aim:</a:t>
          </a:r>
          <a:br>
            <a:rPr lang="en-GB" sz="2300" kern="1200"/>
          </a:br>
          <a:r>
            <a:rPr lang="en-GB" sz="2300" kern="1200"/>
            <a:t>To explore the experiences of care home workers in relation to staff retention and well-being within the adult social care sector.</a:t>
          </a:r>
          <a:endParaRPr lang="en-US" sz="2300" kern="1200"/>
        </a:p>
      </dsp:txBody>
      <dsp:txXfrm>
        <a:off x="1172" y="489894"/>
        <a:ext cx="4572395" cy="2743437"/>
      </dsp:txXfrm>
    </dsp:sp>
    <dsp:sp modelId="{9204C769-83B4-8D40-852D-191BE3AD5E8E}">
      <dsp:nvSpPr>
        <dsp:cNvPr id="0" name=""/>
        <dsp:cNvSpPr/>
      </dsp:nvSpPr>
      <dsp:spPr>
        <a:xfrm>
          <a:off x="5030807" y="489894"/>
          <a:ext cx="4572395" cy="274343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Objectives:</a:t>
          </a:r>
          <a:endParaRPr lang="en-US" sz="23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Investigate perceived factors influencing well-being at work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Explore drivers behind retention or turnover intentions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Examine organisational and managerial influences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Identify recommendations for improving workforce sustainability</a:t>
          </a:r>
          <a:endParaRPr lang="en-US" sz="1800" kern="1200"/>
        </a:p>
      </dsp:txBody>
      <dsp:txXfrm>
        <a:off x="5030807" y="489894"/>
        <a:ext cx="4572395" cy="27434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365AD9-7071-CF44-BCCB-C99A889BE73A}">
      <dsp:nvSpPr>
        <dsp:cNvPr id="0" name=""/>
        <dsp:cNvSpPr/>
      </dsp:nvSpPr>
      <dsp:spPr>
        <a:xfrm>
          <a:off x="8441" y="905339"/>
          <a:ext cx="2523024" cy="15138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4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Burnout and emotional labour (Braun, 2018; Traynor et al., 2021)</a:t>
          </a:r>
          <a:endParaRPr lang="en-US" sz="1900" kern="1200"/>
        </a:p>
      </dsp:txBody>
      <dsp:txXfrm>
        <a:off x="52779" y="949677"/>
        <a:ext cx="2434348" cy="1425138"/>
      </dsp:txXfrm>
    </dsp:sp>
    <dsp:sp modelId="{0319B617-8A5C-FD40-B51B-0B41230B916D}">
      <dsp:nvSpPr>
        <dsp:cNvPr id="0" name=""/>
        <dsp:cNvSpPr/>
      </dsp:nvSpPr>
      <dsp:spPr>
        <a:xfrm>
          <a:off x="2753491" y="1349391"/>
          <a:ext cx="534881" cy="62571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tint val="6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4">
                <a:tint val="6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4">
                <a:tint val="6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2753491" y="1474533"/>
        <a:ext cx="374417" cy="375426"/>
      </dsp:txXfrm>
    </dsp:sp>
    <dsp:sp modelId="{47651F50-E8A3-0C4E-8E70-E77479B8BE5D}">
      <dsp:nvSpPr>
        <dsp:cNvPr id="0" name=""/>
        <dsp:cNvSpPr/>
      </dsp:nvSpPr>
      <dsp:spPr>
        <a:xfrm>
          <a:off x="3540675" y="905339"/>
          <a:ext cx="2523024" cy="15138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4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Organisational culture and management style (Woolford, 2020; West &amp; Dawson, 2018)</a:t>
          </a:r>
          <a:endParaRPr lang="en-US" sz="1900" kern="1200"/>
        </a:p>
      </dsp:txBody>
      <dsp:txXfrm>
        <a:off x="3585013" y="949677"/>
        <a:ext cx="2434348" cy="1425138"/>
      </dsp:txXfrm>
    </dsp:sp>
    <dsp:sp modelId="{E91F22FA-0B00-C143-935B-2F649908A223}">
      <dsp:nvSpPr>
        <dsp:cNvPr id="0" name=""/>
        <dsp:cNvSpPr/>
      </dsp:nvSpPr>
      <dsp:spPr>
        <a:xfrm>
          <a:off x="6285725" y="1349391"/>
          <a:ext cx="534881" cy="62571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tint val="6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4">
                <a:tint val="6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4">
                <a:tint val="6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6285725" y="1474533"/>
        <a:ext cx="374417" cy="375426"/>
      </dsp:txXfrm>
    </dsp:sp>
    <dsp:sp modelId="{C35652E2-FED7-3D44-9B23-C4DC6EC1ED05}">
      <dsp:nvSpPr>
        <dsp:cNvPr id="0" name=""/>
        <dsp:cNvSpPr/>
      </dsp:nvSpPr>
      <dsp:spPr>
        <a:xfrm>
          <a:off x="7072909" y="905339"/>
          <a:ext cx="2523024" cy="15138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4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Post-pandemic workforce impact (Manthorpe &amp; Moriarty, 2022; Skills for Care, 2024)</a:t>
          </a:r>
          <a:endParaRPr lang="en-US" sz="1900" kern="1200"/>
        </a:p>
      </dsp:txBody>
      <dsp:txXfrm>
        <a:off x="7117247" y="949677"/>
        <a:ext cx="2434348" cy="142513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A4E2F1-6A43-8345-A363-9BA4DB1AE706}">
      <dsp:nvSpPr>
        <dsp:cNvPr id="0" name=""/>
        <dsp:cNvSpPr/>
      </dsp:nvSpPr>
      <dsp:spPr>
        <a:xfrm>
          <a:off x="0" y="1390453"/>
          <a:ext cx="1445357" cy="9178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C18705-F192-C148-95F9-D43CA81FC1A8}">
      <dsp:nvSpPr>
        <dsp:cNvPr id="0" name=""/>
        <dsp:cNvSpPr/>
      </dsp:nvSpPr>
      <dsp:spPr>
        <a:xfrm>
          <a:off x="160595" y="1543019"/>
          <a:ext cx="1445357" cy="9178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Lack of in-depth qualitative research on care home staff perspectives</a:t>
          </a:r>
          <a:endParaRPr lang="en-US" sz="1300" kern="1200"/>
        </a:p>
      </dsp:txBody>
      <dsp:txXfrm>
        <a:off x="187477" y="1569901"/>
        <a:ext cx="1391593" cy="864038"/>
      </dsp:txXfrm>
    </dsp:sp>
    <dsp:sp modelId="{3706EE6D-9389-0545-BF67-8E68DE44111C}">
      <dsp:nvSpPr>
        <dsp:cNvPr id="0" name=""/>
        <dsp:cNvSpPr/>
      </dsp:nvSpPr>
      <dsp:spPr>
        <a:xfrm>
          <a:off x="1766548" y="1390453"/>
          <a:ext cx="1445357" cy="9178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0DD97-2768-214C-9650-C49503EF4377}">
      <dsp:nvSpPr>
        <dsp:cNvPr id="0" name=""/>
        <dsp:cNvSpPr/>
      </dsp:nvSpPr>
      <dsp:spPr>
        <a:xfrm>
          <a:off x="1927143" y="1543019"/>
          <a:ext cx="1445357" cy="9178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Limited attention to role of leadership/culture in retention</a:t>
          </a:r>
          <a:endParaRPr lang="en-US" sz="1300" kern="1200"/>
        </a:p>
      </dsp:txBody>
      <dsp:txXfrm>
        <a:off x="1954025" y="1569901"/>
        <a:ext cx="1391593" cy="864038"/>
      </dsp:txXfrm>
    </dsp:sp>
    <dsp:sp modelId="{E56CB6C5-A797-4441-ADAA-5C77BAD6DCB3}">
      <dsp:nvSpPr>
        <dsp:cNvPr id="0" name=""/>
        <dsp:cNvSpPr/>
      </dsp:nvSpPr>
      <dsp:spPr>
        <a:xfrm>
          <a:off x="3533096" y="1390453"/>
          <a:ext cx="1445357" cy="9178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FB474E-6502-3B45-B036-486CE44E25B4}">
      <dsp:nvSpPr>
        <dsp:cNvPr id="0" name=""/>
        <dsp:cNvSpPr/>
      </dsp:nvSpPr>
      <dsp:spPr>
        <a:xfrm>
          <a:off x="3693692" y="1543019"/>
          <a:ext cx="1445357" cy="9178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Gap in post-pandemic evidence</a:t>
          </a:r>
          <a:endParaRPr lang="en-US" sz="1300" kern="1200"/>
        </a:p>
      </dsp:txBody>
      <dsp:txXfrm>
        <a:off x="3720574" y="1569901"/>
        <a:ext cx="1391593" cy="8640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2517D3-0268-4FE4-A308-1E78066A5D26}">
      <dsp:nvSpPr>
        <dsp:cNvPr id="0" name=""/>
        <dsp:cNvSpPr/>
      </dsp:nvSpPr>
      <dsp:spPr>
        <a:xfrm>
          <a:off x="639137" y="240306"/>
          <a:ext cx="1715625" cy="17156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361568-F3FE-4C7E-963C-616C1BCD8369}">
      <dsp:nvSpPr>
        <dsp:cNvPr id="0" name=""/>
        <dsp:cNvSpPr/>
      </dsp:nvSpPr>
      <dsp:spPr>
        <a:xfrm>
          <a:off x="1004762" y="605931"/>
          <a:ext cx="984375" cy="984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312B82-71A4-46D9-82F9-38C52FDEAFDB}">
      <dsp:nvSpPr>
        <dsp:cNvPr id="0" name=""/>
        <dsp:cNvSpPr/>
      </dsp:nvSpPr>
      <dsp:spPr>
        <a:xfrm>
          <a:off x="90700" y="2490306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Qualitative, interpretivist approach</a:t>
          </a:r>
          <a:endParaRPr lang="en-US" sz="1600" kern="1200"/>
        </a:p>
      </dsp:txBody>
      <dsp:txXfrm>
        <a:off x="90700" y="2490306"/>
        <a:ext cx="2812500" cy="720000"/>
      </dsp:txXfrm>
    </dsp:sp>
    <dsp:sp modelId="{D42A4503-2CA3-49AE-A81E-BC456DB7C9EE}">
      <dsp:nvSpPr>
        <dsp:cNvPr id="0" name=""/>
        <dsp:cNvSpPr/>
      </dsp:nvSpPr>
      <dsp:spPr>
        <a:xfrm>
          <a:off x="3943825" y="240306"/>
          <a:ext cx="1715625" cy="17156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87A102-AD61-475B-A70A-D1627D5DBBD5}">
      <dsp:nvSpPr>
        <dsp:cNvPr id="0" name=""/>
        <dsp:cNvSpPr/>
      </dsp:nvSpPr>
      <dsp:spPr>
        <a:xfrm>
          <a:off x="4309450" y="605931"/>
          <a:ext cx="984375" cy="984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214ACB-AF1E-4E5B-95B9-9EA61C488989}">
      <dsp:nvSpPr>
        <dsp:cNvPr id="0" name=""/>
        <dsp:cNvSpPr/>
      </dsp:nvSpPr>
      <dsp:spPr>
        <a:xfrm>
          <a:off x="3395387" y="2490306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Multiple case study design</a:t>
          </a:r>
          <a:endParaRPr lang="en-US" sz="1600" kern="1200"/>
        </a:p>
      </dsp:txBody>
      <dsp:txXfrm>
        <a:off x="3395387" y="2490306"/>
        <a:ext cx="2812500" cy="720000"/>
      </dsp:txXfrm>
    </dsp:sp>
    <dsp:sp modelId="{79F63256-BCAE-49B0-85FE-7EAE449141DB}">
      <dsp:nvSpPr>
        <dsp:cNvPr id="0" name=""/>
        <dsp:cNvSpPr/>
      </dsp:nvSpPr>
      <dsp:spPr>
        <a:xfrm>
          <a:off x="7248512" y="240306"/>
          <a:ext cx="1715625" cy="17156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EE91F9-E8C1-42AF-9F7C-17EDB7B483E2}">
      <dsp:nvSpPr>
        <dsp:cNvPr id="0" name=""/>
        <dsp:cNvSpPr/>
      </dsp:nvSpPr>
      <dsp:spPr>
        <a:xfrm>
          <a:off x="7614137" y="605931"/>
          <a:ext cx="984375" cy="984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C90FC8-0391-48EC-AA55-B62860037DAA}">
      <dsp:nvSpPr>
        <dsp:cNvPr id="0" name=""/>
        <dsp:cNvSpPr/>
      </dsp:nvSpPr>
      <dsp:spPr>
        <a:xfrm>
          <a:off x="6700075" y="2490306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Semi-structured interviews + document analysis</a:t>
          </a:r>
          <a:endParaRPr lang="en-US" sz="1600" kern="1200"/>
        </a:p>
      </dsp:txBody>
      <dsp:txXfrm>
        <a:off x="6700075" y="2490306"/>
        <a:ext cx="28125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74AD4F-159E-004E-B3AB-67270863DFAC}">
      <dsp:nvSpPr>
        <dsp:cNvPr id="0" name=""/>
        <dsp:cNvSpPr/>
      </dsp:nvSpPr>
      <dsp:spPr>
        <a:xfrm>
          <a:off x="382674" y="765"/>
          <a:ext cx="2326059" cy="139563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Purposive sampling across 2–3 care homes</a:t>
          </a:r>
          <a:endParaRPr lang="en-US" sz="2100" kern="1200"/>
        </a:p>
      </dsp:txBody>
      <dsp:txXfrm>
        <a:off x="423551" y="41642"/>
        <a:ext cx="2244305" cy="1313881"/>
      </dsp:txXfrm>
    </dsp:sp>
    <dsp:sp modelId="{510EB0C7-E538-FB44-ACB1-AFEC29C63A97}">
      <dsp:nvSpPr>
        <dsp:cNvPr id="0" name=""/>
        <dsp:cNvSpPr/>
      </dsp:nvSpPr>
      <dsp:spPr>
        <a:xfrm>
          <a:off x="2913427" y="410152"/>
          <a:ext cx="493124" cy="5768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2913427" y="525524"/>
        <a:ext cx="345187" cy="346118"/>
      </dsp:txXfrm>
    </dsp:sp>
    <dsp:sp modelId="{E610C10A-CB30-B142-82A8-324EF1CA4E9E}">
      <dsp:nvSpPr>
        <dsp:cNvPr id="0" name=""/>
        <dsp:cNvSpPr/>
      </dsp:nvSpPr>
      <dsp:spPr>
        <a:xfrm>
          <a:off x="3639157" y="765"/>
          <a:ext cx="2326059" cy="139563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Target participants: care staff, team leaders, managers</a:t>
          </a:r>
          <a:endParaRPr lang="en-US" sz="2100" kern="1200"/>
        </a:p>
      </dsp:txBody>
      <dsp:txXfrm>
        <a:off x="3680034" y="41642"/>
        <a:ext cx="2244305" cy="1313881"/>
      </dsp:txXfrm>
    </dsp:sp>
    <dsp:sp modelId="{14052D79-A4AF-3F4D-AAE8-19971769F37F}">
      <dsp:nvSpPr>
        <dsp:cNvPr id="0" name=""/>
        <dsp:cNvSpPr/>
      </dsp:nvSpPr>
      <dsp:spPr>
        <a:xfrm>
          <a:off x="6169910" y="410152"/>
          <a:ext cx="493124" cy="5768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6169910" y="525524"/>
        <a:ext cx="345187" cy="346118"/>
      </dsp:txXfrm>
    </dsp:sp>
    <dsp:sp modelId="{1DC2751C-15C6-6E49-A164-0F8180565180}">
      <dsp:nvSpPr>
        <dsp:cNvPr id="0" name=""/>
        <dsp:cNvSpPr/>
      </dsp:nvSpPr>
      <dsp:spPr>
        <a:xfrm>
          <a:off x="6895641" y="765"/>
          <a:ext cx="2326059" cy="139563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Approx. 15–20 interviews</a:t>
          </a:r>
          <a:endParaRPr lang="en-US" sz="2100" kern="1200"/>
        </a:p>
      </dsp:txBody>
      <dsp:txXfrm>
        <a:off x="6936518" y="41642"/>
        <a:ext cx="2244305" cy="1313881"/>
      </dsp:txXfrm>
    </dsp:sp>
    <dsp:sp modelId="{E36B9CC0-1295-E249-885F-B1D898F1E4A6}">
      <dsp:nvSpPr>
        <dsp:cNvPr id="0" name=""/>
        <dsp:cNvSpPr/>
      </dsp:nvSpPr>
      <dsp:spPr>
        <a:xfrm rot="5400000">
          <a:off x="7812108" y="1559225"/>
          <a:ext cx="493124" cy="5768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 rot="-5400000">
        <a:off x="7885612" y="1601094"/>
        <a:ext cx="346118" cy="345187"/>
      </dsp:txXfrm>
    </dsp:sp>
    <dsp:sp modelId="{C4235D94-8022-C649-BAC6-FADD73E454FC}">
      <dsp:nvSpPr>
        <dsp:cNvPr id="0" name=""/>
        <dsp:cNvSpPr/>
      </dsp:nvSpPr>
      <dsp:spPr>
        <a:xfrm>
          <a:off x="6895641" y="2326825"/>
          <a:ext cx="2326059" cy="139563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Possible document review (e.g. HR policies)</a:t>
          </a:r>
          <a:endParaRPr lang="en-US" sz="2100" kern="1200"/>
        </a:p>
      </dsp:txBody>
      <dsp:txXfrm>
        <a:off x="6936518" y="2367702"/>
        <a:ext cx="2244305" cy="131388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B16B07-B43B-0E46-BDD6-0634ED5D6069}">
      <dsp:nvSpPr>
        <dsp:cNvPr id="0" name=""/>
        <dsp:cNvSpPr/>
      </dsp:nvSpPr>
      <dsp:spPr>
        <a:xfrm>
          <a:off x="0" y="0"/>
          <a:ext cx="7683500" cy="8191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Informed consent and right to withdraw</a:t>
          </a:r>
          <a:endParaRPr lang="en-US" sz="3100" kern="1200"/>
        </a:p>
      </dsp:txBody>
      <dsp:txXfrm>
        <a:off x="23991" y="23991"/>
        <a:ext cx="6730401" cy="771127"/>
      </dsp:txXfrm>
    </dsp:sp>
    <dsp:sp modelId="{887A7D83-BA5F-7848-9619-AFC290CED2AE}">
      <dsp:nvSpPr>
        <dsp:cNvPr id="0" name=""/>
        <dsp:cNvSpPr/>
      </dsp:nvSpPr>
      <dsp:spPr>
        <a:xfrm>
          <a:off x="643493" y="968039"/>
          <a:ext cx="7683500" cy="819109"/>
        </a:xfrm>
        <a:prstGeom prst="roundRect">
          <a:avLst>
            <a:gd name="adj" fmla="val 10000"/>
          </a:avLst>
        </a:prstGeom>
        <a:solidFill>
          <a:schemeClr val="accent2">
            <a:hueOff val="-1130992"/>
            <a:satOff val="3728"/>
            <a:lumOff val="398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Anonymity and data security</a:t>
          </a:r>
          <a:endParaRPr lang="en-US" sz="3100" kern="1200"/>
        </a:p>
      </dsp:txBody>
      <dsp:txXfrm>
        <a:off x="667484" y="992030"/>
        <a:ext cx="6459603" cy="771127"/>
      </dsp:txXfrm>
    </dsp:sp>
    <dsp:sp modelId="{AA602A22-9497-D148-BDA6-8B673205076A}">
      <dsp:nvSpPr>
        <dsp:cNvPr id="0" name=""/>
        <dsp:cNvSpPr/>
      </dsp:nvSpPr>
      <dsp:spPr>
        <a:xfrm>
          <a:off x="1277381" y="1936078"/>
          <a:ext cx="7683500" cy="819109"/>
        </a:xfrm>
        <a:prstGeom prst="roundRect">
          <a:avLst>
            <a:gd name="adj" fmla="val 10000"/>
          </a:avLst>
        </a:prstGeom>
        <a:solidFill>
          <a:schemeClr val="accent2">
            <a:hueOff val="-2261984"/>
            <a:satOff val="7457"/>
            <a:lumOff val="797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Managing distress in interviews</a:t>
          </a:r>
          <a:endParaRPr lang="en-US" sz="3100" kern="1200"/>
        </a:p>
      </dsp:txBody>
      <dsp:txXfrm>
        <a:off x="1301372" y="1960069"/>
        <a:ext cx="6469207" cy="771127"/>
      </dsp:txXfrm>
    </dsp:sp>
    <dsp:sp modelId="{55887907-1913-EB4A-8F06-2AA99EBCCBEC}">
      <dsp:nvSpPr>
        <dsp:cNvPr id="0" name=""/>
        <dsp:cNvSpPr/>
      </dsp:nvSpPr>
      <dsp:spPr>
        <a:xfrm>
          <a:off x="1920875" y="2904117"/>
          <a:ext cx="7683500" cy="819109"/>
        </a:xfrm>
        <a:prstGeom prst="roundRect">
          <a:avLst>
            <a:gd name="adj" fmla="val 10000"/>
          </a:avLst>
        </a:prstGeom>
        <a:solidFill>
          <a:schemeClr val="accent2">
            <a:hueOff val="-3392975"/>
            <a:satOff val="11185"/>
            <a:lumOff val="1196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Voluntariness and avoiding coercion</a:t>
          </a:r>
          <a:endParaRPr lang="en-US" sz="3100" kern="1200"/>
        </a:p>
      </dsp:txBody>
      <dsp:txXfrm>
        <a:off x="1944866" y="2928108"/>
        <a:ext cx="6459603" cy="771127"/>
      </dsp:txXfrm>
    </dsp:sp>
    <dsp:sp modelId="{EFAAA7C7-1098-0142-A37B-1FEC4424EF04}">
      <dsp:nvSpPr>
        <dsp:cNvPr id="0" name=""/>
        <dsp:cNvSpPr/>
      </dsp:nvSpPr>
      <dsp:spPr>
        <a:xfrm>
          <a:off x="7151078" y="627363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270873" y="627363"/>
        <a:ext cx="292831" cy="400647"/>
      </dsp:txXfrm>
    </dsp:sp>
    <dsp:sp modelId="{A159A981-C3C2-CC4A-BE34-E67C5CC42B85}">
      <dsp:nvSpPr>
        <dsp:cNvPr id="0" name=""/>
        <dsp:cNvSpPr/>
      </dsp:nvSpPr>
      <dsp:spPr>
        <a:xfrm>
          <a:off x="7794571" y="1595402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96409"/>
            <a:satOff val="8402"/>
            <a:lumOff val="1248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2096409"/>
              <a:satOff val="8402"/>
              <a:lumOff val="12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914366" y="1595402"/>
        <a:ext cx="292831" cy="400647"/>
      </dsp:txXfrm>
    </dsp:sp>
    <dsp:sp modelId="{670CE076-976B-DF44-8BE8-3824F4D106B8}">
      <dsp:nvSpPr>
        <dsp:cNvPr id="0" name=""/>
        <dsp:cNvSpPr/>
      </dsp:nvSpPr>
      <dsp:spPr>
        <a:xfrm>
          <a:off x="8428460" y="2563441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192819"/>
            <a:satOff val="16804"/>
            <a:lumOff val="2495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4192819"/>
              <a:satOff val="16804"/>
              <a:lumOff val="24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548255" y="2563441"/>
        <a:ext cx="292831" cy="40064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464773-8F87-4554-A8B2-26F3E3DE09E0}">
      <dsp:nvSpPr>
        <dsp:cNvPr id="0" name=""/>
        <dsp:cNvSpPr/>
      </dsp:nvSpPr>
      <dsp:spPr>
        <a:xfrm>
          <a:off x="576451" y="484692"/>
          <a:ext cx="1246770" cy="124677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56A93C-8B85-4C78-A7A5-7915FCB24FC5}">
      <dsp:nvSpPr>
        <dsp:cNvPr id="0" name=""/>
        <dsp:cNvSpPr/>
      </dsp:nvSpPr>
      <dsp:spPr>
        <a:xfrm>
          <a:off x="842156" y="750397"/>
          <a:ext cx="715360" cy="7153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C94332-7B20-4BB0-AA74-1773E7694D6D}">
      <dsp:nvSpPr>
        <dsp:cNvPr id="0" name=""/>
        <dsp:cNvSpPr/>
      </dsp:nvSpPr>
      <dsp:spPr>
        <a:xfrm>
          <a:off x="177893" y="2119801"/>
          <a:ext cx="20438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Access to care homes</a:t>
          </a:r>
          <a:endParaRPr lang="en-US" sz="1800" kern="1200"/>
        </a:p>
      </dsp:txBody>
      <dsp:txXfrm>
        <a:off x="177893" y="2119801"/>
        <a:ext cx="2043886" cy="720000"/>
      </dsp:txXfrm>
    </dsp:sp>
    <dsp:sp modelId="{A1EF7691-A08C-418C-8EE3-3ADFD6939C45}">
      <dsp:nvSpPr>
        <dsp:cNvPr id="0" name=""/>
        <dsp:cNvSpPr/>
      </dsp:nvSpPr>
      <dsp:spPr>
        <a:xfrm>
          <a:off x="2978018" y="484692"/>
          <a:ext cx="1246770" cy="124677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84E930-FC08-4161-8814-913ED8484296}">
      <dsp:nvSpPr>
        <dsp:cNvPr id="0" name=""/>
        <dsp:cNvSpPr/>
      </dsp:nvSpPr>
      <dsp:spPr>
        <a:xfrm>
          <a:off x="3243723" y="750397"/>
          <a:ext cx="715360" cy="7153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53AF32-DBFC-4346-A091-B23FC0F03462}">
      <dsp:nvSpPr>
        <dsp:cNvPr id="0" name=""/>
        <dsp:cNvSpPr/>
      </dsp:nvSpPr>
      <dsp:spPr>
        <a:xfrm>
          <a:off x="2579460" y="2119801"/>
          <a:ext cx="20438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Time constraints</a:t>
          </a:r>
          <a:endParaRPr lang="en-US" sz="1800" kern="1200"/>
        </a:p>
      </dsp:txBody>
      <dsp:txXfrm>
        <a:off x="2579460" y="2119801"/>
        <a:ext cx="2043886" cy="720000"/>
      </dsp:txXfrm>
    </dsp:sp>
    <dsp:sp modelId="{ECF7E320-9CA6-4859-BF9D-509895B52A4B}">
      <dsp:nvSpPr>
        <dsp:cNvPr id="0" name=""/>
        <dsp:cNvSpPr/>
      </dsp:nvSpPr>
      <dsp:spPr>
        <a:xfrm>
          <a:off x="5379585" y="484692"/>
          <a:ext cx="1246770" cy="124677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02576F-89D8-42F1-A37C-B97C13EB2C76}">
      <dsp:nvSpPr>
        <dsp:cNvPr id="0" name=""/>
        <dsp:cNvSpPr/>
      </dsp:nvSpPr>
      <dsp:spPr>
        <a:xfrm>
          <a:off x="5645290" y="750397"/>
          <a:ext cx="715360" cy="7153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ADB34E-2722-416C-8367-53081C4AFDAC}">
      <dsp:nvSpPr>
        <dsp:cNvPr id="0" name=""/>
        <dsp:cNvSpPr/>
      </dsp:nvSpPr>
      <dsp:spPr>
        <a:xfrm>
          <a:off x="4981027" y="2119801"/>
          <a:ext cx="20438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Staff availability (shift work)</a:t>
          </a:r>
          <a:endParaRPr lang="en-US" sz="1800" kern="1200"/>
        </a:p>
      </dsp:txBody>
      <dsp:txXfrm>
        <a:off x="4981027" y="2119801"/>
        <a:ext cx="2043886" cy="720000"/>
      </dsp:txXfrm>
    </dsp:sp>
    <dsp:sp modelId="{CAB787E6-5484-4ACE-8D1E-BC0E10102474}">
      <dsp:nvSpPr>
        <dsp:cNvPr id="0" name=""/>
        <dsp:cNvSpPr/>
      </dsp:nvSpPr>
      <dsp:spPr>
        <a:xfrm>
          <a:off x="7781152" y="484692"/>
          <a:ext cx="1246770" cy="124677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4E0842-7783-4F9E-96D5-977A7FF4B5E1}">
      <dsp:nvSpPr>
        <dsp:cNvPr id="0" name=""/>
        <dsp:cNvSpPr/>
      </dsp:nvSpPr>
      <dsp:spPr>
        <a:xfrm>
          <a:off x="8046857" y="750397"/>
          <a:ext cx="715360" cy="7153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003768-5B41-4DAA-B96A-7CC4EEF99A33}">
      <dsp:nvSpPr>
        <dsp:cNvPr id="0" name=""/>
        <dsp:cNvSpPr/>
      </dsp:nvSpPr>
      <dsp:spPr>
        <a:xfrm>
          <a:off x="7382594" y="2119801"/>
          <a:ext cx="20438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Maintaining neutrality and avoiding bias</a:t>
          </a:r>
          <a:endParaRPr lang="en-US" sz="1800" kern="1200"/>
        </a:p>
      </dsp:txBody>
      <dsp:txXfrm>
        <a:off x="7382594" y="2119801"/>
        <a:ext cx="2043886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4BBF24-BE3B-4E74-AE25-B5C1970118A9}">
      <dsp:nvSpPr>
        <dsp:cNvPr id="0" name=""/>
        <dsp:cNvSpPr/>
      </dsp:nvSpPr>
      <dsp:spPr>
        <a:xfrm>
          <a:off x="1508187" y="78639"/>
          <a:ext cx="1512000" cy="1512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3843C-5F1F-48D8-B383-B901E738C514}">
      <dsp:nvSpPr>
        <dsp:cNvPr id="0" name=""/>
        <dsp:cNvSpPr/>
      </dsp:nvSpPr>
      <dsp:spPr>
        <a:xfrm>
          <a:off x="104187" y="1743975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kern="1200"/>
            <a:t>Recap: why the study is important</a:t>
          </a:r>
          <a:endParaRPr lang="en-US" sz="2400" kern="1200"/>
        </a:p>
      </dsp:txBody>
      <dsp:txXfrm>
        <a:off x="104187" y="1743975"/>
        <a:ext cx="4320000" cy="648000"/>
      </dsp:txXfrm>
    </dsp:sp>
    <dsp:sp modelId="{6FE38607-2E92-4894-A951-BB1A3601F9C2}">
      <dsp:nvSpPr>
        <dsp:cNvPr id="0" name=""/>
        <dsp:cNvSpPr/>
      </dsp:nvSpPr>
      <dsp:spPr>
        <a:xfrm>
          <a:off x="104187" y="2463294"/>
          <a:ext cx="4320000" cy="11812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69CE8C-714C-462A-AD05-487749224C60}">
      <dsp:nvSpPr>
        <dsp:cNvPr id="0" name=""/>
        <dsp:cNvSpPr/>
      </dsp:nvSpPr>
      <dsp:spPr>
        <a:xfrm>
          <a:off x="6584187" y="78639"/>
          <a:ext cx="1512000" cy="1512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4DCE8B-FC8B-441E-B8BD-CABE28D82D28}">
      <dsp:nvSpPr>
        <dsp:cNvPr id="0" name=""/>
        <dsp:cNvSpPr/>
      </dsp:nvSpPr>
      <dsp:spPr>
        <a:xfrm>
          <a:off x="5180187" y="1743975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kern="1200"/>
            <a:t>Next steps:</a:t>
          </a:r>
          <a:endParaRPr lang="en-US" sz="2400" kern="1200"/>
        </a:p>
      </dsp:txBody>
      <dsp:txXfrm>
        <a:off x="5180187" y="1743975"/>
        <a:ext cx="4320000" cy="648000"/>
      </dsp:txXfrm>
    </dsp:sp>
    <dsp:sp modelId="{1F1A9A5F-E3B2-4215-8165-303FC2F1D740}">
      <dsp:nvSpPr>
        <dsp:cNvPr id="0" name=""/>
        <dsp:cNvSpPr/>
      </dsp:nvSpPr>
      <dsp:spPr>
        <a:xfrm>
          <a:off x="5180187" y="2463294"/>
          <a:ext cx="4320000" cy="11812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Submit ethics application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Pilot interviews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Begin data collection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Thematic analysis and write-up</a:t>
          </a:r>
          <a:endParaRPr lang="en-US" sz="1700" kern="1200"/>
        </a:p>
      </dsp:txBody>
      <dsp:txXfrm>
        <a:off x="5180187" y="2463294"/>
        <a:ext cx="4320000" cy="1181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DA59DF-5C02-E449-9D4D-617C487F028D}" type="datetimeFigureOut">
              <a:rPr lang="en-US" smtClean="0"/>
              <a:t>9/27/25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01F79F-844F-B843-8C4A-E34CFFB8E1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042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Speaker </a:t>
            </a:r>
            <a:r>
              <a:rPr lang="en-GB" sz="1200" b="1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Notes:</a:t>
            </a:r>
          </a:p>
          <a:p>
            <a:b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</a:br>
            <a: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Welcome and brief personal introduction, title and what the presentation will </a:t>
            </a:r>
            <a:r>
              <a:rPr lang="en-GB" sz="120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cover, proposal </a:t>
            </a:r>
            <a: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and the study is currently in the planning/early development phase.</a:t>
            </a:r>
            <a:b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1F79F-844F-B843-8C4A-E34CFFB8E15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5213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Speaker Notes:</a:t>
            </a:r>
            <a:b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</a:br>
            <a: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Ongoing challenges in recruitment and retention, staff well-being is linked to care quality. COVID-19's exacerbating effect.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1F79F-844F-B843-8C4A-E34CFFB8E15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2872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Speaker Notes:</a:t>
            </a:r>
            <a:b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</a:br>
            <a: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The research necessity. There’s growing policy attention, but little qualitative insight from frontline staff. Alignment with professional observations or background in health/social care.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1F79F-844F-B843-8C4A-E34CFFB8E15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6148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Speaker Notes:</a:t>
            </a:r>
            <a:b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</a:br>
            <a: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Central aim and objectives. Emphasise that it’s exploratory, qualitative research.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1F79F-844F-B843-8C4A-E34CFFB8E15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1099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Speaker Notes:</a:t>
            </a:r>
          </a:p>
          <a:p>
            <a:b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</a:br>
            <a: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Summary of literature. studies exist but also where there are </a:t>
            </a:r>
            <a:r>
              <a:rPr lang="en-GB" sz="1200" b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gaps</a:t>
            </a:r>
            <a: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—particularly around qualitative insights from staff themselves in the wake of COVID-19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1F79F-844F-B843-8C4A-E34CFFB8E15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6573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Speaker Notes:</a:t>
            </a:r>
            <a:b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</a:br>
            <a: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Position and the gaps, contribution original, practice-relevant knowledge.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1F79F-844F-B843-8C4A-E34CFFB8E15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3446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Speaker Notes:</a:t>
            </a:r>
            <a:b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</a:br>
            <a:r>
              <a:rPr lang="en-GB" sz="1200" dirty="0" err="1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Explaination</a:t>
            </a:r>
            <a: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 of qualitative methods—suited to exploring subjective experience. Rejected quantitative/mixed methods (too broad or resource-heavy the scale).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1F79F-844F-B843-8C4A-E34CFFB8E15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3030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Speaker Notes:</a:t>
            </a:r>
            <a:b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</a:br>
            <a: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Sampling strategy, participants, diversity of sites and comparison.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1F79F-844F-B843-8C4A-E34CFFB8E15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1356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Speaker Notes:</a:t>
            </a:r>
            <a:b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</a:br>
            <a: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 Managing and interpreting data, ethical reflexivity and credibility in findings.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1F79F-844F-B843-8C4A-E34CFFB8E15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615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Speaker Notes: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effectLst/>
              <a:latin typeface="Aptos" panose="020B0004020202020204" pitchFamily="34" charset="0"/>
              <a:ea typeface="Calibri" panose="020F0502020204030204" pitchFamily="34" charset="0"/>
              <a:cs typeface="Aptos" panose="020B00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key ethical concerns, especially given the sensitivity of workplace experiences.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1F79F-844F-B843-8C4A-E34CFFB8E15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2493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Speaker Notes:</a:t>
            </a:r>
            <a:b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1F79F-844F-B843-8C4A-E34CFFB8E15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3378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Speaker Notes:</a:t>
            </a:r>
            <a:b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1F79F-844F-B843-8C4A-E34CFFB8E15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6059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Speaker Notes:</a:t>
            </a:r>
            <a:br>
              <a:rPr lang="en-GB" sz="1200" dirty="0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1F79F-844F-B843-8C4A-E34CFFB8E15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6033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9/27/25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9/27/25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9/27/25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9/27/25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9/27/25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.jp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68" name="Picture 67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24BE214B-2C92-47AF-8D90-698211103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186D07CD-E0E5-42ED-BA28-6CB6ADC3B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7DC5DE4-8FA7-2B48-22E0-151DD586C4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1580" y="804520"/>
            <a:ext cx="555035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400"/>
              </a:spcAft>
            </a:pPr>
            <a:r>
              <a:rPr lang="en-US" sz="1300"/>
              <a:t>Slide 1: </a:t>
            </a:r>
            <a:br>
              <a:rPr lang="en-US" sz="1300"/>
            </a:br>
            <a:br>
              <a:rPr lang="en-US" sz="1300"/>
            </a:br>
            <a:r>
              <a:rPr lang="en-US" sz="1300"/>
              <a:t>Title Slide</a:t>
            </a:r>
            <a:br>
              <a:rPr lang="en-US" sz="1300"/>
            </a:br>
            <a:br>
              <a:rPr lang="en-US" sz="1300"/>
            </a:br>
            <a:endParaRPr lang="en-US" sz="1300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369A020F-4984-4DD0-898A-B60A4882B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1F5915-5FB4-4EA7-7658-13857ED333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1580" y="2015732"/>
            <a:ext cx="5550355" cy="345061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Lydia DZVOVA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 err="1"/>
              <a:t>DProf</a:t>
            </a:r>
            <a:r>
              <a:rPr lang="en-US" sz="1400" dirty="0"/>
              <a:t> Health and Social Care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Module: BMDP703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Presentation Title: </a:t>
            </a:r>
            <a:r>
              <a:rPr lang="en-US" sz="1200" b="1" dirty="0"/>
              <a:t>An Examination of Retention and Staff Well-being Among Care Home Workers in the Health and Social Care Sector</a:t>
            </a:r>
            <a:endParaRPr lang="en-US" sz="1200" dirty="0"/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Date. 02.10.2025</a:t>
            </a:r>
            <a:br>
              <a:rPr lang="en-US" sz="1400" dirty="0"/>
            </a:br>
            <a:endParaRPr lang="en-US" sz="1400" dirty="0"/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A3761B47-AE33-47C9-9636-19D4B313F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77388" y="482171"/>
            <a:chExt cx="4074533" cy="5149101"/>
          </a:xfrm>
        </p:grpSpPr>
        <p:sp>
          <p:nvSpPr>
            <p:cNvPr id="72" name="Rectangle 71">
              <a:extLst>
                <a:ext uri="{FF2B5EF4-FFF2-40B4-BE49-F238E27FC236}">
                  <a16:creationId xmlns:a16="http://schemas.microsoft.com/office/drawing/2014/main" id="{9E204B78-8026-4E1E-9C59-5F523ECDD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77388" y="482171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Rectangle 72">
              <a:extLst>
                <a:ext uri="{FF2B5EF4-FFF2-40B4-BE49-F238E27FC236}">
                  <a16:creationId xmlns:a16="http://schemas.microsoft.com/office/drawing/2014/main" id="{DDDEB6F1-F54D-4345-B8DF-72D72C71EC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47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5" name="Rectangle 74">
            <a:extLst>
              <a:ext uri="{FF2B5EF4-FFF2-40B4-BE49-F238E27FC236}">
                <a16:creationId xmlns:a16="http://schemas.microsoft.com/office/drawing/2014/main" id="{4380F474-D468-4F2F-8BE9-F343F8D1A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1624" y="977965"/>
            <a:ext cx="3119444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Graphic 39" descr="Stethoscope">
            <a:extLst>
              <a:ext uri="{FF2B5EF4-FFF2-40B4-BE49-F238E27FC236}">
                <a16:creationId xmlns:a16="http://schemas.microsoft.com/office/drawing/2014/main" id="{54AC361C-44EC-E233-BB3D-FA95059337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16373" y="1649879"/>
            <a:ext cx="2799103" cy="2799103"/>
          </a:xfrm>
          <a:prstGeom prst="rect">
            <a:avLst/>
          </a:prstGeom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D757EBBD-8611-41C1-8124-C151D0957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E40D0D8B-2D5E-48A4-BBD5-8CB09A86A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92077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276ED-9A00-1905-3292-0272DF90D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2: Introduction &amp; Background</a:t>
            </a:r>
            <a:br>
              <a:rPr lang="en-GB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02282-2A39-2EA7-1751-21184D201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5622284" cy="3450613"/>
          </a:xfrm>
        </p:spPr>
        <p:txBody>
          <a:bodyPr>
            <a:normAutofit/>
          </a:bodyPr>
          <a:lstStyle/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en-GB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en-GB">
              <a:latin typeface="Times New Roman" panose="02020603050405020304" pitchFamily="18" charset="0"/>
              <a:ea typeface="Times New Roman" panose="02020603050405020304" pitchFamily="18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ptos" panose="020B0004020202020204" pitchFamily="34" charset="0"/>
              </a:rPr>
              <a:t>Brief context: The adult social care sector in the UK</a:t>
            </a:r>
            <a:endParaRPr lang="en-GB">
              <a:effectLst/>
              <a:latin typeface="Aptos" panose="020B0004020202020204" pitchFamily="34" charset="0"/>
              <a:ea typeface="Calibri" panose="020F050202020403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ptos" panose="020B0004020202020204" pitchFamily="34" charset="0"/>
              </a:rPr>
              <a:t>Challenges: High turnover, stress, burnout</a:t>
            </a:r>
            <a:endParaRPr lang="en-GB">
              <a:effectLst/>
              <a:latin typeface="Aptos" panose="020B0004020202020204" pitchFamily="34" charset="0"/>
              <a:ea typeface="Calibri" panose="020F050202020403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ptos" panose="020B0004020202020204" pitchFamily="34" charset="0"/>
              </a:rPr>
              <a:t>Why it matters: Implications for care quality and workforce sustainability</a:t>
            </a:r>
            <a:endParaRPr lang="en-GB">
              <a:effectLst/>
              <a:latin typeface="Aptos" panose="020B0004020202020204" pitchFamily="34" charset="0"/>
              <a:ea typeface="Calibri" panose="020F0502020204030204" pitchFamily="34" charset="0"/>
              <a:cs typeface="Aptos" panose="020B0004020202020204" pitchFamily="34" charset="0"/>
            </a:endParaRPr>
          </a:p>
          <a:p>
            <a:endParaRPr lang="en-US" dirty="0"/>
          </a:p>
        </p:txBody>
      </p:sp>
      <p:pic>
        <p:nvPicPr>
          <p:cNvPr id="2050" name="Picture 2" descr="Enhancing Staff Retention in the UK Care Industry: Strategies for Talent and HR Professionals">
            <a:extLst>
              <a:ext uri="{FF2B5EF4-FFF2-40B4-BE49-F238E27FC236}">
                <a16:creationId xmlns:a16="http://schemas.microsoft.com/office/drawing/2014/main" id="{BD2759FD-7DE7-16D9-1752-240202ED23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79190" y="2015734"/>
            <a:ext cx="3450613" cy="345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0681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8DB73-D2E0-9FBB-3E9F-81C314B54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3: Rationale for the Study</a:t>
            </a:r>
            <a:br>
              <a:rPr lang="en-GB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F3D944-6556-E893-7002-E71A7AD862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4492763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337832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6F8619-47DD-3B37-FD51-DD7D88E83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4: Research Aim and Objectives</a:t>
            </a:r>
            <a:br>
              <a:rPr lang="en-GB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775DD29E-FBEC-5D28-F25A-F2B55554C2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0912050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34165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1C2B8-A7DF-6B74-5DF3-CD2D8C954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sz="3000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5: Indicative Literature Review – Overview</a:t>
            </a:r>
            <a:br>
              <a:rPr lang="en-GB" sz="3000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2229A4-542F-BE21-B506-4856BB2BFC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1583055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79527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0075745-2871-4EFE-AB1D-91ED13912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A5CE98-3CC7-75B1-BFB4-C428D8A6EF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992" y="967819"/>
            <a:ext cx="3182405" cy="431114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00000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6: Literature Gaps &amp; Contribution</a:t>
            </a:r>
            <a:br>
              <a:rPr lang="en-GB" b="1">
                <a:solidFill>
                  <a:srgbClr val="00000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>
              <a:solidFill>
                <a:srgbClr val="00000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8B6FE07-47DE-47F7-9986-CC53D02A1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7" y="482171"/>
            <a:ext cx="6449100" cy="5149101"/>
            <a:chOff x="632237" y="482171"/>
            <a:chExt cx="6104331" cy="51491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AA43B76-48ED-448F-9C72-FBD176BAB3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237" y="482171"/>
              <a:ext cx="610433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226084B-1196-4F23-8CCF-F02F4D46E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5296" y="812507"/>
              <a:ext cx="5471355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DE442CB-3821-45ED-8A24-25846C0B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5991" y="807995"/>
            <a:ext cx="318240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B84E9C1-D82D-4069-AD26-92280768DA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9805" y="977965"/>
            <a:ext cx="5440719" cy="4135339"/>
          </a:xfrm>
          <a:prstGeom prst="rect">
            <a:avLst/>
          </a:prstGeom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886CB00-0B4D-464B-8ED8-6028A4689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47B8F6D-15DD-492D-9776-DF8BEF3EC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3D1322-73EF-553B-A35F-774B84B590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9640495"/>
              </p:ext>
            </p:extLst>
          </p:nvPr>
        </p:nvGraphicFramePr>
        <p:xfrm>
          <a:off x="1271587" y="1131888"/>
          <a:ext cx="5139050" cy="3851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940444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11E89-5142-8F39-CB4D-843425CE2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srgbClr val="2F549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7: Methodology Overview</a:t>
            </a:r>
            <a:br>
              <a:rPr lang="en-GB" sz="3200" b="1" dirty="0">
                <a:solidFill>
                  <a:srgbClr val="2F549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FFD082-7C4A-362D-5DAB-E09A3653170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406215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8FE89B-41F7-6595-73BF-2118E1A93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8: Sampling &amp; Data Collection</a:t>
            </a:r>
            <a:br>
              <a:rPr lang="en-GB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09BB31-C3FF-B73C-E7D3-8DC8DFCCB9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891902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033267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D6EDB49-211E-499D-9A08-6C5FF3D06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8F9F37E-D3CF-4F3D-96C2-25307819D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5FFF17D-767C-40E7-8C89-962F1F54B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9F39E1-619D-4D9E-8823-8BD8CC320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8C53F47-DF50-454F-A5A6-6B969748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noFill/>
          <a:ln>
            <a:solidFill>
              <a:srgbClr val="4545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9EAE8C-9B8F-A039-C487-8A67E2476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376053"/>
            <a:ext cx="9405891" cy="1002990"/>
          </a:xfrm>
        </p:spPr>
        <p:txBody>
          <a:bodyPr anchor="ctr">
            <a:normAutofit/>
          </a:bodyPr>
          <a:lstStyle/>
          <a:p>
            <a:r>
              <a:rPr lang="en-GB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9: Data Analysis &amp; Validity</a:t>
            </a:r>
            <a:br>
              <a:rPr lang="en-GB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D75F6-F60D-86F2-A519-5A4CAD247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464991"/>
            <a:ext cx="9405891" cy="2403571"/>
          </a:xfrm>
        </p:spPr>
        <p:txBody>
          <a:bodyPr>
            <a:normAutofit/>
          </a:bodyPr>
          <a:lstStyle/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en-GB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ptos" panose="020B0004020202020204" pitchFamily="34" charset="0"/>
              </a:rPr>
              <a:t>Thematic analysis (Braun &amp; Clarke, 2006)</a:t>
            </a:r>
            <a:endParaRPr lang="en-GB">
              <a:effectLst/>
              <a:latin typeface="Aptos" panose="020B0004020202020204" pitchFamily="34" charset="0"/>
              <a:ea typeface="Calibri" panose="020F050202020403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ptos" panose="020B0004020202020204" pitchFamily="34" charset="0"/>
              </a:rPr>
              <a:t>Use of NVivo for coding</a:t>
            </a:r>
            <a:endParaRPr lang="en-GB">
              <a:effectLst/>
              <a:latin typeface="Aptos" panose="020B0004020202020204" pitchFamily="34" charset="0"/>
              <a:ea typeface="Calibri" panose="020F0502020204030204" pitchFamily="34" charset="0"/>
              <a:cs typeface="Aptos" panose="020B0004020202020204" pitchFamily="34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ptos" panose="020B0004020202020204" pitchFamily="34" charset="0"/>
              </a:rPr>
              <a:t>Reflexivity and trustworthiness (Nowell et al., 2017)</a:t>
            </a:r>
            <a:endParaRPr lang="en-GB">
              <a:effectLst/>
              <a:latin typeface="Aptos" panose="020B0004020202020204" pitchFamily="34" charset="0"/>
              <a:ea typeface="Calibri" panose="020F0502020204030204" pitchFamily="34" charset="0"/>
              <a:cs typeface="Aptos" panose="020B00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A26901A-BC62-4A3A-A07A-65E1F3DDD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703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87A35-313F-FE54-F47F-96A134305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10: Ethical Considerations</a:t>
            </a:r>
            <a:br>
              <a:rPr lang="en-GB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4368B3-85ED-1196-DE2C-C5AAD82BBF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7449390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196191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D9609-CBB3-CF5D-9C2D-573B3C810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11: Expected Challenges</a:t>
            </a:r>
            <a:br>
              <a:rPr lang="en-GB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C28A15-305C-1598-4F2B-C50B677017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2034324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300559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F7E2E0-D282-34C6-98E6-BE4B9342A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Slide 12: Summary &amp; Next Steps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C88BD7-417D-2AE9-35BE-B826B9FFD8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072332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702877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Different coloured question marks">
            <a:extLst>
              <a:ext uri="{FF2B5EF4-FFF2-40B4-BE49-F238E27FC236}">
                <a16:creationId xmlns:a16="http://schemas.microsoft.com/office/drawing/2014/main" id="{300B392E-6925-9BC0-1E30-9BCCCADB945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grayscl/>
          </a:blip>
          <a:srcRect r="3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3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24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954555-1C77-0F67-B03F-45E6E2E33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Bonus Slide (if time): Questions</a:t>
            </a:r>
            <a:br>
              <a:rPr lang="en-GB" b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508E38-82B1-34A9-F30D-9CDF4D42F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endParaRPr lang="en-GB" b="1">
              <a:effectLst/>
              <a:latin typeface="Aptos" panose="020B0004020202020204" pitchFamily="34" charset="0"/>
              <a:ea typeface="Calibri" panose="020F0502020204030204" pitchFamily="34" charset="0"/>
              <a:cs typeface="Aptos" panose="020B0004020202020204" pitchFamily="34" charset="0"/>
            </a:endParaRPr>
          </a:p>
          <a:p>
            <a:endParaRPr lang="en-GB" b="1">
              <a:latin typeface="Aptos" panose="020B0004020202020204" pitchFamily="34" charset="0"/>
              <a:ea typeface="Calibri" panose="020F0502020204030204" pitchFamily="34" charset="0"/>
              <a:cs typeface="Aptos" panose="020B0004020202020204" pitchFamily="34" charset="0"/>
            </a:endParaRPr>
          </a:p>
          <a:p>
            <a:r>
              <a:rPr lang="en-GB" b="1"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Any questions</a:t>
            </a:r>
            <a:endParaRPr lang="en-US"/>
          </a:p>
        </p:txBody>
      </p:sp>
      <p:sp>
        <p:nvSpPr>
          <p:cNvPr id="27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74145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9E5E629-7060-41F9-8B50-02B2E85F7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1BFB5E-F617-7BEB-8BC5-AB4986E68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455" y="1268898"/>
            <a:ext cx="3441845" cy="4361688"/>
          </a:xfrm>
        </p:spPr>
        <p:txBody>
          <a:bodyPr anchor="ctr">
            <a:normAutofit/>
          </a:bodyPr>
          <a:lstStyle/>
          <a:p>
            <a:r>
              <a:rPr lang="en-GB" b="1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br>
              <a:rPr lang="en-GB" b="1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0A74D93-ED7F-4633-8594-99D9FA43D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03005" y="676656"/>
            <a:ext cx="6945528" cy="5546173"/>
            <a:chOff x="4603005" y="1286439"/>
            <a:chExt cx="6292376" cy="4289488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8493448-FE74-4227-AC61-AF38A22278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03005" y="1286439"/>
              <a:ext cx="6292376" cy="428948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1BDA5412-7A0F-451B-86FE-5B4B38E05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02049" y="1490915"/>
              <a:ext cx="5894288" cy="3880536"/>
            </a:xfrm>
            <a:prstGeom prst="rect">
              <a:avLst/>
            </a:prstGeom>
            <a:solidFill>
              <a:schemeClr val="bg1">
                <a:alpha val="98000"/>
              </a:schemeClr>
            </a:soli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D1598E19-BACC-4AD6-8E51-F08B186A0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5097" y="1104306"/>
            <a:ext cx="6181344" cy="4690872"/>
          </a:xfrm>
          <a:prstGeom prst="rect">
            <a:avLst/>
          </a:prstGeom>
          <a:solidFill>
            <a:schemeClr val="tx2"/>
          </a:solidFill>
          <a:ln w="6350">
            <a:solidFill>
              <a:schemeClr val="bg2"/>
            </a:solidFill>
          </a:ln>
          <a:effectLst>
            <a:innerShdw blurRad="114300">
              <a:prstClr val="black">
                <a:alpha val="78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B3D4B070-AE7F-D2D0-694B-4F6F1CB5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689" y="1268898"/>
            <a:ext cx="5852160" cy="4361688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Bowen, G.A., 2009. Document analysis as a qualitative research method. </a:t>
            </a:r>
            <a:r>
              <a:rPr lang="en-GB" sz="800" i="1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Qualitative Research Journal</a:t>
            </a: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, 9(2), pp.27–40.</a:t>
            </a:r>
          </a:p>
          <a:p>
            <a:pPr>
              <a:lnSpc>
                <a:spcPct val="110000"/>
              </a:lnSpc>
            </a:pP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Braun, V. and Clarke, V., 2006. Using thematic analysis in psychology. </a:t>
            </a:r>
            <a:r>
              <a:rPr lang="en-GB" sz="800" i="1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Qualitative Research in Psychology</a:t>
            </a: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, 3(2), pp.77–101.</a:t>
            </a:r>
          </a:p>
          <a:p>
            <a:pPr>
              <a:lnSpc>
                <a:spcPct val="110000"/>
              </a:lnSpc>
            </a:pP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Bryman, A., 2016. </a:t>
            </a:r>
            <a:r>
              <a:rPr lang="en-GB" sz="800" i="1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Social research methods</a:t>
            </a: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. 5th ed. Oxford: Oxford University Press.</a:t>
            </a:r>
          </a:p>
          <a:p>
            <a:pPr>
              <a:lnSpc>
                <a:spcPct val="110000"/>
              </a:lnSpc>
            </a:pP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Creswell, J.W. and Poth, C.N., 2018. </a:t>
            </a:r>
            <a:r>
              <a:rPr lang="en-GB" sz="800" i="1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Qualitative inquiry and research design: Choosing among five approaches</a:t>
            </a: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. 4th ed. Thousand Oaks: Sage Publications.</a:t>
            </a:r>
          </a:p>
          <a:p>
            <a:pPr>
              <a:lnSpc>
                <a:spcPct val="110000"/>
              </a:lnSpc>
            </a:pP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Denzin, N.K. and Lincoln, Y.S. eds., 2018. </a:t>
            </a:r>
            <a:r>
              <a:rPr lang="en-GB" sz="800" i="1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The Sage handbook of qualitative research</a:t>
            </a: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. 5th ed. Thousand Oaks: Sage Publications.</a:t>
            </a:r>
          </a:p>
          <a:p>
            <a:pPr>
              <a:lnSpc>
                <a:spcPct val="110000"/>
              </a:lnSpc>
            </a:pP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Flyvbjerg, B., 2006. Five misunderstandings about case-study research. </a:t>
            </a:r>
            <a:r>
              <a:rPr lang="en-GB" sz="800" i="1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Qualitative Inquiry</a:t>
            </a: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, 12(2), pp.219–245.</a:t>
            </a:r>
          </a:p>
          <a:p>
            <a:pPr>
              <a:lnSpc>
                <a:spcPct val="110000"/>
              </a:lnSpc>
            </a:pP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Kvale, S. and Brinkmann, S., 2015. </a:t>
            </a:r>
            <a:r>
              <a:rPr lang="en-GB" sz="800" i="1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InterViews: Learning the craft of qualitative research interviewing</a:t>
            </a: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. 3rd ed. Thousand Oaks: Sage Publications.</a:t>
            </a:r>
          </a:p>
          <a:p>
            <a:pPr>
              <a:lnSpc>
                <a:spcPct val="110000"/>
              </a:lnSpc>
            </a:pP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Mason, J., 2018. </a:t>
            </a:r>
            <a:r>
              <a:rPr lang="en-GB" sz="800" i="1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Qualitative researching</a:t>
            </a: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. 3rd ed. London: Sage.</a:t>
            </a:r>
          </a:p>
          <a:p>
            <a:pPr>
              <a:lnSpc>
                <a:spcPct val="110000"/>
              </a:lnSpc>
            </a:pP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Nowell, L.S., Norris, J.M., White, D.E. and Moules, N.J., 2017. Thematic analysis: Striving to meet the trustworthiness criteria. </a:t>
            </a:r>
            <a:r>
              <a:rPr lang="en-GB" sz="800" i="1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International Journal of Qualitative Methods</a:t>
            </a: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, 16(1), pp.1–13.</a:t>
            </a:r>
          </a:p>
          <a:p>
            <a:pPr>
              <a:lnSpc>
                <a:spcPct val="110000"/>
              </a:lnSpc>
            </a:pP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Palinkas, L.A., Horwitz, S.M., Green, C.A., Wisdom, J.P., Duan, N. and Hoagwood, K., 2015. Purposeful sampling for qualitative data collection and analysis in mixed method implementation research. </a:t>
            </a:r>
            <a:r>
              <a:rPr lang="en-GB" sz="800" i="1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Administration and Policy in Mental Health and Mental Health Services Research</a:t>
            </a: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, 42(5), pp.533–544.</a:t>
            </a:r>
          </a:p>
          <a:p>
            <a:pPr>
              <a:lnSpc>
                <a:spcPct val="110000"/>
              </a:lnSpc>
            </a:pP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Silverman, D., 2020. </a:t>
            </a:r>
            <a:r>
              <a:rPr lang="en-GB" sz="800" i="1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Qualitative research</a:t>
            </a:r>
            <a:r>
              <a:rPr lang="en-GB" sz="800">
                <a:solidFill>
                  <a:schemeClr val="bg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tos" panose="020B0004020202020204" pitchFamily="34" charset="0"/>
              </a:rPr>
              <a:t>. 5th ed. London: Sage.</a:t>
            </a:r>
          </a:p>
          <a:p>
            <a:pPr>
              <a:lnSpc>
                <a:spcPct val="110000"/>
              </a:lnSpc>
            </a:pPr>
            <a:endParaRPr lang="en-US" sz="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87589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7170</TotalTime>
  <Words>1028</Words>
  <Application>Microsoft Macintosh PowerPoint</Application>
  <PresentationFormat>Widescreen</PresentationFormat>
  <Paragraphs>113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Aptos</vt:lpstr>
      <vt:lpstr>Arial</vt:lpstr>
      <vt:lpstr>Calibri Light</vt:lpstr>
      <vt:lpstr>Gill Sans MT</vt:lpstr>
      <vt:lpstr>Symbol</vt:lpstr>
      <vt:lpstr>Times New Roman</vt:lpstr>
      <vt:lpstr>Gallery</vt:lpstr>
      <vt:lpstr>Slide 1:   Title Slide  </vt:lpstr>
      <vt:lpstr>Slide 2: Introduction &amp; Background </vt:lpstr>
      <vt:lpstr>Slide 3: Rationale for the Study </vt:lpstr>
      <vt:lpstr>Slide 4: Research Aim and Objectives </vt:lpstr>
      <vt:lpstr>Slide 5: Indicative Literature Review – Overview </vt:lpstr>
      <vt:lpstr>Slide 6: Literature Gaps &amp; Contribution </vt:lpstr>
      <vt:lpstr>Slide 7: Methodology Overview </vt:lpstr>
      <vt:lpstr>Slide 8: Sampling &amp; Data Collection </vt:lpstr>
      <vt:lpstr>Slide 9: Data Analysis &amp; Validity </vt:lpstr>
      <vt:lpstr>Slide 10: Ethical Considerations </vt:lpstr>
      <vt:lpstr>Slide 11: Expected Challenges </vt:lpstr>
      <vt:lpstr>Slide 12: Summary &amp; Next Steps</vt:lpstr>
      <vt:lpstr>Bonus Slide (if time): Questions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Dzvova, Tani (Student)</dc:creator>
  <cp:lastModifiedBy>Dzvova, Tani (Student)</cp:lastModifiedBy>
  <cp:revision>5</cp:revision>
  <dcterms:created xsi:type="dcterms:W3CDTF">2025-09-27T20:50:56Z</dcterms:created>
  <dcterms:modified xsi:type="dcterms:W3CDTF">2025-10-02T20:21:00Z</dcterms:modified>
</cp:coreProperties>
</file>