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73" r:id="rId4"/>
    <p:sldId id="262" r:id="rId5"/>
    <p:sldId id="263" r:id="rId6"/>
    <p:sldId id="264" r:id="rId7"/>
    <p:sldId id="274" r:id="rId8"/>
    <p:sldId id="266" r:id="rId9"/>
    <p:sldId id="267" r:id="rId10"/>
    <p:sldId id="268" r:id="rId11"/>
    <p:sldId id="269" r:id="rId12"/>
    <p:sldId id="270" r:id="rId13"/>
    <p:sldId id="271" r:id="rId14"/>
    <p:sldId id="272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C843DB-C1EA-48C5-12A5-6621FCCE5E52}" v="166" dt="2026-02-15T19:15:45.642"/>
    <p1510:client id="{25713494-7272-3290-B4B2-F60BB405AD7F}" v="354" dt="2026-02-15T16:12:27.890"/>
    <p1510:client id="{937782B7-5397-FF01-8726-0A9C3F1B8F5E}" v="118" dt="2026-02-15T17:08:35.399"/>
    <p1510:client id="{E969DA81-F042-5D52-C23F-7D7DF762B056}" v="13" dt="2026-02-15T16:20:33.6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nuel Dorin Lascar (2407337)" userId="S::2407337@student.uwtsd.ac.uk::3898d7a3-4800-418b-acf5-e280404cd698" providerId="AD" clId="Web-{14C843DB-C1EA-48C5-12A5-6621FCCE5E52}"/>
    <pc:docChg chg="addSld delSld modSld modMainMaster">
      <pc:chgData name="Emanuel Dorin Lascar (2407337)" userId="S::2407337@student.uwtsd.ac.uk::3898d7a3-4800-418b-acf5-e280404cd698" providerId="AD" clId="Web-{14C843DB-C1EA-48C5-12A5-6621FCCE5E52}" dt="2026-02-15T19:19:00.943" v="233"/>
      <pc:docMkLst>
        <pc:docMk/>
      </pc:docMkLst>
      <pc:sldChg chg="addSp delSp modSp mod setBg">
        <pc:chgData name="Emanuel Dorin Lascar (2407337)" userId="S::2407337@student.uwtsd.ac.uk::3898d7a3-4800-418b-acf5-e280404cd698" providerId="AD" clId="Web-{14C843DB-C1EA-48C5-12A5-6621FCCE5E52}" dt="2026-02-15T17:56:55.902" v="104"/>
        <pc:sldMkLst>
          <pc:docMk/>
          <pc:sldMk cId="2112165899" sldId="258"/>
        </pc:sldMkLst>
        <pc:spChg chg="mod">
          <ac:chgData name="Emanuel Dorin Lascar (2407337)" userId="S::2407337@student.uwtsd.ac.uk::3898d7a3-4800-418b-acf5-e280404cd698" providerId="AD" clId="Web-{14C843DB-C1EA-48C5-12A5-6621FCCE5E52}" dt="2026-02-15T17:09:31.263" v="0"/>
          <ac:spMkLst>
            <pc:docMk/>
            <pc:sldMk cId="2112165899" sldId="258"/>
            <ac:spMk id="7" creationId="{E38F17AF-6E5F-00FE-CBA3-167DBA7C0DBA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7:09:31.263" v="0"/>
          <ac:spMkLst>
            <pc:docMk/>
            <pc:sldMk cId="2112165899" sldId="258"/>
            <ac:spMk id="42" creationId="{B6CDA21F-E7AF-4C75-8395-33F58D5B0E45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7:09:31.263" v="0"/>
          <ac:spMkLst>
            <pc:docMk/>
            <pc:sldMk cId="2112165899" sldId="258"/>
            <ac:spMk id="49" creationId="{D5B0017B-2ECA-49AF-B397-DC140825DF8D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6:55.902" v="104"/>
          <ac:spMkLst>
            <pc:docMk/>
            <pc:sldMk cId="2112165899" sldId="258"/>
            <ac:spMk id="53" creationId="{3AD318CC-E2A8-4E27-9548-A047A78999B1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7:09:31.263" v="0"/>
          <ac:spMkLst>
            <pc:docMk/>
            <pc:sldMk cId="2112165899" sldId="258"/>
            <ac:spMk id="57" creationId="{2C1BBA94-3F40-40AA-8BB9-E69E25E537C1}"/>
          </ac:spMkLst>
        </pc:spChg>
        <pc:spChg chg="del mod topLvl">
          <ac:chgData name="Emanuel Dorin Lascar (2407337)" userId="S::2407337@student.uwtsd.ac.uk::3898d7a3-4800-418b-acf5-e280404cd698" providerId="AD" clId="Web-{14C843DB-C1EA-48C5-12A5-6621FCCE5E52}" dt="2026-02-15T17:55:46.899" v="101"/>
          <ac:spMkLst>
            <pc:docMk/>
            <pc:sldMk cId="2112165899" sldId="258"/>
            <ac:spMk id="59" creationId="{3A9A4357-BD1D-4622-A4FE-766E6AB8DE84}"/>
          </ac:spMkLst>
        </pc:spChg>
        <pc:grpChg chg="del">
          <ac:chgData name="Emanuel Dorin Lascar (2407337)" userId="S::2407337@student.uwtsd.ac.uk::3898d7a3-4800-418b-acf5-e280404cd698" providerId="AD" clId="Web-{14C843DB-C1EA-48C5-12A5-6621FCCE5E52}" dt="2026-02-15T17:09:31.263" v="0"/>
          <ac:grpSpMkLst>
            <pc:docMk/>
            <pc:sldMk cId="2112165899" sldId="258"/>
            <ac:grpSpMk id="44" creationId="{AE1C45F0-260A-458C-96ED-C1F6D2151219}"/>
          </ac:grpSpMkLst>
        </pc:grpChg>
        <pc:grpChg chg="add del">
          <ac:chgData name="Emanuel Dorin Lascar (2407337)" userId="S::2407337@student.uwtsd.ac.uk::3898d7a3-4800-418b-acf5-e280404cd698" providerId="AD" clId="Web-{14C843DB-C1EA-48C5-12A5-6621FCCE5E52}" dt="2026-02-15T17:55:46.899" v="101"/>
          <ac:grpSpMkLst>
            <pc:docMk/>
            <pc:sldMk cId="2112165899" sldId="258"/>
            <ac:grpSpMk id="54" creationId="{B14B560F-9DD7-4302-A60B-EBD3EF59B073}"/>
          </ac:grpSpMkLst>
        </pc:grpChg>
        <pc:picChg chg="add del mod">
          <ac:chgData name="Emanuel Dorin Lascar (2407337)" userId="S::2407337@student.uwtsd.ac.uk::3898d7a3-4800-418b-acf5-e280404cd698" providerId="AD" clId="Web-{14C843DB-C1EA-48C5-12A5-6621FCCE5E52}" dt="2026-02-15T17:53:46.299" v="98"/>
          <ac:picMkLst>
            <pc:docMk/>
            <pc:sldMk cId="2112165899" sldId="258"/>
            <ac:picMk id="2" creationId="{49009DAF-B1F2-60A4-89E0-3CC56E648D5B}"/>
          </ac:picMkLst>
        </pc:picChg>
        <pc:picChg chg="add mod">
          <ac:chgData name="Emanuel Dorin Lascar (2407337)" userId="S::2407337@student.uwtsd.ac.uk::3898d7a3-4800-418b-acf5-e280404cd698" providerId="AD" clId="Web-{14C843DB-C1EA-48C5-12A5-6621FCCE5E52}" dt="2026-02-15T17:53:31.344" v="97" actId="1076"/>
          <ac:picMkLst>
            <pc:docMk/>
            <pc:sldMk cId="2112165899" sldId="258"/>
            <ac:picMk id="3" creationId="{7B7180B0-B06A-6D7C-0CC5-C08B0A406BA5}"/>
          </ac:picMkLst>
        </pc:picChg>
        <pc:picChg chg="add del mod">
          <ac:chgData name="Emanuel Dorin Lascar (2407337)" userId="S::2407337@student.uwtsd.ac.uk::3898d7a3-4800-418b-acf5-e280404cd698" providerId="AD" clId="Web-{14C843DB-C1EA-48C5-12A5-6621FCCE5E52}" dt="2026-02-15T17:49:02.277" v="68"/>
          <ac:picMkLst>
            <pc:docMk/>
            <pc:sldMk cId="2112165899" sldId="258"/>
            <ac:picMk id="4" creationId="{2CE30E6D-5DF2-A747-DFDE-B09C78FB582A}"/>
          </ac:picMkLst>
        </pc:picChg>
        <pc:picChg chg="add del mod">
          <ac:chgData name="Emanuel Dorin Lascar (2407337)" userId="S::2407337@student.uwtsd.ac.uk::3898d7a3-4800-418b-acf5-e280404cd698" providerId="AD" clId="Web-{14C843DB-C1EA-48C5-12A5-6621FCCE5E52}" dt="2026-02-15T17:49:45.497" v="72"/>
          <ac:picMkLst>
            <pc:docMk/>
            <pc:sldMk cId="2112165899" sldId="258"/>
            <ac:picMk id="5" creationId="{C0A4AFE9-DF33-2878-6AD2-A03447669A24}"/>
          </ac:picMkLst>
        </pc:picChg>
        <pc:picChg chg="add mod">
          <ac:chgData name="Emanuel Dorin Lascar (2407337)" userId="S::2407337@student.uwtsd.ac.uk::3898d7a3-4800-418b-acf5-e280404cd698" providerId="AD" clId="Web-{14C843DB-C1EA-48C5-12A5-6621FCCE5E52}" dt="2026-02-15T17:53:27.297" v="96" actId="1076"/>
          <ac:picMkLst>
            <pc:docMk/>
            <pc:sldMk cId="2112165899" sldId="258"/>
            <ac:picMk id="6" creationId="{8707F494-882C-7692-575B-8A26820CFA90}"/>
          </ac:picMkLst>
        </pc:picChg>
        <pc:cxnChg chg="del">
          <ac:chgData name="Emanuel Dorin Lascar (2407337)" userId="S::2407337@student.uwtsd.ac.uk::3898d7a3-4800-418b-acf5-e280404cd698" providerId="AD" clId="Web-{14C843DB-C1EA-48C5-12A5-6621FCCE5E52}" dt="2026-02-15T17:09:31.263" v="0"/>
          <ac:cxnSpMkLst>
            <pc:docMk/>
            <pc:sldMk cId="2112165899" sldId="258"/>
            <ac:cxnSpMk id="51" creationId="{6CF1BAF6-AD41-4082-B212-8A1F9A2E8779}"/>
          </ac:cxnSpMkLst>
        </pc:cxnChg>
        <pc:cxnChg chg="del mod topLvl">
          <ac:chgData name="Emanuel Dorin Lascar (2407337)" userId="S::2407337@student.uwtsd.ac.uk::3898d7a3-4800-418b-acf5-e280404cd698" providerId="AD" clId="Web-{14C843DB-C1EA-48C5-12A5-6621FCCE5E52}" dt="2026-02-15T17:56:55.902" v="103"/>
          <ac:cxnSpMkLst>
            <pc:docMk/>
            <pc:sldMk cId="2112165899" sldId="258"/>
            <ac:cxnSpMk id="55" creationId="{C21D6966-343E-49AC-A026-D2497E0C3CA1}"/>
          </ac:cxnSpMkLst>
        </pc:cxnChg>
      </pc:sldChg>
      <pc:sldChg chg="addSp delSp modSp mod setBg">
        <pc:chgData name="Emanuel Dorin Lascar (2407337)" userId="S::2407337@student.uwtsd.ac.uk::3898d7a3-4800-418b-acf5-e280404cd698" providerId="AD" clId="Web-{14C843DB-C1EA-48C5-12A5-6621FCCE5E52}" dt="2026-02-15T19:01:54.996" v="206" actId="20577"/>
        <pc:sldMkLst>
          <pc:docMk/>
          <pc:sldMk cId="2692477307" sldId="259"/>
        </pc:sldMkLst>
        <pc:spChg chg="add del mod">
          <ac:chgData name="Emanuel Dorin Lascar (2407337)" userId="S::2407337@student.uwtsd.ac.uk::3898d7a3-4800-418b-acf5-e280404cd698" providerId="AD" clId="Web-{14C843DB-C1EA-48C5-12A5-6621FCCE5E52}" dt="2026-02-15T18:08:59.774" v="126"/>
          <ac:spMkLst>
            <pc:docMk/>
            <pc:sldMk cId="2692477307" sldId="259"/>
            <ac:spMk id="4" creationId="{113E3F62-34B3-C4D7-09CA-BE9534DAF20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09:58.372" v="3"/>
          <ac:spMkLst>
            <pc:docMk/>
            <pc:sldMk cId="2692477307" sldId="259"/>
            <ac:spMk id="9" creationId="{09588DA8-065E-4F6F-8EFD-43104AB2E0CF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09:58.357" v="2"/>
          <ac:spMkLst>
            <pc:docMk/>
            <pc:sldMk cId="2692477307" sldId="259"/>
            <ac:spMk id="11" creationId="{C4285719-470E-454C-AF62-8323075F1F5B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09:58.372" v="3"/>
          <ac:spMkLst>
            <pc:docMk/>
            <pc:sldMk cId="2692477307" sldId="259"/>
            <ac:spMk id="13" creationId="{CD9FE4EF-C4D8-49A0-B2FF-81D8DB7D8A24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09:58.372" v="3"/>
          <ac:spMkLst>
            <pc:docMk/>
            <pc:sldMk cId="2692477307" sldId="259"/>
            <ac:spMk id="15" creationId="{4300840D-0A0B-4512-BACA-B439D5B9C57C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09:58.357" v="2"/>
          <ac:spMkLst>
            <pc:docMk/>
            <pc:sldMk cId="2692477307" sldId="259"/>
            <ac:spMk id="17" creationId="{D2B78728-A580-49A7-84F9-6EF6F583ADE0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09:58.372" v="3"/>
          <ac:spMkLst>
            <pc:docMk/>
            <pc:sldMk cId="2692477307" sldId="259"/>
            <ac:spMk id="19" creationId="{38FAA1A1-D861-433F-88FA-1E9D6FD31D11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09:58.372" v="3"/>
          <ac:spMkLst>
            <pc:docMk/>
            <pc:sldMk cId="2692477307" sldId="259"/>
            <ac:spMk id="21" creationId="{8D71EDA1-87BF-4D5D-AB79-F346FD19278A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09:58.357" v="2"/>
          <ac:spMkLst>
            <pc:docMk/>
            <pc:sldMk cId="2692477307" sldId="259"/>
            <ac:spMk id="26" creationId="{DBF61EA3-B236-439E-9C0B-340980D56BEE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59.774" v="126"/>
          <ac:spMkLst>
            <pc:docMk/>
            <pc:sldMk cId="2692477307" sldId="259"/>
            <ac:spMk id="30" creationId="{86909FA0-B515-4681-B7A8-FA281D133B94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09:58.357" v="2"/>
          <ac:spMkLst>
            <pc:docMk/>
            <pc:sldMk cId="2692477307" sldId="259"/>
            <ac:spMk id="32" creationId="{E659831F-0D9A-4C63-9EBB-8435B85A440F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59.774" v="126"/>
          <ac:spMkLst>
            <pc:docMk/>
            <pc:sldMk cId="2692477307" sldId="259"/>
            <ac:spMk id="34" creationId="{7D96243B-ECED-4B71-8E06-AE9A285EAD20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55.774" v="123"/>
          <ac:spMkLst>
            <pc:docMk/>
            <pc:sldMk cId="2692477307" sldId="259"/>
            <ac:spMk id="35" creationId="{DEE2AD96-B495-4E06-9291-B71706F728CB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59.774" v="126"/>
          <ac:spMkLst>
            <pc:docMk/>
            <pc:sldMk cId="2692477307" sldId="259"/>
            <ac:spMk id="36" creationId="{A09989E4-EFDC-4A90-A633-E0525FB4139E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55.774" v="123"/>
          <ac:spMkLst>
            <pc:docMk/>
            <pc:sldMk cId="2692477307" sldId="259"/>
            <ac:spMk id="37" creationId="{53CF6D67-C5A8-4ADD-9E8E-1E38CA1D3166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59.774" v="125"/>
          <ac:spMkLst>
            <pc:docMk/>
            <pc:sldMk cId="2692477307" sldId="259"/>
            <ac:spMk id="38" creationId="{21C9FE86-FCC3-4A31-AA1C-C882262B7FE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40:27.141" v="45"/>
          <ac:spMkLst>
            <pc:docMk/>
            <pc:sldMk cId="2692477307" sldId="259"/>
            <ac:spMk id="43" creationId="{B6CDA21F-E7AF-4C75-8395-33F58D5B0E45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42.727" v="121"/>
          <ac:spMkLst>
            <pc:docMk/>
            <pc:sldMk cId="2692477307" sldId="259"/>
            <ac:spMk id="44" creationId="{5C8908E2-EE49-44D2-9428-A28D2312A8D5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55.774" v="123"/>
          <ac:spMkLst>
            <pc:docMk/>
            <pc:sldMk cId="2692477307" sldId="259"/>
            <ac:spMk id="46" creationId="{F68B3F68-107C-434F-AA38-110D5EA91B85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42.727" v="121"/>
          <ac:spMkLst>
            <pc:docMk/>
            <pc:sldMk cId="2692477307" sldId="259"/>
            <ac:spMk id="49" creationId="{BD92035A-AA2F-4CD8-A556-1CE8BDEC75BD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40:27.141" v="45"/>
          <ac:spMkLst>
            <pc:docMk/>
            <pc:sldMk cId="2692477307" sldId="259"/>
            <ac:spMk id="50" creationId="{D5B0017B-2ECA-49AF-B397-DC140825DF8D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42.727" v="121"/>
          <ac:spMkLst>
            <pc:docMk/>
            <pc:sldMk cId="2692477307" sldId="259"/>
            <ac:spMk id="51" creationId="{ED888B23-07FA-482A-96DF-47E31AF1A603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08:55.774" v="123"/>
          <ac:spMkLst>
            <pc:docMk/>
            <pc:sldMk cId="2692477307" sldId="259"/>
            <ac:spMk id="53" creationId="{BACC6370-2D7E-4714-9D71-7542949D7D5D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08:42.789" v="122"/>
          <ac:spMkLst>
            <pc:docMk/>
            <pc:sldMk cId="2692477307" sldId="259"/>
            <ac:spMk id="54" creationId="{AAD0DBB9-1A4B-4391-81D4-CB19F9AB918A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55.774" v="123"/>
          <ac:spMkLst>
            <pc:docMk/>
            <pc:sldMk cId="2692477307" sldId="259"/>
            <ac:spMk id="55" creationId="{063BBA22-50EA-4C4D-BE05-F1CE4E63AA56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59.774" v="125"/>
          <ac:spMkLst>
            <pc:docMk/>
            <pc:sldMk cId="2692477307" sldId="259"/>
            <ac:spMk id="58" creationId="{DEE2AD96-B495-4E06-9291-B71706F728CB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59.774" v="125"/>
          <ac:spMkLst>
            <pc:docMk/>
            <pc:sldMk cId="2692477307" sldId="259"/>
            <ac:spMk id="60" creationId="{86909FA0-B515-4681-B7A8-FA281D133B94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59.774" v="125"/>
          <ac:spMkLst>
            <pc:docMk/>
            <pc:sldMk cId="2692477307" sldId="259"/>
            <ac:spMk id="61" creationId="{21C9FE86-FCC3-4A31-AA1C-C882262B7FE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59.774" v="125"/>
          <ac:spMkLst>
            <pc:docMk/>
            <pc:sldMk cId="2692477307" sldId="259"/>
            <ac:spMk id="62" creationId="{7D96243B-ECED-4B71-8E06-AE9A285EAD20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59.774" v="125"/>
          <ac:spMkLst>
            <pc:docMk/>
            <pc:sldMk cId="2692477307" sldId="259"/>
            <ac:spMk id="63" creationId="{A09989E4-EFDC-4A90-A633-E0525FB4139E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9:53.571" v="129"/>
          <ac:spMkLst>
            <pc:docMk/>
            <pc:sldMk cId="2692477307" sldId="259"/>
            <ac:spMk id="66" creationId="{09588DA8-065E-4F6F-8EFD-43104AB2E0CF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9:53.571" v="129"/>
          <ac:spMkLst>
            <pc:docMk/>
            <pc:sldMk cId="2692477307" sldId="259"/>
            <ac:spMk id="67" creationId="{C4285719-470E-454C-AF62-8323075F1F5B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9:53.571" v="129"/>
          <ac:spMkLst>
            <pc:docMk/>
            <pc:sldMk cId="2692477307" sldId="259"/>
            <ac:spMk id="68" creationId="{4300840D-0A0B-4512-BACA-B439D5B9C57C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9:53.571" v="129"/>
          <ac:spMkLst>
            <pc:docMk/>
            <pc:sldMk cId="2692477307" sldId="259"/>
            <ac:spMk id="69" creationId="{D2B78728-A580-49A7-84F9-6EF6F583ADE0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9:53.571" v="129"/>
          <ac:spMkLst>
            <pc:docMk/>
            <pc:sldMk cId="2692477307" sldId="259"/>
            <ac:spMk id="71" creationId="{8D71EDA1-87BF-4D5D-AB79-F346FD19278A}"/>
          </ac:spMkLst>
        </pc:spChg>
        <pc:spChg chg="add mod">
          <ac:chgData name="Emanuel Dorin Lascar (2407337)" userId="S::2407337@student.uwtsd.ac.uk::3898d7a3-4800-418b-acf5-e280404cd698" providerId="AD" clId="Web-{14C843DB-C1EA-48C5-12A5-6621FCCE5E52}" dt="2026-02-15T19:01:54.996" v="206" actId="20577"/>
          <ac:spMkLst>
            <pc:docMk/>
            <pc:sldMk cId="2692477307" sldId="259"/>
            <ac:spMk id="72" creationId="{113E3F62-34B3-C4D7-09CA-BE9534DAF20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9:53.555" v="128"/>
          <ac:spMkLst>
            <pc:docMk/>
            <pc:sldMk cId="2692477307" sldId="259"/>
            <ac:spMk id="77" creationId="{1B15ED52-F352-441B-82BF-E0EA34836D08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9:53.555" v="128"/>
          <ac:spMkLst>
            <pc:docMk/>
            <pc:sldMk cId="2692477307" sldId="259"/>
            <ac:spMk id="79" creationId="{3B2E3793-BFE6-45A2-9B7B-E18844431C99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9:53.555" v="128"/>
          <ac:spMkLst>
            <pc:docMk/>
            <pc:sldMk cId="2692477307" sldId="259"/>
            <ac:spMk id="81" creationId="{BC4C4868-CB8F-4AF9-9CDB-8108F2C19B6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9:53.555" v="128"/>
          <ac:spMkLst>
            <pc:docMk/>
            <pc:sldMk cId="2692477307" sldId="259"/>
            <ac:spMk id="83" creationId="{375E0459-6403-40CD-989D-56A4407CA12E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9:53.555" v="128"/>
          <ac:spMkLst>
            <pc:docMk/>
            <pc:sldMk cId="2692477307" sldId="259"/>
            <ac:spMk id="85" creationId="{53E5B1A8-3AC9-4BD1-9BBC-78CA94F2D1BA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09:53.571" v="129"/>
          <ac:spMkLst>
            <pc:docMk/>
            <pc:sldMk cId="2692477307" sldId="259"/>
            <ac:spMk id="88" creationId="{09588DA8-065E-4F6F-8EFD-43104AB2E0CF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09:53.571" v="129"/>
          <ac:spMkLst>
            <pc:docMk/>
            <pc:sldMk cId="2692477307" sldId="259"/>
            <ac:spMk id="89" creationId="{8D71EDA1-87BF-4D5D-AB79-F346FD19278A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09:53.571" v="129"/>
          <ac:spMkLst>
            <pc:docMk/>
            <pc:sldMk cId="2692477307" sldId="259"/>
            <ac:spMk id="90" creationId="{C4285719-470E-454C-AF62-8323075F1F5B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09:53.571" v="129"/>
          <ac:spMkLst>
            <pc:docMk/>
            <pc:sldMk cId="2692477307" sldId="259"/>
            <ac:spMk id="91" creationId="{CD9FE4EF-C4D8-49A0-B2FF-81D8DB7D8A24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09:53.571" v="129"/>
          <ac:spMkLst>
            <pc:docMk/>
            <pc:sldMk cId="2692477307" sldId="259"/>
            <ac:spMk id="93" creationId="{D2B78728-A580-49A7-84F9-6EF6F583ADE0}"/>
          </ac:spMkLst>
        </pc:spChg>
        <pc:grpChg chg="add del">
          <ac:chgData name="Emanuel Dorin Lascar (2407337)" userId="S::2407337@student.uwtsd.ac.uk::3898d7a3-4800-418b-acf5-e280404cd698" providerId="AD" clId="Web-{14C843DB-C1EA-48C5-12A5-6621FCCE5E52}" dt="2026-02-15T17:40:27.141" v="45"/>
          <ac:grpSpMkLst>
            <pc:docMk/>
            <pc:sldMk cId="2692477307" sldId="259"/>
            <ac:grpSpMk id="45" creationId="{AE1C45F0-260A-458C-96ED-C1F6D2151219}"/>
          </ac:grpSpMkLst>
        </pc:grpChg>
        <pc:graphicFrameChg chg="add del">
          <ac:chgData name="Emanuel Dorin Lascar (2407337)" userId="S::2407337@student.uwtsd.ac.uk::3898d7a3-4800-418b-acf5-e280404cd698" providerId="AD" clId="Web-{14C843DB-C1EA-48C5-12A5-6621FCCE5E52}" dt="2026-02-15T18:03:07.567" v="106"/>
          <ac:graphicFrameMkLst>
            <pc:docMk/>
            <pc:sldMk cId="2692477307" sldId="259"/>
            <ac:graphicFrameMk id="40" creationId="{D3AC28F0-6682-1A3F-E2DB-CBBB4C0921FF}"/>
          </ac:graphicFrameMkLst>
        </pc:graphicFrameChg>
        <pc:graphicFrameChg chg="add del">
          <ac:chgData name="Emanuel Dorin Lascar (2407337)" userId="S::2407337@student.uwtsd.ac.uk::3898d7a3-4800-418b-acf5-e280404cd698" providerId="AD" clId="Web-{14C843DB-C1EA-48C5-12A5-6621FCCE5E52}" dt="2026-02-15T18:07:49.867" v="118"/>
          <ac:graphicFrameMkLst>
            <pc:docMk/>
            <pc:sldMk cId="2692477307" sldId="259"/>
            <ac:graphicFrameMk id="41" creationId="{0A753A9E-3528-8514-F6AA-DFA606F2088E}"/>
          </ac:graphicFrameMkLst>
        </pc:graphicFrameChg>
        <pc:graphicFrameChg chg="add del mod">
          <ac:chgData name="Emanuel Dorin Lascar (2407337)" userId="S::2407337@student.uwtsd.ac.uk::3898d7a3-4800-418b-acf5-e280404cd698" providerId="AD" clId="Web-{14C843DB-C1EA-48C5-12A5-6621FCCE5E52}" dt="2026-02-15T18:04:29.146" v="112"/>
          <ac:graphicFrameMkLst>
            <pc:docMk/>
            <pc:sldMk cId="2692477307" sldId="259"/>
            <ac:graphicFrameMk id="42" creationId="{53DC49F1-937C-43F0-91BA-8FB2DF2184F6}"/>
          </ac:graphicFrameMkLst>
        </pc:graphicFrameChg>
      </pc:sldChg>
      <pc:sldChg chg="addSp delSp modSp del mod setBg setClrOvrMap">
        <pc:chgData name="Emanuel Dorin Lascar (2407337)" userId="S::2407337@student.uwtsd.ac.uk::3898d7a3-4800-418b-acf5-e280404cd698" providerId="AD" clId="Web-{14C843DB-C1EA-48C5-12A5-6621FCCE5E52}" dt="2026-02-15T17:11:29.311" v="6"/>
        <pc:sldMkLst>
          <pc:docMk/>
          <pc:sldMk cId="1616333002" sldId="261"/>
        </pc:sldMkLst>
        <pc:spChg chg="del">
          <ac:chgData name="Emanuel Dorin Lascar (2407337)" userId="S::2407337@student.uwtsd.ac.uk::3898d7a3-4800-418b-acf5-e280404cd698" providerId="AD" clId="Web-{14C843DB-C1EA-48C5-12A5-6621FCCE5E52}" dt="2026-02-15T17:10:31.482" v="4"/>
          <ac:spMkLst>
            <pc:docMk/>
            <pc:sldMk cId="1616333002" sldId="261"/>
            <ac:spMk id="24" creationId="{A3EFF7B1-6CB7-47D1-AD37-B870CA2B2151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7:10:31.482" v="4"/>
          <ac:spMkLst>
            <pc:docMk/>
            <pc:sldMk cId="1616333002" sldId="261"/>
            <ac:spMk id="26" creationId="{7FA2962B-21B6-4689-A95D-A8FF6ADE47F1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7:10:31.482" v="4"/>
          <ac:spMkLst>
            <pc:docMk/>
            <pc:sldMk cId="1616333002" sldId="261"/>
            <ac:spMk id="42" creationId="{A00D2CE1-35C1-46E6-BD59-CEE668BD90F4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7:10:31.482" v="4"/>
          <ac:spMkLst>
            <pc:docMk/>
            <pc:sldMk cId="1616333002" sldId="261"/>
            <ac:spMk id="50" creationId="{E18403B7-F2C7-4C07-8522-21C31910902C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7:10:31.482" v="4"/>
          <ac:spMkLst>
            <pc:docMk/>
            <pc:sldMk cId="1616333002" sldId="261"/>
            <ac:spMk id="61" creationId="{6C4028FD-8BAA-4A19-BFDE-594D991B7552}"/>
          </ac:spMkLst>
        </pc:spChg>
        <pc:grpChg chg="del">
          <ac:chgData name="Emanuel Dorin Lascar (2407337)" userId="S::2407337@student.uwtsd.ac.uk::3898d7a3-4800-418b-acf5-e280404cd698" providerId="AD" clId="Web-{14C843DB-C1EA-48C5-12A5-6621FCCE5E52}" dt="2026-02-15T17:10:31.482" v="4"/>
          <ac:grpSpMkLst>
            <pc:docMk/>
            <pc:sldMk cId="1616333002" sldId="261"/>
            <ac:grpSpMk id="28" creationId="{A745280D-ED36-41FE-8EB1-CE597C99CFE8}"/>
          </ac:grpSpMkLst>
        </pc:grpChg>
        <pc:grpChg chg="del">
          <ac:chgData name="Emanuel Dorin Lascar (2407337)" userId="S::2407337@student.uwtsd.ac.uk::3898d7a3-4800-418b-acf5-e280404cd698" providerId="AD" clId="Web-{14C843DB-C1EA-48C5-12A5-6621FCCE5E52}" dt="2026-02-15T17:10:31.482" v="4"/>
          <ac:grpSpMkLst>
            <pc:docMk/>
            <pc:sldMk cId="1616333002" sldId="261"/>
            <ac:grpSpMk id="34" creationId="{80E95A5C-1E97-41C3-9DEC-245FF6DEBF1F}"/>
          </ac:grpSpMkLst>
        </pc:grpChg>
        <pc:grpChg chg="del">
          <ac:chgData name="Emanuel Dorin Lascar (2407337)" userId="S::2407337@student.uwtsd.ac.uk::3898d7a3-4800-418b-acf5-e280404cd698" providerId="AD" clId="Web-{14C843DB-C1EA-48C5-12A5-6621FCCE5E52}" dt="2026-02-15T17:10:31.482" v="4"/>
          <ac:grpSpMkLst>
            <pc:docMk/>
            <pc:sldMk cId="1616333002" sldId="261"/>
            <ac:grpSpMk id="44" creationId="{A58DCE86-9AE1-46D1-96D6-04B8B3EDF6FA}"/>
          </ac:grpSpMkLst>
        </pc:grpChg>
        <pc:grpChg chg="del">
          <ac:chgData name="Emanuel Dorin Lascar (2407337)" userId="S::2407337@student.uwtsd.ac.uk::3898d7a3-4800-418b-acf5-e280404cd698" providerId="AD" clId="Web-{14C843DB-C1EA-48C5-12A5-6621FCCE5E52}" dt="2026-02-15T17:10:31.482" v="4"/>
          <ac:grpSpMkLst>
            <pc:docMk/>
            <pc:sldMk cId="1616333002" sldId="261"/>
            <ac:grpSpMk id="52" creationId="{23B58CC6-A99E-43AF-A467-256F19287FB8}"/>
          </ac:grpSpMkLst>
        </pc:grpChg>
        <pc:graphicFrameChg chg="mod modGraphic">
          <ac:chgData name="Emanuel Dorin Lascar (2407337)" userId="S::2407337@student.uwtsd.ac.uk::3898d7a3-4800-418b-acf5-e280404cd698" providerId="AD" clId="Web-{14C843DB-C1EA-48C5-12A5-6621FCCE5E52}" dt="2026-02-15T17:10:31.482" v="4"/>
          <ac:graphicFrameMkLst>
            <pc:docMk/>
            <pc:sldMk cId="1616333002" sldId="261"/>
            <ac:graphicFrameMk id="20" creationId="{4C97EB5A-F780-0453-8913-6F281FD4427D}"/>
          </ac:graphicFrameMkLst>
        </pc:graphicFrameChg>
      </pc:sldChg>
      <pc:sldChg chg="addSp delSp modSp mod setBg">
        <pc:chgData name="Emanuel Dorin Lascar (2407337)" userId="S::2407337@student.uwtsd.ac.uk::3898d7a3-4800-418b-acf5-e280404cd698" providerId="AD" clId="Web-{14C843DB-C1EA-48C5-12A5-6621FCCE5E52}" dt="2026-02-15T19:11:14.873" v="220"/>
        <pc:sldMkLst>
          <pc:docMk/>
          <pc:sldMk cId="1106222537" sldId="262"/>
        </pc:sldMkLst>
        <pc:spChg chg="del mod">
          <ac:chgData name="Emanuel Dorin Lascar (2407337)" userId="S::2407337@student.uwtsd.ac.uk::3898d7a3-4800-418b-acf5-e280404cd698" providerId="AD" clId="Web-{14C843DB-C1EA-48C5-12A5-6621FCCE5E52}" dt="2026-02-15T18:10:55.106" v="132"/>
          <ac:spMkLst>
            <pc:docMk/>
            <pc:sldMk cId="1106222537" sldId="262"/>
            <ac:spMk id="3" creationId="{E28EAAB4-705D-5264-A3BC-4A2502189750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10:55.106" v="132"/>
          <ac:spMkLst>
            <pc:docMk/>
            <pc:sldMk cId="1106222537" sldId="262"/>
            <ac:spMk id="14" creationId="{979E27D9-03C7-44E2-9FF8-15D0C8506AF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10:55.106" v="132"/>
          <ac:spMkLst>
            <pc:docMk/>
            <pc:sldMk cId="1106222537" sldId="262"/>
            <ac:spMk id="15" creationId="{EEBF1590-3B36-48EE-A89D-3B6F3CB256AB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10:55.106" v="132"/>
          <ac:spMkLst>
            <pc:docMk/>
            <pc:sldMk cId="1106222537" sldId="262"/>
            <ac:spMk id="16" creationId="{AC8F6C8C-AB5A-4548-942D-E3FD40ACBC49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10:55.075" v="131"/>
          <ac:spMkLst>
            <pc:docMk/>
            <pc:sldMk cId="1106222537" sldId="262"/>
            <ac:spMk id="21" creationId="{70DFC902-7D23-471A-B557-B6B6917D7A0D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09:50.903" v="216"/>
          <ac:spMkLst>
            <pc:docMk/>
            <pc:sldMk cId="1106222537" sldId="262"/>
            <ac:spMk id="22" creationId="{9165109B-7036-4613-93D4-579E77F6EF3C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10:55.075" v="131"/>
          <ac:spMkLst>
            <pc:docMk/>
            <pc:sldMk cId="1106222537" sldId="262"/>
            <ac:spMk id="23" creationId="{A55D5633-D557-4DCA-982C-FF36EB7A1C00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09:50.903" v="216"/>
          <ac:spMkLst>
            <pc:docMk/>
            <pc:sldMk cId="1106222537" sldId="262"/>
            <ac:spMk id="24" creationId="{43E8FEA2-54EE-4F84-B5DB-A055A7D805EE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10:55.075" v="131"/>
          <ac:spMkLst>
            <pc:docMk/>
            <pc:sldMk cId="1106222537" sldId="262"/>
            <ac:spMk id="25" creationId="{450D3AD2-FA80-415F-A9CE-54D884561CD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09:50.856" v="215"/>
          <ac:spMkLst>
            <pc:docMk/>
            <pc:sldMk cId="1106222537" sldId="262"/>
            <ac:spMk id="29" creationId="{81D377EB-C9D2-4ED0-86A6-740A297E3EAC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09:50.856" v="215"/>
          <ac:spMkLst>
            <pc:docMk/>
            <pc:sldMk cId="1106222537" sldId="262"/>
            <ac:spMk id="31" creationId="{066346BE-FDB4-4772-A696-0719490ABD64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09:50.856" v="215"/>
          <ac:spMkLst>
            <pc:docMk/>
            <pc:sldMk cId="1106222537" sldId="262"/>
            <ac:spMk id="33" creationId="{FB92FFCE-0C90-454E-AA25-D4EE9A6C39C5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0:09.435" v="217"/>
          <ac:spMkLst>
            <pc:docMk/>
            <pc:sldMk cId="1106222537" sldId="262"/>
            <ac:spMk id="35" creationId="{53B021B3-DE93-4AB7-8A18-CF5F1CED88B8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0:09.435" v="217"/>
          <ac:spMkLst>
            <pc:docMk/>
            <pc:sldMk cId="1106222537" sldId="262"/>
            <ac:spMk id="36" creationId="{52D502E5-F6B4-4D58-B4AE-FC466FF15EE8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0:09.435" v="217"/>
          <ac:spMkLst>
            <pc:docMk/>
            <pc:sldMk cId="1106222537" sldId="262"/>
            <ac:spMk id="37" creationId="{9DECDBF4-02B6-4BB4-B65B-B8107AD6A9E8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9:10:09.435" v="217"/>
          <ac:spMkLst>
            <pc:docMk/>
            <pc:sldMk cId="1106222537" sldId="262"/>
            <ac:spMk id="43" creationId="{D335A262-7106-4571-BE09-CFA60A9DB0FF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9:10:09.435" v="217"/>
          <ac:spMkLst>
            <pc:docMk/>
            <pc:sldMk cId="1106222537" sldId="262"/>
            <ac:spMk id="45" creationId="{7A6F043C-2A2A-4ECE-99FC-9670FAF956C5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0:28.498" v="218"/>
          <ac:spMkLst>
            <pc:docMk/>
            <pc:sldMk cId="1106222537" sldId="262"/>
            <ac:spMk id="47" creationId="{046FE5A8-8C9A-4D97-A7C4-214929653ACC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1:01.154" v="219"/>
          <ac:spMkLst>
            <pc:docMk/>
            <pc:sldMk cId="1106222537" sldId="262"/>
            <ac:spMk id="49" creationId="{B6297F2B-78AD-4022-83A4-78FC55E1136B}"/>
          </ac:spMkLst>
        </pc:spChg>
        <pc:graphicFrameChg chg="add mod modGraphic">
          <ac:chgData name="Emanuel Dorin Lascar (2407337)" userId="S::2407337@student.uwtsd.ac.uk::3898d7a3-4800-418b-acf5-e280404cd698" providerId="AD" clId="Web-{14C843DB-C1EA-48C5-12A5-6621FCCE5E52}" dt="2026-02-15T19:11:14.873" v="220"/>
          <ac:graphicFrameMkLst>
            <pc:docMk/>
            <pc:sldMk cId="1106222537" sldId="262"/>
            <ac:graphicFrameMk id="18" creationId="{E39D0A6E-701C-A88B-24D6-1E036A946C6F}"/>
          </ac:graphicFrameMkLst>
        </pc:graphicFrameChg>
        <pc:picChg chg="add">
          <ac:chgData name="Emanuel Dorin Lascar (2407337)" userId="S::2407337@student.uwtsd.ac.uk::3898d7a3-4800-418b-acf5-e280404cd698" providerId="AD" clId="Web-{14C843DB-C1EA-48C5-12A5-6621FCCE5E52}" dt="2026-02-15T19:10:09.435" v="217"/>
          <ac:picMkLst>
            <pc:docMk/>
            <pc:sldMk cId="1106222537" sldId="262"/>
            <ac:picMk id="39" creationId="{44BE3252-2524-4C66-5350-40BF99EBF5C2}"/>
          </ac:picMkLst>
        </pc:picChg>
        <pc:picChg chg="add del mod">
          <ac:chgData name="Emanuel Dorin Lascar (2407337)" userId="S::2407337@student.uwtsd.ac.uk::3898d7a3-4800-418b-acf5-e280404cd698" providerId="AD" clId="Web-{14C843DB-C1EA-48C5-12A5-6621FCCE5E52}" dt="2026-02-15T19:08:36.042" v="213"/>
          <ac:picMkLst>
            <pc:docMk/>
            <pc:sldMk cId="1106222537" sldId="262"/>
            <ac:picMk id="44" creationId="{F37323C3-1136-96A8-D1D7-8F1FE522BD72}"/>
          </ac:picMkLst>
        </pc:picChg>
      </pc:sldChg>
      <pc:sldChg chg="delSp modSp mod">
        <pc:chgData name="Emanuel Dorin Lascar (2407337)" userId="S::2407337@student.uwtsd.ac.uk::3898d7a3-4800-418b-acf5-e280404cd698" providerId="AD" clId="Web-{14C843DB-C1EA-48C5-12A5-6621FCCE5E52}" dt="2026-02-15T18:13:00.628" v="135"/>
        <pc:sldMkLst>
          <pc:docMk/>
          <pc:sldMk cId="3511866991" sldId="263"/>
        </pc:sldMkLst>
        <pc:spChg chg="mod">
          <ac:chgData name="Emanuel Dorin Lascar (2407337)" userId="S::2407337@student.uwtsd.ac.uk::3898d7a3-4800-418b-acf5-e280404cd698" providerId="AD" clId="Web-{14C843DB-C1EA-48C5-12A5-6621FCCE5E52}" dt="2026-02-15T18:13:00.628" v="135"/>
          <ac:spMkLst>
            <pc:docMk/>
            <pc:sldMk cId="3511866991" sldId="263"/>
            <ac:spMk id="25" creationId="{0EBF3E39-B0BE-496A-8604-9007470FFA3A}"/>
          </ac:spMkLst>
        </pc:spChg>
        <pc:picChg chg="del">
          <ac:chgData name="Emanuel Dorin Lascar (2407337)" userId="S::2407337@student.uwtsd.ac.uk::3898d7a3-4800-418b-acf5-e280404cd698" providerId="AD" clId="Web-{14C843DB-C1EA-48C5-12A5-6621FCCE5E52}" dt="2026-02-15T17:46:00.088" v="60"/>
          <ac:picMkLst>
            <pc:docMk/>
            <pc:sldMk cId="3511866991" sldId="263"/>
            <ac:picMk id="6" creationId="{264DBF03-6A5E-9FB3-1E20-678736D5668D}"/>
          </ac:picMkLst>
        </pc:picChg>
      </pc:sldChg>
      <pc:sldChg chg="addSp delSp modSp mod setBg">
        <pc:chgData name="Emanuel Dorin Lascar (2407337)" userId="S::2407337@student.uwtsd.ac.uk::3898d7a3-4800-418b-acf5-e280404cd698" providerId="AD" clId="Web-{14C843DB-C1EA-48C5-12A5-6621FCCE5E52}" dt="2026-02-15T18:59:18.274" v="202"/>
        <pc:sldMkLst>
          <pc:docMk/>
          <pc:sldMk cId="2466130916" sldId="264"/>
        </pc:sldMkLst>
        <pc:spChg chg="del mod">
          <ac:chgData name="Emanuel Dorin Lascar (2407337)" userId="S::2407337@student.uwtsd.ac.uk::3898d7a3-4800-418b-acf5-e280404cd698" providerId="AD" clId="Web-{14C843DB-C1EA-48C5-12A5-6621FCCE5E52}" dt="2026-02-15T18:47:28.338" v="181"/>
          <ac:spMkLst>
            <pc:docMk/>
            <pc:sldMk cId="2466130916" sldId="264"/>
            <ac:spMk id="3" creationId="{8E7AC85E-73D8-6FB2-A859-7F632065E7D6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23:21.096" v="153"/>
          <ac:spMkLst>
            <pc:docMk/>
            <pc:sldMk cId="2466130916" sldId="264"/>
            <ac:spMk id="8" creationId="{203CBE6E-E6B2-417D-A61A-D5F70F02A402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23:21.096" v="153"/>
          <ac:spMkLst>
            <pc:docMk/>
            <pc:sldMk cId="2466130916" sldId="264"/>
            <ac:spMk id="10" creationId="{1466BE98-0341-4CFA-8601-3E68FB730704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23:21.096" v="153"/>
          <ac:spMkLst>
            <pc:docMk/>
            <pc:sldMk cId="2466130916" sldId="264"/>
            <ac:spMk id="12" creationId="{663E89A1-984A-4500-9453-4203AD1B83BE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23:21.096" v="153"/>
          <ac:spMkLst>
            <pc:docMk/>
            <pc:sldMk cId="2466130916" sldId="264"/>
            <ac:spMk id="14" creationId="{B3FD642B-C569-4ABB-AE20-EFA6BC995903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47:28.338" v="181"/>
          <ac:spMkLst>
            <pc:docMk/>
            <pc:sldMk cId="2466130916" sldId="264"/>
            <ac:spMk id="21" creationId="{1B15ED52-F352-441B-82BF-E0EA34836D08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47:28.338" v="181"/>
          <ac:spMkLst>
            <pc:docMk/>
            <pc:sldMk cId="2466130916" sldId="264"/>
            <ac:spMk id="23" creationId="{3B2E3793-BFE6-45A2-9B7B-E18844431C99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47:28.338" v="181"/>
          <ac:spMkLst>
            <pc:docMk/>
            <pc:sldMk cId="2466130916" sldId="264"/>
            <ac:spMk id="25" creationId="{BC4C4868-CB8F-4AF9-9CDB-8108F2C19B6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47:28.338" v="181"/>
          <ac:spMkLst>
            <pc:docMk/>
            <pc:sldMk cId="2466130916" sldId="264"/>
            <ac:spMk id="27" creationId="{375E0459-6403-40CD-989D-56A4407CA12E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47:28.338" v="181"/>
          <ac:spMkLst>
            <pc:docMk/>
            <pc:sldMk cId="2466130916" sldId="264"/>
            <ac:spMk id="29" creationId="{53E5B1A8-3AC9-4BD1-9BBC-78CA94F2D1BA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47:42.432" v="182"/>
          <ac:spMkLst>
            <pc:docMk/>
            <pc:sldMk cId="2466130916" sldId="264"/>
            <ac:spMk id="35" creationId="{A7AE9375-4664-4DB2-922D-2782A6E439AC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48:03.746" v="183"/>
          <ac:spMkLst>
            <pc:docMk/>
            <pc:sldMk cId="2466130916" sldId="264"/>
            <ac:spMk id="37" creationId="{C2C57604-0CFD-4023-B9BD-107166A2531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9:18.274" v="202"/>
          <ac:spMkLst>
            <pc:docMk/>
            <pc:sldMk cId="2466130916" sldId="264"/>
            <ac:spMk id="42" creationId="{AB8C311F-7253-4AED-9701-7FC0708C41C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9:18.274" v="202"/>
          <ac:spMkLst>
            <pc:docMk/>
            <pc:sldMk cId="2466130916" sldId="264"/>
            <ac:spMk id="44" creationId="{E2384209-CB15-4CDF-9D31-C44FD9A3F20D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9:18.274" v="202"/>
          <ac:spMkLst>
            <pc:docMk/>
            <pc:sldMk cId="2466130916" sldId="264"/>
            <ac:spMk id="46" creationId="{2633B3B5-CC90-43F0-8714-D31D1F3F0209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9:18.274" v="202"/>
          <ac:spMkLst>
            <pc:docMk/>
            <pc:sldMk cId="2466130916" sldId="264"/>
            <ac:spMk id="48" creationId="{A8D57A06-A426-446D-B02C-A2DC6B62E45E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59:18.274" v="202"/>
          <ac:spMkLst>
            <pc:docMk/>
            <pc:sldMk cId="2466130916" sldId="264"/>
            <ac:spMk id="53" creationId="{AB8C311F-7253-4AED-9701-7FC0708C41C7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59:18.274" v="202"/>
          <ac:spMkLst>
            <pc:docMk/>
            <pc:sldMk cId="2466130916" sldId="264"/>
            <ac:spMk id="55" creationId="{FD073016-B734-483B-8953-5BADEE145112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59:18.274" v="202"/>
          <ac:spMkLst>
            <pc:docMk/>
            <pc:sldMk cId="2466130916" sldId="264"/>
            <ac:spMk id="57" creationId="{90A7EAB6-59D3-4325-8DE6-E0CA4009CE53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59:18.274" v="202"/>
          <ac:spMkLst>
            <pc:docMk/>
            <pc:sldMk cId="2466130916" sldId="264"/>
            <ac:spMk id="59" creationId="{A8D57A06-A426-446D-B02C-A2DC6B62E45E}"/>
          </ac:spMkLst>
        </pc:spChg>
        <pc:graphicFrameChg chg="add">
          <ac:chgData name="Emanuel Dorin Lascar (2407337)" userId="S::2407337@student.uwtsd.ac.uk::3898d7a3-4800-418b-acf5-e280404cd698" providerId="AD" clId="Web-{14C843DB-C1EA-48C5-12A5-6621FCCE5E52}" dt="2026-02-15T18:47:28.338" v="181"/>
          <ac:graphicFrameMkLst>
            <pc:docMk/>
            <pc:sldMk cId="2466130916" sldId="264"/>
            <ac:graphicFrameMk id="31" creationId="{0C30E70B-6A0C-2EE6-34E4-A93BDDE1DCFF}"/>
          </ac:graphicFrameMkLst>
        </pc:graphicFrameChg>
      </pc:sldChg>
      <pc:sldChg chg="addSp delSp modSp del mod setBg">
        <pc:chgData name="Emanuel Dorin Lascar (2407337)" userId="S::2407337@student.uwtsd.ac.uk::3898d7a3-4800-418b-acf5-e280404cd698" providerId="AD" clId="Web-{14C843DB-C1EA-48C5-12A5-6621FCCE5E52}" dt="2026-02-15T18:28:09.681" v="164"/>
        <pc:sldMkLst>
          <pc:docMk/>
          <pc:sldMk cId="84849389" sldId="265"/>
        </pc:sldMkLst>
        <pc:spChg chg="del">
          <ac:chgData name="Emanuel Dorin Lascar (2407337)" userId="S::2407337@student.uwtsd.ac.uk::3898d7a3-4800-418b-acf5-e280404cd698" providerId="AD" clId="Web-{14C843DB-C1EA-48C5-12A5-6621FCCE5E52}" dt="2026-02-15T18:24:02.831" v="156"/>
          <ac:spMkLst>
            <pc:docMk/>
            <pc:sldMk cId="84849389" sldId="265"/>
            <ac:spMk id="3" creationId="{13B70B64-D2C5-A28F-C686-7A86BF6BBD80}"/>
          </ac:spMkLst>
        </pc:spChg>
        <pc:spChg chg="mod">
          <ac:chgData name="Emanuel Dorin Lascar (2407337)" userId="S::2407337@student.uwtsd.ac.uk::3898d7a3-4800-418b-acf5-e280404cd698" providerId="AD" clId="Web-{14C843DB-C1EA-48C5-12A5-6621FCCE5E52}" dt="2026-02-15T18:24:02.831" v="156"/>
          <ac:spMkLst>
            <pc:docMk/>
            <pc:sldMk cId="84849389" sldId="265"/>
            <ac:spMk id="5" creationId="{03174481-E4CA-20BE-09FA-39A7A1C1658A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24:02.831" v="156"/>
          <ac:spMkLst>
            <pc:docMk/>
            <pc:sldMk cId="84849389" sldId="265"/>
            <ac:spMk id="8" creationId="{081EA652-8C6A-4E69-BEB9-170809474553}"/>
          </ac:spMkLst>
        </pc:spChg>
        <pc:spChg chg="mod">
          <ac:chgData name="Emanuel Dorin Lascar (2407337)" userId="S::2407337@student.uwtsd.ac.uk::3898d7a3-4800-418b-acf5-e280404cd698" providerId="AD" clId="Web-{14C843DB-C1EA-48C5-12A5-6621FCCE5E52}" dt="2026-02-15T18:24:02.831" v="156"/>
          <ac:spMkLst>
            <pc:docMk/>
            <pc:sldMk cId="84849389" sldId="265"/>
            <ac:spMk id="9" creationId="{F7DDA6AD-C3DE-C65D-B64B-5BD540B2377C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24:02.831" v="156"/>
          <ac:spMkLst>
            <pc:docMk/>
            <pc:sldMk cId="84849389" sldId="265"/>
            <ac:spMk id="10" creationId="{5298780A-33B9-4EA2-8F67-DE68AD62841B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24:02.831" v="156"/>
          <ac:spMkLst>
            <pc:docMk/>
            <pc:sldMk cId="84849389" sldId="265"/>
            <ac:spMk id="12" creationId="{7F488E8B-4E1E-4402-8935-D4E6C02615C7}"/>
          </ac:spMkLst>
        </pc:spChg>
        <pc:spChg chg="mod">
          <ac:chgData name="Emanuel Dorin Lascar (2407337)" userId="S::2407337@student.uwtsd.ac.uk::3898d7a3-4800-418b-acf5-e280404cd698" providerId="AD" clId="Web-{14C843DB-C1EA-48C5-12A5-6621FCCE5E52}" dt="2026-02-15T18:24:02.831" v="156"/>
          <ac:spMkLst>
            <pc:docMk/>
            <pc:sldMk cId="84849389" sldId="265"/>
            <ac:spMk id="14" creationId="{CB48E91B-C371-CF2A-A0E8-B125226937A3}"/>
          </ac:spMkLst>
        </pc:spChg>
        <pc:spChg chg="mod">
          <ac:chgData name="Emanuel Dorin Lascar (2407337)" userId="S::2407337@student.uwtsd.ac.uk::3898d7a3-4800-418b-acf5-e280404cd698" providerId="AD" clId="Web-{14C843DB-C1EA-48C5-12A5-6621FCCE5E52}" dt="2026-02-15T18:24:02.831" v="156"/>
          <ac:spMkLst>
            <pc:docMk/>
            <pc:sldMk cId="84849389" sldId="265"/>
            <ac:spMk id="17" creationId="{DCD362A9-E6D7-0150-C4B8-FDB8E8E55149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24:02.800" v="155"/>
          <ac:spMkLst>
            <pc:docMk/>
            <pc:sldMk cId="84849389" sldId="265"/>
            <ac:spMk id="22" creationId="{081EA652-8C6A-4E69-BEB9-170809474553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24:02.831" v="156"/>
          <ac:spMkLst>
            <pc:docMk/>
            <pc:sldMk cId="84849389" sldId="265"/>
            <ac:spMk id="23" creationId="{738F59A4-4431-460D-8E49-6E65C189A566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24:02.800" v="155"/>
          <ac:spMkLst>
            <pc:docMk/>
            <pc:sldMk cId="84849389" sldId="265"/>
            <ac:spMk id="24" creationId="{5298780A-33B9-4EA2-8F67-DE68AD62841B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24:02.800" v="155"/>
          <ac:spMkLst>
            <pc:docMk/>
            <pc:sldMk cId="84849389" sldId="265"/>
            <ac:spMk id="26" creationId="{7F488E8B-4E1E-4402-8935-D4E6C02615C7}"/>
          </ac:spMkLst>
        </pc:spChg>
        <pc:graphicFrameChg chg="add del">
          <ac:chgData name="Emanuel Dorin Lascar (2407337)" userId="S::2407337@student.uwtsd.ac.uk::3898d7a3-4800-418b-acf5-e280404cd698" providerId="AD" clId="Web-{14C843DB-C1EA-48C5-12A5-6621FCCE5E52}" dt="2026-02-15T18:28:04.821" v="163"/>
          <ac:graphicFrameMkLst>
            <pc:docMk/>
            <pc:sldMk cId="84849389" sldId="265"/>
            <ac:graphicFrameMk id="19" creationId="{FC13E42E-97F8-95CF-74C0-AB53DE34F577}"/>
          </ac:graphicFrameMkLst>
        </pc:graphicFrameChg>
        <pc:picChg chg="del mod">
          <ac:chgData name="Emanuel Dorin Lascar (2407337)" userId="S::2407337@student.uwtsd.ac.uk::3898d7a3-4800-418b-acf5-e280404cd698" providerId="AD" clId="Web-{14C843DB-C1EA-48C5-12A5-6621FCCE5E52}" dt="2026-02-15T17:29:15.185" v="28"/>
          <ac:picMkLst>
            <pc:docMk/>
            <pc:sldMk cId="84849389" sldId="265"/>
            <ac:picMk id="4" creationId="{CE19F3E6-F209-D576-71B7-D769C09AEAB9}"/>
          </ac:picMkLst>
        </pc:picChg>
        <pc:picChg chg="del mod">
          <ac:chgData name="Emanuel Dorin Lascar (2407337)" userId="S::2407337@student.uwtsd.ac.uk::3898d7a3-4800-418b-acf5-e280404cd698" providerId="AD" clId="Web-{14C843DB-C1EA-48C5-12A5-6621FCCE5E52}" dt="2026-02-15T17:29:11.967" v="27"/>
          <ac:picMkLst>
            <pc:docMk/>
            <pc:sldMk cId="84849389" sldId="265"/>
            <ac:picMk id="7" creationId="{CDD86989-9268-E3C6-9F63-3F89191F1ECC}"/>
          </ac:picMkLst>
        </pc:picChg>
        <pc:picChg chg="del">
          <ac:chgData name="Emanuel Dorin Lascar (2407337)" userId="S::2407337@student.uwtsd.ac.uk::3898d7a3-4800-418b-acf5-e280404cd698" providerId="AD" clId="Web-{14C843DB-C1EA-48C5-12A5-6621FCCE5E52}" dt="2026-02-15T17:29:18.592" v="29"/>
          <ac:picMkLst>
            <pc:docMk/>
            <pc:sldMk cId="84849389" sldId="265"/>
            <ac:picMk id="13" creationId="{C8FEEE5C-2BC2-946D-40E5-D60BC2CB0344}"/>
          </ac:picMkLst>
        </pc:picChg>
        <pc:picChg chg="del mod">
          <ac:chgData name="Emanuel Dorin Lascar (2407337)" userId="S::2407337@student.uwtsd.ac.uk::3898d7a3-4800-418b-acf5-e280404cd698" providerId="AD" clId="Web-{14C843DB-C1EA-48C5-12A5-6621FCCE5E52}" dt="2026-02-15T17:29:10.107" v="26"/>
          <ac:picMkLst>
            <pc:docMk/>
            <pc:sldMk cId="84849389" sldId="265"/>
            <ac:picMk id="16" creationId="{539BF050-04AB-7784-D47C-16CE99704FE0}"/>
          </ac:picMkLst>
        </pc:picChg>
      </pc:sldChg>
      <pc:sldChg chg="addSp delSp modSp mod setBg">
        <pc:chgData name="Emanuel Dorin Lascar (2407337)" userId="S::2407337@student.uwtsd.ac.uk::3898d7a3-4800-418b-acf5-e280404cd698" providerId="AD" clId="Web-{14C843DB-C1EA-48C5-12A5-6621FCCE5E52}" dt="2026-02-15T19:05:36.085" v="211"/>
        <pc:sldMkLst>
          <pc:docMk/>
          <pc:sldMk cId="3401462426" sldId="266"/>
        </pc:sldMkLst>
        <pc:spChg chg="add del">
          <ac:chgData name="Emanuel Dorin Lascar (2407337)" userId="S::2407337@student.uwtsd.ac.uk::3898d7a3-4800-418b-acf5-e280404cd698" providerId="AD" clId="Web-{14C843DB-C1EA-48C5-12A5-6621FCCE5E52}" dt="2026-02-15T18:30:18.469" v="167"/>
          <ac:spMkLst>
            <pc:docMk/>
            <pc:sldMk cId="3401462426" sldId="266"/>
            <ac:spMk id="3" creationId="{7D9087B0-1FBC-D8BA-3BC4-44B53F92A44E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30:18.469" v="167"/>
          <ac:spMkLst>
            <pc:docMk/>
            <pc:sldMk cId="3401462426" sldId="266"/>
            <ac:spMk id="8" creationId="{CBB2B1F0-0DD6-4744-9A46-7A344FB48E40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30:18.469" v="167"/>
          <ac:spMkLst>
            <pc:docMk/>
            <pc:sldMk cId="3401462426" sldId="266"/>
            <ac:spMk id="10" creationId="{52D502E5-F6B4-4D58-B4AE-FC466FF15EE8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30:18.469" v="167"/>
          <ac:spMkLst>
            <pc:docMk/>
            <pc:sldMk cId="3401462426" sldId="266"/>
            <ac:spMk id="12" creationId="{9DECDBF4-02B6-4BB4-B65B-B8107AD6A9E8}"/>
          </ac:spMkLst>
        </pc:spChg>
        <pc:spChg chg="add mod">
          <ac:chgData name="Emanuel Dorin Lascar (2407337)" userId="S::2407337@student.uwtsd.ac.uk::3898d7a3-4800-418b-acf5-e280404cd698" providerId="AD" clId="Web-{14C843DB-C1EA-48C5-12A5-6621FCCE5E52}" dt="2026-02-15T19:01:55.106" v="207"/>
          <ac:spMkLst>
            <pc:docMk/>
            <pc:sldMk cId="3401462426" sldId="266"/>
            <ac:spMk id="16" creationId="{7D9087B0-1FBC-D8BA-3BC4-44B53F92A44E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01:55.106" v="207"/>
          <ac:spMkLst>
            <pc:docMk/>
            <pc:sldMk cId="3401462426" sldId="266"/>
            <ac:spMk id="17" creationId="{7515D20E-1AB7-4E74-9236-2B72B63D60B6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05:36.085" v="211"/>
          <ac:spMkLst>
            <pc:docMk/>
            <pc:sldMk cId="3401462426" sldId="266"/>
            <ac:spMk id="24" creationId="{3873B707-463F-40B0-8227-E8CC6C67EB25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01:55.106" v="207"/>
          <ac:spMkLst>
            <pc:docMk/>
            <pc:sldMk cId="3401462426" sldId="266"/>
            <ac:spMk id="26" creationId="{19C9EAEA-39D0-4B0E-A0EB-51E7B26740B1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01:55.106" v="207"/>
          <ac:spMkLst>
            <pc:docMk/>
            <pc:sldMk cId="3401462426" sldId="266"/>
            <ac:spMk id="32" creationId="{AE3A741D-C19B-960A-5803-1C5887147820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01:55.106" v="207"/>
          <ac:spMkLst>
            <pc:docMk/>
            <pc:sldMk cId="3401462426" sldId="266"/>
            <ac:spMk id="34" creationId="{DC39DE25-0E4E-0AA7-0932-1D78C2372786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01:55.106" v="207"/>
          <ac:spMkLst>
            <pc:docMk/>
            <pc:sldMk cId="3401462426" sldId="266"/>
            <ac:spMk id="36" creationId="{8D6EA299-0840-6DEA-E670-C49AEBC87E89}"/>
          </ac:spMkLst>
        </pc:spChg>
        <pc:grpChg chg="add del">
          <ac:chgData name="Emanuel Dorin Lascar (2407337)" userId="S::2407337@student.uwtsd.ac.uk::3898d7a3-4800-418b-acf5-e280404cd698" providerId="AD" clId="Web-{14C843DB-C1EA-48C5-12A5-6621FCCE5E52}" dt="2026-02-15T19:01:55.106" v="207"/>
          <ac:grpSpMkLst>
            <pc:docMk/>
            <pc:sldMk cId="3401462426" sldId="266"/>
            <ac:grpSpMk id="19" creationId="{032D8612-31EB-44CF-A1D0-14FD4C705424}"/>
          </ac:grpSpMkLst>
        </pc:grpChg>
        <pc:graphicFrameChg chg="add del">
          <ac:chgData name="Emanuel Dorin Lascar (2407337)" userId="S::2407337@student.uwtsd.ac.uk::3898d7a3-4800-418b-acf5-e280404cd698" providerId="AD" clId="Web-{14C843DB-C1EA-48C5-12A5-6621FCCE5E52}" dt="2026-02-15T18:30:18.469" v="166"/>
          <ac:graphicFrameMkLst>
            <pc:docMk/>
            <pc:sldMk cId="3401462426" sldId="266"/>
            <ac:graphicFrameMk id="14" creationId="{B04BB259-1758-38D0-459C-2921E941493C}"/>
          </ac:graphicFrameMkLst>
        </pc:graphicFrameChg>
        <pc:picChg chg="add del mod">
          <ac:chgData name="Emanuel Dorin Lascar (2407337)" userId="S::2407337@student.uwtsd.ac.uk::3898d7a3-4800-418b-acf5-e280404cd698" providerId="AD" clId="Web-{14C843DB-C1EA-48C5-12A5-6621FCCE5E52}" dt="2026-02-15T19:04:47.208" v="210"/>
          <ac:picMkLst>
            <pc:docMk/>
            <pc:sldMk cId="3401462426" sldId="266"/>
            <ac:picMk id="23" creationId="{BF666AED-C957-C03A-EABC-DBE9FDE988FA}"/>
          </ac:picMkLst>
        </pc:picChg>
        <pc:picChg chg="add del">
          <ac:chgData name="Emanuel Dorin Lascar (2407337)" userId="S::2407337@student.uwtsd.ac.uk::3898d7a3-4800-418b-acf5-e280404cd698" providerId="AD" clId="Web-{14C843DB-C1EA-48C5-12A5-6621FCCE5E52}" dt="2026-02-15T19:01:55.106" v="207"/>
          <ac:picMkLst>
            <pc:docMk/>
            <pc:sldMk cId="3401462426" sldId="266"/>
            <ac:picMk id="28" creationId="{910A835E-605D-F3B6-3229-FADF8FC5A516}"/>
          </ac:picMkLst>
        </pc:picChg>
      </pc:sldChg>
      <pc:sldChg chg="addSp delSp modSp mod setBg">
        <pc:chgData name="Emanuel Dorin Lascar (2407337)" userId="S::2407337@student.uwtsd.ac.uk::3898d7a3-4800-418b-acf5-e280404cd698" providerId="AD" clId="Web-{14C843DB-C1EA-48C5-12A5-6621FCCE5E52}" dt="2026-02-15T18:58:42.727" v="201"/>
        <pc:sldMkLst>
          <pc:docMk/>
          <pc:sldMk cId="3150726715" sldId="267"/>
        </pc:sldMkLst>
        <pc:spChg chg="del">
          <ac:chgData name="Emanuel Dorin Lascar (2407337)" userId="S::2407337@student.uwtsd.ac.uk::3898d7a3-4800-418b-acf5-e280404cd698" providerId="AD" clId="Web-{14C843DB-C1EA-48C5-12A5-6621FCCE5E52}" dt="2026-02-15T18:31:11.721" v="168"/>
          <ac:spMkLst>
            <pc:docMk/>
            <pc:sldMk cId="3150726715" sldId="267"/>
            <ac:spMk id="3" creationId="{AC1F3CBC-5338-2BA1-372F-F3388640037B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55:19.677" v="199"/>
          <ac:spMkLst>
            <pc:docMk/>
            <pc:sldMk cId="3150726715" sldId="267"/>
            <ac:spMk id="8" creationId="{DEE2AD96-B495-4E06-9291-B71706F728CB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55:19.677" v="198"/>
          <ac:spMkLst>
            <pc:docMk/>
            <pc:sldMk cId="3150726715" sldId="267"/>
            <ac:spMk id="10" creationId="{53CF6D67-C5A8-4ADD-9E8E-1E38CA1D3166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55:19.677" v="197"/>
          <ac:spMkLst>
            <pc:docMk/>
            <pc:sldMk cId="3150726715" sldId="267"/>
            <ac:spMk id="12" creationId="{86909FA0-B515-4681-B7A8-FA281D133B94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55:19.677" v="196"/>
          <ac:spMkLst>
            <pc:docMk/>
            <pc:sldMk cId="3150726715" sldId="267"/>
            <ac:spMk id="14" creationId="{21C9FE86-FCC3-4A31-AA1C-C882262B7FE7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55:19.677" v="195"/>
          <ac:spMkLst>
            <pc:docMk/>
            <pc:sldMk cId="3150726715" sldId="267"/>
            <ac:spMk id="16" creationId="{7D96243B-ECED-4B71-8E06-AE9A285EAD20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55:19.677" v="194"/>
          <ac:spMkLst>
            <pc:docMk/>
            <pc:sldMk cId="3150726715" sldId="267"/>
            <ac:spMk id="18" creationId="{A09989E4-EFDC-4A90-A633-E0525FB4139E}"/>
          </ac:spMkLst>
        </pc:spChg>
        <pc:graphicFrameChg chg="add">
          <ac:chgData name="Emanuel Dorin Lascar (2407337)" userId="S::2407337@student.uwtsd.ac.uk::3898d7a3-4800-418b-acf5-e280404cd698" providerId="AD" clId="Web-{14C843DB-C1EA-48C5-12A5-6621FCCE5E52}" dt="2026-02-15T18:31:11.721" v="168"/>
          <ac:graphicFrameMkLst>
            <pc:docMk/>
            <pc:sldMk cId="3150726715" sldId="267"/>
            <ac:graphicFrameMk id="20" creationId="{FAEA8F9C-B942-CA92-4223-1D5A11328965}"/>
          </ac:graphicFrameMkLst>
        </pc:graphicFrameChg>
        <pc:picChg chg="add del mod">
          <ac:chgData name="Emanuel Dorin Lascar (2407337)" userId="S::2407337@student.uwtsd.ac.uk::3898d7a3-4800-418b-acf5-e280404cd698" providerId="AD" clId="Web-{14C843DB-C1EA-48C5-12A5-6621FCCE5E52}" dt="2026-02-15T18:58:42.727" v="201"/>
          <ac:picMkLst>
            <pc:docMk/>
            <pc:sldMk cId="3150726715" sldId="267"/>
            <ac:picMk id="23" creationId="{BAA68F09-BEFE-15D7-AB1A-13F036ACD683}"/>
          </ac:picMkLst>
        </pc:picChg>
      </pc:sldChg>
      <pc:sldChg chg="addSp delSp modSp mod setBg">
        <pc:chgData name="Emanuel Dorin Lascar (2407337)" userId="S::2407337@student.uwtsd.ac.uk::3898d7a3-4800-418b-acf5-e280404cd698" providerId="AD" clId="Web-{14C843DB-C1EA-48C5-12A5-6621FCCE5E52}" dt="2026-02-15T19:15:45.642" v="232" actId="1076"/>
        <pc:sldMkLst>
          <pc:docMk/>
          <pc:sldMk cId="3981832013" sldId="268"/>
        </pc:sldMkLst>
        <pc:spChg chg="mod">
          <ac:chgData name="Emanuel Dorin Lascar (2407337)" userId="S::2407337@student.uwtsd.ac.uk::3898d7a3-4800-418b-acf5-e280404cd698" providerId="AD" clId="Web-{14C843DB-C1EA-48C5-12A5-6621FCCE5E52}" dt="2026-02-15T19:15:45.642" v="232" actId="1076"/>
          <ac:spMkLst>
            <pc:docMk/>
            <pc:sldMk cId="3981832013" sldId="268"/>
            <ac:spMk id="2" creationId="{84606CA5-1805-BB7E-79AD-8337D7B47A60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32:55.787" v="169"/>
          <ac:spMkLst>
            <pc:docMk/>
            <pc:sldMk cId="3981832013" sldId="268"/>
            <ac:spMk id="23" creationId="{5D7F64A8-D625-4F61-A290-B499BB62ACFF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2:19.753" v="190"/>
          <ac:spMkLst>
            <pc:docMk/>
            <pc:sldMk cId="3981832013" sldId="268"/>
            <ac:spMk id="28" creationId="{9D25F302-27C5-414F-97F8-6EA0A6C028BA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2:19.753" v="190"/>
          <ac:spMkLst>
            <pc:docMk/>
            <pc:sldMk cId="3981832013" sldId="268"/>
            <ac:spMk id="30" creationId="{830A36F8-48C2-4842-A87B-8CE8DF4E7FD2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2:19.753" v="190"/>
          <ac:spMkLst>
            <pc:docMk/>
            <pc:sldMk cId="3981832013" sldId="268"/>
            <ac:spMk id="32" creationId="{8F451A30-466B-4996-9BA5-CD6ABCC6D558}"/>
          </ac:spMkLst>
        </pc:spChg>
        <pc:spChg chg="add del mod">
          <ac:chgData name="Emanuel Dorin Lascar (2407337)" userId="S::2407337@student.uwtsd.ac.uk::3898d7a3-4800-418b-acf5-e280404cd698" providerId="AD" clId="Web-{14C843DB-C1EA-48C5-12A5-6621FCCE5E52}" dt="2026-02-15T19:15:33.683" v="231"/>
          <ac:spMkLst>
            <pc:docMk/>
            <pc:sldMk cId="3981832013" sldId="268"/>
            <ac:spMk id="37" creationId="{12609869-9E80-471B-A487-A53288E0E791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5:33.683" v="230"/>
          <ac:spMkLst>
            <pc:docMk/>
            <pc:sldMk cId="3981832013" sldId="268"/>
            <ac:spMk id="39" creationId="{7004738A-9D34-43E8-97D2-CA0EED4F8BE0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5:33.683" v="229"/>
          <ac:spMkLst>
            <pc:docMk/>
            <pc:sldMk cId="3981832013" sldId="268"/>
            <ac:spMk id="41" creationId="{B8B8D07F-F13E-443E-BA68-2D26672D76B9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5:33.683" v="228"/>
          <ac:spMkLst>
            <pc:docMk/>
            <pc:sldMk cId="3981832013" sldId="268"/>
            <ac:spMk id="43" creationId="{2813A4FA-24A5-41ED-A534-3807D1B2F344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5:33.683" v="227"/>
          <ac:spMkLst>
            <pc:docMk/>
            <pc:sldMk cId="3981832013" sldId="268"/>
            <ac:spMk id="45" creationId="{C3944F27-CA70-4E84-A51A-E6BF89558979}"/>
          </ac:spMkLst>
        </pc:spChg>
        <pc:picChg chg="add del mod">
          <ac:chgData name="Emanuel Dorin Lascar (2407337)" userId="S::2407337@student.uwtsd.ac.uk::3898d7a3-4800-418b-acf5-e280404cd698" providerId="AD" clId="Web-{14C843DB-C1EA-48C5-12A5-6621FCCE5E52}" dt="2026-02-15T19:14:33.001" v="223"/>
          <ac:picMkLst>
            <pc:docMk/>
            <pc:sldMk cId="3981832013" sldId="268"/>
            <ac:picMk id="3" creationId="{C481D459-6B42-A454-D1ED-0E07151B6271}"/>
          </ac:picMkLst>
        </pc:picChg>
        <pc:picChg chg="del mod ord">
          <ac:chgData name="Emanuel Dorin Lascar (2407337)" userId="S::2407337@student.uwtsd.ac.uk::3898d7a3-4800-418b-acf5-e280404cd698" providerId="AD" clId="Web-{14C843DB-C1EA-48C5-12A5-6621FCCE5E52}" dt="2026-02-15T19:14:44.454" v="224"/>
          <ac:picMkLst>
            <pc:docMk/>
            <pc:sldMk cId="3981832013" sldId="268"/>
            <ac:picMk id="6" creationId="{B5C9DDBA-346E-37F6-E7BC-123D6185A905}"/>
          </ac:picMkLst>
        </pc:picChg>
        <pc:picChg chg="del">
          <ac:chgData name="Emanuel Dorin Lascar (2407337)" userId="S::2407337@student.uwtsd.ac.uk::3898d7a3-4800-418b-acf5-e280404cd698" providerId="AD" clId="Web-{14C843DB-C1EA-48C5-12A5-6621FCCE5E52}" dt="2026-02-15T18:32:55.787" v="169"/>
          <ac:picMkLst>
            <pc:docMk/>
            <pc:sldMk cId="3981832013" sldId="268"/>
            <ac:picMk id="8" creationId="{CAE848A7-1CD0-4327-93CD-21C22EA4C8AB}"/>
          </ac:picMkLst>
        </pc:picChg>
      </pc:sldChg>
      <pc:sldChg chg="addSp delSp modSp mod setBg">
        <pc:chgData name="Emanuel Dorin Lascar (2407337)" userId="S::2407337@student.uwtsd.ac.uk::3898d7a3-4800-418b-acf5-e280404cd698" providerId="AD" clId="Web-{14C843DB-C1EA-48C5-12A5-6621FCCE5E52}" dt="2026-02-15T19:12:27.984" v="221"/>
        <pc:sldMkLst>
          <pc:docMk/>
          <pc:sldMk cId="2529471451" sldId="269"/>
        </pc:sldMkLst>
        <pc:spChg chg="mod ord">
          <ac:chgData name="Emanuel Dorin Lascar (2407337)" userId="S::2407337@student.uwtsd.ac.uk::3898d7a3-4800-418b-acf5-e280404cd698" providerId="AD" clId="Web-{14C843DB-C1EA-48C5-12A5-6621FCCE5E52}" dt="2026-02-15T19:12:27.984" v="221"/>
          <ac:spMkLst>
            <pc:docMk/>
            <pc:sldMk cId="2529471451" sldId="269"/>
            <ac:spMk id="3" creationId="{1EE8577F-F892-0A57-894F-3406011B7F3B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24:36.191" v="159"/>
          <ac:spMkLst>
            <pc:docMk/>
            <pc:sldMk cId="2529471451" sldId="269"/>
            <ac:spMk id="15" creationId="{C0763A76-9F1C-4FC5-82B7-DD475DA461B2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24:36.191" v="159"/>
          <ac:spMkLst>
            <pc:docMk/>
            <pc:sldMk cId="2529471451" sldId="269"/>
            <ac:spMk id="16" creationId="{E81BF4F6-F2CF-4984-9D14-D6966D92F99F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24:36.191" v="158"/>
          <ac:spMkLst>
            <pc:docMk/>
            <pc:sldMk cId="2529471451" sldId="269"/>
            <ac:spMk id="22" creationId="{04812C46-200A-4DEB-A05E-3ED6C68C238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24:36.191" v="158"/>
          <ac:spMkLst>
            <pc:docMk/>
            <pc:sldMk cId="2529471451" sldId="269"/>
            <ac:spMk id="24" creationId="{D1EA859B-E555-4109-94F3-6700E046E008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2:27.984" v="221"/>
          <ac:spMkLst>
            <pc:docMk/>
            <pc:sldMk cId="2529471451" sldId="269"/>
            <ac:spMk id="26" creationId="{AC8F6C8C-AB5A-4548-942D-E3FD40ACBC49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2:27.984" v="221"/>
          <ac:spMkLst>
            <pc:docMk/>
            <pc:sldMk cId="2529471451" sldId="269"/>
            <ac:spMk id="27" creationId="{979E27D9-03C7-44E2-9FF8-15D0C8506AF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2:27.984" v="221"/>
          <ac:spMkLst>
            <pc:docMk/>
            <pc:sldMk cId="2529471451" sldId="269"/>
            <ac:spMk id="28" creationId="{EEBF1590-3B36-48EE-A89D-3B6F3CB256AB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9:12:27.984" v="221"/>
          <ac:spMkLst>
            <pc:docMk/>
            <pc:sldMk cId="2529471451" sldId="269"/>
            <ac:spMk id="33" creationId="{D009D6D5-DAC2-4A8B-A17A-E206B9012D09}"/>
          </ac:spMkLst>
        </pc:spChg>
        <pc:picChg chg="mod">
          <ac:chgData name="Emanuel Dorin Lascar (2407337)" userId="S::2407337@student.uwtsd.ac.uk::3898d7a3-4800-418b-acf5-e280404cd698" providerId="AD" clId="Web-{14C843DB-C1EA-48C5-12A5-6621FCCE5E52}" dt="2026-02-15T19:12:27.984" v="221"/>
          <ac:picMkLst>
            <pc:docMk/>
            <pc:sldMk cId="2529471451" sldId="269"/>
            <ac:picMk id="17" creationId="{978E63C0-7F65-287D-C624-370F8F592A41}"/>
          </ac:picMkLst>
        </pc:picChg>
      </pc:sldChg>
      <pc:sldChg chg="addSp delSp modSp mod setBg">
        <pc:chgData name="Emanuel Dorin Lascar (2407337)" userId="S::2407337@student.uwtsd.ac.uk::3898d7a3-4800-418b-acf5-e280404cd698" providerId="AD" clId="Web-{14C843DB-C1EA-48C5-12A5-6621FCCE5E52}" dt="2026-02-15T18:44:47.642" v="180" actId="14100"/>
        <pc:sldMkLst>
          <pc:docMk/>
          <pc:sldMk cId="2978770902" sldId="270"/>
        </pc:sldMkLst>
        <pc:spChg chg="mod">
          <ac:chgData name="Emanuel Dorin Lascar (2407337)" userId="S::2407337@student.uwtsd.ac.uk::3898d7a3-4800-418b-acf5-e280404cd698" providerId="AD" clId="Web-{14C843DB-C1EA-48C5-12A5-6621FCCE5E52}" dt="2026-02-15T18:44:47.642" v="180" actId="14100"/>
          <ac:spMkLst>
            <pc:docMk/>
            <pc:sldMk cId="2978770902" sldId="270"/>
            <ac:spMk id="3" creationId="{C0CFEFFA-752B-3243-F3C4-71423829DECB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05:17.850" v="113"/>
          <ac:spMkLst>
            <pc:docMk/>
            <pc:sldMk cId="2978770902" sldId="270"/>
            <ac:spMk id="12" creationId="{5D7F64A8-D625-4F61-A290-B499BB62ACFF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33:43.898" v="170"/>
          <ac:spMkLst>
            <pc:docMk/>
            <pc:sldMk cId="2978770902" sldId="270"/>
            <ac:spMk id="17" creationId="{B6FACB3C-9069-4791-BC5C-0DB7CD19B853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33:43.898" v="170"/>
          <ac:spMkLst>
            <pc:docMk/>
            <pc:sldMk cId="2978770902" sldId="270"/>
            <ac:spMk id="19" creationId="{71F2038E-D777-4B76-81DD-DD13EE91B9DD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33:43.898" v="170"/>
          <ac:spMkLst>
            <pc:docMk/>
            <pc:sldMk cId="2978770902" sldId="270"/>
            <ac:spMk id="30" creationId="{0E3596DD-156A-473E-9BB3-C6A29F7574E9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33:43.898" v="170"/>
          <ac:spMkLst>
            <pc:docMk/>
            <pc:sldMk cId="2978770902" sldId="270"/>
            <ac:spMk id="32" creationId="{2C46C4D6-C474-4E92-B52E-944C1118F7B6}"/>
          </ac:spMkLst>
        </pc:spChg>
        <pc:grpChg chg="add del">
          <ac:chgData name="Emanuel Dorin Lascar (2407337)" userId="S::2407337@student.uwtsd.ac.uk::3898d7a3-4800-418b-acf5-e280404cd698" providerId="AD" clId="Web-{14C843DB-C1EA-48C5-12A5-6621FCCE5E52}" dt="2026-02-15T18:33:43.898" v="170"/>
          <ac:grpSpMkLst>
            <pc:docMk/>
            <pc:sldMk cId="2978770902" sldId="270"/>
            <ac:grpSpMk id="21" creationId="{DD354807-230F-4402-B1B9-F733A8F1F190}"/>
          </ac:grpSpMkLst>
        </pc:grpChg>
        <pc:picChg chg="add del mod">
          <ac:chgData name="Emanuel Dorin Lascar (2407337)" userId="S::2407337@student.uwtsd.ac.uk::3898d7a3-4800-418b-acf5-e280404cd698" providerId="AD" clId="Web-{14C843DB-C1EA-48C5-12A5-6621FCCE5E52}" dt="2026-02-15T18:44:00.358" v="176"/>
          <ac:picMkLst>
            <pc:docMk/>
            <pc:sldMk cId="2978770902" sldId="270"/>
            <ac:picMk id="2" creationId="{41945C26-88EA-FB8A-056C-CD52F975FDD6}"/>
          </ac:picMkLst>
        </pc:picChg>
        <pc:picChg chg="del mod ord">
          <ac:chgData name="Emanuel Dorin Lascar (2407337)" userId="S::2407337@student.uwtsd.ac.uk::3898d7a3-4800-418b-acf5-e280404cd698" providerId="AD" clId="Web-{14C843DB-C1EA-48C5-12A5-6621FCCE5E52}" dt="2026-02-15T18:44:32.563" v="178"/>
          <ac:picMkLst>
            <pc:docMk/>
            <pc:sldMk cId="2978770902" sldId="270"/>
            <ac:picMk id="7" creationId="{AE483583-6DD6-1F30-0C3B-C882636B8A8E}"/>
          </ac:picMkLst>
        </pc:picChg>
        <pc:picChg chg="del">
          <ac:chgData name="Emanuel Dorin Lascar (2407337)" userId="S::2407337@student.uwtsd.ac.uk::3898d7a3-4800-418b-acf5-e280404cd698" providerId="AD" clId="Web-{14C843DB-C1EA-48C5-12A5-6621FCCE5E52}" dt="2026-02-15T18:05:17.850" v="113"/>
          <ac:picMkLst>
            <pc:docMk/>
            <pc:sldMk cId="2978770902" sldId="270"/>
            <ac:picMk id="9" creationId="{00BC7BB4-9BD6-464F-80C8-31C86D20D2DB}"/>
          </ac:picMkLst>
        </pc:picChg>
      </pc:sldChg>
      <pc:sldChg chg="addSp delSp modSp mod setBg">
        <pc:chgData name="Emanuel Dorin Lascar (2407337)" userId="S::2407337@student.uwtsd.ac.uk::3898d7a3-4800-418b-acf5-e280404cd698" providerId="AD" clId="Web-{14C843DB-C1EA-48C5-12A5-6621FCCE5E52}" dt="2026-02-15T18:19:59.344" v="151" actId="1076"/>
        <pc:sldMkLst>
          <pc:docMk/>
          <pc:sldMk cId="561380799" sldId="271"/>
        </pc:sldMkLst>
        <pc:spChg chg="add del ord">
          <ac:chgData name="Emanuel Dorin Lascar (2407337)" userId="S::2407337@student.uwtsd.ac.uk::3898d7a3-4800-418b-acf5-e280404cd698" providerId="AD" clId="Web-{14C843DB-C1EA-48C5-12A5-6621FCCE5E52}" dt="2026-02-15T18:16:58.995" v="142"/>
          <ac:spMkLst>
            <pc:docMk/>
            <pc:sldMk cId="561380799" sldId="271"/>
            <ac:spMk id="8" creationId="{8B9AA7C6-5E5A-498E-A6DF-A943376E09BC}"/>
          </ac:spMkLst>
        </pc:spChg>
        <pc:spChg chg="del mod ord">
          <ac:chgData name="Emanuel Dorin Lascar (2407337)" userId="S::2407337@student.uwtsd.ac.uk::3898d7a3-4800-418b-acf5-e280404cd698" providerId="AD" clId="Web-{14C843DB-C1EA-48C5-12A5-6621FCCE5E52}" dt="2026-02-15T18:16:58.995" v="142"/>
          <ac:spMkLst>
            <pc:docMk/>
            <pc:sldMk cId="561380799" sldId="271"/>
            <ac:spMk id="9" creationId="{ACCBA1F4-81CB-1C86-C9D7-CF2C60499EC6}"/>
          </ac:spMkLst>
        </pc:spChg>
        <pc:spChg chg="del topLvl">
          <ac:chgData name="Emanuel Dorin Lascar (2407337)" userId="S::2407337@student.uwtsd.ac.uk::3898d7a3-4800-418b-acf5-e280404cd698" providerId="AD" clId="Web-{14C843DB-C1EA-48C5-12A5-6621FCCE5E52}" dt="2026-02-15T18:17:56.293" v="147"/>
          <ac:spMkLst>
            <pc:docMk/>
            <pc:sldMk cId="561380799" sldId="271"/>
            <ac:spMk id="11" creationId="{74D4C416-D5F4-4F6F-A6F1-87A21CD4FCAF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16:58.995" v="142"/>
          <ac:spMkLst>
            <pc:docMk/>
            <pc:sldMk cId="561380799" sldId="271"/>
            <ac:spMk id="14" creationId="{81E140AE-0ABF-47C8-BF32-7D2F0CF2BA44}"/>
          </ac:spMkLst>
        </pc:spChg>
        <pc:spChg chg="add del ord">
          <ac:chgData name="Emanuel Dorin Lascar (2407337)" userId="S::2407337@student.uwtsd.ac.uk::3898d7a3-4800-418b-acf5-e280404cd698" providerId="AD" clId="Web-{14C843DB-C1EA-48C5-12A5-6621FCCE5E52}" dt="2026-02-15T18:16:58.995" v="142"/>
          <ac:spMkLst>
            <pc:docMk/>
            <pc:sldMk cId="561380799" sldId="271"/>
            <ac:spMk id="16" creationId="{CBC4F608-B4B8-48C3-9572-C0F061B1CD99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16:58.980" v="140"/>
          <ac:spMkLst>
            <pc:docMk/>
            <pc:sldMk cId="561380799" sldId="271"/>
            <ac:spMk id="21" creationId="{70DFC902-7D23-471A-B557-B6B6917D7A0D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16:58.980" v="140"/>
          <ac:spMkLst>
            <pc:docMk/>
            <pc:sldMk cId="561380799" sldId="271"/>
            <ac:spMk id="23" creationId="{A55D5633-D557-4DCA-982C-FF36EB7A1C00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16:58.980" v="140"/>
          <ac:spMkLst>
            <pc:docMk/>
            <pc:sldMk cId="561380799" sldId="271"/>
            <ac:spMk id="25" creationId="{450D3AD2-FA80-415F-A9CE-54D884561CD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19:34.031" v="150"/>
          <ac:spMkLst>
            <pc:docMk/>
            <pc:sldMk cId="561380799" sldId="271"/>
            <ac:spMk id="27" creationId="{8B9AA7C6-5E5A-498E-A6DF-A943376E09BC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17:49.075" v="146"/>
          <ac:spMkLst>
            <pc:docMk/>
            <pc:sldMk cId="561380799" sldId="271"/>
            <ac:spMk id="28" creationId="{CBC4F608-B4B8-48C3-9572-C0F061B1CD99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18:23.872" v="148"/>
          <ac:spMkLst>
            <pc:docMk/>
            <pc:sldMk cId="561380799" sldId="271"/>
            <ac:spMk id="30" creationId="{81E140AE-0ABF-47C8-BF32-7D2F0CF2BA44}"/>
          </ac:spMkLst>
        </pc:spChg>
        <pc:spChg chg="mod replId">
          <ac:chgData name="Emanuel Dorin Lascar (2407337)" userId="S::2407337@student.uwtsd.ac.uk::3898d7a3-4800-418b-acf5-e280404cd698" providerId="AD" clId="Web-{14C843DB-C1EA-48C5-12A5-6621FCCE5E52}" dt="2026-02-15T18:16:58.980" v="141"/>
          <ac:spMkLst>
            <pc:docMk/>
            <pc:sldMk cId="561380799" sldId="271"/>
            <ac:spMk id="31" creationId="{74D4C416-D5F4-4F6F-A6F1-87A21CD4FCAF}"/>
          </ac:spMkLst>
        </pc:spChg>
        <pc:grpChg chg="add del">
          <ac:chgData name="Emanuel Dorin Lascar (2407337)" userId="S::2407337@student.uwtsd.ac.uk::3898d7a3-4800-418b-acf5-e280404cd698" providerId="AD" clId="Web-{14C843DB-C1EA-48C5-12A5-6621FCCE5E52}" dt="2026-02-15T18:16:58.995" v="142"/>
          <ac:grpSpMkLst>
            <pc:docMk/>
            <pc:sldMk cId="561380799" sldId="271"/>
            <ac:grpSpMk id="10" creationId="{83EAB11A-76F7-48F4-9B4F-5BFDF4BF9670}"/>
          </ac:grpSpMkLst>
        </pc:grpChg>
        <pc:grpChg chg="add del">
          <ac:chgData name="Emanuel Dorin Lascar (2407337)" userId="S::2407337@student.uwtsd.ac.uk::3898d7a3-4800-418b-acf5-e280404cd698" providerId="AD" clId="Web-{14C843DB-C1EA-48C5-12A5-6621FCCE5E52}" dt="2026-02-15T18:17:56.293" v="147"/>
          <ac:grpSpMkLst>
            <pc:docMk/>
            <pc:sldMk cId="561380799" sldId="271"/>
            <ac:grpSpMk id="29" creationId="{83EAB11A-76F7-48F4-9B4F-5BFDF4BF9670}"/>
          </ac:grpSpMkLst>
        </pc:grpChg>
        <pc:graphicFrameChg chg="add mod">
          <ac:chgData name="Emanuel Dorin Lascar (2407337)" userId="S::2407337@student.uwtsd.ac.uk::3898d7a3-4800-418b-acf5-e280404cd698" providerId="AD" clId="Web-{14C843DB-C1EA-48C5-12A5-6621FCCE5E52}" dt="2026-02-15T18:19:59.344" v="151" actId="1076"/>
          <ac:graphicFrameMkLst>
            <pc:docMk/>
            <pc:sldMk cId="561380799" sldId="271"/>
            <ac:graphicFrameMk id="18" creationId="{4A1DAFE4-A785-7DDB-09D5-822B43BF5397}"/>
          </ac:graphicFrameMkLst>
        </pc:graphicFrameChg>
        <pc:cxnChg chg="del topLvl">
          <ac:chgData name="Emanuel Dorin Lascar (2407337)" userId="S::2407337@student.uwtsd.ac.uk::3898d7a3-4800-418b-acf5-e280404cd698" providerId="AD" clId="Web-{14C843DB-C1EA-48C5-12A5-6621FCCE5E52}" dt="2026-02-15T18:19:34.031" v="149"/>
          <ac:cxnSpMkLst>
            <pc:docMk/>
            <pc:sldMk cId="561380799" sldId="271"/>
            <ac:cxnSpMk id="12" creationId="{C6AC1C30-21C6-4BF6-93EE-B211D7A85011}"/>
          </ac:cxnSpMkLst>
        </pc:cxnChg>
        <pc:cxnChg chg="mod replId">
          <ac:chgData name="Emanuel Dorin Lascar (2407337)" userId="S::2407337@student.uwtsd.ac.uk::3898d7a3-4800-418b-acf5-e280404cd698" providerId="AD" clId="Web-{14C843DB-C1EA-48C5-12A5-6621FCCE5E52}" dt="2026-02-15T18:16:58.980" v="141"/>
          <ac:cxnSpMkLst>
            <pc:docMk/>
            <pc:sldMk cId="561380799" sldId="271"/>
            <ac:cxnSpMk id="32" creationId="{C6AC1C30-21C6-4BF6-93EE-B211D7A85011}"/>
          </ac:cxnSpMkLst>
        </pc:cxnChg>
      </pc:sldChg>
      <pc:sldChg chg="addSp delSp modSp mod setBg">
        <pc:chgData name="Emanuel Dorin Lascar (2407337)" userId="S::2407337@student.uwtsd.ac.uk::3898d7a3-4800-418b-acf5-e280404cd698" providerId="AD" clId="Web-{14C843DB-C1EA-48C5-12A5-6621FCCE5E52}" dt="2026-02-15T19:19:00.943" v="233"/>
        <pc:sldMkLst>
          <pc:docMk/>
          <pc:sldMk cId="3796315138" sldId="272"/>
        </pc:sldMkLst>
        <pc:spChg chg="mod">
          <ac:chgData name="Emanuel Dorin Lascar (2407337)" userId="S::2407337@student.uwtsd.ac.uk::3898d7a3-4800-418b-acf5-e280404cd698" providerId="AD" clId="Web-{14C843DB-C1EA-48C5-12A5-6621FCCE5E52}" dt="2026-02-15T18:53:28.301" v="192"/>
          <ac:spMkLst>
            <pc:docMk/>
            <pc:sldMk cId="3796315138" sldId="272"/>
            <ac:spMk id="3" creationId="{CA72907D-A617-FD99-3B7B-6F08F9413E8D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34:15.898" v="171"/>
          <ac:spMkLst>
            <pc:docMk/>
            <pc:sldMk cId="3796315138" sldId="272"/>
            <ac:spMk id="8" creationId="{815925C2-A704-4D47-B1C1-3FCA52512EC1}"/>
          </ac:spMkLst>
        </pc:spChg>
        <pc:spChg chg="del">
          <ac:chgData name="Emanuel Dorin Lascar (2407337)" userId="S::2407337@student.uwtsd.ac.uk::3898d7a3-4800-418b-acf5-e280404cd698" providerId="AD" clId="Web-{14C843DB-C1EA-48C5-12A5-6621FCCE5E52}" dt="2026-02-15T18:34:15.898" v="171"/>
          <ac:spMkLst>
            <pc:docMk/>
            <pc:sldMk cId="3796315138" sldId="272"/>
            <ac:spMk id="10" creationId="{01D4315C-C23C-4FD3-98DF-08C29E2292A8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3:28.301" v="193"/>
          <ac:spMkLst>
            <pc:docMk/>
            <pc:sldMk cId="3796315138" sldId="272"/>
            <ac:spMk id="28" creationId="{70DFC902-7D23-471A-B557-B6B6917D7A0D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3:28.301" v="193"/>
          <ac:spMkLst>
            <pc:docMk/>
            <pc:sldMk cId="3796315138" sldId="272"/>
            <ac:spMk id="30" creationId="{A55D5633-D557-4DCA-982C-FF36EB7A1C00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3:28.301" v="193"/>
          <ac:spMkLst>
            <pc:docMk/>
            <pc:sldMk cId="3796315138" sldId="272"/>
            <ac:spMk id="32" creationId="{450D3AD2-FA80-415F-A9CE-54D884561CD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3:28.301" v="192"/>
          <ac:spMkLst>
            <pc:docMk/>
            <pc:sldMk cId="3796315138" sldId="272"/>
            <ac:spMk id="37" creationId="{DEE2AD96-B495-4E06-9291-B71706F728CB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3:28.301" v="192"/>
          <ac:spMkLst>
            <pc:docMk/>
            <pc:sldMk cId="3796315138" sldId="272"/>
            <ac:spMk id="39" creationId="{53CF6D67-C5A8-4ADD-9E8E-1E38CA1D3166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3:28.301" v="192"/>
          <ac:spMkLst>
            <pc:docMk/>
            <pc:sldMk cId="3796315138" sldId="272"/>
            <ac:spMk id="41" creationId="{86909FA0-B515-4681-B7A8-FA281D133B94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3:28.301" v="192"/>
          <ac:spMkLst>
            <pc:docMk/>
            <pc:sldMk cId="3796315138" sldId="272"/>
            <ac:spMk id="43" creationId="{21C9FE86-FCC3-4A31-AA1C-C882262B7FE7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3:28.301" v="192"/>
          <ac:spMkLst>
            <pc:docMk/>
            <pc:sldMk cId="3796315138" sldId="272"/>
            <ac:spMk id="45" creationId="{7D96243B-ECED-4B71-8E06-AE9A285EAD20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53:28.301" v="192"/>
          <ac:spMkLst>
            <pc:docMk/>
            <pc:sldMk cId="3796315138" sldId="272"/>
            <ac:spMk id="47" creationId="{A09989E4-EFDC-4A90-A633-E0525FB4139E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9:00.943" v="233"/>
          <ac:spMkLst>
            <pc:docMk/>
            <pc:sldMk cId="3796315138" sldId="272"/>
            <ac:spMk id="49" creationId="{70DFC902-7D23-471A-B557-B6B6917D7A0D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9:00.943" v="233"/>
          <ac:spMkLst>
            <pc:docMk/>
            <pc:sldMk cId="3796315138" sldId="272"/>
            <ac:spMk id="50" creationId="{A55D5633-D557-4DCA-982C-FF36EB7A1C00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9:19:00.943" v="233"/>
          <ac:spMkLst>
            <pc:docMk/>
            <pc:sldMk cId="3796315138" sldId="272"/>
            <ac:spMk id="51" creationId="{450D3AD2-FA80-415F-A9CE-54D884561CD7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9:19:00.943" v="233"/>
          <ac:spMkLst>
            <pc:docMk/>
            <pc:sldMk cId="3796315138" sldId="272"/>
            <ac:spMk id="56" creationId="{09588DA8-065E-4F6F-8EFD-43104AB2E0CF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9:19:00.943" v="233"/>
          <ac:spMkLst>
            <pc:docMk/>
            <pc:sldMk cId="3796315138" sldId="272"/>
            <ac:spMk id="58" creationId="{C4285719-470E-454C-AF62-8323075F1F5B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9:19:00.943" v="233"/>
          <ac:spMkLst>
            <pc:docMk/>
            <pc:sldMk cId="3796315138" sldId="272"/>
            <ac:spMk id="60" creationId="{CD9FE4EF-C4D8-49A0-B2FF-81D8DB7D8A24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9:19:00.943" v="233"/>
          <ac:spMkLst>
            <pc:docMk/>
            <pc:sldMk cId="3796315138" sldId="272"/>
            <ac:spMk id="62" creationId="{4300840D-0A0B-4512-BACA-B439D5B9C57C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9:19:00.943" v="233"/>
          <ac:spMkLst>
            <pc:docMk/>
            <pc:sldMk cId="3796315138" sldId="272"/>
            <ac:spMk id="64" creationId="{D2B78728-A580-49A7-84F9-6EF6F583ADE0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9:19:00.943" v="233"/>
          <ac:spMkLst>
            <pc:docMk/>
            <pc:sldMk cId="3796315138" sldId="272"/>
            <ac:spMk id="66" creationId="{38FAA1A1-D861-433F-88FA-1E9D6FD31D11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9:19:00.943" v="233"/>
          <ac:spMkLst>
            <pc:docMk/>
            <pc:sldMk cId="3796315138" sldId="272"/>
            <ac:spMk id="68" creationId="{8D71EDA1-87BF-4D5D-AB79-F346FD19278A}"/>
          </ac:spMkLst>
        </pc:spChg>
        <pc:grpChg chg="del">
          <ac:chgData name="Emanuel Dorin Lascar (2407337)" userId="S::2407337@student.uwtsd.ac.uk::3898d7a3-4800-418b-acf5-e280404cd698" providerId="AD" clId="Web-{14C843DB-C1EA-48C5-12A5-6621FCCE5E52}" dt="2026-02-15T18:34:15.898" v="171"/>
          <ac:grpSpMkLst>
            <pc:docMk/>
            <pc:sldMk cId="3796315138" sldId="272"/>
            <ac:grpSpMk id="12" creationId="{5E6B47BC-43FD-4C91-8BFF-B41B99A8A39E}"/>
          </ac:grpSpMkLst>
        </pc:grpChg>
        <pc:grpChg chg="del">
          <ac:chgData name="Emanuel Dorin Lascar (2407337)" userId="S::2407337@student.uwtsd.ac.uk::3898d7a3-4800-418b-acf5-e280404cd698" providerId="AD" clId="Web-{14C843DB-C1EA-48C5-12A5-6621FCCE5E52}" dt="2026-02-15T18:34:15.898" v="171"/>
          <ac:grpSpMkLst>
            <pc:docMk/>
            <pc:sldMk cId="3796315138" sldId="272"/>
            <ac:grpSpMk id="16" creationId="{43F5E015-E085-4624-B431-B42414448684}"/>
          </ac:grpSpMkLst>
        </pc:grpChg>
      </pc:sldChg>
      <pc:sldChg chg="addSp delSp modSp new mod setBg setClrOvrMap">
        <pc:chgData name="Emanuel Dorin Lascar (2407337)" userId="S::2407337@student.uwtsd.ac.uk::3898d7a3-4800-418b-acf5-e280404cd698" providerId="AD" clId="Web-{14C843DB-C1EA-48C5-12A5-6621FCCE5E52}" dt="2026-02-15T18:08:11.023" v="119"/>
        <pc:sldMkLst>
          <pc:docMk/>
          <pc:sldMk cId="646283669" sldId="273"/>
        </pc:sldMkLst>
        <pc:spChg chg="add del mod">
          <ac:chgData name="Emanuel Dorin Lascar (2407337)" userId="S::2407337@student.uwtsd.ac.uk::3898d7a3-4800-418b-acf5-e280404cd698" providerId="AD" clId="Web-{14C843DB-C1EA-48C5-12A5-6621FCCE5E52}" dt="2026-02-15T17:11:53.812" v="10"/>
          <ac:spMkLst>
            <pc:docMk/>
            <pc:sldMk cId="646283669" sldId="273"/>
            <ac:spMk id="2" creationId="{9BB47248-5B18-B4E4-9608-54699AC12637}"/>
          </ac:spMkLst>
        </pc:spChg>
        <pc:spChg chg="add mod ord">
          <ac:chgData name="Emanuel Dorin Lascar (2407337)" userId="S::2407337@student.uwtsd.ac.uk::3898d7a3-4800-418b-acf5-e280404cd698" providerId="AD" clId="Web-{14C843DB-C1EA-48C5-12A5-6621FCCE5E52}" dt="2026-02-15T18:08:11.023" v="119"/>
          <ac:spMkLst>
            <pc:docMk/>
            <pc:sldMk cId="646283669" sldId="273"/>
            <ac:spMk id="3" creationId="{BCD558F9-2F38-C289-1D6E-09F87A1B1852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27:17.730" v="20"/>
          <ac:spMkLst>
            <pc:docMk/>
            <pc:sldMk cId="646283669" sldId="273"/>
            <ac:spMk id="8" creationId="{DBF61EA3-B236-439E-9C0B-340980D56BEE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27:17.730" v="20"/>
          <ac:spMkLst>
            <pc:docMk/>
            <pc:sldMk cId="646283669" sldId="273"/>
            <ac:spMk id="14" creationId="{E659831F-0D9A-4C63-9EBB-8435B85A440F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30:50.499" v="31"/>
          <ac:spMkLst>
            <pc:docMk/>
            <pc:sldMk cId="646283669" sldId="273"/>
            <ac:spMk id="19" creationId="{12C63567-9A18-430B-817B-152D609F572F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48.513" v="95"/>
          <ac:spMkLst>
            <pc:docMk/>
            <pc:sldMk cId="646283669" sldId="273"/>
            <ac:spMk id="24" creationId="{0EFD753D-6A49-46DD-9E82-AA6E2C62B461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48.513" v="95"/>
          <ac:spMkLst>
            <pc:docMk/>
            <pc:sldMk cId="646283669" sldId="273"/>
            <ac:spMk id="26" creationId="{138A5824-1F4A-4EE7-BC13-5BB48FC0809B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07.138" v="80"/>
          <ac:spMkLst>
            <pc:docMk/>
            <pc:sldMk cId="646283669" sldId="273"/>
            <ac:spMk id="31" creationId="{07977D39-626F-40D7-B00F-16E02602DD5A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07.138" v="80"/>
          <ac:spMkLst>
            <pc:docMk/>
            <pc:sldMk cId="646283669" sldId="273"/>
            <ac:spMk id="33" creationId="{B905CDE4-B751-4B3E-B625-6E59F8903414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07.138" v="80"/>
          <ac:spMkLst>
            <pc:docMk/>
            <pc:sldMk cId="646283669" sldId="273"/>
            <ac:spMk id="35" creationId="{08108C16-F4C0-44AA-999D-17BD39219B24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07.138" v="80"/>
          <ac:spMkLst>
            <pc:docMk/>
            <pc:sldMk cId="646283669" sldId="273"/>
            <ac:spMk id="37" creationId="{CDC29AC1-2821-4FCC-B597-88DAF39C36FE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07.138" v="80"/>
          <ac:spMkLst>
            <pc:docMk/>
            <pc:sldMk cId="646283669" sldId="273"/>
            <ac:spMk id="39" creationId="{C8F10CB3-3B5E-4C7A-98CF-B87454DDFA39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10.763" v="82"/>
          <ac:spMkLst>
            <pc:docMk/>
            <pc:sldMk cId="646283669" sldId="273"/>
            <ac:spMk id="41" creationId="{08D97BCC-370B-4538-9D62-136AC63434E5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10.763" v="82"/>
          <ac:spMkLst>
            <pc:docMk/>
            <pc:sldMk cId="646283669" sldId="273"/>
            <ac:spMk id="42" creationId="{AC1BA173-64A6-4ACF-A849-F0194E82D66F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10.763" v="82"/>
          <ac:spMkLst>
            <pc:docMk/>
            <pc:sldMk cId="646283669" sldId="273"/>
            <ac:spMk id="43" creationId="{5DA699A9-471A-451C-8D64-4BBFBB790D0C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10.763" v="82"/>
          <ac:spMkLst>
            <pc:docMk/>
            <pc:sldMk cId="646283669" sldId="273"/>
            <ac:spMk id="44" creationId="{4FF79B19-2390-46F4-BD3F-E2F55F6E149F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13.216" v="84"/>
          <ac:spMkLst>
            <pc:docMk/>
            <pc:sldMk cId="646283669" sldId="273"/>
            <ac:spMk id="47" creationId="{07977D39-626F-40D7-B00F-16E02602DD5A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13.216" v="84"/>
          <ac:spMkLst>
            <pc:docMk/>
            <pc:sldMk cId="646283669" sldId="273"/>
            <ac:spMk id="48" creationId="{B905CDE4-B751-4B3E-B625-6E59F8903414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13.216" v="84"/>
          <ac:spMkLst>
            <pc:docMk/>
            <pc:sldMk cId="646283669" sldId="273"/>
            <ac:spMk id="49" creationId="{08108C16-F4C0-44AA-999D-17BD39219B24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13.216" v="84"/>
          <ac:spMkLst>
            <pc:docMk/>
            <pc:sldMk cId="646283669" sldId="273"/>
            <ac:spMk id="50" creationId="{CDC29AC1-2821-4FCC-B597-88DAF39C36FE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13.216" v="84"/>
          <ac:spMkLst>
            <pc:docMk/>
            <pc:sldMk cId="646283669" sldId="273"/>
            <ac:spMk id="51" creationId="{C8F10CB3-3B5E-4C7A-98CF-B87454DDFA39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18.872" v="86"/>
          <ac:spMkLst>
            <pc:docMk/>
            <pc:sldMk cId="646283669" sldId="273"/>
            <ac:spMk id="53" creationId="{AB902CB9-C7DC-4673-B7D5-F22DCF0EC54E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23.904" v="88"/>
          <ac:spMkLst>
            <pc:docMk/>
            <pc:sldMk cId="646283669" sldId="273"/>
            <ac:spMk id="55" creationId="{2A785343-5D24-4118-A2E4-665D196F60C2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23.904" v="88"/>
          <ac:spMkLst>
            <pc:docMk/>
            <pc:sldMk cId="646283669" sldId="273"/>
            <ac:spMk id="56" creationId="{32F4D216-10B7-4DCA-A0A1-068E9E32F4F2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27.748" v="90"/>
          <ac:spMkLst>
            <pc:docMk/>
            <pc:sldMk cId="646283669" sldId="273"/>
            <ac:spMk id="58" creationId="{08D97BCC-370B-4538-9D62-136AC63434E5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27.748" v="90"/>
          <ac:spMkLst>
            <pc:docMk/>
            <pc:sldMk cId="646283669" sldId="273"/>
            <ac:spMk id="59" creationId="{AC1BA173-64A6-4ACF-A849-F0194E82D66F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27.748" v="90"/>
          <ac:spMkLst>
            <pc:docMk/>
            <pc:sldMk cId="646283669" sldId="273"/>
            <ac:spMk id="60" creationId="{5DA699A9-471A-451C-8D64-4BBFBB790D0C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27.748" v="90"/>
          <ac:spMkLst>
            <pc:docMk/>
            <pc:sldMk cId="646283669" sldId="273"/>
            <ac:spMk id="61" creationId="{4FF79B19-2390-46F4-BD3F-E2F55F6E149F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35.216" v="92"/>
          <ac:spMkLst>
            <pc:docMk/>
            <pc:sldMk cId="646283669" sldId="273"/>
            <ac:spMk id="64" creationId="{2A785343-5D24-4118-A2E4-665D196F60C2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7:51:35.216" v="92"/>
          <ac:spMkLst>
            <pc:docMk/>
            <pc:sldMk cId="646283669" sldId="273"/>
            <ac:spMk id="65" creationId="{32F4D216-10B7-4DCA-A0A1-068E9E32F4F2}"/>
          </ac:spMkLst>
        </pc:spChg>
        <pc:spChg chg="add del">
          <ac:chgData name="Emanuel Dorin Lascar (2407337)" userId="S::2407337@student.uwtsd.ac.uk::3898d7a3-4800-418b-acf5-e280404cd698" providerId="AD" clId="Web-{14C843DB-C1EA-48C5-12A5-6621FCCE5E52}" dt="2026-02-15T18:08:11.023" v="119"/>
          <ac:spMkLst>
            <pc:docMk/>
            <pc:sldMk cId="646283669" sldId="273"/>
            <ac:spMk id="72" creationId="{4513F69C-3D6D-4E72-9289-5BC3584D6D3B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08:11.023" v="119"/>
          <ac:spMkLst>
            <pc:docMk/>
            <pc:sldMk cId="646283669" sldId="273"/>
            <ac:spMk id="77" creationId="{12C63567-9A18-430B-817B-152D609F572F}"/>
          </ac:spMkLst>
        </pc:spChg>
        <pc:grpChg chg="add del">
          <ac:chgData name="Emanuel Dorin Lascar (2407337)" userId="S::2407337@student.uwtsd.ac.uk::3898d7a3-4800-418b-acf5-e280404cd698" providerId="AD" clId="Web-{14C843DB-C1EA-48C5-12A5-6621FCCE5E52}" dt="2026-02-15T17:27:17.730" v="20"/>
          <ac:grpSpMkLst>
            <pc:docMk/>
            <pc:sldMk cId="646283669" sldId="273"/>
            <ac:grpSpMk id="10" creationId="{28FAF094-D087-493F-8DF9-A486C2D6BBAA}"/>
          </ac:grpSpMkLst>
        </pc:grpChg>
        <pc:picChg chg="add mod ord">
          <ac:chgData name="Emanuel Dorin Lascar (2407337)" userId="S::2407337@student.uwtsd.ac.uk::3898d7a3-4800-418b-acf5-e280404cd698" providerId="AD" clId="Web-{14C843DB-C1EA-48C5-12A5-6621FCCE5E52}" dt="2026-02-15T18:08:11.023" v="119"/>
          <ac:picMkLst>
            <pc:docMk/>
            <pc:sldMk cId="646283669" sldId="273"/>
            <ac:picMk id="4" creationId="{C1B3FE1F-592D-D8F1-7C7D-E34FC289311E}"/>
          </ac:picMkLst>
        </pc:picChg>
        <pc:picChg chg="add mod ord">
          <ac:chgData name="Emanuel Dorin Lascar (2407337)" userId="S::2407337@student.uwtsd.ac.uk::3898d7a3-4800-418b-acf5-e280404cd698" providerId="AD" clId="Web-{14C843DB-C1EA-48C5-12A5-6621FCCE5E52}" dt="2026-02-15T18:08:11.023" v="119"/>
          <ac:picMkLst>
            <pc:docMk/>
            <pc:sldMk cId="646283669" sldId="273"/>
            <ac:picMk id="5" creationId="{9058D459-61D4-F900-3A29-7F49A7E7385E}"/>
          </ac:picMkLst>
        </pc:picChg>
        <pc:picChg chg="add mod ord">
          <ac:chgData name="Emanuel Dorin Lascar (2407337)" userId="S::2407337@student.uwtsd.ac.uk::3898d7a3-4800-418b-acf5-e280404cd698" providerId="AD" clId="Web-{14C843DB-C1EA-48C5-12A5-6621FCCE5E52}" dt="2026-02-15T18:08:11.023" v="119"/>
          <ac:picMkLst>
            <pc:docMk/>
            <pc:sldMk cId="646283669" sldId="273"/>
            <ac:picMk id="6" creationId="{50551686-5192-3263-8B1F-8A40F1BBC510}"/>
          </ac:picMkLst>
        </pc:picChg>
        <pc:picChg chg="add mod ord">
          <ac:chgData name="Emanuel Dorin Lascar (2407337)" userId="S::2407337@student.uwtsd.ac.uk::3898d7a3-4800-418b-acf5-e280404cd698" providerId="AD" clId="Web-{14C843DB-C1EA-48C5-12A5-6621FCCE5E52}" dt="2026-02-15T18:08:11.023" v="119"/>
          <ac:picMkLst>
            <pc:docMk/>
            <pc:sldMk cId="646283669" sldId="273"/>
            <ac:picMk id="7" creationId="{FF5FFF75-D40A-8AFE-A89B-FB55A64BE78E}"/>
          </ac:picMkLst>
        </pc:picChg>
        <pc:picChg chg="add mod ord">
          <ac:chgData name="Emanuel Dorin Lascar (2407337)" userId="S::2407337@student.uwtsd.ac.uk::3898d7a3-4800-418b-acf5-e280404cd698" providerId="AD" clId="Web-{14C843DB-C1EA-48C5-12A5-6621FCCE5E52}" dt="2026-02-15T18:08:11.023" v="119"/>
          <ac:picMkLst>
            <pc:docMk/>
            <pc:sldMk cId="646283669" sldId="273"/>
            <ac:picMk id="9" creationId="{6148F80E-D52D-E1D6-ECB1-49A953F755F9}"/>
          </ac:picMkLst>
        </pc:picChg>
        <pc:picChg chg="add del mod">
          <ac:chgData name="Emanuel Dorin Lascar (2407337)" userId="S::2407337@student.uwtsd.ac.uk::3898d7a3-4800-418b-acf5-e280404cd698" providerId="AD" clId="Web-{14C843DB-C1EA-48C5-12A5-6621FCCE5E52}" dt="2026-02-15T17:43:35.945" v="57"/>
          <ac:picMkLst>
            <pc:docMk/>
            <pc:sldMk cId="646283669" sldId="273"/>
            <ac:picMk id="13" creationId="{A7768756-69E8-CA5F-A23B-0F6D99052407}"/>
          </ac:picMkLst>
        </pc:picChg>
        <pc:picChg chg="add del mod">
          <ac:chgData name="Emanuel Dorin Lascar (2407337)" userId="S::2407337@student.uwtsd.ac.uk::3898d7a3-4800-418b-acf5-e280404cd698" providerId="AD" clId="Web-{14C843DB-C1EA-48C5-12A5-6621FCCE5E52}" dt="2026-02-15T17:45:27.962" v="59"/>
          <ac:picMkLst>
            <pc:docMk/>
            <pc:sldMk cId="646283669" sldId="273"/>
            <ac:picMk id="15" creationId="{5E6D100A-0F20-CE8A-EAF5-CA64C1D3C09E}"/>
          </ac:picMkLst>
        </pc:picChg>
        <pc:picChg chg="add del mod">
          <ac:chgData name="Emanuel Dorin Lascar (2407337)" userId="S::2407337@student.uwtsd.ac.uk::3898d7a3-4800-418b-acf5-e280404cd698" providerId="AD" clId="Web-{14C843DB-C1EA-48C5-12A5-6621FCCE5E52}" dt="2026-02-15T17:45:16.353" v="58"/>
          <ac:picMkLst>
            <pc:docMk/>
            <pc:sldMk cId="646283669" sldId="273"/>
            <ac:picMk id="16" creationId="{77B0115B-F471-4063-4CB2-D8CA1C4CD8C1}"/>
          </ac:picMkLst>
        </pc:picChg>
        <pc:picChg chg="add del mod">
          <ac:chgData name="Emanuel Dorin Lascar (2407337)" userId="S::2407337@student.uwtsd.ac.uk::3898d7a3-4800-418b-acf5-e280404cd698" providerId="AD" clId="Web-{14C843DB-C1EA-48C5-12A5-6621FCCE5E52}" dt="2026-02-15T17:42:43.522" v="48"/>
          <ac:picMkLst>
            <pc:docMk/>
            <pc:sldMk cId="646283669" sldId="273"/>
            <ac:picMk id="17" creationId="{11346831-3E78-2C40-A7C2-91B2960F23A8}"/>
          </ac:picMkLst>
        </pc:picChg>
        <pc:picChg chg="add del mod">
          <ac:chgData name="Emanuel Dorin Lascar (2407337)" userId="S::2407337@student.uwtsd.ac.uk::3898d7a3-4800-418b-acf5-e280404cd698" providerId="AD" clId="Web-{14C843DB-C1EA-48C5-12A5-6621FCCE5E52}" dt="2026-02-15T17:41:22.160" v="46"/>
          <ac:picMkLst>
            <pc:docMk/>
            <pc:sldMk cId="646283669" sldId="273"/>
            <ac:picMk id="18" creationId="{13E9FBE7-59DC-5BE3-C9F3-2C2F0D92BC0A}"/>
          </ac:picMkLst>
        </pc:picChg>
        <pc:picChg chg="add del mod">
          <ac:chgData name="Emanuel Dorin Lascar (2407337)" userId="S::2407337@student.uwtsd.ac.uk::3898d7a3-4800-418b-acf5-e280404cd698" providerId="AD" clId="Web-{14C843DB-C1EA-48C5-12A5-6621FCCE5E52}" dt="2026-02-15T17:39:54.937" v="43"/>
          <ac:picMkLst>
            <pc:docMk/>
            <pc:sldMk cId="646283669" sldId="273"/>
            <ac:picMk id="20" creationId="{F033C9ED-19D1-91F1-6FA9-B7DAD24A2650}"/>
          </ac:picMkLst>
        </pc:picChg>
        <pc:cxnChg chg="add del">
          <ac:chgData name="Emanuel Dorin Lascar (2407337)" userId="S::2407337@student.uwtsd.ac.uk::3898d7a3-4800-418b-acf5-e280404cd698" providerId="AD" clId="Web-{14C843DB-C1EA-48C5-12A5-6621FCCE5E52}" dt="2026-02-15T17:51:48.498" v="94"/>
          <ac:cxnSpMkLst>
            <pc:docMk/>
            <pc:sldMk cId="646283669" sldId="273"/>
            <ac:cxnSpMk id="67" creationId="{822A5670-0F7B-4199-AEAB-33FBA9CEA44D}"/>
          </ac:cxnSpMkLst>
        </pc:cxnChg>
        <pc:cxnChg chg="add del">
          <ac:chgData name="Emanuel Dorin Lascar (2407337)" userId="S::2407337@student.uwtsd.ac.uk::3898d7a3-4800-418b-acf5-e280404cd698" providerId="AD" clId="Web-{14C843DB-C1EA-48C5-12A5-6621FCCE5E52}" dt="2026-02-15T17:51:48.498" v="94"/>
          <ac:cxnSpMkLst>
            <pc:docMk/>
            <pc:sldMk cId="646283669" sldId="273"/>
            <ac:cxnSpMk id="68" creationId="{8BB1744D-A7DF-4B65-B6E3-DCF12BB2D869}"/>
          </ac:cxnSpMkLst>
        </pc:cxnChg>
      </pc:sldChg>
      <pc:sldChg chg="new del">
        <pc:chgData name="Emanuel Dorin Lascar (2407337)" userId="S::2407337@student.uwtsd.ac.uk::3898d7a3-4800-418b-acf5-e280404cd698" providerId="AD" clId="Web-{14C843DB-C1EA-48C5-12A5-6621FCCE5E52}" dt="2026-02-15T17:29:30.326" v="30"/>
        <pc:sldMkLst>
          <pc:docMk/>
          <pc:sldMk cId="1101715841" sldId="274"/>
        </pc:sldMkLst>
      </pc:sldChg>
      <pc:sldChg chg="addSp delSp modSp new mod setBg">
        <pc:chgData name="Emanuel Dorin Lascar (2407337)" userId="S::2407337@student.uwtsd.ac.uk::3898d7a3-4800-418b-acf5-e280404cd698" providerId="AD" clId="Web-{14C843DB-C1EA-48C5-12A5-6621FCCE5E52}" dt="2026-02-15T18:41:16.513" v="174"/>
        <pc:sldMkLst>
          <pc:docMk/>
          <pc:sldMk cId="1807818109" sldId="274"/>
        </pc:sldMkLst>
        <pc:spChg chg="add">
          <ac:chgData name="Emanuel Dorin Lascar (2407337)" userId="S::2407337@student.uwtsd.ac.uk::3898d7a3-4800-418b-acf5-e280404cd698" providerId="AD" clId="Web-{14C843DB-C1EA-48C5-12A5-6621FCCE5E52}" dt="2026-02-15T18:27:48.383" v="162"/>
          <ac:spMkLst>
            <pc:docMk/>
            <pc:sldMk cId="1807818109" sldId="274"/>
            <ac:spMk id="9" creationId="{7025EFD5-738C-41B9-87FE-0C00E211BD8B}"/>
          </ac:spMkLst>
        </pc:spChg>
        <pc:spChg chg="add">
          <ac:chgData name="Emanuel Dorin Lascar (2407337)" userId="S::2407337@student.uwtsd.ac.uk::3898d7a3-4800-418b-acf5-e280404cd698" providerId="AD" clId="Web-{14C843DB-C1EA-48C5-12A5-6621FCCE5E52}" dt="2026-02-15T18:27:48.383" v="162"/>
          <ac:spMkLst>
            <pc:docMk/>
            <pc:sldMk cId="1807818109" sldId="274"/>
            <ac:spMk id="11" creationId="{835EF3DD-7D43-4A27-8967-A92FD8CC9365}"/>
          </ac:spMkLst>
        </pc:spChg>
        <pc:graphicFrameChg chg="add mod modGraphic">
          <ac:chgData name="Emanuel Dorin Lascar (2407337)" userId="S::2407337@student.uwtsd.ac.uk::3898d7a3-4800-418b-acf5-e280404cd698" providerId="AD" clId="Web-{14C843DB-C1EA-48C5-12A5-6621FCCE5E52}" dt="2026-02-15T18:27:48.383" v="162"/>
          <ac:graphicFrameMkLst>
            <pc:docMk/>
            <pc:sldMk cId="1807818109" sldId="274"/>
            <ac:graphicFrameMk id="3" creationId="{53762907-D5A9-5184-BED7-FDD6F0D115DD}"/>
          </ac:graphicFrameMkLst>
        </pc:graphicFrameChg>
        <pc:picChg chg="add del">
          <ac:chgData name="Emanuel Dorin Lascar (2407337)" userId="S::2407337@student.uwtsd.ac.uk::3898d7a3-4800-418b-acf5-e280404cd698" providerId="AD" clId="Web-{14C843DB-C1EA-48C5-12A5-6621FCCE5E52}" dt="2026-02-15T18:41:16.513" v="174"/>
          <ac:picMkLst>
            <pc:docMk/>
            <pc:sldMk cId="1807818109" sldId="274"/>
            <ac:picMk id="5" creationId="{E4DE9923-3BDA-8721-5773-D10DBBE66ED9}"/>
          </ac:picMkLst>
        </pc:picChg>
        <pc:picChg chg="add del mod">
          <ac:chgData name="Emanuel Dorin Lascar (2407337)" userId="S::2407337@student.uwtsd.ac.uk::3898d7a3-4800-418b-acf5-e280404cd698" providerId="AD" clId="Web-{14C843DB-C1EA-48C5-12A5-6621FCCE5E52}" dt="2026-02-15T18:41:04.513" v="173"/>
          <ac:picMkLst>
            <pc:docMk/>
            <pc:sldMk cId="1807818109" sldId="274"/>
            <ac:picMk id="26" creationId="{DC306246-6B44-8C0A-B4B5-A8E756C610BB}"/>
          </ac:picMkLst>
        </pc:picChg>
      </pc:sldChg>
      <pc:sldChg chg="new del">
        <pc:chgData name="Emanuel Dorin Lascar (2407337)" userId="S::2407337@student.uwtsd.ac.uk::3898d7a3-4800-418b-acf5-e280404cd698" providerId="AD" clId="Web-{14C843DB-C1EA-48C5-12A5-6621FCCE5E52}" dt="2026-02-15T18:51:15.783" v="188"/>
        <pc:sldMkLst>
          <pc:docMk/>
          <pc:sldMk cId="1752164854" sldId="275"/>
        </pc:sldMkLst>
      </pc:sldChg>
      <pc:sldChg chg="new del">
        <pc:chgData name="Emanuel Dorin Lascar (2407337)" userId="S::2407337@student.uwtsd.ac.uk::3898d7a3-4800-418b-acf5-e280404cd698" providerId="AD" clId="Web-{14C843DB-C1EA-48C5-12A5-6621FCCE5E52}" dt="2026-02-15T18:49:59.062" v="185"/>
        <pc:sldMkLst>
          <pc:docMk/>
          <pc:sldMk cId="3692968037" sldId="275"/>
        </pc:sldMkLst>
      </pc:sldChg>
      <pc:sldChg chg="new del">
        <pc:chgData name="Emanuel Dorin Lascar (2407337)" userId="S::2407337@student.uwtsd.ac.uk::3898d7a3-4800-418b-acf5-e280404cd698" providerId="AD" clId="Web-{14C843DB-C1EA-48C5-12A5-6621FCCE5E52}" dt="2026-02-15T18:51:20.548" v="189"/>
        <pc:sldMkLst>
          <pc:docMk/>
          <pc:sldMk cId="93899460" sldId="276"/>
        </pc:sldMkLst>
      </pc:sldChg>
      <pc:sldMasterChg chg="mod setBg modSldLayout">
        <pc:chgData name="Emanuel Dorin Lascar (2407337)" userId="S::2407337@student.uwtsd.ac.uk::3898d7a3-4800-418b-acf5-e280404cd698" providerId="AD" clId="Web-{14C843DB-C1EA-48C5-12A5-6621FCCE5E52}" dt="2026-02-15T17:45:27.962" v="59"/>
        <pc:sldMasterMkLst>
          <pc:docMk/>
          <pc:sldMasterMk cId="2460954070" sldId="2147483660"/>
        </pc:sldMasterMkLst>
        <pc:sldLayoutChg chg="mod">
          <pc:chgData name="Emanuel Dorin Lascar (2407337)" userId="S::2407337@student.uwtsd.ac.uk::3898d7a3-4800-418b-acf5-e280404cd698" providerId="AD" clId="Web-{14C843DB-C1EA-48C5-12A5-6621FCCE5E52}" dt="2026-02-15T17:45:27.962" v="59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Emanuel Dorin Lascar (2407337)" userId="S::2407337@student.uwtsd.ac.uk::3898d7a3-4800-418b-acf5-e280404cd698" providerId="AD" clId="Web-{14C843DB-C1EA-48C5-12A5-6621FCCE5E52}" dt="2026-02-15T17:45:27.962" v="59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Emanuel Dorin Lascar (2407337)" userId="S::2407337@student.uwtsd.ac.uk::3898d7a3-4800-418b-acf5-e280404cd698" providerId="AD" clId="Web-{14C843DB-C1EA-48C5-12A5-6621FCCE5E52}" dt="2026-02-15T17:45:27.962" v="59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Emanuel Dorin Lascar (2407337)" userId="S::2407337@student.uwtsd.ac.uk::3898d7a3-4800-418b-acf5-e280404cd698" providerId="AD" clId="Web-{14C843DB-C1EA-48C5-12A5-6621FCCE5E52}" dt="2026-02-15T17:45:27.962" v="59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Emanuel Dorin Lascar (2407337)" userId="S::2407337@student.uwtsd.ac.uk::3898d7a3-4800-418b-acf5-e280404cd698" providerId="AD" clId="Web-{14C843DB-C1EA-48C5-12A5-6621FCCE5E52}" dt="2026-02-15T17:45:27.962" v="59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Emanuel Dorin Lascar (2407337)" userId="S::2407337@student.uwtsd.ac.uk::3898d7a3-4800-418b-acf5-e280404cd698" providerId="AD" clId="Web-{14C843DB-C1EA-48C5-12A5-6621FCCE5E52}" dt="2026-02-15T17:45:27.962" v="59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Emanuel Dorin Lascar (2407337)" userId="S::2407337@student.uwtsd.ac.uk::3898d7a3-4800-418b-acf5-e280404cd698" providerId="AD" clId="Web-{14C843DB-C1EA-48C5-12A5-6621FCCE5E52}" dt="2026-02-15T17:45:27.962" v="59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Emanuel Dorin Lascar (2407337)" userId="S::2407337@student.uwtsd.ac.uk::3898d7a3-4800-418b-acf5-e280404cd698" providerId="AD" clId="Web-{14C843DB-C1EA-48C5-12A5-6621FCCE5E52}" dt="2026-02-15T17:45:27.962" v="59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Emanuel Dorin Lascar (2407337)" userId="S::2407337@student.uwtsd.ac.uk::3898d7a3-4800-418b-acf5-e280404cd698" providerId="AD" clId="Web-{14C843DB-C1EA-48C5-12A5-6621FCCE5E52}" dt="2026-02-15T17:45:27.962" v="59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Emanuel Dorin Lascar (2407337)" userId="S::2407337@student.uwtsd.ac.uk::3898d7a3-4800-418b-acf5-e280404cd698" providerId="AD" clId="Web-{14C843DB-C1EA-48C5-12A5-6621FCCE5E52}" dt="2026-02-15T17:45:27.962" v="59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Emanuel Dorin Lascar (2407337)" userId="S::2407337@student.uwtsd.ac.uk::3898d7a3-4800-418b-acf5-e280404cd698" providerId="AD" clId="Web-{14C843DB-C1EA-48C5-12A5-6621FCCE5E52}" dt="2026-02-15T17:45:27.962" v="59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Emanuel Dorin Lascar (2407337)" userId="S::2407337@student.uwtsd.ac.uk::3898d7a3-4800-418b-acf5-e280404cd698" providerId="AD" clId="Web-{25713494-7272-3290-B4B2-F60BB405AD7F}"/>
    <pc:docChg chg="addSld delSld modSld">
      <pc:chgData name="Emanuel Dorin Lascar (2407337)" userId="S::2407337@student.uwtsd.ac.uk::3898d7a3-4800-418b-acf5-e280404cd698" providerId="AD" clId="Web-{25713494-7272-3290-B4B2-F60BB405AD7F}" dt="2026-02-15T16:12:27.890" v="227" actId="1076"/>
      <pc:docMkLst>
        <pc:docMk/>
      </pc:docMkLst>
      <pc:sldChg chg="modSp del">
        <pc:chgData name="Emanuel Dorin Lascar (2407337)" userId="S::2407337@student.uwtsd.ac.uk::3898d7a3-4800-418b-acf5-e280404cd698" providerId="AD" clId="Web-{25713494-7272-3290-B4B2-F60BB405AD7F}" dt="2026-02-15T15:42:54.641" v="17"/>
        <pc:sldMkLst>
          <pc:docMk/>
          <pc:sldMk cId="109857222" sldId="256"/>
        </pc:sldMkLst>
        <pc:spChg chg="mod">
          <ac:chgData name="Emanuel Dorin Lascar (2407337)" userId="S::2407337@student.uwtsd.ac.uk::3898d7a3-4800-418b-acf5-e280404cd698" providerId="AD" clId="Web-{25713494-7272-3290-B4B2-F60BB405AD7F}" dt="2026-02-15T15:42:53.110" v="1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 del">
        <pc:chgData name="Emanuel Dorin Lascar (2407337)" userId="S::2407337@student.uwtsd.ac.uk::3898d7a3-4800-418b-acf5-e280404cd698" providerId="AD" clId="Web-{25713494-7272-3290-B4B2-F60BB405AD7F}" dt="2026-02-15T15:49:03.835" v="43"/>
        <pc:sldMkLst>
          <pc:docMk/>
          <pc:sldMk cId="434042789" sldId="257"/>
        </pc:sldMkLst>
        <pc:spChg chg="mod">
          <ac:chgData name="Emanuel Dorin Lascar (2407337)" userId="S::2407337@student.uwtsd.ac.uk::3898d7a3-4800-418b-acf5-e280404cd698" providerId="AD" clId="Web-{25713494-7272-3290-B4B2-F60BB405AD7F}" dt="2026-02-15T15:48:48.335" v="41" actId="20577"/>
          <ac:spMkLst>
            <pc:docMk/>
            <pc:sldMk cId="434042789" sldId="257"/>
            <ac:spMk id="2" creationId="{F40A4ECE-9C8C-EB7B-A693-D0115DC4E643}"/>
          </ac:spMkLst>
        </pc:spChg>
      </pc:sldChg>
      <pc:sldChg chg="addSp delSp modSp new mod setBg">
        <pc:chgData name="Emanuel Dorin Lascar (2407337)" userId="S::2407337@student.uwtsd.ac.uk::3898d7a3-4800-418b-acf5-e280404cd698" providerId="AD" clId="Web-{25713494-7272-3290-B4B2-F60BB405AD7F}" dt="2026-02-15T16:06:51.396" v="213"/>
        <pc:sldMkLst>
          <pc:docMk/>
          <pc:sldMk cId="2112165899" sldId="258"/>
        </pc:sldMkLst>
        <pc:spChg chg="add del mod">
          <ac:chgData name="Emanuel Dorin Lascar (2407337)" userId="S::2407337@student.uwtsd.ac.uk::3898d7a3-4800-418b-acf5-e280404cd698" providerId="AD" clId="Web-{25713494-7272-3290-B4B2-F60BB405AD7F}" dt="2026-02-15T15:50:35.055" v="47"/>
          <ac:spMkLst>
            <pc:docMk/>
            <pc:sldMk cId="2112165899" sldId="258"/>
            <ac:spMk id="2" creationId="{08550A8D-5FAA-53F6-8CD7-BB5C31922E67}"/>
          </ac:spMkLst>
        </pc:spChg>
        <pc:spChg chg="add del mod">
          <ac:chgData name="Emanuel Dorin Lascar (2407337)" userId="S::2407337@student.uwtsd.ac.uk::3898d7a3-4800-418b-acf5-e280404cd698" providerId="AD" clId="Web-{25713494-7272-3290-B4B2-F60BB405AD7F}" dt="2026-02-15T15:51:59.680" v="58"/>
          <ac:spMkLst>
            <pc:docMk/>
            <pc:sldMk cId="2112165899" sldId="258"/>
            <ac:spMk id="3" creationId="{5E454900-2649-D3C1-F959-F4B68D864EAE}"/>
          </ac:spMkLst>
        </pc:spChg>
        <pc:spChg chg="add del mod">
          <ac:chgData name="Emanuel Dorin Lascar (2407337)" userId="S::2407337@student.uwtsd.ac.uk::3898d7a3-4800-418b-acf5-e280404cd698" providerId="AD" clId="Web-{25713494-7272-3290-B4B2-F60BB405AD7F}" dt="2026-02-15T15:52:24.384" v="62"/>
          <ac:spMkLst>
            <pc:docMk/>
            <pc:sldMk cId="2112165899" sldId="258"/>
            <ac:spMk id="4" creationId="{954902A6-F05C-9DAE-34B9-814FFA16C0FD}"/>
          </ac:spMkLst>
        </pc:spChg>
        <pc:spChg chg="add del mod">
          <ac:chgData name="Emanuel Dorin Lascar (2407337)" userId="S::2407337@student.uwtsd.ac.uk::3898d7a3-4800-418b-acf5-e280404cd698" providerId="AD" clId="Web-{25713494-7272-3290-B4B2-F60BB405AD7F}" dt="2026-02-15T15:52:31.384" v="66"/>
          <ac:spMkLst>
            <pc:docMk/>
            <pc:sldMk cId="2112165899" sldId="258"/>
            <ac:spMk id="5" creationId="{A82FD0D1-A3F0-FCEA-78C3-0533F5EDCF8C}"/>
          </ac:spMkLst>
        </pc:spChg>
        <pc:spChg chg="add del mod">
          <ac:chgData name="Emanuel Dorin Lascar (2407337)" userId="S::2407337@student.uwtsd.ac.uk::3898d7a3-4800-418b-acf5-e280404cd698" providerId="AD" clId="Web-{25713494-7272-3290-B4B2-F60BB405AD7F}" dt="2026-02-15T15:52:37.165" v="70"/>
          <ac:spMkLst>
            <pc:docMk/>
            <pc:sldMk cId="2112165899" sldId="258"/>
            <ac:spMk id="6" creationId="{3A6CBB6A-9293-5893-83C6-0F3A47ED11C1}"/>
          </ac:spMkLst>
        </pc:spChg>
        <pc:spChg chg="add mod">
          <ac:chgData name="Emanuel Dorin Lascar (2407337)" userId="S::2407337@student.uwtsd.ac.uk::3898d7a3-4800-418b-acf5-e280404cd698" providerId="AD" clId="Web-{25713494-7272-3290-B4B2-F60BB405AD7F}" dt="2026-02-15T16:06:51.396" v="213"/>
          <ac:spMkLst>
            <pc:docMk/>
            <pc:sldMk cId="2112165899" sldId="258"/>
            <ac:spMk id="7" creationId="{E38F17AF-6E5F-00FE-CBA3-167DBA7C0DBA}"/>
          </ac:spMkLst>
        </pc:spChg>
        <pc:spChg chg="add del">
          <ac:chgData name="Emanuel Dorin Lascar (2407337)" userId="S::2407337@student.uwtsd.ac.uk::3898d7a3-4800-418b-acf5-e280404cd698" providerId="AD" clId="Web-{25713494-7272-3290-B4B2-F60BB405AD7F}" dt="2026-02-15T16:05:44.974" v="209"/>
          <ac:spMkLst>
            <pc:docMk/>
            <pc:sldMk cId="2112165899" sldId="258"/>
            <ac:spMk id="12" creationId="{4BC99CB9-DDAD-44A2-8A1C-E3AF4E72DF5C}"/>
          </ac:spMkLst>
        </pc:spChg>
        <pc:spChg chg="add del">
          <ac:chgData name="Emanuel Dorin Lascar (2407337)" userId="S::2407337@student.uwtsd.ac.uk::3898d7a3-4800-418b-acf5-e280404cd698" providerId="AD" clId="Web-{25713494-7272-3290-B4B2-F60BB405AD7F}" dt="2026-02-15T16:05:44.974" v="209"/>
          <ac:spMkLst>
            <pc:docMk/>
            <pc:sldMk cId="2112165899" sldId="258"/>
            <ac:spMk id="14" creationId="{64053CBF-3932-45FF-8285-EE5146085F3A}"/>
          </ac:spMkLst>
        </pc:spChg>
        <pc:spChg chg="add del">
          <ac:chgData name="Emanuel Dorin Lascar (2407337)" userId="S::2407337@student.uwtsd.ac.uk::3898d7a3-4800-418b-acf5-e280404cd698" providerId="AD" clId="Web-{25713494-7272-3290-B4B2-F60BB405AD7F}" dt="2026-02-15T16:06:23.630" v="211"/>
          <ac:spMkLst>
            <pc:docMk/>
            <pc:sldMk cId="2112165899" sldId="258"/>
            <ac:spMk id="18" creationId="{21C9FE86-FCC3-4A31-AA1C-C882262B7FE7}"/>
          </ac:spMkLst>
        </pc:spChg>
        <pc:spChg chg="add del">
          <ac:chgData name="Emanuel Dorin Lascar (2407337)" userId="S::2407337@student.uwtsd.ac.uk::3898d7a3-4800-418b-acf5-e280404cd698" providerId="AD" clId="Web-{25713494-7272-3290-B4B2-F60BB405AD7F}" dt="2026-02-15T16:06:23.630" v="211"/>
          <ac:spMkLst>
            <pc:docMk/>
            <pc:sldMk cId="2112165899" sldId="258"/>
            <ac:spMk id="20" creationId="{7D96243B-ECED-4B71-8E06-AE9A285EAD20}"/>
          </ac:spMkLst>
        </pc:spChg>
        <pc:spChg chg="add del">
          <ac:chgData name="Emanuel Dorin Lascar (2407337)" userId="S::2407337@student.uwtsd.ac.uk::3898d7a3-4800-418b-acf5-e280404cd698" providerId="AD" clId="Web-{25713494-7272-3290-B4B2-F60BB405AD7F}" dt="2026-02-15T16:06:23.630" v="211"/>
          <ac:spMkLst>
            <pc:docMk/>
            <pc:sldMk cId="2112165899" sldId="258"/>
            <ac:spMk id="28" creationId="{DEE2AD96-B495-4E06-9291-B71706F728CB}"/>
          </ac:spMkLst>
        </pc:spChg>
        <pc:spChg chg="add del">
          <ac:chgData name="Emanuel Dorin Lascar (2407337)" userId="S::2407337@student.uwtsd.ac.uk::3898d7a3-4800-418b-acf5-e280404cd698" providerId="AD" clId="Web-{25713494-7272-3290-B4B2-F60BB405AD7F}" dt="2026-02-15T16:06:23.630" v="211"/>
          <ac:spMkLst>
            <pc:docMk/>
            <pc:sldMk cId="2112165899" sldId="258"/>
            <ac:spMk id="29" creationId="{53CF6D67-C5A8-4ADD-9E8E-1E38CA1D3166}"/>
          </ac:spMkLst>
        </pc:spChg>
        <pc:spChg chg="add del">
          <ac:chgData name="Emanuel Dorin Lascar (2407337)" userId="S::2407337@student.uwtsd.ac.uk::3898d7a3-4800-418b-acf5-e280404cd698" providerId="AD" clId="Web-{25713494-7272-3290-B4B2-F60BB405AD7F}" dt="2026-02-15T16:06:23.630" v="211"/>
          <ac:spMkLst>
            <pc:docMk/>
            <pc:sldMk cId="2112165899" sldId="258"/>
            <ac:spMk id="30" creationId="{86909FA0-B515-4681-B7A8-FA281D133B94}"/>
          </ac:spMkLst>
        </pc:spChg>
        <pc:spChg chg="add del">
          <ac:chgData name="Emanuel Dorin Lascar (2407337)" userId="S::2407337@student.uwtsd.ac.uk::3898d7a3-4800-418b-acf5-e280404cd698" providerId="AD" clId="Web-{25713494-7272-3290-B4B2-F60BB405AD7F}" dt="2026-02-15T16:06:23.630" v="211"/>
          <ac:spMkLst>
            <pc:docMk/>
            <pc:sldMk cId="2112165899" sldId="258"/>
            <ac:spMk id="31" creationId="{A09989E4-EFDC-4A90-A633-E0525FB4139E}"/>
          </ac:spMkLst>
        </pc:spChg>
        <pc:spChg chg="add del">
          <ac:chgData name="Emanuel Dorin Lascar (2407337)" userId="S::2407337@student.uwtsd.ac.uk::3898d7a3-4800-418b-acf5-e280404cd698" providerId="AD" clId="Web-{25713494-7272-3290-B4B2-F60BB405AD7F}" dt="2026-02-15T16:06:51.396" v="213"/>
          <ac:spMkLst>
            <pc:docMk/>
            <pc:sldMk cId="2112165899" sldId="258"/>
            <ac:spMk id="33" creationId="{5C8908E2-EE49-44D2-9428-A28D2312A8D5}"/>
          </ac:spMkLst>
        </pc:spChg>
        <pc:spChg chg="add del">
          <ac:chgData name="Emanuel Dorin Lascar (2407337)" userId="S::2407337@student.uwtsd.ac.uk::3898d7a3-4800-418b-acf5-e280404cd698" providerId="AD" clId="Web-{25713494-7272-3290-B4B2-F60BB405AD7F}" dt="2026-02-15T16:06:51.396" v="213"/>
          <ac:spMkLst>
            <pc:docMk/>
            <pc:sldMk cId="2112165899" sldId="258"/>
            <ac:spMk id="36" creationId="{BD92035A-AA2F-4CD8-A556-1CE8BDEC75BD}"/>
          </ac:spMkLst>
        </pc:spChg>
        <pc:spChg chg="add del">
          <ac:chgData name="Emanuel Dorin Lascar (2407337)" userId="S::2407337@student.uwtsd.ac.uk::3898d7a3-4800-418b-acf5-e280404cd698" providerId="AD" clId="Web-{25713494-7272-3290-B4B2-F60BB405AD7F}" dt="2026-02-15T16:06:51.396" v="213"/>
          <ac:spMkLst>
            <pc:docMk/>
            <pc:sldMk cId="2112165899" sldId="258"/>
            <ac:spMk id="37" creationId="{ED888B23-07FA-482A-96DF-47E31AF1A603}"/>
          </ac:spMkLst>
        </pc:spChg>
        <pc:spChg chg="add">
          <ac:chgData name="Emanuel Dorin Lascar (2407337)" userId="S::2407337@student.uwtsd.ac.uk::3898d7a3-4800-418b-acf5-e280404cd698" providerId="AD" clId="Web-{25713494-7272-3290-B4B2-F60BB405AD7F}" dt="2026-02-15T16:06:51.396" v="213"/>
          <ac:spMkLst>
            <pc:docMk/>
            <pc:sldMk cId="2112165899" sldId="258"/>
            <ac:spMk id="42" creationId="{B6CDA21F-E7AF-4C75-8395-33F58D5B0E45}"/>
          </ac:spMkLst>
        </pc:spChg>
        <pc:spChg chg="add">
          <ac:chgData name="Emanuel Dorin Lascar (2407337)" userId="S::2407337@student.uwtsd.ac.uk::3898d7a3-4800-418b-acf5-e280404cd698" providerId="AD" clId="Web-{25713494-7272-3290-B4B2-F60BB405AD7F}" dt="2026-02-15T16:06:51.396" v="213"/>
          <ac:spMkLst>
            <pc:docMk/>
            <pc:sldMk cId="2112165899" sldId="258"/>
            <ac:spMk id="49" creationId="{D5B0017B-2ECA-49AF-B397-DC140825DF8D}"/>
          </ac:spMkLst>
        </pc:spChg>
        <pc:grpChg chg="add del">
          <ac:chgData name="Emanuel Dorin Lascar (2407337)" userId="S::2407337@student.uwtsd.ac.uk::3898d7a3-4800-418b-acf5-e280404cd698" providerId="AD" clId="Web-{25713494-7272-3290-B4B2-F60BB405AD7F}" dt="2026-02-15T16:05:44.974" v="209"/>
          <ac:grpSpMkLst>
            <pc:docMk/>
            <pc:sldMk cId="2112165899" sldId="258"/>
            <ac:grpSpMk id="16" creationId="{2E751C04-BEA6-446B-A678-9C74819EBD4C}"/>
          </ac:grpSpMkLst>
        </pc:grpChg>
        <pc:grpChg chg="add del">
          <ac:chgData name="Emanuel Dorin Lascar (2407337)" userId="S::2407337@student.uwtsd.ac.uk::3898d7a3-4800-418b-acf5-e280404cd698" providerId="AD" clId="Web-{25713494-7272-3290-B4B2-F60BB405AD7F}" dt="2026-02-15T16:05:44.974" v="209"/>
          <ac:grpSpMkLst>
            <pc:docMk/>
            <pc:sldMk cId="2112165899" sldId="258"/>
            <ac:grpSpMk id="22" creationId="{B63ACBA3-DEFD-4C6D-BBA0-64468FA99C2D}"/>
          </ac:grpSpMkLst>
        </pc:grpChg>
        <pc:grpChg chg="add del">
          <ac:chgData name="Emanuel Dorin Lascar (2407337)" userId="S::2407337@student.uwtsd.ac.uk::3898d7a3-4800-418b-acf5-e280404cd698" providerId="AD" clId="Web-{25713494-7272-3290-B4B2-F60BB405AD7F}" dt="2026-02-15T16:06:51.396" v="213"/>
          <ac:grpSpMkLst>
            <pc:docMk/>
            <pc:sldMk cId="2112165899" sldId="258"/>
            <ac:grpSpMk id="34" creationId="{5D1A9D8B-3117-4D9D-BDA4-DD81895098B0}"/>
          </ac:grpSpMkLst>
        </pc:grpChg>
        <pc:grpChg chg="add">
          <ac:chgData name="Emanuel Dorin Lascar (2407337)" userId="S::2407337@student.uwtsd.ac.uk::3898d7a3-4800-418b-acf5-e280404cd698" providerId="AD" clId="Web-{25713494-7272-3290-B4B2-F60BB405AD7F}" dt="2026-02-15T16:06:51.396" v="213"/>
          <ac:grpSpMkLst>
            <pc:docMk/>
            <pc:sldMk cId="2112165899" sldId="258"/>
            <ac:grpSpMk id="44" creationId="{AE1C45F0-260A-458C-96ED-C1F6D2151219}"/>
          </ac:grpSpMkLst>
        </pc:grpChg>
        <pc:cxnChg chg="add">
          <ac:chgData name="Emanuel Dorin Lascar (2407337)" userId="S::2407337@student.uwtsd.ac.uk::3898d7a3-4800-418b-acf5-e280404cd698" providerId="AD" clId="Web-{25713494-7272-3290-B4B2-F60BB405AD7F}" dt="2026-02-15T16:06:51.396" v="213"/>
          <ac:cxnSpMkLst>
            <pc:docMk/>
            <pc:sldMk cId="2112165899" sldId="258"/>
            <ac:cxnSpMk id="51" creationId="{6CF1BAF6-AD41-4082-B212-8A1F9A2E8779}"/>
          </ac:cxnSpMkLst>
        </pc:cxnChg>
      </pc:sldChg>
      <pc:sldChg chg="addSp delSp modSp new mod setBg">
        <pc:chgData name="Emanuel Dorin Lascar (2407337)" userId="S::2407337@student.uwtsd.ac.uk::3898d7a3-4800-418b-acf5-e280404cd698" providerId="AD" clId="Web-{25713494-7272-3290-B4B2-F60BB405AD7F}" dt="2026-02-15T16:12:27.890" v="227" actId="1076"/>
        <pc:sldMkLst>
          <pc:docMk/>
          <pc:sldMk cId="2692477307" sldId="259"/>
        </pc:sldMkLst>
        <pc:spChg chg="add del mod">
          <ac:chgData name="Emanuel Dorin Lascar (2407337)" userId="S::2407337@student.uwtsd.ac.uk::3898d7a3-4800-418b-acf5-e280404cd698" providerId="AD" clId="Web-{25713494-7272-3290-B4B2-F60BB405AD7F}" dt="2026-02-15T16:09:44.538" v="218"/>
          <ac:spMkLst>
            <pc:docMk/>
            <pc:sldMk cId="2692477307" sldId="259"/>
            <ac:spMk id="2" creationId="{2831241C-2D5C-55AD-3CEC-54543B27E691}"/>
          </ac:spMkLst>
        </pc:spChg>
        <pc:spChg chg="add del mod">
          <ac:chgData name="Emanuel Dorin Lascar (2407337)" userId="S::2407337@student.uwtsd.ac.uk::3898d7a3-4800-418b-acf5-e280404cd698" providerId="AD" clId="Web-{25713494-7272-3290-B4B2-F60BB405AD7F}" dt="2026-02-15T16:10:42.899" v="222"/>
          <ac:spMkLst>
            <pc:docMk/>
            <pc:sldMk cId="2692477307" sldId="259"/>
            <ac:spMk id="3" creationId="{834332E2-5D42-BCB2-655A-FC751AAE3A5A}"/>
          </ac:spMkLst>
        </pc:spChg>
        <pc:spChg chg="add mod">
          <ac:chgData name="Emanuel Dorin Lascar (2407337)" userId="S::2407337@student.uwtsd.ac.uk::3898d7a3-4800-418b-acf5-e280404cd698" providerId="AD" clId="Web-{25713494-7272-3290-B4B2-F60BB405AD7F}" dt="2026-02-15T16:12:27.890" v="227" actId="1076"/>
          <ac:spMkLst>
            <pc:docMk/>
            <pc:sldMk cId="2692477307" sldId="259"/>
            <ac:spMk id="4" creationId="{113E3F62-34B3-C4D7-09CA-BE9534DAF207}"/>
          </ac:spMkLst>
        </pc:spChg>
        <pc:spChg chg="add">
          <ac:chgData name="Emanuel Dorin Lascar (2407337)" userId="S::2407337@student.uwtsd.ac.uk::3898d7a3-4800-418b-acf5-e280404cd698" providerId="AD" clId="Web-{25713494-7272-3290-B4B2-F60BB405AD7F}" dt="2026-02-15T16:11:06.072" v="225"/>
          <ac:spMkLst>
            <pc:docMk/>
            <pc:sldMk cId="2692477307" sldId="259"/>
            <ac:spMk id="9" creationId="{09588DA8-065E-4F6F-8EFD-43104AB2E0CF}"/>
          </ac:spMkLst>
        </pc:spChg>
        <pc:spChg chg="add">
          <ac:chgData name="Emanuel Dorin Lascar (2407337)" userId="S::2407337@student.uwtsd.ac.uk::3898d7a3-4800-418b-acf5-e280404cd698" providerId="AD" clId="Web-{25713494-7272-3290-B4B2-F60BB405AD7F}" dt="2026-02-15T16:11:06.072" v="225"/>
          <ac:spMkLst>
            <pc:docMk/>
            <pc:sldMk cId="2692477307" sldId="259"/>
            <ac:spMk id="11" creationId="{C4285719-470E-454C-AF62-8323075F1F5B}"/>
          </ac:spMkLst>
        </pc:spChg>
        <pc:spChg chg="add">
          <ac:chgData name="Emanuel Dorin Lascar (2407337)" userId="S::2407337@student.uwtsd.ac.uk::3898d7a3-4800-418b-acf5-e280404cd698" providerId="AD" clId="Web-{25713494-7272-3290-B4B2-F60BB405AD7F}" dt="2026-02-15T16:11:06.072" v="225"/>
          <ac:spMkLst>
            <pc:docMk/>
            <pc:sldMk cId="2692477307" sldId="259"/>
            <ac:spMk id="13" creationId="{CD9FE4EF-C4D8-49A0-B2FF-81D8DB7D8A24}"/>
          </ac:spMkLst>
        </pc:spChg>
        <pc:spChg chg="add">
          <ac:chgData name="Emanuel Dorin Lascar (2407337)" userId="S::2407337@student.uwtsd.ac.uk::3898d7a3-4800-418b-acf5-e280404cd698" providerId="AD" clId="Web-{25713494-7272-3290-B4B2-F60BB405AD7F}" dt="2026-02-15T16:11:06.072" v="225"/>
          <ac:spMkLst>
            <pc:docMk/>
            <pc:sldMk cId="2692477307" sldId="259"/>
            <ac:spMk id="15" creationId="{4300840D-0A0B-4512-BACA-B439D5B9C57C}"/>
          </ac:spMkLst>
        </pc:spChg>
        <pc:spChg chg="add">
          <ac:chgData name="Emanuel Dorin Lascar (2407337)" userId="S::2407337@student.uwtsd.ac.uk::3898d7a3-4800-418b-acf5-e280404cd698" providerId="AD" clId="Web-{25713494-7272-3290-B4B2-F60BB405AD7F}" dt="2026-02-15T16:11:06.072" v="225"/>
          <ac:spMkLst>
            <pc:docMk/>
            <pc:sldMk cId="2692477307" sldId="259"/>
            <ac:spMk id="17" creationId="{D2B78728-A580-49A7-84F9-6EF6F583ADE0}"/>
          </ac:spMkLst>
        </pc:spChg>
        <pc:spChg chg="add">
          <ac:chgData name="Emanuel Dorin Lascar (2407337)" userId="S::2407337@student.uwtsd.ac.uk::3898d7a3-4800-418b-acf5-e280404cd698" providerId="AD" clId="Web-{25713494-7272-3290-B4B2-F60BB405AD7F}" dt="2026-02-15T16:11:06.072" v="225"/>
          <ac:spMkLst>
            <pc:docMk/>
            <pc:sldMk cId="2692477307" sldId="259"/>
            <ac:spMk id="19" creationId="{38FAA1A1-D861-433F-88FA-1E9D6FD31D11}"/>
          </ac:spMkLst>
        </pc:spChg>
        <pc:spChg chg="add">
          <ac:chgData name="Emanuel Dorin Lascar (2407337)" userId="S::2407337@student.uwtsd.ac.uk::3898d7a3-4800-418b-acf5-e280404cd698" providerId="AD" clId="Web-{25713494-7272-3290-B4B2-F60BB405AD7F}" dt="2026-02-15T16:11:06.072" v="225"/>
          <ac:spMkLst>
            <pc:docMk/>
            <pc:sldMk cId="2692477307" sldId="259"/>
            <ac:spMk id="21" creationId="{8D71EDA1-87BF-4D5D-AB79-F346FD19278A}"/>
          </ac:spMkLst>
        </pc:spChg>
      </pc:sldChg>
      <pc:sldChg chg="new">
        <pc:chgData name="Emanuel Dorin Lascar (2407337)" userId="S::2407337@student.uwtsd.ac.uk::3898d7a3-4800-418b-acf5-e280404cd698" providerId="AD" clId="Web-{25713494-7272-3290-B4B2-F60BB405AD7F}" dt="2026-02-15T16:11:25.261" v="226"/>
        <pc:sldMkLst>
          <pc:docMk/>
          <pc:sldMk cId="2031027636" sldId="260"/>
        </pc:sldMkLst>
      </pc:sldChg>
    </pc:docChg>
  </pc:docChgLst>
  <pc:docChgLst>
    <pc:chgData name="Emanuel Dorin Lascar (2407337)" userId="S::2407337@student.uwtsd.ac.uk::3898d7a3-4800-418b-acf5-e280404cd698" providerId="AD" clId="Web-{E969DA81-F042-5D52-C23F-7D7DF762B056}"/>
    <pc:docChg chg="addSld delSld modSld sldOrd">
      <pc:chgData name="Emanuel Dorin Lascar (2407337)" userId="S::2407337@student.uwtsd.ac.uk::3898d7a3-4800-418b-acf5-e280404cd698" providerId="AD" clId="Web-{E969DA81-F042-5D52-C23F-7D7DF762B056}" dt="2026-02-15T16:20:33.655" v="14"/>
      <pc:docMkLst>
        <pc:docMk/>
      </pc:docMkLst>
      <pc:sldChg chg="addSp delSp modSp mod ord setBg">
        <pc:chgData name="Emanuel Dorin Lascar (2407337)" userId="S::2407337@student.uwtsd.ac.uk::3898d7a3-4800-418b-acf5-e280404cd698" providerId="AD" clId="Web-{E969DA81-F042-5D52-C23F-7D7DF762B056}" dt="2026-02-15T16:20:33.655" v="14"/>
        <pc:sldMkLst>
          <pc:docMk/>
          <pc:sldMk cId="2031027636" sldId="260"/>
        </pc:sldMkLst>
        <pc:spChg chg="add del mod">
          <ac:chgData name="Emanuel Dorin Lascar (2407337)" userId="S::2407337@student.uwtsd.ac.uk::3898d7a3-4800-418b-acf5-e280404cd698" providerId="AD" clId="Web-{E969DA81-F042-5D52-C23F-7D7DF762B056}" dt="2026-02-15T16:13:27.712" v="3"/>
          <ac:spMkLst>
            <pc:docMk/>
            <pc:sldMk cId="2031027636" sldId="260"/>
            <ac:spMk id="2" creationId="{BB66E7B8-F1D3-3DB5-8F39-96EDE3EE1010}"/>
          </ac:spMkLst>
        </pc:spChg>
        <pc:spChg chg="add del mod">
          <ac:chgData name="Emanuel Dorin Lascar (2407337)" userId="S::2407337@student.uwtsd.ac.uk::3898d7a3-4800-418b-acf5-e280404cd698" providerId="AD" clId="Web-{E969DA81-F042-5D52-C23F-7D7DF762B056}" dt="2026-02-15T16:14:32.686" v="10"/>
          <ac:spMkLst>
            <pc:docMk/>
            <pc:sldMk cId="2031027636" sldId="260"/>
            <ac:spMk id="3" creationId="{33485812-9AEC-D08A-07A8-EAA8D5A9B63B}"/>
          </ac:spMkLst>
        </pc:spChg>
        <pc:spChg chg="add">
          <ac:chgData name="Emanuel Dorin Lascar (2407337)" userId="S::2407337@student.uwtsd.ac.uk::3898d7a3-4800-418b-acf5-e280404cd698" providerId="AD" clId="Web-{E969DA81-F042-5D52-C23F-7D7DF762B056}" dt="2026-02-15T16:14:32.686" v="10"/>
          <ac:spMkLst>
            <pc:docMk/>
            <pc:sldMk cId="2031027636" sldId="260"/>
            <ac:spMk id="8" creationId="{DEE2AD96-B495-4E06-9291-B71706F728CB}"/>
          </ac:spMkLst>
        </pc:spChg>
        <pc:spChg chg="add del">
          <ac:chgData name="Emanuel Dorin Lascar (2407337)" userId="S::2407337@student.uwtsd.ac.uk::3898d7a3-4800-418b-acf5-e280404cd698" providerId="AD" clId="Web-{E969DA81-F042-5D52-C23F-7D7DF762B056}" dt="2026-02-15T16:14:12.231" v="7"/>
          <ac:spMkLst>
            <pc:docMk/>
            <pc:sldMk cId="2031027636" sldId="260"/>
            <ac:spMk id="9" creationId="{BACC6370-2D7E-4714-9D71-7542949D7D5D}"/>
          </ac:spMkLst>
        </pc:spChg>
        <pc:spChg chg="add">
          <ac:chgData name="Emanuel Dorin Lascar (2407337)" userId="S::2407337@student.uwtsd.ac.uk::3898d7a3-4800-418b-acf5-e280404cd698" providerId="AD" clId="Web-{E969DA81-F042-5D52-C23F-7D7DF762B056}" dt="2026-02-15T16:14:32.686" v="10"/>
          <ac:spMkLst>
            <pc:docMk/>
            <pc:sldMk cId="2031027636" sldId="260"/>
            <ac:spMk id="10" creationId="{53CF6D67-C5A8-4ADD-9E8E-1E38CA1D3166}"/>
          </ac:spMkLst>
        </pc:spChg>
        <pc:spChg chg="add del">
          <ac:chgData name="Emanuel Dorin Lascar (2407337)" userId="S::2407337@student.uwtsd.ac.uk::3898d7a3-4800-418b-acf5-e280404cd698" providerId="AD" clId="Web-{E969DA81-F042-5D52-C23F-7D7DF762B056}" dt="2026-02-15T16:14:12.231" v="7"/>
          <ac:spMkLst>
            <pc:docMk/>
            <pc:sldMk cId="2031027636" sldId="260"/>
            <ac:spMk id="11" creationId="{F68B3F68-107C-434F-AA38-110D5EA91B85}"/>
          </ac:spMkLst>
        </pc:spChg>
        <pc:spChg chg="add">
          <ac:chgData name="Emanuel Dorin Lascar (2407337)" userId="S::2407337@student.uwtsd.ac.uk::3898d7a3-4800-418b-acf5-e280404cd698" providerId="AD" clId="Web-{E969DA81-F042-5D52-C23F-7D7DF762B056}" dt="2026-02-15T16:14:32.686" v="10"/>
          <ac:spMkLst>
            <pc:docMk/>
            <pc:sldMk cId="2031027636" sldId="260"/>
            <ac:spMk id="12" creationId="{86909FA0-B515-4681-B7A8-FA281D133B94}"/>
          </ac:spMkLst>
        </pc:spChg>
        <pc:spChg chg="add del">
          <ac:chgData name="Emanuel Dorin Lascar (2407337)" userId="S::2407337@student.uwtsd.ac.uk::3898d7a3-4800-418b-acf5-e280404cd698" providerId="AD" clId="Web-{E969DA81-F042-5D52-C23F-7D7DF762B056}" dt="2026-02-15T16:14:12.231" v="7"/>
          <ac:spMkLst>
            <pc:docMk/>
            <pc:sldMk cId="2031027636" sldId="260"/>
            <ac:spMk id="13" creationId="{AAD0DBB9-1A4B-4391-81D4-CB19F9AB918A}"/>
          </ac:spMkLst>
        </pc:spChg>
        <pc:spChg chg="add">
          <ac:chgData name="Emanuel Dorin Lascar (2407337)" userId="S::2407337@student.uwtsd.ac.uk::3898d7a3-4800-418b-acf5-e280404cd698" providerId="AD" clId="Web-{E969DA81-F042-5D52-C23F-7D7DF762B056}" dt="2026-02-15T16:14:32.686" v="10"/>
          <ac:spMkLst>
            <pc:docMk/>
            <pc:sldMk cId="2031027636" sldId="260"/>
            <ac:spMk id="14" creationId="{21C9FE86-FCC3-4A31-AA1C-C882262B7FE7}"/>
          </ac:spMkLst>
        </pc:spChg>
        <pc:spChg chg="add del">
          <ac:chgData name="Emanuel Dorin Lascar (2407337)" userId="S::2407337@student.uwtsd.ac.uk::3898d7a3-4800-418b-acf5-e280404cd698" providerId="AD" clId="Web-{E969DA81-F042-5D52-C23F-7D7DF762B056}" dt="2026-02-15T16:14:12.231" v="7"/>
          <ac:spMkLst>
            <pc:docMk/>
            <pc:sldMk cId="2031027636" sldId="260"/>
            <ac:spMk id="15" creationId="{063BBA22-50EA-4C4D-BE05-F1CE4E63AA56}"/>
          </ac:spMkLst>
        </pc:spChg>
        <pc:spChg chg="add">
          <ac:chgData name="Emanuel Dorin Lascar (2407337)" userId="S::2407337@student.uwtsd.ac.uk::3898d7a3-4800-418b-acf5-e280404cd698" providerId="AD" clId="Web-{E969DA81-F042-5D52-C23F-7D7DF762B056}" dt="2026-02-15T16:14:32.686" v="10"/>
          <ac:spMkLst>
            <pc:docMk/>
            <pc:sldMk cId="2031027636" sldId="260"/>
            <ac:spMk id="16" creationId="{7D96243B-ECED-4B71-8E06-AE9A285EAD20}"/>
          </ac:spMkLst>
        </pc:spChg>
        <pc:spChg chg="add del">
          <ac:chgData name="Emanuel Dorin Lascar (2407337)" userId="S::2407337@student.uwtsd.ac.uk::3898d7a3-4800-418b-acf5-e280404cd698" providerId="AD" clId="Web-{E969DA81-F042-5D52-C23F-7D7DF762B056}" dt="2026-02-15T16:14:32.670" v="9"/>
          <ac:spMkLst>
            <pc:docMk/>
            <pc:sldMk cId="2031027636" sldId="260"/>
            <ac:spMk id="17" creationId="{2659FDB4-FCBE-4A89-B46D-43D4FA54464D}"/>
          </ac:spMkLst>
        </pc:spChg>
        <pc:spChg chg="add">
          <ac:chgData name="Emanuel Dorin Lascar (2407337)" userId="S::2407337@student.uwtsd.ac.uk::3898d7a3-4800-418b-acf5-e280404cd698" providerId="AD" clId="Web-{E969DA81-F042-5D52-C23F-7D7DF762B056}" dt="2026-02-15T16:14:32.686" v="10"/>
          <ac:spMkLst>
            <pc:docMk/>
            <pc:sldMk cId="2031027636" sldId="260"/>
            <ac:spMk id="21" creationId="{A09989E4-EFDC-4A90-A633-E0525FB4139E}"/>
          </ac:spMkLst>
        </pc:spChg>
        <pc:spChg chg="add">
          <ac:chgData name="Emanuel Dorin Lascar (2407337)" userId="S::2407337@student.uwtsd.ac.uk::3898d7a3-4800-418b-acf5-e280404cd698" providerId="AD" clId="Web-{E969DA81-F042-5D52-C23F-7D7DF762B056}" dt="2026-02-15T16:14:32.686" v="10"/>
          <ac:spMkLst>
            <pc:docMk/>
            <pc:sldMk cId="2031027636" sldId="260"/>
            <ac:spMk id="22" creationId="{33485812-9AEC-D08A-07A8-EAA8D5A9B63B}"/>
          </ac:spMkLst>
        </pc:spChg>
        <pc:graphicFrameChg chg="add del">
          <ac:chgData name="Emanuel Dorin Lascar (2407337)" userId="S::2407337@student.uwtsd.ac.uk::3898d7a3-4800-418b-acf5-e280404cd698" providerId="AD" clId="Web-{E969DA81-F042-5D52-C23F-7D7DF762B056}" dt="2026-02-15T16:14:12.231" v="7"/>
          <ac:graphicFrameMkLst>
            <pc:docMk/>
            <pc:sldMk cId="2031027636" sldId="260"/>
            <ac:graphicFrameMk id="5" creationId="{2E4BBE36-3A22-6ACD-51FE-7C751CE90500}"/>
          </ac:graphicFrameMkLst>
        </pc:graphicFrameChg>
        <pc:graphicFrameChg chg="add del">
          <ac:chgData name="Emanuel Dorin Lascar (2407337)" userId="S::2407337@student.uwtsd.ac.uk::3898d7a3-4800-418b-acf5-e280404cd698" providerId="AD" clId="Web-{E969DA81-F042-5D52-C23F-7D7DF762B056}" dt="2026-02-15T16:14:32.670" v="9"/>
          <ac:graphicFrameMkLst>
            <pc:docMk/>
            <pc:sldMk cId="2031027636" sldId="260"/>
            <ac:graphicFrameMk id="19" creationId="{039BA1B2-5B09-CD4B-2D99-BA6D99DD96A8}"/>
          </ac:graphicFrameMkLst>
        </pc:graphicFrameChg>
        <pc:cxnChg chg="add del">
          <ac:chgData name="Emanuel Dorin Lascar (2407337)" userId="S::2407337@student.uwtsd.ac.uk::3898d7a3-4800-418b-acf5-e280404cd698" providerId="AD" clId="Web-{E969DA81-F042-5D52-C23F-7D7DF762B056}" dt="2026-02-15T16:14:32.670" v="9"/>
          <ac:cxnSpMkLst>
            <pc:docMk/>
            <pc:sldMk cId="2031027636" sldId="260"/>
            <ac:cxnSpMk id="18" creationId="{C8F51B3F-8331-4E4A-AE96-D47B1006EEAD}"/>
          </ac:cxnSpMkLst>
        </pc:cxnChg>
      </pc:sldChg>
      <pc:sldChg chg="new del">
        <pc:chgData name="Emanuel Dorin Lascar (2407337)" userId="S::2407337@student.uwtsd.ac.uk::3898d7a3-4800-418b-acf5-e280404cd698" providerId="AD" clId="Web-{E969DA81-F042-5D52-C23F-7D7DF762B056}" dt="2026-02-15T16:20:13.186" v="12"/>
        <pc:sldMkLst>
          <pc:docMk/>
          <pc:sldMk cId="844197604" sldId="261"/>
        </pc:sldMkLst>
      </pc:sldChg>
      <pc:sldChg chg="new">
        <pc:chgData name="Emanuel Dorin Lascar (2407337)" userId="S::2407337@student.uwtsd.ac.uk::3898d7a3-4800-418b-acf5-e280404cd698" providerId="AD" clId="Web-{E969DA81-F042-5D52-C23F-7D7DF762B056}" dt="2026-02-15T16:20:25.233" v="13"/>
        <pc:sldMkLst>
          <pc:docMk/>
          <pc:sldMk cId="1616333002" sldId="261"/>
        </pc:sldMkLst>
      </pc:sldChg>
    </pc:docChg>
  </pc:docChgLst>
  <pc:docChgLst>
    <pc:chgData name="Emanuel Dorin Lascar (2407337)" userId="S::2407337@student.uwtsd.ac.uk::3898d7a3-4800-418b-acf5-e280404cd698" providerId="AD" clId="Web-{937782B7-5397-FF01-8726-0A9C3F1B8F5E}"/>
    <pc:docChg chg="addSld delSld modSld sldOrd modMainMaster">
      <pc:chgData name="Emanuel Dorin Lascar (2407337)" userId="S::2407337@student.uwtsd.ac.uk::3898d7a3-4800-418b-acf5-e280404cd698" providerId="AD" clId="Web-{937782B7-5397-FF01-8726-0A9C3F1B8F5E}" dt="2026-02-15T17:08:34.633" v="137"/>
      <pc:docMkLst>
        <pc:docMk/>
      </pc:docMkLst>
      <pc:sldChg chg="addSp delSp modSp mod">
        <pc:chgData name="Emanuel Dorin Lascar (2407337)" userId="S::2407337@student.uwtsd.ac.uk::3898d7a3-4800-418b-acf5-e280404cd698" providerId="AD" clId="Web-{937782B7-5397-FF01-8726-0A9C3F1B8F5E}" dt="2026-02-15T17:02:28.877" v="121"/>
        <pc:sldMkLst>
          <pc:docMk/>
          <pc:sldMk cId="2112165899" sldId="258"/>
        </pc:sldMkLst>
        <pc:spChg chg="mod">
          <ac:chgData name="Emanuel Dorin Lascar (2407337)" userId="S::2407337@student.uwtsd.ac.uk::3898d7a3-4800-418b-acf5-e280404cd698" providerId="AD" clId="Web-{937782B7-5397-FF01-8726-0A9C3F1B8F5E}" dt="2026-02-15T17:02:28.877" v="121"/>
          <ac:spMkLst>
            <pc:docMk/>
            <pc:sldMk cId="2112165899" sldId="258"/>
            <ac:spMk id="7" creationId="{E38F17AF-6E5F-00FE-CBA3-167DBA7C0DBA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7:02:28.877" v="121"/>
          <ac:spMkLst>
            <pc:docMk/>
            <pc:sldMk cId="2112165899" sldId="258"/>
            <ac:spMk id="42" creationId="{B6CDA21F-E7AF-4C75-8395-33F58D5B0E45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7:02:28.877" v="121"/>
          <ac:spMkLst>
            <pc:docMk/>
            <pc:sldMk cId="2112165899" sldId="258"/>
            <ac:spMk id="49" creationId="{D5B0017B-2ECA-49AF-B397-DC140825DF8D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7:02:28.877" v="121"/>
          <ac:spMkLst>
            <pc:docMk/>
            <pc:sldMk cId="2112165899" sldId="258"/>
            <ac:spMk id="56" creationId="{081EA652-8C6A-4E69-BEB9-170809474553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7:02:28.877" v="121"/>
          <ac:spMkLst>
            <pc:docMk/>
            <pc:sldMk cId="2112165899" sldId="258"/>
            <ac:spMk id="58" creationId="{A4026A73-1F7F-49F2-B319-8CA3B3D53269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7:02:28.877" v="121"/>
          <ac:spMkLst>
            <pc:docMk/>
            <pc:sldMk cId="2112165899" sldId="258"/>
            <ac:spMk id="60" creationId="{5298780A-33B9-4EA2-8F67-DE68AD62841B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7:02:28.877" v="121"/>
          <ac:spMkLst>
            <pc:docMk/>
            <pc:sldMk cId="2112165899" sldId="258"/>
            <ac:spMk id="62" creationId="{7F488E8B-4E1E-4402-8935-D4E6C02615C7}"/>
          </ac:spMkLst>
        </pc:spChg>
        <pc:grpChg chg="add del">
          <ac:chgData name="Emanuel Dorin Lascar (2407337)" userId="S::2407337@student.uwtsd.ac.uk::3898d7a3-4800-418b-acf5-e280404cd698" providerId="AD" clId="Web-{937782B7-5397-FF01-8726-0A9C3F1B8F5E}" dt="2026-02-15T17:02:28.877" v="121"/>
          <ac:grpSpMkLst>
            <pc:docMk/>
            <pc:sldMk cId="2112165899" sldId="258"/>
            <ac:grpSpMk id="44" creationId="{AE1C45F0-260A-458C-96ED-C1F6D2151219}"/>
          </ac:grpSpMkLst>
        </pc:grpChg>
        <pc:cxnChg chg="add del">
          <ac:chgData name="Emanuel Dorin Lascar (2407337)" userId="S::2407337@student.uwtsd.ac.uk::3898d7a3-4800-418b-acf5-e280404cd698" providerId="AD" clId="Web-{937782B7-5397-FF01-8726-0A9C3F1B8F5E}" dt="2026-02-15T17:02:28.877" v="121"/>
          <ac:cxnSpMkLst>
            <pc:docMk/>
            <pc:sldMk cId="2112165899" sldId="258"/>
            <ac:cxnSpMk id="51" creationId="{6CF1BAF6-AD41-4082-B212-8A1F9A2E8779}"/>
          </ac:cxnSpMkLst>
        </pc:cxnChg>
        <pc:cxnChg chg="add del">
          <ac:chgData name="Emanuel Dorin Lascar (2407337)" userId="S::2407337@student.uwtsd.ac.uk::3898d7a3-4800-418b-acf5-e280404cd698" providerId="AD" clId="Web-{937782B7-5397-FF01-8726-0A9C3F1B8F5E}" dt="2026-02-15T17:02:28.877" v="121"/>
          <ac:cxnSpMkLst>
            <pc:docMk/>
            <pc:sldMk cId="2112165899" sldId="258"/>
            <ac:cxnSpMk id="64" creationId="{23AAC9B5-8015-485C-ACF9-A750390E9A56}"/>
          </ac:cxnSpMkLst>
        </pc:cxnChg>
      </pc:sldChg>
      <pc:sldChg chg="mod">
        <pc:chgData name="Emanuel Dorin Lascar (2407337)" userId="S::2407337@student.uwtsd.ac.uk::3898d7a3-4800-418b-acf5-e280404cd698" providerId="AD" clId="Web-{937782B7-5397-FF01-8726-0A9C3F1B8F5E}" dt="2026-02-15T17:02:26.799" v="120"/>
        <pc:sldMkLst>
          <pc:docMk/>
          <pc:sldMk cId="2692477307" sldId="259"/>
        </pc:sldMkLst>
      </pc:sldChg>
      <pc:sldChg chg="del">
        <pc:chgData name="Emanuel Dorin Lascar (2407337)" userId="S::2407337@student.uwtsd.ac.uk::3898d7a3-4800-418b-acf5-e280404cd698" providerId="AD" clId="Web-{937782B7-5397-FF01-8726-0A9C3F1B8F5E}" dt="2026-02-15T16:32:42.189" v="17"/>
        <pc:sldMkLst>
          <pc:docMk/>
          <pc:sldMk cId="2031027636" sldId="260"/>
        </pc:sldMkLst>
      </pc:sldChg>
      <pc:sldChg chg="addSp delSp modSp mod ord setBg setClrOvrMap">
        <pc:chgData name="Emanuel Dorin Lascar (2407337)" userId="S::2407337@student.uwtsd.ac.uk::3898d7a3-4800-418b-acf5-e280404cd698" providerId="AD" clId="Web-{937782B7-5397-FF01-8726-0A9C3F1B8F5E}" dt="2026-02-15T17:02:26.799" v="120"/>
        <pc:sldMkLst>
          <pc:docMk/>
          <pc:sldMk cId="1616333002" sldId="261"/>
        </pc:sldMkLst>
        <pc:spChg chg="add del mod">
          <ac:chgData name="Emanuel Dorin Lascar (2407337)" userId="S::2407337@student.uwtsd.ac.uk::3898d7a3-4800-418b-acf5-e280404cd698" providerId="AD" clId="Web-{937782B7-5397-FF01-8726-0A9C3F1B8F5E}" dt="2026-02-15T16:31:48.283" v="13"/>
          <ac:spMkLst>
            <pc:docMk/>
            <pc:sldMk cId="1616333002" sldId="261"/>
            <ac:spMk id="6" creationId="{35B3851C-C6FA-6532-5A06-982D57A24F06}"/>
          </ac:spMkLst>
        </pc:spChg>
        <pc:spChg chg="add del mod">
          <ac:chgData name="Emanuel Dorin Lascar (2407337)" userId="S::2407337@student.uwtsd.ac.uk::3898d7a3-4800-418b-acf5-e280404cd698" providerId="AD" clId="Web-{937782B7-5397-FF01-8726-0A9C3F1B8F5E}" dt="2026-02-15T16:33:02.486" v="22"/>
          <ac:spMkLst>
            <pc:docMk/>
            <pc:sldMk cId="1616333002" sldId="261"/>
            <ac:spMk id="7" creationId="{9F429C3A-68DB-29C0-0DDF-20BB336DC415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33:02.486" v="22"/>
          <ac:spMkLst>
            <pc:docMk/>
            <pc:sldMk cId="1616333002" sldId="261"/>
            <ac:spMk id="12" creationId="{3AD318CC-E2A8-4E27-9548-A047A78999B1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33:02.486" v="22"/>
          <ac:spMkLst>
            <pc:docMk/>
            <pc:sldMk cId="1616333002" sldId="261"/>
            <ac:spMk id="18" creationId="{2C1BBA94-3F40-40AA-8BB9-E69E25E537C1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3:02.486" v="22"/>
          <ac:spMkLst>
            <pc:docMk/>
            <pc:sldMk cId="1616333002" sldId="261"/>
            <ac:spMk id="24" creationId="{A3EFF7B1-6CB7-47D1-AD37-B870CA2B2151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3:02.486" v="22"/>
          <ac:spMkLst>
            <pc:docMk/>
            <pc:sldMk cId="1616333002" sldId="261"/>
            <ac:spMk id="26" creationId="{7FA2962B-21B6-4689-A95D-A8FF6ADE47F1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3:02.486" v="22"/>
          <ac:spMkLst>
            <pc:docMk/>
            <pc:sldMk cId="1616333002" sldId="261"/>
            <ac:spMk id="42" creationId="{A00D2CE1-35C1-46E6-BD59-CEE668BD90F4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3:02.486" v="22"/>
          <ac:spMkLst>
            <pc:docMk/>
            <pc:sldMk cId="1616333002" sldId="261"/>
            <ac:spMk id="50" creationId="{E18403B7-F2C7-4C07-8522-21C31910902C}"/>
          </ac:spMkLst>
        </pc:spChg>
        <pc:grpChg chg="add del">
          <ac:chgData name="Emanuel Dorin Lascar (2407337)" userId="S::2407337@student.uwtsd.ac.uk::3898d7a3-4800-418b-acf5-e280404cd698" providerId="AD" clId="Web-{937782B7-5397-FF01-8726-0A9C3F1B8F5E}" dt="2026-02-15T16:33:02.486" v="22"/>
          <ac:grpSpMkLst>
            <pc:docMk/>
            <pc:sldMk cId="1616333002" sldId="261"/>
            <ac:grpSpMk id="14" creationId="{B14B560F-9DD7-4302-A60B-EBD3EF59B073}"/>
          </ac:grpSpMkLst>
        </pc:grpChg>
        <pc:grpChg chg="add">
          <ac:chgData name="Emanuel Dorin Lascar (2407337)" userId="S::2407337@student.uwtsd.ac.uk::3898d7a3-4800-418b-acf5-e280404cd698" providerId="AD" clId="Web-{937782B7-5397-FF01-8726-0A9C3F1B8F5E}" dt="2026-02-15T16:33:02.486" v="22"/>
          <ac:grpSpMkLst>
            <pc:docMk/>
            <pc:sldMk cId="1616333002" sldId="261"/>
            <ac:grpSpMk id="28" creationId="{A745280D-ED36-41FE-8EB1-CE597C99CFE8}"/>
          </ac:grpSpMkLst>
        </pc:grpChg>
        <pc:graphicFrameChg chg="add">
          <ac:chgData name="Emanuel Dorin Lascar (2407337)" userId="S::2407337@student.uwtsd.ac.uk::3898d7a3-4800-418b-acf5-e280404cd698" providerId="AD" clId="Web-{937782B7-5397-FF01-8726-0A9C3F1B8F5E}" dt="2026-02-15T16:33:02.486" v="22"/>
          <ac:graphicFrameMkLst>
            <pc:docMk/>
            <pc:sldMk cId="1616333002" sldId="261"/>
            <ac:graphicFrameMk id="20" creationId="{4C97EB5A-F780-0453-8913-6F281FD4427D}"/>
          </ac:graphicFrameMkLst>
        </pc:graphicFrameChg>
        <pc:picChg chg="add del mod">
          <ac:chgData name="Emanuel Dorin Lascar (2407337)" userId="S::2407337@student.uwtsd.ac.uk::3898d7a3-4800-418b-acf5-e280404cd698" providerId="AD" clId="Web-{937782B7-5397-FF01-8726-0A9C3F1B8F5E}" dt="2026-02-15T16:28:46.999" v="9"/>
          <ac:picMkLst>
            <pc:docMk/>
            <pc:sldMk cId="1616333002" sldId="261"/>
            <ac:picMk id="2" creationId="{E994B71C-523F-EA4D-392D-553FFFF9C2E4}"/>
          </ac:picMkLst>
        </pc:picChg>
        <pc:picChg chg="add del mod">
          <ac:chgData name="Emanuel Dorin Lascar (2407337)" userId="S::2407337@student.uwtsd.ac.uk::3898d7a3-4800-418b-acf5-e280404cd698" providerId="AD" clId="Web-{937782B7-5397-FF01-8726-0A9C3F1B8F5E}" dt="2026-02-15T16:28:46.999" v="8"/>
          <ac:picMkLst>
            <pc:docMk/>
            <pc:sldMk cId="1616333002" sldId="261"/>
            <ac:picMk id="3" creationId="{90508DC2-B4C8-0859-104E-F9D16C28AF76}"/>
          </ac:picMkLst>
        </pc:picChg>
        <pc:picChg chg="add del mod">
          <ac:chgData name="Emanuel Dorin Lascar (2407337)" userId="S::2407337@student.uwtsd.ac.uk::3898d7a3-4800-418b-acf5-e280404cd698" providerId="AD" clId="Web-{937782B7-5397-FF01-8726-0A9C3F1B8F5E}" dt="2026-02-15T16:28:46.999" v="7"/>
          <ac:picMkLst>
            <pc:docMk/>
            <pc:sldMk cId="1616333002" sldId="261"/>
            <ac:picMk id="4" creationId="{C2E5C32B-3B7E-356C-E9B2-C963AFAE7D23}"/>
          </ac:picMkLst>
        </pc:picChg>
        <pc:picChg chg="add del mod">
          <ac:chgData name="Emanuel Dorin Lascar (2407337)" userId="S::2407337@student.uwtsd.ac.uk::3898d7a3-4800-418b-acf5-e280404cd698" providerId="AD" clId="Web-{937782B7-5397-FF01-8726-0A9C3F1B8F5E}" dt="2026-02-15T16:28:46.999" v="6"/>
          <ac:picMkLst>
            <pc:docMk/>
            <pc:sldMk cId="1616333002" sldId="261"/>
            <ac:picMk id="5" creationId="{057B1E2C-0571-5DEB-C54A-616AA4998C5E}"/>
          </ac:picMkLst>
        </pc:picChg>
      </pc:sldChg>
      <pc:sldChg chg="addSp delSp modSp new mod setBg">
        <pc:chgData name="Emanuel Dorin Lascar (2407337)" userId="S::2407337@student.uwtsd.ac.uk::3898d7a3-4800-418b-acf5-e280404cd698" providerId="AD" clId="Web-{937782B7-5397-FF01-8726-0A9C3F1B8F5E}" dt="2026-02-15T17:02:26.799" v="120"/>
        <pc:sldMkLst>
          <pc:docMk/>
          <pc:sldMk cId="1106222537" sldId="262"/>
        </pc:sldMkLst>
        <pc:spChg chg="add del mod">
          <ac:chgData name="Emanuel Dorin Lascar (2407337)" userId="S::2407337@student.uwtsd.ac.uk::3898d7a3-4800-418b-acf5-e280404cd698" providerId="AD" clId="Web-{937782B7-5397-FF01-8726-0A9C3F1B8F5E}" dt="2026-02-15T16:34:24.208" v="27"/>
          <ac:spMkLst>
            <pc:docMk/>
            <pc:sldMk cId="1106222537" sldId="262"/>
            <ac:spMk id="2" creationId="{6CE512CC-7D42-E763-E6B9-C33AD2B4A1BE}"/>
          </ac:spMkLst>
        </pc:spChg>
        <pc:spChg chg="add mod">
          <ac:chgData name="Emanuel Dorin Lascar (2407337)" userId="S::2407337@student.uwtsd.ac.uk::3898d7a3-4800-418b-acf5-e280404cd698" providerId="AD" clId="Web-{937782B7-5397-FF01-8726-0A9C3F1B8F5E}" dt="2026-02-15T16:34:56.432" v="32"/>
          <ac:spMkLst>
            <pc:docMk/>
            <pc:sldMk cId="1106222537" sldId="262"/>
            <ac:spMk id="3" creationId="{E28EAAB4-705D-5264-A3BC-4A2502189750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34:56.416" v="31"/>
          <ac:spMkLst>
            <pc:docMk/>
            <pc:sldMk cId="1106222537" sldId="262"/>
            <ac:spMk id="8" creationId="{CBB2B1F0-0DD6-4744-9A46-7A344FB48E40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34:56.416" v="31"/>
          <ac:spMkLst>
            <pc:docMk/>
            <pc:sldMk cId="1106222537" sldId="262"/>
            <ac:spMk id="10" creationId="{52D502E5-F6B4-4D58-B4AE-FC466FF15EE8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34:56.416" v="31"/>
          <ac:spMkLst>
            <pc:docMk/>
            <pc:sldMk cId="1106222537" sldId="262"/>
            <ac:spMk id="12" creationId="{9DECDBF4-02B6-4BB4-B65B-B8107AD6A9E8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4:56.432" v="32"/>
          <ac:spMkLst>
            <pc:docMk/>
            <pc:sldMk cId="1106222537" sldId="262"/>
            <ac:spMk id="14" creationId="{979E27D9-03C7-44E2-9FF8-15D0C8506AF7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4:56.432" v="32"/>
          <ac:spMkLst>
            <pc:docMk/>
            <pc:sldMk cId="1106222537" sldId="262"/>
            <ac:spMk id="15" creationId="{EEBF1590-3B36-48EE-A89D-3B6F3CB256AB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4:56.432" v="32"/>
          <ac:spMkLst>
            <pc:docMk/>
            <pc:sldMk cId="1106222537" sldId="262"/>
            <ac:spMk id="16" creationId="{AC8F6C8C-AB5A-4548-942D-E3FD40ACBC49}"/>
          </ac:spMkLst>
        </pc:spChg>
      </pc:sldChg>
      <pc:sldChg chg="addSp delSp modSp new mod setBg">
        <pc:chgData name="Emanuel Dorin Lascar (2407337)" userId="S::2407337@student.uwtsd.ac.uk::3898d7a3-4800-418b-acf5-e280404cd698" providerId="AD" clId="Web-{937782B7-5397-FF01-8726-0A9C3F1B8F5E}" dt="2026-02-15T17:02:26.799" v="120"/>
        <pc:sldMkLst>
          <pc:docMk/>
          <pc:sldMk cId="3511866991" sldId="263"/>
        </pc:sldMkLst>
        <pc:spChg chg="add mod">
          <ac:chgData name="Emanuel Dorin Lascar (2407337)" userId="S::2407337@student.uwtsd.ac.uk::3898d7a3-4800-418b-acf5-e280404cd698" providerId="AD" clId="Web-{937782B7-5397-FF01-8726-0A9C3F1B8F5E}" dt="2026-02-15T16:42:15.390" v="73"/>
          <ac:spMkLst>
            <pc:docMk/>
            <pc:sldMk cId="3511866991" sldId="263"/>
            <ac:spMk id="2" creationId="{4C6E112E-2D08-1197-BAD9-CD53EECA390F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36:13.849" v="39"/>
          <ac:spMkLst>
            <pc:docMk/>
            <pc:sldMk cId="3511866991" sldId="263"/>
            <ac:spMk id="7" creationId="{8D1AA55E-40D5-461B-A5A8-4AE8AAB71B08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36:10.520" v="37"/>
          <ac:spMkLst>
            <pc:docMk/>
            <pc:sldMk cId="3511866991" sldId="263"/>
            <ac:spMk id="8" creationId="{AE3A741D-C19B-960A-5803-1C5887147820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36:10.520" v="37"/>
          <ac:spMkLst>
            <pc:docMk/>
            <pc:sldMk cId="3511866991" sldId="263"/>
            <ac:spMk id="10" creationId="{DC39DE25-0E4E-0AA7-0932-1D78C2372786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36:10.520" v="37"/>
          <ac:spMkLst>
            <pc:docMk/>
            <pc:sldMk cId="3511866991" sldId="263"/>
            <ac:spMk id="12" creationId="{8D6EA299-0840-6DEA-E670-C49AEBC87E89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42:15.390" v="73"/>
          <ac:spMkLst>
            <pc:docMk/>
            <pc:sldMk cId="3511866991" sldId="263"/>
            <ac:spMk id="17" creationId="{5D7F64A8-D625-4F61-A290-B499BB62ACFF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2:15.390" v="73"/>
          <ac:spMkLst>
            <pc:docMk/>
            <pc:sldMk cId="3511866991" sldId="263"/>
            <ac:spMk id="23" creationId="{5AA03EDC-7067-4DFF-B672-541D016AAAB8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2:15.390" v="73"/>
          <ac:spMkLst>
            <pc:docMk/>
            <pc:sldMk cId="3511866991" sldId="263"/>
            <ac:spMk id="25" creationId="{0EBF3E39-B0BE-496A-8604-9007470FFA3A}"/>
          </ac:spMkLst>
        </pc:spChg>
        <pc:grpChg chg="add del">
          <ac:chgData name="Emanuel Dorin Lascar (2407337)" userId="S::2407337@student.uwtsd.ac.uk::3898d7a3-4800-418b-acf5-e280404cd698" providerId="AD" clId="Web-{937782B7-5397-FF01-8726-0A9C3F1B8F5E}" dt="2026-02-15T16:36:13.849" v="39"/>
          <ac:grpSpMkLst>
            <pc:docMk/>
            <pc:sldMk cId="3511866991" sldId="263"/>
            <ac:grpSpMk id="11" creationId="{78350D8D-73D6-4132-89B5-DD52F3962A76}"/>
          </ac:grpSpMkLst>
        </pc:grpChg>
        <pc:picChg chg="add del">
          <ac:chgData name="Emanuel Dorin Lascar (2407337)" userId="S::2407337@student.uwtsd.ac.uk::3898d7a3-4800-418b-acf5-e280404cd698" providerId="AD" clId="Web-{937782B7-5397-FF01-8726-0A9C3F1B8F5E}" dt="2026-02-15T16:36:10.520" v="37"/>
          <ac:picMkLst>
            <pc:docMk/>
            <pc:sldMk cId="3511866991" sldId="263"/>
            <ac:picMk id="4" creationId="{9AC3A2CC-C2AB-57F0-B63E-5983B2845E28}"/>
          </ac:picMkLst>
        </pc:picChg>
        <pc:picChg chg="add mod ord">
          <ac:chgData name="Emanuel Dorin Lascar (2407337)" userId="S::2407337@student.uwtsd.ac.uk::3898d7a3-4800-418b-acf5-e280404cd698" providerId="AD" clId="Web-{937782B7-5397-FF01-8726-0A9C3F1B8F5E}" dt="2026-02-15T16:42:15.390" v="73"/>
          <ac:picMkLst>
            <pc:docMk/>
            <pc:sldMk cId="3511866991" sldId="263"/>
            <ac:picMk id="6" creationId="{264DBF03-6A5E-9FB3-1E20-678736D5668D}"/>
          </ac:picMkLst>
        </pc:picChg>
        <pc:picChg chg="add del">
          <ac:chgData name="Emanuel Dorin Lascar (2407337)" userId="S::2407337@student.uwtsd.ac.uk::3898d7a3-4800-418b-acf5-e280404cd698" providerId="AD" clId="Web-{937782B7-5397-FF01-8726-0A9C3F1B8F5E}" dt="2026-02-15T16:42:15.390" v="73"/>
          <ac:picMkLst>
            <pc:docMk/>
            <pc:sldMk cId="3511866991" sldId="263"/>
            <ac:picMk id="18" creationId="{E5AD15AE-AFFE-48D9-9E0B-42CF84E10D3C}"/>
          </ac:picMkLst>
        </pc:picChg>
        <pc:cxnChg chg="add del">
          <ac:chgData name="Emanuel Dorin Lascar (2407337)" userId="S::2407337@student.uwtsd.ac.uk::3898d7a3-4800-418b-acf5-e280404cd698" providerId="AD" clId="Web-{937782B7-5397-FF01-8726-0A9C3F1B8F5E}" dt="2026-02-15T16:36:13.849" v="39"/>
          <ac:cxnSpMkLst>
            <pc:docMk/>
            <pc:sldMk cId="3511866991" sldId="263"/>
            <ac:cxnSpMk id="9" creationId="{7EB498BD-8089-4626-91EA-4978EBEF535E}"/>
          </ac:cxnSpMkLst>
        </pc:cxnChg>
      </pc:sldChg>
      <pc:sldChg chg="addSp delSp modSp new mod setBg">
        <pc:chgData name="Emanuel Dorin Lascar (2407337)" userId="S::2407337@student.uwtsd.ac.uk::3898d7a3-4800-418b-acf5-e280404cd698" providerId="AD" clId="Web-{937782B7-5397-FF01-8726-0A9C3F1B8F5E}" dt="2026-02-15T17:02:26.799" v="120"/>
        <pc:sldMkLst>
          <pc:docMk/>
          <pc:sldMk cId="2466130916" sldId="264"/>
        </pc:sldMkLst>
        <pc:spChg chg="add del mod">
          <ac:chgData name="Emanuel Dorin Lascar (2407337)" userId="S::2407337@student.uwtsd.ac.uk::3898d7a3-4800-418b-acf5-e280404cd698" providerId="AD" clId="Web-{937782B7-5397-FF01-8726-0A9C3F1B8F5E}" dt="2026-02-15T16:37:04.917" v="45"/>
          <ac:spMkLst>
            <pc:docMk/>
            <pc:sldMk cId="2466130916" sldId="264"/>
            <ac:spMk id="2" creationId="{F9338E42-5355-9355-DBD5-27CF58BDA7AC}"/>
          </ac:spMkLst>
        </pc:spChg>
        <pc:spChg chg="add mod">
          <ac:chgData name="Emanuel Dorin Lascar (2407337)" userId="S::2407337@student.uwtsd.ac.uk::3898d7a3-4800-418b-acf5-e280404cd698" providerId="AD" clId="Web-{937782B7-5397-FF01-8726-0A9C3F1B8F5E}" dt="2026-02-15T16:37:41.874" v="48"/>
          <ac:spMkLst>
            <pc:docMk/>
            <pc:sldMk cId="2466130916" sldId="264"/>
            <ac:spMk id="3" creationId="{8E7AC85E-73D8-6FB2-A859-7F632065E7D6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7:41.874" v="48"/>
          <ac:spMkLst>
            <pc:docMk/>
            <pc:sldMk cId="2466130916" sldId="264"/>
            <ac:spMk id="8" creationId="{203CBE6E-E6B2-417D-A61A-D5F70F02A402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7:41.874" v="48"/>
          <ac:spMkLst>
            <pc:docMk/>
            <pc:sldMk cId="2466130916" sldId="264"/>
            <ac:spMk id="10" creationId="{1466BE98-0341-4CFA-8601-3E68FB730704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7:41.874" v="48"/>
          <ac:spMkLst>
            <pc:docMk/>
            <pc:sldMk cId="2466130916" sldId="264"/>
            <ac:spMk id="12" creationId="{663E89A1-984A-4500-9453-4203AD1B83BE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7:41.874" v="48"/>
          <ac:spMkLst>
            <pc:docMk/>
            <pc:sldMk cId="2466130916" sldId="264"/>
            <ac:spMk id="14" creationId="{B3FD642B-C569-4ABB-AE20-EFA6BC995903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7:41.874" v="48"/>
          <ac:spMkLst>
            <pc:docMk/>
            <pc:sldMk cId="2466130916" sldId="264"/>
            <ac:spMk id="16" creationId="{AA92FED3-1F18-4138-B4E4-627D78B00203}"/>
          </ac:spMkLst>
        </pc:spChg>
      </pc:sldChg>
      <pc:sldChg chg="addSp delSp modSp new mod setBg">
        <pc:chgData name="Emanuel Dorin Lascar (2407337)" userId="S::2407337@student.uwtsd.ac.uk::3898d7a3-4800-418b-acf5-e280404cd698" providerId="AD" clId="Web-{937782B7-5397-FF01-8726-0A9C3F1B8F5E}" dt="2026-02-15T17:08:34.633" v="137"/>
        <pc:sldMkLst>
          <pc:docMk/>
          <pc:sldMk cId="84849389" sldId="265"/>
        </pc:sldMkLst>
        <pc:spChg chg="add del mod">
          <ac:chgData name="Emanuel Dorin Lascar (2407337)" userId="S::2407337@student.uwtsd.ac.uk::3898d7a3-4800-418b-acf5-e280404cd698" providerId="AD" clId="Web-{937782B7-5397-FF01-8726-0A9C3F1B8F5E}" dt="2026-02-15T16:39:22.022" v="53"/>
          <ac:spMkLst>
            <pc:docMk/>
            <pc:sldMk cId="84849389" sldId="265"/>
            <ac:spMk id="2" creationId="{AF017114-1557-9647-61A3-B5496265EA73}"/>
          </ac:spMkLst>
        </pc:spChg>
        <pc:spChg chg="add mod">
          <ac:chgData name="Emanuel Dorin Lascar (2407337)" userId="S::2407337@student.uwtsd.ac.uk::3898d7a3-4800-418b-acf5-e280404cd698" providerId="AD" clId="Web-{937782B7-5397-FF01-8726-0A9C3F1B8F5E}" dt="2026-02-15T16:39:33.101" v="56"/>
          <ac:spMkLst>
            <pc:docMk/>
            <pc:sldMk cId="84849389" sldId="265"/>
            <ac:spMk id="3" creationId="{13B70B64-D2C5-A28F-C686-7A86BF6BBD80}"/>
          </ac:spMkLst>
        </pc:spChg>
        <pc:spChg chg="add mod">
          <ac:chgData name="Emanuel Dorin Lascar (2407337)" userId="S::2407337@student.uwtsd.ac.uk::3898d7a3-4800-418b-acf5-e280404cd698" providerId="AD" clId="Web-{937782B7-5397-FF01-8726-0A9C3F1B8F5E}" dt="2026-02-15T17:08:33.211" v="125"/>
          <ac:spMkLst>
            <pc:docMk/>
            <pc:sldMk cId="84849389" sldId="265"/>
            <ac:spMk id="5" creationId="{03174481-E4CA-20BE-09FA-39A7A1C1658A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9:33.101" v="56"/>
          <ac:spMkLst>
            <pc:docMk/>
            <pc:sldMk cId="84849389" sldId="265"/>
            <ac:spMk id="8" creationId="{081EA652-8C6A-4E69-BEB9-170809474553}"/>
          </ac:spMkLst>
        </pc:spChg>
        <pc:spChg chg="add mod">
          <ac:chgData name="Emanuel Dorin Lascar (2407337)" userId="S::2407337@student.uwtsd.ac.uk::3898d7a3-4800-418b-acf5-e280404cd698" providerId="AD" clId="Web-{937782B7-5397-FF01-8726-0A9C3F1B8F5E}" dt="2026-02-15T17:08:33.789" v="129"/>
          <ac:spMkLst>
            <pc:docMk/>
            <pc:sldMk cId="84849389" sldId="265"/>
            <ac:spMk id="9" creationId="{F7DDA6AD-C3DE-C65D-B64B-5BD540B2377C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9:33.101" v="56"/>
          <ac:spMkLst>
            <pc:docMk/>
            <pc:sldMk cId="84849389" sldId="265"/>
            <ac:spMk id="10" creationId="{5298780A-33B9-4EA2-8F67-DE68AD62841B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39:33.101" v="56"/>
          <ac:spMkLst>
            <pc:docMk/>
            <pc:sldMk cId="84849389" sldId="265"/>
            <ac:spMk id="12" creationId="{7F488E8B-4E1E-4402-8935-D4E6C02615C7}"/>
          </ac:spMkLst>
        </pc:spChg>
        <pc:spChg chg="add mod">
          <ac:chgData name="Emanuel Dorin Lascar (2407337)" userId="S::2407337@student.uwtsd.ac.uk::3898d7a3-4800-418b-acf5-e280404cd698" providerId="AD" clId="Web-{937782B7-5397-FF01-8726-0A9C3F1B8F5E}" dt="2026-02-15T17:08:34.118" v="133"/>
          <ac:spMkLst>
            <pc:docMk/>
            <pc:sldMk cId="84849389" sldId="265"/>
            <ac:spMk id="14" creationId="{CB48E91B-C371-CF2A-A0E8-B125226937A3}"/>
          </ac:spMkLst>
        </pc:spChg>
        <pc:spChg chg="add mod">
          <ac:chgData name="Emanuel Dorin Lascar (2407337)" userId="S::2407337@student.uwtsd.ac.uk::3898d7a3-4800-418b-acf5-e280404cd698" providerId="AD" clId="Web-{937782B7-5397-FF01-8726-0A9C3F1B8F5E}" dt="2026-02-15T17:08:34.633" v="137"/>
          <ac:spMkLst>
            <pc:docMk/>
            <pc:sldMk cId="84849389" sldId="265"/>
            <ac:spMk id="17" creationId="{DCD362A9-E6D7-0150-C4B8-FDB8E8E55149}"/>
          </ac:spMkLst>
        </pc:spChg>
        <pc:picChg chg="add mod">
          <ac:chgData name="Emanuel Dorin Lascar (2407337)" userId="S::2407337@student.uwtsd.ac.uk::3898d7a3-4800-418b-acf5-e280404cd698" providerId="AD" clId="Web-{937782B7-5397-FF01-8726-0A9C3F1B8F5E}" dt="2026-02-15T17:08:33.196" v="123"/>
          <ac:picMkLst>
            <pc:docMk/>
            <pc:sldMk cId="84849389" sldId="265"/>
            <ac:picMk id="4" creationId="{CE19F3E6-F209-D576-71B7-D769C09AEAB9}"/>
          </ac:picMkLst>
        </pc:picChg>
        <pc:picChg chg="add mod">
          <ac:chgData name="Emanuel Dorin Lascar (2407337)" userId="S::2407337@student.uwtsd.ac.uk::3898d7a3-4800-418b-acf5-e280404cd698" providerId="AD" clId="Web-{937782B7-5397-FF01-8726-0A9C3F1B8F5E}" dt="2026-02-15T17:08:33.789" v="127"/>
          <ac:picMkLst>
            <pc:docMk/>
            <pc:sldMk cId="84849389" sldId="265"/>
            <ac:picMk id="7" creationId="{CDD86989-9268-E3C6-9F63-3F89191F1ECC}"/>
          </ac:picMkLst>
        </pc:picChg>
        <pc:picChg chg="add mod">
          <ac:chgData name="Emanuel Dorin Lascar (2407337)" userId="S::2407337@student.uwtsd.ac.uk::3898d7a3-4800-418b-acf5-e280404cd698" providerId="AD" clId="Web-{937782B7-5397-FF01-8726-0A9C3F1B8F5E}" dt="2026-02-15T17:08:34.118" v="131"/>
          <ac:picMkLst>
            <pc:docMk/>
            <pc:sldMk cId="84849389" sldId="265"/>
            <ac:picMk id="13" creationId="{C8FEEE5C-2BC2-946D-40E5-D60BC2CB0344}"/>
          </ac:picMkLst>
        </pc:picChg>
        <pc:picChg chg="add mod">
          <ac:chgData name="Emanuel Dorin Lascar (2407337)" userId="S::2407337@student.uwtsd.ac.uk::3898d7a3-4800-418b-acf5-e280404cd698" providerId="AD" clId="Web-{937782B7-5397-FF01-8726-0A9C3F1B8F5E}" dt="2026-02-15T17:08:34.618" v="135"/>
          <ac:picMkLst>
            <pc:docMk/>
            <pc:sldMk cId="84849389" sldId="265"/>
            <ac:picMk id="16" creationId="{539BF050-04AB-7784-D47C-16CE99704FE0}"/>
          </ac:picMkLst>
        </pc:picChg>
      </pc:sldChg>
      <pc:sldChg chg="addSp delSp modSp new mod setBg">
        <pc:chgData name="Emanuel Dorin Lascar (2407337)" userId="S::2407337@student.uwtsd.ac.uk::3898d7a3-4800-418b-acf5-e280404cd698" providerId="AD" clId="Web-{937782B7-5397-FF01-8726-0A9C3F1B8F5E}" dt="2026-02-15T17:02:26.799" v="120"/>
        <pc:sldMkLst>
          <pc:docMk/>
          <pc:sldMk cId="3401462426" sldId="266"/>
        </pc:sldMkLst>
        <pc:spChg chg="add del mod">
          <ac:chgData name="Emanuel Dorin Lascar (2407337)" userId="S::2407337@student.uwtsd.ac.uk::3898d7a3-4800-418b-acf5-e280404cd698" providerId="AD" clId="Web-{937782B7-5397-FF01-8726-0A9C3F1B8F5E}" dt="2026-02-15T16:40:52.417" v="61"/>
          <ac:spMkLst>
            <pc:docMk/>
            <pc:sldMk cId="3401462426" sldId="266"/>
            <ac:spMk id="2" creationId="{53127C16-EE68-D243-2F01-BD42E56B74C4}"/>
          </ac:spMkLst>
        </pc:spChg>
        <pc:spChg chg="add mod">
          <ac:chgData name="Emanuel Dorin Lascar (2407337)" userId="S::2407337@student.uwtsd.ac.uk::3898d7a3-4800-418b-acf5-e280404cd698" providerId="AD" clId="Web-{937782B7-5397-FF01-8726-0A9C3F1B8F5E}" dt="2026-02-15T16:41:00.262" v="64"/>
          <ac:spMkLst>
            <pc:docMk/>
            <pc:sldMk cId="3401462426" sldId="266"/>
            <ac:spMk id="3" creationId="{7D9087B0-1FBC-D8BA-3BC4-44B53F92A44E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1:00.262" v="64"/>
          <ac:spMkLst>
            <pc:docMk/>
            <pc:sldMk cId="3401462426" sldId="266"/>
            <ac:spMk id="8" creationId="{CBB2B1F0-0DD6-4744-9A46-7A344FB48E40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1:00.262" v="64"/>
          <ac:spMkLst>
            <pc:docMk/>
            <pc:sldMk cId="3401462426" sldId="266"/>
            <ac:spMk id="10" creationId="{52D502E5-F6B4-4D58-B4AE-FC466FF15EE8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1:00.262" v="64"/>
          <ac:spMkLst>
            <pc:docMk/>
            <pc:sldMk cId="3401462426" sldId="266"/>
            <ac:spMk id="12" creationId="{9DECDBF4-02B6-4BB4-B65B-B8107AD6A9E8}"/>
          </ac:spMkLst>
        </pc:spChg>
      </pc:sldChg>
      <pc:sldChg chg="addSp delSp modSp new mod setBg">
        <pc:chgData name="Emanuel Dorin Lascar (2407337)" userId="S::2407337@student.uwtsd.ac.uk::3898d7a3-4800-418b-acf5-e280404cd698" providerId="AD" clId="Web-{937782B7-5397-FF01-8726-0A9C3F1B8F5E}" dt="2026-02-15T17:02:26.799" v="120"/>
        <pc:sldMkLst>
          <pc:docMk/>
          <pc:sldMk cId="3150726715" sldId="267"/>
        </pc:sldMkLst>
        <pc:spChg chg="add del mod">
          <ac:chgData name="Emanuel Dorin Lascar (2407337)" userId="S::2407337@student.uwtsd.ac.uk::3898d7a3-4800-418b-acf5-e280404cd698" providerId="AD" clId="Web-{937782B7-5397-FF01-8726-0A9C3F1B8F5E}" dt="2026-02-15T16:41:47.014" v="69"/>
          <ac:spMkLst>
            <pc:docMk/>
            <pc:sldMk cId="3150726715" sldId="267"/>
            <ac:spMk id="2" creationId="{B889D951-01A9-651F-8B59-1E4B04F978B4}"/>
          </ac:spMkLst>
        </pc:spChg>
        <pc:spChg chg="add mod">
          <ac:chgData name="Emanuel Dorin Lascar (2407337)" userId="S::2407337@student.uwtsd.ac.uk::3898d7a3-4800-418b-acf5-e280404cd698" providerId="AD" clId="Web-{937782B7-5397-FF01-8726-0A9C3F1B8F5E}" dt="2026-02-15T16:42:03.467" v="72"/>
          <ac:spMkLst>
            <pc:docMk/>
            <pc:sldMk cId="3150726715" sldId="267"/>
            <ac:spMk id="3" creationId="{AC1F3CBC-5338-2BA1-372F-F3388640037B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2:03.467" v="72"/>
          <ac:spMkLst>
            <pc:docMk/>
            <pc:sldMk cId="3150726715" sldId="267"/>
            <ac:spMk id="8" creationId="{DEE2AD96-B495-4E06-9291-B71706F728CB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2:03.467" v="72"/>
          <ac:spMkLst>
            <pc:docMk/>
            <pc:sldMk cId="3150726715" sldId="267"/>
            <ac:spMk id="10" creationId="{53CF6D67-C5A8-4ADD-9E8E-1E38CA1D3166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2:03.467" v="72"/>
          <ac:spMkLst>
            <pc:docMk/>
            <pc:sldMk cId="3150726715" sldId="267"/>
            <ac:spMk id="12" creationId="{86909FA0-B515-4681-B7A8-FA281D133B94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2:03.467" v="72"/>
          <ac:spMkLst>
            <pc:docMk/>
            <pc:sldMk cId="3150726715" sldId="267"/>
            <ac:spMk id="14" creationId="{21C9FE86-FCC3-4A31-AA1C-C882262B7FE7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2:03.467" v="72"/>
          <ac:spMkLst>
            <pc:docMk/>
            <pc:sldMk cId="3150726715" sldId="267"/>
            <ac:spMk id="16" creationId="{7D96243B-ECED-4B71-8E06-AE9A285EAD20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2:03.467" v="72"/>
          <ac:spMkLst>
            <pc:docMk/>
            <pc:sldMk cId="3150726715" sldId="267"/>
            <ac:spMk id="18" creationId="{A09989E4-EFDC-4A90-A633-E0525FB4139E}"/>
          </ac:spMkLst>
        </pc:spChg>
      </pc:sldChg>
      <pc:sldChg chg="new del">
        <pc:chgData name="Emanuel Dorin Lascar (2407337)" userId="S::2407337@student.uwtsd.ac.uk::3898d7a3-4800-418b-acf5-e280404cd698" providerId="AD" clId="Web-{937782B7-5397-FF01-8726-0A9C3F1B8F5E}" dt="2026-02-15T16:42:37.562" v="75"/>
        <pc:sldMkLst>
          <pc:docMk/>
          <pc:sldMk cId="2354980284" sldId="268"/>
        </pc:sldMkLst>
      </pc:sldChg>
      <pc:sldChg chg="addSp delSp modSp new mod setBg">
        <pc:chgData name="Emanuel Dorin Lascar (2407337)" userId="S::2407337@student.uwtsd.ac.uk::3898d7a3-4800-418b-acf5-e280404cd698" providerId="AD" clId="Web-{937782B7-5397-FF01-8726-0A9C3F1B8F5E}" dt="2026-02-15T17:02:26.799" v="120"/>
        <pc:sldMkLst>
          <pc:docMk/>
          <pc:sldMk cId="3981832013" sldId="268"/>
        </pc:sldMkLst>
        <pc:spChg chg="add mod">
          <ac:chgData name="Emanuel Dorin Lascar (2407337)" userId="S::2407337@student.uwtsd.ac.uk::3898d7a3-4800-418b-acf5-e280404cd698" providerId="AD" clId="Web-{937782B7-5397-FF01-8726-0A9C3F1B8F5E}" dt="2026-02-15T16:43:33.127" v="81"/>
          <ac:spMkLst>
            <pc:docMk/>
            <pc:sldMk cId="3981832013" sldId="268"/>
            <ac:spMk id="2" creationId="{84606CA5-1805-BB7E-79AD-8337D7B47A60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43:33.111" v="80"/>
          <ac:spMkLst>
            <pc:docMk/>
            <pc:sldMk cId="3981832013" sldId="268"/>
            <ac:spMk id="7" creationId="{43C823D3-D619-407C-89E0-C6F6B1E7A42A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43:33.111" v="80"/>
          <ac:spMkLst>
            <pc:docMk/>
            <pc:sldMk cId="3981832013" sldId="268"/>
            <ac:spMk id="9" creationId="{047F8E3E-2FFA-4A0F-B3C7-E57ADDCFB415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3:33.127" v="81"/>
          <ac:spMkLst>
            <pc:docMk/>
            <pc:sldMk cId="3981832013" sldId="268"/>
            <ac:spMk id="23" creationId="{5D7F64A8-D625-4F61-A290-B499BB62ACFF}"/>
          </ac:spMkLst>
        </pc:spChg>
        <pc:grpChg chg="add del">
          <ac:chgData name="Emanuel Dorin Lascar (2407337)" userId="S::2407337@student.uwtsd.ac.uk::3898d7a3-4800-418b-acf5-e280404cd698" providerId="AD" clId="Web-{937782B7-5397-FF01-8726-0A9C3F1B8F5E}" dt="2026-02-15T16:43:33.111" v="80"/>
          <ac:grpSpMkLst>
            <pc:docMk/>
            <pc:sldMk cId="3981832013" sldId="268"/>
            <ac:grpSpMk id="11" creationId="{33D939F1-7ABE-4D0E-946A-43F37F556AFD}"/>
          </ac:grpSpMkLst>
        </pc:grpChg>
        <pc:grpChg chg="add del">
          <ac:chgData name="Emanuel Dorin Lascar (2407337)" userId="S::2407337@student.uwtsd.ac.uk::3898d7a3-4800-418b-acf5-e280404cd698" providerId="AD" clId="Web-{937782B7-5397-FF01-8726-0A9C3F1B8F5E}" dt="2026-02-15T16:43:33.111" v="80"/>
          <ac:grpSpMkLst>
            <pc:docMk/>
            <pc:sldMk cId="3981832013" sldId="268"/>
            <ac:grpSpMk id="17" creationId="{9DB3963A-4187-4A72-9DA4-CA6BADE22931}"/>
          </ac:grpSpMkLst>
        </pc:grpChg>
        <pc:picChg chg="add">
          <ac:chgData name="Emanuel Dorin Lascar (2407337)" userId="S::2407337@student.uwtsd.ac.uk::3898d7a3-4800-418b-acf5-e280404cd698" providerId="AD" clId="Web-{937782B7-5397-FF01-8726-0A9C3F1B8F5E}" dt="2026-02-15T16:43:33.127" v="81"/>
          <ac:picMkLst>
            <pc:docMk/>
            <pc:sldMk cId="3981832013" sldId="268"/>
            <ac:picMk id="6" creationId="{B5C9DDBA-346E-37F6-E7BC-123D6185A905}"/>
          </ac:picMkLst>
        </pc:picChg>
        <pc:picChg chg="add">
          <ac:chgData name="Emanuel Dorin Lascar (2407337)" userId="S::2407337@student.uwtsd.ac.uk::3898d7a3-4800-418b-acf5-e280404cd698" providerId="AD" clId="Web-{937782B7-5397-FF01-8726-0A9C3F1B8F5E}" dt="2026-02-15T16:43:33.127" v="81"/>
          <ac:picMkLst>
            <pc:docMk/>
            <pc:sldMk cId="3981832013" sldId="268"/>
            <ac:picMk id="8" creationId="{CAE848A7-1CD0-4327-93CD-21C22EA4C8AB}"/>
          </ac:picMkLst>
        </pc:picChg>
      </pc:sldChg>
      <pc:sldChg chg="addSp delSp modSp new mod setBg">
        <pc:chgData name="Emanuel Dorin Lascar (2407337)" userId="S::2407337@student.uwtsd.ac.uk::3898d7a3-4800-418b-acf5-e280404cd698" providerId="AD" clId="Web-{937782B7-5397-FF01-8726-0A9C3F1B8F5E}" dt="2026-02-15T17:02:26.799" v="120"/>
        <pc:sldMkLst>
          <pc:docMk/>
          <pc:sldMk cId="2529471451" sldId="269"/>
        </pc:sldMkLst>
        <pc:spChg chg="add del mod">
          <ac:chgData name="Emanuel Dorin Lascar (2407337)" userId="S::2407337@student.uwtsd.ac.uk::3898d7a3-4800-418b-acf5-e280404cd698" providerId="AD" clId="Web-{937782B7-5397-FF01-8726-0A9C3F1B8F5E}" dt="2026-02-15T16:44:07.049" v="86"/>
          <ac:spMkLst>
            <pc:docMk/>
            <pc:sldMk cId="2529471451" sldId="269"/>
            <ac:spMk id="2" creationId="{ACCA93FE-6227-64A9-F3DF-5C7EED39D77F}"/>
          </ac:spMkLst>
        </pc:spChg>
        <pc:spChg chg="add mod">
          <ac:chgData name="Emanuel Dorin Lascar (2407337)" userId="S::2407337@student.uwtsd.ac.uk::3898d7a3-4800-418b-acf5-e280404cd698" providerId="AD" clId="Web-{937782B7-5397-FF01-8726-0A9C3F1B8F5E}" dt="2026-02-15T16:44:26.269" v="91"/>
          <ac:spMkLst>
            <pc:docMk/>
            <pc:sldMk cId="2529471451" sldId="269"/>
            <ac:spMk id="3" creationId="{1EE8577F-F892-0A57-894F-3406011B7F3B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44:26.237" v="90"/>
          <ac:spMkLst>
            <pc:docMk/>
            <pc:sldMk cId="2529471451" sldId="269"/>
            <ac:spMk id="9" creationId="{AE3A741D-C19B-960A-5803-1C5887147820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44:26.237" v="90"/>
          <ac:spMkLst>
            <pc:docMk/>
            <pc:sldMk cId="2529471451" sldId="269"/>
            <ac:spMk id="11" creationId="{DC39DE25-0E4E-0AA7-0932-1D78C2372786}"/>
          </ac:spMkLst>
        </pc:spChg>
        <pc:spChg chg="add del">
          <ac:chgData name="Emanuel Dorin Lascar (2407337)" userId="S::2407337@student.uwtsd.ac.uk::3898d7a3-4800-418b-acf5-e280404cd698" providerId="AD" clId="Web-{937782B7-5397-FF01-8726-0A9C3F1B8F5E}" dt="2026-02-15T16:44:26.237" v="90"/>
          <ac:spMkLst>
            <pc:docMk/>
            <pc:sldMk cId="2529471451" sldId="269"/>
            <ac:spMk id="13" creationId="{8D6EA299-0840-6DEA-E670-C49AEBC87E89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4:26.269" v="91"/>
          <ac:spMkLst>
            <pc:docMk/>
            <pc:sldMk cId="2529471451" sldId="269"/>
            <ac:spMk id="15" creationId="{C0763A76-9F1C-4FC5-82B7-DD475DA461B2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4:26.269" v="91"/>
          <ac:spMkLst>
            <pc:docMk/>
            <pc:sldMk cId="2529471451" sldId="269"/>
            <ac:spMk id="16" creationId="{E81BF4F6-F2CF-4984-9D14-D6966D92F99F}"/>
          </ac:spMkLst>
        </pc:spChg>
        <pc:picChg chg="add del">
          <ac:chgData name="Emanuel Dorin Lascar (2407337)" userId="S::2407337@student.uwtsd.ac.uk::3898d7a3-4800-418b-acf5-e280404cd698" providerId="AD" clId="Web-{937782B7-5397-FF01-8726-0A9C3F1B8F5E}" dt="2026-02-15T16:44:26.237" v="90"/>
          <ac:picMkLst>
            <pc:docMk/>
            <pc:sldMk cId="2529471451" sldId="269"/>
            <ac:picMk id="5" creationId="{AF29A7CE-9644-E61F-CE0C-5C56EBF192EA}"/>
          </ac:picMkLst>
        </pc:picChg>
        <pc:picChg chg="add">
          <ac:chgData name="Emanuel Dorin Lascar (2407337)" userId="S::2407337@student.uwtsd.ac.uk::3898d7a3-4800-418b-acf5-e280404cd698" providerId="AD" clId="Web-{937782B7-5397-FF01-8726-0A9C3F1B8F5E}" dt="2026-02-15T16:44:26.269" v="91"/>
          <ac:picMkLst>
            <pc:docMk/>
            <pc:sldMk cId="2529471451" sldId="269"/>
            <ac:picMk id="17" creationId="{978E63C0-7F65-287D-C624-370F8F592A41}"/>
          </ac:picMkLst>
        </pc:picChg>
      </pc:sldChg>
      <pc:sldChg chg="addSp delSp modSp new mod setBg">
        <pc:chgData name="Emanuel Dorin Lascar (2407337)" userId="S::2407337@student.uwtsd.ac.uk::3898d7a3-4800-418b-acf5-e280404cd698" providerId="AD" clId="Web-{937782B7-5397-FF01-8726-0A9C3F1B8F5E}" dt="2026-02-15T17:02:26.799" v="120"/>
        <pc:sldMkLst>
          <pc:docMk/>
          <pc:sldMk cId="2978770902" sldId="270"/>
        </pc:sldMkLst>
        <pc:spChg chg="add del mod">
          <ac:chgData name="Emanuel Dorin Lascar (2407337)" userId="S::2407337@student.uwtsd.ac.uk::3898d7a3-4800-418b-acf5-e280404cd698" providerId="AD" clId="Web-{937782B7-5397-FF01-8726-0A9C3F1B8F5E}" dt="2026-02-15T16:44:58.847" v="96"/>
          <ac:spMkLst>
            <pc:docMk/>
            <pc:sldMk cId="2978770902" sldId="270"/>
            <ac:spMk id="2" creationId="{847CE00D-F181-346A-6402-183AEE6B45CE}"/>
          </ac:spMkLst>
        </pc:spChg>
        <pc:spChg chg="add mod">
          <ac:chgData name="Emanuel Dorin Lascar (2407337)" userId="S::2407337@student.uwtsd.ac.uk::3898d7a3-4800-418b-acf5-e280404cd698" providerId="AD" clId="Web-{937782B7-5397-FF01-8726-0A9C3F1B8F5E}" dt="2026-02-15T16:45:09.941" v="99"/>
          <ac:spMkLst>
            <pc:docMk/>
            <pc:sldMk cId="2978770902" sldId="270"/>
            <ac:spMk id="3" creationId="{C0CFEFFA-752B-3243-F3C4-71423829DECB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5:09.941" v="99"/>
          <ac:spMkLst>
            <pc:docMk/>
            <pc:sldMk cId="2978770902" sldId="270"/>
            <ac:spMk id="12" creationId="{5D7F64A8-D625-4F61-A290-B499BB62ACFF}"/>
          </ac:spMkLst>
        </pc:spChg>
        <pc:picChg chg="add">
          <ac:chgData name="Emanuel Dorin Lascar (2407337)" userId="S::2407337@student.uwtsd.ac.uk::3898d7a3-4800-418b-acf5-e280404cd698" providerId="AD" clId="Web-{937782B7-5397-FF01-8726-0A9C3F1B8F5E}" dt="2026-02-15T16:45:09.941" v="99"/>
          <ac:picMkLst>
            <pc:docMk/>
            <pc:sldMk cId="2978770902" sldId="270"/>
            <ac:picMk id="7" creationId="{AE483583-6DD6-1F30-0C3B-C882636B8A8E}"/>
          </ac:picMkLst>
        </pc:picChg>
        <pc:picChg chg="add">
          <ac:chgData name="Emanuel Dorin Lascar (2407337)" userId="S::2407337@student.uwtsd.ac.uk::3898d7a3-4800-418b-acf5-e280404cd698" providerId="AD" clId="Web-{937782B7-5397-FF01-8726-0A9C3F1B8F5E}" dt="2026-02-15T16:45:09.941" v="99"/>
          <ac:picMkLst>
            <pc:docMk/>
            <pc:sldMk cId="2978770902" sldId="270"/>
            <ac:picMk id="9" creationId="{00BC7BB4-9BD6-464F-80C8-31C86D20D2DB}"/>
          </ac:picMkLst>
        </pc:picChg>
      </pc:sldChg>
      <pc:sldChg chg="addSp delSp modSp new mod setBg">
        <pc:chgData name="Emanuel Dorin Lascar (2407337)" userId="S::2407337@student.uwtsd.ac.uk::3898d7a3-4800-418b-acf5-e280404cd698" providerId="AD" clId="Web-{937782B7-5397-FF01-8726-0A9C3F1B8F5E}" dt="2026-02-15T17:02:26.799" v="120"/>
        <pc:sldMkLst>
          <pc:docMk/>
          <pc:sldMk cId="561380799" sldId="271"/>
        </pc:sldMkLst>
        <pc:spChg chg="add del mod">
          <ac:chgData name="Emanuel Dorin Lascar (2407337)" userId="S::2407337@student.uwtsd.ac.uk::3898d7a3-4800-418b-acf5-e280404cd698" providerId="AD" clId="Web-{937782B7-5397-FF01-8726-0A9C3F1B8F5E}" dt="2026-02-15T16:49:07.399" v="104"/>
          <ac:spMkLst>
            <pc:docMk/>
            <pc:sldMk cId="561380799" sldId="271"/>
            <ac:spMk id="2" creationId="{C6751DB4-BA9C-9BEE-6FE5-65FD9282626F}"/>
          </ac:spMkLst>
        </pc:spChg>
        <pc:spChg chg="add del mod">
          <ac:chgData name="Emanuel Dorin Lascar (2407337)" userId="S::2407337@student.uwtsd.ac.uk::3898d7a3-4800-418b-acf5-e280404cd698" providerId="AD" clId="Web-{937782B7-5397-FF01-8726-0A9C3F1B8F5E}" dt="2026-02-15T16:49:49.087" v="109"/>
          <ac:spMkLst>
            <pc:docMk/>
            <pc:sldMk cId="561380799" sldId="271"/>
            <ac:spMk id="3" creationId="{ACCBA1F4-81CB-1C86-C9D7-CF2C60499EC6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9:49.087" v="109"/>
          <ac:spMkLst>
            <pc:docMk/>
            <pc:sldMk cId="561380799" sldId="271"/>
            <ac:spMk id="8" creationId="{8B9AA7C6-5E5A-498E-A6DF-A943376E09BC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9:49.087" v="109"/>
          <ac:spMkLst>
            <pc:docMk/>
            <pc:sldMk cId="561380799" sldId="271"/>
            <ac:spMk id="9" creationId="{ACCBA1F4-81CB-1C86-C9D7-CF2C60499EC6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9:49.087" v="109"/>
          <ac:spMkLst>
            <pc:docMk/>
            <pc:sldMk cId="561380799" sldId="271"/>
            <ac:spMk id="14" creationId="{81E140AE-0ABF-47C8-BF32-7D2F0CF2BA44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49:49.087" v="109"/>
          <ac:spMkLst>
            <pc:docMk/>
            <pc:sldMk cId="561380799" sldId="271"/>
            <ac:spMk id="16" creationId="{CBC4F608-B4B8-48C3-9572-C0F061B1CD99}"/>
          </ac:spMkLst>
        </pc:spChg>
        <pc:grpChg chg="add">
          <ac:chgData name="Emanuel Dorin Lascar (2407337)" userId="S::2407337@student.uwtsd.ac.uk::3898d7a3-4800-418b-acf5-e280404cd698" providerId="AD" clId="Web-{937782B7-5397-FF01-8726-0A9C3F1B8F5E}" dt="2026-02-15T16:49:49.087" v="109"/>
          <ac:grpSpMkLst>
            <pc:docMk/>
            <pc:sldMk cId="561380799" sldId="271"/>
            <ac:grpSpMk id="10" creationId="{83EAB11A-76F7-48F4-9B4F-5BFDF4BF9670}"/>
          </ac:grpSpMkLst>
        </pc:grpChg>
        <pc:graphicFrameChg chg="add del">
          <ac:chgData name="Emanuel Dorin Lascar (2407337)" userId="S::2407337@student.uwtsd.ac.uk::3898d7a3-4800-418b-acf5-e280404cd698" providerId="AD" clId="Web-{937782B7-5397-FF01-8726-0A9C3F1B8F5E}" dt="2026-02-15T16:49:49.071" v="108"/>
          <ac:graphicFrameMkLst>
            <pc:docMk/>
            <pc:sldMk cId="561380799" sldId="271"/>
            <ac:graphicFrameMk id="5" creationId="{BC6DF99F-20FB-D6AF-0A3C-9040B62B1196}"/>
          </ac:graphicFrameMkLst>
        </pc:graphicFrameChg>
        <pc:picChg chg="add del">
          <ac:chgData name="Emanuel Dorin Lascar (2407337)" userId="S::2407337@student.uwtsd.ac.uk::3898d7a3-4800-418b-acf5-e280404cd698" providerId="AD" clId="Web-{937782B7-5397-FF01-8726-0A9C3F1B8F5E}" dt="2026-02-15T16:49:49.071" v="108"/>
          <ac:picMkLst>
            <pc:docMk/>
            <pc:sldMk cId="561380799" sldId="271"/>
            <ac:picMk id="6" creationId="{CE6339ED-532B-384D-70FD-BF728A039905}"/>
          </ac:picMkLst>
        </pc:picChg>
      </pc:sldChg>
      <pc:sldChg chg="addSp delSp modSp new mod setBg">
        <pc:chgData name="Emanuel Dorin Lascar (2407337)" userId="S::2407337@student.uwtsd.ac.uk::3898d7a3-4800-418b-acf5-e280404cd698" providerId="AD" clId="Web-{937782B7-5397-FF01-8726-0A9C3F1B8F5E}" dt="2026-02-15T17:02:26.799" v="120"/>
        <pc:sldMkLst>
          <pc:docMk/>
          <pc:sldMk cId="3796315138" sldId="272"/>
        </pc:sldMkLst>
        <pc:spChg chg="add del mod">
          <ac:chgData name="Emanuel Dorin Lascar (2407337)" userId="S::2407337@student.uwtsd.ac.uk::3898d7a3-4800-418b-acf5-e280404cd698" providerId="AD" clId="Web-{937782B7-5397-FF01-8726-0A9C3F1B8F5E}" dt="2026-02-15T16:50:38.712" v="114"/>
          <ac:spMkLst>
            <pc:docMk/>
            <pc:sldMk cId="3796315138" sldId="272"/>
            <ac:spMk id="2" creationId="{0B2A0AED-9A75-2B2E-F8CB-A9E865233138}"/>
          </ac:spMkLst>
        </pc:spChg>
        <pc:spChg chg="add mod">
          <ac:chgData name="Emanuel Dorin Lascar (2407337)" userId="S::2407337@student.uwtsd.ac.uk::3898d7a3-4800-418b-acf5-e280404cd698" providerId="AD" clId="Web-{937782B7-5397-FF01-8726-0A9C3F1B8F5E}" dt="2026-02-15T16:50:51.915" v="117"/>
          <ac:spMkLst>
            <pc:docMk/>
            <pc:sldMk cId="3796315138" sldId="272"/>
            <ac:spMk id="3" creationId="{CA72907D-A617-FD99-3B7B-6F08F9413E8D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50:51.915" v="117"/>
          <ac:spMkLst>
            <pc:docMk/>
            <pc:sldMk cId="3796315138" sldId="272"/>
            <ac:spMk id="8" creationId="{815925C2-A704-4D47-B1C1-3FCA52512EC1}"/>
          </ac:spMkLst>
        </pc:spChg>
        <pc:spChg chg="add">
          <ac:chgData name="Emanuel Dorin Lascar (2407337)" userId="S::2407337@student.uwtsd.ac.uk::3898d7a3-4800-418b-acf5-e280404cd698" providerId="AD" clId="Web-{937782B7-5397-FF01-8726-0A9C3F1B8F5E}" dt="2026-02-15T16:50:51.915" v="117"/>
          <ac:spMkLst>
            <pc:docMk/>
            <pc:sldMk cId="3796315138" sldId="272"/>
            <ac:spMk id="10" creationId="{01D4315C-C23C-4FD3-98DF-08C29E2292A8}"/>
          </ac:spMkLst>
        </pc:spChg>
        <pc:grpChg chg="add">
          <ac:chgData name="Emanuel Dorin Lascar (2407337)" userId="S::2407337@student.uwtsd.ac.uk::3898d7a3-4800-418b-acf5-e280404cd698" providerId="AD" clId="Web-{937782B7-5397-FF01-8726-0A9C3F1B8F5E}" dt="2026-02-15T16:50:51.915" v="117"/>
          <ac:grpSpMkLst>
            <pc:docMk/>
            <pc:sldMk cId="3796315138" sldId="272"/>
            <ac:grpSpMk id="12" creationId="{5E6B47BC-43FD-4C91-8BFF-B41B99A8A39E}"/>
          </ac:grpSpMkLst>
        </pc:grpChg>
        <pc:grpChg chg="add">
          <ac:chgData name="Emanuel Dorin Lascar (2407337)" userId="S::2407337@student.uwtsd.ac.uk::3898d7a3-4800-418b-acf5-e280404cd698" providerId="AD" clId="Web-{937782B7-5397-FF01-8726-0A9C3F1B8F5E}" dt="2026-02-15T16:50:51.915" v="117"/>
          <ac:grpSpMkLst>
            <pc:docMk/>
            <pc:sldMk cId="3796315138" sldId="272"/>
            <ac:grpSpMk id="16" creationId="{43F5E015-E085-4624-B431-B42414448684}"/>
          </ac:grpSpMkLst>
        </pc:grpChg>
      </pc:sldChg>
      <pc:sldMasterChg chg="mod setBg modSldLayout">
        <pc:chgData name="Emanuel Dorin Lascar (2407337)" userId="S::2407337@student.uwtsd.ac.uk::3898d7a3-4800-418b-acf5-e280404cd698" providerId="AD" clId="Web-{937782B7-5397-FF01-8726-0A9C3F1B8F5E}" dt="2026-02-15T17:02:26.799" v="120"/>
        <pc:sldMasterMkLst>
          <pc:docMk/>
          <pc:sldMasterMk cId="2460954070" sldId="2147483660"/>
        </pc:sldMasterMkLst>
        <pc:sldLayoutChg chg="mod">
          <pc:chgData name="Emanuel Dorin Lascar (2407337)" userId="S::2407337@student.uwtsd.ac.uk::3898d7a3-4800-418b-acf5-e280404cd698" providerId="AD" clId="Web-{937782B7-5397-FF01-8726-0A9C3F1B8F5E}" dt="2026-02-15T17:02:26.799" v="120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Emanuel Dorin Lascar (2407337)" userId="S::2407337@student.uwtsd.ac.uk::3898d7a3-4800-418b-acf5-e280404cd698" providerId="AD" clId="Web-{937782B7-5397-FF01-8726-0A9C3F1B8F5E}" dt="2026-02-15T17:02:26.799" v="120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Emanuel Dorin Lascar (2407337)" userId="S::2407337@student.uwtsd.ac.uk::3898d7a3-4800-418b-acf5-e280404cd698" providerId="AD" clId="Web-{937782B7-5397-FF01-8726-0A9C3F1B8F5E}" dt="2026-02-15T17:02:26.799" v="120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Emanuel Dorin Lascar (2407337)" userId="S::2407337@student.uwtsd.ac.uk::3898d7a3-4800-418b-acf5-e280404cd698" providerId="AD" clId="Web-{937782B7-5397-FF01-8726-0A9C3F1B8F5E}" dt="2026-02-15T17:02:26.799" v="120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Emanuel Dorin Lascar (2407337)" userId="S::2407337@student.uwtsd.ac.uk::3898d7a3-4800-418b-acf5-e280404cd698" providerId="AD" clId="Web-{937782B7-5397-FF01-8726-0A9C3F1B8F5E}" dt="2026-02-15T17:02:26.799" v="120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Emanuel Dorin Lascar (2407337)" userId="S::2407337@student.uwtsd.ac.uk::3898d7a3-4800-418b-acf5-e280404cd698" providerId="AD" clId="Web-{937782B7-5397-FF01-8726-0A9C3F1B8F5E}" dt="2026-02-15T17:02:26.799" v="120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Emanuel Dorin Lascar (2407337)" userId="S::2407337@student.uwtsd.ac.uk::3898d7a3-4800-418b-acf5-e280404cd698" providerId="AD" clId="Web-{937782B7-5397-FF01-8726-0A9C3F1B8F5E}" dt="2026-02-15T17:02:26.799" v="120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Emanuel Dorin Lascar (2407337)" userId="S::2407337@student.uwtsd.ac.uk::3898d7a3-4800-418b-acf5-e280404cd698" providerId="AD" clId="Web-{937782B7-5397-FF01-8726-0A9C3F1B8F5E}" dt="2026-02-15T17:02:26.799" v="120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Emanuel Dorin Lascar (2407337)" userId="S::2407337@student.uwtsd.ac.uk::3898d7a3-4800-418b-acf5-e280404cd698" providerId="AD" clId="Web-{937782B7-5397-FF01-8726-0A9C3F1B8F5E}" dt="2026-02-15T17:02:26.799" v="120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Emanuel Dorin Lascar (2407337)" userId="S::2407337@student.uwtsd.ac.uk::3898d7a3-4800-418b-acf5-e280404cd698" providerId="AD" clId="Web-{937782B7-5397-FF01-8726-0A9C3F1B8F5E}" dt="2026-02-15T17:02:26.799" v="120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Emanuel Dorin Lascar (2407337)" userId="S::2407337@student.uwtsd.ac.uk::3898d7a3-4800-418b-acf5-e280404cd698" providerId="AD" clId="Web-{937782B7-5397-FF01-8726-0A9C3F1B8F5E}" dt="2026-02-15T17:02:26.799" v="120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8C5B25-C277-4655-A4E8-F445DB5D5C7D}" type="doc">
      <dgm:prSet loTypeId="urn:microsoft.com/office/officeart/2018/2/layout/IconVerticalSolidList" loCatId="icon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B92F87D-C690-4A6D-A2E9-FD4E8AA87E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Job Analysis</a:t>
          </a:r>
          <a:endParaRPr lang="en-US"/>
        </a:p>
      </dgm:t>
    </dgm:pt>
    <dgm:pt modelId="{5F116C0B-CF72-431F-914B-136A9262EC42}" type="parTrans" cxnId="{CAE7CB0E-30C3-4893-A89D-7337C33C17B4}">
      <dgm:prSet/>
      <dgm:spPr/>
      <dgm:t>
        <a:bodyPr/>
        <a:lstStyle/>
        <a:p>
          <a:endParaRPr lang="en-US"/>
        </a:p>
      </dgm:t>
    </dgm:pt>
    <dgm:pt modelId="{637D24B9-0BB5-4956-BA85-013238F28ECE}" type="sibTrans" cxnId="{CAE7CB0E-30C3-4893-A89D-7337C33C17B4}">
      <dgm:prSet/>
      <dgm:spPr/>
      <dgm:t>
        <a:bodyPr/>
        <a:lstStyle/>
        <a:p>
          <a:endParaRPr lang="en-US"/>
        </a:p>
      </dgm:t>
    </dgm:pt>
    <dgm:pt modelId="{B88CD5D1-091C-4E1C-8E69-F2C5BE1355E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Operational Context:</a:t>
          </a:r>
          <a:r>
            <a:rPr lang="en-US" b="0" i="0"/>
            <a:t> Critical role in the "muck away" cycle and aggregate logistics.</a:t>
          </a:r>
          <a:endParaRPr lang="en-US"/>
        </a:p>
      </dgm:t>
    </dgm:pt>
    <dgm:pt modelId="{F1B27BF9-9686-46BD-9D48-E50845C790B6}" type="parTrans" cxnId="{835183BA-FC18-4C5B-A017-00A1D38AEC6A}">
      <dgm:prSet/>
      <dgm:spPr/>
      <dgm:t>
        <a:bodyPr/>
        <a:lstStyle/>
        <a:p>
          <a:endParaRPr lang="en-US"/>
        </a:p>
      </dgm:t>
    </dgm:pt>
    <dgm:pt modelId="{AC33505F-6D3B-4B3C-B2DF-AFEACF29DB8B}" type="sibTrans" cxnId="{835183BA-FC18-4C5B-A017-00A1D38AEC6A}">
      <dgm:prSet/>
      <dgm:spPr/>
      <dgm:t>
        <a:bodyPr/>
        <a:lstStyle/>
        <a:p>
          <a:endParaRPr lang="en-US"/>
        </a:p>
      </dgm:t>
    </dgm:pt>
    <dgm:pt modelId="{A927C897-D000-4D05-B3EF-6ED417574BA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Technical Environment:</a:t>
          </a:r>
          <a:r>
            <a:rPr lang="en-US" b="0" i="0"/>
            <a:t> Operation of modern Scania HGV fleets with hydraulic grab buckets.</a:t>
          </a:r>
          <a:endParaRPr lang="en-US"/>
        </a:p>
      </dgm:t>
    </dgm:pt>
    <dgm:pt modelId="{D9459C46-F0E7-49B4-B825-09701D62F4D8}" type="parTrans" cxnId="{8335F455-60B5-416E-8F46-58CAB718A92D}">
      <dgm:prSet/>
      <dgm:spPr/>
      <dgm:t>
        <a:bodyPr/>
        <a:lstStyle/>
        <a:p>
          <a:endParaRPr lang="en-US"/>
        </a:p>
      </dgm:t>
    </dgm:pt>
    <dgm:pt modelId="{B6F022A7-1AEA-42A4-A6B1-FDBDCA512A88}" type="sibTrans" cxnId="{8335F455-60B5-416E-8F46-58CAB718A92D}">
      <dgm:prSet/>
      <dgm:spPr/>
      <dgm:t>
        <a:bodyPr/>
        <a:lstStyle/>
        <a:p>
          <a:endParaRPr lang="en-US"/>
        </a:p>
      </dgm:t>
    </dgm:pt>
    <dgm:pt modelId="{BF240BD7-54A1-4D2D-9B2C-403ED9ACF14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Environmental Demands:</a:t>
          </a:r>
          <a:r>
            <a:rPr lang="en-US" b="0" i="0"/>
            <a:t> High-risk environments including public highways and construction sites.</a:t>
          </a:r>
          <a:endParaRPr lang="en-US"/>
        </a:p>
      </dgm:t>
    </dgm:pt>
    <dgm:pt modelId="{FA622CC2-A81C-40D2-9B5B-51384680E2BF}" type="parTrans" cxnId="{A858DAB5-1F1F-4551-8714-E5815B34EE37}">
      <dgm:prSet/>
      <dgm:spPr/>
      <dgm:t>
        <a:bodyPr/>
        <a:lstStyle/>
        <a:p>
          <a:endParaRPr lang="en-US"/>
        </a:p>
      </dgm:t>
    </dgm:pt>
    <dgm:pt modelId="{C406E7E6-D22C-41A3-900A-BD070457B397}" type="sibTrans" cxnId="{A858DAB5-1F1F-4551-8714-E5815B34EE37}">
      <dgm:prSet/>
      <dgm:spPr/>
      <dgm:t>
        <a:bodyPr/>
        <a:lstStyle/>
        <a:p>
          <a:endParaRPr lang="en-US"/>
        </a:p>
      </dgm:t>
    </dgm:pt>
    <dgm:pt modelId="{DDDF9DEA-AC41-45E2-A632-24EA9F672B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Autonomy:</a:t>
          </a:r>
          <a:r>
            <a:rPr lang="en-US" b="0" i="0"/>
            <a:t> Requires high levels of individual accountability and safety focus.</a:t>
          </a:r>
          <a:endParaRPr lang="en-US"/>
        </a:p>
      </dgm:t>
    </dgm:pt>
    <dgm:pt modelId="{D53D2DF6-C2AC-420A-8632-E9D06ABA58C5}" type="parTrans" cxnId="{C4A32C33-E5FD-4DC7-BF6A-51FF1B658FF1}">
      <dgm:prSet/>
      <dgm:spPr/>
      <dgm:t>
        <a:bodyPr/>
        <a:lstStyle/>
        <a:p>
          <a:endParaRPr lang="en-US"/>
        </a:p>
      </dgm:t>
    </dgm:pt>
    <dgm:pt modelId="{2BC989D0-1B36-4BDE-96AE-23DDCA759895}" type="sibTrans" cxnId="{C4A32C33-E5FD-4DC7-BF6A-51FF1B658FF1}">
      <dgm:prSet/>
      <dgm:spPr/>
      <dgm:t>
        <a:bodyPr/>
        <a:lstStyle/>
        <a:p>
          <a:endParaRPr lang="en-US"/>
        </a:p>
      </dgm:t>
    </dgm:pt>
    <dgm:pt modelId="{D984AC48-AD39-4AF9-A5ED-4511946626E8}" type="pres">
      <dgm:prSet presAssocID="{F58C5B25-C277-4655-A4E8-F445DB5D5C7D}" presName="root" presStyleCnt="0">
        <dgm:presLayoutVars>
          <dgm:dir/>
          <dgm:resizeHandles val="exact"/>
        </dgm:presLayoutVars>
      </dgm:prSet>
      <dgm:spPr/>
    </dgm:pt>
    <dgm:pt modelId="{C81F2DE7-48B3-4C56-9143-FD4A318F9229}" type="pres">
      <dgm:prSet presAssocID="{AB92F87D-C690-4A6D-A2E9-FD4E8AA87E3E}" presName="compNode" presStyleCnt="0"/>
      <dgm:spPr/>
    </dgm:pt>
    <dgm:pt modelId="{24C5E852-EE07-4B15-8784-A02B93B31464}" type="pres">
      <dgm:prSet presAssocID="{AB92F87D-C690-4A6D-A2E9-FD4E8AA87E3E}" presName="bgRect" presStyleLbl="bgShp" presStyleIdx="0" presStyleCnt="5"/>
      <dgm:spPr/>
    </dgm:pt>
    <dgm:pt modelId="{80426769-5897-4349-89F6-21CE025E7E79}" type="pres">
      <dgm:prSet presAssocID="{AB92F87D-C690-4A6D-A2E9-FD4E8AA87E3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51977CD-A932-4D91-8528-CD9526997C71}" type="pres">
      <dgm:prSet presAssocID="{AB92F87D-C690-4A6D-A2E9-FD4E8AA87E3E}" presName="spaceRect" presStyleCnt="0"/>
      <dgm:spPr/>
    </dgm:pt>
    <dgm:pt modelId="{70787B14-16FF-46D2-9C37-0E4E0F011734}" type="pres">
      <dgm:prSet presAssocID="{AB92F87D-C690-4A6D-A2E9-FD4E8AA87E3E}" presName="parTx" presStyleLbl="revTx" presStyleIdx="0" presStyleCnt="5">
        <dgm:presLayoutVars>
          <dgm:chMax val="0"/>
          <dgm:chPref val="0"/>
        </dgm:presLayoutVars>
      </dgm:prSet>
      <dgm:spPr/>
    </dgm:pt>
    <dgm:pt modelId="{E35B75DE-F860-46F4-8E45-EE9D3C66F271}" type="pres">
      <dgm:prSet presAssocID="{637D24B9-0BB5-4956-BA85-013238F28ECE}" presName="sibTrans" presStyleCnt="0"/>
      <dgm:spPr/>
    </dgm:pt>
    <dgm:pt modelId="{A18C8B58-9A1B-4AF1-AC3A-ADBCED427DA9}" type="pres">
      <dgm:prSet presAssocID="{B88CD5D1-091C-4E1C-8E69-F2C5BE1355E0}" presName="compNode" presStyleCnt="0"/>
      <dgm:spPr/>
    </dgm:pt>
    <dgm:pt modelId="{FECA9156-A465-4778-9B1C-1B1799FBB88D}" type="pres">
      <dgm:prSet presAssocID="{B88CD5D1-091C-4E1C-8E69-F2C5BE1355E0}" presName="bgRect" presStyleLbl="bgShp" presStyleIdx="1" presStyleCnt="5"/>
      <dgm:spPr/>
    </dgm:pt>
    <dgm:pt modelId="{4096C4C7-EB1B-4215-B536-7850D1BEDFD8}" type="pres">
      <dgm:prSet presAssocID="{B88CD5D1-091C-4E1C-8E69-F2C5BE1355E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4A896F4B-FFA2-4757-A3A4-7E3511AA9A84}" type="pres">
      <dgm:prSet presAssocID="{B88CD5D1-091C-4E1C-8E69-F2C5BE1355E0}" presName="spaceRect" presStyleCnt="0"/>
      <dgm:spPr/>
    </dgm:pt>
    <dgm:pt modelId="{82B0858A-2F0D-4B0C-AA94-ACCE8BD998BC}" type="pres">
      <dgm:prSet presAssocID="{B88CD5D1-091C-4E1C-8E69-F2C5BE1355E0}" presName="parTx" presStyleLbl="revTx" presStyleIdx="1" presStyleCnt="5">
        <dgm:presLayoutVars>
          <dgm:chMax val="0"/>
          <dgm:chPref val="0"/>
        </dgm:presLayoutVars>
      </dgm:prSet>
      <dgm:spPr/>
    </dgm:pt>
    <dgm:pt modelId="{04046E99-7BD4-41E0-BCD8-748F1B3B441D}" type="pres">
      <dgm:prSet presAssocID="{AC33505F-6D3B-4B3C-B2DF-AFEACF29DB8B}" presName="sibTrans" presStyleCnt="0"/>
      <dgm:spPr/>
    </dgm:pt>
    <dgm:pt modelId="{5B803825-6E79-4613-9D15-15538C139A58}" type="pres">
      <dgm:prSet presAssocID="{A927C897-D000-4D05-B3EF-6ED417574BAD}" presName="compNode" presStyleCnt="0"/>
      <dgm:spPr/>
    </dgm:pt>
    <dgm:pt modelId="{471C5822-B18E-4144-A411-C1CAB5C5C997}" type="pres">
      <dgm:prSet presAssocID="{A927C897-D000-4D05-B3EF-6ED417574BAD}" presName="bgRect" presStyleLbl="bgShp" presStyleIdx="2" presStyleCnt="5"/>
      <dgm:spPr/>
    </dgm:pt>
    <dgm:pt modelId="{F2737258-DF47-4B42-AC63-D7E30E5A4613}" type="pres">
      <dgm:prSet presAssocID="{A927C897-D000-4D05-B3EF-6ED417574BA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EF1522A0-2B54-415E-AF54-F413BB6942C8}" type="pres">
      <dgm:prSet presAssocID="{A927C897-D000-4D05-B3EF-6ED417574BAD}" presName="spaceRect" presStyleCnt="0"/>
      <dgm:spPr/>
    </dgm:pt>
    <dgm:pt modelId="{F855562D-13E3-4E61-8D8F-4827CA838455}" type="pres">
      <dgm:prSet presAssocID="{A927C897-D000-4D05-B3EF-6ED417574BAD}" presName="parTx" presStyleLbl="revTx" presStyleIdx="2" presStyleCnt="5">
        <dgm:presLayoutVars>
          <dgm:chMax val="0"/>
          <dgm:chPref val="0"/>
        </dgm:presLayoutVars>
      </dgm:prSet>
      <dgm:spPr/>
    </dgm:pt>
    <dgm:pt modelId="{D591618F-CD22-42F5-A74B-A0200D5F1882}" type="pres">
      <dgm:prSet presAssocID="{B6F022A7-1AEA-42A4-A6B1-FDBDCA512A88}" presName="sibTrans" presStyleCnt="0"/>
      <dgm:spPr/>
    </dgm:pt>
    <dgm:pt modelId="{5603838F-7FE7-4264-B362-B58F7785BE4B}" type="pres">
      <dgm:prSet presAssocID="{BF240BD7-54A1-4D2D-9B2C-403ED9ACF14A}" presName="compNode" presStyleCnt="0"/>
      <dgm:spPr/>
    </dgm:pt>
    <dgm:pt modelId="{F1D4C03E-07A9-4B9D-A47D-D1B27298C6C1}" type="pres">
      <dgm:prSet presAssocID="{BF240BD7-54A1-4D2D-9B2C-403ED9ACF14A}" presName="bgRect" presStyleLbl="bgShp" presStyleIdx="3" presStyleCnt="5"/>
      <dgm:spPr/>
    </dgm:pt>
    <dgm:pt modelId="{8F572CF4-DA2A-482F-8D5A-1002EC9836D4}" type="pres">
      <dgm:prSet presAssocID="{BF240BD7-54A1-4D2D-9B2C-403ED9ACF14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8F2D2926-8A38-4E99-BA42-7E5B27846C49}" type="pres">
      <dgm:prSet presAssocID="{BF240BD7-54A1-4D2D-9B2C-403ED9ACF14A}" presName="spaceRect" presStyleCnt="0"/>
      <dgm:spPr/>
    </dgm:pt>
    <dgm:pt modelId="{CBD96A62-184C-4236-ACE7-7C294EE517B9}" type="pres">
      <dgm:prSet presAssocID="{BF240BD7-54A1-4D2D-9B2C-403ED9ACF14A}" presName="parTx" presStyleLbl="revTx" presStyleIdx="3" presStyleCnt="5">
        <dgm:presLayoutVars>
          <dgm:chMax val="0"/>
          <dgm:chPref val="0"/>
        </dgm:presLayoutVars>
      </dgm:prSet>
      <dgm:spPr/>
    </dgm:pt>
    <dgm:pt modelId="{2E9363AA-3FE1-43AA-94BE-D2E360A79478}" type="pres">
      <dgm:prSet presAssocID="{C406E7E6-D22C-41A3-900A-BD070457B397}" presName="sibTrans" presStyleCnt="0"/>
      <dgm:spPr/>
    </dgm:pt>
    <dgm:pt modelId="{39E0F5A2-3434-4316-BE2A-045E4581C9A1}" type="pres">
      <dgm:prSet presAssocID="{DDDF9DEA-AC41-45E2-A632-24EA9F672BC1}" presName="compNode" presStyleCnt="0"/>
      <dgm:spPr/>
    </dgm:pt>
    <dgm:pt modelId="{3835DFF7-7C0B-4EA5-B733-701BF1A1F231}" type="pres">
      <dgm:prSet presAssocID="{DDDF9DEA-AC41-45E2-A632-24EA9F672BC1}" presName="bgRect" presStyleLbl="bgShp" presStyleIdx="4" presStyleCnt="5"/>
      <dgm:spPr/>
    </dgm:pt>
    <dgm:pt modelId="{F0DDE6D8-AB80-4585-8012-091EAF80DF57}" type="pres">
      <dgm:prSet presAssocID="{DDDF9DEA-AC41-45E2-A632-24EA9F672BC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4E44A464-D9B7-435E-BC78-56E9FAA9D128}" type="pres">
      <dgm:prSet presAssocID="{DDDF9DEA-AC41-45E2-A632-24EA9F672BC1}" presName="spaceRect" presStyleCnt="0"/>
      <dgm:spPr/>
    </dgm:pt>
    <dgm:pt modelId="{8AE19D2A-E309-4033-9B02-B7BF04C0E1F8}" type="pres">
      <dgm:prSet presAssocID="{DDDF9DEA-AC41-45E2-A632-24EA9F672BC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AE7CB0E-30C3-4893-A89D-7337C33C17B4}" srcId="{F58C5B25-C277-4655-A4E8-F445DB5D5C7D}" destId="{AB92F87D-C690-4A6D-A2E9-FD4E8AA87E3E}" srcOrd="0" destOrd="0" parTransId="{5F116C0B-CF72-431F-914B-136A9262EC42}" sibTransId="{637D24B9-0BB5-4956-BA85-013238F28ECE}"/>
    <dgm:cxn modelId="{E408F30F-8817-40BF-BE4A-0B2B3B6A26C8}" type="presOf" srcId="{BF240BD7-54A1-4D2D-9B2C-403ED9ACF14A}" destId="{CBD96A62-184C-4236-ACE7-7C294EE517B9}" srcOrd="0" destOrd="0" presId="urn:microsoft.com/office/officeart/2018/2/layout/IconVerticalSolidList"/>
    <dgm:cxn modelId="{C4A32C33-E5FD-4DC7-BF6A-51FF1B658FF1}" srcId="{F58C5B25-C277-4655-A4E8-F445DB5D5C7D}" destId="{DDDF9DEA-AC41-45E2-A632-24EA9F672BC1}" srcOrd="4" destOrd="0" parTransId="{D53D2DF6-C2AC-420A-8632-E9D06ABA58C5}" sibTransId="{2BC989D0-1B36-4BDE-96AE-23DDCA759895}"/>
    <dgm:cxn modelId="{8335F455-60B5-416E-8F46-58CAB718A92D}" srcId="{F58C5B25-C277-4655-A4E8-F445DB5D5C7D}" destId="{A927C897-D000-4D05-B3EF-6ED417574BAD}" srcOrd="2" destOrd="0" parTransId="{D9459C46-F0E7-49B4-B825-09701D62F4D8}" sibTransId="{B6F022A7-1AEA-42A4-A6B1-FDBDCA512A88}"/>
    <dgm:cxn modelId="{94D95A96-51DD-46C3-88AC-1D58B274F6F5}" type="presOf" srcId="{AB92F87D-C690-4A6D-A2E9-FD4E8AA87E3E}" destId="{70787B14-16FF-46D2-9C37-0E4E0F011734}" srcOrd="0" destOrd="0" presId="urn:microsoft.com/office/officeart/2018/2/layout/IconVerticalSolidList"/>
    <dgm:cxn modelId="{DA0F52A6-6EAD-4E02-BEEA-16874C55BE56}" type="presOf" srcId="{A927C897-D000-4D05-B3EF-6ED417574BAD}" destId="{F855562D-13E3-4E61-8D8F-4827CA838455}" srcOrd="0" destOrd="0" presId="urn:microsoft.com/office/officeart/2018/2/layout/IconVerticalSolidList"/>
    <dgm:cxn modelId="{A858DAB5-1F1F-4551-8714-E5815B34EE37}" srcId="{F58C5B25-C277-4655-A4E8-F445DB5D5C7D}" destId="{BF240BD7-54A1-4D2D-9B2C-403ED9ACF14A}" srcOrd="3" destOrd="0" parTransId="{FA622CC2-A81C-40D2-9B5B-51384680E2BF}" sibTransId="{C406E7E6-D22C-41A3-900A-BD070457B397}"/>
    <dgm:cxn modelId="{835183BA-FC18-4C5B-A017-00A1D38AEC6A}" srcId="{F58C5B25-C277-4655-A4E8-F445DB5D5C7D}" destId="{B88CD5D1-091C-4E1C-8E69-F2C5BE1355E0}" srcOrd="1" destOrd="0" parTransId="{F1B27BF9-9686-46BD-9D48-E50845C790B6}" sibTransId="{AC33505F-6D3B-4B3C-B2DF-AFEACF29DB8B}"/>
    <dgm:cxn modelId="{785D44BF-B499-4405-9AF0-80886CB70027}" type="presOf" srcId="{B88CD5D1-091C-4E1C-8E69-F2C5BE1355E0}" destId="{82B0858A-2F0D-4B0C-AA94-ACCE8BD998BC}" srcOrd="0" destOrd="0" presId="urn:microsoft.com/office/officeart/2018/2/layout/IconVerticalSolidList"/>
    <dgm:cxn modelId="{250B88D2-0DC0-4FEF-9E75-FCE50086C9E3}" type="presOf" srcId="{DDDF9DEA-AC41-45E2-A632-24EA9F672BC1}" destId="{8AE19D2A-E309-4033-9B02-B7BF04C0E1F8}" srcOrd="0" destOrd="0" presId="urn:microsoft.com/office/officeart/2018/2/layout/IconVerticalSolidList"/>
    <dgm:cxn modelId="{49E847FC-0C76-4E92-A8B8-EDD6D23A5FB7}" type="presOf" srcId="{F58C5B25-C277-4655-A4E8-F445DB5D5C7D}" destId="{D984AC48-AD39-4AF9-A5ED-4511946626E8}" srcOrd="0" destOrd="0" presId="urn:microsoft.com/office/officeart/2018/2/layout/IconVerticalSolidList"/>
    <dgm:cxn modelId="{8361BF0E-9C65-4307-AC05-BC3590550374}" type="presParOf" srcId="{D984AC48-AD39-4AF9-A5ED-4511946626E8}" destId="{C81F2DE7-48B3-4C56-9143-FD4A318F9229}" srcOrd="0" destOrd="0" presId="urn:microsoft.com/office/officeart/2018/2/layout/IconVerticalSolidList"/>
    <dgm:cxn modelId="{52F182DF-9405-4375-ABBB-B7A0C66CF185}" type="presParOf" srcId="{C81F2DE7-48B3-4C56-9143-FD4A318F9229}" destId="{24C5E852-EE07-4B15-8784-A02B93B31464}" srcOrd="0" destOrd="0" presId="urn:microsoft.com/office/officeart/2018/2/layout/IconVerticalSolidList"/>
    <dgm:cxn modelId="{3BA9456D-2D9D-43B4-9703-DF7EC5DC4376}" type="presParOf" srcId="{C81F2DE7-48B3-4C56-9143-FD4A318F9229}" destId="{80426769-5897-4349-89F6-21CE025E7E79}" srcOrd="1" destOrd="0" presId="urn:microsoft.com/office/officeart/2018/2/layout/IconVerticalSolidList"/>
    <dgm:cxn modelId="{7FA3A0D3-2750-4C8B-A648-F3051F3C93DF}" type="presParOf" srcId="{C81F2DE7-48B3-4C56-9143-FD4A318F9229}" destId="{851977CD-A932-4D91-8528-CD9526997C71}" srcOrd="2" destOrd="0" presId="urn:microsoft.com/office/officeart/2018/2/layout/IconVerticalSolidList"/>
    <dgm:cxn modelId="{566F6AAE-F930-43D7-ADC1-4277228ABA2B}" type="presParOf" srcId="{C81F2DE7-48B3-4C56-9143-FD4A318F9229}" destId="{70787B14-16FF-46D2-9C37-0E4E0F011734}" srcOrd="3" destOrd="0" presId="urn:microsoft.com/office/officeart/2018/2/layout/IconVerticalSolidList"/>
    <dgm:cxn modelId="{DD431D84-F012-4D8F-BF37-4556E442F827}" type="presParOf" srcId="{D984AC48-AD39-4AF9-A5ED-4511946626E8}" destId="{E35B75DE-F860-46F4-8E45-EE9D3C66F271}" srcOrd="1" destOrd="0" presId="urn:microsoft.com/office/officeart/2018/2/layout/IconVerticalSolidList"/>
    <dgm:cxn modelId="{1C9068AD-A598-473D-8A9C-EED5732D103C}" type="presParOf" srcId="{D984AC48-AD39-4AF9-A5ED-4511946626E8}" destId="{A18C8B58-9A1B-4AF1-AC3A-ADBCED427DA9}" srcOrd="2" destOrd="0" presId="urn:microsoft.com/office/officeart/2018/2/layout/IconVerticalSolidList"/>
    <dgm:cxn modelId="{62A964FF-A727-4644-92B1-1F23F35AE0F4}" type="presParOf" srcId="{A18C8B58-9A1B-4AF1-AC3A-ADBCED427DA9}" destId="{FECA9156-A465-4778-9B1C-1B1799FBB88D}" srcOrd="0" destOrd="0" presId="urn:microsoft.com/office/officeart/2018/2/layout/IconVerticalSolidList"/>
    <dgm:cxn modelId="{E341A15B-1728-4010-94C4-075C9947670E}" type="presParOf" srcId="{A18C8B58-9A1B-4AF1-AC3A-ADBCED427DA9}" destId="{4096C4C7-EB1B-4215-B536-7850D1BEDFD8}" srcOrd="1" destOrd="0" presId="urn:microsoft.com/office/officeart/2018/2/layout/IconVerticalSolidList"/>
    <dgm:cxn modelId="{097D4855-F6EB-40A9-983D-F5102B8CA5AC}" type="presParOf" srcId="{A18C8B58-9A1B-4AF1-AC3A-ADBCED427DA9}" destId="{4A896F4B-FFA2-4757-A3A4-7E3511AA9A84}" srcOrd="2" destOrd="0" presId="urn:microsoft.com/office/officeart/2018/2/layout/IconVerticalSolidList"/>
    <dgm:cxn modelId="{198458A8-9247-40DA-BE16-09A38DEF18B7}" type="presParOf" srcId="{A18C8B58-9A1B-4AF1-AC3A-ADBCED427DA9}" destId="{82B0858A-2F0D-4B0C-AA94-ACCE8BD998BC}" srcOrd="3" destOrd="0" presId="urn:microsoft.com/office/officeart/2018/2/layout/IconVerticalSolidList"/>
    <dgm:cxn modelId="{6C82D9C5-A614-4B18-B8B6-EA7204BE2B69}" type="presParOf" srcId="{D984AC48-AD39-4AF9-A5ED-4511946626E8}" destId="{04046E99-7BD4-41E0-BCD8-748F1B3B441D}" srcOrd="3" destOrd="0" presId="urn:microsoft.com/office/officeart/2018/2/layout/IconVerticalSolidList"/>
    <dgm:cxn modelId="{3694C27A-5FBE-4363-84BD-2C9B330020F5}" type="presParOf" srcId="{D984AC48-AD39-4AF9-A5ED-4511946626E8}" destId="{5B803825-6E79-4613-9D15-15538C139A58}" srcOrd="4" destOrd="0" presId="urn:microsoft.com/office/officeart/2018/2/layout/IconVerticalSolidList"/>
    <dgm:cxn modelId="{D65275B3-BAF1-47CF-B127-7DD9600D013A}" type="presParOf" srcId="{5B803825-6E79-4613-9D15-15538C139A58}" destId="{471C5822-B18E-4144-A411-C1CAB5C5C997}" srcOrd="0" destOrd="0" presId="urn:microsoft.com/office/officeart/2018/2/layout/IconVerticalSolidList"/>
    <dgm:cxn modelId="{C7F91F3F-1F08-4293-921D-A58B6994C73F}" type="presParOf" srcId="{5B803825-6E79-4613-9D15-15538C139A58}" destId="{F2737258-DF47-4B42-AC63-D7E30E5A4613}" srcOrd="1" destOrd="0" presId="urn:microsoft.com/office/officeart/2018/2/layout/IconVerticalSolidList"/>
    <dgm:cxn modelId="{3595B1D0-09CE-4D71-90E3-FD3B20FA78B8}" type="presParOf" srcId="{5B803825-6E79-4613-9D15-15538C139A58}" destId="{EF1522A0-2B54-415E-AF54-F413BB6942C8}" srcOrd="2" destOrd="0" presId="urn:microsoft.com/office/officeart/2018/2/layout/IconVerticalSolidList"/>
    <dgm:cxn modelId="{DB1F4207-4C37-4089-8AD6-CECB75B98AD0}" type="presParOf" srcId="{5B803825-6E79-4613-9D15-15538C139A58}" destId="{F855562D-13E3-4E61-8D8F-4827CA838455}" srcOrd="3" destOrd="0" presId="urn:microsoft.com/office/officeart/2018/2/layout/IconVerticalSolidList"/>
    <dgm:cxn modelId="{FE3B2137-10CF-49D4-9CA0-959CA364D1A4}" type="presParOf" srcId="{D984AC48-AD39-4AF9-A5ED-4511946626E8}" destId="{D591618F-CD22-42F5-A74B-A0200D5F1882}" srcOrd="5" destOrd="0" presId="urn:microsoft.com/office/officeart/2018/2/layout/IconVerticalSolidList"/>
    <dgm:cxn modelId="{AA866049-2022-4C67-97C4-6300E118BDB8}" type="presParOf" srcId="{D984AC48-AD39-4AF9-A5ED-4511946626E8}" destId="{5603838F-7FE7-4264-B362-B58F7785BE4B}" srcOrd="6" destOrd="0" presId="urn:microsoft.com/office/officeart/2018/2/layout/IconVerticalSolidList"/>
    <dgm:cxn modelId="{DFD77E3E-A168-4CA4-B94A-8DC63C64DF3D}" type="presParOf" srcId="{5603838F-7FE7-4264-B362-B58F7785BE4B}" destId="{F1D4C03E-07A9-4B9D-A47D-D1B27298C6C1}" srcOrd="0" destOrd="0" presId="urn:microsoft.com/office/officeart/2018/2/layout/IconVerticalSolidList"/>
    <dgm:cxn modelId="{DB644D2D-9F4B-48CF-881E-86B6237A8A51}" type="presParOf" srcId="{5603838F-7FE7-4264-B362-B58F7785BE4B}" destId="{8F572CF4-DA2A-482F-8D5A-1002EC9836D4}" srcOrd="1" destOrd="0" presId="urn:microsoft.com/office/officeart/2018/2/layout/IconVerticalSolidList"/>
    <dgm:cxn modelId="{62E52DD1-CB3E-4E22-9A51-C9D2005EFB7E}" type="presParOf" srcId="{5603838F-7FE7-4264-B362-B58F7785BE4B}" destId="{8F2D2926-8A38-4E99-BA42-7E5B27846C49}" srcOrd="2" destOrd="0" presId="urn:microsoft.com/office/officeart/2018/2/layout/IconVerticalSolidList"/>
    <dgm:cxn modelId="{97FB0298-61E5-4AD0-AFFA-0BD89B1AF017}" type="presParOf" srcId="{5603838F-7FE7-4264-B362-B58F7785BE4B}" destId="{CBD96A62-184C-4236-ACE7-7C294EE517B9}" srcOrd="3" destOrd="0" presId="urn:microsoft.com/office/officeart/2018/2/layout/IconVerticalSolidList"/>
    <dgm:cxn modelId="{3B52F707-869A-44DA-8F5E-5EC34075496A}" type="presParOf" srcId="{D984AC48-AD39-4AF9-A5ED-4511946626E8}" destId="{2E9363AA-3FE1-43AA-94BE-D2E360A79478}" srcOrd="7" destOrd="0" presId="urn:microsoft.com/office/officeart/2018/2/layout/IconVerticalSolidList"/>
    <dgm:cxn modelId="{A3B0B710-B65C-4F77-BF35-D87D3F428EB5}" type="presParOf" srcId="{D984AC48-AD39-4AF9-A5ED-4511946626E8}" destId="{39E0F5A2-3434-4316-BE2A-045E4581C9A1}" srcOrd="8" destOrd="0" presId="urn:microsoft.com/office/officeart/2018/2/layout/IconVerticalSolidList"/>
    <dgm:cxn modelId="{DE6DC674-49DB-4D5C-AAE3-AA345C243957}" type="presParOf" srcId="{39E0F5A2-3434-4316-BE2A-045E4581C9A1}" destId="{3835DFF7-7C0B-4EA5-B733-701BF1A1F231}" srcOrd="0" destOrd="0" presId="urn:microsoft.com/office/officeart/2018/2/layout/IconVerticalSolidList"/>
    <dgm:cxn modelId="{3DDEE952-7157-4FE6-A380-F231983FFBFD}" type="presParOf" srcId="{39E0F5A2-3434-4316-BE2A-045E4581C9A1}" destId="{F0DDE6D8-AB80-4585-8012-091EAF80DF57}" srcOrd="1" destOrd="0" presId="urn:microsoft.com/office/officeart/2018/2/layout/IconVerticalSolidList"/>
    <dgm:cxn modelId="{592D149A-AA5E-4F40-9887-4F4B681DCAA6}" type="presParOf" srcId="{39E0F5A2-3434-4316-BE2A-045E4581C9A1}" destId="{4E44A464-D9B7-435E-BC78-56E9FAA9D128}" srcOrd="2" destOrd="0" presId="urn:microsoft.com/office/officeart/2018/2/layout/IconVerticalSolidList"/>
    <dgm:cxn modelId="{4C1FB000-F160-44EC-8460-A6D275BE3425}" type="presParOf" srcId="{39E0F5A2-3434-4316-BE2A-045E4581C9A1}" destId="{8AE19D2A-E309-4033-9B02-B7BF04C0E1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2FE767-EC5C-43E1-9C31-C1A85D03D91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580DD01-97A2-472C-B7B2-B031DD081F40}">
      <dgm:prSet/>
      <dgm:spPr/>
      <dgm:t>
        <a:bodyPr/>
        <a:lstStyle/>
        <a:p>
          <a:r>
            <a:rPr lang="en-US" b="1"/>
            <a:t>Person Specification (PS)</a:t>
          </a:r>
          <a:endParaRPr lang="en-US"/>
        </a:p>
      </dgm:t>
    </dgm:pt>
    <dgm:pt modelId="{04C67ABF-BFFF-4B95-B2B9-EF1B66FF9FDE}" type="parTrans" cxnId="{252C610A-A572-4D00-8E3F-3606EB7DDF90}">
      <dgm:prSet/>
      <dgm:spPr/>
      <dgm:t>
        <a:bodyPr/>
        <a:lstStyle/>
        <a:p>
          <a:endParaRPr lang="en-US"/>
        </a:p>
      </dgm:t>
    </dgm:pt>
    <dgm:pt modelId="{252F00AC-4FC3-47A2-BEA1-A2F7012A359C}" type="sibTrans" cxnId="{252C610A-A572-4D00-8E3F-3606EB7DDF90}">
      <dgm:prSet/>
      <dgm:spPr/>
      <dgm:t>
        <a:bodyPr/>
        <a:lstStyle/>
        <a:p>
          <a:endParaRPr lang="en-US"/>
        </a:p>
      </dgm:t>
    </dgm:pt>
    <dgm:pt modelId="{7A240520-45DC-4C68-A198-276213E161D2}">
      <dgm:prSet/>
      <dgm:spPr/>
      <dgm:t>
        <a:bodyPr/>
        <a:lstStyle/>
        <a:p>
          <a:r>
            <a:rPr lang="en-US" b="1"/>
            <a:t>Essential Qualifications:</a:t>
          </a:r>
          <a:r>
            <a:rPr lang="en-US"/>
            <a:t> Valid HGV Class 2 License, CPC Card, and Digital Tachograph Card.</a:t>
          </a:r>
        </a:p>
      </dgm:t>
    </dgm:pt>
    <dgm:pt modelId="{2F3DA77C-06CB-4F44-ACDD-654287BB5243}" type="parTrans" cxnId="{E4A46E53-CAC2-45D7-97A2-900572FAD0D7}">
      <dgm:prSet/>
      <dgm:spPr/>
      <dgm:t>
        <a:bodyPr/>
        <a:lstStyle/>
        <a:p>
          <a:endParaRPr lang="en-US"/>
        </a:p>
      </dgm:t>
    </dgm:pt>
    <dgm:pt modelId="{C9870265-A512-4D1D-AF3D-198893D3BEF9}" type="sibTrans" cxnId="{E4A46E53-CAC2-45D7-97A2-900572FAD0D7}">
      <dgm:prSet/>
      <dgm:spPr/>
      <dgm:t>
        <a:bodyPr/>
        <a:lstStyle/>
        <a:p>
          <a:endParaRPr lang="en-US"/>
        </a:p>
      </dgm:t>
    </dgm:pt>
    <dgm:pt modelId="{59F68E0F-FD6D-4BD9-86F1-BC9AD6FC67CC}">
      <dgm:prSet/>
      <dgm:spPr/>
      <dgm:t>
        <a:bodyPr/>
        <a:lstStyle/>
        <a:p>
          <a:r>
            <a:rPr lang="en-US" b="1"/>
            <a:t>Critical Experience:</a:t>
          </a:r>
          <a:r>
            <a:rPr lang="en-US"/>
            <a:t> Proven history of operating grab lorries (clamshell buckets).</a:t>
          </a:r>
        </a:p>
      </dgm:t>
    </dgm:pt>
    <dgm:pt modelId="{F42F4CA5-3891-479B-924F-B3199661A5A2}" type="parTrans" cxnId="{19773D45-ED27-4E06-9099-6ACEEEF70822}">
      <dgm:prSet/>
      <dgm:spPr/>
      <dgm:t>
        <a:bodyPr/>
        <a:lstStyle/>
        <a:p>
          <a:endParaRPr lang="en-US"/>
        </a:p>
      </dgm:t>
    </dgm:pt>
    <dgm:pt modelId="{84BEDE92-8BB3-4BCB-9E1F-EC5B8CF140B0}" type="sibTrans" cxnId="{19773D45-ED27-4E06-9099-6ACEEEF70822}">
      <dgm:prSet/>
      <dgm:spPr/>
      <dgm:t>
        <a:bodyPr/>
        <a:lstStyle/>
        <a:p>
          <a:endParaRPr lang="en-US"/>
        </a:p>
      </dgm:t>
    </dgm:pt>
    <dgm:pt modelId="{902193CD-96BE-4159-A6A4-072B61607A59}">
      <dgm:prSet/>
      <dgm:spPr/>
      <dgm:t>
        <a:bodyPr/>
        <a:lstStyle/>
        <a:p>
          <a:r>
            <a:rPr lang="en-US" b="1"/>
            <a:t>Behavioural Traits:</a:t>
          </a:r>
          <a:r>
            <a:rPr lang="en-US"/>
            <a:t> Integrity, punctuality, and alignment with Smiths’ family-unit values.</a:t>
          </a:r>
        </a:p>
      </dgm:t>
    </dgm:pt>
    <dgm:pt modelId="{F810CC26-4F54-4C58-9F14-1F707D3813FF}" type="parTrans" cxnId="{CE70D833-7137-4959-ACEF-8C37DA3DCB70}">
      <dgm:prSet/>
      <dgm:spPr/>
      <dgm:t>
        <a:bodyPr/>
        <a:lstStyle/>
        <a:p>
          <a:endParaRPr lang="en-US"/>
        </a:p>
      </dgm:t>
    </dgm:pt>
    <dgm:pt modelId="{561AC7BE-0D91-4BF7-B907-F86E5C6785B2}" type="sibTrans" cxnId="{CE70D833-7137-4959-ACEF-8C37DA3DCB70}">
      <dgm:prSet/>
      <dgm:spPr/>
      <dgm:t>
        <a:bodyPr/>
        <a:lstStyle/>
        <a:p>
          <a:endParaRPr lang="en-US"/>
        </a:p>
      </dgm:t>
    </dgm:pt>
    <dgm:pt modelId="{FFF5D73E-DE4D-4353-B75F-7666D7B7D881}" type="pres">
      <dgm:prSet presAssocID="{322FE767-EC5C-43E1-9C31-C1A85D03D91F}" presName="root" presStyleCnt="0">
        <dgm:presLayoutVars>
          <dgm:dir/>
          <dgm:resizeHandles val="exact"/>
        </dgm:presLayoutVars>
      </dgm:prSet>
      <dgm:spPr/>
    </dgm:pt>
    <dgm:pt modelId="{93E7FFDC-FB51-4E65-A2F0-25CC03BF4FCE}" type="pres">
      <dgm:prSet presAssocID="{0580DD01-97A2-472C-B7B2-B031DD081F40}" presName="compNode" presStyleCnt="0"/>
      <dgm:spPr/>
    </dgm:pt>
    <dgm:pt modelId="{AC848903-3BAA-43A7-A6BC-4A2B7B4ABC7B}" type="pres">
      <dgm:prSet presAssocID="{0580DD01-97A2-472C-B7B2-B031DD081F40}" presName="bgRect" presStyleLbl="bgShp" presStyleIdx="0" presStyleCnt="4"/>
      <dgm:spPr/>
    </dgm:pt>
    <dgm:pt modelId="{5837073F-1D35-4F6A-9C56-4E29A75BC73D}" type="pres">
      <dgm:prSet presAssocID="{0580DD01-97A2-472C-B7B2-B031DD081F4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301575E-1AD9-444E-B437-C6D57162BEEF}" type="pres">
      <dgm:prSet presAssocID="{0580DD01-97A2-472C-B7B2-B031DD081F40}" presName="spaceRect" presStyleCnt="0"/>
      <dgm:spPr/>
    </dgm:pt>
    <dgm:pt modelId="{20EBD873-8A80-41E2-8BFB-4FB710C3A86F}" type="pres">
      <dgm:prSet presAssocID="{0580DD01-97A2-472C-B7B2-B031DD081F40}" presName="parTx" presStyleLbl="revTx" presStyleIdx="0" presStyleCnt="4">
        <dgm:presLayoutVars>
          <dgm:chMax val="0"/>
          <dgm:chPref val="0"/>
        </dgm:presLayoutVars>
      </dgm:prSet>
      <dgm:spPr/>
    </dgm:pt>
    <dgm:pt modelId="{2A653D06-3024-4352-B466-97B526C822EF}" type="pres">
      <dgm:prSet presAssocID="{252F00AC-4FC3-47A2-BEA1-A2F7012A359C}" presName="sibTrans" presStyleCnt="0"/>
      <dgm:spPr/>
    </dgm:pt>
    <dgm:pt modelId="{6B3CF724-12ED-4142-AFFB-DBFBA18B8D53}" type="pres">
      <dgm:prSet presAssocID="{7A240520-45DC-4C68-A198-276213E161D2}" presName="compNode" presStyleCnt="0"/>
      <dgm:spPr/>
    </dgm:pt>
    <dgm:pt modelId="{F0ED7F3C-D0BF-4C2E-A722-869F29DB92F7}" type="pres">
      <dgm:prSet presAssocID="{7A240520-45DC-4C68-A198-276213E161D2}" presName="bgRect" presStyleLbl="bgShp" presStyleIdx="1" presStyleCnt="4"/>
      <dgm:spPr/>
    </dgm:pt>
    <dgm:pt modelId="{54D4F216-A248-4152-980E-08EEA653D0CB}" type="pres">
      <dgm:prSet presAssocID="{7A240520-45DC-4C68-A198-276213E161D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2168F8AE-079D-476B-B982-CADE469A67B2}" type="pres">
      <dgm:prSet presAssocID="{7A240520-45DC-4C68-A198-276213E161D2}" presName="spaceRect" presStyleCnt="0"/>
      <dgm:spPr/>
    </dgm:pt>
    <dgm:pt modelId="{73BF31C7-F61F-4FDD-8079-373ECF0870DE}" type="pres">
      <dgm:prSet presAssocID="{7A240520-45DC-4C68-A198-276213E161D2}" presName="parTx" presStyleLbl="revTx" presStyleIdx="1" presStyleCnt="4">
        <dgm:presLayoutVars>
          <dgm:chMax val="0"/>
          <dgm:chPref val="0"/>
        </dgm:presLayoutVars>
      </dgm:prSet>
      <dgm:spPr/>
    </dgm:pt>
    <dgm:pt modelId="{EF97D74B-DA67-4579-A98F-98A0D51A95CE}" type="pres">
      <dgm:prSet presAssocID="{C9870265-A512-4D1D-AF3D-198893D3BEF9}" presName="sibTrans" presStyleCnt="0"/>
      <dgm:spPr/>
    </dgm:pt>
    <dgm:pt modelId="{E1F2D930-8249-42D6-B9AA-CCC7AF0BE2BE}" type="pres">
      <dgm:prSet presAssocID="{59F68E0F-FD6D-4BD9-86F1-BC9AD6FC67CC}" presName="compNode" presStyleCnt="0"/>
      <dgm:spPr/>
    </dgm:pt>
    <dgm:pt modelId="{46E6B8BA-37F7-43D8-A443-9B9AC2667919}" type="pres">
      <dgm:prSet presAssocID="{59F68E0F-FD6D-4BD9-86F1-BC9AD6FC67CC}" presName="bgRect" presStyleLbl="bgShp" presStyleIdx="2" presStyleCnt="4"/>
      <dgm:spPr/>
    </dgm:pt>
    <dgm:pt modelId="{B6DCD0D3-121F-4B1F-812D-51D8EEC43672}" type="pres">
      <dgm:prSet presAssocID="{59F68E0F-FD6D-4BD9-86F1-BC9AD6FC67C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F4CF4740-EB33-40FE-9A18-D46DD85C2E1F}" type="pres">
      <dgm:prSet presAssocID="{59F68E0F-FD6D-4BD9-86F1-BC9AD6FC67CC}" presName="spaceRect" presStyleCnt="0"/>
      <dgm:spPr/>
    </dgm:pt>
    <dgm:pt modelId="{E99782DE-429B-468A-A096-4A2057F558DE}" type="pres">
      <dgm:prSet presAssocID="{59F68E0F-FD6D-4BD9-86F1-BC9AD6FC67CC}" presName="parTx" presStyleLbl="revTx" presStyleIdx="2" presStyleCnt="4">
        <dgm:presLayoutVars>
          <dgm:chMax val="0"/>
          <dgm:chPref val="0"/>
        </dgm:presLayoutVars>
      </dgm:prSet>
      <dgm:spPr/>
    </dgm:pt>
    <dgm:pt modelId="{BFA7C080-A75E-43BE-91F3-DFE1DE8F3D37}" type="pres">
      <dgm:prSet presAssocID="{84BEDE92-8BB3-4BCB-9E1F-EC5B8CF140B0}" presName="sibTrans" presStyleCnt="0"/>
      <dgm:spPr/>
    </dgm:pt>
    <dgm:pt modelId="{4B59DE16-D415-4B68-8161-8B10E00D1FC5}" type="pres">
      <dgm:prSet presAssocID="{902193CD-96BE-4159-A6A4-072B61607A59}" presName="compNode" presStyleCnt="0"/>
      <dgm:spPr/>
    </dgm:pt>
    <dgm:pt modelId="{04BF2263-7A0F-428B-AE6A-050A2F61FD6B}" type="pres">
      <dgm:prSet presAssocID="{902193CD-96BE-4159-A6A4-072B61607A59}" presName="bgRect" presStyleLbl="bgShp" presStyleIdx="3" presStyleCnt="4"/>
      <dgm:spPr/>
    </dgm:pt>
    <dgm:pt modelId="{DFE9F4D3-597A-427B-9CFB-C67FBAA604B9}" type="pres">
      <dgm:prSet presAssocID="{902193CD-96BE-4159-A6A4-072B61607A5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748490E-06EF-48F0-8FFE-A5D00D269DB2}" type="pres">
      <dgm:prSet presAssocID="{902193CD-96BE-4159-A6A4-072B61607A59}" presName="spaceRect" presStyleCnt="0"/>
      <dgm:spPr/>
    </dgm:pt>
    <dgm:pt modelId="{213FB238-857B-4A8C-ABBF-D7F36F0D0095}" type="pres">
      <dgm:prSet presAssocID="{902193CD-96BE-4159-A6A4-072B61607A5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4272704-FEC2-4730-8011-1F22182A422F}" type="presOf" srcId="{7A240520-45DC-4C68-A198-276213E161D2}" destId="{73BF31C7-F61F-4FDD-8079-373ECF0870DE}" srcOrd="0" destOrd="0" presId="urn:microsoft.com/office/officeart/2018/2/layout/IconVerticalSolidList"/>
    <dgm:cxn modelId="{252C610A-A572-4D00-8E3F-3606EB7DDF90}" srcId="{322FE767-EC5C-43E1-9C31-C1A85D03D91F}" destId="{0580DD01-97A2-472C-B7B2-B031DD081F40}" srcOrd="0" destOrd="0" parTransId="{04C67ABF-BFFF-4B95-B2B9-EF1B66FF9FDE}" sibTransId="{252F00AC-4FC3-47A2-BEA1-A2F7012A359C}"/>
    <dgm:cxn modelId="{117A4014-9AC0-46D3-B155-F57FAFE49498}" type="presOf" srcId="{0580DD01-97A2-472C-B7B2-B031DD081F40}" destId="{20EBD873-8A80-41E2-8BFB-4FB710C3A86F}" srcOrd="0" destOrd="0" presId="urn:microsoft.com/office/officeart/2018/2/layout/IconVerticalSolidList"/>
    <dgm:cxn modelId="{CE70D833-7137-4959-ACEF-8C37DA3DCB70}" srcId="{322FE767-EC5C-43E1-9C31-C1A85D03D91F}" destId="{902193CD-96BE-4159-A6A4-072B61607A59}" srcOrd="3" destOrd="0" parTransId="{F810CC26-4F54-4C58-9F14-1F707D3813FF}" sibTransId="{561AC7BE-0D91-4BF7-B907-F86E5C6785B2}"/>
    <dgm:cxn modelId="{19773D45-ED27-4E06-9099-6ACEEEF70822}" srcId="{322FE767-EC5C-43E1-9C31-C1A85D03D91F}" destId="{59F68E0F-FD6D-4BD9-86F1-BC9AD6FC67CC}" srcOrd="2" destOrd="0" parTransId="{F42F4CA5-3891-479B-924F-B3199661A5A2}" sibTransId="{84BEDE92-8BB3-4BCB-9E1F-EC5B8CF140B0}"/>
    <dgm:cxn modelId="{51319346-1229-4BCD-AE2A-AB4F0037128B}" type="presOf" srcId="{902193CD-96BE-4159-A6A4-072B61607A59}" destId="{213FB238-857B-4A8C-ABBF-D7F36F0D0095}" srcOrd="0" destOrd="0" presId="urn:microsoft.com/office/officeart/2018/2/layout/IconVerticalSolidList"/>
    <dgm:cxn modelId="{E4A46E53-CAC2-45D7-97A2-900572FAD0D7}" srcId="{322FE767-EC5C-43E1-9C31-C1A85D03D91F}" destId="{7A240520-45DC-4C68-A198-276213E161D2}" srcOrd="1" destOrd="0" parTransId="{2F3DA77C-06CB-4F44-ACDD-654287BB5243}" sibTransId="{C9870265-A512-4D1D-AF3D-198893D3BEF9}"/>
    <dgm:cxn modelId="{2E33F258-76AF-4C23-A4B4-83B15CEB6411}" type="presOf" srcId="{59F68E0F-FD6D-4BD9-86F1-BC9AD6FC67CC}" destId="{E99782DE-429B-468A-A096-4A2057F558DE}" srcOrd="0" destOrd="0" presId="urn:microsoft.com/office/officeart/2018/2/layout/IconVerticalSolidList"/>
    <dgm:cxn modelId="{6E5C72F4-B12D-4D72-8DBC-76745912FA86}" type="presOf" srcId="{322FE767-EC5C-43E1-9C31-C1A85D03D91F}" destId="{FFF5D73E-DE4D-4353-B75F-7666D7B7D881}" srcOrd="0" destOrd="0" presId="urn:microsoft.com/office/officeart/2018/2/layout/IconVerticalSolidList"/>
    <dgm:cxn modelId="{C98DBC06-0211-4738-B3A7-A6B672C7CF89}" type="presParOf" srcId="{FFF5D73E-DE4D-4353-B75F-7666D7B7D881}" destId="{93E7FFDC-FB51-4E65-A2F0-25CC03BF4FCE}" srcOrd="0" destOrd="0" presId="urn:microsoft.com/office/officeart/2018/2/layout/IconVerticalSolidList"/>
    <dgm:cxn modelId="{8B345803-5756-49C8-96AF-4B79909EA9FD}" type="presParOf" srcId="{93E7FFDC-FB51-4E65-A2F0-25CC03BF4FCE}" destId="{AC848903-3BAA-43A7-A6BC-4A2B7B4ABC7B}" srcOrd="0" destOrd="0" presId="urn:microsoft.com/office/officeart/2018/2/layout/IconVerticalSolidList"/>
    <dgm:cxn modelId="{2CDAA529-1181-4EB7-8468-3852DF630011}" type="presParOf" srcId="{93E7FFDC-FB51-4E65-A2F0-25CC03BF4FCE}" destId="{5837073F-1D35-4F6A-9C56-4E29A75BC73D}" srcOrd="1" destOrd="0" presId="urn:microsoft.com/office/officeart/2018/2/layout/IconVerticalSolidList"/>
    <dgm:cxn modelId="{0D114DE6-062D-4438-8ADA-99ABFE8C87D8}" type="presParOf" srcId="{93E7FFDC-FB51-4E65-A2F0-25CC03BF4FCE}" destId="{8301575E-1AD9-444E-B437-C6D57162BEEF}" srcOrd="2" destOrd="0" presId="urn:microsoft.com/office/officeart/2018/2/layout/IconVerticalSolidList"/>
    <dgm:cxn modelId="{F5F34C10-9066-46F6-AF3C-1758D85A0BD1}" type="presParOf" srcId="{93E7FFDC-FB51-4E65-A2F0-25CC03BF4FCE}" destId="{20EBD873-8A80-41E2-8BFB-4FB710C3A86F}" srcOrd="3" destOrd="0" presId="urn:microsoft.com/office/officeart/2018/2/layout/IconVerticalSolidList"/>
    <dgm:cxn modelId="{31CB6957-A460-4049-97A7-20DDB8FA261D}" type="presParOf" srcId="{FFF5D73E-DE4D-4353-B75F-7666D7B7D881}" destId="{2A653D06-3024-4352-B466-97B526C822EF}" srcOrd="1" destOrd="0" presId="urn:microsoft.com/office/officeart/2018/2/layout/IconVerticalSolidList"/>
    <dgm:cxn modelId="{CB8483A2-3819-4B51-9C6A-5DFF3849B111}" type="presParOf" srcId="{FFF5D73E-DE4D-4353-B75F-7666D7B7D881}" destId="{6B3CF724-12ED-4142-AFFB-DBFBA18B8D53}" srcOrd="2" destOrd="0" presId="urn:microsoft.com/office/officeart/2018/2/layout/IconVerticalSolidList"/>
    <dgm:cxn modelId="{C54BDFB3-3269-4E7E-94FD-63AE67E190B3}" type="presParOf" srcId="{6B3CF724-12ED-4142-AFFB-DBFBA18B8D53}" destId="{F0ED7F3C-D0BF-4C2E-A722-869F29DB92F7}" srcOrd="0" destOrd="0" presId="urn:microsoft.com/office/officeart/2018/2/layout/IconVerticalSolidList"/>
    <dgm:cxn modelId="{F9EC304F-9377-4D93-9D2F-773AC77D5A70}" type="presParOf" srcId="{6B3CF724-12ED-4142-AFFB-DBFBA18B8D53}" destId="{54D4F216-A248-4152-980E-08EEA653D0CB}" srcOrd="1" destOrd="0" presId="urn:microsoft.com/office/officeart/2018/2/layout/IconVerticalSolidList"/>
    <dgm:cxn modelId="{0B8D8C81-2CCD-4D51-A7DD-A1427F071A25}" type="presParOf" srcId="{6B3CF724-12ED-4142-AFFB-DBFBA18B8D53}" destId="{2168F8AE-079D-476B-B982-CADE469A67B2}" srcOrd="2" destOrd="0" presId="urn:microsoft.com/office/officeart/2018/2/layout/IconVerticalSolidList"/>
    <dgm:cxn modelId="{707B3375-EE4C-45F4-8C3B-A34C08C78DF6}" type="presParOf" srcId="{6B3CF724-12ED-4142-AFFB-DBFBA18B8D53}" destId="{73BF31C7-F61F-4FDD-8079-373ECF0870DE}" srcOrd="3" destOrd="0" presId="urn:microsoft.com/office/officeart/2018/2/layout/IconVerticalSolidList"/>
    <dgm:cxn modelId="{61B41CC2-5E6D-4B8F-AE09-1AC561103679}" type="presParOf" srcId="{FFF5D73E-DE4D-4353-B75F-7666D7B7D881}" destId="{EF97D74B-DA67-4579-A98F-98A0D51A95CE}" srcOrd="3" destOrd="0" presId="urn:microsoft.com/office/officeart/2018/2/layout/IconVerticalSolidList"/>
    <dgm:cxn modelId="{C7D0322C-729A-4E4C-87FB-B6F88287293F}" type="presParOf" srcId="{FFF5D73E-DE4D-4353-B75F-7666D7B7D881}" destId="{E1F2D930-8249-42D6-B9AA-CCC7AF0BE2BE}" srcOrd="4" destOrd="0" presId="urn:microsoft.com/office/officeart/2018/2/layout/IconVerticalSolidList"/>
    <dgm:cxn modelId="{DBD1B111-0AB6-4A34-B97F-085AA019A951}" type="presParOf" srcId="{E1F2D930-8249-42D6-B9AA-CCC7AF0BE2BE}" destId="{46E6B8BA-37F7-43D8-A443-9B9AC2667919}" srcOrd="0" destOrd="0" presId="urn:microsoft.com/office/officeart/2018/2/layout/IconVerticalSolidList"/>
    <dgm:cxn modelId="{3F4D22D2-FF60-4EDA-AED4-7F00AD165ADA}" type="presParOf" srcId="{E1F2D930-8249-42D6-B9AA-CCC7AF0BE2BE}" destId="{B6DCD0D3-121F-4B1F-812D-51D8EEC43672}" srcOrd="1" destOrd="0" presId="urn:microsoft.com/office/officeart/2018/2/layout/IconVerticalSolidList"/>
    <dgm:cxn modelId="{821FB3AF-1EA5-4E1F-9CF2-747C36E5B05E}" type="presParOf" srcId="{E1F2D930-8249-42D6-B9AA-CCC7AF0BE2BE}" destId="{F4CF4740-EB33-40FE-9A18-D46DD85C2E1F}" srcOrd="2" destOrd="0" presId="urn:microsoft.com/office/officeart/2018/2/layout/IconVerticalSolidList"/>
    <dgm:cxn modelId="{A95061C8-4089-49E1-ADCF-046D9DE9A853}" type="presParOf" srcId="{E1F2D930-8249-42D6-B9AA-CCC7AF0BE2BE}" destId="{E99782DE-429B-468A-A096-4A2057F558DE}" srcOrd="3" destOrd="0" presId="urn:microsoft.com/office/officeart/2018/2/layout/IconVerticalSolidList"/>
    <dgm:cxn modelId="{DA8EB3B4-E3EC-40D9-AC42-B164679C7D74}" type="presParOf" srcId="{FFF5D73E-DE4D-4353-B75F-7666D7B7D881}" destId="{BFA7C080-A75E-43BE-91F3-DFE1DE8F3D37}" srcOrd="5" destOrd="0" presId="urn:microsoft.com/office/officeart/2018/2/layout/IconVerticalSolidList"/>
    <dgm:cxn modelId="{7ADA7EE1-5D4B-4CBB-A27F-720ECFF46A3C}" type="presParOf" srcId="{FFF5D73E-DE4D-4353-B75F-7666D7B7D881}" destId="{4B59DE16-D415-4B68-8161-8B10E00D1FC5}" srcOrd="6" destOrd="0" presId="urn:microsoft.com/office/officeart/2018/2/layout/IconVerticalSolidList"/>
    <dgm:cxn modelId="{9F505394-1BC7-4AD4-A9E4-073E1636CC6F}" type="presParOf" srcId="{4B59DE16-D415-4B68-8161-8B10E00D1FC5}" destId="{04BF2263-7A0F-428B-AE6A-050A2F61FD6B}" srcOrd="0" destOrd="0" presId="urn:microsoft.com/office/officeart/2018/2/layout/IconVerticalSolidList"/>
    <dgm:cxn modelId="{5F30AC06-860A-475F-B334-FD8ADB6FD8F2}" type="presParOf" srcId="{4B59DE16-D415-4B68-8161-8B10E00D1FC5}" destId="{DFE9F4D3-597A-427B-9CFB-C67FBAA604B9}" srcOrd="1" destOrd="0" presId="urn:microsoft.com/office/officeart/2018/2/layout/IconVerticalSolidList"/>
    <dgm:cxn modelId="{3CAD7D4C-1676-4C9E-9C11-8A60F035FB16}" type="presParOf" srcId="{4B59DE16-D415-4B68-8161-8B10E00D1FC5}" destId="{A748490E-06EF-48F0-8FFE-A5D00D269DB2}" srcOrd="2" destOrd="0" presId="urn:microsoft.com/office/officeart/2018/2/layout/IconVerticalSolidList"/>
    <dgm:cxn modelId="{7E8B8AE4-2A8B-4C54-A3A6-54C90F404AD3}" type="presParOf" srcId="{4B59DE16-D415-4B68-8161-8B10E00D1FC5}" destId="{213FB238-857B-4A8C-ABBF-D7F36F0D009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69547F-65A5-4962-B385-C8057DEEFA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BEA5B53-F7B2-4370-8EE3-E1CFA01E291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Recruitment Process (Steps 1-3)</a:t>
          </a:r>
          <a:endParaRPr lang="en-US"/>
        </a:p>
      </dgm:t>
    </dgm:pt>
    <dgm:pt modelId="{5FCFF300-A9C5-4E49-BD09-9C4A4AEA3363}" type="parTrans" cxnId="{E8BB1F63-CCBD-42F3-AC75-6289DF3D1D2A}">
      <dgm:prSet/>
      <dgm:spPr/>
      <dgm:t>
        <a:bodyPr/>
        <a:lstStyle/>
        <a:p>
          <a:endParaRPr lang="en-US"/>
        </a:p>
      </dgm:t>
    </dgm:pt>
    <dgm:pt modelId="{5CB31660-2471-4AD3-8A39-B3F40AAD3659}" type="sibTrans" cxnId="{E8BB1F63-CCBD-42F3-AC75-6289DF3D1D2A}">
      <dgm:prSet/>
      <dgm:spPr/>
      <dgm:t>
        <a:bodyPr/>
        <a:lstStyle/>
        <a:p>
          <a:endParaRPr lang="en-US"/>
        </a:p>
      </dgm:t>
    </dgm:pt>
    <dgm:pt modelId="{BEB03F6B-B92B-4ABB-B1B4-37499CCBAF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Sourcing:</a:t>
          </a:r>
          <a:r>
            <a:rPr lang="en-US"/>
            <a:t> Targeted advertising on the official Smiths Website and specialist transport job boards.</a:t>
          </a:r>
        </a:p>
      </dgm:t>
    </dgm:pt>
    <dgm:pt modelId="{C9239143-869E-4E8C-8925-1F5D0348600D}" type="parTrans" cxnId="{773EAB71-DE43-45AF-A0F7-4250CFE8B99C}">
      <dgm:prSet/>
      <dgm:spPr/>
      <dgm:t>
        <a:bodyPr/>
        <a:lstStyle/>
        <a:p>
          <a:endParaRPr lang="en-US"/>
        </a:p>
      </dgm:t>
    </dgm:pt>
    <dgm:pt modelId="{BEED2FAF-886B-4658-BF45-598EB866B62D}" type="sibTrans" cxnId="{773EAB71-DE43-45AF-A0F7-4250CFE8B99C}">
      <dgm:prSet/>
      <dgm:spPr/>
      <dgm:t>
        <a:bodyPr/>
        <a:lstStyle/>
        <a:p>
          <a:endParaRPr lang="en-US"/>
        </a:p>
      </dgm:t>
    </dgm:pt>
    <dgm:pt modelId="{87EDD4FC-17B2-4E68-A457-BFB2876BE6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Statutory Screening:</a:t>
          </a:r>
          <a:r>
            <a:rPr lang="en-US"/>
            <a:t> Real-time </a:t>
          </a:r>
          <a:r>
            <a:rPr lang="en-US" b="1"/>
            <a:t>DVLA</a:t>
          </a:r>
          <a:r>
            <a:rPr lang="en-US"/>
            <a:t> license verification to ensure no major endorsements.</a:t>
          </a:r>
        </a:p>
      </dgm:t>
    </dgm:pt>
    <dgm:pt modelId="{75BA55DC-4269-4773-93FF-D3FB88CF059B}" type="parTrans" cxnId="{C72F67CA-13DE-498B-B97E-84364EAE22FB}">
      <dgm:prSet/>
      <dgm:spPr/>
      <dgm:t>
        <a:bodyPr/>
        <a:lstStyle/>
        <a:p>
          <a:endParaRPr lang="en-US"/>
        </a:p>
      </dgm:t>
    </dgm:pt>
    <dgm:pt modelId="{8C9930ED-3027-4E9D-BD23-FC2FA56343CB}" type="sibTrans" cxnId="{C72F67CA-13DE-498B-B97E-84364EAE22FB}">
      <dgm:prSet/>
      <dgm:spPr/>
      <dgm:t>
        <a:bodyPr/>
        <a:lstStyle/>
        <a:p>
          <a:endParaRPr lang="en-US"/>
        </a:p>
      </dgm:t>
    </dgm:pt>
    <dgm:pt modelId="{420E47E3-A506-49EC-A967-CF40211094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Credential Audit:</a:t>
          </a:r>
          <a:r>
            <a:rPr lang="en-US"/>
            <a:t> Verification of Driver CPC hours to ensure legal driving entitlement.</a:t>
          </a:r>
        </a:p>
      </dgm:t>
    </dgm:pt>
    <dgm:pt modelId="{F5588515-4BFF-4171-9135-0F9D1026FB3C}" type="parTrans" cxnId="{1BE06546-C8B1-49E9-A2CF-C056AA63FECF}">
      <dgm:prSet/>
      <dgm:spPr/>
      <dgm:t>
        <a:bodyPr/>
        <a:lstStyle/>
        <a:p>
          <a:endParaRPr lang="en-US"/>
        </a:p>
      </dgm:t>
    </dgm:pt>
    <dgm:pt modelId="{14C23C4A-BD12-4FEC-AF58-2C0C755A8B6F}" type="sibTrans" cxnId="{1BE06546-C8B1-49E9-A2CF-C056AA63FECF}">
      <dgm:prSet/>
      <dgm:spPr/>
      <dgm:t>
        <a:bodyPr/>
        <a:lstStyle/>
        <a:p>
          <a:endParaRPr lang="en-US"/>
        </a:p>
      </dgm:t>
    </dgm:pt>
    <dgm:pt modelId="{B2A780D6-7DA8-4C9B-A220-DD9221A317AB}" type="pres">
      <dgm:prSet presAssocID="{CC69547F-65A5-4962-B385-C8057DEEFA7E}" presName="root" presStyleCnt="0">
        <dgm:presLayoutVars>
          <dgm:dir/>
          <dgm:resizeHandles val="exact"/>
        </dgm:presLayoutVars>
      </dgm:prSet>
      <dgm:spPr/>
    </dgm:pt>
    <dgm:pt modelId="{BE02A96F-43C5-4121-9C95-3BAAE77610C0}" type="pres">
      <dgm:prSet presAssocID="{DBEA5B53-F7B2-4370-8EE3-E1CFA01E2912}" presName="compNode" presStyleCnt="0"/>
      <dgm:spPr/>
    </dgm:pt>
    <dgm:pt modelId="{D1F3E324-E248-44C4-B16A-04156057E1E5}" type="pres">
      <dgm:prSet presAssocID="{DBEA5B53-F7B2-4370-8EE3-E1CFA01E2912}" presName="bgRect" presStyleLbl="bgShp" presStyleIdx="0" presStyleCnt="4"/>
      <dgm:spPr/>
    </dgm:pt>
    <dgm:pt modelId="{0FB72885-8795-4644-B4AC-4CCF2C9D663B}" type="pres">
      <dgm:prSet presAssocID="{DBEA5B53-F7B2-4370-8EE3-E1CFA01E291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BD64EB38-D350-421F-B943-3E5D7E568E16}" type="pres">
      <dgm:prSet presAssocID="{DBEA5B53-F7B2-4370-8EE3-E1CFA01E2912}" presName="spaceRect" presStyleCnt="0"/>
      <dgm:spPr/>
    </dgm:pt>
    <dgm:pt modelId="{15028F95-07EF-46CD-87F8-BDABDF50F646}" type="pres">
      <dgm:prSet presAssocID="{DBEA5B53-F7B2-4370-8EE3-E1CFA01E2912}" presName="parTx" presStyleLbl="revTx" presStyleIdx="0" presStyleCnt="4">
        <dgm:presLayoutVars>
          <dgm:chMax val="0"/>
          <dgm:chPref val="0"/>
        </dgm:presLayoutVars>
      </dgm:prSet>
      <dgm:spPr/>
    </dgm:pt>
    <dgm:pt modelId="{CF7A8AD1-44D4-4024-BD19-EE29F5389FCD}" type="pres">
      <dgm:prSet presAssocID="{5CB31660-2471-4AD3-8A39-B3F40AAD3659}" presName="sibTrans" presStyleCnt="0"/>
      <dgm:spPr/>
    </dgm:pt>
    <dgm:pt modelId="{600C3EC0-633C-4380-BF1A-810772CAB7F4}" type="pres">
      <dgm:prSet presAssocID="{BEB03F6B-B92B-4ABB-B1B4-37499CCBAF3B}" presName="compNode" presStyleCnt="0"/>
      <dgm:spPr/>
    </dgm:pt>
    <dgm:pt modelId="{E19F6D13-B0CC-4B59-B234-25E39BA1ACA4}" type="pres">
      <dgm:prSet presAssocID="{BEB03F6B-B92B-4ABB-B1B4-37499CCBAF3B}" presName="bgRect" presStyleLbl="bgShp" presStyleIdx="1" presStyleCnt="4"/>
      <dgm:spPr/>
    </dgm:pt>
    <dgm:pt modelId="{D48EF463-9DDA-4024-82AE-DA89752E120B}" type="pres">
      <dgm:prSet presAssocID="{BEB03F6B-B92B-4ABB-B1B4-37499CCBAF3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E89AFCDA-7796-4CEB-9297-EA2C48D8D960}" type="pres">
      <dgm:prSet presAssocID="{BEB03F6B-B92B-4ABB-B1B4-37499CCBAF3B}" presName="spaceRect" presStyleCnt="0"/>
      <dgm:spPr/>
    </dgm:pt>
    <dgm:pt modelId="{A575D6E7-E744-4B20-9AD2-06937CD7A8F3}" type="pres">
      <dgm:prSet presAssocID="{BEB03F6B-B92B-4ABB-B1B4-37499CCBAF3B}" presName="parTx" presStyleLbl="revTx" presStyleIdx="1" presStyleCnt="4">
        <dgm:presLayoutVars>
          <dgm:chMax val="0"/>
          <dgm:chPref val="0"/>
        </dgm:presLayoutVars>
      </dgm:prSet>
      <dgm:spPr/>
    </dgm:pt>
    <dgm:pt modelId="{DF78DEA6-7EB9-4F9A-ACA4-16F40EF79E9C}" type="pres">
      <dgm:prSet presAssocID="{BEED2FAF-886B-4658-BF45-598EB866B62D}" presName="sibTrans" presStyleCnt="0"/>
      <dgm:spPr/>
    </dgm:pt>
    <dgm:pt modelId="{7E3141BB-978D-4E0A-9608-F26A1AF86198}" type="pres">
      <dgm:prSet presAssocID="{87EDD4FC-17B2-4E68-A457-BFB2876BE654}" presName="compNode" presStyleCnt="0"/>
      <dgm:spPr/>
    </dgm:pt>
    <dgm:pt modelId="{168F8AAB-47AC-42EC-9BFB-A81C160F2838}" type="pres">
      <dgm:prSet presAssocID="{87EDD4FC-17B2-4E68-A457-BFB2876BE654}" presName="bgRect" presStyleLbl="bgShp" presStyleIdx="2" presStyleCnt="4"/>
      <dgm:spPr/>
    </dgm:pt>
    <dgm:pt modelId="{B2423E4E-4A84-4573-8A07-052AEC222A9D}" type="pres">
      <dgm:prSet presAssocID="{87EDD4FC-17B2-4E68-A457-BFB2876BE65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BA5EB330-24B6-4393-A017-63C705D5F1CE}" type="pres">
      <dgm:prSet presAssocID="{87EDD4FC-17B2-4E68-A457-BFB2876BE654}" presName="spaceRect" presStyleCnt="0"/>
      <dgm:spPr/>
    </dgm:pt>
    <dgm:pt modelId="{3E462A0E-1B0E-4C78-B5DC-5745CE5C2F95}" type="pres">
      <dgm:prSet presAssocID="{87EDD4FC-17B2-4E68-A457-BFB2876BE654}" presName="parTx" presStyleLbl="revTx" presStyleIdx="2" presStyleCnt="4">
        <dgm:presLayoutVars>
          <dgm:chMax val="0"/>
          <dgm:chPref val="0"/>
        </dgm:presLayoutVars>
      </dgm:prSet>
      <dgm:spPr/>
    </dgm:pt>
    <dgm:pt modelId="{B8826378-BD83-44B8-BD8A-C4F68E334C44}" type="pres">
      <dgm:prSet presAssocID="{8C9930ED-3027-4E9D-BD23-FC2FA56343CB}" presName="sibTrans" presStyleCnt="0"/>
      <dgm:spPr/>
    </dgm:pt>
    <dgm:pt modelId="{3C315763-6E3F-4136-B604-3C8FE5B03932}" type="pres">
      <dgm:prSet presAssocID="{420E47E3-A506-49EC-A967-CF40211094C1}" presName="compNode" presStyleCnt="0"/>
      <dgm:spPr/>
    </dgm:pt>
    <dgm:pt modelId="{59E9E918-4101-4745-8E97-13D45E6F6E37}" type="pres">
      <dgm:prSet presAssocID="{420E47E3-A506-49EC-A967-CF40211094C1}" presName="bgRect" presStyleLbl="bgShp" presStyleIdx="3" presStyleCnt="4"/>
      <dgm:spPr/>
    </dgm:pt>
    <dgm:pt modelId="{B5DEB7A3-51D8-4964-B0C5-DAB1AD920F5E}" type="pres">
      <dgm:prSet presAssocID="{420E47E3-A506-49EC-A967-CF40211094C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AFFC89F-D917-40E7-A11F-F435302EC3B2}" type="pres">
      <dgm:prSet presAssocID="{420E47E3-A506-49EC-A967-CF40211094C1}" presName="spaceRect" presStyleCnt="0"/>
      <dgm:spPr/>
    </dgm:pt>
    <dgm:pt modelId="{6B2BE58B-B7BF-41B6-A35F-022EBFC152AC}" type="pres">
      <dgm:prSet presAssocID="{420E47E3-A506-49EC-A967-CF40211094C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FEA732A-A877-48A9-91D0-8CB57B8AB52D}" type="presOf" srcId="{CC69547F-65A5-4962-B385-C8057DEEFA7E}" destId="{B2A780D6-7DA8-4C9B-A220-DD9221A317AB}" srcOrd="0" destOrd="0" presId="urn:microsoft.com/office/officeart/2018/2/layout/IconVerticalSolidList"/>
    <dgm:cxn modelId="{4ED2CD35-2759-4215-A889-6B22A08CEE35}" type="presOf" srcId="{87EDD4FC-17B2-4E68-A457-BFB2876BE654}" destId="{3E462A0E-1B0E-4C78-B5DC-5745CE5C2F95}" srcOrd="0" destOrd="0" presId="urn:microsoft.com/office/officeart/2018/2/layout/IconVerticalSolidList"/>
    <dgm:cxn modelId="{E8BB1F63-CCBD-42F3-AC75-6289DF3D1D2A}" srcId="{CC69547F-65A5-4962-B385-C8057DEEFA7E}" destId="{DBEA5B53-F7B2-4370-8EE3-E1CFA01E2912}" srcOrd="0" destOrd="0" parTransId="{5FCFF300-A9C5-4E49-BD09-9C4A4AEA3363}" sibTransId="{5CB31660-2471-4AD3-8A39-B3F40AAD3659}"/>
    <dgm:cxn modelId="{1BE06546-C8B1-49E9-A2CF-C056AA63FECF}" srcId="{CC69547F-65A5-4962-B385-C8057DEEFA7E}" destId="{420E47E3-A506-49EC-A967-CF40211094C1}" srcOrd="3" destOrd="0" parTransId="{F5588515-4BFF-4171-9135-0F9D1026FB3C}" sibTransId="{14C23C4A-BD12-4FEC-AF58-2C0C755A8B6F}"/>
    <dgm:cxn modelId="{773EAB71-DE43-45AF-A0F7-4250CFE8B99C}" srcId="{CC69547F-65A5-4962-B385-C8057DEEFA7E}" destId="{BEB03F6B-B92B-4ABB-B1B4-37499CCBAF3B}" srcOrd="1" destOrd="0" parTransId="{C9239143-869E-4E8C-8925-1F5D0348600D}" sibTransId="{BEED2FAF-886B-4658-BF45-598EB866B62D}"/>
    <dgm:cxn modelId="{F7AC8A56-CC4F-4058-B5D9-51AAC8067C26}" type="presOf" srcId="{DBEA5B53-F7B2-4370-8EE3-E1CFA01E2912}" destId="{15028F95-07EF-46CD-87F8-BDABDF50F646}" srcOrd="0" destOrd="0" presId="urn:microsoft.com/office/officeart/2018/2/layout/IconVerticalSolidList"/>
    <dgm:cxn modelId="{C4CD638A-FE38-494A-BE03-430BB9A8BA29}" type="presOf" srcId="{BEB03F6B-B92B-4ABB-B1B4-37499CCBAF3B}" destId="{A575D6E7-E744-4B20-9AD2-06937CD7A8F3}" srcOrd="0" destOrd="0" presId="urn:microsoft.com/office/officeart/2018/2/layout/IconVerticalSolidList"/>
    <dgm:cxn modelId="{C72F67CA-13DE-498B-B97E-84364EAE22FB}" srcId="{CC69547F-65A5-4962-B385-C8057DEEFA7E}" destId="{87EDD4FC-17B2-4E68-A457-BFB2876BE654}" srcOrd="2" destOrd="0" parTransId="{75BA55DC-4269-4773-93FF-D3FB88CF059B}" sibTransId="{8C9930ED-3027-4E9D-BD23-FC2FA56343CB}"/>
    <dgm:cxn modelId="{FF16A7CD-5AAE-4281-931F-2E8487877EEA}" type="presOf" srcId="{420E47E3-A506-49EC-A967-CF40211094C1}" destId="{6B2BE58B-B7BF-41B6-A35F-022EBFC152AC}" srcOrd="0" destOrd="0" presId="urn:microsoft.com/office/officeart/2018/2/layout/IconVerticalSolidList"/>
    <dgm:cxn modelId="{1087A243-5BB2-4CB2-AF32-491D4C2F0FD6}" type="presParOf" srcId="{B2A780D6-7DA8-4C9B-A220-DD9221A317AB}" destId="{BE02A96F-43C5-4121-9C95-3BAAE77610C0}" srcOrd="0" destOrd="0" presId="urn:microsoft.com/office/officeart/2018/2/layout/IconVerticalSolidList"/>
    <dgm:cxn modelId="{228284F9-0C22-40CC-BA16-6EAD446DAE8B}" type="presParOf" srcId="{BE02A96F-43C5-4121-9C95-3BAAE77610C0}" destId="{D1F3E324-E248-44C4-B16A-04156057E1E5}" srcOrd="0" destOrd="0" presId="urn:microsoft.com/office/officeart/2018/2/layout/IconVerticalSolidList"/>
    <dgm:cxn modelId="{9A1350A3-BCBA-412D-B6FE-77FD1E9AB796}" type="presParOf" srcId="{BE02A96F-43C5-4121-9C95-3BAAE77610C0}" destId="{0FB72885-8795-4644-B4AC-4CCF2C9D663B}" srcOrd="1" destOrd="0" presId="urn:microsoft.com/office/officeart/2018/2/layout/IconVerticalSolidList"/>
    <dgm:cxn modelId="{2E13A536-B72B-4BCB-9799-5D743FA068F1}" type="presParOf" srcId="{BE02A96F-43C5-4121-9C95-3BAAE77610C0}" destId="{BD64EB38-D350-421F-B943-3E5D7E568E16}" srcOrd="2" destOrd="0" presId="urn:microsoft.com/office/officeart/2018/2/layout/IconVerticalSolidList"/>
    <dgm:cxn modelId="{2B7091E9-6FB6-480B-BB93-32231704DFEB}" type="presParOf" srcId="{BE02A96F-43C5-4121-9C95-3BAAE77610C0}" destId="{15028F95-07EF-46CD-87F8-BDABDF50F646}" srcOrd="3" destOrd="0" presId="urn:microsoft.com/office/officeart/2018/2/layout/IconVerticalSolidList"/>
    <dgm:cxn modelId="{BBDB276A-00A0-4365-BF9B-8F0FE822EBDE}" type="presParOf" srcId="{B2A780D6-7DA8-4C9B-A220-DD9221A317AB}" destId="{CF7A8AD1-44D4-4024-BD19-EE29F5389FCD}" srcOrd="1" destOrd="0" presId="urn:microsoft.com/office/officeart/2018/2/layout/IconVerticalSolidList"/>
    <dgm:cxn modelId="{8E6C2C3C-FA66-40D6-9C94-70CD6AFDF428}" type="presParOf" srcId="{B2A780D6-7DA8-4C9B-A220-DD9221A317AB}" destId="{600C3EC0-633C-4380-BF1A-810772CAB7F4}" srcOrd="2" destOrd="0" presId="urn:microsoft.com/office/officeart/2018/2/layout/IconVerticalSolidList"/>
    <dgm:cxn modelId="{7AC58A41-34A5-4543-95E7-9F73B029E0BB}" type="presParOf" srcId="{600C3EC0-633C-4380-BF1A-810772CAB7F4}" destId="{E19F6D13-B0CC-4B59-B234-25E39BA1ACA4}" srcOrd="0" destOrd="0" presId="urn:microsoft.com/office/officeart/2018/2/layout/IconVerticalSolidList"/>
    <dgm:cxn modelId="{3C13D480-D249-49EE-87F0-CFC075D57ACF}" type="presParOf" srcId="{600C3EC0-633C-4380-BF1A-810772CAB7F4}" destId="{D48EF463-9DDA-4024-82AE-DA89752E120B}" srcOrd="1" destOrd="0" presId="urn:microsoft.com/office/officeart/2018/2/layout/IconVerticalSolidList"/>
    <dgm:cxn modelId="{D28B243A-9826-4EC7-871F-0E7A764F918C}" type="presParOf" srcId="{600C3EC0-633C-4380-BF1A-810772CAB7F4}" destId="{E89AFCDA-7796-4CEB-9297-EA2C48D8D960}" srcOrd="2" destOrd="0" presId="urn:microsoft.com/office/officeart/2018/2/layout/IconVerticalSolidList"/>
    <dgm:cxn modelId="{2172DB95-A45D-41E8-8CA7-6CCC15CBB986}" type="presParOf" srcId="{600C3EC0-633C-4380-BF1A-810772CAB7F4}" destId="{A575D6E7-E744-4B20-9AD2-06937CD7A8F3}" srcOrd="3" destOrd="0" presId="urn:microsoft.com/office/officeart/2018/2/layout/IconVerticalSolidList"/>
    <dgm:cxn modelId="{01EB7B72-17D3-4467-91A2-B622EA0416AD}" type="presParOf" srcId="{B2A780D6-7DA8-4C9B-A220-DD9221A317AB}" destId="{DF78DEA6-7EB9-4F9A-ACA4-16F40EF79E9C}" srcOrd="3" destOrd="0" presId="urn:microsoft.com/office/officeart/2018/2/layout/IconVerticalSolidList"/>
    <dgm:cxn modelId="{BDA0EEC0-0A0D-432E-98D7-4DD3232B3FF7}" type="presParOf" srcId="{B2A780D6-7DA8-4C9B-A220-DD9221A317AB}" destId="{7E3141BB-978D-4E0A-9608-F26A1AF86198}" srcOrd="4" destOrd="0" presId="urn:microsoft.com/office/officeart/2018/2/layout/IconVerticalSolidList"/>
    <dgm:cxn modelId="{88C6F810-050C-4044-93FF-E88A2C7E6F18}" type="presParOf" srcId="{7E3141BB-978D-4E0A-9608-F26A1AF86198}" destId="{168F8AAB-47AC-42EC-9BFB-A81C160F2838}" srcOrd="0" destOrd="0" presId="urn:microsoft.com/office/officeart/2018/2/layout/IconVerticalSolidList"/>
    <dgm:cxn modelId="{549F22E7-5B6F-4F3C-B4EA-4F02142AF586}" type="presParOf" srcId="{7E3141BB-978D-4E0A-9608-F26A1AF86198}" destId="{B2423E4E-4A84-4573-8A07-052AEC222A9D}" srcOrd="1" destOrd="0" presId="urn:microsoft.com/office/officeart/2018/2/layout/IconVerticalSolidList"/>
    <dgm:cxn modelId="{9FCC5D24-C76C-4300-A0BB-740471269C4F}" type="presParOf" srcId="{7E3141BB-978D-4E0A-9608-F26A1AF86198}" destId="{BA5EB330-24B6-4393-A017-63C705D5F1CE}" srcOrd="2" destOrd="0" presId="urn:microsoft.com/office/officeart/2018/2/layout/IconVerticalSolidList"/>
    <dgm:cxn modelId="{BE2B065A-51A9-4F75-AD1B-8A295D18613F}" type="presParOf" srcId="{7E3141BB-978D-4E0A-9608-F26A1AF86198}" destId="{3E462A0E-1B0E-4C78-B5DC-5745CE5C2F95}" srcOrd="3" destOrd="0" presId="urn:microsoft.com/office/officeart/2018/2/layout/IconVerticalSolidList"/>
    <dgm:cxn modelId="{B247A39F-3BB6-4E3B-8C35-82569679CACC}" type="presParOf" srcId="{B2A780D6-7DA8-4C9B-A220-DD9221A317AB}" destId="{B8826378-BD83-44B8-BD8A-C4F68E334C44}" srcOrd="5" destOrd="0" presId="urn:microsoft.com/office/officeart/2018/2/layout/IconVerticalSolidList"/>
    <dgm:cxn modelId="{8501BF59-BE89-4FAD-9A60-FCC1747BED08}" type="presParOf" srcId="{B2A780D6-7DA8-4C9B-A220-DD9221A317AB}" destId="{3C315763-6E3F-4136-B604-3C8FE5B03932}" srcOrd="6" destOrd="0" presId="urn:microsoft.com/office/officeart/2018/2/layout/IconVerticalSolidList"/>
    <dgm:cxn modelId="{C9DA06C0-FDE5-48AB-B14A-782471B77C25}" type="presParOf" srcId="{3C315763-6E3F-4136-B604-3C8FE5B03932}" destId="{59E9E918-4101-4745-8E97-13D45E6F6E37}" srcOrd="0" destOrd="0" presId="urn:microsoft.com/office/officeart/2018/2/layout/IconVerticalSolidList"/>
    <dgm:cxn modelId="{E76F0528-8FDA-4C3B-B466-95BDA4CD1470}" type="presParOf" srcId="{3C315763-6E3F-4136-B604-3C8FE5B03932}" destId="{B5DEB7A3-51D8-4964-B0C5-DAB1AD920F5E}" srcOrd="1" destOrd="0" presId="urn:microsoft.com/office/officeart/2018/2/layout/IconVerticalSolidList"/>
    <dgm:cxn modelId="{58FA3816-4B4A-4B15-8CAF-71311FDB6A48}" type="presParOf" srcId="{3C315763-6E3F-4136-B604-3C8FE5B03932}" destId="{2AFFC89F-D917-40E7-A11F-F435302EC3B2}" srcOrd="2" destOrd="0" presId="urn:microsoft.com/office/officeart/2018/2/layout/IconVerticalSolidList"/>
    <dgm:cxn modelId="{DCDD2458-52DF-4A1F-B74B-7B59A7C5E040}" type="presParOf" srcId="{3C315763-6E3F-4136-B604-3C8FE5B03932}" destId="{6B2BE58B-B7BF-41B6-A35F-022EBFC152A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544D7BD-5FD3-4F9E-8F6E-D620C73EDCE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EAE094F-3C08-4784-AA1C-98ADAABD7F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Learning/Training &amp; Development Needs (TNA)</a:t>
          </a:r>
          <a:endParaRPr lang="en-US"/>
        </a:p>
      </dgm:t>
    </dgm:pt>
    <dgm:pt modelId="{7C81A3C5-EA3C-47A8-9738-AD63218EFE20}" type="parTrans" cxnId="{59685250-F962-45FA-AAB9-BA36EB8AE285}">
      <dgm:prSet/>
      <dgm:spPr/>
      <dgm:t>
        <a:bodyPr/>
        <a:lstStyle/>
        <a:p>
          <a:endParaRPr lang="en-US"/>
        </a:p>
      </dgm:t>
    </dgm:pt>
    <dgm:pt modelId="{8C1F1151-8AB6-4D53-8C59-08F24E10FD48}" type="sibTrans" cxnId="{59685250-F962-45FA-AAB9-BA36EB8AE285}">
      <dgm:prSet/>
      <dgm:spPr/>
      <dgm:t>
        <a:bodyPr/>
        <a:lstStyle/>
        <a:p>
          <a:endParaRPr lang="en-US"/>
        </a:p>
      </dgm:t>
    </dgm:pt>
    <dgm:pt modelId="{BD0E5C95-168A-47C7-A27B-BBA65FBFFD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Identified Individual:</a:t>
          </a:r>
          <a:r>
            <a:rPr lang="en-US" b="0" i="0"/>
            <a:t> A newly recruited driver with HGV experience but new to Scania telematics.</a:t>
          </a:r>
          <a:endParaRPr lang="en-US"/>
        </a:p>
      </dgm:t>
    </dgm:pt>
    <dgm:pt modelId="{79E231D3-3FC0-4B5F-A251-E518202F9061}" type="parTrans" cxnId="{11FB4AFE-BE87-438F-B37D-C39D11D0BFC8}">
      <dgm:prSet/>
      <dgm:spPr/>
      <dgm:t>
        <a:bodyPr/>
        <a:lstStyle/>
        <a:p>
          <a:endParaRPr lang="en-US"/>
        </a:p>
      </dgm:t>
    </dgm:pt>
    <dgm:pt modelId="{94BC7ED6-C4FB-4235-A852-785357CCE83F}" type="sibTrans" cxnId="{11FB4AFE-BE87-438F-B37D-C39D11D0BFC8}">
      <dgm:prSet/>
      <dgm:spPr/>
      <dgm:t>
        <a:bodyPr/>
        <a:lstStyle/>
        <a:p>
          <a:endParaRPr lang="en-US"/>
        </a:p>
      </dgm:t>
    </dgm:pt>
    <dgm:pt modelId="{794A49DA-BF3D-401D-AA1C-B7AD5E15551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Specific Needs:</a:t>
          </a:r>
          <a:r>
            <a:rPr lang="en-US" b="0" i="0"/>
            <a:t> Familiarisation with Smiths’ specific safety protocols for highway debris removal.</a:t>
          </a:r>
          <a:endParaRPr lang="en-US"/>
        </a:p>
      </dgm:t>
    </dgm:pt>
    <dgm:pt modelId="{AACF99C1-B81A-47EB-8799-733780B1676F}" type="parTrans" cxnId="{6AA872D5-EF9B-463C-976C-EBD968D993ED}">
      <dgm:prSet/>
      <dgm:spPr/>
      <dgm:t>
        <a:bodyPr/>
        <a:lstStyle/>
        <a:p>
          <a:endParaRPr lang="en-US"/>
        </a:p>
      </dgm:t>
    </dgm:pt>
    <dgm:pt modelId="{0FD496AE-C57B-42F7-A821-669413AE39CA}" type="sibTrans" cxnId="{6AA872D5-EF9B-463C-976C-EBD968D993ED}">
      <dgm:prSet/>
      <dgm:spPr/>
      <dgm:t>
        <a:bodyPr/>
        <a:lstStyle/>
        <a:p>
          <a:endParaRPr lang="en-US"/>
        </a:p>
      </dgm:t>
    </dgm:pt>
    <dgm:pt modelId="{267FAA6C-0E91-4CC2-849D-45A743A0D8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Objective:</a:t>
          </a:r>
          <a:r>
            <a:rPr lang="en-US" b="0" i="0"/>
            <a:t> To reduce operational risk and enhance fleet efficiency through targeted training.</a:t>
          </a:r>
          <a:endParaRPr lang="en-US"/>
        </a:p>
      </dgm:t>
    </dgm:pt>
    <dgm:pt modelId="{0D24CEA7-37E0-4FAA-9635-BE1FE876ABE9}" type="parTrans" cxnId="{F2E3F0D7-4C42-4F92-AE30-D8C7D499A13F}">
      <dgm:prSet/>
      <dgm:spPr/>
      <dgm:t>
        <a:bodyPr/>
        <a:lstStyle/>
        <a:p>
          <a:endParaRPr lang="en-US"/>
        </a:p>
      </dgm:t>
    </dgm:pt>
    <dgm:pt modelId="{18486361-D9AE-42F2-A132-185356F05A05}" type="sibTrans" cxnId="{F2E3F0D7-4C42-4F92-AE30-D8C7D499A13F}">
      <dgm:prSet/>
      <dgm:spPr/>
      <dgm:t>
        <a:bodyPr/>
        <a:lstStyle/>
        <a:p>
          <a:endParaRPr lang="en-US"/>
        </a:p>
      </dgm:t>
    </dgm:pt>
    <dgm:pt modelId="{4786F27F-64C5-4250-9748-C2C9441A3C84}" type="pres">
      <dgm:prSet presAssocID="{3544D7BD-5FD3-4F9E-8F6E-D620C73EDCEC}" presName="root" presStyleCnt="0">
        <dgm:presLayoutVars>
          <dgm:dir/>
          <dgm:resizeHandles val="exact"/>
        </dgm:presLayoutVars>
      </dgm:prSet>
      <dgm:spPr/>
    </dgm:pt>
    <dgm:pt modelId="{FE14E36B-B3C8-4CB4-B36E-29E1711CE0A3}" type="pres">
      <dgm:prSet presAssocID="{1EAE094F-3C08-4784-AA1C-98ADAABD7F8E}" presName="compNode" presStyleCnt="0"/>
      <dgm:spPr/>
    </dgm:pt>
    <dgm:pt modelId="{2EE67A8C-8BCD-4C31-8BFB-E41A33451F8A}" type="pres">
      <dgm:prSet presAssocID="{1EAE094F-3C08-4784-AA1C-98ADAABD7F8E}" presName="bgRect" presStyleLbl="bgShp" presStyleIdx="0" presStyleCnt="4"/>
      <dgm:spPr/>
    </dgm:pt>
    <dgm:pt modelId="{25B9193A-D570-4AF7-BEC5-CB44C499D874}" type="pres">
      <dgm:prSet presAssocID="{1EAE094F-3C08-4784-AA1C-98ADAABD7F8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0D27712-66DC-41DA-8153-0AE1C6BBA57F}" type="pres">
      <dgm:prSet presAssocID="{1EAE094F-3C08-4784-AA1C-98ADAABD7F8E}" presName="spaceRect" presStyleCnt="0"/>
      <dgm:spPr/>
    </dgm:pt>
    <dgm:pt modelId="{E3AC5E43-B093-48F3-B6AA-715950F7B31E}" type="pres">
      <dgm:prSet presAssocID="{1EAE094F-3C08-4784-AA1C-98ADAABD7F8E}" presName="parTx" presStyleLbl="revTx" presStyleIdx="0" presStyleCnt="4">
        <dgm:presLayoutVars>
          <dgm:chMax val="0"/>
          <dgm:chPref val="0"/>
        </dgm:presLayoutVars>
      </dgm:prSet>
      <dgm:spPr/>
    </dgm:pt>
    <dgm:pt modelId="{0F0F44DE-ADD8-4BBD-8DF3-4B2D3CE180C7}" type="pres">
      <dgm:prSet presAssocID="{8C1F1151-8AB6-4D53-8C59-08F24E10FD48}" presName="sibTrans" presStyleCnt="0"/>
      <dgm:spPr/>
    </dgm:pt>
    <dgm:pt modelId="{F35B434E-D28D-4083-BF83-7181D72035DE}" type="pres">
      <dgm:prSet presAssocID="{BD0E5C95-168A-47C7-A27B-BBA65FBFFDB6}" presName="compNode" presStyleCnt="0"/>
      <dgm:spPr/>
    </dgm:pt>
    <dgm:pt modelId="{D03998F1-FE90-4D48-BD3C-2B1519A2C90E}" type="pres">
      <dgm:prSet presAssocID="{BD0E5C95-168A-47C7-A27B-BBA65FBFFDB6}" presName="bgRect" presStyleLbl="bgShp" presStyleIdx="1" presStyleCnt="4"/>
      <dgm:spPr/>
    </dgm:pt>
    <dgm:pt modelId="{242E9C9B-6DF4-4490-B084-390E9F1A7104}" type="pres">
      <dgm:prSet presAssocID="{BD0E5C95-168A-47C7-A27B-BBA65FBFFDB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E5D4F5C-A344-4A82-A20D-C15E7794C142}" type="pres">
      <dgm:prSet presAssocID="{BD0E5C95-168A-47C7-A27B-BBA65FBFFDB6}" presName="spaceRect" presStyleCnt="0"/>
      <dgm:spPr/>
    </dgm:pt>
    <dgm:pt modelId="{EFE3F108-5B89-44C6-AFC2-9C46CB73235B}" type="pres">
      <dgm:prSet presAssocID="{BD0E5C95-168A-47C7-A27B-BBA65FBFFDB6}" presName="parTx" presStyleLbl="revTx" presStyleIdx="1" presStyleCnt="4">
        <dgm:presLayoutVars>
          <dgm:chMax val="0"/>
          <dgm:chPref val="0"/>
        </dgm:presLayoutVars>
      </dgm:prSet>
      <dgm:spPr/>
    </dgm:pt>
    <dgm:pt modelId="{CD251182-4E41-4D94-8564-E7874A7C4FEF}" type="pres">
      <dgm:prSet presAssocID="{94BC7ED6-C4FB-4235-A852-785357CCE83F}" presName="sibTrans" presStyleCnt="0"/>
      <dgm:spPr/>
    </dgm:pt>
    <dgm:pt modelId="{1D479E50-4C51-4E82-96C7-6F0228D105F1}" type="pres">
      <dgm:prSet presAssocID="{794A49DA-BF3D-401D-AA1C-B7AD5E155510}" presName="compNode" presStyleCnt="0"/>
      <dgm:spPr/>
    </dgm:pt>
    <dgm:pt modelId="{A92EC6C2-FC02-4A8A-AB7E-1A5E6F7B46EA}" type="pres">
      <dgm:prSet presAssocID="{794A49DA-BF3D-401D-AA1C-B7AD5E155510}" presName="bgRect" presStyleLbl="bgShp" presStyleIdx="2" presStyleCnt="4"/>
      <dgm:spPr/>
    </dgm:pt>
    <dgm:pt modelId="{3CEE7C0A-E89A-4C3C-A315-98C4066D216A}" type="pres">
      <dgm:prSet presAssocID="{794A49DA-BF3D-401D-AA1C-B7AD5E1555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vron Arrows"/>
        </a:ext>
      </dgm:extLst>
    </dgm:pt>
    <dgm:pt modelId="{1E1C4373-9C22-46AB-BB6D-06DD98A42799}" type="pres">
      <dgm:prSet presAssocID="{794A49DA-BF3D-401D-AA1C-B7AD5E155510}" presName="spaceRect" presStyleCnt="0"/>
      <dgm:spPr/>
    </dgm:pt>
    <dgm:pt modelId="{FF0CC6D7-064D-4D25-B7DD-7C974003C64D}" type="pres">
      <dgm:prSet presAssocID="{794A49DA-BF3D-401D-AA1C-B7AD5E155510}" presName="parTx" presStyleLbl="revTx" presStyleIdx="2" presStyleCnt="4">
        <dgm:presLayoutVars>
          <dgm:chMax val="0"/>
          <dgm:chPref val="0"/>
        </dgm:presLayoutVars>
      </dgm:prSet>
      <dgm:spPr/>
    </dgm:pt>
    <dgm:pt modelId="{91E25304-C367-4288-BDEF-E514A8DC3AE2}" type="pres">
      <dgm:prSet presAssocID="{0FD496AE-C57B-42F7-A821-669413AE39CA}" presName="sibTrans" presStyleCnt="0"/>
      <dgm:spPr/>
    </dgm:pt>
    <dgm:pt modelId="{F23DD805-4E6D-4603-B3BC-91DF0FC235B7}" type="pres">
      <dgm:prSet presAssocID="{267FAA6C-0E91-4CC2-849D-45A743A0D897}" presName="compNode" presStyleCnt="0"/>
      <dgm:spPr/>
    </dgm:pt>
    <dgm:pt modelId="{93F36536-6165-4243-B717-22C392F85F3F}" type="pres">
      <dgm:prSet presAssocID="{267FAA6C-0E91-4CC2-849D-45A743A0D897}" presName="bgRect" presStyleLbl="bgShp" presStyleIdx="3" presStyleCnt="4"/>
      <dgm:spPr/>
    </dgm:pt>
    <dgm:pt modelId="{38E1677C-1176-4C16-AA85-26C392804E78}" type="pres">
      <dgm:prSet presAssocID="{267FAA6C-0E91-4CC2-849D-45A743A0D89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BD57C9A-0AD5-4718-9A63-9DFC7EC8D9F1}" type="pres">
      <dgm:prSet presAssocID="{267FAA6C-0E91-4CC2-849D-45A743A0D897}" presName="spaceRect" presStyleCnt="0"/>
      <dgm:spPr/>
    </dgm:pt>
    <dgm:pt modelId="{7B4F516F-D34D-4F06-AC3B-7D8278A87204}" type="pres">
      <dgm:prSet presAssocID="{267FAA6C-0E91-4CC2-849D-45A743A0D89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3674E1D-D875-463C-A62B-00746DA75BFB}" type="presOf" srcId="{3544D7BD-5FD3-4F9E-8F6E-D620C73EDCEC}" destId="{4786F27F-64C5-4250-9748-C2C9441A3C84}" srcOrd="0" destOrd="0" presId="urn:microsoft.com/office/officeart/2018/2/layout/IconVerticalSolidList"/>
    <dgm:cxn modelId="{51BA6F1E-BDE6-412B-B830-1911F18F3BC9}" type="presOf" srcId="{794A49DA-BF3D-401D-AA1C-B7AD5E155510}" destId="{FF0CC6D7-064D-4D25-B7DD-7C974003C64D}" srcOrd="0" destOrd="0" presId="urn:microsoft.com/office/officeart/2018/2/layout/IconVerticalSolidList"/>
    <dgm:cxn modelId="{53AF7368-7B07-42DF-9B8F-76C9588F227E}" type="presOf" srcId="{BD0E5C95-168A-47C7-A27B-BBA65FBFFDB6}" destId="{EFE3F108-5B89-44C6-AFC2-9C46CB73235B}" srcOrd="0" destOrd="0" presId="urn:microsoft.com/office/officeart/2018/2/layout/IconVerticalSolidList"/>
    <dgm:cxn modelId="{59685250-F962-45FA-AAB9-BA36EB8AE285}" srcId="{3544D7BD-5FD3-4F9E-8F6E-D620C73EDCEC}" destId="{1EAE094F-3C08-4784-AA1C-98ADAABD7F8E}" srcOrd="0" destOrd="0" parTransId="{7C81A3C5-EA3C-47A8-9738-AD63218EFE20}" sibTransId="{8C1F1151-8AB6-4D53-8C59-08F24E10FD48}"/>
    <dgm:cxn modelId="{2FB4187F-B709-4794-9E5A-64891F70D36A}" type="presOf" srcId="{267FAA6C-0E91-4CC2-849D-45A743A0D897}" destId="{7B4F516F-D34D-4F06-AC3B-7D8278A87204}" srcOrd="0" destOrd="0" presId="urn:microsoft.com/office/officeart/2018/2/layout/IconVerticalSolidList"/>
    <dgm:cxn modelId="{6AA872D5-EF9B-463C-976C-EBD968D993ED}" srcId="{3544D7BD-5FD3-4F9E-8F6E-D620C73EDCEC}" destId="{794A49DA-BF3D-401D-AA1C-B7AD5E155510}" srcOrd="2" destOrd="0" parTransId="{AACF99C1-B81A-47EB-8799-733780B1676F}" sibTransId="{0FD496AE-C57B-42F7-A821-669413AE39CA}"/>
    <dgm:cxn modelId="{F2E3F0D7-4C42-4F92-AE30-D8C7D499A13F}" srcId="{3544D7BD-5FD3-4F9E-8F6E-D620C73EDCEC}" destId="{267FAA6C-0E91-4CC2-849D-45A743A0D897}" srcOrd="3" destOrd="0" parTransId="{0D24CEA7-37E0-4FAA-9635-BE1FE876ABE9}" sibTransId="{18486361-D9AE-42F2-A132-185356F05A05}"/>
    <dgm:cxn modelId="{530FC5F7-BAF5-4B6B-B487-408957AEB7D1}" type="presOf" srcId="{1EAE094F-3C08-4784-AA1C-98ADAABD7F8E}" destId="{E3AC5E43-B093-48F3-B6AA-715950F7B31E}" srcOrd="0" destOrd="0" presId="urn:microsoft.com/office/officeart/2018/2/layout/IconVerticalSolidList"/>
    <dgm:cxn modelId="{11FB4AFE-BE87-438F-B37D-C39D11D0BFC8}" srcId="{3544D7BD-5FD3-4F9E-8F6E-D620C73EDCEC}" destId="{BD0E5C95-168A-47C7-A27B-BBA65FBFFDB6}" srcOrd="1" destOrd="0" parTransId="{79E231D3-3FC0-4B5F-A251-E518202F9061}" sibTransId="{94BC7ED6-C4FB-4235-A852-785357CCE83F}"/>
    <dgm:cxn modelId="{E98F151F-1FAD-4C70-9124-CFC61299E89F}" type="presParOf" srcId="{4786F27F-64C5-4250-9748-C2C9441A3C84}" destId="{FE14E36B-B3C8-4CB4-B36E-29E1711CE0A3}" srcOrd="0" destOrd="0" presId="urn:microsoft.com/office/officeart/2018/2/layout/IconVerticalSolidList"/>
    <dgm:cxn modelId="{2AE297F1-6CB1-4812-86F0-1F6085412579}" type="presParOf" srcId="{FE14E36B-B3C8-4CB4-B36E-29E1711CE0A3}" destId="{2EE67A8C-8BCD-4C31-8BFB-E41A33451F8A}" srcOrd="0" destOrd="0" presId="urn:microsoft.com/office/officeart/2018/2/layout/IconVerticalSolidList"/>
    <dgm:cxn modelId="{86A886BA-B9E9-42EB-8475-D4686AE6DB4A}" type="presParOf" srcId="{FE14E36B-B3C8-4CB4-B36E-29E1711CE0A3}" destId="{25B9193A-D570-4AF7-BEC5-CB44C499D874}" srcOrd="1" destOrd="0" presId="urn:microsoft.com/office/officeart/2018/2/layout/IconVerticalSolidList"/>
    <dgm:cxn modelId="{4272DEE9-F2AC-4B26-A6DE-A02A0BF971C0}" type="presParOf" srcId="{FE14E36B-B3C8-4CB4-B36E-29E1711CE0A3}" destId="{50D27712-66DC-41DA-8153-0AE1C6BBA57F}" srcOrd="2" destOrd="0" presId="urn:microsoft.com/office/officeart/2018/2/layout/IconVerticalSolidList"/>
    <dgm:cxn modelId="{7438748A-1F09-4174-8957-CE0ACB69B540}" type="presParOf" srcId="{FE14E36B-B3C8-4CB4-B36E-29E1711CE0A3}" destId="{E3AC5E43-B093-48F3-B6AA-715950F7B31E}" srcOrd="3" destOrd="0" presId="urn:microsoft.com/office/officeart/2018/2/layout/IconVerticalSolidList"/>
    <dgm:cxn modelId="{C4016733-0F1C-485B-8348-B06E5F917FFE}" type="presParOf" srcId="{4786F27F-64C5-4250-9748-C2C9441A3C84}" destId="{0F0F44DE-ADD8-4BBD-8DF3-4B2D3CE180C7}" srcOrd="1" destOrd="0" presId="urn:microsoft.com/office/officeart/2018/2/layout/IconVerticalSolidList"/>
    <dgm:cxn modelId="{A9FFAEE2-265C-4A4B-B3EE-605C7AF647AB}" type="presParOf" srcId="{4786F27F-64C5-4250-9748-C2C9441A3C84}" destId="{F35B434E-D28D-4083-BF83-7181D72035DE}" srcOrd="2" destOrd="0" presId="urn:microsoft.com/office/officeart/2018/2/layout/IconVerticalSolidList"/>
    <dgm:cxn modelId="{A1C9A2C0-CB84-4D5F-8761-935CE2C0F78A}" type="presParOf" srcId="{F35B434E-D28D-4083-BF83-7181D72035DE}" destId="{D03998F1-FE90-4D48-BD3C-2B1519A2C90E}" srcOrd="0" destOrd="0" presId="urn:microsoft.com/office/officeart/2018/2/layout/IconVerticalSolidList"/>
    <dgm:cxn modelId="{1CA720EB-2A9E-4D63-AA7B-11BD3E3B707A}" type="presParOf" srcId="{F35B434E-D28D-4083-BF83-7181D72035DE}" destId="{242E9C9B-6DF4-4490-B084-390E9F1A7104}" srcOrd="1" destOrd="0" presId="urn:microsoft.com/office/officeart/2018/2/layout/IconVerticalSolidList"/>
    <dgm:cxn modelId="{D4CA9DC5-9C39-4A5C-B1EF-21F96360E223}" type="presParOf" srcId="{F35B434E-D28D-4083-BF83-7181D72035DE}" destId="{5E5D4F5C-A344-4A82-A20D-C15E7794C142}" srcOrd="2" destOrd="0" presId="urn:microsoft.com/office/officeart/2018/2/layout/IconVerticalSolidList"/>
    <dgm:cxn modelId="{F5910B40-BADF-42D8-A9D5-A01990DA27AF}" type="presParOf" srcId="{F35B434E-D28D-4083-BF83-7181D72035DE}" destId="{EFE3F108-5B89-44C6-AFC2-9C46CB73235B}" srcOrd="3" destOrd="0" presId="urn:microsoft.com/office/officeart/2018/2/layout/IconVerticalSolidList"/>
    <dgm:cxn modelId="{7B19BE20-18DB-4E7A-A543-7BCE9B4053A9}" type="presParOf" srcId="{4786F27F-64C5-4250-9748-C2C9441A3C84}" destId="{CD251182-4E41-4D94-8564-E7874A7C4FEF}" srcOrd="3" destOrd="0" presId="urn:microsoft.com/office/officeart/2018/2/layout/IconVerticalSolidList"/>
    <dgm:cxn modelId="{B0864300-F84C-4C50-8062-7406E045A3A8}" type="presParOf" srcId="{4786F27F-64C5-4250-9748-C2C9441A3C84}" destId="{1D479E50-4C51-4E82-96C7-6F0228D105F1}" srcOrd="4" destOrd="0" presId="urn:microsoft.com/office/officeart/2018/2/layout/IconVerticalSolidList"/>
    <dgm:cxn modelId="{E3190A79-33D0-4C83-82F2-8E61680F9F50}" type="presParOf" srcId="{1D479E50-4C51-4E82-96C7-6F0228D105F1}" destId="{A92EC6C2-FC02-4A8A-AB7E-1A5E6F7B46EA}" srcOrd="0" destOrd="0" presId="urn:microsoft.com/office/officeart/2018/2/layout/IconVerticalSolidList"/>
    <dgm:cxn modelId="{287DB07A-52A7-4D15-9150-73DB8B3B788E}" type="presParOf" srcId="{1D479E50-4C51-4E82-96C7-6F0228D105F1}" destId="{3CEE7C0A-E89A-4C3C-A315-98C4066D216A}" srcOrd="1" destOrd="0" presId="urn:microsoft.com/office/officeart/2018/2/layout/IconVerticalSolidList"/>
    <dgm:cxn modelId="{0AF2E961-DBCB-4677-A42A-423E05D0678B}" type="presParOf" srcId="{1D479E50-4C51-4E82-96C7-6F0228D105F1}" destId="{1E1C4373-9C22-46AB-BB6D-06DD98A42799}" srcOrd="2" destOrd="0" presId="urn:microsoft.com/office/officeart/2018/2/layout/IconVerticalSolidList"/>
    <dgm:cxn modelId="{D32A9A71-04EF-4395-B9F6-60EDE5CFB4C4}" type="presParOf" srcId="{1D479E50-4C51-4E82-96C7-6F0228D105F1}" destId="{FF0CC6D7-064D-4D25-B7DD-7C974003C64D}" srcOrd="3" destOrd="0" presId="urn:microsoft.com/office/officeart/2018/2/layout/IconVerticalSolidList"/>
    <dgm:cxn modelId="{52E7B615-CFB0-4793-8D53-B553F6ED02F4}" type="presParOf" srcId="{4786F27F-64C5-4250-9748-C2C9441A3C84}" destId="{91E25304-C367-4288-BDEF-E514A8DC3AE2}" srcOrd="5" destOrd="0" presId="urn:microsoft.com/office/officeart/2018/2/layout/IconVerticalSolidList"/>
    <dgm:cxn modelId="{3967A74E-6B14-460E-8DD8-11B87031F0AC}" type="presParOf" srcId="{4786F27F-64C5-4250-9748-C2C9441A3C84}" destId="{F23DD805-4E6D-4603-B3BC-91DF0FC235B7}" srcOrd="6" destOrd="0" presId="urn:microsoft.com/office/officeart/2018/2/layout/IconVerticalSolidList"/>
    <dgm:cxn modelId="{6B47DEFB-B8C7-4AE4-BB92-D171B9262180}" type="presParOf" srcId="{F23DD805-4E6D-4603-B3BC-91DF0FC235B7}" destId="{93F36536-6165-4243-B717-22C392F85F3F}" srcOrd="0" destOrd="0" presId="urn:microsoft.com/office/officeart/2018/2/layout/IconVerticalSolidList"/>
    <dgm:cxn modelId="{F5196D0C-B7F3-40F4-82A5-9C2556972725}" type="presParOf" srcId="{F23DD805-4E6D-4603-B3BC-91DF0FC235B7}" destId="{38E1677C-1176-4C16-AA85-26C392804E78}" srcOrd="1" destOrd="0" presId="urn:microsoft.com/office/officeart/2018/2/layout/IconVerticalSolidList"/>
    <dgm:cxn modelId="{92E8F343-BF5C-4A68-9AFD-8DD484F3A918}" type="presParOf" srcId="{F23DD805-4E6D-4603-B3BC-91DF0FC235B7}" destId="{ABD57C9A-0AD5-4718-9A63-9DFC7EC8D9F1}" srcOrd="2" destOrd="0" presId="urn:microsoft.com/office/officeart/2018/2/layout/IconVerticalSolidList"/>
    <dgm:cxn modelId="{936A1BC6-EF02-4C75-A8C3-E947EA7C3555}" type="presParOf" srcId="{F23DD805-4E6D-4603-B3BC-91DF0FC235B7}" destId="{7B4F516F-D34D-4F06-AC3B-7D8278A872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28983DE-E76E-4E5E-A341-61AD2B3554C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754AB17-2140-4FEE-9F5D-6C937F3DA394}">
      <dgm:prSet/>
      <dgm:spPr/>
      <dgm:t>
        <a:bodyPr/>
        <a:lstStyle/>
        <a:p>
          <a:r>
            <a:rPr lang="en-US" b="1" i="0"/>
            <a:t>Conclusion</a:t>
          </a:r>
          <a:endParaRPr lang="en-US"/>
        </a:p>
      </dgm:t>
    </dgm:pt>
    <dgm:pt modelId="{7E45B6C5-C1F0-4F22-880A-B7BB2BA0FFFF}" type="parTrans" cxnId="{211B9D4C-91FC-4F98-9A3E-AAA1C4C51584}">
      <dgm:prSet/>
      <dgm:spPr/>
      <dgm:t>
        <a:bodyPr/>
        <a:lstStyle/>
        <a:p>
          <a:endParaRPr lang="en-US"/>
        </a:p>
      </dgm:t>
    </dgm:pt>
    <dgm:pt modelId="{63250896-DECE-4CB2-9D4E-1B5A306508C7}" type="sibTrans" cxnId="{211B9D4C-91FC-4F98-9A3E-AAA1C4C51584}">
      <dgm:prSet/>
      <dgm:spPr/>
      <dgm:t>
        <a:bodyPr/>
        <a:lstStyle/>
        <a:p>
          <a:endParaRPr lang="en-US"/>
        </a:p>
      </dgm:t>
    </dgm:pt>
    <dgm:pt modelId="{22E8676B-8035-4B37-A632-BA7891268C24}">
      <dgm:prSet/>
      <dgm:spPr/>
      <dgm:t>
        <a:bodyPr/>
        <a:lstStyle/>
        <a:p>
          <a:r>
            <a:rPr lang="en-US" b="1" i="0"/>
            <a:t>Balance:</a:t>
          </a:r>
          <a:r>
            <a:rPr lang="en-US" b="0" i="0"/>
            <a:t> Success depends on balancing technical grab skills with Smiths' unique family values.</a:t>
          </a:r>
          <a:endParaRPr lang="en-US"/>
        </a:p>
      </dgm:t>
    </dgm:pt>
    <dgm:pt modelId="{C6B7D5CE-53B0-41CC-ABA2-1E60A76A8A9F}" type="parTrans" cxnId="{CE18D399-7A19-486D-9254-58ED64A53257}">
      <dgm:prSet/>
      <dgm:spPr/>
      <dgm:t>
        <a:bodyPr/>
        <a:lstStyle/>
        <a:p>
          <a:endParaRPr lang="en-US"/>
        </a:p>
      </dgm:t>
    </dgm:pt>
    <dgm:pt modelId="{5410D51E-FF15-41D1-A969-8A436A6F523A}" type="sibTrans" cxnId="{CE18D399-7A19-486D-9254-58ED64A53257}">
      <dgm:prSet/>
      <dgm:spPr/>
      <dgm:t>
        <a:bodyPr/>
        <a:lstStyle/>
        <a:p>
          <a:endParaRPr lang="en-US"/>
        </a:p>
      </dgm:t>
    </dgm:pt>
    <dgm:pt modelId="{9CCE725D-4473-41BC-908C-81EE8C76B78C}">
      <dgm:prSet/>
      <dgm:spPr/>
      <dgm:t>
        <a:bodyPr/>
        <a:lstStyle/>
        <a:p>
          <a:r>
            <a:rPr lang="en-US" b="1" i="0"/>
            <a:t>Efficiency:</a:t>
          </a:r>
          <a:r>
            <a:rPr lang="en-US" b="0" i="0"/>
            <a:t> Structured recruitment ensures the right "Person-Organisation Fit."</a:t>
          </a:r>
          <a:endParaRPr lang="en-US"/>
        </a:p>
      </dgm:t>
    </dgm:pt>
    <dgm:pt modelId="{C1D8C790-9015-47FA-B34A-749F1983095F}" type="parTrans" cxnId="{7D8E2E17-98A8-4BBD-BA7F-5954C55A4468}">
      <dgm:prSet/>
      <dgm:spPr/>
      <dgm:t>
        <a:bodyPr/>
        <a:lstStyle/>
        <a:p>
          <a:endParaRPr lang="en-US"/>
        </a:p>
      </dgm:t>
    </dgm:pt>
    <dgm:pt modelId="{DFAA0E01-C677-4253-937F-F06596FB4532}" type="sibTrans" cxnId="{7D8E2E17-98A8-4BBD-BA7F-5954C55A4468}">
      <dgm:prSet/>
      <dgm:spPr/>
      <dgm:t>
        <a:bodyPr/>
        <a:lstStyle/>
        <a:p>
          <a:endParaRPr lang="en-US"/>
        </a:p>
      </dgm:t>
    </dgm:pt>
    <dgm:pt modelId="{C681D722-C76E-4568-B6F6-59CB99EB9510}">
      <dgm:prSet/>
      <dgm:spPr/>
      <dgm:t>
        <a:bodyPr/>
        <a:lstStyle/>
        <a:p>
          <a:r>
            <a:rPr lang="en-US" b="1" i="0"/>
            <a:t>Sustainability:</a:t>
          </a:r>
          <a:r>
            <a:rPr lang="en-US" b="0" i="0"/>
            <a:t> Blended learning theories (Behaviourist/Cognitivist/Experiential) create high-performing, safe drivers.</a:t>
          </a:r>
          <a:endParaRPr lang="en-US"/>
        </a:p>
      </dgm:t>
    </dgm:pt>
    <dgm:pt modelId="{65016E4D-C7E9-4AF9-AB29-B1B75F528E58}" type="parTrans" cxnId="{9178533C-5C55-43E2-A4E4-47666BC6B04A}">
      <dgm:prSet/>
      <dgm:spPr/>
      <dgm:t>
        <a:bodyPr/>
        <a:lstStyle/>
        <a:p>
          <a:endParaRPr lang="en-US"/>
        </a:p>
      </dgm:t>
    </dgm:pt>
    <dgm:pt modelId="{201A7682-1976-46CD-8BCA-1CB16355C4A8}" type="sibTrans" cxnId="{9178533C-5C55-43E2-A4E4-47666BC6B04A}">
      <dgm:prSet/>
      <dgm:spPr/>
      <dgm:t>
        <a:bodyPr/>
        <a:lstStyle/>
        <a:p>
          <a:endParaRPr lang="en-US"/>
        </a:p>
      </dgm:t>
    </dgm:pt>
    <dgm:pt modelId="{B08DD4FA-BD07-4E50-921C-0979B0664494}" type="pres">
      <dgm:prSet presAssocID="{828983DE-E76E-4E5E-A341-61AD2B3554C6}" presName="linear" presStyleCnt="0">
        <dgm:presLayoutVars>
          <dgm:animLvl val="lvl"/>
          <dgm:resizeHandles val="exact"/>
        </dgm:presLayoutVars>
      </dgm:prSet>
      <dgm:spPr/>
    </dgm:pt>
    <dgm:pt modelId="{E6DCE7C0-93AF-4B30-8FD1-F3923A18A527}" type="pres">
      <dgm:prSet presAssocID="{9754AB17-2140-4FEE-9F5D-6C937F3DA39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74BA117-43F6-495B-86E0-298EB5C010AF}" type="pres">
      <dgm:prSet presAssocID="{63250896-DECE-4CB2-9D4E-1B5A306508C7}" presName="spacer" presStyleCnt="0"/>
      <dgm:spPr/>
    </dgm:pt>
    <dgm:pt modelId="{74D969C3-6AF2-4549-80EC-EF865B1E8B53}" type="pres">
      <dgm:prSet presAssocID="{22E8676B-8035-4B37-A632-BA7891268C2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D6E3385-5C19-4E18-A474-78C3065A7305}" type="pres">
      <dgm:prSet presAssocID="{5410D51E-FF15-41D1-A969-8A436A6F523A}" presName="spacer" presStyleCnt="0"/>
      <dgm:spPr/>
    </dgm:pt>
    <dgm:pt modelId="{7293E445-F2BD-47ED-85A3-CF159C5FA17B}" type="pres">
      <dgm:prSet presAssocID="{9CCE725D-4473-41BC-908C-81EE8C76B78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E27CBAA-F0C8-4DD4-B6FC-6C5FECB469F3}" type="pres">
      <dgm:prSet presAssocID="{DFAA0E01-C677-4253-937F-F06596FB4532}" presName="spacer" presStyleCnt="0"/>
      <dgm:spPr/>
    </dgm:pt>
    <dgm:pt modelId="{192AF2C0-A891-4ECA-A5FB-13C550E0E249}" type="pres">
      <dgm:prSet presAssocID="{C681D722-C76E-4568-B6F6-59CB99EB951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AC1D415-7C79-4F19-B776-5C712B14259A}" type="presOf" srcId="{C681D722-C76E-4568-B6F6-59CB99EB9510}" destId="{192AF2C0-A891-4ECA-A5FB-13C550E0E249}" srcOrd="0" destOrd="0" presId="urn:microsoft.com/office/officeart/2005/8/layout/vList2"/>
    <dgm:cxn modelId="{7D8E2E17-98A8-4BBD-BA7F-5954C55A4468}" srcId="{828983DE-E76E-4E5E-A341-61AD2B3554C6}" destId="{9CCE725D-4473-41BC-908C-81EE8C76B78C}" srcOrd="2" destOrd="0" parTransId="{C1D8C790-9015-47FA-B34A-749F1983095F}" sibTransId="{DFAA0E01-C677-4253-937F-F06596FB4532}"/>
    <dgm:cxn modelId="{C8F41023-3720-41B4-A484-78FA5DCD3360}" type="presOf" srcId="{9754AB17-2140-4FEE-9F5D-6C937F3DA394}" destId="{E6DCE7C0-93AF-4B30-8FD1-F3923A18A527}" srcOrd="0" destOrd="0" presId="urn:microsoft.com/office/officeart/2005/8/layout/vList2"/>
    <dgm:cxn modelId="{9178533C-5C55-43E2-A4E4-47666BC6B04A}" srcId="{828983DE-E76E-4E5E-A341-61AD2B3554C6}" destId="{C681D722-C76E-4568-B6F6-59CB99EB9510}" srcOrd="3" destOrd="0" parTransId="{65016E4D-C7E9-4AF9-AB29-B1B75F528E58}" sibTransId="{201A7682-1976-46CD-8BCA-1CB16355C4A8}"/>
    <dgm:cxn modelId="{211B9D4C-91FC-4F98-9A3E-AAA1C4C51584}" srcId="{828983DE-E76E-4E5E-A341-61AD2B3554C6}" destId="{9754AB17-2140-4FEE-9F5D-6C937F3DA394}" srcOrd="0" destOrd="0" parTransId="{7E45B6C5-C1F0-4F22-880A-B7BB2BA0FFFF}" sibTransId="{63250896-DECE-4CB2-9D4E-1B5A306508C7}"/>
    <dgm:cxn modelId="{9516DB4C-D297-4026-AF9D-ACE34947B17B}" type="presOf" srcId="{9CCE725D-4473-41BC-908C-81EE8C76B78C}" destId="{7293E445-F2BD-47ED-85A3-CF159C5FA17B}" srcOrd="0" destOrd="0" presId="urn:microsoft.com/office/officeart/2005/8/layout/vList2"/>
    <dgm:cxn modelId="{771D674E-A24E-47AE-8A25-010296493BCE}" type="presOf" srcId="{22E8676B-8035-4B37-A632-BA7891268C24}" destId="{74D969C3-6AF2-4549-80EC-EF865B1E8B53}" srcOrd="0" destOrd="0" presId="urn:microsoft.com/office/officeart/2005/8/layout/vList2"/>
    <dgm:cxn modelId="{CE18D399-7A19-486D-9254-58ED64A53257}" srcId="{828983DE-E76E-4E5E-A341-61AD2B3554C6}" destId="{22E8676B-8035-4B37-A632-BA7891268C24}" srcOrd="1" destOrd="0" parTransId="{C6B7D5CE-53B0-41CC-ABA2-1E60A76A8A9F}" sibTransId="{5410D51E-FF15-41D1-A969-8A436A6F523A}"/>
    <dgm:cxn modelId="{747425DC-6B45-45F1-AEFB-8E9187041144}" type="presOf" srcId="{828983DE-E76E-4E5E-A341-61AD2B3554C6}" destId="{B08DD4FA-BD07-4E50-921C-0979B0664494}" srcOrd="0" destOrd="0" presId="urn:microsoft.com/office/officeart/2005/8/layout/vList2"/>
    <dgm:cxn modelId="{B2F94FE7-EEC1-45F5-B413-F646F110D4A2}" type="presParOf" srcId="{B08DD4FA-BD07-4E50-921C-0979B0664494}" destId="{E6DCE7C0-93AF-4B30-8FD1-F3923A18A527}" srcOrd="0" destOrd="0" presId="urn:microsoft.com/office/officeart/2005/8/layout/vList2"/>
    <dgm:cxn modelId="{A31390AF-DF72-4A34-A438-0B607DA21373}" type="presParOf" srcId="{B08DD4FA-BD07-4E50-921C-0979B0664494}" destId="{374BA117-43F6-495B-86E0-298EB5C010AF}" srcOrd="1" destOrd="0" presId="urn:microsoft.com/office/officeart/2005/8/layout/vList2"/>
    <dgm:cxn modelId="{6812780A-47E0-4E0F-B312-E1298A4639E6}" type="presParOf" srcId="{B08DD4FA-BD07-4E50-921C-0979B0664494}" destId="{74D969C3-6AF2-4549-80EC-EF865B1E8B53}" srcOrd="2" destOrd="0" presId="urn:microsoft.com/office/officeart/2005/8/layout/vList2"/>
    <dgm:cxn modelId="{222A1200-EB1F-4B8C-BBEA-91193742507B}" type="presParOf" srcId="{B08DD4FA-BD07-4E50-921C-0979B0664494}" destId="{ED6E3385-5C19-4E18-A474-78C3065A7305}" srcOrd="3" destOrd="0" presId="urn:microsoft.com/office/officeart/2005/8/layout/vList2"/>
    <dgm:cxn modelId="{DDF84F70-32A7-4F07-88D1-9749C2EC001F}" type="presParOf" srcId="{B08DD4FA-BD07-4E50-921C-0979B0664494}" destId="{7293E445-F2BD-47ED-85A3-CF159C5FA17B}" srcOrd="4" destOrd="0" presId="urn:microsoft.com/office/officeart/2005/8/layout/vList2"/>
    <dgm:cxn modelId="{46522911-CAAE-4997-9238-62D89EDA676A}" type="presParOf" srcId="{B08DD4FA-BD07-4E50-921C-0979B0664494}" destId="{8E27CBAA-F0C8-4DD4-B6FC-6C5FECB469F3}" srcOrd="5" destOrd="0" presId="urn:microsoft.com/office/officeart/2005/8/layout/vList2"/>
    <dgm:cxn modelId="{B8BFC31A-B36F-4C66-86BB-4BA1BD2B0069}" type="presParOf" srcId="{B08DD4FA-BD07-4E50-921C-0979B0664494}" destId="{192AF2C0-A891-4ECA-A5FB-13C550E0E24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C5E852-EE07-4B15-8784-A02B93B31464}">
      <dsp:nvSpPr>
        <dsp:cNvPr id="0" name=""/>
        <dsp:cNvSpPr/>
      </dsp:nvSpPr>
      <dsp:spPr>
        <a:xfrm>
          <a:off x="0" y="2819"/>
          <a:ext cx="5087172" cy="6006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26769-5897-4349-89F6-21CE025E7E79}">
      <dsp:nvSpPr>
        <dsp:cNvPr id="0" name=""/>
        <dsp:cNvSpPr/>
      </dsp:nvSpPr>
      <dsp:spPr>
        <a:xfrm>
          <a:off x="181690" y="137961"/>
          <a:ext cx="330346" cy="3303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0787B14-16FF-46D2-9C37-0E4E0F011734}">
      <dsp:nvSpPr>
        <dsp:cNvPr id="0" name=""/>
        <dsp:cNvSpPr/>
      </dsp:nvSpPr>
      <dsp:spPr>
        <a:xfrm>
          <a:off x="693726" y="2819"/>
          <a:ext cx="4393445" cy="600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7" tIns="63567" rIns="63567" bIns="635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Job Analysis</a:t>
          </a:r>
          <a:endParaRPr lang="en-US" sz="1500" kern="1200"/>
        </a:p>
      </dsp:txBody>
      <dsp:txXfrm>
        <a:off x="693726" y="2819"/>
        <a:ext cx="4393445" cy="600629"/>
      </dsp:txXfrm>
    </dsp:sp>
    <dsp:sp modelId="{FECA9156-A465-4778-9B1C-1B1799FBB88D}">
      <dsp:nvSpPr>
        <dsp:cNvPr id="0" name=""/>
        <dsp:cNvSpPr/>
      </dsp:nvSpPr>
      <dsp:spPr>
        <a:xfrm>
          <a:off x="0" y="753606"/>
          <a:ext cx="5087172" cy="6006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96C4C7-EB1B-4215-B536-7850D1BEDFD8}">
      <dsp:nvSpPr>
        <dsp:cNvPr id="0" name=""/>
        <dsp:cNvSpPr/>
      </dsp:nvSpPr>
      <dsp:spPr>
        <a:xfrm>
          <a:off x="181690" y="888748"/>
          <a:ext cx="330346" cy="3303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2B0858A-2F0D-4B0C-AA94-ACCE8BD998BC}">
      <dsp:nvSpPr>
        <dsp:cNvPr id="0" name=""/>
        <dsp:cNvSpPr/>
      </dsp:nvSpPr>
      <dsp:spPr>
        <a:xfrm>
          <a:off x="693726" y="753606"/>
          <a:ext cx="4393445" cy="600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7" tIns="63567" rIns="63567" bIns="635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Operational Context:</a:t>
          </a:r>
          <a:r>
            <a:rPr lang="en-US" sz="1500" b="0" i="0" kern="1200"/>
            <a:t> Critical role in the "muck away" cycle and aggregate logistics.</a:t>
          </a:r>
          <a:endParaRPr lang="en-US" sz="1500" kern="1200"/>
        </a:p>
      </dsp:txBody>
      <dsp:txXfrm>
        <a:off x="693726" y="753606"/>
        <a:ext cx="4393445" cy="600629"/>
      </dsp:txXfrm>
    </dsp:sp>
    <dsp:sp modelId="{471C5822-B18E-4144-A411-C1CAB5C5C997}">
      <dsp:nvSpPr>
        <dsp:cNvPr id="0" name=""/>
        <dsp:cNvSpPr/>
      </dsp:nvSpPr>
      <dsp:spPr>
        <a:xfrm>
          <a:off x="0" y="1504393"/>
          <a:ext cx="5087172" cy="6006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737258-DF47-4B42-AC63-D7E30E5A4613}">
      <dsp:nvSpPr>
        <dsp:cNvPr id="0" name=""/>
        <dsp:cNvSpPr/>
      </dsp:nvSpPr>
      <dsp:spPr>
        <a:xfrm>
          <a:off x="181690" y="1639534"/>
          <a:ext cx="330346" cy="3303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855562D-13E3-4E61-8D8F-4827CA838455}">
      <dsp:nvSpPr>
        <dsp:cNvPr id="0" name=""/>
        <dsp:cNvSpPr/>
      </dsp:nvSpPr>
      <dsp:spPr>
        <a:xfrm>
          <a:off x="693726" y="1504393"/>
          <a:ext cx="4393445" cy="600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7" tIns="63567" rIns="63567" bIns="635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Technical Environment:</a:t>
          </a:r>
          <a:r>
            <a:rPr lang="en-US" sz="1500" b="0" i="0" kern="1200"/>
            <a:t> Operation of modern Scania HGV fleets with hydraulic grab buckets.</a:t>
          </a:r>
          <a:endParaRPr lang="en-US" sz="1500" kern="1200"/>
        </a:p>
      </dsp:txBody>
      <dsp:txXfrm>
        <a:off x="693726" y="1504393"/>
        <a:ext cx="4393445" cy="600629"/>
      </dsp:txXfrm>
    </dsp:sp>
    <dsp:sp modelId="{F1D4C03E-07A9-4B9D-A47D-D1B27298C6C1}">
      <dsp:nvSpPr>
        <dsp:cNvPr id="0" name=""/>
        <dsp:cNvSpPr/>
      </dsp:nvSpPr>
      <dsp:spPr>
        <a:xfrm>
          <a:off x="0" y="2255180"/>
          <a:ext cx="5087172" cy="6006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572CF4-DA2A-482F-8D5A-1002EC9836D4}">
      <dsp:nvSpPr>
        <dsp:cNvPr id="0" name=""/>
        <dsp:cNvSpPr/>
      </dsp:nvSpPr>
      <dsp:spPr>
        <a:xfrm>
          <a:off x="181690" y="2390321"/>
          <a:ext cx="330346" cy="3303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BD96A62-184C-4236-ACE7-7C294EE517B9}">
      <dsp:nvSpPr>
        <dsp:cNvPr id="0" name=""/>
        <dsp:cNvSpPr/>
      </dsp:nvSpPr>
      <dsp:spPr>
        <a:xfrm>
          <a:off x="693726" y="2255180"/>
          <a:ext cx="4393445" cy="600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7" tIns="63567" rIns="63567" bIns="635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Environmental Demands:</a:t>
          </a:r>
          <a:r>
            <a:rPr lang="en-US" sz="1500" b="0" i="0" kern="1200"/>
            <a:t> High-risk environments including public highways and construction sites.</a:t>
          </a:r>
          <a:endParaRPr lang="en-US" sz="1500" kern="1200"/>
        </a:p>
      </dsp:txBody>
      <dsp:txXfrm>
        <a:off x="693726" y="2255180"/>
        <a:ext cx="4393445" cy="600629"/>
      </dsp:txXfrm>
    </dsp:sp>
    <dsp:sp modelId="{3835DFF7-7C0B-4EA5-B733-701BF1A1F231}">
      <dsp:nvSpPr>
        <dsp:cNvPr id="0" name=""/>
        <dsp:cNvSpPr/>
      </dsp:nvSpPr>
      <dsp:spPr>
        <a:xfrm>
          <a:off x="0" y="3005966"/>
          <a:ext cx="5087172" cy="6006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DE6D8-AB80-4585-8012-091EAF80DF57}">
      <dsp:nvSpPr>
        <dsp:cNvPr id="0" name=""/>
        <dsp:cNvSpPr/>
      </dsp:nvSpPr>
      <dsp:spPr>
        <a:xfrm>
          <a:off x="181690" y="3141108"/>
          <a:ext cx="330346" cy="3303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AE19D2A-E309-4033-9B02-B7BF04C0E1F8}">
      <dsp:nvSpPr>
        <dsp:cNvPr id="0" name=""/>
        <dsp:cNvSpPr/>
      </dsp:nvSpPr>
      <dsp:spPr>
        <a:xfrm>
          <a:off x="693726" y="3005966"/>
          <a:ext cx="4393445" cy="600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7" tIns="63567" rIns="63567" bIns="635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Autonomy:</a:t>
          </a:r>
          <a:r>
            <a:rPr lang="en-US" sz="1500" b="0" i="0" kern="1200"/>
            <a:t> Requires high levels of individual accountability and safety focus.</a:t>
          </a:r>
          <a:endParaRPr lang="en-US" sz="1500" kern="1200"/>
        </a:p>
      </dsp:txBody>
      <dsp:txXfrm>
        <a:off x="693726" y="3005966"/>
        <a:ext cx="4393445" cy="6006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848903-3BAA-43A7-A6BC-4A2B7B4ABC7B}">
      <dsp:nvSpPr>
        <dsp:cNvPr id="0" name=""/>
        <dsp:cNvSpPr/>
      </dsp:nvSpPr>
      <dsp:spPr>
        <a:xfrm>
          <a:off x="0" y="2342"/>
          <a:ext cx="6494462" cy="11871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37073F-1D35-4F6A-9C56-4E29A75BC73D}">
      <dsp:nvSpPr>
        <dsp:cNvPr id="0" name=""/>
        <dsp:cNvSpPr/>
      </dsp:nvSpPr>
      <dsp:spPr>
        <a:xfrm>
          <a:off x="359111" y="269450"/>
          <a:ext cx="652930" cy="6529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BD873-8A80-41E2-8BFB-4FB710C3A86F}">
      <dsp:nvSpPr>
        <dsp:cNvPr id="0" name=""/>
        <dsp:cNvSpPr/>
      </dsp:nvSpPr>
      <dsp:spPr>
        <a:xfrm>
          <a:off x="1371153" y="2342"/>
          <a:ext cx="5123308" cy="1187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40" tIns="125640" rIns="125640" bIns="1256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Person Specification (PS)</a:t>
          </a:r>
          <a:endParaRPr lang="en-US" sz="2200" kern="1200"/>
        </a:p>
      </dsp:txBody>
      <dsp:txXfrm>
        <a:off x="1371153" y="2342"/>
        <a:ext cx="5123308" cy="1187145"/>
      </dsp:txXfrm>
    </dsp:sp>
    <dsp:sp modelId="{F0ED7F3C-D0BF-4C2E-A722-869F29DB92F7}">
      <dsp:nvSpPr>
        <dsp:cNvPr id="0" name=""/>
        <dsp:cNvSpPr/>
      </dsp:nvSpPr>
      <dsp:spPr>
        <a:xfrm>
          <a:off x="0" y="1486274"/>
          <a:ext cx="6494462" cy="11871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D4F216-A248-4152-980E-08EEA653D0CB}">
      <dsp:nvSpPr>
        <dsp:cNvPr id="0" name=""/>
        <dsp:cNvSpPr/>
      </dsp:nvSpPr>
      <dsp:spPr>
        <a:xfrm>
          <a:off x="359111" y="1753382"/>
          <a:ext cx="652930" cy="6529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BF31C7-F61F-4FDD-8079-373ECF0870DE}">
      <dsp:nvSpPr>
        <dsp:cNvPr id="0" name=""/>
        <dsp:cNvSpPr/>
      </dsp:nvSpPr>
      <dsp:spPr>
        <a:xfrm>
          <a:off x="1371153" y="1486274"/>
          <a:ext cx="5123308" cy="1187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40" tIns="125640" rIns="125640" bIns="1256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Essential Qualifications:</a:t>
          </a:r>
          <a:r>
            <a:rPr lang="en-US" sz="2200" kern="1200"/>
            <a:t> Valid HGV Class 2 License, CPC Card, and Digital Tachograph Card.</a:t>
          </a:r>
        </a:p>
      </dsp:txBody>
      <dsp:txXfrm>
        <a:off x="1371153" y="1486274"/>
        <a:ext cx="5123308" cy="1187145"/>
      </dsp:txXfrm>
    </dsp:sp>
    <dsp:sp modelId="{46E6B8BA-37F7-43D8-A443-9B9AC2667919}">
      <dsp:nvSpPr>
        <dsp:cNvPr id="0" name=""/>
        <dsp:cNvSpPr/>
      </dsp:nvSpPr>
      <dsp:spPr>
        <a:xfrm>
          <a:off x="0" y="2970207"/>
          <a:ext cx="6494462" cy="11871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DCD0D3-121F-4B1F-812D-51D8EEC43672}">
      <dsp:nvSpPr>
        <dsp:cNvPr id="0" name=""/>
        <dsp:cNvSpPr/>
      </dsp:nvSpPr>
      <dsp:spPr>
        <a:xfrm>
          <a:off x="359111" y="3237315"/>
          <a:ext cx="652930" cy="6529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782DE-429B-468A-A096-4A2057F558DE}">
      <dsp:nvSpPr>
        <dsp:cNvPr id="0" name=""/>
        <dsp:cNvSpPr/>
      </dsp:nvSpPr>
      <dsp:spPr>
        <a:xfrm>
          <a:off x="1371153" y="2970207"/>
          <a:ext cx="5123308" cy="1187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40" tIns="125640" rIns="125640" bIns="1256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Critical Experience:</a:t>
          </a:r>
          <a:r>
            <a:rPr lang="en-US" sz="2200" kern="1200"/>
            <a:t> Proven history of operating grab lorries (clamshell buckets).</a:t>
          </a:r>
        </a:p>
      </dsp:txBody>
      <dsp:txXfrm>
        <a:off x="1371153" y="2970207"/>
        <a:ext cx="5123308" cy="1187145"/>
      </dsp:txXfrm>
    </dsp:sp>
    <dsp:sp modelId="{04BF2263-7A0F-428B-AE6A-050A2F61FD6B}">
      <dsp:nvSpPr>
        <dsp:cNvPr id="0" name=""/>
        <dsp:cNvSpPr/>
      </dsp:nvSpPr>
      <dsp:spPr>
        <a:xfrm>
          <a:off x="0" y="4454139"/>
          <a:ext cx="6494462" cy="11871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E9F4D3-597A-427B-9CFB-C67FBAA604B9}">
      <dsp:nvSpPr>
        <dsp:cNvPr id="0" name=""/>
        <dsp:cNvSpPr/>
      </dsp:nvSpPr>
      <dsp:spPr>
        <a:xfrm>
          <a:off x="359111" y="4721247"/>
          <a:ext cx="652930" cy="6529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3FB238-857B-4A8C-ABBF-D7F36F0D0095}">
      <dsp:nvSpPr>
        <dsp:cNvPr id="0" name=""/>
        <dsp:cNvSpPr/>
      </dsp:nvSpPr>
      <dsp:spPr>
        <a:xfrm>
          <a:off x="1371153" y="4454139"/>
          <a:ext cx="5123308" cy="1187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40" tIns="125640" rIns="125640" bIns="1256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Behavioural Traits:</a:t>
          </a:r>
          <a:r>
            <a:rPr lang="en-US" sz="2200" kern="1200"/>
            <a:t> Integrity, punctuality, and alignment with Smiths’ family-unit values.</a:t>
          </a:r>
        </a:p>
      </dsp:txBody>
      <dsp:txXfrm>
        <a:off x="1371153" y="4454139"/>
        <a:ext cx="5123308" cy="11871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3E324-E248-44C4-B16A-04156057E1E5}">
      <dsp:nvSpPr>
        <dsp:cNvPr id="0" name=""/>
        <dsp:cNvSpPr/>
      </dsp:nvSpPr>
      <dsp:spPr>
        <a:xfrm>
          <a:off x="0" y="1805"/>
          <a:ext cx="5721484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B72885-8795-4644-B4AC-4CCF2C9D663B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028F95-07EF-46CD-87F8-BDABDF50F646}">
      <dsp:nvSpPr>
        <dsp:cNvPr id="0" name=""/>
        <dsp:cNvSpPr/>
      </dsp:nvSpPr>
      <dsp:spPr>
        <a:xfrm>
          <a:off x="1057183" y="1805"/>
          <a:ext cx="4664300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Recruitment Process (Steps 1-3)</a:t>
          </a:r>
          <a:endParaRPr lang="en-US" sz="1500" kern="1200"/>
        </a:p>
      </dsp:txBody>
      <dsp:txXfrm>
        <a:off x="1057183" y="1805"/>
        <a:ext cx="4664300" cy="915310"/>
      </dsp:txXfrm>
    </dsp:sp>
    <dsp:sp modelId="{E19F6D13-B0CC-4B59-B234-25E39BA1ACA4}">
      <dsp:nvSpPr>
        <dsp:cNvPr id="0" name=""/>
        <dsp:cNvSpPr/>
      </dsp:nvSpPr>
      <dsp:spPr>
        <a:xfrm>
          <a:off x="0" y="1145944"/>
          <a:ext cx="5721484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8EF463-9DDA-4024-82AE-DA89752E120B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75D6E7-E744-4B20-9AD2-06937CD7A8F3}">
      <dsp:nvSpPr>
        <dsp:cNvPr id="0" name=""/>
        <dsp:cNvSpPr/>
      </dsp:nvSpPr>
      <dsp:spPr>
        <a:xfrm>
          <a:off x="1057183" y="1145944"/>
          <a:ext cx="4664300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Sourcing:</a:t>
          </a:r>
          <a:r>
            <a:rPr lang="en-US" sz="1500" kern="1200"/>
            <a:t> Targeted advertising on the official Smiths Website and specialist transport job boards.</a:t>
          </a:r>
        </a:p>
      </dsp:txBody>
      <dsp:txXfrm>
        <a:off x="1057183" y="1145944"/>
        <a:ext cx="4664300" cy="915310"/>
      </dsp:txXfrm>
    </dsp:sp>
    <dsp:sp modelId="{168F8AAB-47AC-42EC-9BFB-A81C160F2838}">
      <dsp:nvSpPr>
        <dsp:cNvPr id="0" name=""/>
        <dsp:cNvSpPr/>
      </dsp:nvSpPr>
      <dsp:spPr>
        <a:xfrm>
          <a:off x="0" y="2290082"/>
          <a:ext cx="5721484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423E4E-4A84-4573-8A07-052AEC222A9D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462A0E-1B0E-4C78-B5DC-5745CE5C2F95}">
      <dsp:nvSpPr>
        <dsp:cNvPr id="0" name=""/>
        <dsp:cNvSpPr/>
      </dsp:nvSpPr>
      <dsp:spPr>
        <a:xfrm>
          <a:off x="1057183" y="2290082"/>
          <a:ext cx="4664300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Statutory Screening:</a:t>
          </a:r>
          <a:r>
            <a:rPr lang="en-US" sz="1500" kern="1200"/>
            <a:t> Real-time </a:t>
          </a:r>
          <a:r>
            <a:rPr lang="en-US" sz="1500" b="1" kern="1200"/>
            <a:t>DVLA</a:t>
          </a:r>
          <a:r>
            <a:rPr lang="en-US" sz="1500" kern="1200"/>
            <a:t> license verification to ensure no major endorsements.</a:t>
          </a:r>
        </a:p>
      </dsp:txBody>
      <dsp:txXfrm>
        <a:off x="1057183" y="2290082"/>
        <a:ext cx="4664300" cy="915310"/>
      </dsp:txXfrm>
    </dsp:sp>
    <dsp:sp modelId="{59E9E918-4101-4745-8E97-13D45E6F6E37}">
      <dsp:nvSpPr>
        <dsp:cNvPr id="0" name=""/>
        <dsp:cNvSpPr/>
      </dsp:nvSpPr>
      <dsp:spPr>
        <a:xfrm>
          <a:off x="0" y="3434221"/>
          <a:ext cx="5721484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DEB7A3-51D8-4964-B0C5-DAB1AD920F5E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2BE58B-B7BF-41B6-A35F-022EBFC152AC}">
      <dsp:nvSpPr>
        <dsp:cNvPr id="0" name=""/>
        <dsp:cNvSpPr/>
      </dsp:nvSpPr>
      <dsp:spPr>
        <a:xfrm>
          <a:off x="1057183" y="3434221"/>
          <a:ext cx="4664300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Credential Audit:</a:t>
          </a:r>
          <a:r>
            <a:rPr lang="en-US" sz="1500" kern="1200"/>
            <a:t> Verification of Driver CPC hours to ensure legal driving entitlement.</a:t>
          </a:r>
        </a:p>
      </dsp:txBody>
      <dsp:txXfrm>
        <a:off x="1057183" y="3434221"/>
        <a:ext cx="4664300" cy="9153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E67A8C-8BCD-4C31-8BFB-E41A33451F8A}">
      <dsp:nvSpPr>
        <dsp:cNvPr id="0" name=""/>
        <dsp:cNvSpPr/>
      </dsp:nvSpPr>
      <dsp:spPr>
        <a:xfrm>
          <a:off x="0" y="2301"/>
          <a:ext cx="4862446" cy="11666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B9193A-D570-4AF7-BEC5-CB44C499D874}">
      <dsp:nvSpPr>
        <dsp:cNvPr id="0" name=""/>
        <dsp:cNvSpPr/>
      </dsp:nvSpPr>
      <dsp:spPr>
        <a:xfrm>
          <a:off x="352902" y="264791"/>
          <a:ext cx="641640" cy="6416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C5E43-B093-48F3-B6AA-715950F7B31E}">
      <dsp:nvSpPr>
        <dsp:cNvPr id="0" name=""/>
        <dsp:cNvSpPr/>
      </dsp:nvSpPr>
      <dsp:spPr>
        <a:xfrm>
          <a:off x="1347445" y="2301"/>
          <a:ext cx="3515001" cy="1166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467" tIns="123467" rIns="123467" bIns="12346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/>
            <a:t>Learning/Training &amp; Development Needs (TNA)</a:t>
          </a:r>
          <a:endParaRPr lang="en-US" sz="1600" kern="1200"/>
        </a:p>
      </dsp:txBody>
      <dsp:txXfrm>
        <a:off x="1347445" y="2301"/>
        <a:ext cx="3515001" cy="1166619"/>
      </dsp:txXfrm>
    </dsp:sp>
    <dsp:sp modelId="{D03998F1-FE90-4D48-BD3C-2B1519A2C90E}">
      <dsp:nvSpPr>
        <dsp:cNvPr id="0" name=""/>
        <dsp:cNvSpPr/>
      </dsp:nvSpPr>
      <dsp:spPr>
        <a:xfrm>
          <a:off x="0" y="1460576"/>
          <a:ext cx="4862446" cy="11666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2E9C9B-6DF4-4490-B084-390E9F1A7104}">
      <dsp:nvSpPr>
        <dsp:cNvPr id="0" name=""/>
        <dsp:cNvSpPr/>
      </dsp:nvSpPr>
      <dsp:spPr>
        <a:xfrm>
          <a:off x="352902" y="1723065"/>
          <a:ext cx="641640" cy="6416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E3F108-5B89-44C6-AFC2-9C46CB73235B}">
      <dsp:nvSpPr>
        <dsp:cNvPr id="0" name=""/>
        <dsp:cNvSpPr/>
      </dsp:nvSpPr>
      <dsp:spPr>
        <a:xfrm>
          <a:off x="1347445" y="1460576"/>
          <a:ext cx="3515001" cy="1166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467" tIns="123467" rIns="123467" bIns="12346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/>
            <a:t>Identified Individual:</a:t>
          </a:r>
          <a:r>
            <a:rPr lang="en-US" sz="1600" b="0" i="0" kern="1200"/>
            <a:t> A newly recruited driver with HGV experience but new to Scania telematics.</a:t>
          </a:r>
          <a:endParaRPr lang="en-US" sz="1600" kern="1200"/>
        </a:p>
      </dsp:txBody>
      <dsp:txXfrm>
        <a:off x="1347445" y="1460576"/>
        <a:ext cx="3515001" cy="1166619"/>
      </dsp:txXfrm>
    </dsp:sp>
    <dsp:sp modelId="{A92EC6C2-FC02-4A8A-AB7E-1A5E6F7B46EA}">
      <dsp:nvSpPr>
        <dsp:cNvPr id="0" name=""/>
        <dsp:cNvSpPr/>
      </dsp:nvSpPr>
      <dsp:spPr>
        <a:xfrm>
          <a:off x="0" y="2918850"/>
          <a:ext cx="4862446" cy="11666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EE7C0A-E89A-4C3C-A315-98C4066D216A}">
      <dsp:nvSpPr>
        <dsp:cNvPr id="0" name=""/>
        <dsp:cNvSpPr/>
      </dsp:nvSpPr>
      <dsp:spPr>
        <a:xfrm>
          <a:off x="352902" y="3181340"/>
          <a:ext cx="641640" cy="6416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0CC6D7-064D-4D25-B7DD-7C974003C64D}">
      <dsp:nvSpPr>
        <dsp:cNvPr id="0" name=""/>
        <dsp:cNvSpPr/>
      </dsp:nvSpPr>
      <dsp:spPr>
        <a:xfrm>
          <a:off x="1347445" y="2918850"/>
          <a:ext cx="3515001" cy="1166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467" tIns="123467" rIns="123467" bIns="12346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/>
            <a:t>Specific Needs:</a:t>
          </a:r>
          <a:r>
            <a:rPr lang="en-US" sz="1600" b="0" i="0" kern="1200"/>
            <a:t> Familiarisation with Smiths’ specific safety protocols for highway debris removal.</a:t>
          </a:r>
          <a:endParaRPr lang="en-US" sz="1600" kern="1200"/>
        </a:p>
      </dsp:txBody>
      <dsp:txXfrm>
        <a:off x="1347445" y="2918850"/>
        <a:ext cx="3515001" cy="1166619"/>
      </dsp:txXfrm>
    </dsp:sp>
    <dsp:sp modelId="{93F36536-6165-4243-B717-22C392F85F3F}">
      <dsp:nvSpPr>
        <dsp:cNvPr id="0" name=""/>
        <dsp:cNvSpPr/>
      </dsp:nvSpPr>
      <dsp:spPr>
        <a:xfrm>
          <a:off x="0" y="4377125"/>
          <a:ext cx="4862446" cy="11666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E1677C-1176-4C16-AA85-26C392804E78}">
      <dsp:nvSpPr>
        <dsp:cNvPr id="0" name=""/>
        <dsp:cNvSpPr/>
      </dsp:nvSpPr>
      <dsp:spPr>
        <a:xfrm>
          <a:off x="352902" y="4639614"/>
          <a:ext cx="641640" cy="6416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F516F-D34D-4F06-AC3B-7D8278A87204}">
      <dsp:nvSpPr>
        <dsp:cNvPr id="0" name=""/>
        <dsp:cNvSpPr/>
      </dsp:nvSpPr>
      <dsp:spPr>
        <a:xfrm>
          <a:off x="1347445" y="4377125"/>
          <a:ext cx="3515001" cy="1166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467" tIns="123467" rIns="123467" bIns="12346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/>
            <a:t>Objective:</a:t>
          </a:r>
          <a:r>
            <a:rPr lang="en-US" sz="1600" b="0" i="0" kern="1200"/>
            <a:t> To reduce operational risk and enhance fleet efficiency through targeted training.</a:t>
          </a:r>
          <a:endParaRPr lang="en-US" sz="1600" kern="1200"/>
        </a:p>
      </dsp:txBody>
      <dsp:txXfrm>
        <a:off x="1347445" y="4377125"/>
        <a:ext cx="3515001" cy="116661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DCE7C0-93AF-4B30-8FD1-F3923A18A527}">
      <dsp:nvSpPr>
        <dsp:cNvPr id="0" name=""/>
        <dsp:cNvSpPr/>
      </dsp:nvSpPr>
      <dsp:spPr>
        <a:xfrm>
          <a:off x="0" y="42591"/>
          <a:ext cx="4971824" cy="11056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/>
            <a:t>Conclusion</a:t>
          </a:r>
          <a:endParaRPr lang="en-US" sz="2000" kern="1200"/>
        </a:p>
      </dsp:txBody>
      <dsp:txXfrm>
        <a:off x="53973" y="96564"/>
        <a:ext cx="4863878" cy="997704"/>
      </dsp:txXfrm>
    </dsp:sp>
    <dsp:sp modelId="{74D969C3-6AF2-4549-80EC-EF865B1E8B53}">
      <dsp:nvSpPr>
        <dsp:cNvPr id="0" name=""/>
        <dsp:cNvSpPr/>
      </dsp:nvSpPr>
      <dsp:spPr>
        <a:xfrm>
          <a:off x="0" y="1205841"/>
          <a:ext cx="4971824" cy="11056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/>
            <a:t>Balance:</a:t>
          </a:r>
          <a:r>
            <a:rPr lang="en-US" sz="2000" b="0" i="0" kern="1200"/>
            <a:t> Success depends on balancing technical grab skills with Smiths' unique family values.</a:t>
          </a:r>
          <a:endParaRPr lang="en-US" sz="2000" kern="1200"/>
        </a:p>
      </dsp:txBody>
      <dsp:txXfrm>
        <a:off x="53973" y="1259814"/>
        <a:ext cx="4863878" cy="997704"/>
      </dsp:txXfrm>
    </dsp:sp>
    <dsp:sp modelId="{7293E445-F2BD-47ED-85A3-CF159C5FA17B}">
      <dsp:nvSpPr>
        <dsp:cNvPr id="0" name=""/>
        <dsp:cNvSpPr/>
      </dsp:nvSpPr>
      <dsp:spPr>
        <a:xfrm>
          <a:off x="0" y="2369091"/>
          <a:ext cx="4971824" cy="11056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/>
            <a:t>Efficiency:</a:t>
          </a:r>
          <a:r>
            <a:rPr lang="en-US" sz="2000" b="0" i="0" kern="1200"/>
            <a:t> Structured recruitment ensures the right "Person-Organisation Fit."</a:t>
          </a:r>
          <a:endParaRPr lang="en-US" sz="2000" kern="1200"/>
        </a:p>
      </dsp:txBody>
      <dsp:txXfrm>
        <a:off x="53973" y="2423064"/>
        <a:ext cx="4863878" cy="997704"/>
      </dsp:txXfrm>
    </dsp:sp>
    <dsp:sp modelId="{192AF2C0-A891-4ECA-A5FB-13C550E0E249}">
      <dsp:nvSpPr>
        <dsp:cNvPr id="0" name=""/>
        <dsp:cNvSpPr/>
      </dsp:nvSpPr>
      <dsp:spPr>
        <a:xfrm>
          <a:off x="0" y="3532341"/>
          <a:ext cx="4971824" cy="11056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/>
            <a:t>Sustainability:</a:t>
          </a:r>
          <a:r>
            <a:rPr lang="en-US" sz="2000" b="0" i="0" kern="1200"/>
            <a:t> Blended learning theories (Behaviourist/Cognitivist/Experiential) create high-performing, safe drivers.</a:t>
          </a:r>
          <a:endParaRPr lang="en-US" sz="2000" kern="1200"/>
        </a:p>
      </dsp:txBody>
      <dsp:txXfrm>
        <a:off x="53973" y="3586314"/>
        <a:ext cx="4863878" cy="9977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3.pn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8F17AF-6E5F-00FE-CBA3-167DBA7C0DBA}"/>
              </a:ext>
            </a:extLst>
          </p:cNvPr>
          <p:cNvSpPr txBox="1"/>
          <p:nvPr/>
        </p:nvSpPr>
        <p:spPr>
          <a:xfrm>
            <a:off x="5656218" y="1463039"/>
            <a:ext cx="5542387" cy="43004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b="1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Assignment Title:</a:t>
            </a:r>
            <a:r>
              <a:rPr lang="en-US" sz="2200"/>
              <a:t> RECRUITMENT AND DEVELOPMENT STRATEGY: CLASS 2 GRAB  DRIVER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Module Title:</a:t>
            </a:r>
            <a:r>
              <a:rPr lang="en-US" sz="2200"/>
              <a:t> LCLM 5002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Student Name:</a:t>
            </a:r>
            <a:r>
              <a:rPr lang="en-US" sz="2200"/>
              <a:t> EMANUEL DORIN LASCAR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Student Number:</a:t>
            </a:r>
            <a:r>
              <a:rPr lang="en-US" sz="2200"/>
              <a:t> 2407337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Lecturer Name:</a:t>
            </a:r>
            <a:r>
              <a:rPr lang="en-US" sz="2200"/>
              <a:t> DR MUDASSAR HASAN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3" name="Picture 2" descr="Transport and Plant Hire - Smiths Gloucester Ltd">
            <a:extLst>
              <a:ext uri="{FF2B5EF4-FFF2-40B4-BE49-F238E27FC236}">
                <a16:creationId xmlns:a16="http://schemas.microsoft.com/office/drawing/2014/main" id="{7B7180B0-B06A-6D7C-0CC5-C08B0A406B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94902" y="11237835"/>
            <a:ext cx="9144000" cy="6090035"/>
          </a:xfrm>
          <a:prstGeom prst="rect">
            <a:avLst/>
          </a:prstGeom>
        </p:spPr>
      </p:pic>
      <p:pic>
        <p:nvPicPr>
          <p:cNvPr id="6" name="Picture 5" descr="Waste Transport - Smiths Gloucester Ltd">
            <a:extLst>
              <a:ext uri="{FF2B5EF4-FFF2-40B4-BE49-F238E27FC236}">
                <a16:creationId xmlns:a16="http://schemas.microsoft.com/office/drawing/2014/main" id="{8707F494-882C-7692-575B-8A26820CF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80181" y="12569283"/>
            <a:ext cx="7315200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1658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113E3F62-34B3-C4D7-09CA-BE9534DAF207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Table of Contents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Introduction: Smiths (Gloucester) Ltd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Job Analysis: Class 2 Grab Driver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Job Description (JD) &amp; Person Specification (PS)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The Recruitment Process: Steps 1-6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Training Needs Analysis (TNA) for the New Hire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Learning Theory: </a:t>
            </a:r>
            <a:r>
              <a:rPr lang="en-US" sz="2000" dirty="0" err="1"/>
              <a:t>Behaviourism</a:t>
            </a:r>
            <a:r>
              <a:rPr lang="en-US" sz="2000" dirty="0"/>
              <a:t> in Driver Safety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Learning Theory: Cognitivism in Legislative Compliance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Learning Theory: Experiential Learning (Kolb’s Cycle)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Conclusion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List of 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692477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12C63567-9A18-430B-817B-152D609F5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Low Loaders and Hiab - Smiths Gloucester Ltd">
            <a:extLst>
              <a:ext uri="{FF2B5EF4-FFF2-40B4-BE49-F238E27FC236}">
                <a16:creationId xmlns:a16="http://schemas.microsoft.com/office/drawing/2014/main" id="{FF5FFF75-D40A-8AFE-A89B-FB55A64BE7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17" r="4788" b="2"/>
          <a:stretch>
            <a:fillRect/>
          </a:stretch>
        </p:blipFill>
        <p:spPr>
          <a:xfrm>
            <a:off x="189570" y="170173"/>
            <a:ext cx="2799632" cy="3172965"/>
          </a:xfrm>
          <a:prstGeom prst="rect">
            <a:avLst/>
          </a:prstGeom>
        </p:spPr>
      </p:pic>
      <p:pic>
        <p:nvPicPr>
          <p:cNvPr id="5" name="Picture 4" descr="🚧 Site Safety 🚧 - Smiths Gloucester Ltd">
            <a:extLst>
              <a:ext uri="{FF2B5EF4-FFF2-40B4-BE49-F238E27FC236}">
                <a16:creationId xmlns:a16="http://schemas.microsoft.com/office/drawing/2014/main" id="{9058D459-61D4-F900-3A29-7F49A7E738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116" b="2"/>
          <a:stretch>
            <a:fillRect/>
          </a:stretch>
        </p:blipFill>
        <p:spPr>
          <a:xfrm>
            <a:off x="3183414" y="170174"/>
            <a:ext cx="3001921" cy="2047053"/>
          </a:xfrm>
          <a:prstGeom prst="rect">
            <a:avLst/>
          </a:prstGeom>
        </p:spPr>
      </p:pic>
      <p:pic>
        <p:nvPicPr>
          <p:cNvPr id="4" name="Picture 3" descr="Grab Lorry Hire - Smiths Gloucester Ltd">
            <a:extLst>
              <a:ext uri="{FF2B5EF4-FFF2-40B4-BE49-F238E27FC236}">
                <a16:creationId xmlns:a16="http://schemas.microsoft.com/office/drawing/2014/main" id="{C1B3FE1F-592D-D8F1-7C7D-E34FC28931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772" r="17765" b="3"/>
          <a:stretch>
            <a:fillRect/>
          </a:stretch>
        </p:blipFill>
        <p:spPr>
          <a:xfrm>
            <a:off x="189570" y="3510992"/>
            <a:ext cx="2799632" cy="2614912"/>
          </a:xfrm>
          <a:prstGeom prst="rect">
            <a:avLst/>
          </a:prstGeom>
        </p:spPr>
      </p:pic>
      <p:pic>
        <p:nvPicPr>
          <p:cNvPr id="6" name="Picture 5" descr="Transport and Plant Hire - Smiths Gloucester Ltd">
            <a:extLst>
              <a:ext uri="{FF2B5EF4-FFF2-40B4-BE49-F238E27FC236}">
                <a16:creationId xmlns:a16="http://schemas.microsoft.com/office/drawing/2014/main" id="{50551686-5192-3263-8B1F-8A40F1BBC51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0641" r="-10" b="14829"/>
          <a:stretch>
            <a:fillRect/>
          </a:stretch>
        </p:blipFill>
        <p:spPr>
          <a:xfrm>
            <a:off x="3183413" y="2410403"/>
            <a:ext cx="3001920" cy="1489926"/>
          </a:xfrm>
          <a:prstGeom prst="rect">
            <a:avLst/>
          </a:prstGeom>
        </p:spPr>
      </p:pic>
      <p:pic>
        <p:nvPicPr>
          <p:cNvPr id="9" name="Picture 8" descr="Smiths awarded place on Kier's Waste Framework - Smiths Gloucester Ltd">
            <a:extLst>
              <a:ext uri="{FF2B5EF4-FFF2-40B4-BE49-F238E27FC236}">
                <a16:creationId xmlns:a16="http://schemas.microsoft.com/office/drawing/2014/main" id="{6148F80E-D52D-E1D6-ECB1-49A953F755F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9046" r="-1" b="-1"/>
          <a:stretch>
            <a:fillRect/>
          </a:stretch>
        </p:blipFill>
        <p:spPr>
          <a:xfrm>
            <a:off x="3183412" y="4072045"/>
            <a:ext cx="3010830" cy="20538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CD558F9-2F38-C289-1D6E-09F87A1B1852}"/>
              </a:ext>
            </a:extLst>
          </p:cNvPr>
          <p:cNvSpPr txBox="1"/>
          <p:nvPr/>
        </p:nvSpPr>
        <p:spPr>
          <a:xfrm>
            <a:off x="6564019" y="2412009"/>
            <a:ext cx="4789763" cy="371389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 Introduction: Smiths (Gloucester) Ltd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Business Profile:</a:t>
            </a:r>
            <a:r>
              <a:rPr lang="en-US" sz="1900"/>
              <a:t> A multifaceted UK-based family business established in 1982.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Operating Sectors:</a:t>
            </a:r>
            <a:r>
              <a:rPr lang="en-US" sz="1900"/>
              <a:t> Construction, Waste Management, Demolition, and Transport.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Regional Presence:</a:t>
            </a:r>
            <a:r>
              <a:rPr lang="en-US" sz="1900"/>
              <a:t> South-West England (Cardiff, Gloucester, Tewkesbury).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Core Values:</a:t>
            </a:r>
            <a:r>
              <a:rPr lang="en-US" sz="1900"/>
              <a:t> Honesty, High Moral Standards, and Family Discipline.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6462836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D335A262-7106-4571-BE09-CFA60A9DB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7A6F043C-2A2A-4ECE-99FC-9670FAF95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44BE3252-2524-4C66-5350-40BF99EBF5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56" r="12279" b="-1"/>
          <a:stretch>
            <a:fillRect/>
          </a:stretch>
        </p:blipFill>
        <p:spPr>
          <a:xfrm>
            <a:off x="6860989" y="1048447"/>
            <a:ext cx="4805082" cy="4805082"/>
          </a:xfrm>
          <a:prstGeom prst="rect">
            <a:avLst/>
          </a:prstGeom>
        </p:spPr>
      </p:pic>
      <p:graphicFrame>
        <p:nvGraphicFramePr>
          <p:cNvPr id="18" name="TextBox 2">
            <a:extLst>
              <a:ext uri="{FF2B5EF4-FFF2-40B4-BE49-F238E27FC236}">
                <a16:creationId xmlns:a16="http://schemas.microsoft.com/office/drawing/2014/main" id="{E39D0A6E-701C-A88B-24D6-1E036A946C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0029885"/>
              </p:ext>
            </p:extLst>
          </p:nvPr>
        </p:nvGraphicFramePr>
        <p:xfrm>
          <a:off x="1463040" y="2562784"/>
          <a:ext cx="5087172" cy="3609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06222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6E112E-2D08-1197-BAD9-CD53EECA390F}"/>
              </a:ext>
            </a:extLst>
          </p:cNvPr>
          <p:cNvSpPr txBox="1"/>
          <p:nvPr/>
        </p:nvSpPr>
        <p:spPr>
          <a:xfrm>
            <a:off x="871442" y="2447337"/>
            <a:ext cx="4353116" cy="37704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595959"/>
                </a:solidFill>
              </a:rPr>
              <a:t> Job Description (JD)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595959"/>
                </a:solidFill>
              </a:rPr>
              <a:t>Primary Goal:</a:t>
            </a:r>
            <a:r>
              <a:rPr lang="en-US" sz="2000">
                <a:solidFill>
                  <a:srgbClr val="595959"/>
                </a:solidFill>
              </a:rPr>
              <a:t> Safe transport of aggregates and removal of site materials/debris.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595959"/>
                </a:solidFill>
              </a:rPr>
              <a:t>Key Duties:</a:t>
            </a:r>
            <a:r>
              <a:rPr lang="en-US" sz="2000">
                <a:solidFill>
                  <a:srgbClr val="595959"/>
                </a:solidFill>
              </a:rPr>
              <a:t> Pre- and post-trip inspections, loading/unloading assistance, and legislative adherence.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595959"/>
                </a:solidFill>
              </a:rPr>
              <a:t>Package:</a:t>
            </a:r>
            <a:r>
              <a:rPr lang="en-US" sz="2000">
                <a:solidFill>
                  <a:srgbClr val="595959"/>
                </a:solidFill>
              </a:rPr>
              <a:t> £15.70 per hour; up to 60 hours per week available.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595959"/>
                </a:solidFill>
              </a:rPr>
              <a:t>Benefits:</a:t>
            </a:r>
            <a:r>
              <a:rPr lang="en-US" sz="2000">
                <a:solidFill>
                  <a:srgbClr val="595959"/>
                </a:solidFill>
              </a:rPr>
              <a:t> Life Assurance, Mental Health Support, and Corporate Gym Discounts.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1866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1" name="TextBox 2">
            <a:extLst>
              <a:ext uri="{FF2B5EF4-FFF2-40B4-BE49-F238E27FC236}">
                <a16:creationId xmlns:a16="http://schemas.microsoft.com/office/drawing/2014/main" id="{0C30E70B-6A0C-2EE6-34E4-A93BDDE1DC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685280"/>
              </p:ext>
            </p:extLst>
          </p:nvPr>
        </p:nvGraphicFramePr>
        <p:xfrm>
          <a:off x="4859338" y="576197"/>
          <a:ext cx="6494462" cy="56436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6130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025EFD5-738C-41B9-87FE-0C00E211B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3" name="TextBox 2">
            <a:extLst>
              <a:ext uri="{FF2B5EF4-FFF2-40B4-BE49-F238E27FC236}">
                <a16:creationId xmlns:a16="http://schemas.microsoft.com/office/drawing/2014/main" id="{53762907-D5A9-5184-BED7-FDD6F0D115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7735750"/>
              </p:ext>
            </p:extLst>
          </p:nvPr>
        </p:nvGraphicFramePr>
        <p:xfrm>
          <a:off x="5827048" y="1904772"/>
          <a:ext cx="572148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07818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515D20E-1AB7-4E74-9236-2B72B63D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6346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982976"/>
            <a:ext cx="6009366" cy="51206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D9087B0-1FBC-D8BA-3BC4-44B53F92A44E}"/>
              </a:ext>
            </a:extLst>
          </p:cNvPr>
          <p:cNvSpPr txBox="1"/>
          <p:nvPr/>
        </p:nvSpPr>
        <p:spPr>
          <a:xfrm>
            <a:off x="6096001" y="1336329"/>
            <a:ext cx="5260848" cy="4382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Recruitment Process (Steps 4-6)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Values-Based Interview:</a:t>
            </a:r>
            <a:r>
              <a:rPr lang="en-US" sz="2000"/>
              <a:t> Assessing "honesty" and "moral standards" through situational questioning.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Practical Assessment:</a:t>
            </a:r>
            <a:r>
              <a:rPr lang="en-US" sz="2000"/>
              <a:t> Supervised road test and hydraulic grab operation demonstration.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Offer &amp; Onboarding:</a:t>
            </a:r>
            <a:r>
              <a:rPr lang="en-US" sz="2000"/>
              <a:t> Formal contract issuance and enrollment in the Life Assurance scheme.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401462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TextBox 2">
            <a:extLst>
              <a:ext uri="{FF2B5EF4-FFF2-40B4-BE49-F238E27FC236}">
                <a16:creationId xmlns:a16="http://schemas.microsoft.com/office/drawing/2014/main" id="{FAEA8F9C-B942-CA92-4223-1D5A11328965}"/>
              </a:ext>
            </a:extLst>
          </p:cNvPr>
          <p:cNvGraphicFramePr/>
          <p:nvPr/>
        </p:nvGraphicFramePr>
        <p:xfrm>
          <a:off x="6503158" y="649480"/>
          <a:ext cx="4862447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07267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606CA5-1805-BB7E-79AD-8337D7B47A60}"/>
              </a:ext>
            </a:extLst>
          </p:cNvPr>
          <p:cNvSpPr txBox="1"/>
          <p:nvPr/>
        </p:nvSpPr>
        <p:spPr>
          <a:xfrm>
            <a:off x="6875163" y="1836934"/>
            <a:ext cx="5315189" cy="353508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Learning Theory: Behaviourism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Application:</a:t>
            </a:r>
            <a:r>
              <a:rPr lang="en-US" sz="2000"/>
              <a:t> Habit formation through reinforcement (Skinner, 1953).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Practical Method:</a:t>
            </a:r>
            <a:r>
              <a:rPr lang="en-US" sz="2000"/>
              <a:t> The </a:t>
            </a:r>
            <a:r>
              <a:rPr lang="en-US" sz="2000" b="1"/>
              <a:t>Compliance Bonus</a:t>
            </a:r>
            <a:r>
              <a:rPr lang="en-US" sz="2000"/>
              <a:t> acts as positive reinforcement for safe driving.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Habit Formation:</a:t>
            </a:r>
            <a:r>
              <a:rPr lang="en-US" sz="2000"/>
              <a:t> Repetitive daily vehicle inspection drills until the task becomes automatic.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981832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E8577F-F892-0A57-894F-3406011B7F3B}"/>
              </a:ext>
            </a:extLst>
          </p:cNvPr>
          <p:cNvSpPr txBox="1"/>
          <p:nvPr/>
        </p:nvSpPr>
        <p:spPr>
          <a:xfrm>
            <a:off x="838200" y="2333297"/>
            <a:ext cx="4619621" cy="38436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/>
              <a:t> Learning Theory: Cognitivism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/>
              <a:t>Application:</a:t>
            </a:r>
            <a:r>
              <a:rPr lang="en-US" sz="2000" b="0" i="0"/>
              <a:t> Understanding the logic behind the rules (Piaget, 1936).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/>
              <a:t>Practical Method:</a:t>
            </a:r>
            <a:r>
              <a:rPr lang="en-US" sz="2000" b="0" i="0"/>
              <a:t> Classroom-based training on </a:t>
            </a:r>
            <a:r>
              <a:rPr lang="en-US" sz="2000" b="1" i="0"/>
              <a:t>EU Driver Regulations</a:t>
            </a:r>
            <a:r>
              <a:rPr lang="en-US" sz="2000" b="0" i="0"/>
              <a:t> and WTD laws.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/>
              <a:t>Focus:</a:t>
            </a:r>
            <a:r>
              <a:rPr lang="en-US" sz="2000" b="0" i="0"/>
              <a:t> Shifting from "following rules" to "understanding safety logic" to improve decision-making.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17" name="Picture 16" descr="A calculus formula">
            <a:extLst>
              <a:ext uri="{FF2B5EF4-FFF2-40B4-BE49-F238E27FC236}">
                <a16:creationId xmlns:a16="http://schemas.microsoft.com/office/drawing/2014/main" id="{978E63C0-7F65-287D-C624-370F8F592A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801" r="23162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294714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CFEFFA-752B-3243-F3C4-71423829DECB}"/>
              </a:ext>
            </a:extLst>
          </p:cNvPr>
          <p:cNvSpPr txBox="1"/>
          <p:nvPr/>
        </p:nvSpPr>
        <p:spPr>
          <a:xfrm>
            <a:off x="848361" y="2054421"/>
            <a:ext cx="3786928" cy="373646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i="0"/>
              <a:t>Learning Theory: Experiential Learning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i="0"/>
              <a:t>Application:</a:t>
            </a:r>
            <a:r>
              <a:rPr lang="en-US" sz="1900" b="0" i="0"/>
              <a:t> Learning through reflection on practice (Kolb, 1984).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i="0"/>
              <a:t>Practical Method:</a:t>
            </a:r>
            <a:r>
              <a:rPr lang="en-US" sz="1900" b="0" i="0"/>
              <a:t> On-site </a:t>
            </a:r>
            <a:r>
              <a:rPr lang="en-US" sz="1900" b="1" i="0"/>
              <a:t>Shadowing</a:t>
            </a:r>
            <a:r>
              <a:rPr lang="en-US" sz="1900" b="0" i="0"/>
              <a:t> with a senior mentor.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i="0"/>
              <a:t>The Cycle:</a:t>
            </a:r>
            <a:r>
              <a:rPr lang="en-US" sz="1900" b="0" i="0"/>
              <a:t> The driver performs a grab operation, reflects on the efficiency with the mentor, and applies improvements to the next site.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29787709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TextBox 8">
            <a:extLst>
              <a:ext uri="{FF2B5EF4-FFF2-40B4-BE49-F238E27FC236}">
                <a16:creationId xmlns:a16="http://schemas.microsoft.com/office/drawing/2014/main" id="{4A1DAFE4-A785-7DDB-09D5-822B43BF53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6218637"/>
              </p:ext>
            </p:extLst>
          </p:nvPr>
        </p:nvGraphicFramePr>
        <p:xfrm>
          <a:off x="84163" y="407"/>
          <a:ext cx="4971824" cy="46805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13807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72907D-A617-FD99-3B7B-6F08F9413E8D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Armstrong, M. and Taylor, S. (2020) </a:t>
            </a:r>
            <a:r>
              <a:rPr lang="en-US" sz="2000" i="1"/>
              <a:t>Armstrong's Handbook of Human Resource Management Practice</a:t>
            </a:r>
            <a:r>
              <a:rPr lang="en-US" sz="2000"/>
              <a:t>. London: Kogan Page.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DVSA (2024) </a:t>
            </a:r>
            <a:r>
              <a:rPr lang="en-US" sz="2000" i="1"/>
              <a:t>Drivers' hours: personal/commercial use</a:t>
            </a:r>
            <a:r>
              <a:rPr lang="en-US" sz="2000"/>
              <a:t>. [online] GOV.UK.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Health and Safety Executive (HSE) (2024) </a:t>
            </a:r>
            <a:r>
              <a:rPr lang="en-US" sz="2000" i="1"/>
              <a:t>Workplace transport safety</a:t>
            </a:r>
            <a:r>
              <a:rPr lang="en-US" sz="2000"/>
              <a:t>. [online].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Honey, P. and Mumford, A. (1986) </a:t>
            </a:r>
            <a:r>
              <a:rPr lang="en-US" sz="2000" i="1"/>
              <a:t>The Manual of Learning Styles</a:t>
            </a:r>
            <a:r>
              <a:rPr lang="en-US" sz="2000"/>
              <a:t>. Maidenhead: Peter Honey.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Kolb, D.A. (1984) </a:t>
            </a:r>
            <a:r>
              <a:rPr lang="en-US" sz="2000" i="1"/>
              <a:t>Experiential Learning</a:t>
            </a:r>
            <a:r>
              <a:rPr lang="en-US" sz="2000"/>
              <a:t>. Englewood Cliffs, NJ: Prentice Hall.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Piaget, J. (1936) </a:t>
            </a:r>
            <a:r>
              <a:rPr lang="en-US" sz="2000" i="1"/>
              <a:t>Origins of Intelligence in the Child</a:t>
            </a:r>
            <a:r>
              <a:rPr lang="en-US" sz="2000"/>
              <a:t>. London: Routledge.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Skinner, B.F. (1953) </a:t>
            </a:r>
            <a:r>
              <a:rPr lang="en-US" sz="2000" i="1"/>
              <a:t>Science and Human Behavior</a:t>
            </a:r>
            <a:r>
              <a:rPr lang="en-US" sz="2000"/>
              <a:t>. New York: Macmillan.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Smiths (Gloucester) Ltd (2024) </a:t>
            </a:r>
            <a:r>
              <a:rPr lang="en-US" sz="2000" i="1"/>
              <a:t>Company Values and Careers</a:t>
            </a:r>
            <a:r>
              <a:rPr lang="en-US" sz="2000"/>
              <a:t>. [online].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7963151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343</cp:revision>
  <dcterms:created xsi:type="dcterms:W3CDTF">2026-02-15T15:40:30Z</dcterms:created>
  <dcterms:modified xsi:type="dcterms:W3CDTF">2026-02-15T19:19:01Z</dcterms:modified>
</cp:coreProperties>
</file>