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5" r:id="rId4"/>
  </p:sldMasterIdLst>
  <p:notesMasterIdLst>
    <p:notesMasterId r:id="rId29"/>
  </p:notesMasterIdLst>
  <p:sldIdLst>
    <p:sldId id="261" r:id="rId5"/>
    <p:sldId id="263" r:id="rId6"/>
    <p:sldId id="288" r:id="rId7"/>
    <p:sldId id="265" r:id="rId8"/>
    <p:sldId id="257" r:id="rId9"/>
    <p:sldId id="298" r:id="rId10"/>
    <p:sldId id="259" r:id="rId11"/>
    <p:sldId id="285" r:id="rId12"/>
    <p:sldId id="286" r:id="rId13"/>
    <p:sldId id="287" r:id="rId14"/>
    <p:sldId id="289" r:id="rId15"/>
    <p:sldId id="272" r:id="rId16"/>
    <p:sldId id="273" r:id="rId17"/>
    <p:sldId id="292" r:id="rId18"/>
    <p:sldId id="279" r:id="rId19"/>
    <p:sldId id="284" r:id="rId20"/>
    <p:sldId id="294" r:id="rId21"/>
    <p:sldId id="296" r:id="rId22"/>
    <p:sldId id="290" r:id="rId23"/>
    <p:sldId id="297" r:id="rId24"/>
    <p:sldId id="274" r:id="rId25"/>
    <p:sldId id="280" r:id="rId26"/>
    <p:sldId id="275" r:id="rId27"/>
    <p:sldId id="291"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F5CA08-2230-A454-81D0-B624BF4C0608}" v="796" dt="2021-02-09T14:59:05.613"/>
    <p1510:client id="{92E7F100-641B-D94F-5602-D35D69322FD9}" v="106" dt="2021-02-10T11:28:22.311"/>
    <p1510:client id="{9EAEEC49-76B8-62E1-5F49-4FC6708CE97E}" v="56" dt="2021-02-10T11:09:18.271"/>
    <p1510:client id="{D2CD9EE8-B8D7-181A-A097-7FD4520B36B7}" v="997" dt="2021-06-16T14:38:40.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1334" y="62"/>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Hayward" userId="S::julie.hayward@uwtsd.ac.uk::ca36735c-1641-450a-978e-fa18b6a40d1b" providerId="AD" clId="Web-{D2CD9EE8-B8D7-181A-A097-7FD4520B36B7}"/>
    <pc:docChg chg="addSld delSld modSld sldOrd">
      <pc:chgData name="Julie Hayward" userId="S::julie.hayward@uwtsd.ac.uk::ca36735c-1641-450a-978e-fa18b6a40d1b" providerId="AD" clId="Web-{D2CD9EE8-B8D7-181A-A097-7FD4520B36B7}" dt="2021-06-16T14:38:40.972" v="623"/>
      <pc:docMkLst>
        <pc:docMk/>
      </pc:docMkLst>
      <pc:sldChg chg="addSp delSp modSp mod setBg setClrOvrMap">
        <pc:chgData name="Julie Hayward" userId="S::julie.hayward@uwtsd.ac.uk::ca36735c-1641-450a-978e-fa18b6a40d1b" providerId="AD" clId="Web-{D2CD9EE8-B8D7-181A-A097-7FD4520B36B7}" dt="2021-06-16T14:36:22.417" v="610" actId="20577"/>
        <pc:sldMkLst>
          <pc:docMk/>
          <pc:sldMk cId="4000415334" sldId="257"/>
        </pc:sldMkLst>
        <pc:spChg chg="add mod">
          <ac:chgData name="Julie Hayward" userId="S::julie.hayward@uwtsd.ac.uk::ca36735c-1641-450a-978e-fa18b6a40d1b" providerId="AD" clId="Web-{D2CD9EE8-B8D7-181A-A097-7FD4520B36B7}" dt="2021-06-16T14:36:22.417" v="610" actId="20577"/>
          <ac:spMkLst>
            <pc:docMk/>
            <pc:sldMk cId="4000415334" sldId="257"/>
            <ac:spMk id="3" creationId="{F10D3525-DBDA-4CE1-9DF0-FD5DA09BBD14}"/>
          </ac:spMkLst>
        </pc:spChg>
        <pc:spChg chg="mod">
          <ac:chgData name="Julie Hayward" userId="S::julie.hayward@uwtsd.ac.uk::ca36735c-1641-450a-978e-fa18b6a40d1b" providerId="AD" clId="Web-{D2CD9EE8-B8D7-181A-A097-7FD4520B36B7}" dt="2021-06-16T14:32:04.544" v="550" actId="1076"/>
          <ac:spMkLst>
            <pc:docMk/>
            <pc:sldMk cId="4000415334" sldId="257"/>
            <ac:spMk id="4" creationId="{00000000-0000-0000-0000-000000000000}"/>
          </ac:spMkLst>
        </pc:spChg>
        <pc:spChg chg="del">
          <ac:chgData name="Julie Hayward" userId="S::julie.hayward@uwtsd.ac.uk::ca36735c-1641-450a-978e-fa18b6a40d1b" providerId="AD" clId="Web-{D2CD9EE8-B8D7-181A-A097-7FD4520B36B7}" dt="2021-06-16T14:29:50.677" v="514"/>
          <ac:spMkLst>
            <pc:docMk/>
            <pc:sldMk cId="4000415334" sldId="257"/>
            <ac:spMk id="6" creationId="{1C3F4391-948B-46EC-9F73-1933DEC6A9C7}"/>
          </ac:spMkLst>
        </pc:spChg>
        <pc:spChg chg="del">
          <ac:chgData name="Julie Hayward" userId="S::julie.hayward@uwtsd.ac.uk::ca36735c-1641-450a-978e-fa18b6a40d1b" providerId="AD" clId="Web-{D2CD9EE8-B8D7-181A-A097-7FD4520B36B7}" dt="2021-06-16T14:29:53.364" v="515"/>
          <ac:spMkLst>
            <pc:docMk/>
            <pc:sldMk cId="4000415334" sldId="257"/>
            <ac:spMk id="12" creationId="{B95B9BA8-1D69-4796-85F5-B6D0BD52354B}"/>
          </ac:spMkLst>
        </pc:spChg>
        <pc:spChg chg="ord">
          <ac:chgData name="Julie Hayward" userId="S::julie.hayward@uwtsd.ac.uk::ca36735c-1641-450a-978e-fa18b6a40d1b" providerId="AD" clId="Web-{D2CD9EE8-B8D7-181A-A097-7FD4520B36B7}" dt="2021-06-16T14:29:53.364" v="515"/>
          <ac:spMkLst>
            <pc:docMk/>
            <pc:sldMk cId="4000415334" sldId="257"/>
            <ac:spMk id="13" creationId="{C1879443-BC67-48F6-A43A-8C9AB24E1039}"/>
          </ac:spMkLst>
        </pc:spChg>
        <pc:spChg chg="del">
          <ac:chgData name="Julie Hayward" userId="S::julie.hayward@uwtsd.ac.uk::ca36735c-1641-450a-978e-fa18b6a40d1b" providerId="AD" clId="Web-{D2CD9EE8-B8D7-181A-A097-7FD4520B36B7}" dt="2021-06-16T14:29:53.364" v="515"/>
          <ac:spMkLst>
            <pc:docMk/>
            <pc:sldMk cId="4000415334" sldId="257"/>
            <ac:spMk id="17" creationId="{D838AC26-5657-49F3-B5A4-B3CE48CB6A1A}"/>
          </ac:spMkLst>
        </pc:spChg>
        <pc:spChg chg="add del mod">
          <ac:chgData name="Julie Hayward" userId="S::julie.hayward@uwtsd.ac.uk::ca36735c-1641-450a-978e-fa18b6a40d1b" providerId="AD" clId="Web-{D2CD9EE8-B8D7-181A-A097-7FD4520B36B7}" dt="2021-06-16T14:31:04.993" v="528"/>
          <ac:spMkLst>
            <pc:docMk/>
            <pc:sldMk cId="4000415334" sldId="257"/>
            <ac:spMk id="18" creationId="{A85DBEC0-BE90-4F17-9FC6-6D49BCF1F4D8}"/>
          </ac:spMkLst>
        </pc:spChg>
        <pc:spChg chg="add mod">
          <ac:chgData name="Julie Hayward" userId="S::julie.hayward@uwtsd.ac.uk::ca36735c-1641-450a-978e-fa18b6a40d1b" providerId="AD" clId="Web-{D2CD9EE8-B8D7-181A-A097-7FD4520B36B7}" dt="2021-06-16T14:31:31.057" v="535" actId="20577"/>
          <ac:spMkLst>
            <pc:docMk/>
            <pc:sldMk cId="4000415334" sldId="257"/>
            <ac:spMk id="19" creationId="{AD21DAEC-3D3F-4697-A608-43382067E00D}"/>
          </ac:spMkLst>
        </pc:spChg>
        <pc:spChg chg="add del">
          <ac:chgData name="Julie Hayward" userId="S::julie.hayward@uwtsd.ac.uk::ca36735c-1641-450a-978e-fa18b6a40d1b" providerId="AD" clId="Web-{D2CD9EE8-B8D7-181A-A097-7FD4520B36B7}" dt="2021-06-16T14:31:15.275" v="529"/>
          <ac:spMkLst>
            <pc:docMk/>
            <pc:sldMk cId="4000415334" sldId="257"/>
            <ac:spMk id="22" creationId="{357DD0D3-F869-46D0-944C-6EC60E19E351}"/>
          </ac:spMkLst>
        </pc:spChg>
        <pc:spChg chg="add del">
          <ac:chgData name="Julie Hayward" userId="S::julie.hayward@uwtsd.ac.uk::ca36735c-1641-450a-978e-fa18b6a40d1b" providerId="AD" clId="Web-{D2CD9EE8-B8D7-181A-A097-7FD4520B36B7}" dt="2021-06-16T14:31:39.933" v="540"/>
          <ac:spMkLst>
            <pc:docMk/>
            <pc:sldMk cId="4000415334" sldId="257"/>
            <ac:spMk id="27" creationId="{9B76D444-2756-434F-AE61-96D69830C13E}"/>
          </ac:spMkLst>
        </pc:spChg>
        <pc:spChg chg="add del">
          <ac:chgData name="Julie Hayward" userId="S::julie.hayward@uwtsd.ac.uk::ca36735c-1641-450a-978e-fa18b6a40d1b" providerId="AD" clId="Web-{D2CD9EE8-B8D7-181A-A097-7FD4520B36B7}" dt="2021-06-16T14:31:39.933" v="540"/>
          <ac:spMkLst>
            <pc:docMk/>
            <pc:sldMk cId="4000415334" sldId="257"/>
            <ac:spMk id="29" creationId="{0AF80B57-54E2-4D01-8731-3F38B0C56C95}"/>
          </ac:spMkLst>
        </pc:spChg>
        <pc:spChg chg="add">
          <ac:chgData name="Julie Hayward" userId="S::julie.hayward@uwtsd.ac.uk::ca36735c-1641-450a-978e-fa18b6a40d1b" providerId="AD" clId="Web-{D2CD9EE8-B8D7-181A-A097-7FD4520B36B7}" dt="2021-06-16T14:31:39.933" v="540"/>
          <ac:spMkLst>
            <pc:docMk/>
            <pc:sldMk cId="4000415334" sldId="257"/>
            <ac:spMk id="34" creationId="{9B76D444-2756-434F-AE61-96D69830C13E}"/>
          </ac:spMkLst>
        </pc:spChg>
        <pc:spChg chg="add">
          <ac:chgData name="Julie Hayward" userId="S::julie.hayward@uwtsd.ac.uk::ca36735c-1641-450a-978e-fa18b6a40d1b" providerId="AD" clId="Web-{D2CD9EE8-B8D7-181A-A097-7FD4520B36B7}" dt="2021-06-16T14:31:39.933" v="540"/>
          <ac:spMkLst>
            <pc:docMk/>
            <pc:sldMk cId="4000415334" sldId="257"/>
            <ac:spMk id="36" creationId="{0AF80B57-54E2-4D01-8731-3F38B0C56C95}"/>
          </ac:spMkLst>
        </pc:spChg>
        <pc:grpChg chg="del">
          <ac:chgData name="Julie Hayward" userId="S::julie.hayward@uwtsd.ac.uk::ca36735c-1641-450a-978e-fa18b6a40d1b" providerId="AD" clId="Web-{D2CD9EE8-B8D7-181A-A097-7FD4520B36B7}" dt="2021-06-16T14:29:53.364" v="515"/>
          <ac:grpSpMkLst>
            <pc:docMk/>
            <pc:sldMk cId="4000415334" sldId="257"/>
            <ac:grpSpMk id="14" creationId="{0EAC7AFE-68C0-41EB-A1C7-108E60D7C338}"/>
          </ac:grpSpMkLst>
        </pc:grpChg>
        <pc:picChg chg="mod">
          <ac:chgData name="Julie Hayward" userId="S::julie.hayward@uwtsd.ac.uk::ca36735c-1641-450a-978e-fa18b6a40d1b" providerId="AD" clId="Web-{D2CD9EE8-B8D7-181A-A097-7FD4520B36B7}" dt="2021-06-16T14:31:39.933" v="540"/>
          <ac:picMkLst>
            <pc:docMk/>
            <pc:sldMk cId="4000415334" sldId="257"/>
            <ac:picMk id="7" creationId="{00000000-0000-0000-0000-000000000000}"/>
          </ac:picMkLst>
        </pc:picChg>
      </pc:sldChg>
      <pc:sldChg chg="addSp delSp modSp del mod setBg setClrOvrMap">
        <pc:chgData name="Julie Hayward" userId="S::julie.hayward@uwtsd.ac.uk::ca36735c-1641-450a-978e-fa18b6a40d1b" providerId="AD" clId="Web-{D2CD9EE8-B8D7-181A-A097-7FD4520B36B7}" dt="2021-06-16T14:36:41.340" v="611"/>
        <pc:sldMkLst>
          <pc:docMk/>
          <pc:sldMk cId="1162265306" sldId="258"/>
        </pc:sldMkLst>
        <pc:spChg chg="mod">
          <ac:chgData name="Julie Hayward" userId="S::julie.hayward@uwtsd.ac.uk::ca36735c-1641-450a-978e-fa18b6a40d1b" providerId="AD" clId="Web-{D2CD9EE8-B8D7-181A-A097-7FD4520B36B7}" dt="2021-06-16T14:33:27.767" v="564"/>
          <ac:spMkLst>
            <pc:docMk/>
            <pc:sldMk cId="1162265306" sldId="258"/>
            <ac:spMk id="4" creationId="{00000000-0000-0000-0000-000000000000}"/>
          </ac:spMkLst>
        </pc:spChg>
        <pc:spChg chg="del mod">
          <ac:chgData name="Julie Hayward" userId="S::julie.hayward@uwtsd.ac.uk::ca36735c-1641-450a-978e-fa18b6a40d1b" providerId="AD" clId="Web-{D2CD9EE8-B8D7-181A-A097-7FD4520B36B7}" dt="2021-06-16T14:32:53.828" v="562"/>
          <ac:spMkLst>
            <pc:docMk/>
            <pc:sldMk cId="1162265306" sldId="258"/>
            <ac:spMk id="20" creationId="{849C19F3-D1AE-4406-B5E3-6A2D6915FF16}"/>
          </ac:spMkLst>
        </pc:spChg>
        <pc:spChg chg="del">
          <ac:chgData name="Julie Hayward" userId="S::julie.hayward@uwtsd.ac.uk::ca36735c-1641-450a-978e-fa18b6a40d1b" providerId="AD" clId="Web-{D2CD9EE8-B8D7-181A-A097-7FD4520B36B7}" dt="2021-06-16T14:33:07.766" v="563"/>
          <ac:spMkLst>
            <pc:docMk/>
            <pc:sldMk cId="1162265306" sldId="258"/>
            <ac:spMk id="22" creationId="{956513BD-81E7-4978-8418-7FA31A48DF24}"/>
          </ac:spMkLst>
        </pc:spChg>
        <pc:spChg chg="del">
          <ac:chgData name="Julie Hayward" userId="S::julie.hayward@uwtsd.ac.uk::ca36735c-1641-450a-978e-fa18b6a40d1b" providerId="AD" clId="Web-{D2CD9EE8-B8D7-181A-A097-7FD4520B36B7}" dt="2021-06-16T14:33:27.767" v="564"/>
          <ac:spMkLst>
            <pc:docMk/>
            <pc:sldMk cId="1162265306" sldId="258"/>
            <ac:spMk id="23" creationId="{B95B9BA8-1D69-4796-85F5-B6D0BD52354B}"/>
          </ac:spMkLst>
        </pc:spChg>
        <pc:spChg chg="add">
          <ac:chgData name="Julie Hayward" userId="S::julie.hayward@uwtsd.ac.uk::ca36735c-1641-450a-978e-fa18b6a40d1b" providerId="AD" clId="Web-{D2CD9EE8-B8D7-181A-A097-7FD4520B36B7}" dt="2021-06-16T14:33:27.767" v="564"/>
          <ac:spMkLst>
            <pc:docMk/>
            <pc:sldMk cId="1162265306" sldId="258"/>
            <ac:spMk id="32" creationId="{8537B233-9CDD-4A90-AABB-A8963DEE4FBC}"/>
          </ac:spMkLst>
        </pc:spChg>
        <pc:grpChg chg="del">
          <ac:chgData name="Julie Hayward" userId="S::julie.hayward@uwtsd.ac.uk::ca36735c-1641-450a-978e-fa18b6a40d1b" providerId="AD" clId="Web-{D2CD9EE8-B8D7-181A-A097-7FD4520B36B7}" dt="2021-06-16T14:33:27.767" v="564"/>
          <ac:grpSpMkLst>
            <pc:docMk/>
            <pc:sldMk cId="1162265306" sldId="258"/>
            <ac:grpSpMk id="25" creationId="{23705FF7-CAB4-430F-A07B-AF2245F17F1C}"/>
          </ac:grpSpMkLst>
        </pc:grpChg>
        <pc:picChg chg="mod">
          <ac:chgData name="Julie Hayward" userId="S::julie.hayward@uwtsd.ac.uk::ca36735c-1641-450a-978e-fa18b6a40d1b" providerId="AD" clId="Web-{D2CD9EE8-B8D7-181A-A097-7FD4520B36B7}" dt="2021-06-16T14:33:27.767" v="564"/>
          <ac:picMkLst>
            <pc:docMk/>
            <pc:sldMk cId="1162265306" sldId="258"/>
            <ac:picMk id="7" creationId="{00000000-0000-0000-0000-000000000000}"/>
          </ac:picMkLst>
        </pc:picChg>
        <pc:cxnChg chg="add">
          <ac:chgData name="Julie Hayward" userId="S::julie.hayward@uwtsd.ac.uk::ca36735c-1641-450a-978e-fa18b6a40d1b" providerId="AD" clId="Web-{D2CD9EE8-B8D7-181A-A097-7FD4520B36B7}" dt="2021-06-16T14:33:27.767" v="564"/>
          <ac:cxnSpMkLst>
            <pc:docMk/>
            <pc:sldMk cId="1162265306" sldId="258"/>
            <ac:cxnSpMk id="34" creationId="{040575EE-C594-4566-BC00-663004E52AB5}"/>
          </ac:cxnSpMkLst>
        </pc:cxnChg>
      </pc:sldChg>
      <pc:sldChg chg="addSp delSp modSp">
        <pc:chgData name="Julie Hayward" userId="S::julie.hayward@uwtsd.ac.uk::ca36735c-1641-450a-978e-fa18b6a40d1b" providerId="AD" clId="Web-{D2CD9EE8-B8D7-181A-A097-7FD4520B36B7}" dt="2021-06-16T14:37:09.123" v="614"/>
        <pc:sldMkLst>
          <pc:docMk/>
          <pc:sldMk cId="1561566333" sldId="259"/>
        </pc:sldMkLst>
        <pc:spChg chg="add del mod">
          <ac:chgData name="Julie Hayward" userId="S::julie.hayward@uwtsd.ac.uk::ca36735c-1641-450a-978e-fa18b6a40d1b" providerId="AD" clId="Web-{D2CD9EE8-B8D7-181A-A097-7FD4520B36B7}" dt="2021-06-16T14:37:09.123" v="614"/>
          <ac:spMkLst>
            <pc:docMk/>
            <pc:sldMk cId="1561566333" sldId="259"/>
            <ac:spMk id="25" creationId="{8617B196-ADAD-4B3F-ABEE-93CC792E2EE8}"/>
          </ac:spMkLst>
        </pc:spChg>
        <pc:graphicFrameChg chg="add del">
          <ac:chgData name="Julie Hayward" userId="S::julie.hayward@uwtsd.ac.uk::ca36735c-1641-450a-978e-fa18b6a40d1b" providerId="AD" clId="Web-{D2CD9EE8-B8D7-181A-A097-7FD4520B36B7}" dt="2021-06-16T14:37:09.123" v="614"/>
          <ac:graphicFrameMkLst>
            <pc:docMk/>
            <pc:sldMk cId="1561566333" sldId="259"/>
            <ac:graphicFrameMk id="4" creationId="{00000000-0000-0000-0000-000000000000}"/>
          </ac:graphicFrameMkLst>
        </pc:graphicFrameChg>
      </pc:sldChg>
      <pc:sldChg chg="addSp delSp modSp">
        <pc:chgData name="Julie Hayward" userId="S::julie.hayward@uwtsd.ac.uk::ca36735c-1641-450a-978e-fa18b6a40d1b" providerId="AD" clId="Web-{D2CD9EE8-B8D7-181A-A097-7FD4520B36B7}" dt="2021-06-16T14:28:50.580" v="503"/>
        <pc:sldMkLst>
          <pc:docMk/>
          <pc:sldMk cId="1780150803" sldId="261"/>
        </pc:sldMkLst>
        <pc:spChg chg="mod ord">
          <ac:chgData name="Julie Hayward" userId="S::julie.hayward@uwtsd.ac.uk::ca36735c-1641-450a-978e-fa18b6a40d1b" providerId="AD" clId="Web-{D2CD9EE8-B8D7-181A-A097-7FD4520B36B7}" dt="2021-06-16T14:28:50.580" v="503"/>
          <ac:spMkLst>
            <pc:docMk/>
            <pc:sldMk cId="1780150803" sldId="261"/>
            <ac:spMk id="2" creationId="{00000000-0000-0000-0000-000000000000}"/>
          </ac:spMkLst>
        </pc:spChg>
        <pc:spChg chg="mod ord">
          <ac:chgData name="Julie Hayward" userId="S::julie.hayward@uwtsd.ac.uk::ca36735c-1641-450a-978e-fa18b6a40d1b" providerId="AD" clId="Web-{D2CD9EE8-B8D7-181A-A097-7FD4520B36B7}" dt="2021-06-16T14:28:50.580" v="503"/>
          <ac:spMkLst>
            <pc:docMk/>
            <pc:sldMk cId="1780150803" sldId="261"/>
            <ac:spMk id="3" creationId="{00000000-0000-0000-0000-000000000000}"/>
          </ac:spMkLst>
        </pc:spChg>
        <pc:spChg chg="del">
          <ac:chgData name="Julie Hayward" userId="S::julie.hayward@uwtsd.ac.uk::ca36735c-1641-450a-978e-fa18b6a40d1b" providerId="AD" clId="Web-{D2CD9EE8-B8D7-181A-A097-7FD4520B36B7}" dt="2021-06-16T13:38:27.771" v="17"/>
          <ac:spMkLst>
            <pc:docMk/>
            <pc:sldMk cId="1780150803" sldId="261"/>
            <ac:spMk id="15" creationId="{5964CBE2-084A-47DF-A704-CF5F6217B569}"/>
          </ac:spMkLst>
        </pc:spChg>
        <pc:spChg chg="del">
          <ac:chgData name="Julie Hayward" userId="S::julie.hayward@uwtsd.ac.uk::ca36735c-1641-450a-978e-fa18b6a40d1b" providerId="AD" clId="Web-{D2CD9EE8-B8D7-181A-A097-7FD4520B36B7}" dt="2021-06-16T13:38:27.771" v="17"/>
          <ac:spMkLst>
            <pc:docMk/>
            <pc:sldMk cId="1780150803" sldId="261"/>
            <ac:spMk id="17" creationId="{686A5CBB-E03B-4019-8BCD-78975D39E48C}"/>
          </ac:spMkLst>
        </pc:spChg>
        <pc:spChg chg="del">
          <ac:chgData name="Julie Hayward" userId="S::julie.hayward@uwtsd.ac.uk::ca36735c-1641-450a-978e-fa18b6a40d1b" providerId="AD" clId="Web-{D2CD9EE8-B8D7-181A-A097-7FD4520B36B7}" dt="2021-06-16T13:38:27.771" v="17"/>
          <ac:spMkLst>
            <pc:docMk/>
            <pc:sldMk cId="1780150803" sldId="261"/>
            <ac:spMk id="19" creationId="{94993204-9792-4E61-A83C-73D4379E2B1C}"/>
          </ac:spMkLst>
        </pc:spChg>
        <pc:spChg chg="add del">
          <ac:chgData name="Julie Hayward" userId="S::julie.hayward@uwtsd.ac.uk::ca36735c-1641-450a-978e-fa18b6a40d1b" providerId="AD" clId="Web-{D2CD9EE8-B8D7-181A-A097-7FD4520B36B7}" dt="2021-06-16T14:28:50.580" v="503"/>
          <ac:spMkLst>
            <pc:docMk/>
            <pc:sldMk cId="1780150803" sldId="261"/>
            <ac:spMk id="24" creationId="{86295E7F-EA66-480B-B001-C8BE7CD61903}"/>
          </ac:spMkLst>
        </pc:spChg>
        <pc:spChg chg="add">
          <ac:chgData name="Julie Hayward" userId="S::julie.hayward@uwtsd.ac.uk::ca36735c-1641-450a-978e-fa18b6a40d1b" providerId="AD" clId="Web-{D2CD9EE8-B8D7-181A-A097-7FD4520B36B7}" dt="2021-06-16T14:28:50.580" v="503"/>
          <ac:spMkLst>
            <pc:docMk/>
            <pc:sldMk cId="1780150803" sldId="261"/>
            <ac:spMk id="31" creationId="{6B3BAD04-E614-4C16-8360-019FCF0045AC}"/>
          </ac:spMkLst>
        </pc:spChg>
        <pc:picChg chg="mod">
          <ac:chgData name="Julie Hayward" userId="S::julie.hayward@uwtsd.ac.uk::ca36735c-1641-450a-978e-fa18b6a40d1b" providerId="AD" clId="Web-{D2CD9EE8-B8D7-181A-A097-7FD4520B36B7}" dt="2021-06-16T14:28:50.580" v="503"/>
          <ac:picMkLst>
            <pc:docMk/>
            <pc:sldMk cId="1780150803" sldId="261"/>
            <ac:picMk id="5" creationId="{10E36A7E-43AE-4D70-8C61-DB9CE9FF9819}"/>
          </ac:picMkLst>
        </pc:picChg>
        <pc:cxnChg chg="add del">
          <ac:chgData name="Julie Hayward" userId="S::julie.hayward@uwtsd.ac.uk::ca36735c-1641-450a-978e-fa18b6a40d1b" providerId="AD" clId="Web-{D2CD9EE8-B8D7-181A-A097-7FD4520B36B7}" dt="2021-06-16T14:28:50.580" v="503"/>
          <ac:cxnSpMkLst>
            <pc:docMk/>
            <pc:sldMk cId="1780150803" sldId="261"/>
            <ac:cxnSpMk id="26" creationId="{E126E481-B945-4179-BD79-05E96E9B29E1}"/>
          </ac:cxnSpMkLst>
        </pc:cxnChg>
      </pc:sldChg>
      <pc:sldChg chg="addSp delSp modSp mod setBg setClrOvrMap">
        <pc:chgData name="Julie Hayward" userId="S::julie.hayward@uwtsd.ac.uk::ca36735c-1641-450a-978e-fa18b6a40d1b" providerId="AD" clId="Web-{D2CD9EE8-B8D7-181A-A097-7FD4520B36B7}" dt="2021-06-16T14:28:55.158" v="504"/>
        <pc:sldMkLst>
          <pc:docMk/>
          <pc:sldMk cId="4237172507" sldId="263"/>
        </pc:sldMkLst>
        <pc:spChg chg="mod ord">
          <ac:chgData name="Julie Hayward" userId="S::julie.hayward@uwtsd.ac.uk::ca36735c-1641-450a-978e-fa18b6a40d1b" providerId="AD" clId="Web-{D2CD9EE8-B8D7-181A-A097-7FD4520B36B7}" dt="2021-06-16T14:28:55.158" v="504"/>
          <ac:spMkLst>
            <pc:docMk/>
            <pc:sldMk cId="4237172507" sldId="263"/>
            <ac:spMk id="2" creationId="{00000000-0000-0000-0000-000000000000}"/>
          </ac:spMkLst>
        </pc:spChg>
        <pc:spChg chg="add del mod">
          <ac:chgData name="Julie Hayward" userId="S::julie.hayward@uwtsd.ac.uk::ca36735c-1641-450a-978e-fa18b6a40d1b" providerId="AD" clId="Web-{D2CD9EE8-B8D7-181A-A097-7FD4520B36B7}" dt="2021-06-16T13:39:56.182" v="34"/>
          <ac:spMkLst>
            <pc:docMk/>
            <pc:sldMk cId="4237172507" sldId="263"/>
            <ac:spMk id="3" creationId="{5CF40E7B-3DDA-4F68-82E0-4B942D7A8D40}"/>
          </ac:spMkLst>
        </pc:spChg>
        <pc:spChg chg="add del">
          <ac:chgData name="Julie Hayward" userId="S::julie.hayward@uwtsd.ac.uk::ca36735c-1641-450a-978e-fa18b6a40d1b" providerId="AD" clId="Web-{D2CD9EE8-B8D7-181A-A097-7FD4520B36B7}" dt="2021-06-16T13:40:20.121" v="42"/>
          <ac:spMkLst>
            <pc:docMk/>
            <pc:sldMk cId="4237172507" sldId="263"/>
            <ac:spMk id="6" creationId="{5964CBE2-084A-47DF-A704-CF5F6217B569}"/>
          </ac:spMkLst>
        </pc:spChg>
        <pc:spChg chg="add del">
          <ac:chgData name="Julie Hayward" userId="S::julie.hayward@uwtsd.ac.uk::ca36735c-1641-450a-978e-fa18b6a40d1b" providerId="AD" clId="Web-{D2CD9EE8-B8D7-181A-A097-7FD4520B36B7}" dt="2021-06-16T13:40:20.121" v="42"/>
          <ac:spMkLst>
            <pc:docMk/>
            <pc:sldMk cId="4237172507" sldId="263"/>
            <ac:spMk id="7" creationId="{686A5CBB-E03B-4019-8BCD-78975D39E48C}"/>
          </ac:spMkLst>
        </pc:spChg>
        <pc:spChg chg="add del">
          <ac:chgData name="Julie Hayward" userId="S::julie.hayward@uwtsd.ac.uk::ca36735c-1641-450a-978e-fa18b6a40d1b" providerId="AD" clId="Web-{D2CD9EE8-B8D7-181A-A097-7FD4520B36B7}" dt="2021-06-16T13:40:20.121" v="42"/>
          <ac:spMkLst>
            <pc:docMk/>
            <pc:sldMk cId="4237172507" sldId="263"/>
            <ac:spMk id="8" creationId="{94993204-9792-4E61-A83C-73D4379E2B1C}"/>
          </ac:spMkLst>
        </pc:spChg>
        <pc:spChg chg="add del">
          <ac:chgData name="Julie Hayward" userId="S::julie.hayward@uwtsd.ac.uk::ca36735c-1641-450a-978e-fa18b6a40d1b" providerId="AD" clId="Web-{D2CD9EE8-B8D7-181A-A097-7FD4520B36B7}" dt="2021-06-16T13:39:57.760" v="36"/>
          <ac:spMkLst>
            <pc:docMk/>
            <pc:sldMk cId="4237172507" sldId="263"/>
            <ac:spMk id="10" creationId="{86295E7F-EA66-480B-B001-C8BE7CD61903}"/>
          </ac:spMkLst>
        </pc:spChg>
        <pc:spChg chg="add del">
          <ac:chgData name="Julie Hayward" userId="S::julie.hayward@uwtsd.ac.uk::ca36735c-1641-450a-978e-fa18b6a40d1b" providerId="AD" clId="Web-{D2CD9EE8-B8D7-181A-A097-7FD4520B36B7}" dt="2021-06-16T14:28:55.158" v="504"/>
          <ac:spMkLst>
            <pc:docMk/>
            <pc:sldMk cId="4237172507" sldId="263"/>
            <ac:spMk id="12" creationId="{86295E7F-EA66-480B-B001-C8BE7CD61903}"/>
          </ac:spMkLst>
        </pc:spChg>
        <pc:spChg chg="add">
          <ac:chgData name="Julie Hayward" userId="S::julie.hayward@uwtsd.ac.uk::ca36735c-1641-450a-978e-fa18b6a40d1b" providerId="AD" clId="Web-{D2CD9EE8-B8D7-181A-A097-7FD4520B36B7}" dt="2021-06-16T14:28:55.158" v="504"/>
          <ac:spMkLst>
            <pc:docMk/>
            <pc:sldMk cId="4237172507" sldId="263"/>
            <ac:spMk id="19" creationId="{E49CC64F-7275-4E33-961B-0C5CDC439875}"/>
          </ac:spMkLst>
        </pc:spChg>
        <pc:spChg chg="add del">
          <ac:chgData name="Julie Hayward" userId="S::julie.hayward@uwtsd.ac.uk::ca36735c-1641-450a-978e-fa18b6a40d1b" providerId="AD" clId="Web-{D2CD9EE8-B8D7-181A-A097-7FD4520B36B7}" dt="2021-06-16T13:39:53.932" v="30"/>
          <ac:spMkLst>
            <pc:docMk/>
            <pc:sldMk cId="4237172507" sldId="263"/>
            <ac:spMk id="20" creationId="{D38A241E-0395-41E5-8607-BAA2799A4374}"/>
          </ac:spMkLst>
        </pc:spChg>
        <pc:picChg chg="mod">
          <ac:chgData name="Julie Hayward" userId="S::julie.hayward@uwtsd.ac.uk::ca36735c-1641-450a-978e-fa18b6a40d1b" providerId="AD" clId="Web-{D2CD9EE8-B8D7-181A-A097-7FD4520B36B7}" dt="2021-06-16T14:28:55.158" v="504"/>
          <ac:picMkLst>
            <pc:docMk/>
            <pc:sldMk cId="4237172507" sldId="263"/>
            <ac:picMk id="4" creationId="{60E4F8C3-9377-4A13-ABFF-37FF47933AB3}"/>
          </ac:picMkLst>
        </pc:picChg>
        <pc:cxnChg chg="add del">
          <ac:chgData name="Julie Hayward" userId="S::julie.hayward@uwtsd.ac.uk::ca36735c-1641-450a-978e-fa18b6a40d1b" providerId="AD" clId="Web-{D2CD9EE8-B8D7-181A-A097-7FD4520B36B7}" dt="2021-06-16T14:28:55.158" v="504"/>
          <ac:cxnSpMkLst>
            <pc:docMk/>
            <pc:sldMk cId="4237172507" sldId="263"/>
            <ac:cxnSpMk id="14" creationId="{E126E481-B945-4179-BD79-05E96E9B29E1}"/>
          </ac:cxnSpMkLst>
        </pc:cxnChg>
        <pc:cxnChg chg="add del">
          <ac:chgData name="Julie Hayward" userId="S::julie.hayward@uwtsd.ac.uk::ca36735c-1641-450a-978e-fa18b6a40d1b" providerId="AD" clId="Web-{D2CD9EE8-B8D7-181A-A097-7FD4520B36B7}" dt="2021-06-16T13:39:57.760" v="36"/>
          <ac:cxnSpMkLst>
            <pc:docMk/>
            <pc:sldMk cId="4237172507" sldId="263"/>
            <ac:cxnSpMk id="15" creationId="{E126E481-B945-4179-BD79-05E96E9B29E1}"/>
          </ac:cxnSpMkLst>
        </pc:cxnChg>
        <pc:cxnChg chg="add del">
          <ac:chgData name="Julie Hayward" userId="S::julie.hayward@uwtsd.ac.uk::ca36735c-1641-450a-978e-fa18b6a40d1b" providerId="AD" clId="Web-{D2CD9EE8-B8D7-181A-A097-7FD4520B36B7}" dt="2021-06-16T13:39:53.932" v="30"/>
          <ac:cxnSpMkLst>
            <pc:docMk/>
            <pc:sldMk cId="4237172507" sldId="263"/>
            <ac:cxnSpMk id="22" creationId="{CE352288-84AD-4CA8-BCD5-76C29D34E1DB}"/>
          </ac:cxnSpMkLst>
        </pc:cxnChg>
      </pc:sldChg>
      <pc:sldChg chg="addSp delSp modSp mod setBg setClrOvrMap">
        <pc:chgData name="Julie Hayward" userId="S::julie.hayward@uwtsd.ac.uk::ca36735c-1641-450a-978e-fa18b6a40d1b" providerId="AD" clId="Web-{D2CD9EE8-B8D7-181A-A097-7FD4520B36B7}" dt="2021-06-16T14:29:40.161" v="513" actId="1076"/>
        <pc:sldMkLst>
          <pc:docMk/>
          <pc:sldMk cId="1595509454" sldId="265"/>
        </pc:sldMkLst>
        <pc:spChg chg="mod">
          <ac:chgData name="Julie Hayward" userId="S::julie.hayward@uwtsd.ac.uk::ca36735c-1641-450a-978e-fa18b6a40d1b" providerId="AD" clId="Web-{D2CD9EE8-B8D7-181A-A097-7FD4520B36B7}" dt="2021-06-16T14:29:36.910" v="512" actId="1076"/>
          <ac:spMkLst>
            <pc:docMk/>
            <pc:sldMk cId="1595509454" sldId="265"/>
            <ac:spMk id="2" creationId="{00000000-0000-0000-0000-000000000000}"/>
          </ac:spMkLst>
        </pc:spChg>
        <pc:spChg chg="add del mod">
          <ac:chgData name="Julie Hayward" userId="S::julie.hayward@uwtsd.ac.uk::ca36735c-1641-450a-978e-fa18b6a40d1b" providerId="AD" clId="Web-{D2CD9EE8-B8D7-181A-A097-7FD4520B36B7}" dt="2021-06-16T14:29:27.863" v="509"/>
          <ac:spMkLst>
            <pc:docMk/>
            <pc:sldMk cId="1595509454" sldId="265"/>
            <ac:spMk id="25" creationId="{8210B150-BE27-4FE7-8A05-F835D7209DFD}"/>
          </ac:spMkLst>
        </pc:spChg>
        <pc:spChg chg="add">
          <ac:chgData name="Julie Hayward" userId="S::julie.hayward@uwtsd.ac.uk::ca36735c-1641-450a-978e-fa18b6a40d1b" providerId="AD" clId="Web-{D2CD9EE8-B8D7-181A-A097-7FD4520B36B7}" dt="2021-06-16T14:29:09.096" v="506"/>
          <ac:spMkLst>
            <pc:docMk/>
            <pc:sldMk cId="1595509454" sldId="265"/>
            <ac:spMk id="30" creationId="{4F9857ED-1DEF-4481-AEB4-E7759342AC1A}"/>
          </ac:spMkLst>
        </pc:spChg>
        <pc:spChg chg="add">
          <ac:chgData name="Julie Hayward" userId="S::julie.hayward@uwtsd.ac.uk::ca36735c-1641-450a-978e-fa18b6a40d1b" providerId="AD" clId="Web-{D2CD9EE8-B8D7-181A-A097-7FD4520B36B7}" dt="2021-06-16T14:29:09.096" v="506"/>
          <ac:spMkLst>
            <pc:docMk/>
            <pc:sldMk cId="1595509454" sldId="265"/>
            <ac:spMk id="32" creationId="{D6E4FBE1-8E8A-42A6-B693-88C8979D80EA}"/>
          </ac:spMkLst>
        </pc:spChg>
        <pc:graphicFrameChg chg="del">
          <ac:chgData name="Julie Hayward" userId="S::julie.hayward@uwtsd.ac.uk::ca36735c-1641-450a-978e-fa18b6a40d1b" providerId="AD" clId="Web-{D2CD9EE8-B8D7-181A-A097-7FD4520B36B7}" dt="2021-06-16T14:29:02.643" v="505"/>
          <ac:graphicFrameMkLst>
            <pc:docMk/>
            <pc:sldMk cId="1595509454" sldId="265"/>
            <ac:graphicFrameMk id="4" creationId="{00000000-0000-0000-0000-000000000000}"/>
          </ac:graphicFrameMkLst>
        </pc:graphicFrameChg>
        <pc:graphicFrameChg chg="add mod">
          <ac:chgData name="Julie Hayward" userId="S::julie.hayward@uwtsd.ac.uk::ca36735c-1641-450a-978e-fa18b6a40d1b" providerId="AD" clId="Web-{D2CD9EE8-B8D7-181A-A097-7FD4520B36B7}" dt="2021-06-16T14:29:40.161" v="513" actId="1076"/>
          <ac:graphicFrameMkLst>
            <pc:docMk/>
            <pc:sldMk cId="1595509454" sldId="265"/>
            <ac:graphicFrameMk id="28" creationId="{56719BB7-A839-4B3F-8195-B50CF1BC6490}"/>
          </ac:graphicFrameMkLst>
        </pc:graphicFrameChg>
      </pc:sldChg>
      <pc:sldChg chg="addSp delSp modSp mod setBg setClrOvrMap">
        <pc:chgData name="Julie Hayward" userId="S::julie.hayward@uwtsd.ac.uk::ca36735c-1641-450a-978e-fa18b6a40d1b" providerId="AD" clId="Web-{D2CD9EE8-B8D7-181A-A097-7FD4520B36B7}" dt="2021-06-16T14:28:32.047" v="502" actId="14100"/>
        <pc:sldMkLst>
          <pc:docMk/>
          <pc:sldMk cId="2019611360" sldId="272"/>
        </pc:sldMkLst>
        <pc:spChg chg="mod ord">
          <ac:chgData name="Julie Hayward" userId="S::julie.hayward@uwtsd.ac.uk::ca36735c-1641-450a-978e-fa18b6a40d1b" providerId="AD" clId="Web-{D2CD9EE8-B8D7-181A-A097-7FD4520B36B7}" dt="2021-06-16T14:28:20.906" v="499"/>
          <ac:spMkLst>
            <pc:docMk/>
            <pc:sldMk cId="2019611360" sldId="272"/>
            <ac:spMk id="2" creationId="{EC41698E-BF21-43AB-9FE0-84BEF921B85D}"/>
          </ac:spMkLst>
        </pc:spChg>
        <pc:spChg chg="mod">
          <ac:chgData name="Julie Hayward" userId="S::julie.hayward@uwtsd.ac.uk::ca36735c-1641-450a-978e-fa18b6a40d1b" providerId="AD" clId="Web-{D2CD9EE8-B8D7-181A-A097-7FD4520B36B7}" dt="2021-06-16T14:28:32.047" v="502" actId="14100"/>
          <ac:spMkLst>
            <pc:docMk/>
            <pc:sldMk cId="2019611360" sldId="272"/>
            <ac:spMk id="3" creationId="{B376B1FC-B200-4133-B849-F4F618B9E960}"/>
          </ac:spMkLst>
        </pc:spChg>
        <pc:spChg chg="add del">
          <ac:chgData name="Julie Hayward" userId="S::julie.hayward@uwtsd.ac.uk::ca36735c-1641-450a-978e-fa18b6a40d1b" providerId="AD" clId="Web-{D2CD9EE8-B8D7-181A-A097-7FD4520B36B7}" dt="2021-06-16T14:28:20.906" v="499"/>
          <ac:spMkLst>
            <pc:docMk/>
            <pc:sldMk cId="2019611360" sldId="272"/>
            <ac:spMk id="18" creationId="{325166D1-1B21-4128-AC42-61745528E4D6}"/>
          </ac:spMkLst>
        </pc:spChg>
        <pc:spChg chg="add">
          <ac:chgData name="Julie Hayward" userId="S::julie.hayward@uwtsd.ac.uk::ca36735c-1641-450a-978e-fa18b6a40d1b" providerId="AD" clId="Web-{D2CD9EE8-B8D7-181A-A097-7FD4520B36B7}" dt="2021-06-16T14:28:20.906" v="499"/>
          <ac:spMkLst>
            <pc:docMk/>
            <pc:sldMk cId="2019611360" sldId="272"/>
            <ac:spMk id="24" creationId="{4F74D28C-3268-4E35-8EE1-D92CB4A85A7D}"/>
          </ac:spMkLst>
        </pc:spChg>
        <pc:spChg chg="add del">
          <ac:chgData name="Julie Hayward" userId="S::julie.hayward@uwtsd.ac.uk::ca36735c-1641-450a-978e-fa18b6a40d1b" providerId="AD" clId="Web-{D2CD9EE8-B8D7-181A-A097-7FD4520B36B7}" dt="2021-06-16T14:28:20.891" v="498"/>
          <ac:spMkLst>
            <pc:docMk/>
            <pc:sldMk cId="2019611360" sldId="272"/>
            <ac:spMk id="27" creationId="{5FDF4720-5445-47BE-89FE-E40D1AE6F619}"/>
          </ac:spMkLst>
        </pc:spChg>
        <pc:spChg chg="add del">
          <ac:chgData name="Julie Hayward" userId="S::julie.hayward@uwtsd.ac.uk::ca36735c-1641-450a-978e-fa18b6a40d1b" providerId="AD" clId="Web-{D2CD9EE8-B8D7-181A-A097-7FD4520B36B7}" dt="2021-06-16T14:28:20.891" v="498"/>
          <ac:spMkLst>
            <pc:docMk/>
            <pc:sldMk cId="2019611360" sldId="272"/>
            <ac:spMk id="29" creationId="{AC8710B4-A815-4082-9E4F-F13A0007090C}"/>
          </ac:spMkLst>
        </pc:spChg>
        <pc:grpChg chg="add del">
          <ac:chgData name="Julie Hayward" userId="S::julie.hayward@uwtsd.ac.uk::ca36735c-1641-450a-978e-fa18b6a40d1b" providerId="AD" clId="Web-{D2CD9EE8-B8D7-181A-A097-7FD4520B36B7}" dt="2021-06-16T14:28:20.906" v="499"/>
          <ac:grpSpMkLst>
            <pc:docMk/>
            <pc:sldMk cId="2019611360" sldId="272"/>
            <ac:grpSpMk id="20" creationId="{E6517BAC-C80F-4065-90D8-703493E0B353}"/>
          </ac:grpSpMkLst>
        </pc:grpChg>
        <pc:picChg chg="mod">
          <ac:chgData name="Julie Hayward" userId="S::julie.hayward@uwtsd.ac.uk::ca36735c-1641-450a-978e-fa18b6a40d1b" providerId="AD" clId="Web-{D2CD9EE8-B8D7-181A-A097-7FD4520B36B7}" dt="2021-06-16T14:28:20.906" v="499"/>
          <ac:picMkLst>
            <pc:docMk/>
            <pc:sldMk cId="2019611360" sldId="272"/>
            <ac:picMk id="14" creationId="{49C911B8-ACE7-469D-B4A9-B011BB464DCC}"/>
          </ac:picMkLst>
        </pc:picChg>
      </pc:sldChg>
      <pc:sldChg chg="addSp delSp modSp mod setBg setClrOvrMap">
        <pc:chgData name="Julie Hayward" userId="S::julie.hayward@uwtsd.ac.uk::ca36735c-1641-450a-978e-fa18b6a40d1b" providerId="AD" clId="Web-{D2CD9EE8-B8D7-181A-A097-7FD4520B36B7}" dt="2021-06-16T14:00:13.875" v="136" actId="20577"/>
        <pc:sldMkLst>
          <pc:docMk/>
          <pc:sldMk cId="2398702054" sldId="273"/>
        </pc:sldMkLst>
        <pc:spChg chg="mod">
          <ac:chgData name="Julie Hayward" userId="S::julie.hayward@uwtsd.ac.uk::ca36735c-1641-450a-978e-fa18b6a40d1b" providerId="AD" clId="Web-{D2CD9EE8-B8D7-181A-A097-7FD4520B36B7}" dt="2021-06-16T14:00:13.875" v="136" actId="20577"/>
          <ac:spMkLst>
            <pc:docMk/>
            <pc:sldMk cId="2398702054" sldId="273"/>
            <ac:spMk id="2" creationId="{FECA41F0-8AEF-4012-B910-68C88114D885}"/>
          </ac:spMkLst>
        </pc:spChg>
        <pc:spChg chg="del">
          <ac:chgData name="Julie Hayward" userId="S::julie.hayward@uwtsd.ac.uk::ca36735c-1641-450a-978e-fa18b6a40d1b" providerId="AD" clId="Web-{D2CD9EE8-B8D7-181A-A097-7FD4520B36B7}" dt="2021-06-16T13:50:07.857" v="45"/>
          <ac:spMkLst>
            <pc:docMk/>
            <pc:sldMk cId="2398702054" sldId="273"/>
            <ac:spMk id="3" creationId="{6FCAB505-61C4-463D-BDD4-84401A372597}"/>
          </ac:spMkLst>
        </pc:spChg>
        <pc:spChg chg="add mod">
          <ac:chgData name="Julie Hayward" userId="S::julie.hayward@uwtsd.ac.uk::ca36735c-1641-450a-978e-fa18b6a40d1b" providerId="AD" clId="Web-{D2CD9EE8-B8D7-181A-A097-7FD4520B36B7}" dt="2021-06-16T13:51:44.128" v="65" actId="1076"/>
          <ac:spMkLst>
            <pc:docMk/>
            <pc:sldMk cId="2398702054" sldId="273"/>
            <ac:spMk id="5" creationId="{C71CEFB8-3625-49A7-8EA2-81D0E9D5F0E2}"/>
          </ac:spMkLst>
        </pc:spChg>
        <pc:spChg chg="add mod">
          <ac:chgData name="Julie Hayward" userId="S::julie.hayward@uwtsd.ac.uk::ca36735c-1641-450a-978e-fa18b6a40d1b" providerId="AD" clId="Web-{D2CD9EE8-B8D7-181A-A097-7FD4520B36B7}" dt="2021-06-16T13:50:47.109" v="51" actId="1076"/>
          <ac:spMkLst>
            <pc:docMk/>
            <pc:sldMk cId="2398702054" sldId="273"/>
            <ac:spMk id="16" creationId="{847C4ECB-F607-49C9-8DF7-87B79AD398DB}"/>
          </ac:spMkLst>
        </pc:spChg>
        <pc:picChg chg="mod">
          <ac:chgData name="Julie Hayward" userId="S::julie.hayward@uwtsd.ac.uk::ca36735c-1641-450a-978e-fa18b6a40d1b" providerId="AD" clId="Web-{D2CD9EE8-B8D7-181A-A097-7FD4520B36B7}" dt="2021-06-16T13:50:07.857" v="45"/>
          <ac:picMkLst>
            <pc:docMk/>
            <pc:sldMk cId="2398702054" sldId="273"/>
            <ac:picMk id="4" creationId="{3ABAFC58-C3A4-4A90-9407-8D4A9681D588}"/>
          </ac:picMkLst>
        </pc:picChg>
        <pc:cxnChg chg="add">
          <ac:chgData name="Julie Hayward" userId="S::julie.hayward@uwtsd.ac.uk::ca36735c-1641-450a-978e-fa18b6a40d1b" providerId="AD" clId="Web-{D2CD9EE8-B8D7-181A-A097-7FD4520B36B7}" dt="2021-06-16T13:50:07.857" v="45"/>
          <ac:cxnSpMkLst>
            <pc:docMk/>
            <pc:sldMk cId="2398702054" sldId="273"/>
            <ac:cxnSpMk id="17" creationId="{3D83F26F-C55B-4A92-9AFF-4894D14E27C5}"/>
          </ac:cxnSpMkLst>
        </pc:cxnChg>
      </pc:sldChg>
      <pc:sldChg chg="addSp delSp modSp mod ord setBg setClrOvrMap">
        <pc:chgData name="Julie Hayward" userId="S::julie.hayward@uwtsd.ac.uk::ca36735c-1641-450a-978e-fa18b6a40d1b" providerId="AD" clId="Web-{D2CD9EE8-B8D7-181A-A097-7FD4520B36B7}" dt="2021-06-16T14:38:40.972" v="623"/>
        <pc:sldMkLst>
          <pc:docMk/>
          <pc:sldMk cId="2470779522" sldId="274"/>
        </pc:sldMkLst>
        <pc:spChg chg="mod">
          <ac:chgData name="Julie Hayward" userId="S::julie.hayward@uwtsd.ac.uk::ca36735c-1641-450a-978e-fa18b6a40d1b" providerId="AD" clId="Web-{D2CD9EE8-B8D7-181A-A097-7FD4520B36B7}" dt="2021-06-16T14:38:01.282" v="618" actId="20577"/>
          <ac:spMkLst>
            <pc:docMk/>
            <pc:sldMk cId="2470779522" sldId="274"/>
            <ac:spMk id="2" creationId="{287589F0-7F56-404E-BF5E-E7C21AF8BA18}"/>
          </ac:spMkLst>
        </pc:spChg>
        <pc:spChg chg="add del mod">
          <ac:chgData name="Julie Hayward" userId="S::julie.hayward@uwtsd.ac.uk::ca36735c-1641-450a-978e-fa18b6a40d1b" providerId="AD" clId="Web-{D2CD9EE8-B8D7-181A-A097-7FD4520B36B7}" dt="2021-06-16T14:38:40.972" v="623"/>
          <ac:spMkLst>
            <pc:docMk/>
            <pc:sldMk cId="2470779522" sldId="274"/>
            <ac:spMk id="3" creationId="{08BB4018-B638-4B6F-B422-78BEFEB2FF7F}"/>
          </ac:spMkLst>
        </pc:spChg>
        <pc:spChg chg="del">
          <ac:chgData name="Julie Hayward" userId="S::julie.hayward@uwtsd.ac.uk::ca36735c-1641-450a-978e-fa18b6a40d1b" providerId="AD" clId="Web-{D2CD9EE8-B8D7-181A-A097-7FD4520B36B7}" dt="2021-06-16T14:07:53.838" v="322"/>
          <ac:spMkLst>
            <pc:docMk/>
            <pc:sldMk cId="2470779522" sldId="274"/>
            <ac:spMk id="27" creationId="{5964CBE2-084A-47DF-A704-CF5F6217B569}"/>
          </ac:spMkLst>
        </pc:spChg>
        <pc:spChg chg="del">
          <ac:chgData name="Julie Hayward" userId="S::julie.hayward@uwtsd.ac.uk::ca36735c-1641-450a-978e-fa18b6a40d1b" providerId="AD" clId="Web-{D2CD9EE8-B8D7-181A-A097-7FD4520B36B7}" dt="2021-06-16T14:07:53.838" v="322"/>
          <ac:spMkLst>
            <pc:docMk/>
            <pc:sldMk cId="2470779522" sldId="274"/>
            <ac:spMk id="28" creationId="{686A5CBB-E03B-4019-8BCD-78975D39E48C}"/>
          </ac:spMkLst>
        </pc:spChg>
        <pc:spChg chg="del">
          <ac:chgData name="Julie Hayward" userId="S::julie.hayward@uwtsd.ac.uk::ca36735c-1641-450a-978e-fa18b6a40d1b" providerId="AD" clId="Web-{D2CD9EE8-B8D7-181A-A097-7FD4520B36B7}" dt="2021-06-16T14:07:53.838" v="322"/>
          <ac:spMkLst>
            <pc:docMk/>
            <pc:sldMk cId="2470779522" sldId="274"/>
            <ac:spMk id="34" creationId="{94993204-9792-4E61-A83C-73D4379E2B1C}"/>
          </ac:spMkLst>
        </pc:spChg>
        <pc:spChg chg="add">
          <ac:chgData name="Julie Hayward" userId="S::julie.hayward@uwtsd.ac.uk::ca36735c-1641-450a-978e-fa18b6a40d1b" providerId="AD" clId="Web-{D2CD9EE8-B8D7-181A-A097-7FD4520B36B7}" dt="2021-06-16T14:07:53.838" v="322"/>
          <ac:spMkLst>
            <pc:docMk/>
            <pc:sldMk cId="2470779522" sldId="274"/>
            <ac:spMk id="39" creationId="{E49CC64F-7275-4E33-961B-0C5CDC439875}"/>
          </ac:spMkLst>
        </pc:spChg>
        <pc:picChg chg="mod">
          <ac:chgData name="Julie Hayward" userId="S::julie.hayward@uwtsd.ac.uk::ca36735c-1641-450a-978e-fa18b6a40d1b" providerId="AD" clId="Web-{D2CD9EE8-B8D7-181A-A097-7FD4520B36B7}" dt="2021-06-16T14:38:26.846" v="620"/>
          <ac:picMkLst>
            <pc:docMk/>
            <pc:sldMk cId="2470779522" sldId="274"/>
            <ac:picMk id="4" creationId="{D6F3F98C-B90A-417B-85F9-7CF7731B333B}"/>
          </ac:picMkLst>
        </pc:picChg>
      </pc:sldChg>
      <pc:sldChg chg="addSp delSp modSp mod ord setBg setClrOvrMap">
        <pc:chgData name="Julie Hayward" userId="S::julie.hayward@uwtsd.ac.uk::ca36735c-1641-450a-978e-fa18b6a40d1b" providerId="AD" clId="Web-{D2CD9EE8-B8D7-181A-A097-7FD4520B36B7}" dt="2021-06-16T14:18:24.685" v="426"/>
        <pc:sldMkLst>
          <pc:docMk/>
          <pc:sldMk cId="3421462511" sldId="275"/>
        </pc:sldMkLst>
        <pc:spChg chg="mod">
          <ac:chgData name="Julie Hayward" userId="S::julie.hayward@uwtsd.ac.uk::ca36735c-1641-450a-978e-fa18b6a40d1b" providerId="AD" clId="Web-{D2CD9EE8-B8D7-181A-A097-7FD4520B36B7}" dt="2021-06-16T14:18:24.685" v="426"/>
          <ac:spMkLst>
            <pc:docMk/>
            <pc:sldMk cId="3421462511" sldId="275"/>
            <ac:spMk id="2" creationId="{287589F0-7F56-404E-BF5E-E7C21AF8BA18}"/>
          </ac:spMkLst>
        </pc:spChg>
        <pc:spChg chg="add del mod">
          <ac:chgData name="Julie Hayward" userId="S::julie.hayward@uwtsd.ac.uk::ca36735c-1641-450a-978e-fa18b6a40d1b" providerId="AD" clId="Web-{D2CD9EE8-B8D7-181A-A097-7FD4520B36B7}" dt="2021-06-16T14:18:22.013" v="425"/>
          <ac:spMkLst>
            <pc:docMk/>
            <pc:sldMk cId="3421462511" sldId="275"/>
            <ac:spMk id="3" creationId="{B4922FDC-BBF9-49E0-BB4D-CB39C9001265}"/>
          </ac:spMkLst>
        </pc:spChg>
        <pc:spChg chg="del">
          <ac:chgData name="Julie Hayward" userId="S::julie.hayward@uwtsd.ac.uk::ca36735c-1641-450a-978e-fa18b6a40d1b" providerId="AD" clId="Web-{D2CD9EE8-B8D7-181A-A097-7FD4520B36B7}" dt="2021-06-16T14:16:01.834" v="404"/>
          <ac:spMkLst>
            <pc:docMk/>
            <pc:sldMk cId="3421462511" sldId="275"/>
            <ac:spMk id="39" creationId="{5964CBE2-084A-47DF-A704-CF5F6217B569}"/>
          </ac:spMkLst>
        </pc:spChg>
        <pc:spChg chg="del">
          <ac:chgData name="Julie Hayward" userId="S::julie.hayward@uwtsd.ac.uk::ca36735c-1641-450a-978e-fa18b6a40d1b" providerId="AD" clId="Web-{D2CD9EE8-B8D7-181A-A097-7FD4520B36B7}" dt="2021-06-16T14:16:01.834" v="404"/>
          <ac:spMkLst>
            <pc:docMk/>
            <pc:sldMk cId="3421462511" sldId="275"/>
            <ac:spMk id="41" creationId="{686A5CBB-E03B-4019-8BCD-78975D39E48C}"/>
          </ac:spMkLst>
        </pc:spChg>
        <pc:spChg chg="del">
          <ac:chgData name="Julie Hayward" userId="S::julie.hayward@uwtsd.ac.uk::ca36735c-1641-450a-978e-fa18b6a40d1b" providerId="AD" clId="Web-{D2CD9EE8-B8D7-181A-A097-7FD4520B36B7}" dt="2021-06-16T14:16:01.834" v="404"/>
          <ac:spMkLst>
            <pc:docMk/>
            <pc:sldMk cId="3421462511" sldId="275"/>
            <ac:spMk id="43" creationId="{94993204-9792-4E61-A83C-73D4379E2B1C}"/>
          </ac:spMkLst>
        </pc:spChg>
        <pc:spChg chg="add del">
          <ac:chgData name="Julie Hayward" userId="S::julie.hayward@uwtsd.ac.uk::ca36735c-1641-450a-978e-fa18b6a40d1b" providerId="AD" clId="Web-{D2CD9EE8-B8D7-181A-A097-7FD4520B36B7}" dt="2021-06-16T14:17:11.228" v="417"/>
          <ac:spMkLst>
            <pc:docMk/>
            <pc:sldMk cId="3421462511" sldId="275"/>
            <ac:spMk id="48" creationId="{1DB7C82F-AB7E-4F0C-B829-FA1B9C415180}"/>
          </ac:spMkLst>
        </pc:spChg>
        <pc:spChg chg="add del">
          <ac:chgData name="Julie Hayward" userId="S::julie.hayward@uwtsd.ac.uk::ca36735c-1641-450a-978e-fa18b6a40d1b" providerId="AD" clId="Web-{D2CD9EE8-B8D7-181A-A097-7FD4520B36B7}" dt="2021-06-16T14:17:11.228" v="417"/>
          <ac:spMkLst>
            <pc:docMk/>
            <pc:sldMk cId="3421462511" sldId="275"/>
            <ac:spMk id="50" creationId="{F55FFF17-D3D5-4F58-BA56-54EA901CE038}"/>
          </ac:spMkLst>
        </pc:spChg>
        <pc:spChg chg="add del">
          <ac:chgData name="Julie Hayward" userId="S::julie.hayward@uwtsd.ac.uk::ca36735c-1641-450a-978e-fa18b6a40d1b" providerId="AD" clId="Web-{D2CD9EE8-B8D7-181A-A097-7FD4520B36B7}" dt="2021-06-16T14:17:40.933" v="420"/>
          <ac:spMkLst>
            <pc:docMk/>
            <pc:sldMk cId="3421462511" sldId="275"/>
            <ac:spMk id="55" creationId="{1DB7C82F-AB7E-4F0C-B829-FA1B9C415180}"/>
          </ac:spMkLst>
        </pc:spChg>
        <pc:spChg chg="add del">
          <ac:chgData name="Julie Hayward" userId="S::julie.hayward@uwtsd.ac.uk::ca36735c-1641-450a-978e-fa18b6a40d1b" providerId="AD" clId="Web-{D2CD9EE8-B8D7-181A-A097-7FD4520B36B7}" dt="2021-06-16T14:17:40.933" v="420"/>
          <ac:spMkLst>
            <pc:docMk/>
            <pc:sldMk cId="3421462511" sldId="275"/>
            <ac:spMk id="57" creationId="{F55FFF17-D3D5-4F58-BA56-54EA901CE038}"/>
          </ac:spMkLst>
        </pc:spChg>
        <pc:spChg chg="add del">
          <ac:chgData name="Julie Hayward" userId="S::julie.hayward@uwtsd.ac.uk::ca36735c-1641-450a-978e-fa18b6a40d1b" providerId="AD" clId="Web-{D2CD9EE8-B8D7-181A-A097-7FD4520B36B7}" dt="2021-06-16T14:18:24.685" v="426"/>
          <ac:spMkLst>
            <pc:docMk/>
            <pc:sldMk cId="3421462511" sldId="275"/>
            <ac:spMk id="62" creationId="{C0B27210-D0CA-4654-B3E3-9ABB4F178EA1}"/>
          </ac:spMkLst>
        </pc:spChg>
        <pc:spChg chg="add del">
          <ac:chgData name="Julie Hayward" userId="S::julie.hayward@uwtsd.ac.uk::ca36735c-1641-450a-978e-fa18b6a40d1b" providerId="AD" clId="Web-{D2CD9EE8-B8D7-181A-A097-7FD4520B36B7}" dt="2021-06-16T14:18:24.685" v="426"/>
          <ac:spMkLst>
            <pc:docMk/>
            <pc:sldMk cId="3421462511" sldId="275"/>
            <ac:spMk id="64" creationId="{1DB7C82F-AB7E-4F0C-B829-FA1B9C415180}"/>
          </ac:spMkLst>
        </pc:spChg>
        <pc:spChg chg="add del">
          <ac:chgData name="Julie Hayward" userId="S::julie.hayward@uwtsd.ac.uk::ca36735c-1641-450a-978e-fa18b6a40d1b" providerId="AD" clId="Web-{D2CD9EE8-B8D7-181A-A097-7FD4520B36B7}" dt="2021-06-16T14:18:24.685" v="426"/>
          <ac:spMkLst>
            <pc:docMk/>
            <pc:sldMk cId="3421462511" sldId="275"/>
            <ac:spMk id="66" creationId="{70B66945-4967-4040-926D-DCA44313CDAB}"/>
          </ac:spMkLst>
        </pc:spChg>
        <pc:spChg chg="add">
          <ac:chgData name="Julie Hayward" userId="S::julie.hayward@uwtsd.ac.uk::ca36735c-1641-450a-978e-fa18b6a40d1b" providerId="AD" clId="Web-{D2CD9EE8-B8D7-181A-A097-7FD4520B36B7}" dt="2021-06-16T14:18:24.685" v="426"/>
          <ac:spMkLst>
            <pc:docMk/>
            <pc:sldMk cId="3421462511" sldId="275"/>
            <ac:spMk id="71" creationId="{E49CC64F-7275-4E33-961B-0C5CDC439875}"/>
          </ac:spMkLst>
        </pc:spChg>
        <pc:picChg chg="mod">
          <ac:chgData name="Julie Hayward" userId="S::julie.hayward@uwtsd.ac.uk::ca36735c-1641-450a-978e-fa18b6a40d1b" providerId="AD" clId="Web-{D2CD9EE8-B8D7-181A-A097-7FD4520B36B7}" dt="2021-06-16T14:18:24.685" v="426"/>
          <ac:picMkLst>
            <pc:docMk/>
            <pc:sldMk cId="3421462511" sldId="275"/>
            <ac:picMk id="4" creationId="{D6F3F98C-B90A-417B-85F9-7CF7731B333B}"/>
          </ac:picMkLst>
        </pc:picChg>
      </pc:sldChg>
      <pc:sldChg chg="addSp delSp modSp mod setBg setClrOvrMap">
        <pc:chgData name="Julie Hayward" userId="S::julie.hayward@uwtsd.ac.uk::ca36735c-1641-450a-978e-fa18b6a40d1b" providerId="AD" clId="Web-{D2CD9EE8-B8D7-181A-A097-7FD4520B36B7}" dt="2021-06-16T14:06:33.927" v="291" actId="20577"/>
        <pc:sldMkLst>
          <pc:docMk/>
          <pc:sldMk cId="479157385" sldId="279"/>
        </pc:sldMkLst>
        <pc:spChg chg="mod">
          <ac:chgData name="Julie Hayward" userId="S::julie.hayward@uwtsd.ac.uk::ca36735c-1641-450a-978e-fa18b6a40d1b" providerId="AD" clId="Web-{D2CD9EE8-B8D7-181A-A097-7FD4520B36B7}" dt="2021-06-16T14:05:20.423" v="254" actId="1076"/>
          <ac:spMkLst>
            <pc:docMk/>
            <pc:sldMk cId="479157385" sldId="279"/>
            <ac:spMk id="2" creationId="{932F4083-EF38-40C3-A31A-CA5CF400E656}"/>
          </ac:spMkLst>
        </pc:spChg>
        <pc:spChg chg="mod">
          <ac:chgData name="Julie Hayward" userId="S::julie.hayward@uwtsd.ac.uk::ca36735c-1641-450a-978e-fa18b6a40d1b" providerId="AD" clId="Web-{D2CD9EE8-B8D7-181A-A097-7FD4520B36B7}" dt="2021-06-16T14:06:33.927" v="291" actId="20577"/>
          <ac:spMkLst>
            <pc:docMk/>
            <pc:sldMk cId="479157385" sldId="279"/>
            <ac:spMk id="3" creationId="{CE0E92A7-5C3E-43A7-AAFA-A629227C024C}"/>
          </ac:spMkLst>
        </pc:spChg>
        <pc:spChg chg="add mod">
          <ac:chgData name="Julie Hayward" userId="S::julie.hayward@uwtsd.ac.uk::ca36735c-1641-450a-978e-fa18b6a40d1b" providerId="AD" clId="Web-{D2CD9EE8-B8D7-181A-A097-7FD4520B36B7}" dt="2021-06-16T14:06:02.847" v="274" actId="1076"/>
          <ac:spMkLst>
            <pc:docMk/>
            <pc:sldMk cId="479157385" sldId="279"/>
            <ac:spMk id="4" creationId="{2C354966-D6AC-4D14-A17F-1C686E0AEF2C}"/>
          </ac:spMkLst>
        </pc:spChg>
        <pc:spChg chg="add del">
          <ac:chgData name="Julie Hayward" userId="S::julie.hayward@uwtsd.ac.uk::ca36735c-1641-450a-978e-fa18b6a40d1b" providerId="AD" clId="Web-{D2CD9EE8-B8D7-181A-A097-7FD4520B36B7}" dt="2021-06-16T14:05:11.173" v="252"/>
          <ac:spMkLst>
            <pc:docMk/>
            <pc:sldMk cId="479157385" sldId="279"/>
            <ac:spMk id="11" creationId="{9B76D444-2756-434F-AE61-96D69830C13E}"/>
          </ac:spMkLst>
        </pc:spChg>
        <pc:spChg chg="add del">
          <ac:chgData name="Julie Hayward" userId="S::julie.hayward@uwtsd.ac.uk::ca36735c-1641-450a-978e-fa18b6a40d1b" providerId="AD" clId="Web-{D2CD9EE8-B8D7-181A-A097-7FD4520B36B7}" dt="2021-06-16T14:05:11.173" v="252"/>
          <ac:spMkLst>
            <pc:docMk/>
            <pc:sldMk cId="479157385" sldId="279"/>
            <ac:spMk id="13" creationId="{B0161EF8-C8C6-4F2A-9D5C-49BD28A2BDC2}"/>
          </ac:spMkLst>
        </pc:spChg>
        <pc:spChg chg="add">
          <ac:chgData name="Julie Hayward" userId="S::julie.hayward@uwtsd.ac.uk::ca36735c-1641-450a-978e-fa18b6a40d1b" providerId="AD" clId="Web-{D2CD9EE8-B8D7-181A-A097-7FD4520B36B7}" dt="2021-06-16T14:05:11.173" v="252"/>
          <ac:spMkLst>
            <pc:docMk/>
            <pc:sldMk cId="479157385" sldId="279"/>
            <ac:spMk id="18" creationId="{B0792D4F-247E-46FE-85FC-881DEFA41D94}"/>
          </ac:spMkLst>
        </pc:spChg>
        <pc:picChg chg="mod ord">
          <ac:chgData name="Julie Hayward" userId="S::julie.hayward@uwtsd.ac.uk::ca36735c-1641-450a-978e-fa18b6a40d1b" providerId="AD" clId="Web-{D2CD9EE8-B8D7-181A-A097-7FD4520B36B7}" dt="2021-06-16T14:05:11.173" v="252"/>
          <ac:picMkLst>
            <pc:docMk/>
            <pc:sldMk cId="479157385" sldId="279"/>
            <ac:picMk id="6" creationId="{45AD7A95-2384-4E96-BE95-F4B1235801B9}"/>
          </ac:picMkLst>
        </pc:picChg>
        <pc:cxnChg chg="add">
          <ac:chgData name="Julie Hayward" userId="S::julie.hayward@uwtsd.ac.uk::ca36735c-1641-450a-978e-fa18b6a40d1b" providerId="AD" clId="Web-{D2CD9EE8-B8D7-181A-A097-7FD4520B36B7}" dt="2021-06-16T14:05:11.173" v="252"/>
          <ac:cxnSpMkLst>
            <pc:docMk/>
            <pc:sldMk cId="479157385" sldId="279"/>
            <ac:cxnSpMk id="20" creationId="{749A7284-D010-4ACB-A08A-FC3C3689B5EB}"/>
          </ac:cxnSpMkLst>
        </pc:cxnChg>
      </pc:sldChg>
      <pc:sldChg chg="addSp delSp modSp mod ord setBg setClrOvrMap">
        <pc:chgData name="Julie Hayward" userId="S::julie.hayward@uwtsd.ac.uk::ca36735c-1641-450a-978e-fa18b6a40d1b" providerId="AD" clId="Web-{D2CD9EE8-B8D7-181A-A097-7FD4520B36B7}" dt="2021-06-16T14:17:30.807" v="419"/>
        <pc:sldMkLst>
          <pc:docMk/>
          <pc:sldMk cId="3403607339" sldId="280"/>
        </pc:sldMkLst>
        <pc:spChg chg="mod">
          <ac:chgData name="Julie Hayward" userId="S::julie.hayward@uwtsd.ac.uk::ca36735c-1641-450a-978e-fa18b6a40d1b" providerId="AD" clId="Web-{D2CD9EE8-B8D7-181A-A097-7FD4520B36B7}" dt="2021-06-16T14:17:30.807" v="419"/>
          <ac:spMkLst>
            <pc:docMk/>
            <pc:sldMk cId="3403607339" sldId="280"/>
            <ac:spMk id="2" creationId="{287589F0-7F56-404E-BF5E-E7C21AF8BA18}"/>
          </ac:spMkLst>
        </pc:spChg>
        <pc:spChg chg="del">
          <ac:chgData name="Julie Hayward" userId="S::julie.hayward@uwtsd.ac.uk::ca36735c-1641-450a-978e-fa18b6a40d1b" providerId="AD" clId="Web-{D2CD9EE8-B8D7-181A-A097-7FD4520B36B7}" dt="2021-06-16T14:07:41.868" v="321"/>
          <ac:spMkLst>
            <pc:docMk/>
            <pc:sldMk cId="3403607339" sldId="280"/>
            <ac:spMk id="39" creationId="{C6B158B5-50B5-4927-A367-7C9F3AFE5DCB}"/>
          </ac:spMkLst>
        </pc:spChg>
        <pc:spChg chg="del">
          <ac:chgData name="Julie Hayward" userId="S::julie.hayward@uwtsd.ac.uk::ca36735c-1641-450a-978e-fa18b6a40d1b" providerId="AD" clId="Web-{D2CD9EE8-B8D7-181A-A097-7FD4520B36B7}" dt="2021-06-16T14:07:41.868" v="321"/>
          <ac:spMkLst>
            <pc:docMk/>
            <pc:sldMk cId="3403607339" sldId="280"/>
            <ac:spMk id="41" creationId="{B01367A3-F670-4BD9-9972-F7E97FC227ED}"/>
          </ac:spMkLst>
        </pc:spChg>
        <pc:spChg chg="del">
          <ac:chgData name="Julie Hayward" userId="S::julie.hayward@uwtsd.ac.uk::ca36735c-1641-450a-978e-fa18b6a40d1b" providerId="AD" clId="Web-{D2CD9EE8-B8D7-181A-A097-7FD4520B36B7}" dt="2021-06-16T14:07:41.868" v="321"/>
          <ac:spMkLst>
            <pc:docMk/>
            <pc:sldMk cId="3403607339" sldId="280"/>
            <ac:spMk id="43" creationId="{38C3DB02-606C-40EC-8381-7A29A1ADFAE7}"/>
          </ac:spMkLst>
        </pc:spChg>
        <pc:spChg chg="add del">
          <ac:chgData name="Julie Hayward" userId="S::julie.hayward@uwtsd.ac.uk::ca36735c-1641-450a-978e-fa18b6a40d1b" providerId="AD" clId="Web-{D2CD9EE8-B8D7-181A-A097-7FD4520B36B7}" dt="2021-06-16T14:17:16.838" v="418"/>
          <ac:spMkLst>
            <pc:docMk/>
            <pc:sldMk cId="3403607339" sldId="280"/>
            <ac:spMk id="48" creationId="{E49CC64F-7275-4E33-961B-0C5CDC439875}"/>
          </ac:spMkLst>
        </pc:spChg>
        <pc:spChg chg="add del">
          <ac:chgData name="Julie Hayward" userId="S::julie.hayward@uwtsd.ac.uk::ca36735c-1641-450a-978e-fa18b6a40d1b" providerId="AD" clId="Web-{D2CD9EE8-B8D7-181A-A097-7FD4520B36B7}" dt="2021-06-16T14:17:30.807" v="419"/>
          <ac:spMkLst>
            <pc:docMk/>
            <pc:sldMk cId="3403607339" sldId="280"/>
            <ac:spMk id="53" creationId="{1DB7C82F-AB7E-4F0C-B829-FA1B9C415180}"/>
          </ac:spMkLst>
        </pc:spChg>
        <pc:spChg chg="add del">
          <ac:chgData name="Julie Hayward" userId="S::julie.hayward@uwtsd.ac.uk::ca36735c-1641-450a-978e-fa18b6a40d1b" providerId="AD" clId="Web-{D2CD9EE8-B8D7-181A-A097-7FD4520B36B7}" dt="2021-06-16T14:17:30.807" v="419"/>
          <ac:spMkLst>
            <pc:docMk/>
            <pc:sldMk cId="3403607339" sldId="280"/>
            <ac:spMk id="55" creationId="{F55FFF17-D3D5-4F58-BA56-54EA901CE038}"/>
          </ac:spMkLst>
        </pc:spChg>
        <pc:spChg chg="add">
          <ac:chgData name="Julie Hayward" userId="S::julie.hayward@uwtsd.ac.uk::ca36735c-1641-450a-978e-fa18b6a40d1b" providerId="AD" clId="Web-{D2CD9EE8-B8D7-181A-A097-7FD4520B36B7}" dt="2021-06-16T14:17:30.807" v="419"/>
          <ac:spMkLst>
            <pc:docMk/>
            <pc:sldMk cId="3403607339" sldId="280"/>
            <ac:spMk id="60" creationId="{E49CC64F-7275-4E33-961B-0C5CDC439875}"/>
          </ac:spMkLst>
        </pc:spChg>
        <pc:picChg chg="mod">
          <ac:chgData name="Julie Hayward" userId="S::julie.hayward@uwtsd.ac.uk::ca36735c-1641-450a-978e-fa18b6a40d1b" providerId="AD" clId="Web-{D2CD9EE8-B8D7-181A-A097-7FD4520B36B7}" dt="2021-06-16T14:17:30.807" v="419"/>
          <ac:picMkLst>
            <pc:docMk/>
            <pc:sldMk cId="3403607339" sldId="280"/>
            <ac:picMk id="3" creationId="{0F772C56-C872-49E3-B316-09767D81DCA2}"/>
          </ac:picMkLst>
        </pc:picChg>
      </pc:sldChg>
      <pc:sldChg chg="del">
        <pc:chgData name="Julie Hayward" userId="S::julie.hayward@uwtsd.ac.uk::ca36735c-1641-450a-978e-fa18b6a40d1b" providerId="AD" clId="Web-{D2CD9EE8-B8D7-181A-A097-7FD4520B36B7}" dt="2021-06-16T14:14:48.908" v="387"/>
        <pc:sldMkLst>
          <pc:docMk/>
          <pc:sldMk cId="1786276742" sldId="281"/>
        </pc:sldMkLst>
      </pc:sldChg>
      <pc:sldChg chg="del ord">
        <pc:chgData name="Julie Hayward" userId="S::julie.hayward@uwtsd.ac.uk::ca36735c-1641-450a-978e-fa18b6a40d1b" providerId="AD" clId="Web-{D2CD9EE8-B8D7-181A-A097-7FD4520B36B7}" dt="2021-06-16T14:14:58.533" v="389"/>
        <pc:sldMkLst>
          <pc:docMk/>
          <pc:sldMk cId="566132700" sldId="283"/>
        </pc:sldMkLst>
      </pc:sldChg>
      <pc:sldChg chg="addSp delSp modSp mod setBg setClrOvrMap">
        <pc:chgData name="Julie Hayward" userId="S::julie.hayward@uwtsd.ac.uk::ca36735c-1641-450a-978e-fa18b6a40d1b" providerId="AD" clId="Web-{D2CD9EE8-B8D7-181A-A097-7FD4520B36B7}" dt="2021-06-16T14:12:10.258" v="354"/>
        <pc:sldMkLst>
          <pc:docMk/>
          <pc:sldMk cId="4072906422" sldId="284"/>
        </pc:sldMkLst>
        <pc:spChg chg="mod">
          <ac:chgData name="Julie Hayward" userId="S::julie.hayward@uwtsd.ac.uk::ca36735c-1641-450a-978e-fa18b6a40d1b" providerId="AD" clId="Web-{D2CD9EE8-B8D7-181A-A097-7FD4520B36B7}" dt="2021-06-16T14:10:48.363" v="338" actId="20577"/>
          <ac:spMkLst>
            <pc:docMk/>
            <pc:sldMk cId="4072906422" sldId="284"/>
            <ac:spMk id="2" creationId="{932F4083-EF38-40C3-A31A-CA5CF400E656}"/>
          </ac:spMkLst>
        </pc:spChg>
        <pc:spChg chg="mod">
          <ac:chgData name="Julie Hayward" userId="S::julie.hayward@uwtsd.ac.uk::ca36735c-1641-450a-978e-fa18b6a40d1b" providerId="AD" clId="Web-{D2CD9EE8-B8D7-181A-A097-7FD4520B36B7}" dt="2021-06-16T14:10:30.456" v="331" actId="20577"/>
          <ac:spMkLst>
            <pc:docMk/>
            <pc:sldMk cId="4072906422" sldId="284"/>
            <ac:spMk id="3" creationId="{1BEB9838-E718-4C60-BF44-5B134D5D2519}"/>
          </ac:spMkLst>
        </pc:spChg>
        <pc:spChg chg="add mod">
          <ac:chgData name="Julie Hayward" userId="S::julie.hayward@uwtsd.ac.uk::ca36735c-1641-450a-978e-fa18b6a40d1b" providerId="AD" clId="Web-{D2CD9EE8-B8D7-181A-A097-7FD4520B36B7}" dt="2021-06-16T14:12:10.258" v="354"/>
          <ac:spMkLst>
            <pc:docMk/>
            <pc:sldMk cId="4072906422" sldId="284"/>
            <ac:spMk id="4" creationId="{5CBF7579-F90A-43AA-A901-F66BB5F4138A}"/>
          </ac:spMkLst>
        </pc:spChg>
        <pc:spChg chg="add">
          <ac:chgData name="Julie Hayward" userId="S::julie.hayward@uwtsd.ac.uk::ca36735c-1641-450a-978e-fa18b6a40d1b" providerId="AD" clId="Web-{D2CD9EE8-B8D7-181A-A097-7FD4520B36B7}" dt="2021-06-16T14:09:32.046" v="330"/>
          <ac:spMkLst>
            <pc:docMk/>
            <pc:sldMk cId="4072906422" sldId="284"/>
            <ac:spMk id="7" creationId="{4038CB10-1F5C-4D54-9DF7-12586DE5B007}"/>
          </ac:spMkLst>
        </pc:spChg>
        <pc:spChg chg="add">
          <ac:chgData name="Julie Hayward" userId="S::julie.hayward@uwtsd.ac.uk::ca36735c-1641-450a-978e-fa18b6a40d1b" providerId="AD" clId="Web-{D2CD9EE8-B8D7-181A-A097-7FD4520B36B7}" dt="2021-06-16T14:09:32.046" v="330"/>
          <ac:spMkLst>
            <pc:docMk/>
            <pc:sldMk cId="4072906422" sldId="284"/>
            <ac:spMk id="8" creationId="{73ED6512-6858-4552-B699-9A97FE9A4EA2}"/>
          </ac:spMkLst>
        </pc:spChg>
        <pc:spChg chg="add del">
          <ac:chgData name="Julie Hayward" userId="S::julie.hayward@uwtsd.ac.uk::ca36735c-1641-450a-978e-fa18b6a40d1b" providerId="AD" clId="Web-{D2CD9EE8-B8D7-181A-A097-7FD4520B36B7}" dt="2021-06-16T14:09:32.031" v="329"/>
          <ac:spMkLst>
            <pc:docMk/>
            <pc:sldMk cId="4072906422" sldId="284"/>
            <ac:spMk id="10" creationId="{9B76D444-2756-434F-AE61-96D69830C13E}"/>
          </ac:spMkLst>
        </pc:spChg>
        <pc:spChg chg="add del">
          <ac:chgData name="Julie Hayward" userId="S::julie.hayward@uwtsd.ac.uk::ca36735c-1641-450a-978e-fa18b6a40d1b" providerId="AD" clId="Web-{D2CD9EE8-B8D7-181A-A097-7FD4520B36B7}" dt="2021-06-16T14:09:32.031" v="329"/>
          <ac:spMkLst>
            <pc:docMk/>
            <pc:sldMk cId="4072906422" sldId="284"/>
            <ac:spMk id="12" creationId="{B0161EF8-C8C6-4F2A-9D5C-49BD28A2BDC2}"/>
          </ac:spMkLst>
        </pc:spChg>
        <pc:picChg chg="mod">
          <ac:chgData name="Julie Hayward" userId="S::julie.hayward@uwtsd.ac.uk::ca36735c-1641-450a-978e-fa18b6a40d1b" providerId="AD" clId="Web-{D2CD9EE8-B8D7-181A-A097-7FD4520B36B7}" dt="2021-06-16T14:09:32.046" v="330"/>
          <ac:picMkLst>
            <pc:docMk/>
            <pc:sldMk cId="4072906422" sldId="284"/>
            <ac:picMk id="5" creationId="{863DE43C-7158-4D90-A707-8A2CB59D29FF}"/>
          </ac:picMkLst>
        </pc:picChg>
      </pc:sldChg>
      <pc:sldChg chg="addSp delSp modSp mod setBg setClrOvrMap modNotes">
        <pc:chgData name="Julie Hayward" userId="S::julie.hayward@uwtsd.ac.uk::ca36735c-1641-450a-978e-fa18b6a40d1b" providerId="AD" clId="Web-{D2CD9EE8-B8D7-181A-A097-7FD4520B36B7}" dt="2021-06-16T14:26:00.430" v="445"/>
        <pc:sldMkLst>
          <pc:docMk/>
          <pc:sldMk cId="1036799925" sldId="290"/>
        </pc:sldMkLst>
        <pc:spChg chg="mod">
          <ac:chgData name="Julie Hayward" userId="S::julie.hayward@uwtsd.ac.uk::ca36735c-1641-450a-978e-fa18b6a40d1b" providerId="AD" clId="Web-{D2CD9EE8-B8D7-181A-A097-7FD4520B36B7}" dt="2021-06-16T14:26:00.430" v="445"/>
          <ac:spMkLst>
            <pc:docMk/>
            <pc:sldMk cId="1036799925" sldId="290"/>
            <ac:spMk id="2" creationId="{00000000-0000-0000-0000-000000000000}"/>
          </ac:spMkLst>
        </pc:spChg>
        <pc:spChg chg="add">
          <ac:chgData name="Julie Hayward" userId="S::julie.hayward@uwtsd.ac.uk::ca36735c-1641-450a-978e-fa18b6a40d1b" providerId="AD" clId="Web-{D2CD9EE8-B8D7-181A-A097-7FD4520B36B7}" dt="2021-06-16T14:26:00.430" v="445"/>
          <ac:spMkLst>
            <pc:docMk/>
            <pc:sldMk cId="1036799925" sldId="290"/>
            <ac:spMk id="71" creationId="{86295E7F-EA66-480B-B001-C8BE7CD61903}"/>
          </ac:spMkLst>
        </pc:spChg>
        <pc:spChg chg="add del">
          <ac:chgData name="Julie Hayward" userId="S::julie.hayward@uwtsd.ac.uk::ca36735c-1641-450a-978e-fa18b6a40d1b" providerId="AD" clId="Web-{D2CD9EE8-B8D7-181A-A097-7FD4520B36B7}" dt="2021-06-16T14:18:53.578" v="429"/>
          <ac:spMkLst>
            <pc:docMk/>
            <pc:sldMk cId="1036799925" sldId="290"/>
            <ac:spMk id="73" creationId="{FF9B822F-893E-44C8-963C-64F50ACECBB2}"/>
          </ac:spMkLst>
        </pc:spChg>
        <pc:spChg chg="add del">
          <ac:chgData name="Julie Hayward" userId="S::julie.hayward@uwtsd.ac.uk::ca36735c-1641-450a-978e-fa18b6a40d1b" providerId="AD" clId="Web-{D2CD9EE8-B8D7-181A-A097-7FD4520B36B7}" dt="2021-06-16T14:18:53.578" v="429"/>
          <ac:spMkLst>
            <pc:docMk/>
            <pc:sldMk cId="1036799925" sldId="290"/>
            <ac:spMk id="75" creationId="{EBF87945-A001-489F-9D9B-7D9435F0B9CA}"/>
          </ac:spMkLst>
        </pc:spChg>
        <pc:spChg chg="add del">
          <ac:chgData name="Julie Hayward" userId="S::julie.hayward@uwtsd.ac.uk::ca36735c-1641-450a-978e-fa18b6a40d1b" providerId="AD" clId="Web-{D2CD9EE8-B8D7-181A-A097-7FD4520B36B7}" dt="2021-06-16T14:19:10.579" v="435"/>
          <ac:spMkLst>
            <pc:docMk/>
            <pc:sldMk cId="1036799925" sldId="290"/>
            <ac:spMk id="77" creationId="{07A0C51E-5464-4470-855E-CA530A59BF98}"/>
          </ac:spMkLst>
        </pc:spChg>
        <pc:spChg chg="add del">
          <ac:chgData name="Julie Hayward" userId="S::julie.hayward@uwtsd.ac.uk::ca36735c-1641-450a-978e-fa18b6a40d1b" providerId="AD" clId="Web-{D2CD9EE8-B8D7-181A-A097-7FD4520B36B7}" dt="2021-06-16T14:19:10.579" v="435"/>
          <ac:spMkLst>
            <pc:docMk/>
            <pc:sldMk cId="1036799925" sldId="290"/>
            <ac:spMk id="1028" creationId="{931DE728-8710-4D0D-ABEA-46145891733A}"/>
          </ac:spMkLst>
        </pc:spChg>
        <pc:spChg chg="add del">
          <ac:chgData name="Julie Hayward" userId="S::julie.hayward@uwtsd.ac.uk::ca36735c-1641-450a-978e-fa18b6a40d1b" providerId="AD" clId="Web-{D2CD9EE8-B8D7-181A-A097-7FD4520B36B7}" dt="2021-06-16T14:19:10.579" v="435"/>
          <ac:spMkLst>
            <pc:docMk/>
            <pc:sldMk cId="1036799925" sldId="290"/>
            <ac:spMk id="1029" creationId="{5AAE9118-0436-4488-AC4A-C14DF6A7B6B1}"/>
          </ac:spMkLst>
        </pc:spChg>
        <pc:spChg chg="add del">
          <ac:chgData name="Julie Hayward" userId="S::julie.hayward@uwtsd.ac.uk::ca36735c-1641-450a-978e-fa18b6a40d1b" providerId="AD" clId="Web-{D2CD9EE8-B8D7-181A-A097-7FD4520B36B7}" dt="2021-06-16T14:18:53.578" v="429"/>
          <ac:spMkLst>
            <pc:docMk/>
            <pc:sldMk cId="1036799925" sldId="290"/>
            <ac:spMk id="1030" creationId="{A5905BA4-6655-4C12-8F45-21130EB75128}"/>
          </ac:spMkLst>
        </pc:spChg>
        <pc:spChg chg="add del">
          <ac:chgData name="Julie Hayward" userId="S::julie.hayward@uwtsd.ac.uk::ca36735c-1641-450a-978e-fa18b6a40d1b" providerId="AD" clId="Web-{D2CD9EE8-B8D7-181A-A097-7FD4520B36B7}" dt="2021-06-16T14:19:10.579" v="435"/>
          <ac:spMkLst>
            <pc:docMk/>
            <pc:sldMk cId="1036799925" sldId="290"/>
            <ac:spMk id="1031" creationId="{8A0A0BD2-70D2-4B3C-9D3E-174F3A9FF606}"/>
          </ac:spMkLst>
        </pc:spChg>
        <pc:spChg chg="add del">
          <ac:chgData name="Julie Hayward" userId="S::julie.hayward@uwtsd.ac.uk::ca36735c-1641-450a-978e-fa18b6a40d1b" providerId="AD" clId="Web-{D2CD9EE8-B8D7-181A-A097-7FD4520B36B7}" dt="2021-06-16T14:25:24.021" v="439"/>
          <ac:spMkLst>
            <pc:docMk/>
            <pc:sldMk cId="1036799925" sldId="290"/>
            <ac:spMk id="1032" creationId="{FF9B822F-893E-44C8-963C-64F50ACECBB2}"/>
          </ac:spMkLst>
        </pc:spChg>
        <pc:spChg chg="add del">
          <ac:chgData name="Julie Hayward" userId="S::julie.hayward@uwtsd.ac.uk::ca36735c-1641-450a-978e-fa18b6a40d1b" providerId="AD" clId="Web-{D2CD9EE8-B8D7-181A-A097-7FD4520B36B7}" dt="2021-06-16T14:25:24.021" v="439"/>
          <ac:spMkLst>
            <pc:docMk/>
            <pc:sldMk cId="1036799925" sldId="290"/>
            <ac:spMk id="1033" creationId="{EBF87945-A001-489F-9D9B-7D9435F0B9CA}"/>
          </ac:spMkLst>
        </pc:spChg>
        <pc:spChg chg="add del">
          <ac:chgData name="Julie Hayward" userId="S::julie.hayward@uwtsd.ac.uk::ca36735c-1641-450a-978e-fa18b6a40d1b" providerId="AD" clId="Web-{D2CD9EE8-B8D7-181A-A097-7FD4520B36B7}" dt="2021-06-16T14:25:24.021" v="439"/>
          <ac:spMkLst>
            <pc:docMk/>
            <pc:sldMk cId="1036799925" sldId="290"/>
            <ac:spMk id="1034" creationId="{A5905BA4-6655-4C12-8F45-21130EB75128}"/>
          </ac:spMkLst>
        </pc:spChg>
        <pc:picChg chg="add del">
          <ac:chgData name="Julie Hayward" userId="S::julie.hayward@uwtsd.ac.uk::ca36735c-1641-450a-978e-fa18b6a40d1b" providerId="AD" clId="Web-{D2CD9EE8-B8D7-181A-A097-7FD4520B36B7}" dt="2021-06-16T14:25:24.021" v="439"/>
          <ac:picMkLst>
            <pc:docMk/>
            <pc:sldMk cId="1036799925" sldId="290"/>
            <ac:picMk id="1026" creationId="{00000000-0000-0000-0000-000000000000}"/>
          </ac:picMkLst>
        </pc:picChg>
        <pc:picChg chg="add del mod replId">
          <ac:chgData name="Julie Hayward" userId="S::julie.hayward@uwtsd.ac.uk::ca36735c-1641-450a-978e-fa18b6a40d1b" providerId="AD" clId="Web-{D2CD9EE8-B8D7-181A-A097-7FD4520B36B7}" dt="2021-06-16T14:26:00.430" v="445"/>
          <ac:picMkLst>
            <pc:docMk/>
            <pc:sldMk cId="1036799925" sldId="290"/>
            <ac:picMk id="1026" creationId="{00000000-0000-0000-0000-000000000000}"/>
          </ac:picMkLst>
        </pc:picChg>
        <pc:picChg chg="add del">
          <ac:chgData name="Julie Hayward" userId="S::julie.hayward@uwtsd.ac.uk::ca36735c-1641-450a-978e-fa18b6a40d1b" providerId="AD" clId="Web-{D2CD9EE8-B8D7-181A-A097-7FD4520B36B7}" dt="2021-06-16T14:18:53.578" v="429"/>
          <ac:picMkLst>
            <pc:docMk/>
            <pc:sldMk cId="1036799925" sldId="290"/>
            <ac:picMk id="1026" creationId="{00000000-0000-0000-0000-000000000000}"/>
          </ac:picMkLst>
        </pc:picChg>
        <pc:picChg chg="add del">
          <ac:chgData name="Julie Hayward" userId="S::julie.hayward@uwtsd.ac.uk::ca36735c-1641-450a-978e-fa18b6a40d1b" providerId="AD" clId="Web-{D2CD9EE8-B8D7-181A-A097-7FD4520B36B7}" dt="2021-06-16T14:19:10.579" v="435"/>
          <ac:picMkLst>
            <pc:docMk/>
            <pc:sldMk cId="1036799925" sldId="290"/>
            <ac:picMk id="1026" creationId="{00000000-0000-0000-0000-000000000000}"/>
          </ac:picMkLst>
        </pc:picChg>
        <pc:cxnChg chg="add">
          <ac:chgData name="Julie Hayward" userId="S::julie.hayward@uwtsd.ac.uk::ca36735c-1641-450a-978e-fa18b6a40d1b" providerId="AD" clId="Web-{D2CD9EE8-B8D7-181A-A097-7FD4520B36B7}" dt="2021-06-16T14:26:00.430" v="445"/>
          <ac:cxnSpMkLst>
            <pc:docMk/>
            <pc:sldMk cId="1036799925" sldId="290"/>
            <ac:cxnSpMk id="1035" creationId="{E126E481-B945-4179-BD79-05E96E9B29E1}"/>
          </ac:cxnSpMkLst>
        </pc:cxnChg>
      </pc:sldChg>
      <pc:sldChg chg="addSp delSp modSp mod ord setBg setClrOvrMap">
        <pc:chgData name="Julie Hayward" userId="S::julie.hayward@uwtsd.ac.uk::ca36735c-1641-450a-978e-fa18b6a40d1b" providerId="AD" clId="Web-{D2CD9EE8-B8D7-181A-A097-7FD4520B36B7}" dt="2021-06-16T14:16:42.180" v="416" actId="1076"/>
        <pc:sldMkLst>
          <pc:docMk/>
          <pc:sldMk cId="1434972844" sldId="291"/>
        </pc:sldMkLst>
        <pc:spChg chg="del">
          <ac:chgData name="Julie Hayward" userId="S::julie.hayward@uwtsd.ac.uk::ca36735c-1641-450a-978e-fa18b6a40d1b" providerId="AD" clId="Web-{D2CD9EE8-B8D7-181A-A097-7FD4520B36B7}" dt="2021-06-16T14:16:13.663" v="405"/>
          <ac:spMkLst>
            <pc:docMk/>
            <pc:sldMk cId="1434972844" sldId="291"/>
            <ac:spMk id="2" creationId="{00000000-0000-0000-0000-000000000000}"/>
          </ac:spMkLst>
        </pc:spChg>
        <pc:spChg chg="mod">
          <ac:chgData name="Julie Hayward" userId="S::julie.hayward@uwtsd.ac.uk::ca36735c-1641-450a-978e-fa18b6a40d1b" providerId="AD" clId="Web-{D2CD9EE8-B8D7-181A-A097-7FD4520B36B7}" dt="2021-06-16T14:16:42.180" v="416" actId="1076"/>
          <ac:spMkLst>
            <pc:docMk/>
            <pc:sldMk cId="1434972844" sldId="291"/>
            <ac:spMk id="11" creationId="{287589F0-7F56-404E-BF5E-E7C21AF8BA18}"/>
          </ac:spMkLst>
        </pc:spChg>
        <pc:spChg chg="add">
          <ac:chgData name="Julie Hayward" userId="S::julie.hayward@uwtsd.ac.uk::ca36735c-1641-450a-978e-fa18b6a40d1b" providerId="AD" clId="Web-{D2CD9EE8-B8D7-181A-A097-7FD4520B36B7}" dt="2021-06-16T14:16:18.819" v="406"/>
          <ac:spMkLst>
            <pc:docMk/>
            <pc:sldMk cId="1434972844" sldId="291"/>
            <ac:spMk id="16" creationId="{5FDF4720-5445-47BE-89FE-E40D1AE6F619}"/>
          </ac:spMkLst>
        </pc:spChg>
        <pc:spChg chg="add">
          <ac:chgData name="Julie Hayward" userId="S::julie.hayward@uwtsd.ac.uk::ca36735c-1641-450a-978e-fa18b6a40d1b" providerId="AD" clId="Web-{D2CD9EE8-B8D7-181A-A097-7FD4520B36B7}" dt="2021-06-16T14:16:18.819" v="406"/>
          <ac:spMkLst>
            <pc:docMk/>
            <pc:sldMk cId="1434972844" sldId="291"/>
            <ac:spMk id="18" creationId="{AC8710B4-A815-4082-9E4F-F13A0007090C}"/>
          </ac:spMkLst>
        </pc:spChg>
        <pc:picChg chg="mod">
          <ac:chgData name="Julie Hayward" userId="S::julie.hayward@uwtsd.ac.uk::ca36735c-1641-450a-978e-fa18b6a40d1b" providerId="AD" clId="Web-{D2CD9EE8-B8D7-181A-A097-7FD4520B36B7}" dt="2021-06-16T14:16:18.819" v="406"/>
          <ac:picMkLst>
            <pc:docMk/>
            <pc:sldMk cId="1434972844" sldId="291"/>
            <ac:picMk id="10" creationId="{00000000-0000-0000-0000-000000000000}"/>
          </ac:picMkLst>
        </pc:picChg>
      </pc:sldChg>
      <pc:sldChg chg="modSp add replId">
        <pc:chgData name="Julie Hayward" userId="S::julie.hayward@uwtsd.ac.uk::ca36735c-1641-450a-978e-fa18b6a40d1b" providerId="AD" clId="Web-{D2CD9EE8-B8D7-181A-A097-7FD4520B36B7}" dt="2021-06-16T14:00:20.984" v="140" actId="20577"/>
        <pc:sldMkLst>
          <pc:docMk/>
          <pc:sldMk cId="3071603734" sldId="292"/>
        </pc:sldMkLst>
        <pc:spChg chg="mod">
          <ac:chgData name="Julie Hayward" userId="S::julie.hayward@uwtsd.ac.uk::ca36735c-1641-450a-978e-fa18b6a40d1b" providerId="AD" clId="Web-{D2CD9EE8-B8D7-181A-A097-7FD4520B36B7}" dt="2021-06-16T14:00:20.984" v="140" actId="20577"/>
          <ac:spMkLst>
            <pc:docMk/>
            <pc:sldMk cId="3071603734" sldId="292"/>
            <ac:spMk id="2" creationId="{FECA41F0-8AEF-4012-B910-68C88114D885}"/>
          </ac:spMkLst>
        </pc:spChg>
        <pc:spChg chg="mod">
          <ac:chgData name="Julie Hayward" userId="S::julie.hayward@uwtsd.ac.uk::ca36735c-1641-450a-978e-fa18b6a40d1b" providerId="AD" clId="Web-{D2CD9EE8-B8D7-181A-A097-7FD4520B36B7}" dt="2021-06-16T13:54:37.481" v="107" actId="1076"/>
          <ac:spMkLst>
            <pc:docMk/>
            <pc:sldMk cId="3071603734" sldId="292"/>
            <ac:spMk id="5" creationId="{C71CEFB8-3625-49A7-8EA2-81D0E9D5F0E2}"/>
          </ac:spMkLst>
        </pc:spChg>
        <pc:spChg chg="mod">
          <ac:chgData name="Julie Hayward" userId="S::julie.hayward@uwtsd.ac.uk::ca36735c-1641-450a-978e-fa18b6a40d1b" providerId="AD" clId="Web-{D2CD9EE8-B8D7-181A-A097-7FD4520B36B7}" dt="2021-06-16T13:53:57.838" v="97" actId="1076"/>
          <ac:spMkLst>
            <pc:docMk/>
            <pc:sldMk cId="3071603734" sldId="292"/>
            <ac:spMk id="16" creationId="{847C4ECB-F607-49C9-8DF7-87B79AD398DB}"/>
          </ac:spMkLst>
        </pc:spChg>
      </pc:sldChg>
      <pc:sldChg chg="modSp add del replId">
        <pc:chgData name="Julie Hayward" userId="S::julie.hayward@uwtsd.ac.uk::ca36735c-1641-450a-978e-fa18b6a40d1b" providerId="AD" clId="Web-{D2CD9EE8-B8D7-181A-A097-7FD4520B36B7}" dt="2021-06-16T14:14:29.157" v="386"/>
        <pc:sldMkLst>
          <pc:docMk/>
          <pc:sldMk cId="881142500" sldId="293"/>
        </pc:sldMkLst>
        <pc:spChg chg="mod">
          <ac:chgData name="Julie Hayward" userId="S::julie.hayward@uwtsd.ac.uk::ca36735c-1641-450a-978e-fa18b6a40d1b" providerId="AD" clId="Web-{D2CD9EE8-B8D7-181A-A097-7FD4520B36B7}" dt="2021-06-16T14:12:54.526" v="368" actId="20577"/>
          <ac:spMkLst>
            <pc:docMk/>
            <pc:sldMk cId="881142500" sldId="293"/>
            <ac:spMk id="4" creationId="{5CBF7579-F90A-43AA-A901-F66BB5F4138A}"/>
          </ac:spMkLst>
        </pc:spChg>
      </pc:sldChg>
      <pc:sldChg chg="modSp add replId">
        <pc:chgData name="Julie Hayward" userId="S::julie.hayward@uwtsd.ac.uk::ca36735c-1641-450a-978e-fa18b6a40d1b" providerId="AD" clId="Web-{D2CD9EE8-B8D7-181A-A097-7FD4520B36B7}" dt="2021-06-16T14:14:06.484" v="385" actId="20577"/>
        <pc:sldMkLst>
          <pc:docMk/>
          <pc:sldMk cId="2916865347" sldId="294"/>
        </pc:sldMkLst>
        <pc:spChg chg="mod">
          <ac:chgData name="Julie Hayward" userId="S::julie.hayward@uwtsd.ac.uk::ca36735c-1641-450a-978e-fa18b6a40d1b" providerId="AD" clId="Web-{D2CD9EE8-B8D7-181A-A097-7FD4520B36B7}" dt="2021-06-16T14:14:06.484" v="385" actId="20577"/>
          <ac:spMkLst>
            <pc:docMk/>
            <pc:sldMk cId="2916865347" sldId="294"/>
            <ac:spMk id="4" creationId="{5CBF7579-F90A-43AA-A901-F66BB5F4138A}"/>
          </ac:spMkLst>
        </pc:spChg>
      </pc:sldChg>
      <pc:sldChg chg="new del">
        <pc:chgData name="Julie Hayward" userId="S::julie.hayward@uwtsd.ac.uk::ca36735c-1641-450a-978e-fa18b6a40d1b" providerId="AD" clId="Web-{D2CD9EE8-B8D7-181A-A097-7FD4520B36B7}" dt="2021-06-16T14:14:50.173" v="388"/>
        <pc:sldMkLst>
          <pc:docMk/>
          <pc:sldMk cId="2450395860" sldId="295"/>
        </pc:sldMkLst>
      </pc:sldChg>
      <pc:sldChg chg="modSp add replId">
        <pc:chgData name="Julie Hayward" userId="S::julie.hayward@uwtsd.ac.uk::ca36735c-1641-450a-978e-fa18b6a40d1b" providerId="AD" clId="Web-{D2CD9EE8-B8D7-181A-A097-7FD4520B36B7}" dt="2021-06-16T14:13:58.858" v="384" actId="20577"/>
        <pc:sldMkLst>
          <pc:docMk/>
          <pc:sldMk cId="619116807" sldId="296"/>
        </pc:sldMkLst>
        <pc:spChg chg="mod">
          <ac:chgData name="Julie Hayward" userId="S::julie.hayward@uwtsd.ac.uk::ca36735c-1641-450a-978e-fa18b6a40d1b" providerId="AD" clId="Web-{D2CD9EE8-B8D7-181A-A097-7FD4520B36B7}" dt="2021-06-16T14:13:58.858" v="384" actId="20577"/>
          <ac:spMkLst>
            <pc:docMk/>
            <pc:sldMk cId="619116807" sldId="296"/>
            <ac:spMk id="4" creationId="{5CBF7579-F90A-43AA-A901-F66BB5F4138A}"/>
          </ac:spMkLst>
        </pc:spChg>
      </pc:sldChg>
      <pc:sldChg chg="addSp modSp new mod setBg setClrOvrMap">
        <pc:chgData name="Julie Hayward" userId="S::julie.hayward@uwtsd.ac.uk::ca36735c-1641-450a-978e-fa18b6a40d1b" providerId="AD" clId="Web-{D2CD9EE8-B8D7-181A-A097-7FD4520B36B7}" dt="2021-06-16T14:28:03.015" v="496"/>
        <pc:sldMkLst>
          <pc:docMk/>
          <pc:sldMk cId="295576029" sldId="297"/>
        </pc:sldMkLst>
        <pc:spChg chg="mod">
          <ac:chgData name="Julie Hayward" userId="S::julie.hayward@uwtsd.ac.uk::ca36735c-1641-450a-978e-fa18b6a40d1b" providerId="AD" clId="Web-{D2CD9EE8-B8D7-181A-A097-7FD4520B36B7}" dt="2021-06-16T14:28:03.015" v="496"/>
          <ac:spMkLst>
            <pc:docMk/>
            <pc:sldMk cId="295576029" sldId="297"/>
            <ac:spMk id="2" creationId="{52A298AE-921A-49E8-B2B3-3541E4AD0C60}"/>
          </ac:spMkLst>
        </pc:spChg>
        <pc:spChg chg="mod">
          <ac:chgData name="Julie Hayward" userId="S::julie.hayward@uwtsd.ac.uk::ca36735c-1641-450a-978e-fa18b6a40d1b" providerId="AD" clId="Web-{D2CD9EE8-B8D7-181A-A097-7FD4520B36B7}" dt="2021-06-16T14:28:03.015" v="496"/>
          <ac:spMkLst>
            <pc:docMk/>
            <pc:sldMk cId="295576029" sldId="297"/>
            <ac:spMk id="3" creationId="{873389A8-A94F-4C73-AAEA-3F8C5FB20E87}"/>
          </ac:spMkLst>
        </pc:spChg>
        <pc:spChg chg="add">
          <ac:chgData name="Julie Hayward" userId="S::julie.hayward@uwtsd.ac.uk::ca36735c-1641-450a-978e-fa18b6a40d1b" providerId="AD" clId="Web-{D2CD9EE8-B8D7-181A-A097-7FD4520B36B7}" dt="2021-06-16T14:28:03.015" v="496"/>
          <ac:spMkLst>
            <pc:docMk/>
            <pc:sldMk cId="295576029" sldId="297"/>
            <ac:spMk id="9" creationId="{E49CC64F-7275-4E33-961B-0C5CDC439875}"/>
          </ac:spMkLst>
        </pc:spChg>
        <pc:picChg chg="add">
          <ac:chgData name="Julie Hayward" userId="S::julie.hayward@uwtsd.ac.uk::ca36735c-1641-450a-978e-fa18b6a40d1b" providerId="AD" clId="Web-{D2CD9EE8-B8D7-181A-A097-7FD4520B36B7}" dt="2021-06-16T14:28:03.015" v="496"/>
          <ac:picMkLst>
            <pc:docMk/>
            <pc:sldMk cId="295576029" sldId="297"/>
            <ac:picMk id="5" creationId="{794628A2-393D-4DC3-B0AB-E79A0A6B804F}"/>
          </ac:picMkLst>
        </pc:picChg>
      </pc:sldChg>
      <pc:sldChg chg="addSp delSp modSp add replId">
        <pc:chgData name="Julie Hayward" userId="S::julie.hayward@uwtsd.ac.uk::ca36735c-1641-450a-978e-fa18b6a40d1b" providerId="AD" clId="Web-{D2CD9EE8-B8D7-181A-A097-7FD4520B36B7}" dt="2021-06-16T14:36:51.060" v="612" actId="14100"/>
        <pc:sldMkLst>
          <pc:docMk/>
          <pc:sldMk cId="2529986295" sldId="298"/>
        </pc:sldMkLst>
        <pc:spChg chg="mod">
          <ac:chgData name="Julie Hayward" userId="S::julie.hayward@uwtsd.ac.uk::ca36735c-1641-450a-978e-fa18b6a40d1b" providerId="AD" clId="Web-{D2CD9EE8-B8D7-181A-A097-7FD4520B36B7}" dt="2021-06-16T14:35:56.369" v="601" actId="20577"/>
          <ac:spMkLst>
            <pc:docMk/>
            <pc:sldMk cId="2529986295" sldId="298"/>
            <ac:spMk id="3" creationId="{F10D3525-DBDA-4CE1-9DF0-FD5DA09BBD14}"/>
          </ac:spMkLst>
        </pc:spChg>
        <pc:picChg chg="add del mod">
          <ac:chgData name="Julie Hayward" userId="S::julie.hayward@uwtsd.ac.uk::ca36735c-1641-450a-978e-fa18b6a40d1b" providerId="AD" clId="Web-{D2CD9EE8-B8D7-181A-A097-7FD4520B36B7}" dt="2021-06-16T14:36:51.060" v="612" actId="14100"/>
          <ac:picMkLst>
            <pc:docMk/>
            <pc:sldMk cId="2529986295" sldId="298"/>
            <ac:picMk id="2" creationId="{DB4C5161-5E46-48E6-85DC-5AAAC136B012}"/>
          </ac:picMkLst>
        </pc:picChg>
        <pc:picChg chg="del">
          <ac:chgData name="Julie Hayward" userId="S::julie.hayward@uwtsd.ac.uk::ca36735c-1641-450a-978e-fa18b6a40d1b" providerId="AD" clId="Web-{D2CD9EE8-B8D7-181A-A097-7FD4520B36B7}" dt="2021-06-16T14:34:09.269" v="573"/>
          <ac:picMkLst>
            <pc:docMk/>
            <pc:sldMk cId="2529986295" sldId="298"/>
            <ac:picMk id="7" creationId="{00000000-0000-0000-0000-000000000000}"/>
          </ac:picMkLst>
        </pc:picChg>
      </pc:sldChg>
    </pc:docChg>
  </pc:docChgLst>
  <pc:docChgLst>
    <pc:chgData name="Julie Hayward" userId="S::julie.hayward@uwtsd.ac.uk::ca36735c-1641-450a-978e-fa18b6a40d1b" providerId="AD" clId="Web-{2EF5CA08-2230-A454-81D0-B624BF4C0608}"/>
    <pc:docChg chg="addSld delSld modSld sldOrd addMainMaster delMainMaster">
      <pc:chgData name="Julie Hayward" userId="S::julie.hayward@uwtsd.ac.uk::ca36735c-1641-450a-978e-fa18b6a40d1b" providerId="AD" clId="Web-{2EF5CA08-2230-A454-81D0-B624BF4C0608}" dt="2021-02-09T14:59:05.613" v="503"/>
      <pc:docMkLst>
        <pc:docMk/>
      </pc:docMkLst>
      <pc:sldChg chg="addSp delSp modSp mod setBg modClrScheme chgLayout">
        <pc:chgData name="Julie Hayward" userId="S::julie.hayward@uwtsd.ac.uk::ca36735c-1641-450a-978e-fa18b6a40d1b" providerId="AD" clId="Web-{2EF5CA08-2230-A454-81D0-B624BF4C0608}" dt="2021-02-09T14:35:44.498" v="263" actId="20577"/>
        <pc:sldMkLst>
          <pc:docMk/>
          <pc:sldMk cId="4000415334" sldId="257"/>
        </pc:sldMkLst>
        <pc:spChg chg="del">
          <ac:chgData name="Julie Hayward" userId="S::julie.hayward@uwtsd.ac.uk::ca36735c-1641-450a-978e-fa18b6a40d1b" providerId="AD" clId="Web-{2EF5CA08-2230-A454-81D0-B624BF4C0608}" dt="2021-02-09T14:13:04.151" v="16"/>
          <ac:spMkLst>
            <pc:docMk/>
            <pc:sldMk cId="4000415334" sldId="257"/>
            <ac:spMk id="2" creationId="{00000000-0000-0000-0000-000000000000}"/>
          </ac:spMkLst>
        </pc:spChg>
        <pc:spChg chg="mod ord">
          <ac:chgData name="Julie Hayward" userId="S::julie.hayward@uwtsd.ac.uk::ca36735c-1641-450a-978e-fa18b6a40d1b" providerId="AD" clId="Web-{2EF5CA08-2230-A454-81D0-B624BF4C0608}" dt="2021-02-09T14:15:51.036" v="42" actId="14100"/>
          <ac:spMkLst>
            <pc:docMk/>
            <pc:sldMk cId="4000415334" sldId="257"/>
            <ac:spMk id="4" creationId="{00000000-0000-0000-0000-000000000000}"/>
          </ac:spMkLst>
        </pc:spChg>
        <pc:spChg chg="del mod ord">
          <ac:chgData name="Julie Hayward" userId="S::julie.hayward@uwtsd.ac.uk::ca36735c-1641-450a-978e-fa18b6a40d1b" providerId="AD" clId="Web-{2EF5CA08-2230-A454-81D0-B624BF4C0608}" dt="2021-02-09T14:13:04.167" v="17"/>
          <ac:spMkLst>
            <pc:docMk/>
            <pc:sldMk cId="4000415334" sldId="257"/>
            <ac:spMk id="5" creationId="{00000000-0000-0000-0000-000000000000}"/>
          </ac:spMkLst>
        </pc:spChg>
        <pc:spChg chg="add mod">
          <ac:chgData name="Julie Hayward" userId="S::julie.hayward@uwtsd.ac.uk::ca36735c-1641-450a-978e-fa18b6a40d1b" providerId="AD" clId="Web-{2EF5CA08-2230-A454-81D0-B624BF4C0608}" dt="2021-02-09T14:35:44.498" v="263" actId="20577"/>
          <ac:spMkLst>
            <pc:docMk/>
            <pc:sldMk cId="4000415334" sldId="257"/>
            <ac:spMk id="6" creationId="{1C3F4391-948B-46EC-9F73-1933DEC6A9C7}"/>
          </ac:spMkLst>
        </pc:spChg>
        <pc:spChg chg="add">
          <ac:chgData name="Julie Hayward" userId="S::julie.hayward@uwtsd.ac.uk::ca36735c-1641-450a-978e-fa18b6a40d1b" providerId="AD" clId="Web-{2EF5CA08-2230-A454-81D0-B624BF4C0608}" dt="2021-02-09T14:13:12.105" v="18"/>
          <ac:spMkLst>
            <pc:docMk/>
            <pc:sldMk cId="4000415334" sldId="257"/>
            <ac:spMk id="12" creationId="{B95B9BA8-1D69-4796-85F5-B6D0BD52354B}"/>
          </ac:spMkLst>
        </pc:spChg>
        <pc:spChg chg="add mod">
          <ac:chgData name="Julie Hayward" userId="S::julie.hayward@uwtsd.ac.uk::ca36735c-1641-450a-978e-fa18b6a40d1b" providerId="AD" clId="Web-{2EF5CA08-2230-A454-81D0-B624BF4C0608}" dt="2021-02-09T14:13:29.544" v="23" actId="20577"/>
          <ac:spMkLst>
            <pc:docMk/>
            <pc:sldMk cId="4000415334" sldId="257"/>
            <ac:spMk id="13" creationId="{C1879443-BC67-48F6-A43A-8C9AB24E1039}"/>
          </ac:spMkLst>
        </pc:spChg>
        <pc:spChg chg="add mod">
          <ac:chgData name="Julie Hayward" userId="S::julie.hayward@uwtsd.ac.uk::ca36735c-1641-450a-978e-fa18b6a40d1b" providerId="AD" clId="Web-{2EF5CA08-2230-A454-81D0-B624BF4C0608}" dt="2021-02-09T14:16:19.288" v="49" actId="1076"/>
          <ac:spMkLst>
            <pc:docMk/>
            <pc:sldMk cId="4000415334" sldId="257"/>
            <ac:spMk id="17" creationId="{D838AC26-5657-49F3-B5A4-B3CE48CB6A1A}"/>
          </ac:spMkLst>
        </pc:spChg>
        <pc:grpChg chg="add">
          <ac:chgData name="Julie Hayward" userId="S::julie.hayward@uwtsd.ac.uk::ca36735c-1641-450a-978e-fa18b6a40d1b" providerId="AD" clId="Web-{2EF5CA08-2230-A454-81D0-B624BF4C0608}" dt="2021-02-09T14:13:12.105" v="18"/>
          <ac:grpSpMkLst>
            <pc:docMk/>
            <pc:sldMk cId="4000415334" sldId="257"/>
            <ac:grpSpMk id="14" creationId="{0EAC7AFE-68C0-41EB-A1C7-108E60D7C338}"/>
          </ac:grpSpMkLst>
        </pc:grpChg>
        <pc:picChg chg="mod">
          <ac:chgData name="Julie Hayward" userId="S::julie.hayward@uwtsd.ac.uk::ca36735c-1641-450a-978e-fa18b6a40d1b" providerId="AD" clId="Web-{2EF5CA08-2230-A454-81D0-B624BF4C0608}" dt="2021-02-09T14:13:12.105" v="18"/>
          <ac:picMkLst>
            <pc:docMk/>
            <pc:sldMk cId="4000415334" sldId="257"/>
            <ac:picMk id="7" creationId="{00000000-0000-0000-0000-000000000000}"/>
          </ac:picMkLst>
        </pc:picChg>
      </pc:sldChg>
      <pc:sldChg chg="addSp delSp modSp mod setBg modClrScheme chgLayout">
        <pc:chgData name="Julie Hayward" userId="S::julie.hayward@uwtsd.ac.uk::ca36735c-1641-450a-978e-fa18b6a40d1b" providerId="AD" clId="Web-{2EF5CA08-2230-A454-81D0-B624BF4C0608}" dt="2021-02-09T14:37:21.332" v="293" actId="20577"/>
        <pc:sldMkLst>
          <pc:docMk/>
          <pc:sldMk cId="1162265306" sldId="258"/>
        </pc:sldMkLst>
        <pc:spChg chg="add del mod">
          <ac:chgData name="Julie Hayward" userId="S::julie.hayward@uwtsd.ac.uk::ca36735c-1641-450a-978e-fa18b6a40d1b" providerId="AD" clId="Web-{2EF5CA08-2230-A454-81D0-B624BF4C0608}" dt="2021-02-09T14:16:52.603" v="53"/>
          <ac:spMkLst>
            <pc:docMk/>
            <pc:sldMk cId="1162265306" sldId="258"/>
            <ac:spMk id="3" creationId="{E0ED7837-A95D-408E-96D3-CFD118701630}"/>
          </ac:spMkLst>
        </pc:spChg>
        <pc:spChg chg="mod ord">
          <ac:chgData name="Julie Hayward" userId="S::julie.hayward@uwtsd.ac.uk::ca36735c-1641-450a-978e-fa18b6a40d1b" providerId="AD" clId="Web-{2EF5CA08-2230-A454-81D0-B624BF4C0608}" dt="2021-02-09T14:21:00.789" v="120" actId="1076"/>
          <ac:spMkLst>
            <pc:docMk/>
            <pc:sldMk cId="1162265306" sldId="258"/>
            <ac:spMk id="4" creationId="{00000000-0000-0000-0000-000000000000}"/>
          </ac:spMkLst>
        </pc:spChg>
        <pc:spChg chg="del mod ord">
          <ac:chgData name="Julie Hayward" userId="S::julie.hayward@uwtsd.ac.uk::ca36735c-1641-450a-978e-fa18b6a40d1b" providerId="AD" clId="Web-{2EF5CA08-2230-A454-81D0-B624BF4C0608}" dt="2021-02-09T14:16:45.165" v="51"/>
          <ac:spMkLst>
            <pc:docMk/>
            <pc:sldMk cId="1162265306" sldId="258"/>
            <ac:spMk id="5" creationId="{00000000-0000-0000-0000-000000000000}"/>
          </ac:spMkLst>
        </pc:spChg>
        <pc:spChg chg="del">
          <ac:chgData name="Julie Hayward" userId="S::julie.hayward@uwtsd.ac.uk::ca36735c-1641-450a-978e-fa18b6a40d1b" providerId="AD" clId="Web-{2EF5CA08-2230-A454-81D0-B624BF4C0608}" dt="2021-02-09T14:16:45.133" v="50"/>
          <ac:spMkLst>
            <pc:docMk/>
            <pc:sldMk cId="1162265306" sldId="258"/>
            <ac:spMk id="6" creationId="{00000000-0000-0000-0000-000000000000}"/>
          </ac:spMkLst>
        </pc:spChg>
        <pc:spChg chg="add del">
          <ac:chgData name="Julie Hayward" userId="S::julie.hayward@uwtsd.ac.uk::ca36735c-1641-450a-978e-fa18b6a40d1b" providerId="AD" clId="Web-{2EF5CA08-2230-A454-81D0-B624BF4C0608}" dt="2021-02-09T14:17:49.747" v="69"/>
          <ac:spMkLst>
            <pc:docMk/>
            <pc:sldMk cId="1162265306" sldId="258"/>
            <ac:spMk id="12" creationId="{5964CBE2-084A-47DF-A704-CF5F6217B569}"/>
          </ac:spMkLst>
        </pc:spChg>
        <pc:spChg chg="add del mod">
          <ac:chgData name="Julie Hayward" userId="S::julie.hayward@uwtsd.ac.uk::ca36735c-1641-450a-978e-fa18b6a40d1b" providerId="AD" clId="Web-{2EF5CA08-2230-A454-81D0-B624BF4C0608}" dt="2021-02-09T14:17:43.293" v="67"/>
          <ac:spMkLst>
            <pc:docMk/>
            <pc:sldMk cId="1162265306" sldId="258"/>
            <ac:spMk id="13" creationId="{9118AB9B-E286-4BA6-8DE5-D22CDE34F8A3}"/>
          </ac:spMkLst>
        </pc:spChg>
        <pc:spChg chg="add del">
          <ac:chgData name="Julie Hayward" userId="S::julie.hayward@uwtsd.ac.uk::ca36735c-1641-450a-978e-fa18b6a40d1b" providerId="AD" clId="Web-{2EF5CA08-2230-A454-81D0-B624BF4C0608}" dt="2021-02-09T14:17:49.747" v="69"/>
          <ac:spMkLst>
            <pc:docMk/>
            <pc:sldMk cId="1162265306" sldId="258"/>
            <ac:spMk id="14" creationId="{686A5CBB-E03B-4019-8BCD-78975D39E48C}"/>
          </ac:spMkLst>
        </pc:spChg>
        <pc:spChg chg="add del mod">
          <ac:chgData name="Julie Hayward" userId="S::julie.hayward@uwtsd.ac.uk::ca36735c-1641-450a-978e-fa18b6a40d1b" providerId="AD" clId="Web-{2EF5CA08-2230-A454-81D0-B624BF4C0608}" dt="2021-02-09T14:17:43.293" v="66"/>
          <ac:spMkLst>
            <pc:docMk/>
            <pc:sldMk cId="1162265306" sldId="258"/>
            <ac:spMk id="15" creationId="{D0F0ABEA-17D6-4076-9AAE-DEABB9BE76E1}"/>
          </ac:spMkLst>
        </pc:spChg>
        <pc:spChg chg="add del">
          <ac:chgData name="Julie Hayward" userId="S::julie.hayward@uwtsd.ac.uk::ca36735c-1641-450a-978e-fa18b6a40d1b" providerId="AD" clId="Web-{2EF5CA08-2230-A454-81D0-B624BF4C0608}" dt="2021-02-09T14:17:49.747" v="69"/>
          <ac:spMkLst>
            <pc:docMk/>
            <pc:sldMk cId="1162265306" sldId="258"/>
            <ac:spMk id="16" creationId="{94993204-9792-4E61-A83C-73D4379E2B1C}"/>
          </ac:spMkLst>
        </pc:spChg>
        <pc:spChg chg="add mod">
          <ac:chgData name="Julie Hayward" userId="S::julie.hayward@uwtsd.ac.uk::ca36735c-1641-450a-978e-fa18b6a40d1b" providerId="AD" clId="Web-{2EF5CA08-2230-A454-81D0-B624BF4C0608}" dt="2021-02-09T14:37:21.332" v="293" actId="20577"/>
          <ac:spMkLst>
            <pc:docMk/>
            <pc:sldMk cId="1162265306" sldId="258"/>
            <ac:spMk id="20" creationId="{849C19F3-D1AE-4406-B5E3-6A2D6915FF16}"/>
          </ac:spMkLst>
        </pc:spChg>
        <pc:spChg chg="add mod">
          <ac:chgData name="Julie Hayward" userId="S::julie.hayward@uwtsd.ac.uk::ca36735c-1641-450a-978e-fa18b6a40d1b" providerId="AD" clId="Web-{2EF5CA08-2230-A454-81D0-B624BF4C0608}" dt="2021-02-09T14:18:02.857" v="72" actId="20577"/>
          <ac:spMkLst>
            <pc:docMk/>
            <pc:sldMk cId="1162265306" sldId="258"/>
            <ac:spMk id="21" creationId="{97E1603F-A8FF-4A9B-BD2B-44F15E31A6DA}"/>
          </ac:spMkLst>
        </pc:spChg>
        <pc:spChg chg="add mod">
          <ac:chgData name="Julie Hayward" userId="S::julie.hayward@uwtsd.ac.uk::ca36735c-1641-450a-978e-fa18b6a40d1b" providerId="AD" clId="Web-{2EF5CA08-2230-A454-81D0-B624BF4C0608}" dt="2021-02-09T14:19:12.048" v="93" actId="1076"/>
          <ac:spMkLst>
            <pc:docMk/>
            <pc:sldMk cId="1162265306" sldId="258"/>
            <ac:spMk id="22" creationId="{956513BD-81E7-4978-8418-7FA31A48DF24}"/>
          </ac:spMkLst>
        </pc:spChg>
        <pc:spChg chg="add">
          <ac:chgData name="Julie Hayward" userId="S::julie.hayward@uwtsd.ac.uk::ca36735c-1641-450a-978e-fa18b6a40d1b" providerId="AD" clId="Web-{2EF5CA08-2230-A454-81D0-B624BF4C0608}" dt="2021-02-09T14:17:49.747" v="69"/>
          <ac:spMkLst>
            <pc:docMk/>
            <pc:sldMk cId="1162265306" sldId="258"/>
            <ac:spMk id="23" creationId="{B95B9BA8-1D69-4796-85F5-B6D0BD52354B}"/>
          </ac:spMkLst>
        </pc:spChg>
        <pc:grpChg chg="add">
          <ac:chgData name="Julie Hayward" userId="S::julie.hayward@uwtsd.ac.uk::ca36735c-1641-450a-978e-fa18b6a40d1b" providerId="AD" clId="Web-{2EF5CA08-2230-A454-81D0-B624BF4C0608}" dt="2021-02-09T14:17:49.747" v="69"/>
          <ac:grpSpMkLst>
            <pc:docMk/>
            <pc:sldMk cId="1162265306" sldId="258"/>
            <ac:grpSpMk id="25" creationId="{23705FF7-CAB4-430F-A07B-AF2245F17F1C}"/>
          </ac:grpSpMkLst>
        </pc:grpChg>
        <pc:picChg chg="add mod">
          <ac:chgData name="Julie Hayward" userId="S::julie.hayward@uwtsd.ac.uk::ca36735c-1641-450a-978e-fa18b6a40d1b" providerId="AD" clId="Web-{2EF5CA08-2230-A454-81D0-B624BF4C0608}" dt="2021-02-09T14:18:36.281" v="86" actId="1076"/>
          <ac:picMkLst>
            <pc:docMk/>
            <pc:sldMk cId="1162265306" sldId="258"/>
            <ac:picMk id="7" creationId="{00000000-0000-0000-0000-000000000000}"/>
          </ac:picMkLst>
        </pc:picChg>
        <pc:picChg chg="del mod replId">
          <ac:chgData name="Julie Hayward" userId="S::julie.hayward@uwtsd.ac.uk::ca36735c-1641-450a-978e-fa18b6a40d1b" providerId="AD" clId="Web-{2EF5CA08-2230-A454-81D0-B624BF4C0608}" dt="2021-02-09T14:16:52.603" v="53"/>
          <ac:picMkLst>
            <pc:docMk/>
            <pc:sldMk cId="1162265306" sldId="258"/>
            <ac:picMk id="9" creationId="{00000000-0000-0000-0000-000000000000}"/>
          </ac:picMkLst>
        </pc:picChg>
        <pc:picChg chg="add del mod replId">
          <ac:chgData name="Julie Hayward" userId="S::julie.hayward@uwtsd.ac.uk::ca36735c-1641-450a-978e-fa18b6a40d1b" providerId="AD" clId="Web-{2EF5CA08-2230-A454-81D0-B624BF4C0608}" dt="2021-02-09T14:17:49.747" v="69"/>
          <ac:picMkLst>
            <pc:docMk/>
            <pc:sldMk cId="1162265306" sldId="258"/>
            <ac:picMk id="18" creationId="{00000000-0000-0000-0000-000000000000}"/>
          </ac:picMkLst>
        </pc:picChg>
      </pc:sldChg>
      <pc:sldChg chg="modSp mod setBg modClrScheme chgLayout">
        <pc:chgData name="Julie Hayward" userId="S::julie.hayward@uwtsd.ac.uk::ca36735c-1641-450a-978e-fa18b6a40d1b" providerId="AD" clId="Web-{2EF5CA08-2230-A454-81D0-B624BF4C0608}" dt="2021-02-09T14:21:59.668" v="125"/>
        <pc:sldMkLst>
          <pc:docMk/>
          <pc:sldMk cId="1561566333" sldId="259"/>
        </pc:sldMkLst>
        <pc:spChg chg="mod ord">
          <ac:chgData name="Julie Hayward" userId="S::julie.hayward@uwtsd.ac.uk::ca36735c-1641-450a-978e-fa18b6a40d1b" providerId="AD" clId="Web-{2EF5CA08-2230-A454-81D0-B624BF4C0608}" dt="2021-02-09T14:21:50.073" v="124"/>
          <ac:spMkLst>
            <pc:docMk/>
            <pc:sldMk cId="1561566333" sldId="259"/>
            <ac:spMk id="2" creationId="{00000000-0000-0000-0000-000000000000}"/>
          </ac:spMkLst>
        </pc:spChg>
        <pc:graphicFrameChg chg="mod ord modGraphic">
          <ac:chgData name="Julie Hayward" userId="S::julie.hayward@uwtsd.ac.uk::ca36735c-1641-450a-978e-fa18b6a40d1b" providerId="AD" clId="Web-{2EF5CA08-2230-A454-81D0-B624BF4C0608}" dt="2021-02-09T14:21:59.668" v="125"/>
          <ac:graphicFrameMkLst>
            <pc:docMk/>
            <pc:sldMk cId="1561566333" sldId="259"/>
            <ac:graphicFrameMk id="4" creationId="{00000000-0000-0000-0000-000000000000}"/>
          </ac:graphicFrameMkLst>
        </pc:graphicFrameChg>
      </pc:sldChg>
      <pc:sldChg chg="addSp delSp modSp mod setBg modClrScheme setClrOvrMap delDesignElem chgLayout">
        <pc:chgData name="Julie Hayward" userId="S::julie.hayward@uwtsd.ac.uk::ca36735c-1641-450a-978e-fa18b6a40d1b" providerId="AD" clId="Web-{2EF5CA08-2230-A454-81D0-B624BF4C0608}" dt="2021-02-09T14:40:09.436" v="315" actId="20577"/>
        <pc:sldMkLst>
          <pc:docMk/>
          <pc:sldMk cId="1780150803" sldId="261"/>
        </pc:sldMkLst>
        <pc:spChg chg="mod ord">
          <ac:chgData name="Julie Hayward" userId="S::julie.hayward@uwtsd.ac.uk::ca36735c-1641-450a-978e-fa18b6a40d1b" providerId="AD" clId="Web-{2EF5CA08-2230-A454-81D0-B624BF4C0608}" dt="2021-02-09T14:40:09.436" v="315" actId="20577"/>
          <ac:spMkLst>
            <pc:docMk/>
            <pc:sldMk cId="1780150803" sldId="261"/>
            <ac:spMk id="2" creationId="{00000000-0000-0000-0000-000000000000}"/>
          </ac:spMkLst>
        </pc:spChg>
        <pc:spChg chg="mod ord">
          <ac:chgData name="Julie Hayward" userId="S::julie.hayward@uwtsd.ac.uk::ca36735c-1641-450a-978e-fa18b6a40d1b" providerId="AD" clId="Web-{2EF5CA08-2230-A454-81D0-B624BF4C0608}" dt="2021-02-09T14:11:00.550" v="9"/>
          <ac:spMkLst>
            <pc:docMk/>
            <pc:sldMk cId="1780150803" sldId="261"/>
            <ac:spMk id="3" creationId="{00000000-0000-0000-0000-000000000000}"/>
          </ac:spMkLst>
        </pc:spChg>
        <pc:spChg chg="add del">
          <ac:chgData name="Julie Hayward" userId="S::julie.hayward@uwtsd.ac.uk::ca36735c-1641-450a-978e-fa18b6a40d1b" providerId="AD" clId="Web-{2EF5CA08-2230-A454-81D0-B624BF4C0608}" dt="2021-02-09T14:09:28.092" v="1"/>
          <ac:spMkLst>
            <pc:docMk/>
            <pc:sldMk cId="1780150803" sldId="261"/>
            <ac:spMk id="9" creationId="{6C65A0EB-B4AF-498D-99DD-3FC35BE6CFB0}"/>
          </ac:spMkLst>
        </pc:spChg>
        <pc:spChg chg="add del">
          <ac:chgData name="Julie Hayward" userId="S::julie.hayward@uwtsd.ac.uk::ca36735c-1641-450a-978e-fa18b6a40d1b" providerId="AD" clId="Web-{2EF5CA08-2230-A454-81D0-B624BF4C0608}" dt="2021-02-09T14:11:00.550" v="9"/>
          <ac:spMkLst>
            <pc:docMk/>
            <pc:sldMk cId="1780150803" sldId="261"/>
            <ac:spMk id="10" creationId="{71B2258F-86CA-4D4D-8270-BC05FCDEBFB3}"/>
          </ac:spMkLst>
        </pc:spChg>
        <pc:spChg chg="add">
          <ac:chgData name="Julie Hayward" userId="S::julie.hayward@uwtsd.ac.uk::ca36735c-1641-450a-978e-fa18b6a40d1b" providerId="AD" clId="Web-{2EF5CA08-2230-A454-81D0-B624BF4C0608}" dt="2021-02-09T14:11:00.550" v="9"/>
          <ac:spMkLst>
            <pc:docMk/>
            <pc:sldMk cId="1780150803" sldId="261"/>
            <ac:spMk id="15" creationId="{5964CBE2-084A-47DF-A704-CF5F6217B569}"/>
          </ac:spMkLst>
        </pc:spChg>
        <pc:spChg chg="add">
          <ac:chgData name="Julie Hayward" userId="S::julie.hayward@uwtsd.ac.uk::ca36735c-1641-450a-978e-fa18b6a40d1b" providerId="AD" clId="Web-{2EF5CA08-2230-A454-81D0-B624BF4C0608}" dt="2021-02-09T14:11:00.550" v="9"/>
          <ac:spMkLst>
            <pc:docMk/>
            <pc:sldMk cId="1780150803" sldId="261"/>
            <ac:spMk id="17" creationId="{686A5CBB-E03B-4019-8BCD-78975D39E48C}"/>
          </ac:spMkLst>
        </pc:spChg>
        <pc:spChg chg="add">
          <ac:chgData name="Julie Hayward" userId="S::julie.hayward@uwtsd.ac.uk::ca36735c-1641-450a-978e-fa18b6a40d1b" providerId="AD" clId="Web-{2EF5CA08-2230-A454-81D0-B624BF4C0608}" dt="2021-02-09T14:11:00.550" v="9"/>
          <ac:spMkLst>
            <pc:docMk/>
            <pc:sldMk cId="1780150803" sldId="261"/>
            <ac:spMk id="19" creationId="{94993204-9792-4E61-A83C-73D4379E2B1C}"/>
          </ac:spMkLst>
        </pc:spChg>
        <pc:picChg chg="add mod ord">
          <ac:chgData name="Julie Hayward" userId="S::julie.hayward@uwtsd.ac.uk::ca36735c-1641-450a-978e-fa18b6a40d1b" providerId="AD" clId="Web-{2EF5CA08-2230-A454-81D0-B624BF4C0608}" dt="2021-02-09T14:11:00.550" v="9"/>
          <ac:picMkLst>
            <pc:docMk/>
            <pc:sldMk cId="1780150803" sldId="261"/>
            <ac:picMk id="5" creationId="{10E36A7E-43AE-4D70-8C61-DB9CE9FF9819}"/>
          </ac:picMkLst>
        </pc:picChg>
        <pc:cxnChg chg="add del">
          <ac:chgData name="Julie Hayward" userId="S::julie.hayward@uwtsd.ac.uk::ca36735c-1641-450a-978e-fa18b6a40d1b" providerId="AD" clId="Web-{2EF5CA08-2230-A454-81D0-B624BF4C0608}" dt="2021-02-09T14:09:28.092" v="1"/>
          <ac:cxnSpMkLst>
            <pc:docMk/>
            <pc:sldMk cId="1780150803" sldId="261"/>
            <ac:cxnSpMk id="11" creationId="{2CF4F262-1058-4E99-8912-4DFBA70B9A08}"/>
          </ac:cxnSpMkLst>
        </pc:cxnChg>
      </pc:sldChg>
      <pc:sldChg chg="addSp delSp modSp mod setBg modClrScheme setClrOvrMap chgLayout">
        <pc:chgData name="Julie Hayward" userId="S::julie.hayward@uwtsd.ac.uk::ca36735c-1641-450a-978e-fa18b6a40d1b" providerId="AD" clId="Web-{2EF5CA08-2230-A454-81D0-B624BF4C0608}" dt="2021-02-09T14:12:35.822" v="14"/>
        <pc:sldMkLst>
          <pc:docMk/>
          <pc:sldMk cId="4237172507" sldId="263"/>
        </pc:sldMkLst>
        <pc:spChg chg="mod ord">
          <ac:chgData name="Julie Hayward" userId="S::julie.hayward@uwtsd.ac.uk::ca36735c-1641-450a-978e-fa18b6a40d1b" providerId="AD" clId="Web-{2EF5CA08-2230-A454-81D0-B624BF4C0608}" dt="2021-02-09T14:12:35.822" v="14"/>
          <ac:spMkLst>
            <pc:docMk/>
            <pc:sldMk cId="4237172507" sldId="263"/>
            <ac:spMk id="2" creationId="{00000000-0000-0000-0000-000000000000}"/>
          </ac:spMkLst>
        </pc:spChg>
        <pc:spChg chg="del mod ord">
          <ac:chgData name="Julie Hayward" userId="S::julie.hayward@uwtsd.ac.uk::ca36735c-1641-450a-978e-fa18b6a40d1b" providerId="AD" clId="Web-{2EF5CA08-2230-A454-81D0-B624BF4C0608}" dt="2021-02-09T14:10:15.001" v="3"/>
          <ac:spMkLst>
            <pc:docMk/>
            <pc:sldMk cId="4237172507" sldId="263"/>
            <ac:spMk id="3" creationId="{00000000-0000-0000-0000-000000000000}"/>
          </ac:spMkLst>
        </pc:spChg>
        <pc:spChg chg="add del mod">
          <ac:chgData name="Julie Hayward" userId="S::julie.hayward@uwtsd.ac.uk::ca36735c-1641-450a-978e-fa18b6a40d1b" providerId="AD" clId="Web-{2EF5CA08-2230-A454-81D0-B624BF4C0608}" dt="2021-02-09T14:10:35.721" v="7"/>
          <ac:spMkLst>
            <pc:docMk/>
            <pc:sldMk cId="4237172507" sldId="263"/>
            <ac:spMk id="5" creationId="{5FAE8AEB-5922-4D95-92A4-5C48DEB9E702}"/>
          </ac:spMkLst>
        </pc:spChg>
        <pc:spChg chg="add">
          <ac:chgData name="Julie Hayward" userId="S::julie.hayward@uwtsd.ac.uk::ca36735c-1641-450a-978e-fa18b6a40d1b" providerId="AD" clId="Web-{2EF5CA08-2230-A454-81D0-B624BF4C0608}" dt="2021-02-09T14:12:35.822" v="14"/>
          <ac:spMkLst>
            <pc:docMk/>
            <pc:sldMk cId="4237172507" sldId="263"/>
            <ac:spMk id="6" creationId="{5964CBE2-084A-47DF-A704-CF5F6217B569}"/>
          </ac:spMkLst>
        </pc:spChg>
        <pc:spChg chg="add">
          <ac:chgData name="Julie Hayward" userId="S::julie.hayward@uwtsd.ac.uk::ca36735c-1641-450a-978e-fa18b6a40d1b" providerId="AD" clId="Web-{2EF5CA08-2230-A454-81D0-B624BF4C0608}" dt="2021-02-09T14:12:35.822" v="14"/>
          <ac:spMkLst>
            <pc:docMk/>
            <pc:sldMk cId="4237172507" sldId="263"/>
            <ac:spMk id="7" creationId="{686A5CBB-E03B-4019-8BCD-78975D39E48C}"/>
          </ac:spMkLst>
        </pc:spChg>
        <pc:spChg chg="add">
          <ac:chgData name="Julie Hayward" userId="S::julie.hayward@uwtsd.ac.uk::ca36735c-1641-450a-978e-fa18b6a40d1b" providerId="AD" clId="Web-{2EF5CA08-2230-A454-81D0-B624BF4C0608}" dt="2021-02-09T14:12:35.822" v="14"/>
          <ac:spMkLst>
            <pc:docMk/>
            <pc:sldMk cId="4237172507" sldId="263"/>
            <ac:spMk id="8" creationId="{94993204-9792-4E61-A83C-73D4379E2B1C}"/>
          </ac:spMkLst>
        </pc:spChg>
        <pc:spChg chg="add del">
          <ac:chgData name="Julie Hayward" userId="S::julie.hayward@uwtsd.ac.uk::ca36735c-1641-450a-978e-fa18b6a40d1b" providerId="AD" clId="Web-{2EF5CA08-2230-A454-81D0-B624BF4C0608}" dt="2021-02-09T14:12:18.289" v="13"/>
          <ac:spMkLst>
            <pc:docMk/>
            <pc:sldMk cId="4237172507" sldId="263"/>
            <ac:spMk id="9" creationId="{5964CBE2-084A-47DF-A704-CF5F6217B569}"/>
          </ac:spMkLst>
        </pc:spChg>
        <pc:spChg chg="add del">
          <ac:chgData name="Julie Hayward" userId="S::julie.hayward@uwtsd.ac.uk::ca36735c-1641-450a-978e-fa18b6a40d1b" providerId="AD" clId="Web-{2EF5CA08-2230-A454-81D0-B624BF4C0608}" dt="2021-02-09T14:12:18.289" v="13"/>
          <ac:spMkLst>
            <pc:docMk/>
            <pc:sldMk cId="4237172507" sldId="263"/>
            <ac:spMk id="11" creationId="{686A5CBB-E03B-4019-8BCD-78975D39E48C}"/>
          </ac:spMkLst>
        </pc:spChg>
        <pc:spChg chg="add del">
          <ac:chgData name="Julie Hayward" userId="S::julie.hayward@uwtsd.ac.uk::ca36735c-1641-450a-978e-fa18b6a40d1b" providerId="AD" clId="Web-{2EF5CA08-2230-A454-81D0-B624BF4C0608}" dt="2021-02-09T14:12:18.289" v="13"/>
          <ac:spMkLst>
            <pc:docMk/>
            <pc:sldMk cId="4237172507" sldId="263"/>
            <ac:spMk id="13" creationId="{94993204-9792-4E61-A83C-73D4379E2B1C}"/>
          </ac:spMkLst>
        </pc:spChg>
        <pc:picChg chg="add mod ord">
          <ac:chgData name="Julie Hayward" userId="S::julie.hayward@uwtsd.ac.uk::ca36735c-1641-450a-978e-fa18b6a40d1b" providerId="AD" clId="Web-{2EF5CA08-2230-A454-81D0-B624BF4C0608}" dt="2021-02-09T14:12:35.822" v="14"/>
          <ac:picMkLst>
            <pc:docMk/>
            <pc:sldMk cId="4237172507" sldId="263"/>
            <ac:picMk id="4" creationId="{60E4F8C3-9377-4A13-ABFF-37FF47933AB3}"/>
          </ac:picMkLst>
        </pc:picChg>
      </pc:sldChg>
      <pc:sldChg chg="addSp delSp modSp mod setBg modClrScheme chgLayout">
        <pc:chgData name="Julie Hayward" userId="S::julie.hayward@uwtsd.ac.uk::ca36735c-1641-450a-978e-fa18b6a40d1b" providerId="AD" clId="Web-{2EF5CA08-2230-A454-81D0-B624BF4C0608}" dt="2021-02-09T14:15:14.925" v="35"/>
        <pc:sldMkLst>
          <pc:docMk/>
          <pc:sldMk cId="1595509454" sldId="265"/>
        </pc:sldMkLst>
        <pc:spChg chg="mod ord">
          <ac:chgData name="Julie Hayward" userId="S::julie.hayward@uwtsd.ac.uk::ca36735c-1641-450a-978e-fa18b6a40d1b" providerId="AD" clId="Web-{2EF5CA08-2230-A454-81D0-B624BF4C0608}" dt="2021-02-09T14:15:14.925" v="35"/>
          <ac:spMkLst>
            <pc:docMk/>
            <pc:sldMk cId="1595509454" sldId="265"/>
            <ac:spMk id="2" creationId="{00000000-0000-0000-0000-000000000000}"/>
          </ac:spMkLst>
        </pc:spChg>
        <pc:spChg chg="add del mod">
          <ac:chgData name="Julie Hayward" userId="S::julie.hayward@uwtsd.ac.uk::ca36735c-1641-450a-978e-fa18b6a40d1b" providerId="AD" clId="Web-{2EF5CA08-2230-A454-81D0-B624BF4C0608}" dt="2021-02-09T14:11:47.147" v="12"/>
          <ac:spMkLst>
            <pc:docMk/>
            <pc:sldMk cId="1595509454" sldId="265"/>
            <ac:spMk id="25" creationId="{A682FD5C-7D24-4E96-9A54-04C48ACC3A56}"/>
          </ac:spMkLst>
        </pc:spChg>
        <pc:graphicFrameChg chg="add del mod ord modGraphic">
          <ac:chgData name="Julie Hayward" userId="S::julie.hayward@uwtsd.ac.uk::ca36735c-1641-450a-978e-fa18b6a40d1b" providerId="AD" clId="Web-{2EF5CA08-2230-A454-81D0-B624BF4C0608}" dt="2021-02-09T14:14:37.173" v="33"/>
          <ac:graphicFrameMkLst>
            <pc:docMk/>
            <pc:sldMk cId="1595509454" sldId="265"/>
            <ac:graphicFrameMk id="4" creationId="{00000000-0000-0000-0000-000000000000}"/>
          </ac:graphicFrameMkLst>
        </pc:graphicFrameChg>
      </pc:sldChg>
      <pc:sldChg chg="modSp del mod modClrScheme chgLayout">
        <pc:chgData name="Julie Hayward" userId="S::julie.hayward@uwtsd.ac.uk::ca36735c-1641-450a-978e-fa18b6a40d1b" providerId="AD" clId="Web-{2EF5CA08-2230-A454-81D0-B624BF4C0608}" dt="2021-02-09T14:27:05.374" v="168"/>
        <pc:sldMkLst>
          <pc:docMk/>
          <pc:sldMk cId="3627407070" sldId="268"/>
        </pc:sldMkLst>
        <pc:spChg chg="mod ord">
          <ac:chgData name="Julie Hayward" userId="S::julie.hayward@uwtsd.ac.uk::ca36735c-1641-450a-978e-fa18b6a40d1b" providerId="AD" clId="Web-{2EF5CA08-2230-A454-81D0-B624BF4C0608}" dt="2021-02-09T14:24:38.021" v="149" actId="20577"/>
          <ac:spMkLst>
            <pc:docMk/>
            <pc:sldMk cId="3627407070" sldId="268"/>
            <ac:spMk id="71682" creationId="{00000000-0000-0000-0000-000000000000}"/>
          </ac:spMkLst>
        </pc:spChg>
        <pc:spChg chg="mod ord">
          <ac:chgData name="Julie Hayward" userId="S::julie.hayward@uwtsd.ac.uk::ca36735c-1641-450a-978e-fa18b6a40d1b" providerId="AD" clId="Web-{2EF5CA08-2230-A454-81D0-B624BF4C0608}" dt="2021-02-09T14:23:02.187" v="130" actId="20577"/>
          <ac:spMkLst>
            <pc:docMk/>
            <pc:sldMk cId="3627407070" sldId="268"/>
            <ac:spMk id="71683" creationId="{00000000-0000-0000-0000-000000000000}"/>
          </ac:spMkLst>
        </pc:spChg>
        <pc:spChg chg="mod ord">
          <ac:chgData name="Julie Hayward" userId="S::julie.hayward@uwtsd.ac.uk::ca36735c-1641-450a-978e-fa18b6a40d1b" providerId="AD" clId="Web-{2EF5CA08-2230-A454-81D0-B624BF4C0608}" dt="2021-02-09T14:23:02.328" v="132" actId="20577"/>
          <ac:spMkLst>
            <pc:docMk/>
            <pc:sldMk cId="3627407070" sldId="268"/>
            <ac:spMk id="71684" creationId="{00000000-0000-0000-0000-000000000000}"/>
          </ac:spMkLst>
        </pc:spChg>
      </pc:sldChg>
      <pc:sldChg chg="modSp del mod modClrScheme chgLayout">
        <pc:chgData name="Julie Hayward" userId="S::julie.hayward@uwtsd.ac.uk::ca36735c-1641-450a-978e-fa18b6a40d1b" providerId="AD" clId="Web-{2EF5CA08-2230-A454-81D0-B624BF4C0608}" dt="2021-02-09T14:23:47.080" v="141"/>
        <pc:sldMkLst>
          <pc:docMk/>
          <pc:sldMk cId="3984638114" sldId="271"/>
        </pc:sldMkLst>
        <pc:spChg chg="mod ord">
          <ac:chgData name="Julie Hayward" userId="S::julie.hayward@uwtsd.ac.uk::ca36735c-1641-450a-978e-fa18b6a40d1b" providerId="AD" clId="Web-{2EF5CA08-2230-A454-81D0-B624BF4C0608}" dt="2021-02-09T14:09:28.092" v="1"/>
          <ac:spMkLst>
            <pc:docMk/>
            <pc:sldMk cId="3984638114" sldId="271"/>
            <ac:spMk id="2" creationId="{00000000-0000-0000-0000-000000000000}"/>
          </ac:spMkLst>
        </pc:spChg>
        <pc:picChg chg="mod ord">
          <ac:chgData name="Julie Hayward" userId="S::julie.hayward@uwtsd.ac.uk::ca36735c-1641-450a-978e-fa18b6a40d1b" providerId="AD" clId="Web-{2EF5CA08-2230-A454-81D0-B624BF4C0608}" dt="2021-02-09T14:09:28.092" v="1"/>
          <ac:picMkLst>
            <pc:docMk/>
            <pc:sldMk cId="3984638114" sldId="271"/>
            <ac:picMk id="4" creationId="{00000000-0000-0000-0000-000000000000}"/>
          </ac:picMkLst>
        </pc:picChg>
      </pc:sldChg>
      <pc:sldChg chg="addSp delSp modSp new mod setBg">
        <pc:chgData name="Julie Hayward" userId="S::julie.hayward@uwtsd.ac.uk::ca36735c-1641-450a-978e-fa18b6a40d1b" providerId="AD" clId="Web-{2EF5CA08-2230-A454-81D0-B624BF4C0608}" dt="2021-02-09T14:25:53.572" v="167" actId="20577"/>
        <pc:sldMkLst>
          <pc:docMk/>
          <pc:sldMk cId="2019611360" sldId="272"/>
        </pc:sldMkLst>
        <pc:spChg chg="mod">
          <ac:chgData name="Julie Hayward" userId="S::julie.hayward@uwtsd.ac.uk::ca36735c-1641-450a-978e-fa18b6a40d1b" providerId="AD" clId="Web-{2EF5CA08-2230-A454-81D0-B624BF4C0608}" dt="2021-02-09T14:25:32.243" v="159" actId="1076"/>
          <ac:spMkLst>
            <pc:docMk/>
            <pc:sldMk cId="2019611360" sldId="272"/>
            <ac:spMk id="2" creationId="{EC41698E-BF21-43AB-9FE0-84BEF921B85D}"/>
          </ac:spMkLst>
        </pc:spChg>
        <pc:spChg chg="mod">
          <ac:chgData name="Julie Hayward" userId="S::julie.hayward@uwtsd.ac.uk::ca36735c-1641-450a-978e-fa18b6a40d1b" providerId="AD" clId="Web-{2EF5CA08-2230-A454-81D0-B624BF4C0608}" dt="2021-02-09T14:25:53.572" v="167" actId="20577"/>
          <ac:spMkLst>
            <pc:docMk/>
            <pc:sldMk cId="2019611360" sldId="272"/>
            <ac:spMk id="3" creationId="{B376B1FC-B200-4133-B849-F4F618B9E960}"/>
          </ac:spMkLst>
        </pc:spChg>
        <pc:spChg chg="add del">
          <ac:chgData name="Julie Hayward" userId="S::julie.hayward@uwtsd.ac.uk::ca36735c-1641-450a-978e-fa18b6a40d1b" providerId="AD" clId="Web-{2EF5CA08-2230-A454-81D0-B624BF4C0608}" dt="2021-02-09T14:25:22.102" v="157"/>
          <ac:spMkLst>
            <pc:docMk/>
            <pc:sldMk cId="2019611360" sldId="272"/>
            <ac:spMk id="8" creationId="{E8A8EAB8-D2FF-444D-B34B-7D32F106AD0E}"/>
          </ac:spMkLst>
        </pc:spChg>
        <pc:spChg chg="add">
          <ac:chgData name="Julie Hayward" userId="S::julie.hayward@uwtsd.ac.uk::ca36735c-1641-450a-978e-fa18b6a40d1b" providerId="AD" clId="Web-{2EF5CA08-2230-A454-81D0-B624BF4C0608}" dt="2021-02-09T14:25:22.102" v="157"/>
          <ac:spMkLst>
            <pc:docMk/>
            <pc:sldMk cId="2019611360" sldId="272"/>
            <ac:spMk id="18" creationId="{325166D1-1B21-4128-AC42-61745528E4D6}"/>
          </ac:spMkLst>
        </pc:spChg>
        <pc:grpChg chg="add">
          <ac:chgData name="Julie Hayward" userId="S::julie.hayward@uwtsd.ac.uk::ca36735c-1641-450a-978e-fa18b6a40d1b" providerId="AD" clId="Web-{2EF5CA08-2230-A454-81D0-B624BF4C0608}" dt="2021-02-09T14:25:22.102" v="157"/>
          <ac:grpSpMkLst>
            <pc:docMk/>
            <pc:sldMk cId="2019611360" sldId="272"/>
            <ac:grpSpMk id="20" creationId="{E6517BAC-C80F-4065-90D8-703493E0B353}"/>
          </ac:grpSpMkLst>
        </pc:grpChg>
        <pc:picChg chg="add">
          <ac:chgData name="Julie Hayward" userId="S::julie.hayward@uwtsd.ac.uk::ca36735c-1641-450a-978e-fa18b6a40d1b" providerId="AD" clId="Web-{2EF5CA08-2230-A454-81D0-B624BF4C0608}" dt="2021-02-09T14:25:22.102" v="157"/>
          <ac:picMkLst>
            <pc:docMk/>
            <pc:sldMk cId="2019611360" sldId="272"/>
            <ac:picMk id="14" creationId="{49C911B8-ACE7-469D-B4A9-B011BB464DCC}"/>
          </ac:picMkLst>
        </pc:picChg>
        <pc:cxnChg chg="add del">
          <ac:chgData name="Julie Hayward" userId="S::julie.hayward@uwtsd.ac.uk::ca36735c-1641-450a-978e-fa18b6a40d1b" providerId="AD" clId="Web-{2EF5CA08-2230-A454-81D0-B624BF4C0608}" dt="2021-02-09T14:25:22.102" v="157"/>
          <ac:cxnSpMkLst>
            <pc:docMk/>
            <pc:sldMk cId="2019611360" sldId="272"/>
            <ac:cxnSpMk id="10" creationId="{067633D1-6EE6-4118-B9F0-B363477BEE7A}"/>
          </ac:cxnSpMkLst>
        </pc:cxnChg>
        <pc:cxnChg chg="add del">
          <ac:chgData name="Julie Hayward" userId="S::julie.hayward@uwtsd.ac.uk::ca36735c-1641-450a-978e-fa18b6a40d1b" providerId="AD" clId="Web-{2EF5CA08-2230-A454-81D0-B624BF4C0608}" dt="2021-02-09T14:25:22.102" v="157"/>
          <ac:cxnSpMkLst>
            <pc:docMk/>
            <pc:sldMk cId="2019611360" sldId="272"/>
            <ac:cxnSpMk id="12" creationId="{4AD7FFC6-42A9-49CB-B5E9-B3F6B038331B}"/>
          </ac:cxnSpMkLst>
        </pc:cxnChg>
      </pc:sldChg>
      <pc:sldChg chg="addSp delSp modSp new mod setBg setClrOvrMap">
        <pc:chgData name="Julie Hayward" userId="S::julie.hayward@uwtsd.ac.uk::ca36735c-1641-450a-978e-fa18b6a40d1b" providerId="AD" clId="Web-{2EF5CA08-2230-A454-81D0-B624BF4C0608}" dt="2021-02-09T14:40:06.107" v="312" actId="20577"/>
        <pc:sldMkLst>
          <pc:docMk/>
          <pc:sldMk cId="2398702054" sldId="273"/>
        </pc:sldMkLst>
        <pc:spChg chg="mod">
          <ac:chgData name="Julie Hayward" userId="S::julie.hayward@uwtsd.ac.uk::ca36735c-1641-450a-978e-fa18b6a40d1b" providerId="AD" clId="Web-{2EF5CA08-2230-A454-81D0-B624BF4C0608}" dt="2021-02-09T14:30:33.386" v="193"/>
          <ac:spMkLst>
            <pc:docMk/>
            <pc:sldMk cId="2398702054" sldId="273"/>
            <ac:spMk id="2" creationId="{FECA41F0-8AEF-4012-B910-68C88114D885}"/>
          </ac:spMkLst>
        </pc:spChg>
        <pc:spChg chg="del">
          <ac:chgData name="Julie Hayward" userId="S::julie.hayward@uwtsd.ac.uk::ca36735c-1641-450a-978e-fa18b6a40d1b" providerId="AD" clId="Web-{2EF5CA08-2230-A454-81D0-B624BF4C0608}" dt="2021-02-09T14:29:43.227" v="185"/>
          <ac:spMkLst>
            <pc:docMk/>
            <pc:sldMk cId="2398702054" sldId="273"/>
            <ac:spMk id="3" creationId="{C4AC0770-C82C-4817-9507-98CE79121430}"/>
          </ac:spMkLst>
        </pc:spChg>
        <pc:spChg chg="add mod">
          <ac:chgData name="Julie Hayward" userId="S::julie.hayward@uwtsd.ac.uk::ca36735c-1641-450a-978e-fa18b6a40d1b" providerId="AD" clId="Web-{2EF5CA08-2230-A454-81D0-B624BF4C0608}" dt="2021-02-09T14:40:06.107" v="312" actId="20577"/>
          <ac:spMkLst>
            <pc:docMk/>
            <pc:sldMk cId="2398702054" sldId="273"/>
            <ac:spMk id="5" creationId="{57F6A95D-97BF-4881-9333-F6E022710664}"/>
          </ac:spMkLst>
        </pc:spChg>
        <pc:spChg chg="add del">
          <ac:chgData name="Julie Hayward" userId="S::julie.hayward@uwtsd.ac.uk::ca36735c-1641-450a-978e-fa18b6a40d1b" providerId="AD" clId="Web-{2EF5CA08-2230-A454-81D0-B624BF4C0608}" dt="2021-02-09T14:29:57.399" v="189"/>
          <ac:spMkLst>
            <pc:docMk/>
            <pc:sldMk cId="2398702054" sldId="273"/>
            <ac:spMk id="6" creationId="{46576FC3-39EC-4550-A6AB-41C03B15EF06}"/>
          </ac:spMkLst>
        </pc:spChg>
        <pc:spChg chg="add del">
          <ac:chgData name="Julie Hayward" userId="S::julie.hayward@uwtsd.ac.uk::ca36735c-1641-450a-978e-fa18b6a40d1b" providerId="AD" clId="Web-{2EF5CA08-2230-A454-81D0-B624BF4C0608}" dt="2021-02-09T14:29:57.399" v="189"/>
          <ac:spMkLst>
            <pc:docMk/>
            <pc:sldMk cId="2398702054" sldId="273"/>
            <ac:spMk id="7" creationId="{F2B38F72-8FC4-4001-8C67-FA6B86DEC767}"/>
          </ac:spMkLst>
        </pc:spChg>
        <pc:spChg chg="add del">
          <ac:chgData name="Julie Hayward" userId="S::julie.hayward@uwtsd.ac.uk::ca36735c-1641-450a-978e-fa18b6a40d1b" providerId="AD" clId="Web-{2EF5CA08-2230-A454-81D0-B624BF4C0608}" dt="2021-02-09T14:29:52.368" v="187"/>
          <ac:spMkLst>
            <pc:docMk/>
            <pc:sldMk cId="2398702054" sldId="273"/>
            <ac:spMk id="8" creationId="{93D16921-8389-48BA-950B-77DFBD939EF6}"/>
          </ac:spMkLst>
        </pc:spChg>
        <pc:spChg chg="add del">
          <ac:chgData name="Julie Hayward" userId="S::julie.hayward@uwtsd.ac.uk::ca36735c-1641-450a-978e-fa18b6a40d1b" providerId="AD" clId="Web-{2EF5CA08-2230-A454-81D0-B624BF4C0608}" dt="2021-02-09T14:30:10.088" v="191"/>
          <ac:spMkLst>
            <pc:docMk/>
            <pc:sldMk cId="2398702054" sldId="273"/>
            <ac:spMk id="9" creationId="{B34F5AD2-EDBD-4BBD-A55C-EAFFD0C7097A}"/>
          </ac:spMkLst>
        </pc:spChg>
        <pc:spChg chg="add del">
          <ac:chgData name="Julie Hayward" userId="S::julie.hayward@uwtsd.ac.uk::ca36735c-1641-450a-978e-fa18b6a40d1b" providerId="AD" clId="Web-{2EF5CA08-2230-A454-81D0-B624BF4C0608}" dt="2021-02-09T14:30:10.088" v="191"/>
          <ac:spMkLst>
            <pc:docMk/>
            <pc:sldMk cId="2398702054" sldId="273"/>
            <ac:spMk id="10" creationId="{C3896A03-3945-419A-B66B-4EE266EDD152}"/>
          </ac:spMkLst>
        </pc:spChg>
        <pc:spChg chg="add del">
          <ac:chgData name="Julie Hayward" userId="S::julie.hayward@uwtsd.ac.uk::ca36735c-1641-450a-978e-fa18b6a40d1b" providerId="AD" clId="Web-{2EF5CA08-2230-A454-81D0-B624BF4C0608}" dt="2021-02-09T14:29:52.368" v="187"/>
          <ac:spMkLst>
            <pc:docMk/>
            <pc:sldMk cId="2398702054" sldId="273"/>
            <ac:spMk id="11" creationId="{B34F5AD2-EDBD-4BBD-A55C-EAFFD0C7097A}"/>
          </ac:spMkLst>
        </pc:spChg>
        <pc:spChg chg="add del">
          <ac:chgData name="Julie Hayward" userId="S::julie.hayward@uwtsd.ac.uk::ca36735c-1641-450a-978e-fa18b6a40d1b" providerId="AD" clId="Web-{2EF5CA08-2230-A454-81D0-B624BF4C0608}" dt="2021-02-09T14:30:10.088" v="191"/>
          <ac:spMkLst>
            <pc:docMk/>
            <pc:sldMk cId="2398702054" sldId="273"/>
            <ac:spMk id="12" creationId="{450D3AD2-FA80-415F-A9CE-54D884561CD7}"/>
          </ac:spMkLst>
        </pc:spChg>
        <pc:spChg chg="add del">
          <ac:chgData name="Julie Hayward" userId="S::julie.hayward@uwtsd.ac.uk::ca36735c-1641-450a-978e-fa18b6a40d1b" providerId="AD" clId="Web-{2EF5CA08-2230-A454-81D0-B624BF4C0608}" dt="2021-02-09T14:29:52.368" v="187"/>
          <ac:spMkLst>
            <pc:docMk/>
            <pc:sldMk cId="2398702054" sldId="273"/>
            <ac:spMk id="13" creationId="{C3896A03-3945-419A-B66B-4EE266EDD152}"/>
          </ac:spMkLst>
        </pc:spChg>
        <pc:spChg chg="add del">
          <ac:chgData name="Julie Hayward" userId="S::julie.hayward@uwtsd.ac.uk::ca36735c-1641-450a-978e-fa18b6a40d1b" providerId="AD" clId="Web-{2EF5CA08-2230-A454-81D0-B624BF4C0608}" dt="2021-02-09T14:30:10.088" v="191"/>
          <ac:spMkLst>
            <pc:docMk/>
            <pc:sldMk cId="2398702054" sldId="273"/>
            <ac:spMk id="14" creationId="{93D16921-8389-48BA-950B-77DFBD939EF6}"/>
          </ac:spMkLst>
        </pc:spChg>
        <pc:spChg chg="add del">
          <ac:chgData name="Julie Hayward" userId="S::julie.hayward@uwtsd.ac.uk::ca36735c-1641-450a-978e-fa18b6a40d1b" providerId="AD" clId="Web-{2EF5CA08-2230-A454-81D0-B624BF4C0608}" dt="2021-02-09T14:29:52.368" v="187"/>
          <ac:spMkLst>
            <pc:docMk/>
            <pc:sldMk cId="2398702054" sldId="273"/>
            <ac:spMk id="15" creationId="{450D3AD2-FA80-415F-A9CE-54D884561CD7}"/>
          </ac:spMkLst>
        </pc:spChg>
        <pc:picChg chg="add mod ord">
          <ac:chgData name="Julie Hayward" userId="S::julie.hayward@uwtsd.ac.uk::ca36735c-1641-450a-978e-fa18b6a40d1b" providerId="AD" clId="Web-{2EF5CA08-2230-A454-81D0-B624BF4C0608}" dt="2021-02-09T14:30:10.088" v="191"/>
          <ac:picMkLst>
            <pc:docMk/>
            <pc:sldMk cId="2398702054" sldId="273"/>
            <ac:picMk id="4" creationId="{3ABAFC58-C3A4-4A90-9407-8D4A9681D588}"/>
          </ac:picMkLst>
        </pc:picChg>
      </pc:sldChg>
      <pc:sldChg chg="addSp delSp modSp new mod setBg">
        <pc:chgData name="Julie Hayward" userId="S::julie.hayward@uwtsd.ac.uk::ca36735c-1641-450a-978e-fa18b6a40d1b" providerId="AD" clId="Web-{2EF5CA08-2230-A454-81D0-B624BF4C0608}" dt="2021-02-09T14:33:08.364" v="234"/>
        <pc:sldMkLst>
          <pc:docMk/>
          <pc:sldMk cId="2470779522" sldId="274"/>
        </pc:sldMkLst>
        <pc:spChg chg="mod">
          <ac:chgData name="Julie Hayward" userId="S::julie.hayward@uwtsd.ac.uk::ca36735c-1641-450a-978e-fa18b6a40d1b" providerId="AD" clId="Web-{2EF5CA08-2230-A454-81D0-B624BF4C0608}" dt="2021-02-09T14:33:08.364" v="234"/>
          <ac:spMkLst>
            <pc:docMk/>
            <pc:sldMk cId="2470779522" sldId="274"/>
            <ac:spMk id="2" creationId="{287589F0-7F56-404E-BF5E-E7C21AF8BA18}"/>
          </ac:spMkLst>
        </pc:spChg>
        <pc:spChg chg="del">
          <ac:chgData name="Julie Hayward" userId="S::julie.hayward@uwtsd.ac.uk::ca36735c-1641-450a-978e-fa18b6a40d1b" providerId="AD" clId="Web-{2EF5CA08-2230-A454-81D0-B624BF4C0608}" dt="2021-02-09T14:30:58.450" v="195"/>
          <ac:spMkLst>
            <pc:docMk/>
            <pc:sldMk cId="2470779522" sldId="274"/>
            <ac:spMk id="3" creationId="{CB6CAB2B-2B4F-45D4-9BF6-35398DBF7A20}"/>
          </ac:spMkLst>
        </pc:spChg>
        <pc:spChg chg="add del mod">
          <ac:chgData name="Julie Hayward" userId="S::julie.hayward@uwtsd.ac.uk::ca36735c-1641-450a-978e-fa18b6a40d1b" providerId="AD" clId="Web-{2EF5CA08-2230-A454-81D0-B624BF4C0608}" dt="2021-02-09T14:32:32.393" v="231"/>
          <ac:spMkLst>
            <pc:docMk/>
            <pc:sldMk cId="2470779522" sldId="274"/>
            <ac:spMk id="5" creationId="{31A3469A-2CFB-419B-94CD-0ECCF3C9EEF5}"/>
          </ac:spMkLst>
        </pc:spChg>
        <pc:spChg chg="add del">
          <ac:chgData name="Julie Hayward" userId="S::julie.hayward@uwtsd.ac.uk::ca36735c-1641-450a-978e-fa18b6a40d1b" providerId="AD" clId="Web-{2EF5CA08-2230-A454-81D0-B624BF4C0608}" dt="2021-02-09T14:31:59.657" v="226"/>
          <ac:spMkLst>
            <pc:docMk/>
            <pc:sldMk cId="2470779522" sldId="274"/>
            <ac:spMk id="8" creationId="{D03D06D1-1C33-4DFA-B7B4-D5C4FC988404}"/>
          </ac:spMkLst>
        </pc:spChg>
        <pc:spChg chg="add del">
          <ac:chgData name="Julie Hayward" userId="S::julie.hayward@uwtsd.ac.uk::ca36735c-1641-450a-978e-fa18b6a40d1b" providerId="AD" clId="Web-{2EF5CA08-2230-A454-81D0-B624BF4C0608}" dt="2021-02-09T14:31:59.657" v="226"/>
          <ac:spMkLst>
            <pc:docMk/>
            <pc:sldMk cId="2470779522" sldId="274"/>
            <ac:spMk id="10" creationId="{5F38C4C7-BA32-4EA2-AC81-B4CB9A0CD5B4}"/>
          </ac:spMkLst>
        </pc:spChg>
        <pc:spChg chg="add del">
          <ac:chgData name="Julie Hayward" userId="S::julie.hayward@uwtsd.ac.uk::ca36735c-1641-450a-978e-fa18b6a40d1b" providerId="AD" clId="Web-{2EF5CA08-2230-A454-81D0-B624BF4C0608}" dt="2021-02-09T14:33:08.364" v="234"/>
          <ac:spMkLst>
            <pc:docMk/>
            <pc:sldMk cId="2470779522" sldId="274"/>
            <ac:spMk id="19" creationId="{9B37791B-B040-4694-BFDC-8DD132D86E8E}"/>
          </ac:spMkLst>
        </pc:spChg>
        <pc:spChg chg="add del">
          <ac:chgData name="Julie Hayward" userId="S::julie.hayward@uwtsd.ac.uk::ca36735c-1641-450a-978e-fa18b6a40d1b" providerId="AD" clId="Web-{2EF5CA08-2230-A454-81D0-B624BF4C0608}" dt="2021-02-09T14:33:08.364" v="234"/>
          <ac:spMkLst>
            <pc:docMk/>
            <pc:sldMk cId="2470779522" sldId="274"/>
            <ac:spMk id="21" creationId="{E253338B-EC15-4112-B0AA-4135021E9AF8}"/>
          </ac:spMkLst>
        </pc:spChg>
        <pc:spChg chg="add">
          <ac:chgData name="Julie Hayward" userId="S::julie.hayward@uwtsd.ac.uk::ca36735c-1641-450a-978e-fa18b6a40d1b" providerId="AD" clId="Web-{2EF5CA08-2230-A454-81D0-B624BF4C0608}" dt="2021-02-09T14:33:08.364" v="234"/>
          <ac:spMkLst>
            <pc:docMk/>
            <pc:sldMk cId="2470779522" sldId="274"/>
            <ac:spMk id="27" creationId="{5964CBE2-084A-47DF-A704-CF5F6217B569}"/>
          </ac:spMkLst>
        </pc:spChg>
        <pc:spChg chg="add">
          <ac:chgData name="Julie Hayward" userId="S::julie.hayward@uwtsd.ac.uk::ca36735c-1641-450a-978e-fa18b6a40d1b" providerId="AD" clId="Web-{2EF5CA08-2230-A454-81D0-B624BF4C0608}" dt="2021-02-09T14:33:08.364" v="234"/>
          <ac:spMkLst>
            <pc:docMk/>
            <pc:sldMk cId="2470779522" sldId="274"/>
            <ac:spMk id="28" creationId="{686A5CBB-E03B-4019-8BCD-78975D39E48C}"/>
          </ac:spMkLst>
        </pc:spChg>
        <pc:spChg chg="add del">
          <ac:chgData name="Julie Hayward" userId="S::julie.hayward@uwtsd.ac.uk::ca36735c-1641-450a-978e-fa18b6a40d1b" providerId="AD" clId="Web-{2EF5CA08-2230-A454-81D0-B624BF4C0608}" dt="2021-02-09T14:33:08.333" v="233"/>
          <ac:spMkLst>
            <pc:docMk/>
            <pc:sldMk cId="2470779522" sldId="274"/>
            <ac:spMk id="30" creationId="{F8446B12-7391-4711-8B31-112A0B896C76}"/>
          </ac:spMkLst>
        </pc:spChg>
        <pc:spChg chg="add">
          <ac:chgData name="Julie Hayward" userId="S::julie.hayward@uwtsd.ac.uk::ca36735c-1641-450a-978e-fa18b6a40d1b" providerId="AD" clId="Web-{2EF5CA08-2230-A454-81D0-B624BF4C0608}" dt="2021-02-09T14:33:08.364" v="234"/>
          <ac:spMkLst>
            <pc:docMk/>
            <pc:sldMk cId="2470779522" sldId="274"/>
            <ac:spMk id="34" creationId="{94993204-9792-4E61-A83C-73D4379E2B1C}"/>
          </ac:spMkLst>
        </pc:spChg>
        <pc:grpChg chg="add del">
          <ac:chgData name="Julie Hayward" userId="S::julie.hayward@uwtsd.ac.uk::ca36735c-1641-450a-978e-fa18b6a40d1b" providerId="AD" clId="Web-{2EF5CA08-2230-A454-81D0-B624BF4C0608}" dt="2021-02-09T14:31:59.657" v="226"/>
          <ac:grpSpMkLst>
            <pc:docMk/>
            <pc:sldMk cId="2470779522" sldId="274"/>
            <ac:grpSpMk id="12" creationId="{69F15C97-C578-44B1-A153-FAD83141149A}"/>
          </ac:grpSpMkLst>
        </pc:grpChg>
        <pc:grpChg chg="add del">
          <ac:chgData name="Julie Hayward" userId="S::julie.hayward@uwtsd.ac.uk::ca36735c-1641-450a-978e-fa18b6a40d1b" providerId="AD" clId="Web-{2EF5CA08-2230-A454-81D0-B624BF4C0608}" dt="2021-02-09T14:33:08.364" v="234"/>
          <ac:grpSpMkLst>
            <pc:docMk/>
            <pc:sldMk cId="2470779522" sldId="274"/>
            <ac:grpSpMk id="23" creationId="{431899EE-49A4-469F-BDB5-0A178C55105D}"/>
          </ac:grpSpMkLst>
        </pc:grpChg>
        <pc:grpChg chg="add del">
          <ac:chgData name="Julie Hayward" userId="S::julie.hayward@uwtsd.ac.uk::ca36735c-1641-450a-978e-fa18b6a40d1b" providerId="AD" clId="Web-{2EF5CA08-2230-A454-81D0-B624BF4C0608}" dt="2021-02-09T14:33:08.333" v="233"/>
          <ac:grpSpMkLst>
            <pc:docMk/>
            <pc:sldMk cId="2470779522" sldId="274"/>
            <ac:grpSpMk id="32" creationId="{4252769E-B9F0-4068-A645-5BBEF16E9C28}"/>
          </ac:grpSpMkLst>
        </pc:grpChg>
        <pc:picChg chg="add mod">
          <ac:chgData name="Julie Hayward" userId="S::julie.hayward@uwtsd.ac.uk::ca36735c-1641-450a-978e-fa18b6a40d1b" providerId="AD" clId="Web-{2EF5CA08-2230-A454-81D0-B624BF4C0608}" dt="2021-02-09T14:33:08.364" v="234"/>
          <ac:picMkLst>
            <pc:docMk/>
            <pc:sldMk cId="2470779522" sldId="274"/>
            <ac:picMk id="4" creationId="{D6F3F98C-B90A-417B-85F9-7CF7731B333B}"/>
          </ac:picMkLst>
        </pc:picChg>
      </pc:sldChg>
      <pc:sldChg chg="addSp delSp modSp add replId">
        <pc:chgData name="Julie Hayward" userId="S::julie.hayward@uwtsd.ac.uk::ca36735c-1641-450a-978e-fa18b6a40d1b" providerId="AD" clId="Web-{2EF5CA08-2230-A454-81D0-B624BF4C0608}" dt="2021-02-09T14:44:01.809" v="371" actId="20577"/>
        <pc:sldMkLst>
          <pc:docMk/>
          <pc:sldMk cId="3421462511" sldId="275"/>
        </pc:sldMkLst>
        <pc:spChg chg="mod">
          <ac:chgData name="Julie Hayward" userId="S::julie.hayward@uwtsd.ac.uk::ca36735c-1641-450a-978e-fa18b6a40d1b" providerId="AD" clId="Web-{2EF5CA08-2230-A454-81D0-B624BF4C0608}" dt="2021-02-09T14:44:01.809" v="371" actId="20577"/>
          <ac:spMkLst>
            <pc:docMk/>
            <pc:sldMk cId="3421462511" sldId="275"/>
            <ac:spMk id="2" creationId="{287589F0-7F56-404E-BF5E-E7C21AF8BA18}"/>
          </ac:spMkLst>
        </pc:spChg>
        <pc:spChg chg="add del mod">
          <ac:chgData name="Julie Hayward" userId="S::julie.hayward@uwtsd.ac.uk::ca36735c-1641-450a-978e-fa18b6a40d1b" providerId="AD" clId="Web-{2EF5CA08-2230-A454-81D0-B624BF4C0608}" dt="2021-02-09T14:40:59.783" v="320"/>
          <ac:spMkLst>
            <pc:docMk/>
            <pc:sldMk cId="3421462511" sldId="275"/>
            <ac:spMk id="3" creationId="{339875D3-EAB2-4518-ACCD-B46C7FB916A8}"/>
          </ac:spMkLst>
        </pc:spChg>
        <pc:spChg chg="add del mod">
          <ac:chgData name="Julie Hayward" userId="S::julie.hayward@uwtsd.ac.uk::ca36735c-1641-450a-978e-fa18b6a40d1b" providerId="AD" clId="Web-{2EF5CA08-2230-A454-81D0-B624BF4C0608}" dt="2021-02-09T14:43:52.262" v="364"/>
          <ac:spMkLst>
            <pc:docMk/>
            <pc:sldMk cId="3421462511" sldId="275"/>
            <ac:spMk id="6" creationId="{0D056FE2-0691-4E7D-B266-2250A5DF9909}"/>
          </ac:spMkLst>
        </pc:spChg>
        <pc:spChg chg="del">
          <ac:chgData name="Julie Hayward" userId="S::julie.hayward@uwtsd.ac.uk::ca36735c-1641-450a-978e-fa18b6a40d1b" providerId="AD" clId="Web-{2EF5CA08-2230-A454-81D0-B624BF4C0608}" dt="2021-02-09T14:41:04.580" v="321"/>
          <ac:spMkLst>
            <pc:docMk/>
            <pc:sldMk cId="3421462511" sldId="275"/>
            <ac:spMk id="27" creationId="{5964CBE2-084A-47DF-A704-CF5F6217B569}"/>
          </ac:spMkLst>
        </pc:spChg>
        <pc:spChg chg="del">
          <ac:chgData name="Julie Hayward" userId="S::julie.hayward@uwtsd.ac.uk::ca36735c-1641-450a-978e-fa18b6a40d1b" providerId="AD" clId="Web-{2EF5CA08-2230-A454-81D0-B624BF4C0608}" dt="2021-02-09T14:41:04.580" v="321"/>
          <ac:spMkLst>
            <pc:docMk/>
            <pc:sldMk cId="3421462511" sldId="275"/>
            <ac:spMk id="28" creationId="{686A5CBB-E03B-4019-8BCD-78975D39E48C}"/>
          </ac:spMkLst>
        </pc:spChg>
        <pc:spChg chg="del">
          <ac:chgData name="Julie Hayward" userId="S::julie.hayward@uwtsd.ac.uk::ca36735c-1641-450a-978e-fa18b6a40d1b" providerId="AD" clId="Web-{2EF5CA08-2230-A454-81D0-B624BF4C0608}" dt="2021-02-09T14:41:04.580" v="321"/>
          <ac:spMkLst>
            <pc:docMk/>
            <pc:sldMk cId="3421462511" sldId="275"/>
            <ac:spMk id="34" creationId="{94993204-9792-4E61-A83C-73D4379E2B1C}"/>
          </ac:spMkLst>
        </pc:spChg>
        <pc:spChg chg="add">
          <ac:chgData name="Julie Hayward" userId="S::julie.hayward@uwtsd.ac.uk::ca36735c-1641-450a-978e-fa18b6a40d1b" providerId="AD" clId="Web-{2EF5CA08-2230-A454-81D0-B624BF4C0608}" dt="2021-02-09T14:41:04.580" v="321"/>
          <ac:spMkLst>
            <pc:docMk/>
            <pc:sldMk cId="3421462511" sldId="275"/>
            <ac:spMk id="39" creationId="{5964CBE2-084A-47DF-A704-CF5F6217B569}"/>
          </ac:spMkLst>
        </pc:spChg>
        <pc:spChg chg="add">
          <ac:chgData name="Julie Hayward" userId="S::julie.hayward@uwtsd.ac.uk::ca36735c-1641-450a-978e-fa18b6a40d1b" providerId="AD" clId="Web-{2EF5CA08-2230-A454-81D0-B624BF4C0608}" dt="2021-02-09T14:41:04.580" v="321"/>
          <ac:spMkLst>
            <pc:docMk/>
            <pc:sldMk cId="3421462511" sldId="275"/>
            <ac:spMk id="41" creationId="{686A5CBB-E03B-4019-8BCD-78975D39E48C}"/>
          </ac:spMkLst>
        </pc:spChg>
        <pc:spChg chg="add">
          <ac:chgData name="Julie Hayward" userId="S::julie.hayward@uwtsd.ac.uk::ca36735c-1641-450a-978e-fa18b6a40d1b" providerId="AD" clId="Web-{2EF5CA08-2230-A454-81D0-B624BF4C0608}" dt="2021-02-09T14:41:04.580" v="321"/>
          <ac:spMkLst>
            <pc:docMk/>
            <pc:sldMk cId="3421462511" sldId="275"/>
            <ac:spMk id="43" creationId="{94993204-9792-4E61-A83C-73D4379E2B1C}"/>
          </ac:spMkLst>
        </pc:spChg>
        <pc:picChg chg="mod">
          <ac:chgData name="Julie Hayward" userId="S::julie.hayward@uwtsd.ac.uk::ca36735c-1641-450a-978e-fa18b6a40d1b" providerId="AD" clId="Web-{2EF5CA08-2230-A454-81D0-B624BF4C0608}" dt="2021-02-09T14:43:47.230" v="361"/>
          <ac:picMkLst>
            <pc:docMk/>
            <pc:sldMk cId="3421462511" sldId="275"/>
            <ac:picMk id="4" creationId="{D6F3F98C-B90A-417B-85F9-7CF7731B333B}"/>
          </ac:picMkLst>
        </pc:picChg>
      </pc:sldChg>
      <pc:sldChg chg="addSp delSp modSp new mod setBg">
        <pc:chgData name="Julie Hayward" userId="S::julie.hayward@uwtsd.ac.uk::ca36735c-1641-450a-978e-fa18b6a40d1b" providerId="AD" clId="Web-{2EF5CA08-2230-A454-81D0-B624BF4C0608}" dt="2021-02-09T14:48:44.185" v="421" actId="1076"/>
        <pc:sldMkLst>
          <pc:docMk/>
          <pc:sldMk cId="299580587" sldId="276"/>
        </pc:sldMkLst>
        <pc:spChg chg="mod">
          <ac:chgData name="Julie Hayward" userId="S::julie.hayward@uwtsd.ac.uk::ca36735c-1641-450a-978e-fa18b6a40d1b" providerId="AD" clId="Web-{2EF5CA08-2230-A454-81D0-B624BF4C0608}" dt="2021-02-09T14:48:07.714" v="414"/>
          <ac:spMkLst>
            <pc:docMk/>
            <pc:sldMk cId="299580587" sldId="276"/>
            <ac:spMk id="2" creationId="{1C9E4F98-0696-4420-94DB-C6D606A97172}"/>
          </ac:spMkLst>
        </pc:spChg>
        <pc:spChg chg="del">
          <ac:chgData name="Julie Hayward" userId="S::julie.hayward@uwtsd.ac.uk::ca36735c-1641-450a-978e-fa18b6a40d1b" providerId="AD" clId="Web-{2EF5CA08-2230-A454-81D0-B624BF4C0608}" dt="2021-02-09T14:43:21.588" v="359"/>
          <ac:spMkLst>
            <pc:docMk/>
            <pc:sldMk cId="299580587" sldId="276"/>
            <ac:spMk id="3" creationId="{FF8C0F17-1B06-4D55-A07C-0BB326EDC173}"/>
          </ac:spMkLst>
        </pc:spChg>
        <pc:spChg chg="add del">
          <ac:chgData name="Julie Hayward" userId="S::julie.hayward@uwtsd.ac.uk::ca36735c-1641-450a-978e-fa18b6a40d1b" providerId="AD" clId="Web-{2EF5CA08-2230-A454-81D0-B624BF4C0608}" dt="2021-02-09T14:44:40.311" v="377"/>
          <ac:spMkLst>
            <pc:docMk/>
            <pc:sldMk cId="299580587" sldId="276"/>
            <ac:spMk id="9" creationId="{16C5FA50-8D52-4617-AF91-5C7B1C8352F1}"/>
          </ac:spMkLst>
        </pc:spChg>
        <pc:spChg chg="add del">
          <ac:chgData name="Julie Hayward" userId="S::julie.hayward@uwtsd.ac.uk::ca36735c-1641-450a-978e-fa18b6a40d1b" providerId="AD" clId="Web-{2EF5CA08-2230-A454-81D0-B624BF4C0608}" dt="2021-02-09T14:44:40.311" v="377"/>
          <ac:spMkLst>
            <pc:docMk/>
            <pc:sldMk cId="299580587" sldId="276"/>
            <ac:spMk id="11" creationId="{E223798C-12AD-4B0C-A50C-D676347D67CF}"/>
          </ac:spMkLst>
        </pc:spChg>
        <pc:spChg chg="add mod ord">
          <ac:chgData name="Julie Hayward" userId="S::julie.hayward@uwtsd.ac.uk::ca36735c-1641-450a-978e-fa18b6a40d1b" providerId="AD" clId="Web-{2EF5CA08-2230-A454-81D0-B624BF4C0608}" dt="2021-02-09T14:48:42.169" v="420" actId="1076"/>
          <ac:spMkLst>
            <pc:docMk/>
            <pc:sldMk cId="299580587" sldId="276"/>
            <ac:spMk id="15" creationId="{0FAF3B1E-3C4C-4DED-A902-E2511CC7D439}"/>
          </ac:spMkLst>
        </pc:spChg>
        <pc:spChg chg="add del">
          <ac:chgData name="Julie Hayward" userId="S::julie.hayward@uwtsd.ac.uk::ca36735c-1641-450a-978e-fa18b6a40d1b" providerId="AD" clId="Web-{2EF5CA08-2230-A454-81D0-B624BF4C0608}" dt="2021-02-09T14:47:54.370" v="410"/>
          <ac:spMkLst>
            <pc:docMk/>
            <pc:sldMk cId="299580587" sldId="276"/>
            <ac:spMk id="18" creationId="{233F6408-E1FB-40EE-933F-488D38CCC73F}"/>
          </ac:spMkLst>
        </pc:spChg>
        <pc:spChg chg="add del">
          <ac:chgData name="Julie Hayward" userId="S::julie.hayward@uwtsd.ac.uk::ca36735c-1641-450a-978e-fa18b6a40d1b" providerId="AD" clId="Web-{2EF5CA08-2230-A454-81D0-B624BF4C0608}" dt="2021-02-09T14:47:54.370" v="410"/>
          <ac:spMkLst>
            <pc:docMk/>
            <pc:sldMk cId="299580587" sldId="276"/>
            <ac:spMk id="20" creationId="{F055C0C5-567C-4C02-83F3-B427BC740697}"/>
          </ac:spMkLst>
        </pc:spChg>
        <pc:spChg chg="add del">
          <ac:chgData name="Julie Hayward" userId="S::julie.hayward@uwtsd.ac.uk::ca36735c-1641-450a-978e-fa18b6a40d1b" providerId="AD" clId="Web-{2EF5CA08-2230-A454-81D0-B624BF4C0608}" dt="2021-02-09T14:47:54.370" v="410"/>
          <ac:spMkLst>
            <pc:docMk/>
            <pc:sldMk cId="299580587" sldId="276"/>
            <ac:spMk id="22" creationId="{E48B6BD6-5DED-4B86-A4B3-D35037F68FC4}"/>
          </ac:spMkLst>
        </pc:spChg>
        <pc:spChg chg="add del">
          <ac:chgData name="Julie Hayward" userId="S::julie.hayward@uwtsd.ac.uk::ca36735c-1641-450a-978e-fa18b6a40d1b" providerId="AD" clId="Web-{2EF5CA08-2230-A454-81D0-B624BF4C0608}" dt="2021-02-09T14:48:07.714" v="414"/>
          <ac:spMkLst>
            <pc:docMk/>
            <pc:sldMk cId="299580587" sldId="276"/>
            <ac:spMk id="24" creationId="{C7FAE6E8-1D9E-4905-AAFE-978D331822BA}"/>
          </ac:spMkLst>
        </pc:spChg>
        <pc:spChg chg="add del">
          <ac:chgData name="Julie Hayward" userId="S::julie.hayward@uwtsd.ac.uk::ca36735c-1641-450a-978e-fa18b6a40d1b" providerId="AD" clId="Web-{2EF5CA08-2230-A454-81D0-B624BF4C0608}" dt="2021-02-09T14:46:53.132" v="397"/>
          <ac:spMkLst>
            <pc:docMk/>
            <pc:sldMk cId="299580587" sldId="276"/>
            <ac:spMk id="27" creationId="{4038CB10-1F5C-4D54-9DF7-12586DE5B007}"/>
          </ac:spMkLst>
        </pc:spChg>
        <pc:spChg chg="add del">
          <ac:chgData name="Julie Hayward" userId="S::julie.hayward@uwtsd.ac.uk::ca36735c-1641-450a-978e-fa18b6a40d1b" providerId="AD" clId="Web-{2EF5CA08-2230-A454-81D0-B624BF4C0608}" dt="2021-02-09T14:46:53.132" v="397"/>
          <ac:spMkLst>
            <pc:docMk/>
            <pc:sldMk cId="299580587" sldId="276"/>
            <ac:spMk id="29" creationId="{73ED6512-6858-4552-B699-9A97FE9A4EA2}"/>
          </ac:spMkLst>
        </pc:spChg>
        <pc:spChg chg="add">
          <ac:chgData name="Julie Hayward" userId="S::julie.hayward@uwtsd.ac.uk::ca36735c-1641-450a-978e-fa18b6a40d1b" providerId="AD" clId="Web-{2EF5CA08-2230-A454-81D0-B624BF4C0608}" dt="2021-02-09T14:48:07.714" v="414"/>
          <ac:spMkLst>
            <pc:docMk/>
            <pc:sldMk cId="299580587" sldId="276"/>
            <ac:spMk id="36" creationId="{B95B9BA8-1D69-4796-85F5-B6D0BD52354B}"/>
          </ac:spMkLst>
        </pc:spChg>
        <pc:grpChg chg="add del">
          <ac:chgData name="Julie Hayward" userId="S::julie.hayward@uwtsd.ac.uk::ca36735c-1641-450a-978e-fa18b6a40d1b" providerId="AD" clId="Web-{2EF5CA08-2230-A454-81D0-B624BF4C0608}" dt="2021-02-09T14:48:07.714" v="414"/>
          <ac:grpSpMkLst>
            <pc:docMk/>
            <pc:sldMk cId="299580587" sldId="276"/>
            <ac:grpSpMk id="25" creationId="{5F9D1CBF-A219-4C01-85A0-9DF6151EE270}"/>
          </ac:grpSpMkLst>
        </pc:grpChg>
        <pc:grpChg chg="add">
          <ac:chgData name="Julie Hayward" userId="S::julie.hayward@uwtsd.ac.uk::ca36735c-1641-450a-978e-fa18b6a40d1b" providerId="AD" clId="Web-{2EF5CA08-2230-A454-81D0-B624BF4C0608}" dt="2021-02-09T14:48:07.714" v="414"/>
          <ac:grpSpMkLst>
            <pc:docMk/>
            <pc:sldMk cId="299580587" sldId="276"/>
            <ac:grpSpMk id="38" creationId="{5F892E19-92E7-4BB2-8C3F-DBDFE8D9D324}"/>
          </ac:grpSpMkLst>
        </pc:grpChg>
        <pc:picChg chg="add del mod ord">
          <ac:chgData name="Julie Hayward" userId="S::julie.hayward@uwtsd.ac.uk::ca36735c-1641-450a-978e-fa18b6a40d1b" providerId="AD" clId="Web-{2EF5CA08-2230-A454-81D0-B624BF4C0608}" dt="2021-02-09T14:47:50.135" v="409"/>
          <ac:picMkLst>
            <pc:docMk/>
            <pc:sldMk cId="299580587" sldId="276"/>
            <ac:picMk id="4" creationId="{DC418DBE-0261-445D-9B2A-AD02DB7EA6A5}"/>
          </ac:picMkLst>
        </pc:picChg>
        <pc:picChg chg="add del mod">
          <ac:chgData name="Julie Hayward" userId="S::julie.hayward@uwtsd.ac.uk::ca36735c-1641-450a-978e-fa18b6a40d1b" providerId="AD" clId="Web-{2EF5CA08-2230-A454-81D0-B624BF4C0608}" dt="2021-02-09T14:48:04.730" v="413"/>
          <ac:picMkLst>
            <pc:docMk/>
            <pc:sldMk cId="299580587" sldId="276"/>
            <ac:picMk id="5" creationId="{D96CBCC7-C4D3-4BD7-856C-3E0F5CD0DBEC}"/>
          </ac:picMkLst>
        </pc:picChg>
        <pc:picChg chg="add mod">
          <ac:chgData name="Julie Hayward" userId="S::julie.hayward@uwtsd.ac.uk::ca36735c-1641-450a-978e-fa18b6a40d1b" providerId="AD" clId="Web-{2EF5CA08-2230-A454-81D0-B624BF4C0608}" dt="2021-02-09T14:48:44.185" v="421" actId="1076"/>
          <ac:picMkLst>
            <pc:docMk/>
            <pc:sldMk cId="299580587" sldId="276"/>
            <ac:picMk id="6" creationId="{3F2FCEFB-F822-44BD-ABB0-4EF94CB0AC81}"/>
          </ac:picMkLst>
        </pc:picChg>
      </pc:sldChg>
      <pc:sldChg chg="addSp delSp modSp new del mod setBg setClrOvrMap">
        <pc:chgData name="Julie Hayward" userId="S::julie.hayward@uwtsd.ac.uk::ca36735c-1641-450a-978e-fa18b6a40d1b" providerId="AD" clId="Web-{2EF5CA08-2230-A454-81D0-B624BF4C0608}" dt="2021-02-09T14:53:39.156" v="478"/>
        <pc:sldMkLst>
          <pc:docMk/>
          <pc:sldMk cId="3269570535" sldId="277"/>
        </pc:sldMkLst>
        <pc:spChg chg="mod">
          <ac:chgData name="Julie Hayward" userId="S::julie.hayward@uwtsd.ac.uk::ca36735c-1641-450a-978e-fa18b6a40d1b" providerId="AD" clId="Web-{2EF5CA08-2230-A454-81D0-B624BF4C0608}" dt="2021-02-09T14:52:31.824" v="465"/>
          <ac:spMkLst>
            <pc:docMk/>
            <pc:sldMk cId="3269570535" sldId="277"/>
            <ac:spMk id="2" creationId="{D29F52CE-1275-4462-BE3B-00D99880E8C9}"/>
          </ac:spMkLst>
        </pc:spChg>
        <pc:spChg chg="del">
          <ac:chgData name="Julie Hayward" userId="S::julie.hayward@uwtsd.ac.uk::ca36735c-1641-450a-978e-fa18b6a40d1b" providerId="AD" clId="Web-{2EF5CA08-2230-A454-81D0-B624BF4C0608}" dt="2021-02-09T14:50:01.674" v="428"/>
          <ac:spMkLst>
            <pc:docMk/>
            <pc:sldMk cId="3269570535" sldId="277"/>
            <ac:spMk id="3" creationId="{728ADC2A-11B4-435D-992E-C0301921A658}"/>
          </ac:spMkLst>
        </pc:spChg>
        <pc:spChg chg="add del mod">
          <ac:chgData name="Julie Hayward" userId="S::julie.hayward@uwtsd.ac.uk::ca36735c-1641-450a-978e-fa18b6a40d1b" providerId="AD" clId="Web-{2EF5CA08-2230-A454-81D0-B624BF4C0608}" dt="2021-02-09T14:52:26.370" v="464"/>
          <ac:spMkLst>
            <pc:docMk/>
            <pc:sldMk cId="3269570535" sldId="277"/>
            <ac:spMk id="6" creationId="{33CCD787-4EAD-403F-A88E-EA7F1D9A00D0}"/>
          </ac:spMkLst>
        </pc:spChg>
        <pc:spChg chg="add del">
          <ac:chgData name="Julie Hayward" userId="S::julie.hayward@uwtsd.ac.uk::ca36735c-1641-450a-978e-fa18b6a40d1b" providerId="AD" clId="Web-{2EF5CA08-2230-A454-81D0-B624BF4C0608}" dt="2021-02-09T14:51:39.258" v="458"/>
          <ac:spMkLst>
            <pc:docMk/>
            <pc:sldMk cId="3269570535" sldId="277"/>
            <ac:spMk id="9" creationId="{16C5FA50-8D52-4617-AF91-5C7B1C8352F1}"/>
          </ac:spMkLst>
        </pc:spChg>
        <pc:spChg chg="add del">
          <ac:chgData name="Julie Hayward" userId="S::julie.hayward@uwtsd.ac.uk::ca36735c-1641-450a-978e-fa18b6a40d1b" providerId="AD" clId="Web-{2EF5CA08-2230-A454-81D0-B624BF4C0608}" dt="2021-02-09T14:51:39.258" v="458"/>
          <ac:spMkLst>
            <pc:docMk/>
            <pc:sldMk cId="3269570535" sldId="277"/>
            <ac:spMk id="11" creationId="{E223798C-12AD-4B0C-A50C-D676347D67CF}"/>
          </ac:spMkLst>
        </pc:spChg>
        <pc:spChg chg="add del">
          <ac:chgData name="Julie Hayward" userId="S::julie.hayward@uwtsd.ac.uk::ca36735c-1641-450a-978e-fa18b6a40d1b" providerId="AD" clId="Web-{2EF5CA08-2230-A454-81D0-B624BF4C0608}" dt="2021-02-09T14:51:05.662" v="455"/>
          <ac:spMkLst>
            <pc:docMk/>
            <pc:sldMk cId="3269570535" sldId="277"/>
            <ac:spMk id="13" creationId="{5964CBE2-084A-47DF-A704-CF5F6217B569}"/>
          </ac:spMkLst>
        </pc:spChg>
        <pc:spChg chg="add del">
          <ac:chgData name="Julie Hayward" userId="S::julie.hayward@uwtsd.ac.uk::ca36735c-1641-450a-978e-fa18b6a40d1b" providerId="AD" clId="Web-{2EF5CA08-2230-A454-81D0-B624BF4C0608}" dt="2021-02-09T14:51:39.258" v="457"/>
          <ac:spMkLst>
            <pc:docMk/>
            <pc:sldMk cId="3269570535" sldId="277"/>
            <ac:spMk id="14" creationId="{4038CB10-1F5C-4D54-9DF7-12586DE5B007}"/>
          </ac:spMkLst>
        </pc:spChg>
        <pc:spChg chg="add del">
          <ac:chgData name="Julie Hayward" userId="S::julie.hayward@uwtsd.ac.uk::ca36735c-1641-450a-978e-fa18b6a40d1b" providerId="AD" clId="Web-{2EF5CA08-2230-A454-81D0-B624BF4C0608}" dt="2021-02-09T14:51:39.258" v="457"/>
          <ac:spMkLst>
            <pc:docMk/>
            <pc:sldMk cId="3269570535" sldId="277"/>
            <ac:spMk id="15" creationId="{34628624-B9A9-4844-9A68-059A76834B05}"/>
          </ac:spMkLst>
        </pc:spChg>
        <pc:spChg chg="add del">
          <ac:chgData name="Julie Hayward" userId="S::julie.hayward@uwtsd.ac.uk::ca36735c-1641-450a-978e-fa18b6a40d1b" providerId="AD" clId="Web-{2EF5CA08-2230-A454-81D0-B624BF4C0608}" dt="2021-02-09T14:50:53.599" v="453"/>
          <ac:spMkLst>
            <pc:docMk/>
            <pc:sldMk cId="3269570535" sldId="277"/>
            <ac:spMk id="16" creationId="{E49CC64F-7275-4E33-961B-0C5CDC439875}"/>
          </ac:spMkLst>
        </pc:spChg>
        <pc:spChg chg="add del">
          <ac:chgData name="Julie Hayward" userId="S::julie.hayward@uwtsd.ac.uk::ca36735c-1641-450a-978e-fa18b6a40d1b" providerId="AD" clId="Web-{2EF5CA08-2230-A454-81D0-B624BF4C0608}" dt="2021-02-09T14:51:39.258" v="457"/>
          <ac:spMkLst>
            <pc:docMk/>
            <pc:sldMk cId="3269570535" sldId="277"/>
            <ac:spMk id="17" creationId="{73ED6512-6858-4552-B699-9A97FE9A4EA2}"/>
          </ac:spMkLst>
        </pc:spChg>
        <pc:spChg chg="add del">
          <ac:chgData name="Julie Hayward" userId="S::julie.hayward@uwtsd.ac.uk::ca36735c-1641-450a-978e-fa18b6a40d1b" providerId="AD" clId="Web-{2EF5CA08-2230-A454-81D0-B624BF4C0608}" dt="2021-02-09T14:51:05.662" v="455"/>
          <ac:spMkLst>
            <pc:docMk/>
            <pc:sldMk cId="3269570535" sldId="277"/>
            <ac:spMk id="18" creationId="{686A5CBB-E03B-4019-8BCD-78975D39E48C}"/>
          </ac:spMkLst>
        </pc:spChg>
        <pc:spChg chg="add del">
          <ac:chgData name="Julie Hayward" userId="S::julie.hayward@uwtsd.ac.uk::ca36735c-1641-450a-978e-fa18b6a40d1b" providerId="AD" clId="Web-{2EF5CA08-2230-A454-81D0-B624BF4C0608}" dt="2021-02-09T14:52:31.824" v="465"/>
          <ac:spMkLst>
            <pc:docMk/>
            <pc:sldMk cId="3269570535" sldId="277"/>
            <ac:spMk id="19" creationId="{E49CC64F-7275-4E33-961B-0C5CDC439875}"/>
          </ac:spMkLst>
        </pc:spChg>
        <pc:spChg chg="add del">
          <ac:chgData name="Julie Hayward" userId="S::julie.hayward@uwtsd.ac.uk::ca36735c-1641-450a-978e-fa18b6a40d1b" providerId="AD" clId="Web-{2EF5CA08-2230-A454-81D0-B624BF4C0608}" dt="2021-02-09T14:51:05.662" v="455"/>
          <ac:spMkLst>
            <pc:docMk/>
            <pc:sldMk cId="3269570535" sldId="277"/>
            <ac:spMk id="20" creationId="{94993204-9792-4E61-A83C-73D4379E2B1C}"/>
          </ac:spMkLst>
        </pc:spChg>
        <pc:spChg chg="add del">
          <ac:chgData name="Julie Hayward" userId="S::julie.hayward@uwtsd.ac.uk::ca36735c-1641-450a-978e-fa18b6a40d1b" providerId="AD" clId="Web-{2EF5CA08-2230-A454-81D0-B624BF4C0608}" dt="2021-02-09T14:52:31.824" v="465"/>
          <ac:spMkLst>
            <pc:docMk/>
            <pc:sldMk cId="3269570535" sldId="277"/>
            <ac:spMk id="24" creationId="{D776D29F-0A2C-4F75-8582-7C7DFCBD11D5}"/>
          </ac:spMkLst>
        </pc:spChg>
        <pc:spChg chg="add del">
          <ac:chgData name="Julie Hayward" userId="S::julie.hayward@uwtsd.ac.uk::ca36735c-1641-450a-978e-fa18b6a40d1b" providerId="AD" clId="Web-{2EF5CA08-2230-A454-81D0-B624BF4C0608}" dt="2021-02-09T14:52:31.824" v="465"/>
          <ac:spMkLst>
            <pc:docMk/>
            <pc:sldMk cId="3269570535" sldId="277"/>
            <ac:spMk id="26" creationId="{C4D41903-2C9D-4F9E-AA1F-6161F8A6FC01}"/>
          </ac:spMkLst>
        </pc:spChg>
        <pc:spChg chg="add del">
          <ac:chgData name="Julie Hayward" userId="S::julie.hayward@uwtsd.ac.uk::ca36735c-1641-450a-978e-fa18b6a40d1b" providerId="AD" clId="Web-{2EF5CA08-2230-A454-81D0-B624BF4C0608}" dt="2021-02-09T14:52:31.824" v="465"/>
          <ac:spMkLst>
            <pc:docMk/>
            <pc:sldMk cId="3269570535" sldId="277"/>
            <ac:spMk id="28" creationId="{9E4574B5-C90E-412D-BAB0-B9F483290C67}"/>
          </ac:spMkLst>
        </pc:spChg>
        <pc:picChg chg="add del mod ord">
          <ac:chgData name="Julie Hayward" userId="S::julie.hayward@uwtsd.ac.uk::ca36735c-1641-450a-978e-fa18b6a40d1b" providerId="AD" clId="Web-{2EF5CA08-2230-A454-81D0-B624BF4C0608}" dt="2021-02-09T14:52:31.824" v="465"/>
          <ac:picMkLst>
            <pc:docMk/>
            <pc:sldMk cId="3269570535" sldId="277"/>
            <ac:picMk id="4" creationId="{E620F071-6B7E-47FD-A533-D7A2BED00DA8}"/>
          </ac:picMkLst>
        </pc:picChg>
        <pc:picChg chg="add del mod ord">
          <ac:chgData name="Julie Hayward" userId="S::julie.hayward@uwtsd.ac.uk::ca36735c-1641-450a-978e-fa18b6a40d1b" providerId="AD" clId="Web-{2EF5CA08-2230-A454-81D0-B624BF4C0608}" dt="2021-02-09T14:52:24.745" v="463"/>
          <ac:picMkLst>
            <pc:docMk/>
            <pc:sldMk cId="3269570535" sldId="277"/>
            <ac:picMk id="7" creationId="{5AC9156F-8062-403A-BBE9-88178D188E41}"/>
          </ac:picMkLst>
        </pc:picChg>
      </pc:sldChg>
      <pc:sldChg chg="new del">
        <pc:chgData name="Julie Hayward" userId="S::julie.hayward@uwtsd.ac.uk::ca36735c-1641-450a-978e-fa18b6a40d1b" providerId="AD" clId="Web-{2EF5CA08-2230-A454-81D0-B624BF4C0608}" dt="2021-02-09T14:53:48.547" v="481"/>
        <pc:sldMkLst>
          <pc:docMk/>
          <pc:sldMk cId="2580472086" sldId="278"/>
        </pc:sldMkLst>
      </pc:sldChg>
      <pc:sldChg chg="addSp delSp modSp new mod setBg">
        <pc:chgData name="Julie Hayward" userId="S::julie.hayward@uwtsd.ac.uk::ca36735c-1641-450a-978e-fa18b6a40d1b" providerId="AD" clId="Web-{2EF5CA08-2230-A454-81D0-B624BF4C0608}" dt="2021-02-09T14:53:21.702" v="477"/>
        <pc:sldMkLst>
          <pc:docMk/>
          <pc:sldMk cId="479157385" sldId="279"/>
        </pc:sldMkLst>
        <pc:spChg chg="mod">
          <ac:chgData name="Julie Hayward" userId="S::julie.hayward@uwtsd.ac.uk::ca36735c-1641-450a-978e-fa18b6a40d1b" providerId="AD" clId="Web-{2EF5CA08-2230-A454-81D0-B624BF4C0608}" dt="2021-02-09T14:53:00.482" v="471"/>
          <ac:spMkLst>
            <pc:docMk/>
            <pc:sldMk cId="479157385" sldId="279"/>
            <ac:spMk id="2" creationId="{932F4083-EF38-40C3-A31A-CA5CF400E656}"/>
          </ac:spMkLst>
        </pc:spChg>
        <pc:spChg chg="del mod">
          <ac:chgData name="Julie Hayward" userId="S::julie.hayward@uwtsd.ac.uk::ca36735c-1641-450a-978e-fa18b6a40d1b" providerId="AD" clId="Web-{2EF5CA08-2230-A454-81D0-B624BF4C0608}" dt="2021-02-09T14:53:12.311" v="476"/>
          <ac:spMkLst>
            <pc:docMk/>
            <pc:sldMk cId="479157385" sldId="279"/>
            <ac:spMk id="3" creationId="{BD4E3342-0355-4DD4-B94D-A8E02C68A539}"/>
          </ac:spMkLst>
        </pc:spChg>
        <pc:spChg chg="add del mod">
          <ac:chgData name="Julie Hayward" userId="S::julie.hayward@uwtsd.ac.uk::ca36735c-1641-450a-978e-fa18b6a40d1b" providerId="AD" clId="Web-{2EF5CA08-2230-A454-81D0-B624BF4C0608}" dt="2021-02-09T14:53:21.702" v="477"/>
          <ac:spMkLst>
            <pc:docMk/>
            <pc:sldMk cId="479157385" sldId="279"/>
            <ac:spMk id="5" creationId="{B32E00E2-970D-4960-B743-6212CFA08484}"/>
          </ac:spMkLst>
        </pc:spChg>
        <pc:picChg chg="add mod ord">
          <ac:chgData name="Julie Hayward" userId="S::julie.hayward@uwtsd.ac.uk::ca36735c-1641-450a-978e-fa18b6a40d1b" providerId="AD" clId="Web-{2EF5CA08-2230-A454-81D0-B624BF4C0608}" dt="2021-02-09T14:53:21.702" v="477"/>
          <ac:picMkLst>
            <pc:docMk/>
            <pc:sldMk cId="479157385" sldId="279"/>
            <ac:picMk id="6" creationId="{45AD7A95-2384-4E96-BE95-F4B1235801B9}"/>
          </ac:picMkLst>
        </pc:picChg>
      </pc:sldChg>
      <pc:sldChg chg="addSp delSp modSp add ord replId">
        <pc:chgData name="Julie Hayward" userId="S::julie.hayward@uwtsd.ac.uk::ca36735c-1641-450a-978e-fa18b6a40d1b" providerId="AD" clId="Web-{2EF5CA08-2230-A454-81D0-B624BF4C0608}" dt="2021-02-09T14:59:05.613" v="503"/>
        <pc:sldMkLst>
          <pc:docMk/>
          <pc:sldMk cId="3403607339" sldId="280"/>
        </pc:sldMkLst>
        <pc:spChg chg="mod">
          <ac:chgData name="Julie Hayward" userId="S::julie.hayward@uwtsd.ac.uk::ca36735c-1641-450a-978e-fa18b6a40d1b" providerId="AD" clId="Web-{2EF5CA08-2230-A454-81D0-B624BF4C0608}" dt="2021-02-09T14:58:59.769" v="502"/>
          <ac:spMkLst>
            <pc:docMk/>
            <pc:sldMk cId="3403607339" sldId="280"/>
            <ac:spMk id="2" creationId="{287589F0-7F56-404E-BF5E-E7C21AF8BA18}"/>
          </ac:spMkLst>
        </pc:spChg>
        <pc:spChg chg="add del mod">
          <ac:chgData name="Julie Hayward" userId="S::julie.hayward@uwtsd.ac.uk::ca36735c-1641-450a-978e-fa18b6a40d1b" providerId="AD" clId="Web-{2EF5CA08-2230-A454-81D0-B624BF4C0608}" dt="2021-02-09T14:59:05.613" v="503"/>
          <ac:spMkLst>
            <pc:docMk/>
            <pc:sldMk cId="3403607339" sldId="280"/>
            <ac:spMk id="5" creationId="{10DC3D73-5651-4037-B8FD-9EA72B79A5B4}"/>
          </ac:spMkLst>
        </pc:spChg>
        <pc:spChg chg="del">
          <ac:chgData name="Julie Hayward" userId="S::julie.hayward@uwtsd.ac.uk::ca36735c-1641-450a-978e-fa18b6a40d1b" providerId="AD" clId="Web-{2EF5CA08-2230-A454-81D0-B624BF4C0608}" dt="2021-02-09T14:58:59.769" v="502"/>
          <ac:spMkLst>
            <pc:docMk/>
            <pc:sldMk cId="3403607339" sldId="280"/>
            <ac:spMk id="27" creationId="{5964CBE2-084A-47DF-A704-CF5F6217B569}"/>
          </ac:spMkLst>
        </pc:spChg>
        <pc:spChg chg="del">
          <ac:chgData name="Julie Hayward" userId="S::julie.hayward@uwtsd.ac.uk::ca36735c-1641-450a-978e-fa18b6a40d1b" providerId="AD" clId="Web-{2EF5CA08-2230-A454-81D0-B624BF4C0608}" dt="2021-02-09T14:58:59.769" v="502"/>
          <ac:spMkLst>
            <pc:docMk/>
            <pc:sldMk cId="3403607339" sldId="280"/>
            <ac:spMk id="28" creationId="{686A5CBB-E03B-4019-8BCD-78975D39E48C}"/>
          </ac:spMkLst>
        </pc:spChg>
        <pc:spChg chg="del">
          <ac:chgData name="Julie Hayward" userId="S::julie.hayward@uwtsd.ac.uk::ca36735c-1641-450a-978e-fa18b6a40d1b" providerId="AD" clId="Web-{2EF5CA08-2230-A454-81D0-B624BF4C0608}" dt="2021-02-09T14:58:59.769" v="502"/>
          <ac:spMkLst>
            <pc:docMk/>
            <pc:sldMk cId="3403607339" sldId="280"/>
            <ac:spMk id="34" creationId="{94993204-9792-4E61-A83C-73D4379E2B1C}"/>
          </ac:spMkLst>
        </pc:spChg>
        <pc:spChg chg="add">
          <ac:chgData name="Julie Hayward" userId="S::julie.hayward@uwtsd.ac.uk::ca36735c-1641-450a-978e-fa18b6a40d1b" providerId="AD" clId="Web-{2EF5CA08-2230-A454-81D0-B624BF4C0608}" dt="2021-02-09T14:58:59.769" v="502"/>
          <ac:spMkLst>
            <pc:docMk/>
            <pc:sldMk cId="3403607339" sldId="280"/>
            <ac:spMk id="39" creationId="{C6B158B5-50B5-4927-A367-7C9F3AFE5DCB}"/>
          </ac:spMkLst>
        </pc:spChg>
        <pc:spChg chg="add">
          <ac:chgData name="Julie Hayward" userId="S::julie.hayward@uwtsd.ac.uk::ca36735c-1641-450a-978e-fa18b6a40d1b" providerId="AD" clId="Web-{2EF5CA08-2230-A454-81D0-B624BF4C0608}" dt="2021-02-09T14:58:59.769" v="502"/>
          <ac:spMkLst>
            <pc:docMk/>
            <pc:sldMk cId="3403607339" sldId="280"/>
            <ac:spMk id="41" creationId="{B01367A3-F670-4BD9-9972-F7E97FC227ED}"/>
          </ac:spMkLst>
        </pc:spChg>
        <pc:spChg chg="add">
          <ac:chgData name="Julie Hayward" userId="S::julie.hayward@uwtsd.ac.uk::ca36735c-1641-450a-978e-fa18b6a40d1b" providerId="AD" clId="Web-{2EF5CA08-2230-A454-81D0-B624BF4C0608}" dt="2021-02-09T14:58:59.769" v="502"/>
          <ac:spMkLst>
            <pc:docMk/>
            <pc:sldMk cId="3403607339" sldId="280"/>
            <ac:spMk id="43" creationId="{38C3DB02-606C-40EC-8381-7A29A1ADFAE7}"/>
          </ac:spMkLst>
        </pc:spChg>
        <pc:picChg chg="add mod">
          <ac:chgData name="Julie Hayward" userId="S::julie.hayward@uwtsd.ac.uk::ca36735c-1641-450a-978e-fa18b6a40d1b" providerId="AD" clId="Web-{2EF5CA08-2230-A454-81D0-B624BF4C0608}" dt="2021-02-09T14:58:59.769" v="502"/>
          <ac:picMkLst>
            <pc:docMk/>
            <pc:sldMk cId="3403607339" sldId="280"/>
            <ac:picMk id="3" creationId="{0F772C56-C872-49E3-B316-09767D81DCA2}"/>
          </ac:picMkLst>
        </pc:picChg>
        <pc:picChg chg="del">
          <ac:chgData name="Julie Hayward" userId="S::julie.hayward@uwtsd.ac.uk::ca36735c-1641-450a-978e-fa18b6a40d1b" providerId="AD" clId="Web-{2EF5CA08-2230-A454-81D0-B624BF4C0608}" dt="2021-02-09T14:54:02.157" v="482"/>
          <ac:picMkLst>
            <pc:docMk/>
            <pc:sldMk cId="3403607339" sldId="280"/>
            <ac:picMk id="4" creationId="{D6F3F98C-B90A-417B-85F9-7CF7731B333B}"/>
          </ac:picMkLst>
        </pc:picChg>
      </pc:sldChg>
      <pc:sldMasterChg chg="del delSldLayout">
        <pc:chgData name="Julie Hayward" userId="S::julie.hayward@uwtsd.ac.uk::ca36735c-1641-450a-978e-fa18b6a40d1b" providerId="AD" clId="Web-{2EF5CA08-2230-A454-81D0-B624BF4C0608}" dt="2021-02-09T14:09:28.092" v="1"/>
        <pc:sldMasterMkLst>
          <pc:docMk/>
          <pc:sldMasterMk cId="610473576" sldId="2147483703"/>
        </pc:sldMasterMkLst>
        <pc:sldLayoutChg chg="del">
          <pc:chgData name="Julie Hayward" userId="S::julie.hayward@uwtsd.ac.uk::ca36735c-1641-450a-978e-fa18b6a40d1b" providerId="AD" clId="Web-{2EF5CA08-2230-A454-81D0-B624BF4C0608}" dt="2021-02-09T14:09:28.092" v="1"/>
          <pc:sldLayoutMkLst>
            <pc:docMk/>
            <pc:sldMasterMk cId="610473576" sldId="2147483703"/>
            <pc:sldLayoutMk cId="879284442" sldId="2147483684"/>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2615798554" sldId="2147483685"/>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53014737" sldId="2147483686"/>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2780885838" sldId="2147483687"/>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1066528697" sldId="2147483688"/>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830706771" sldId="2147483690"/>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1930602655" sldId="2147483704"/>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1130048503" sldId="2147483705"/>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2684841939" sldId="2147483706"/>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501150900" sldId="2147483707"/>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2297756495" sldId="2147483708"/>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903280472" sldId="2147483709"/>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2640825990" sldId="2147483710"/>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1950534382" sldId="2147483711"/>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1277150661" sldId="2147483712"/>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3066672547" sldId="2147483713"/>
          </pc:sldLayoutMkLst>
        </pc:sldLayoutChg>
        <pc:sldLayoutChg chg="del">
          <pc:chgData name="Julie Hayward" userId="S::julie.hayward@uwtsd.ac.uk::ca36735c-1641-450a-978e-fa18b6a40d1b" providerId="AD" clId="Web-{2EF5CA08-2230-A454-81D0-B624BF4C0608}" dt="2021-02-09T14:09:28.092" v="1"/>
          <pc:sldLayoutMkLst>
            <pc:docMk/>
            <pc:sldMasterMk cId="610473576" sldId="2147483703"/>
            <pc:sldLayoutMk cId="3488022547" sldId="2147483714"/>
          </pc:sldLayoutMkLst>
        </pc:sldLayoutChg>
      </pc:sldMasterChg>
      <pc:sldMasterChg chg="add addSldLayout modSldLayout">
        <pc:chgData name="Julie Hayward" userId="S::julie.hayward@uwtsd.ac.uk::ca36735c-1641-450a-978e-fa18b6a40d1b" providerId="AD" clId="Web-{2EF5CA08-2230-A454-81D0-B624BF4C0608}" dt="2021-02-09T14:09:28.092" v="1"/>
        <pc:sldMasterMkLst>
          <pc:docMk/>
          <pc:sldMasterMk cId="1463905443" sldId="2147483715"/>
        </pc:sldMasterMkLst>
        <pc:sldLayoutChg chg="add mod replId">
          <pc:chgData name="Julie Hayward" userId="S::julie.hayward@uwtsd.ac.uk::ca36735c-1641-450a-978e-fa18b6a40d1b" providerId="AD" clId="Web-{2EF5CA08-2230-A454-81D0-B624BF4C0608}" dt="2021-02-09T14:09:28.092" v="1"/>
          <pc:sldLayoutMkLst>
            <pc:docMk/>
            <pc:sldMasterMk cId="1463905443" sldId="2147483715"/>
            <pc:sldLayoutMk cId="2603544883" sldId="2147483716"/>
          </pc:sldLayoutMkLst>
        </pc:sldLayoutChg>
        <pc:sldLayoutChg chg="add mod replId">
          <pc:chgData name="Julie Hayward" userId="S::julie.hayward@uwtsd.ac.uk::ca36735c-1641-450a-978e-fa18b6a40d1b" providerId="AD" clId="Web-{2EF5CA08-2230-A454-81D0-B624BF4C0608}" dt="2021-02-09T14:09:28.092" v="1"/>
          <pc:sldLayoutMkLst>
            <pc:docMk/>
            <pc:sldMasterMk cId="1463905443" sldId="2147483715"/>
            <pc:sldLayoutMk cId="4155420447" sldId="2147483717"/>
          </pc:sldLayoutMkLst>
        </pc:sldLayoutChg>
        <pc:sldLayoutChg chg="add mod replId">
          <pc:chgData name="Julie Hayward" userId="S::julie.hayward@uwtsd.ac.uk::ca36735c-1641-450a-978e-fa18b6a40d1b" providerId="AD" clId="Web-{2EF5CA08-2230-A454-81D0-B624BF4C0608}" dt="2021-02-09T14:09:28.092" v="1"/>
          <pc:sldLayoutMkLst>
            <pc:docMk/>
            <pc:sldMasterMk cId="1463905443" sldId="2147483715"/>
            <pc:sldLayoutMk cId="3902485299" sldId="2147483718"/>
          </pc:sldLayoutMkLst>
        </pc:sldLayoutChg>
        <pc:sldLayoutChg chg="add mod replId">
          <pc:chgData name="Julie Hayward" userId="S::julie.hayward@uwtsd.ac.uk::ca36735c-1641-450a-978e-fa18b6a40d1b" providerId="AD" clId="Web-{2EF5CA08-2230-A454-81D0-B624BF4C0608}" dt="2021-02-09T14:09:28.092" v="1"/>
          <pc:sldLayoutMkLst>
            <pc:docMk/>
            <pc:sldMasterMk cId="1463905443" sldId="2147483715"/>
            <pc:sldLayoutMk cId="507033608" sldId="2147483719"/>
          </pc:sldLayoutMkLst>
        </pc:sldLayoutChg>
        <pc:sldLayoutChg chg="add mod replId">
          <pc:chgData name="Julie Hayward" userId="S::julie.hayward@uwtsd.ac.uk::ca36735c-1641-450a-978e-fa18b6a40d1b" providerId="AD" clId="Web-{2EF5CA08-2230-A454-81D0-B624BF4C0608}" dt="2021-02-09T14:09:28.092" v="1"/>
          <pc:sldLayoutMkLst>
            <pc:docMk/>
            <pc:sldMasterMk cId="1463905443" sldId="2147483715"/>
            <pc:sldLayoutMk cId="3644461254" sldId="2147483720"/>
          </pc:sldLayoutMkLst>
        </pc:sldLayoutChg>
        <pc:sldLayoutChg chg="add mod replId">
          <pc:chgData name="Julie Hayward" userId="S::julie.hayward@uwtsd.ac.uk::ca36735c-1641-450a-978e-fa18b6a40d1b" providerId="AD" clId="Web-{2EF5CA08-2230-A454-81D0-B624BF4C0608}" dt="2021-02-09T14:09:28.092" v="1"/>
          <pc:sldLayoutMkLst>
            <pc:docMk/>
            <pc:sldMasterMk cId="1463905443" sldId="2147483715"/>
            <pc:sldLayoutMk cId="2557780285" sldId="2147483721"/>
          </pc:sldLayoutMkLst>
        </pc:sldLayoutChg>
        <pc:sldLayoutChg chg="add mod replId">
          <pc:chgData name="Julie Hayward" userId="S::julie.hayward@uwtsd.ac.uk::ca36735c-1641-450a-978e-fa18b6a40d1b" providerId="AD" clId="Web-{2EF5CA08-2230-A454-81D0-B624BF4C0608}" dt="2021-02-09T14:09:28.092" v="1"/>
          <pc:sldLayoutMkLst>
            <pc:docMk/>
            <pc:sldMasterMk cId="1463905443" sldId="2147483715"/>
            <pc:sldLayoutMk cId="2280575426" sldId="2147483722"/>
          </pc:sldLayoutMkLst>
        </pc:sldLayoutChg>
        <pc:sldLayoutChg chg="add mod replId">
          <pc:chgData name="Julie Hayward" userId="S::julie.hayward@uwtsd.ac.uk::ca36735c-1641-450a-978e-fa18b6a40d1b" providerId="AD" clId="Web-{2EF5CA08-2230-A454-81D0-B624BF4C0608}" dt="2021-02-09T14:09:28.092" v="1"/>
          <pc:sldLayoutMkLst>
            <pc:docMk/>
            <pc:sldMasterMk cId="1463905443" sldId="2147483715"/>
            <pc:sldLayoutMk cId="217293636" sldId="2147483723"/>
          </pc:sldLayoutMkLst>
        </pc:sldLayoutChg>
        <pc:sldLayoutChg chg="add mod replId">
          <pc:chgData name="Julie Hayward" userId="S::julie.hayward@uwtsd.ac.uk::ca36735c-1641-450a-978e-fa18b6a40d1b" providerId="AD" clId="Web-{2EF5CA08-2230-A454-81D0-B624BF4C0608}" dt="2021-02-09T14:09:28.092" v="1"/>
          <pc:sldLayoutMkLst>
            <pc:docMk/>
            <pc:sldMasterMk cId="1463905443" sldId="2147483715"/>
            <pc:sldLayoutMk cId="2374745175" sldId="2147483724"/>
          </pc:sldLayoutMkLst>
        </pc:sldLayoutChg>
        <pc:sldLayoutChg chg="add mod replId">
          <pc:chgData name="Julie Hayward" userId="S::julie.hayward@uwtsd.ac.uk::ca36735c-1641-450a-978e-fa18b6a40d1b" providerId="AD" clId="Web-{2EF5CA08-2230-A454-81D0-B624BF4C0608}" dt="2021-02-09T14:09:28.092" v="1"/>
          <pc:sldLayoutMkLst>
            <pc:docMk/>
            <pc:sldMasterMk cId="1463905443" sldId="2147483715"/>
            <pc:sldLayoutMk cId="339835308" sldId="2147483725"/>
          </pc:sldLayoutMkLst>
        </pc:sldLayoutChg>
        <pc:sldLayoutChg chg="add mod replId">
          <pc:chgData name="Julie Hayward" userId="S::julie.hayward@uwtsd.ac.uk::ca36735c-1641-450a-978e-fa18b6a40d1b" providerId="AD" clId="Web-{2EF5CA08-2230-A454-81D0-B624BF4C0608}" dt="2021-02-09T14:09:28.092" v="1"/>
          <pc:sldLayoutMkLst>
            <pc:docMk/>
            <pc:sldMasterMk cId="1463905443" sldId="2147483715"/>
            <pc:sldLayoutMk cId="2513737873" sldId="2147483726"/>
          </pc:sldLayoutMkLst>
        </pc:sldLayoutChg>
      </pc:sldMasterChg>
    </pc:docChg>
  </pc:docChgLst>
  <pc:docChgLst>
    <pc:chgData name="Julie Hayward" userId="S::julie.hayward@uwtsd.ac.uk::ca36735c-1641-450a-978e-fa18b6a40d1b" providerId="AD" clId="Web-{92E7F100-641B-D94F-5602-D35D69322FD9}"/>
    <pc:docChg chg="modSld">
      <pc:chgData name="Julie Hayward" userId="S::julie.hayward@uwtsd.ac.uk::ca36735c-1641-450a-978e-fa18b6a40d1b" providerId="AD" clId="Web-{92E7F100-641B-D94F-5602-D35D69322FD9}" dt="2021-02-10T11:28:22.311" v="53" actId="1076"/>
      <pc:docMkLst>
        <pc:docMk/>
      </pc:docMkLst>
      <pc:sldChg chg="addSp delSp modSp">
        <pc:chgData name="Julie Hayward" userId="S::julie.hayward@uwtsd.ac.uk::ca36735c-1641-450a-978e-fa18b6a40d1b" providerId="AD" clId="Web-{92E7F100-641B-D94F-5602-D35D69322FD9}" dt="2021-02-10T11:28:22.311" v="53" actId="1076"/>
        <pc:sldMkLst>
          <pc:docMk/>
          <pc:sldMk cId="2398702054" sldId="273"/>
        </pc:sldMkLst>
        <pc:spChg chg="add mod">
          <ac:chgData name="Julie Hayward" userId="S::julie.hayward@uwtsd.ac.uk::ca36735c-1641-450a-978e-fa18b6a40d1b" providerId="AD" clId="Web-{92E7F100-641B-D94F-5602-D35D69322FD9}" dt="2021-02-10T11:28:22.311" v="53" actId="1076"/>
          <ac:spMkLst>
            <pc:docMk/>
            <pc:sldMk cId="2398702054" sldId="273"/>
            <ac:spMk id="3" creationId="{6FCAB505-61C4-463D-BDD4-84401A372597}"/>
          </ac:spMkLst>
        </pc:spChg>
        <pc:spChg chg="del">
          <ac:chgData name="Julie Hayward" userId="S::julie.hayward@uwtsd.ac.uk::ca36735c-1641-450a-978e-fa18b6a40d1b" providerId="AD" clId="Web-{92E7F100-641B-D94F-5602-D35D69322FD9}" dt="2021-02-10T11:28:19.717" v="52"/>
          <ac:spMkLst>
            <pc:docMk/>
            <pc:sldMk cId="2398702054" sldId="273"/>
            <ac:spMk id="5" creationId="{57F6A95D-97BF-4881-9333-F6E022710664}"/>
          </ac:spMkLst>
        </pc:spChg>
      </pc:sldChg>
      <pc:sldChg chg="addSp modSp">
        <pc:chgData name="Julie Hayward" userId="S::julie.hayward@uwtsd.ac.uk::ca36735c-1641-450a-978e-fa18b6a40d1b" providerId="AD" clId="Web-{92E7F100-641B-D94F-5602-D35D69322FD9}" dt="2021-02-10T11:27:46.638" v="46" actId="20577"/>
        <pc:sldMkLst>
          <pc:docMk/>
          <pc:sldMk cId="479157385" sldId="279"/>
        </pc:sldMkLst>
        <pc:spChg chg="add mod">
          <ac:chgData name="Julie Hayward" userId="S::julie.hayward@uwtsd.ac.uk::ca36735c-1641-450a-978e-fa18b6a40d1b" providerId="AD" clId="Web-{92E7F100-641B-D94F-5602-D35D69322FD9}" dt="2021-02-10T11:27:46.638" v="46" actId="20577"/>
          <ac:spMkLst>
            <pc:docMk/>
            <pc:sldMk cId="479157385" sldId="279"/>
            <ac:spMk id="3" creationId="{CE0E92A7-5C3E-43A7-AAFA-A629227C024C}"/>
          </ac:spMkLst>
        </pc:spChg>
      </pc:sldChg>
      <pc:sldChg chg="addSp modSp">
        <pc:chgData name="Julie Hayward" userId="S::julie.hayward@uwtsd.ac.uk::ca36735c-1641-450a-978e-fa18b6a40d1b" providerId="AD" clId="Web-{92E7F100-641B-D94F-5602-D35D69322FD9}" dt="2021-02-10T11:20:41.457" v="41" actId="20577"/>
        <pc:sldMkLst>
          <pc:docMk/>
          <pc:sldMk cId="1786276742" sldId="281"/>
        </pc:sldMkLst>
        <pc:spChg chg="add mod">
          <ac:chgData name="Julie Hayward" userId="S::julie.hayward@uwtsd.ac.uk::ca36735c-1641-450a-978e-fa18b6a40d1b" providerId="AD" clId="Web-{92E7F100-641B-D94F-5602-D35D69322FD9}" dt="2021-02-10T11:20:41.457" v="41" actId="20577"/>
          <ac:spMkLst>
            <pc:docMk/>
            <pc:sldMk cId="1786276742" sldId="281"/>
            <ac:spMk id="3" creationId="{22551FE8-0AF9-4DB0-A1B3-B02A1D125F7F}"/>
          </ac:spMkLst>
        </pc:spChg>
      </pc:sldChg>
      <pc:sldChg chg="addSp modSp">
        <pc:chgData name="Julie Hayward" userId="S::julie.hayward@uwtsd.ac.uk::ca36735c-1641-450a-978e-fa18b6a40d1b" providerId="AD" clId="Web-{92E7F100-641B-D94F-5602-D35D69322FD9}" dt="2021-02-10T11:28:02.091" v="50" actId="1076"/>
        <pc:sldMkLst>
          <pc:docMk/>
          <pc:sldMk cId="4072906422" sldId="284"/>
        </pc:sldMkLst>
        <pc:spChg chg="add mod">
          <ac:chgData name="Julie Hayward" userId="S::julie.hayward@uwtsd.ac.uk::ca36735c-1641-450a-978e-fa18b6a40d1b" providerId="AD" clId="Web-{92E7F100-641B-D94F-5602-D35D69322FD9}" dt="2021-02-10T11:28:02.091" v="50" actId="1076"/>
          <ac:spMkLst>
            <pc:docMk/>
            <pc:sldMk cId="4072906422" sldId="284"/>
            <ac:spMk id="3" creationId="{1BEB9838-E718-4C60-BF44-5B134D5D2519}"/>
          </ac:spMkLst>
        </pc:spChg>
      </pc:sldChg>
    </pc:docChg>
  </pc:docChgLst>
  <pc:docChgLst>
    <pc:chgData name="Julie Hayward" userId="S::julie.hayward@uwtsd.ac.uk::ca36735c-1641-450a-978e-fa18b6a40d1b" providerId="AD" clId="Web-{9EAEEC49-76B8-62E1-5F49-4FC6708CE97E}"/>
    <pc:docChg chg="addSld delSld modSld sldOrd">
      <pc:chgData name="Julie Hayward" userId="S::julie.hayward@uwtsd.ac.uk::ca36735c-1641-450a-978e-fa18b6a40d1b" providerId="AD" clId="Web-{9EAEEC49-76B8-62E1-5F49-4FC6708CE97E}" dt="2021-02-10T11:09:18.271" v="35"/>
      <pc:docMkLst>
        <pc:docMk/>
      </pc:docMkLst>
      <pc:sldChg chg="modSp">
        <pc:chgData name="Julie Hayward" userId="S::julie.hayward@uwtsd.ac.uk::ca36735c-1641-450a-978e-fa18b6a40d1b" providerId="AD" clId="Web-{9EAEEC49-76B8-62E1-5F49-4FC6708CE97E}" dt="2021-02-10T11:06:39.724" v="32" actId="20577"/>
        <pc:sldMkLst>
          <pc:docMk/>
          <pc:sldMk cId="4000415334" sldId="257"/>
        </pc:sldMkLst>
        <pc:spChg chg="mod">
          <ac:chgData name="Julie Hayward" userId="S::julie.hayward@uwtsd.ac.uk::ca36735c-1641-450a-978e-fa18b6a40d1b" providerId="AD" clId="Web-{9EAEEC49-76B8-62E1-5F49-4FC6708CE97E}" dt="2021-02-10T11:06:39.724" v="32" actId="20577"/>
          <ac:spMkLst>
            <pc:docMk/>
            <pc:sldMk cId="4000415334" sldId="257"/>
            <ac:spMk id="6" creationId="{1C3F4391-948B-46EC-9F73-1933DEC6A9C7}"/>
          </ac:spMkLst>
        </pc:spChg>
      </pc:sldChg>
      <pc:sldChg chg="delSp delAnim">
        <pc:chgData name="Julie Hayward" userId="S::julie.hayward@uwtsd.ac.uk::ca36735c-1641-450a-978e-fa18b6a40d1b" providerId="AD" clId="Web-{9EAEEC49-76B8-62E1-5F49-4FC6708CE97E}" dt="2021-02-10T11:09:18.271" v="35"/>
        <pc:sldMkLst>
          <pc:docMk/>
          <pc:sldMk cId="1561566333" sldId="259"/>
        </pc:sldMkLst>
        <pc:picChg chg="del">
          <ac:chgData name="Julie Hayward" userId="S::julie.hayward@uwtsd.ac.uk::ca36735c-1641-450a-978e-fa18b6a40d1b" providerId="AD" clId="Web-{9EAEEC49-76B8-62E1-5F49-4FC6708CE97E}" dt="2021-02-10T11:09:15.162" v="33"/>
          <ac:picMkLst>
            <pc:docMk/>
            <pc:sldMk cId="1561566333" sldId="259"/>
            <ac:picMk id="7" creationId="{00000000-0000-0000-0000-000000000000}"/>
          </ac:picMkLst>
        </pc:picChg>
        <pc:picChg chg="del">
          <ac:chgData name="Julie Hayward" userId="S::julie.hayward@uwtsd.ac.uk::ca36735c-1641-450a-978e-fa18b6a40d1b" providerId="AD" clId="Web-{9EAEEC49-76B8-62E1-5F49-4FC6708CE97E}" dt="2021-02-10T11:09:18.271" v="35"/>
          <ac:picMkLst>
            <pc:docMk/>
            <pc:sldMk cId="1561566333" sldId="259"/>
            <ac:picMk id="8" creationId="{00000000-0000-0000-0000-000000000000}"/>
          </ac:picMkLst>
        </pc:picChg>
        <pc:picChg chg="del">
          <ac:chgData name="Julie Hayward" userId="S::julie.hayward@uwtsd.ac.uk::ca36735c-1641-450a-978e-fa18b6a40d1b" providerId="AD" clId="Web-{9EAEEC49-76B8-62E1-5F49-4FC6708CE97E}" dt="2021-02-10T11:09:17.224" v="34"/>
          <ac:picMkLst>
            <pc:docMk/>
            <pc:sldMk cId="1561566333" sldId="259"/>
            <ac:picMk id="9" creationId="{00000000-0000-0000-0000-000000000000}"/>
          </ac:picMkLst>
        </pc:picChg>
      </pc:sldChg>
      <pc:sldChg chg="modSp">
        <pc:chgData name="Julie Hayward" userId="S::julie.hayward@uwtsd.ac.uk::ca36735c-1641-450a-978e-fa18b6a40d1b" providerId="AD" clId="Web-{9EAEEC49-76B8-62E1-5F49-4FC6708CE97E}" dt="2021-02-10T11:05:39.396" v="29" actId="20577"/>
        <pc:sldMkLst>
          <pc:docMk/>
          <pc:sldMk cId="4237172507" sldId="263"/>
        </pc:sldMkLst>
        <pc:spChg chg="mod">
          <ac:chgData name="Julie Hayward" userId="S::julie.hayward@uwtsd.ac.uk::ca36735c-1641-450a-978e-fa18b6a40d1b" providerId="AD" clId="Web-{9EAEEC49-76B8-62E1-5F49-4FC6708CE97E}" dt="2021-02-10T11:05:39.396" v="29" actId="20577"/>
          <ac:spMkLst>
            <pc:docMk/>
            <pc:sldMk cId="4237172507" sldId="263"/>
            <ac:spMk id="2" creationId="{00000000-0000-0000-0000-000000000000}"/>
          </ac:spMkLst>
        </pc:spChg>
      </pc:sldChg>
      <pc:sldChg chg="del">
        <pc:chgData name="Julie Hayward" userId="S::julie.hayward@uwtsd.ac.uk::ca36735c-1641-450a-978e-fa18b6a40d1b" providerId="AD" clId="Web-{9EAEEC49-76B8-62E1-5F49-4FC6708CE97E}" dt="2021-02-10T11:04:59.771" v="24"/>
        <pc:sldMkLst>
          <pc:docMk/>
          <pc:sldMk cId="299580587" sldId="276"/>
        </pc:sldMkLst>
      </pc:sldChg>
      <pc:sldChg chg="modSp">
        <pc:chgData name="Julie Hayward" userId="S::julie.hayward@uwtsd.ac.uk::ca36735c-1641-450a-978e-fa18b6a40d1b" providerId="AD" clId="Web-{9EAEEC49-76B8-62E1-5F49-4FC6708CE97E}" dt="2021-02-10T11:05:18.318" v="28" actId="20577"/>
        <pc:sldMkLst>
          <pc:docMk/>
          <pc:sldMk cId="479157385" sldId="279"/>
        </pc:sldMkLst>
        <pc:spChg chg="mod">
          <ac:chgData name="Julie Hayward" userId="S::julie.hayward@uwtsd.ac.uk::ca36735c-1641-450a-978e-fa18b6a40d1b" providerId="AD" clId="Web-{9EAEEC49-76B8-62E1-5F49-4FC6708CE97E}" dt="2021-02-10T11:05:18.318" v="28" actId="20577"/>
          <ac:spMkLst>
            <pc:docMk/>
            <pc:sldMk cId="479157385" sldId="279"/>
            <ac:spMk id="2" creationId="{932F4083-EF38-40C3-A31A-CA5CF400E656}"/>
          </ac:spMkLst>
        </pc:spChg>
        <pc:picChg chg="mod">
          <ac:chgData name="Julie Hayward" userId="S::julie.hayward@uwtsd.ac.uk::ca36735c-1641-450a-978e-fa18b6a40d1b" providerId="AD" clId="Web-{9EAEEC49-76B8-62E1-5F49-4FC6708CE97E}" dt="2021-02-10T11:05:09.239" v="26" actId="1076"/>
          <ac:picMkLst>
            <pc:docMk/>
            <pc:sldMk cId="479157385" sldId="279"/>
            <ac:picMk id="6" creationId="{45AD7A95-2384-4E96-BE95-F4B1235801B9}"/>
          </ac:picMkLst>
        </pc:picChg>
      </pc:sldChg>
      <pc:sldChg chg="addSp delSp modSp">
        <pc:chgData name="Julie Hayward" userId="S::julie.hayward@uwtsd.ac.uk::ca36735c-1641-450a-978e-fa18b6a40d1b" providerId="AD" clId="Web-{9EAEEC49-76B8-62E1-5F49-4FC6708CE97E}" dt="2021-02-10T11:03:29.255" v="14"/>
        <pc:sldMkLst>
          <pc:docMk/>
          <pc:sldMk cId="566132700" sldId="283"/>
        </pc:sldMkLst>
        <pc:spChg chg="mod">
          <ac:chgData name="Julie Hayward" userId="S::julie.hayward@uwtsd.ac.uk::ca36735c-1641-450a-978e-fa18b6a40d1b" providerId="AD" clId="Web-{9EAEEC49-76B8-62E1-5F49-4FC6708CE97E}" dt="2021-02-10T11:03:00.349" v="9"/>
          <ac:spMkLst>
            <pc:docMk/>
            <pc:sldMk cId="566132700" sldId="283"/>
            <ac:spMk id="2" creationId="{287589F0-7F56-404E-BF5E-E7C21AF8BA18}"/>
          </ac:spMkLst>
        </pc:spChg>
        <pc:spChg chg="add del mod">
          <ac:chgData name="Julie Hayward" userId="S::julie.hayward@uwtsd.ac.uk::ca36735c-1641-450a-978e-fa18b6a40d1b" providerId="AD" clId="Web-{9EAEEC49-76B8-62E1-5F49-4FC6708CE97E}" dt="2021-02-10T11:03:29.255" v="14"/>
          <ac:spMkLst>
            <pc:docMk/>
            <pc:sldMk cId="566132700" sldId="283"/>
            <ac:spMk id="5" creationId="{63752900-FB49-4147-8FDF-A5F149081274}"/>
          </ac:spMkLst>
        </pc:spChg>
        <pc:spChg chg="del">
          <ac:chgData name="Julie Hayward" userId="S::julie.hayward@uwtsd.ac.uk::ca36735c-1641-450a-978e-fa18b6a40d1b" providerId="AD" clId="Web-{9EAEEC49-76B8-62E1-5F49-4FC6708CE97E}" dt="2021-02-10T11:03:00.349" v="9"/>
          <ac:spMkLst>
            <pc:docMk/>
            <pc:sldMk cId="566132700" sldId="283"/>
            <ac:spMk id="39" creationId="{C6B158B5-50B5-4927-A367-7C9F3AFE5DCB}"/>
          </ac:spMkLst>
        </pc:spChg>
        <pc:spChg chg="del">
          <ac:chgData name="Julie Hayward" userId="S::julie.hayward@uwtsd.ac.uk::ca36735c-1641-450a-978e-fa18b6a40d1b" providerId="AD" clId="Web-{9EAEEC49-76B8-62E1-5F49-4FC6708CE97E}" dt="2021-02-10T11:03:00.349" v="9"/>
          <ac:spMkLst>
            <pc:docMk/>
            <pc:sldMk cId="566132700" sldId="283"/>
            <ac:spMk id="41" creationId="{B01367A3-F670-4BD9-9972-F7E97FC227ED}"/>
          </ac:spMkLst>
        </pc:spChg>
        <pc:spChg chg="del">
          <ac:chgData name="Julie Hayward" userId="S::julie.hayward@uwtsd.ac.uk::ca36735c-1641-450a-978e-fa18b6a40d1b" providerId="AD" clId="Web-{9EAEEC49-76B8-62E1-5F49-4FC6708CE97E}" dt="2021-02-10T11:03:00.349" v="9"/>
          <ac:spMkLst>
            <pc:docMk/>
            <pc:sldMk cId="566132700" sldId="283"/>
            <ac:spMk id="43" creationId="{38C3DB02-606C-40EC-8381-7A29A1ADFAE7}"/>
          </ac:spMkLst>
        </pc:spChg>
        <pc:spChg chg="add">
          <ac:chgData name="Julie Hayward" userId="S::julie.hayward@uwtsd.ac.uk::ca36735c-1641-450a-978e-fa18b6a40d1b" providerId="AD" clId="Web-{9EAEEC49-76B8-62E1-5F49-4FC6708CE97E}" dt="2021-02-10T11:03:00.349" v="9"/>
          <ac:spMkLst>
            <pc:docMk/>
            <pc:sldMk cId="566132700" sldId="283"/>
            <ac:spMk id="48" creationId="{5964CBE2-084A-47DF-A704-CF5F6217B569}"/>
          </ac:spMkLst>
        </pc:spChg>
        <pc:spChg chg="add">
          <ac:chgData name="Julie Hayward" userId="S::julie.hayward@uwtsd.ac.uk::ca36735c-1641-450a-978e-fa18b6a40d1b" providerId="AD" clId="Web-{9EAEEC49-76B8-62E1-5F49-4FC6708CE97E}" dt="2021-02-10T11:03:00.349" v="9"/>
          <ac:spMkLst>
            <pc:docMk/>
            <pc:sldMk cId="566132700" sldId="283"/>
            <ac:spMk id="50" creationId="{686A5CBB-E03B-4019-8BCD-78975D39E48C}"/>
          </ac:spMkLst>
        </pc:spChg>
        <pc:spChg chg="add">
          <ac:chgData name="Julie Hayward" userId="S::julie.hayward@uwtsd.ac.uk::ca36735c-1641-450a-978e-fa18b6a40d1b" providerId="AD" clId="Web-{9EAEEC49-76B8-62E1-5F49-4FC6708CE97E}" dt="2021-02-10T11:03:00.349" v="9"/>
          <ac:spMkLst>
            <pc:docMk/>
            <pc:sldMk cId="566132700" sldId="283"/>
            <ac:spMk id="52" creationId="{94993204-9792-4E61-A83C-73D4379E2B1C}"/>
          </ac:spMkLst>
        </pc:spChg>
        <pc:picChg chg="del">
          <ac:chgData name="Julie Hayward" userId="S::julie.hayward@uwtsd.ac.uk::ca36735c-1641-450a-978e-fa18b6a40d1b" providerId="AD" clId="Web-{9EAEEC49-76B8-62E1-5F49-4FC6708CE97E}" dt="2021-02-10T11:02:40.802" v="6"/>
          <ac:picMkLst>
            <pc:docMk/>
            <pc:sldMk cId="566132700" sldId="283"/>
            <ac:picMk id="3" creationId="{0F772C56-C872-49E3-B316-09767D81DCA2}"/>
          </ac:picMkLst>
        </pc:picChg>
        <pc:picChg chg="add mod">
          <ac:chgData name="Julie Hayward" userId="S::julie.hayward@uwtsd.ac.uk::ca36735c-1641-450a-978e-fa18b6a40d1b" providerId="AD" clId="Web-{9EAEEC49-76B8-62E1-5F49-4FC6708CE97E}" dt="2021-02-10T11:03:24.708" v="11"/>
          <ac:picMkLst>
            <pc:docMk/>
            <pc:sldMk cId="566132700" sldId="283"/>
            <ac:picMk id="4" creationId="{88A22C9D-6C62-4BEF-B622-5C9FAE801BD3}"/>
          </ac:picMkLst>
        </pc:picChg>
      </pc:sldChg>
      <pc:sldChg chg="addSp delSp modSp add ord replId">
        <pc:chgData name="Julie Hayward" userId="S::julie.hayward@uwtsd.ac.uk::ca36735c-1641-450a-978e-fa18b6a40d1b" providerId="AD" clId="Web-{9EAEEC49-76B8-62E1-5F49-4FC6708CE97E}" dt="2021-02-10T11:04:55.552" v="23" actId="20577"/>
        <pc:sldMkLst>
          <pc:docMk/>
          <pc:sldMk cId="4072906422" sldId="284"/>
        </pc:sldMkLst>
        <pc:spChg chg="mod">
          <ac:chgData name="Julie Hayward" userId="S::julie.hayward@uwtsd.ac.uk::ca36735c-1641-450a-978e-fa18b6a40d1b" providerId="AD" clId="Web-{9EAEEC49-76B8-62E1-5F49-4FC6708CE97E}" dt="2021-02-10T11:04:55.552" v="23" actId="20577"/>
          <ac:spMkLst>
            <pc:docMk/>
            <pc:sldMk cId="4072906422" sldId="284"/>
            <ac:spMk id="2" creationId="{932F4083-EF38-40C3-A31A-CA5CF400E656}"/>
          </ac:spMkLst>
        </pc:spChg>
        <pc:spChg chg="add del mod">
          <ac:chgData name="Julie Hayward" userId="S::julie.hayward@uwtsd.ac.uk::ca36735c-1641-450a-978e-fa18b6a40d1b" providerId="AD" clId="Web-{9EAEEC49-76B8-62E1-5F49-4FC6708CE97E}" dt="2021-02-10T11:04:41.349" v="22"/>
          <ac:spMkLst>
            <pc:docMk/>
            <pc:sldMk cId="4072906422" sldId="284"/>
            <ac:spMk id="4" creationId="{5A6A26CB-B6F7-4BED-9925-BA19704C4517}"/>
          </ac:spMkLst>
        </pc:spChg>
        <pc:picChg chg="add mod">
          <ac:chgData name="Julie Hayward" userId="S::julie.hayward@uwtsd.ac.uk::ca36735c-1641-450a-978e-fa18b6a40d1b" providerId="AD" clId="Web-{9EAEEC49-76B8-62E1-5F49-4FC6708CE97E}" dt="2021-02-10T11:04:35.521" v="21" actId="1076"/>
          <ac:picMkLst>
            <pc:docMk/>
            <pc:sldMk cId="4072906422" sldId="284"/>
            <ac:picMk id="5" creationId="{863DE43C-7158-4D90-A707-8A2CB59D29FF}"/>
          </ac:picMkLst>
        </pc:picChg>
        <pc:picChg chg="del">
          <ac:chgData name="Julie Hayward" userId="S::julie.hayward@uwtsd.ac.uk::ca36735c-1641-450a-978e-fa18b6a40d1b" providerId="AD" clId="Web-{9EAEEC49-76B8-62E1-5F49-4FC6708CE97E}" dt="2021-02-10T11:04:21.224" v="17"/>
          <ac:picMkLst>
            <pc:docMk/>
            <pc:sldMk cId="4072906422" sldId="284"/>
            <ac:picMk id="6" creationId="{45AD7A95-2384-4E96-BE95-F4B1235801B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537F92-DFDF-419F-95F0-E18F1075AA08}" type="doc">
      <dgm:prSet loTypeId="urn:microsoft.com/office/officeart/2005/8/layout/lProcess2" loCatId="list" qsTypeId="urn:microsoft.com/office/officeart/2005/8/quickstyle/simple1" qsCatId="simple" csTypeId="urn:microsoft.com/office/officeart/2005/8/colors/accent0_3" csCatId="mainScheme" phldr="1"/>
      <dgm:spPr/>
      <dgm:t>
        <a:bodyPr/>
        <a:lstStyle/>
        <a:p>
          <a:endParaRPr lang="en-GB"/>
        </a:p>
      </dgm:t>
    </dgm:pt>
    <dgm:pt modelId="{A99E771D-A5C2-433D-B669-997C71FAD57D}">
      <dgm:prSet phldrT="[Text]"/>
      <dgm:spPr/>
      <dgm:t>
        <a:bodyPr/>
        <a:lstStyle/>
        <a:p>
          <a:r>
            <a:rPr lang="en-GB" dirty="0"/>
            <a:t>Self Awareness</a:t>
          </a:r>
        </a:p>
      </dgm:t>
    </dgm:pt>
    <dgm:pt modelId="{9E1AB8A3-D3AA-46B7-90DD-BFFA43D30124}" type="parTrans" cxnId="{65F7397F-C369-4953-9DC3-409D46F34AC5}">
      <dgm:prSet/>
      <dgm:spPr/>
      <dgm:t>
        <a:bodyPr/>
        <a:lstStyle/>
        <a:p>
          <a:endParaRPr lang="en-GB"/>
        </a:p>
      </dgm:t>
    </dgm:pt>
    <dgm:pt modelId="{8A5273AB-7575-4918-BA6F-64432BC02590}" type="sibTrans" cxnId="{65F7397F-C369-4953-9DC3-409D46F34AC5}">
      <dgm:prSet/>
      <dgm:spPr/>
      <dgm:t>
        <a:bodyPr/>
        <a:lstStyle/>
        <a:p>
          <a:endParaRPr lang="en-GB"/>
        </a:p>
      </dgm:t>
    </dgm:pt>
    <dgm:pt modelId="{6082BCE2-D57C-40AD-AF4C-8452E789E90B}">
      <dgm:prSet phldrT="[Text]"/>
      <dgm:spPr/>
      <dgm:t>
        <a:bodyPr/>
        <a:lstStyle/>
        <a:p>
          <a:r>
            <a:rPr lang="en-GB" dirty="0"/>
            <a:t>Relationships</a:t>
          </a:r>
        </a:p>
        <a:p>
          <a:r>
            <a:rPr lang="en-GB" dirty="0"/>
            <a:t>Strengths</a:t>
          </a:r>
        </a:p>
        <a:p>
          <a:r>
            <a:rPr lang="en-GB" dirty="0"/>
            <a:t>Weaknesses</a:t>
          </a:r>
        </a:p>
        <a:p>
          <a:r>
            <a:rPr lang="en-GB" dirty="0"/>
            <a:t>Empathy</a:t>
          </a:r>
        </a:p>
        <a:p>
          <a:r>
            <a:rPr lang="en-GB" dirty="0"/>
            <a:t>Influence</a:t>
          </a:r>
        </a:p>
        <a:p>
          <a:r>
            <a:rPr lang="en-GB" dirty="0"/>
            <a:t>Impact</a:t>
          </a:r>
        </a:p>
      </dgm:t>
    </dgm:pt>
    <dgm:pt modelId="{816F7118-0790-4EBA-8E94-69802793770C}" type="parTrans" cxnId="{C15D1169-A520-455E-B089-BABBA38F1221}">
      <dgm:prSet/>
      <dgm:spPr/>
      <dgm:t>
        <a:bodyPr/>
        <a:lstStyle/>
        <a:p>
          <a:endParaRPr lang="en-GB"/>
        </a:p>
      </dgm:t>
    </dgm:pt>
    <dgm:pt modelId="{A5E09AA4-B5E1-442B-AE75-24CCE13E4B58}" type="sibTrans" cxnId="{C15D1169-A520-455E-B089-BABBA38F1221}">
      <dgm:prSet/>
      <dgm:spPr/>
      <dgm:t>
        <a:bodyPr/>
        <a:lstStyle/>
        <a:p>
          <a:endParaRPr lang="en-GB"/>
        </a:p>
      </dgm:t>
    </dgm:pt>
    <dgm:pt modelId="{9BB13C64-A49F-44BD-942F-FCF2B876F9D4}">
      <dgm:prSet phldrT="[Text]"/>
      <dgm:spPr/>
      <dgm:t>
        <a:bodyPr/>
        <a:lstStyle/>
        <a:p>
          <a:r>
            <a:rPr lang="en-GB" dirty="0"/>
            <a:t>Appreciates the impact of moods, behaviours, thoughts and language on followers</a:t>
          </a:r>
        </a:p>
      </dgm:t>
    </dgm:pt>
    <dgm:pt modelId="{245E0093-3C47-4B13-8D05-98C1C65F015B}" type="parTrans" cxnId="{6E4CBC13-6607-4268-B22B-118B6CE47E7B}">
      <dgm:prSet/>
      <dgm:spPr/>
      <dgm:t>
        <a:bodyPr/>
        <a:lstStyle/>
        <a:p>
          <a:endParaRPr lang="en-GB"/>
        </a:p>
      </dgm:t>
    </dgm:pt>
    <dgm:pt modelId="{1C4415C1-6C8A-440C-892D-2A3EB98D0786}" type="sibTrans" cxnId="{6E4CBC13-6607-4268-B22B-118B6CE47E7B}">
      <dgm:prSet/>
      <dgm:spPr/>
      <dgm:t>
        <a:bodyPr/>
        <a:lstStyle/>
        <a:p>
          <a:endParaRPr lang="en-GB"/>
        </a:p>
      </dgm:t>
    </dgm:pt>
    <dgm:pt modelId="{FA3B49A3-2BD0-462E-B81E-929D1B30BEF5}">
      <dgm:prSet phldrT="[Text]"/>
      <dgm:spPr/>
      <dgm:t>
        <a:bodyPr/>
        <a:lstStyle/>
        <a:p>
          <a:r>
            <a:rPr lang="en-GB" dirty="0"/>
            <a:t>Ethics</a:t>
          </a:r>
        </a:p>
      </dgm:t>
    </dgm:pt>
    <dgm:pt modelId="{B213275D-891C-4590-A2DF-DB7053059D0B}" type="parTrans" cxnId="{E16AD4AD-2BC5-4219-AB7E-1F167FB9F743}">
      <dgm:prSet/>
      <dgm:spPr/>
      <dgm:t>
        <a:bodyPr/>
        <a:lstStyle/>
        <a:p>
          <a:endParaRPr lang="en-GB"/>
        </a:p>
      </dgm:t>
    </dgm:pt>
    <dgm:pt modelId="{CA055513-4260-4246-BC65-7B300380082A}" type="sibTrans" cxnId="{E16AD4AD-2BC5-4219-AB7E-1F167FB9F743}">
      <dgm:prSet/>
      <dgm:spPr/>
      <dgm:t>
        <a:bodyPr/>
        <a:lstStyle/>
        <a:p>
          <a:endParaRPr lang="en-GB"/>
        </a:p>
      </dgm:t>
    </dgm:pt>
    <dgm:pt modelId="{60986EA4-4463-4E11-8FBB-526982CCC42B}">
      <dgm:prSet phldrT="[Text]"/>
      <dgm:spPr/>
      <dgm:t>
        <a:bodyPr/>
        <a:lstStyle/>
        <a:p>
          <a:r>
            <a:rPr lang="en-GB" dirty="0"/>
            <a:t>Integrity</a:t>
          </a:r>
        </a:p>
        <a:p>
          <a:r>
            <a:rPr lang="en-GB" dirty="0"/>
            <a:t>Honour</a:t>
          </a:r>
        </a:p>
        <a:p>
          <a:r>
            <a:rPr lang="en-GB" dirty="0"/>
            <a:t>Courage</a:t>
          </a:r>
        </a:p>
        <a:p>
          <a:r>
            <a:rPr lang="en-GB" dirty="0"/>
            <a:t>Honesty</a:t>
          </a:r>
        </a:p>
        <a:p>
          <a:r>
            <a:rPr lang="en-GB" dirty="0"/>
            <a:t>Transparency</a:t>
          </a:r>
        </a:p>
        <a:p>
          <a:r>
            <a:rPr lang="en-GB" dirty="0"/>
            <a:t>Fairness</a:t>
          </a:r>
        </a:p>
      </dgm:t>
    </dgm:pt>
    <dgm:pt modelId="{360A9BDA-7FAF-41D3-9068-42728B20884A}" type="parTrans" cxnId="{5A2944C8-2B0B-4291-BBD7-57B29FFD15F9}">
      <dgm:prSet/>
      <dgm:spPr/>
      <dgm:t>
        <a:bodyPr/>
        <a:lstStyle/>
        <a:p>
          <a:endParaRPr lang="en-GB"/>
        </a:p>
      </dgm:t>
    </dgm:pt>
    <dgm:pt modelId="{9E99A6CA-8D8E-4625-A558-F3A197D26D74}" type="sibTrans" cxnId="{5A2944C8-2B0B-4291-BBD7-57B29FFD15F9}">
      <dgm:prSet/>
      <dgm:spPr/>
      <dgm:t>
        <a:bodyPr/>
        <a:lstStyle/>
        <a:p>
          <a:endParaRPr lang="en-GB"/>
        </a:p>
      </dgm:t>
    </dgm:pt>
    <dgm:pt modelId="{0A3CBC45-532A-4CAF-9616-4F32BFDEA16A}">
      <dgm:prSet phldrT="[Text]"/>
      <dgm:spPr/>
      <dgm:t>
        <a:bodyPr/>
        <a:lstStyle/>
        <a:p>
          <a:r>
            <a:rPr lang="en-GB" dirty="0"/>
            <a:t>Has the courage to speak up for what they believe in</a:t>
          </a:r>
        </a:p>
      </dgm:t>
    </dgm:pt>
    <dgm:pt modelId="{0B41C796-45B4-4EA3-9026-6FB5AE61AC12}" type="parTrans" cxnId="{E53BCA76-47B8-41DA-8703-919922EED3CD}">
      <dgm:prSet/>
      <dgm:spPr/>
      <dgm:t>
        <a:bodyPr/>
        <a:lstStyle/>
        <a:p>
          <a:endParaRPr lang="en-GB"/>
        </a:p>
      </dgm:t>
    </dgm:pt>
    <dgm:pt modelId="{4E02527E-06AD-434E-8F77-B49173B8748E}" type="sibTrans" cxnId="{E53BCA76-47B8-41DA-8703-919922EED3CD}">
      <dgm:prSet/>
      <dgm:spPr/>
      <dgm:t>
        <a:bodyPr/>
        <a:lstStyle/>
        <a:p>
          <a:endParaRPr lang="en-GB"/>
        </a:p>
      </dgm:t>
    </dgm:pt>
    <dgm:pt modelId="{659690D5-2FDB-49A0-A330-5561AF605C2C}">
      <dgm:prSet phldrT="[Text]"/>
      <dgm:spPr/>
      <dgm:t>
        <a:bodyPr/>
        <a:lstStyle/>
        <a:p>
          <a:r>
            <a:rPr lang="en-GB" dirty="0"/>
            <a:t>Self Regulation</a:t>
          </a:r>
        </a:p>
      </dgm:t>
    </dgm:pt>
    <dgm:pt modelId="{DDC37BFE-9872-494E-81EE-F9C96F25E7ED}" type="parTrans" cxnId="{B36A4D33-17DF-4BB4-9FA5-A559DD495FD2}">
      <dgm:prSet/>
      <dgm:spPr/>
      <dgm:t>
        <a:bodyPr/>
        <a:lstStyle/>
        <a:p>
          <a:endParaRPr lang="en-GB"/>
        </a:p>
      </dgm:t>
    </dgm:pt>
    <dgm:pt modelId="{E39DE44A-E549-42E4-8B69-D137C8A7E9C2}" type="sibTrans" cxnId="{B36A4D33-17DF-4BB4-9FA5-A559DD495FD2}">
      <dgm:prSet/>
      <dgm:spPr/>
      <dgm:t>
        <a:bodyPr/>
        <a:lstStyle/>
        <a:p>
          <a:endParaRPr lang="en-GB"/>
        </a:p>
      </dgm:t>
    </dgm:pt>
    <dgm:pt modelId="{9FDC3B31-1D1B-4EDF-97FF-BADBACFB37C4}">
      <dgm:prSet phldrT="[Text]"/>
      <dgm:spPr/>
      <dgm:t>
        <a:bodyPr/>
        <a:lstStyle/>
        <a:p>
          <a:r>
            <a:rPr lang="en-GB" dirty="0"/>
            <a:t>Discipline</a:t>
          </a:r>
        </a:p>
        <a:p>
          <a:r>
            <a:rPr lang="en-GB" dirty="0"/>
            <a:t>Energy</a:t>
          </a:r>
        </a:p>
        <a:p>
          <a:r>
            <a:rPr lang="en-GB" dirty="0"/>
            <a:t>Flexibility</a:t>
          </a:r>
        </a:p>
        <a:p>
          <a:r>
            <a:rPr lang="en-GB" dirty="0"/>
            <a:t>Emotional control</a:t>
          </a:r>
        </a:p>
        <a:p>
          <a:r>
            <a:rPr lang="en-GB" dirty="0"/>
            <a:t>Patience</a:t>
          </a:r>
        </a:p>
        <a:p>
          <a:r>
            <a:rPr lang="en-GB" dirty="0"/>
            <a:t>Resilience</a:t>
          </a:r>
        </a:p>
      </dgm:t>
    </dgm:pt>
    <dgm:pt modelId="{B36FC786-BE27-4857-950C-892F61A1CE0C}" type="parTrans" cxnId="{493464D0-0785-4465-966E-6265B4146DEB}">
      <dgm:prSet/>
      <dgm:spPr/>
      <dgm:t>
        <a:bodyPr/>
        <a:lstStyle/>
        <a:p>
          <a:endParaRPr lang="en-GB"/>
        </a:p>
      </dgm:t>
    </dgm:pt>
    <dgm:pt modelId="{66AAE2F5-1F73-49BA-AD21-23D4236A7863}" type="sibTrans" cxnId="{493464D0-0785-4465-966E-6265B4146DEB}">
      <dgm:prSet/>
      <dgm:spPr/>
      <dgm:t>
        <a:bodyPr/>
        <a:lstStyle/>
        <a:p>
          <a:endParaRPr lang="en-GB"/>
        </a:p>
      </dgm:t>
    </dgm:pt>
    <dgm:pt modelId="{E861ED20-673D-4FB4-84CA-2E7A42AE2988}">
      <dgm:prSet phldrT="[Text]"/>
      <dgm:spPr/>
      <dgm:t>
        <a:bodyPr/>
        <a:lstStyle/>
        <a:p>
          <a:r>
            <a:rPr lang="en-GB" dirty="0"/>
            <a:t>Actively and deliberately is in control of their thoughts and emotions</a:t>
          </a:r>
        </a:p>
      </dgm:t>
    </dgm:pt>
    <dgm:pt modelId="{79DE65EC-7BE8-4D0E-BA4C-DB416957648A}" type="parTrans" cxnId="{807A47D6-3397-417E-B8D6-222EA0E7A8B3}">
      <dgm:prSet/>
      <dgm:spPr/>
      <dgm:t>
        <a:bodyPr/>
        <a:lstStyle/>
        <a:p>
          <a:endParaRPr lang="en-GB"/>
        </a:p>
      </dgm:t>
    </dgm:pt>
    <dgm:pt modelId="{3F56CC1A-D985-4DBB-9C51-D23068DE187C}" type="sibTrans" cxnId="{807A47D6-3397-417E-B8D6-222EA0E7A8B3}">
      <dgm:prSet/>
      <dgm:spPr/>
      <dgm:t>
        <a:bodyPr/>
        <a:lstStyle/>
        <a:p>
          <a:endParaRPr lang="en-GB"/>
        </a:p>
      </dgm:t>
    </dgm:pt>
    <dgm:pt modelId="{B89686B5-A3B0-4973-8864-53BD170232D4}" type="pres">
      <dgm:prSet presAssocID="{A4537F92-DFDF-419F-95F0-E18F1075AA08}" presName="theList" presStyleCnt="0">
        <dgm:presLayoutVars>
          <dgm:dir/>
          <dgm:animLvl val="lvl"/>
          <dgm:resizeHandles val="exact"/>
        </dgm:presLayoutVars>
      </dgm:prSet>
      <dgm:spPr/>
    </dgm:pt>
    <dgm:pt modelId="{F7CF8F4C-7569-4436-A382-5C0AB97EFEE3}" type="pres">
      <dgm:prSet presAssocID="{A99E771D-A5C2-433D-B669-997C71FAD57D}" presName="compNode" presStyleCnt="0"/>
      <dgm:spPr/>
    </dgm:pt>
    <dgm:pt modelId="{0874A439-2E5C-4373-950C-0E39926678A8}" type="pres">
      <dgm:prSet presAssocID="{A99E771D-A5C2-433D-B669-997C71FAD57D}" presName="aNode" presStyleLbl="bgShp" presStyleIdx="0" presStyleCnt="3"/>
      <dgm:spPr/>
    </dgm:pt>
    <dgm:pt modelId="{F000042E-9888-4881-B869-93D183227F5D}" type="pres">
      <dgm:prSet presAssocID="{A99E771D-A5C2-433D-B669-997C71FAD57D}" presName="textNode" presStyleLbl="bgShp" presStyleIdx="0" presStyleCnt="3"/>
      <dgm:spPr/>
    </dgm:pt>
    <dgm:pt modelId="{A50545FA-3ACC-4B1B-B992-5AC9BB84F6DB}" type="pres">
      <dgm:prSet presAssocID="{A99E771D-A5C2-433D-B669-997C71FAD57D}" presName="compChildNode" presStyleCnt="0"/>
      <dgm:spPr/>
    </dgm:pt>
    <dgm:pt modelId="{7A30A467-8EFC-4DE3-A8C7-ECEACF04BCC0}" type="pres">
      <dgm:prSet presAssocID="{A99E771D-A5C2-433D-B669-997C71FAD57D}" presName="theInnerList" presStyleCnt="0"/>
      <dgm:spPr/>
    </dgm:pt>
    <dgm:pt modelId="{2E7897B4-A448-4269-A26B-8AA5B154AED4}" type="pres">
      <dgm:prSet presAssocID="{6082BCE2-D57C-40AD-AF4C-8452E789E90B}" presName="childNode" presStyleLbl="node1" presStyleIdx="0" presStyleCnt="6">
        <dgm:presLayoutVars>
          <dgm:bulletEnabled val="1"/>
        </dgm:presLayoutVars>
      </dgm:prSet>
      <dgm:spPr/>
    </dgm:pt>
    <dgm:pt modelId="{1A9AA7A7-9533-48F3-9036-553B165AE6B7}" type="pres">
      <dgm:prSet presAssocID="{6082BCE2-D57C-40AD-AF4C-8452E789E90B}" presName="aSpace2" presStyleCnt="0"/>
      <dgm:spPr/>
    </dgm:pt>
    <dgm:pt modelId="{3E455D81-259B-4119-8699-ACDBCED62133}" type="pres">
      <dgm:prSet presAssocID="{9BB13C64-A49F-44BD-942F-FCF2B876F9D4}" presName="childNode" presStyleLbl="node1" presStyleIdx="1" presStyleCnt="6">
        <dgm:presLayoutVars>
          <dgm:bulletEnabled val="1"/>
        </dgm:presLayoutVars>
      </dgm:prSet>
      <dgm:spPr/>
    </dgm:pt>
    <dgm:pt modelId="{DCA46055-F4A6-4B77-B5AA-FF4432413BA9}" type="pres">
      <dgm:prSet presAssocID="{A99E771D-A5C2-433D-B669-997C71FAD57D}" presName="aSpace" presStyleCnt="0"/>
      <dgm:spPr/>
    </dgm:pt>
    <dgm:pt modelId="{DFD38104-C7B4-4C8E-8DEB-02B30B7B7477}" type="pres">
      <dgm:prSet presAssocID="{FA3B49A3-2BD0-462E-B81E-929D1B30BEF5}" presName="compNode" presStyleCnt="0"/>
      <dgm:spPr/>
    </dgm:pt>
    <dgm:pt modelId="{DCCEC61B-7604-4135-A791-251A01DA7153}" type="pres">
      <dgm:prSet presAssocID="{FA3B49A3-2BD0-462E-B81E-929D1B30BEF5}" presName="aNode" presStyleLbl="bgShp" presStyleIdx="1" presStyleCnt="3"/>
      <dgm:spPr/>
    </dgm:pt>
    <dgm:pt modelId="{7D3F138B-F886-4D95-BA51-828CD3D734CE}" type="pres">
      <dgm:prSet presAssocID="{FA3B49A3-2BD0-462E-B81E-929D1B30BEF5}" presName="textNode" presStyleLbl="bgShp" presStyleIdx="1" presStyleCnt="3"/>
      <dgm:spPr/>
    </dgm:pt>
    <dgm:pt modelId="{844F02F2-D5CA-47CF-9F00-CDDCF255AC5A}" type="pres">
      <dgm:prSet presAssocID="{FA3B49A3-2BD0-462E-B81E-929D1B30BEF5}" presName="compChildNode" presStyleCnt="0"/>
      <dgm:spPr/>
    </dgm:pt>
    <dgm:pt modelId="{7C2B67E7-FC6B-4C0D-8A28-2CD243F780CE}" type="pres">
      <dgm:prSet presAssocID="{FA3B49A3-2BD0-462E-B81E-929D1B30BEF5}" presName="theInnerList" presStyleCnt="0"/>
      <dgm:spPr/>
    </dgm:pt>
    <dgm:pt modelId="{B14FF25C-FBF6-4ED0-B1E0-2A4182A968EE}" type="pres">
      <dgm:prSet presAssocID="{60986EA4-4463-4E11-8FBB-526982CCC42B}" presName="childNode" presStyleLbl="node1" presStyleIdx="2" presStyleCnt="6">
        <dgm:presLayoutVars>
          <dgm:bulletEnabled val="1"/>
        </dgm:presLayoutVars>
      </dgm:prSet>
      <dgm:spPr/>
    </dgm:pt>
    <dgm:pt modelId="{F5AAFF5D-28E4-48F5-B621-88E87B58AA5B}" type="pres">
      <dgm:prSet presAssocID="{60986EA4-4463-4E11-8FBB-526982CCC42B}" presName="aSpace2" presStyleCnt="0"/>
      <dgm:spPr/>
    </dgm:pt>
    <dgm:pt modelId="{3F6E0941-0624-4099-80DC-3E602C104F77}" type="pres">
      <dgm:prSet presAssocID="{0A3CBC45-532A-4CAF-9616-4F32BFDEA16A}" presName="childNode" presStyleLbl="node1" presStyleIdx="3" presStyleCnt="6">
        <dgm:presLayoutVars>
          <dgm:bulletEnabled val="1"/>
        </dgm:presLayoutVars>
      </dgm:prSet>
      <dgm:spPr/>
    </dgm:pt>
    <dgm:pt modelId="{CF0F3A25-56FF-4D31-80D0-3BCA32A7C3A0}" type="pres">
      <dgm:prSet presAssocID="{FA3B49A3-2BD0-462E-B81E-929D1B30BEF5}" presName="aSpace" presStyleCnt="0"/>
      <dgm:spPr/>
    </dgm:pt>
    <dgm:pt modelId="{8D780DD2-5823-424C-A3C9-A02A676AE40A}" type="pres">
      <dgm:prSet presAssocID="{659690D5-2FDB-49A0-A330-5561AF605C2C}" presName="compNode" presStyleCnt="0"/>
      <dgm:spPr/>
    </dgm:pt>
    <dgm:pt modelId="{AA6CDF97-3AD4-45DB-A3AF-24A80F61AFE9}" type="pres">
      <dgm:prSet presAssocID="{659690D5-2FDB-49A0-A330-5561AF605C2C}" presName="aNode" presStyleLbl="bgShp" presStyleIdx="2" presStyleCnt="3"/>
      <dgm:spPr/>
    </dgm:pt>
    <dgm:pt modelId="{F6FC7510-995B-4412-B1ED-857C8F35ED7F}" type="pres">
      <dgm:prSet presAssocID="{659690D5-2FDB-49A0-A330-5561AF605C2C}" presName="textNode" presStyleLbl="bgShp" presStyleIdx="2" presStyleCnt="3"/>
      <dgm:spPr/>
    </dgm:pt>
    <dgm:pt modelId="{EA55D99D-B538-4026-B4D2-FAC8A95315A3}" type="pres">
      <dgm:prSet presAssocID="{659690D5-2FDB-49A0-A330-5561AF605C2C}" presName="compChildNode" presStyleCnt="0"/>
      <dgm:spPr/>
    </dgm:pt>
    <dgm:pt modelId="{87A4E105-9745-46D4-B7A1-BA1CAC0A394F}" type="pres">
      <dgm:prSet presAssocID="{659690D5-2FDB-49A0-A330-5561AF605C2C}" presName="theInnerList" presStyleCnt="0"/>
      <dgm:spPr/>
    </dgm:pt>
    <dgm:pt modelId="{096CDD2A-2BA2-428E-AC88-2683E952F425}" type="pres">
      <dgm:prSet presAssocID="{9FDC3B31-1D1B-4EDF-97FF-BADBACFB37C4}" presName="childNode" presStyleLbl="node1" presStyleIdx="4" presStyleCnt="6">
        <dgm:presLayoutVars>
          <dgm:bulletEnabled val="1"/>
        </dgm:presLayoutVars>
      </dgm:prSet>
      <dgm:spPr/>
    </dgm:pt>
    <dgm:pt modelId="{F8735B43-33D2-4DCD-890C-B7947A6B94AD}" type="pres">
      <dgm:prSet presAssocID="{9FDC3B31-1D1B-4EDF-97FF-BADBACFB37C4}" presName="aSpace2" presStyleCnt="0"/>
      <dgm:spPr/>
    </dgm:pt>
    <dgm:pt modelId="{162F7F32-EAA0-4310-9BE9-918132AE51EB}" type="pres">
      <dgm:prSet presAssocID="{E861ED20-673D-4FB4-84CA-2E7A42AE2988}" presName="childNode" presStyleLbl="node1" presStyleIdx="5" presStyleCnt="6">
        <dgm:presLayoutVars>
          <dgm:bulletEnabled val="1"/>
        </dgm:presLayoutVars>
      </dgm:prSet>
      <dgm:spPr/>
    </dgm:pt>
  </dgm:ptLst>
  <dgm:cxnLst>
    <dgm:cxn modelId="{6DCE3005-8084-4F09-86AD-39B8419EF416}" type="presOf" srcId="{E861ED20-673D-4FB4-84CA-2E7A42AE2988}" destId="{162F7F32-EAA0-4310-9BE9-918132AE51EB}" srcOrd="0" destOrd="0" presId="urn:microsoft.com/office/officeart/2005/8/layout/lProcess2"/>
    <dgm:cxn modelId="{6E4CBC13-6607-4268-B22B-118B6CE47E7B}" srcId="{A99E771D-A5C2-433D-B669-997C71FAD57D}" destId="{9BB13C64-A49F-44BD-942F-FCF2B876F9D4}" srcOrd="1" destOrd="0" parTransId="{245E0093-3C47-4B13-8D05-98C1C65F015B}" sibTransId="{1C4415C1-6C8A-440C-892D-2A3EB98D0786}"/>
    <dgm:cxn modelId="{D99EC51A-1B0C-450D-8EBB-92F01544BC94}" type="presOf" srcId="{9FDC3B31-1D1B-4EDF-97FF-BADBACFB37C4}" destId="{096CDD2A-2BA2-428E-AC88-2683E952F425}" srcOrd="0" destOrd="0" presId="urn:microsoft.com/office/officeart/2005/8/layout/lProcess2"/>
    <dgm:cxn modelId="{C210F71D-D0DE-4F74-8123-E85C9613907F}" type="presOf" srcId="{FA3B49A3-2BD0-462E-B81E-929D1B30BEF5}" destId="{DCCEC61B-7604-4135-A791-251A01DA7153}" srcOrd="0" destOrd="0" presId="urn:microsoft.com/office/officeart/2005/8/layout/lProcess2"/>
    <dgm:cxn modelId="{17330727-B03D-4F51-9F52-670E7B92B44D}" type="presOf" srcId="{6082BCE2-D57C-40AD-AF4C-8452E789E90B}" destId="{2E7897B4-A448-4269-A26B-8AA5B154AED4}" srcOrd="0" destOrd="0" presId="urn:microsoft.com/office/officeart/2005/8/layout/lProcess2"/>
    <dgm:cxn modelId="{32AFA42F-A8AF-4C5E-A3BC-743210812D4A}" type="presOf" srcId="{0A3CBC45-532A-4CAF-9616-4F32BFDEA16A}" destId="{3F6E0941-0624-4099-80DC-3E602C104F77}" srcOrd="0" destOrd="0" presId="urn:microsoft.com/office/officeart/2005/8/layout/lProcess2"/>
    <dgm:cxn modelId="{B36A4D33-17DF-4BB4-9FA5-A559DD495FD2}" srcId="{A4537F92-DFDF-419F-95F0-E18F1075AA08}" destId="{659690D5-2FDB-49A0-A330-5561AF605C2C}" srcOrd="2" destOrd="0" parTransId="{DDC37BFE-9872-494E-81EE-F9C96F25E7ED}" sibTransId="{E39DE44A-E549-42E4-8B69-D137C8A7E9C2}"/>
    <dgm:cxn modelId="{8966E040-96A6-4AF8-A213-67B366E31C96}" type="presOf" srcId="{FA3B49A3-2BD0-462E-B81E-929D1B30BEF5}" destId="{7D3F138B-F886-4D95-BA51-828CD3D734CE}" srcOrd="1" destOrd="0" presId="urn:microsoft.com/office/officeart/2005/8/layout/lProcess2"/>
    <dgm:cxn modelId="{C15D1169-A520-455E-B089-BABBA38F1221}" srcId="{A99E771D-A5C2-433D-B669-997C71FAD57D}" destId="{6082BCE2-D57C-40AD-AF4C-8452E789E90B}" srcOrd="0" destOrd="0" parTransId="{816F7118-0790-4EBA-8E94-69802793770C}" sibTransId="{A5E09AA4-B5E1-442B-AE75-24CCE13E4B58}"/>
    <dgm:cxn modelId="{D0C5FA49-4419-4BB6-A8F7-3C98DD48319C}" type="presOf" srcId="{A99E771D-A5C2-433D-B669-997C71FAD57D}" destId="{0874A439-2E5C-4373-950C-0E39926678A8}" srcOrd="0" destOrd="0" presId="urn:microsoft.com/office/officeart/2005/8/layout/lProcess2"/>
    <dgm:cxn modelId="{15CF2F4B-4FAA-4580-A19C-84BCD2881B77}" type="presOf" srcId="{A4537F92-DFDF-419F-95F0-E18F1075AA08}" destId="{B89686B5-A3B0-4973-8864-53BD170232D4}" srcOrd="0" destOrd="0" presId="urn:microsoft.com/office/officeart/2005/8/layout/lProcess2"/>
    <dgm:cxn modelId="{E53BCA76-47B8-41DA-8703-919922EED3CD}" srcId="{FA3B49A3-2BD0-462E-B81E-929D1B30BEF5}" destId="{0A3CBC45-532A-4CAF-9616-4F32BFDEA16A}" srcOrd="1" destOrd="0" parTransId="{0B41C796-45B4-4EA3-9026-6FB5AE61AC12}" sibTransId="{4E02527E-06AD-434E-8F77-B49173B8748E}"/>
    <dgm:cxn modelId="{65F7397F-C369-4953-9DC3-409D46F34AC5}" srcId="{A4537F92-DFDF-419F-95F0-E18F1075AA08}" destId="{A99E771D-A5C2-433D-B669-997C71FAD57D}" srcOrd="0" destOrd="0" parTransId="{9E1AB8A3-D3AA-46B7-90DD-BFFA43D30124}" sibTransId="{8A5273AB-7575-4918-BA6F-64432BC02590}"/>
    <dgm:cxn modelId="{35E88E88-6EE6-4C7F-8E79-87F7C1E7ABC0}" type="presOf" srcId="{A99E771D-A5C2-433D-B669-997C71FAD57D}" destId="{F000042E-9888-4881-B869-93D183227F5D}" srcOrd="1" destOrd="0" presId="urn:microsoft.com/office/officeart/2005/8/layout/lProcess2"/>
    <dgm:cxn modelId="{50FBCC95-94F3-413A-B4FA-1215736E332E}" type="presOf" srcId="{60986EA4-4463-4E11-8FBB-526982CCC42B}" destId="{B14FF25C-FBF6-4ED0-B1E0-2A4182A968EE}" srcOrd="0" destOrd="0" presId="urn:microsoft.com/office/officeart/2005/8/layout/lProcess2"/>
    <dgm:cxn modelId="{2BE54EA4-C801-4CF6-8838-6E1781E1484F}" type="presOf" srcId="{9BB13C64-A49F-44BD-942F-FCF2B876F9D4}" destId="{3E455D81-259B-4119-8699-ACDBCED62133}" srcOrd="0" destOrd="0" presId="urn:microsoft.com/office/officeart/2005/8/layout/lProcess2"/>
    <dgm:cxn modelId="{E16AD4AD-2BC5-4219-AB7E-1F167FB9F743}" srcId="{A4537F92-DFDF-419F-95F0-E18F1075AA08}" destId="{FA3B49A3-2BD0-462E-B81E-929D1B30BEF5}" srcOrd="1" destOrd="0" parTransId="{B213275D-891C-4590-A2DF-DB7053059D0B}" sibTransId="{CA055513-4260-4246-BC65-7B300380082A}"/>
    <dgm:cxn modelId="{604ED4B9-0888-4867-ABAD-E399F490B1B8}" type="presOf" srcId="{659690D5-2FDB-49A0-A330-5561AF605C2C}" destId="{F6FC7510-995B-4412-B1ED-857C8F35ED7F}" srcOrd="1" destOrd="0" presId="urn:microsoft.com/office/officeart/2005/8/layout/lProcess2"/>
    <dgm:cxn modelId="{5A2944C8-2B0B-4291-BBD7-57B29FFD15F9}" srcId="{FA3B49A3-2BD0-462E-B81E-929D1B30BEF5}" destId="{60986EA4-4463-4E11-8FBB-526982CCC42B}" srcOrd="0" destOrd="0" parTransId="{360A9BDA-7FAF-41D3-9068-42728B20884A}" sibTransId="{9E99A6CA-8D8E-4625-A558-F3A197D26D74}"/>
    <dgm:cxn modelId="{493464D0-0785-4465-966E-6265B4146DEB}" srcId="{659690D5-2FDB-49A0-A330-5561AF605C2C}" destId="{9FDC3B31-1D1B-4EDF-97FF-BADBACFB37C4}" srcOrd="0" destOrd="0" parTransId="{B36FC786-BE27-4857-950C-892F61A1CE0C}" sibTransId="{66AAE2F5-1F73-49BA-AD21-23D4236A7863}"/>
    <dgm:cxn modelId="{807A47D6-3397-417E-B8D6-222EA0E7A8B3}" srcId="{659690D5-2FDB-49A0-A330-5561AF605C2C}" destId="{E861ED20-673D-4FB4-84CA-2E7A42AE2988}" srcOrd="1" destOrd="0" parTransId="{79DE65EC-7BE8-4D0E-BA4C-DB416957648A}" sibTransId="{3F56CC1A-D985-4DBB-9C51-D23068DE187C}"/>
    <dgm:cxn modelId="{477BF8EB-BE03-409D-A6B4-DE54FDF967F2}" type="presOf" srcId="{659690D5-2FDB-49A0-A330-5561AF605C2C}" destId="{AA6CDF97-3AD4-45DB-A3AF-24A80F61AFE9}" srcOrd="0" destOrd="0" presId="urn:microsoft.com/office/officeart/2005/8/layout/lProcess2"/>
    <dgm:cxn modelId="{99AD63AC-816A-41E7-B6CC-ACE62F8EE141}" type="presParOf" srcId="{B89686B5-A3B0-4973-8864-53BD170232D4}" destId="{F7CF8F4C-7569-4436-A382-5C0AB97EFEE3}" srcOrd="0" destOrd="0" presId="urn:microsoft.com/office/officeart/2005/8/layout/lProcess2"/>
    <dgm:cxn modelId="{C1AEC9E3-E682-4269-9A79-92278F5A6794}" type="presParOf" srcId="{F7CF8F4C-7569-4436-A382-5C0AB97EFEE3}" destId="{0874A439-2E5C-4373-950C-0E39926678A8}" srcOrd="0" destOrd="0" presId="urn:microsoft.com/office/officeart/2005/8/layout/lProcess2"/>
    <dgm:cxn modelId="{8D8F23C9-576A-44AF-9314-FB027CEEF916}" type="presParOf" srcId="{F7CF8F4C-7569-4436-A382-5C0AB97EFEE3}" destId="{F000042E-9888-4881-B869-93D183227F5D}" srcOrd="1" destOrd="0" presId="urn:microsoft.com/office/officeart/2005/8/layout/lProcess2"/>
    <dgm:cxn modelId="{5756F4CA-8322-444C-BFB2-7313C17D942F}" type="presParOf" srcId="{F7CF8F4C-7569-4436-A382-5C0AB97EFEE3}" destId="{A50545FA-3ACC-4B1B-B992-5AC9BB84F6DB}" srcOrd="2" destOrd="0" presId="urn:microsoft.com/office/officeart/2005/8/layout/lProcess2"/>
    <dgm:cxn modelId="{2EBDACB9-F272-4CA0-9F69-E890AC4EFDFA}" type="presParOf" srcId="{A50545FA-3ACC-4B1B-B992-5AC9BB84F6DB}" destId="{7A30A467-8EFC-4DE3-A8C7-ECEACF04BCC0}" srcOrd="0" destOrd="0" presId="urn:microsoft.com/office/officeart/2005/8/layout/lProcess2"/>
    <dgm:cxn modelId="{B06F5C45-D34D-4AA3-9F40-6C30224AF5BC}" type="presParOf" srcId="{7A30A467-8EFC-4DE3-A8C7-ECEACF04BCC0}" destId="{2E7897B4-A448-4269-A26B-8AA5B154AED4}" srcOrd="0" destOrd="0" presId="urn:microsoft.com/office/officeart/2005/8/layout/lProcess2"/>
    <dgm:cxn modelId="{90B10805-8FBC-4FB3-9811-DE71E4471B2C}" type="presParOf" srcId="{7A30A467-8EFC-4DE3-A8C7-ECEACF04BCC0}" destId="{1A9AA7A7-9533-48F3-9036-553B165AE6B7}" srcOrd="1" destOrd="0" presId="urn:microsoft.com/office/officeart/2005/8/layout/lProcess2"/>
    <dgm:cxn modelId="{88F2C18F-C560-4387-8988-CFD6DFB29AF6}" type="presParOf" srcId="{7A30A467-8EFC-4DE3-A8C7-ECEACF04BCC0}" destId="{3E455D81-259B-4119-8699-ACDBCED62133}" srcOrd="2" destOrd="0" presId="urn:microsoft.com/office/officeart/2005/8/layout/lProcess2"/>
    <dgm:cxn modelId="{037CEB09-0FCA-4A88-833F-B7F1FE252B7A}" type="presParOf" srcId="{B89686B5-A3B0-4973-8864-53BD170232D4}" destId="{DCA46055-F4A6-4B77-B5AA-FF4432413BA9}" srcOrd="1" destOrd="0" presId="urn:microsoft.com/office/officeart/2005/8/layout/lProcess2"/>
    <dgm:cxn modelId="{CA2EAE9D-4C93-47E4-9C84-515DE56C5201}" type="presParOf" srcId="{B89686B5-A3B0-4973-8864-53BD170232D4}" destId="{DFD38104-C7B4-4C8E-8DEB-02B30B7B7477}" srcOrd="2" destOrd="0" presId="urn:microsoft.com/office/officeart/2005/8/layout/lProcess2"/>
    <dgm:cxn modelId="{B03EF28E-3F17-49D4-B1D9-648CB9BD94E7}" type="presParOf" srcId="{DFD38104-C7B4-4C8E-8DEB-02B30B7B7477}" destId="{DCCEC61B-7604-4135-A791-251A01DA7153}" srcOrd="0" destOrd="0" presId="urn:microsoft.com/office/officeart/2005/8/layout/lProcess2"/>
    <dgm:cxn modelId="{EF92E8CE-1A76-4004-9113-0DB048447432}" type="presParOf" srcId="{DFD38104-C7B4-4C8E-8DEB-02B30B7B7477}" destId="{7D3F138B-F886-4D95-BA51-828CD3D734CE}" srcOrd="1" destOrd="0" presId="urn:microsoft.com/office/officeart/2005/8/layout/lProcess2"/>
    <dgm:cxn modelId="{9031C35A-A83E-4982-9B8A-ED036F8F8006}" type="presParOf" srcId="{DFD38104-C7B4-4C8E-8DEB-02B30B7B7477}" destId="{844F02F2-D5CA-47CF-9F00-CDDCF255AC5A}" srcOrd="2" destOrd="0" presId="urn:microsoft.com/office/officeart/2005/8/layout/lProcess2"/>
    <dgm:cxn modelId="{C52D200E-036B-4452-B43F-365AB2A06F24}" type="presParOf" srcId="{844F02F2-D5CA-47CF-9F00-CDDCF255AC5A}" destId="{7C2B67E7-FC6B-4C0D-8A28-2CD243F780CE}" srcOrd="0" destOrd="0" presId="urn:microsoft.com/office/officeart/2005/8/layout/lProcess2"/>
    <dgm:cxn modelId="{675730E4-84B6-408E-A321-0113E4885E2B}" type="presParOf" srcId="{7C2B67E7-FC6B-4C0D-8A28-2CD243F780CE}" destId="{B14FF25C-FBF6-4ED0-B1E0-2A4182A968EE}" srcOrd="0" destOrd="0" presId="urn:microsoft.com/office/officeart/2005/8/layout/lProcess2"/>
    <dgm:cxn modelId="{53197468-6B59-4EDD-BDB4-7FA18A0871BF}" type="presParOf" srcId="{7C2B67E7-FC6B-4C0D-8A28-2CD243F780CE}" destId="{F5AAFF5D-28E4-48F5-B621-88E87B58AA5B}" srcOrd="1" destOrd="0" presId="urn:microsoft.com/office/officeart/2005/8/layout/lProcess2"/>
    <dgm:cxn modelId="{4A411A96-D44F-4776-A5C3-A1D363453B0C}" type="presParOf" srcId="{7C2B67E7-FC6B-4C0D-8A28-2CD243F780CE}" destId="{3F6E0941-0624-4099-80DC-3E602C104F77}" srcOrd="2" destOrd="0" presId="urn:microsoft.com/office/officeart/2005/8/layout/lProcess2"/>
    <dgm:cxn modelId="{AFDEEF93-C99A-4A6A-A72E-F59762827FFA}" type="presParOf" srcId="{B89686B5-A3B0-4973-8864-53BD170232D4}" destId="{CF0F3A25-56FF-4D31-80D0-3BCA32A7C3A0}" srcOrd="3" destOrd="0" presId="urn:microsoft.com/office/officeart/2005/8/layout/lProcess2"/>
    <dgm:cxn modelId="{D916BE3A-DD4A-408C-BFE2-D0961782BA7B}" type="presParOf" srcId="{B89686B5-A3B0-4973-8864-53BD170232D4}" destId="{8D780DD2-5823-424C-A3C9-A02A676AE40A}" srcOrd="4" destOrd="0" presId="urn:microsoft.com/office/officeart/2005/8/layout/lProcess2"/>
    <dgm:cxn modelId="{0D255BAE-ED39-4C0F-92FD-35115FB30B94}" type="presParOf" srcId="{8D780DD2-5823-424C-A3C9-A02A676AE40A}" destId="{AA6CDF97-3AD4-45DB-A3AF-24A80F61AFE9}" srcOrd="0" destOrd="0" presId="urn:microsoft.com/office/officeart/2005/8/layout/lProcess2"/>
    <dgm:cxn modelId="{5CD6AFA7-942C-4D52-927E-ADD6C34ED066}" type="presParOf" srcId="{8D780DD2-5823-424C-A3C9-A02A676AE40A}" destId="{F6FC7510-995B-4412-B1ED-857C8F35ED7F}" srcOrd="1" destOrd="0" presId="urn:microsoft.com/office/officeart/2005/8/layout/lProcess2"/>
    <dgm:cxn modelId="{9BA15E3A-BE6D-4C93-B3EC-997D96B996F2}" type="presParOf" srcId="{8D780DD2-5823-424C-A3C9-A02A676AE40A}" destId="{EA55D99D-B538-4026-B4D2-FAC8A95315A3}" srcOrd="2" destOrd="0" presId="urn:microsoft.com/office/officeart/2005/8/layout/lProcess2"/>
    <dgm:cxn modelId="{592669FC-11BF-4C9C-9AA0-FB56FD3F2396}" type="presParOf" srcId="{EA55D99D-B538-4026-B4D2-FAC8A95315A3}" destId="{87A4E105-9745-46D4-B7A1-BA1CAC0A394F}" srcOrd="0" destOrd="0" presId="urn:microsoft.com/office/officeart/2005/8/layout/lProcess2"/>
    <dgm:cxn modelId="{C5B818E5-F0A3-4CFE-B75E-58E990B6D8F1}" type="presParOf" srcId="{87A4E105-9745-46D4-B7A1-BA1CAC0A394F}" destId="{096CDD2A-2BA2-428E-AC88-2683E952F425}" srcOrd="0" destOrd="0" presId="urn:microsoft.com/office/officeart/2005/8/layout/lProcess2"/>
    <dgm:cxn modelId="{F4D3C1D0-2181-4542-9CD3-0398B1FE04DD}" type="presParOf" srcId="{87A4E105-9745-46D4-B7A1-BA1CAC0A394F}" destId="{F8735B43-33D2-4DCD-890C-B7947A6B94AD}" srcOrd="1" destOrd="0" presId="urn:microsoft.com/office/officeart/2005/8/layout/lProcess2"/>
    <dgm:cxn modelId="{7C9832AA-0695-40FC-ABA4-FFF61D59277F}" type="presParOf" srcId="{87A4E105-9745-46D4-B7A1-BA1CAC0A394F}" destId="{162F7F32-EAA0-4310-9BE9-918132AE51EB}"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537F92-DFDF-419F-95F0-E18F1075AA08}" type="doc">
      <dgm:prSet loTypeId="urn:microsoft.com/office/officeart/2005/8/layout/lProcess2" loCatId="list" qsTypeId="urn:microsoft.com/office/officeart/2005/8/quickstyle/simple1" qsCatId="simple" csTypeId="urn:microsoft.com/office/officeart/2005/8/colors/accent0_3" csCatId="mainScheme" phldr="1"/>
      <dgm:spPr/>
      <dgm:t>
        <a:bodyPr/>
        <a:lstStyle/>
        <a:p>
          <a:endParaRPr lang="en-GB"/>
        </a:p>
      </dgm:t>
    </dgm:pt>
    <dgm:pt modelId="{A99E771D-A5C2-433D-B669-997C71FAD57D}">
      <dgm:prSet phldrT="[Text]"/>
      <dgm:spPr/>
      <dgm:t>
        <a:bodyPr/>
        <a:lstStyle/>
        <a:p>
          <a:r>
            <a:rPr lang="en-GB" dirty="0"/>
            <a:t>Self Awareness</a:t>
          </a:r>
        </a:p>
      </dgm:t>
    </dgm:pt>
    <dgm:pt modelId="{9E1AB8A3-D3AA-46B7-90DD-BFFA43D30124}" type="parTrans" cxnId="{65F7397F-C369-4953-9DC3-409D46F34AC5}">
      <dgm:prSet/>
      <dgm:spPr/>
      <dgm:t>
        <a:bodyPr/>
        <a:lstStyle/>
        <a:p>
          <a:endParaRPr lang="en-GB"/>
        </a:p>
      </dgm:t>
    </dgm:pt>
    <dgm:pt modelId="{8A5273AB-7575-4918-BA6F-64432BC02590}" type="sibTrans" cxnId="{65F7397F-C369-4953-9DC3-409D46F34AC5}">
      <dgm:prSet/>
      <dgm:spPr/>
      <dgm:t>
        <a:bodyPr/>
        <a:lstStyle/>
        <a:p>
          <a:endParaRPr lang="en-GB"/>
        </a:p>
      </dgm:t>
    </dgm:pt>
    <dgm:pt modelId="{6082BCE2-D57C-40AD-AF4C-8452E789E90B}">
      <dgm:prSet phldrT="[Text]"/>
      <dgm:spPr/>
      <dgm:t>
        <a:bodyPr/>
        <a:lstStyle/>
        <a:p>
          <a:r>
            <a:rPr lang="en-GB" dirty="0"/>
            <a:t>Relationships</a:t>
          </a:r>
        </a:p>
        <a:p>
          <a:r>
            <a:rPr lang="en-GB" dirty="0"/>
            <a:t>Strengths</a:t>
          </a:r>
        </a:p>
        <a:p>
          <a:r>
            <a:rPr lang="en-GB" dirty="0"/>
            <a:t>Weaknesses</a:t>
          </a:r>
        </a:p>
        <a:p>
          <a:r>
            <a:rPr lang="en-GB" dirty="0"/>
            <a:t>Empathy</a:t>
          </a:r>
        </a:p>
        <a:p>
          <a:r>
            <a:rPr lang="en-GB" dirty="0"/>
            <a:t>Influence</a:t>
          </a:r>
        </a:p>
        <a:p>
          <a:r>
            <a:rPr lang="en-GB" dirty="0"/>
            <a:t>Impact</a:t>
          </a:r>
        </a:p>
      </dgm:t>
    </dgm:pt>
    <dgm:pt modelId="{816F7118-0790-4EBA-8E94-69802793770C}" type="parTrans" cxnId="{C15D1169-A520-455E-B089-BABBA38F1221}">
      <dgm:prSet/>
      <dgm:spPr/>
      <dgm:t>
        <a:bodyPr/>
        <a:lstStyle/>
        <a:p>
          <a:endParaRPr lang="en-GB"/>
        </a:p>
      </dgm:t>
    </dgm:pt>
    <dgm:pt modelId="{A5E09AA4-B5E1-442B-AE75-24CCE13E4B58}" type="sibTrans" cxnId="{C15D1169-A520-455E-B089-BABBA38F1221}">
      <dgm:prSet/>
      <dgm:spPr/>
      <dgm:t>
        <a:bodyPr/>
        <a:lstStyle/>
        <a:p>
          <a:endParaRPr lang="en-GB"/>
        </a:p>
      </dgm:t>
    </dgm:pt>
    <dgm:pt modelId="{9BB13C64-A49F-44BD-942F-FCF2B876F9D4}">
      <dgm:prSet phldrT="[Text]"/>
      <dgm:spPr/>
      <dgm:t>
        <a:bodyPr/>
        <a:lstStyle/>
        <a:p>
          <a:r>
            <a:rPr lang="en-GB" dirty="0"/>
            <a:t>Appreciates the impact of moods, behaviours, thoughts and language on followers</a:t>
          </a:r>
        </a:p>
      </dgm:t>
    </dgm:pt>
    <dgm:pt modelId="{245E0093-3C47-4B13-8D05-98C1C65F015B}" type="parTrans" cxnId="{6E4CBC13-6607-4268-B22B-118B6CE47E7B}">
      <dgm:prSet/>
      <dgm:spPr/>
      <dgm:t>
        <a:bodyPr/>
        <a:lstStyle/>
        <a:p>
          <a:endParaRPr lang="en-GB"/>
        </a:p>
      </dgm:t>
    </dgm:pt>
    <dgm:pt modelId="{1C4415C1-6C8A-440C-892D-2A3EB98D0786}" type="sibTrans" cxnId="{6E4CBC13-6607-4268-B22B-118B6CE47E7B}">
      <dgm:prSet/>
      <dgm:spPr/>
      <dgm:t>
        <a:bodyPr/>
        <a:lstStyle/>
        <a:p>
          <a:endParaRPr lang="en-GB"/>
        </a:p>
      </dgm:t>
    </dgm:pt>
    <dgm:pt modelId="{FA3B49A3-2BD0-462E-B81E-929D1B30BEF5}">
      <dgm:prSet phldrT="[Text]"/>
      <dgm:spPr/>
      <dgm:t>
        <a:bodyPr/>
        <a:lstStyle/>
        <a:p>
          <a:r>
            <a:rPr lang="en-GB" dirty="0"/>
            <a:t>Ethics</a:t>
          </a:r>
        </a:p>
      </dgm:t>
    </dgm:pt>
    <dgm:pt modelId="{B213275D-891C-4590-A2DF-DB7053059D0B}" type="parTrans" cxnId="{E16AD4AD-2BC5-4219-AB7E-1F167FB9F743}">
      <dgm:prSet/>
      <dgm:spPr/>
      <dgm:t>
        <a:bodyPr/>
        <a:lstStyle/>
        <a:p>
          <a:endParaRPr lang="en-GB"/>
        </a:p>
      </dgm:t>
    </dgm:pt>
    <dgm:pt modelId="{CA055513-4260-4246-BC65-7B300380082A}" type="sibTrans" cxnId="{E16AD4AD-2BC5-4219-AB7E-1F167FB9F743}">
      <dgm:prSet/>
      <dgm:spPr/>
      <dgm:t>
        <a:bodyPr/>
        <a:lstStyle/>
        <a:p>
          <a:endParaRPr lang="en-GB"/>
        </a:p>
      </dgm:t>
    </dgm:pt>
    <dgm:pt modelId="{60986EA4-4463-4E11-8FBB-526982CCC42B}">
      <dgm:prSet phldrT="[Text]"/>
      <dgm:spPr/>
      <dgm:t>
        <a:bodyPr/>
        <a:lstStyle/>
        <a:p>
          <a:r>
            <a:rPr lang="en-GB" dirty="0"/>
            <a:t>Integrity</a:t>
          </a:r>
        </a:p>
        <a:p>
          <a:r>
            <a:rPr lang="en-GB" dirty="0"/>
            <a:t>Honour</a:t>
          </a:r>
        </a:p>
        <a:p>
          <a:r>
            <a:rPr lang="en-GB" dirty="0"/>
            <a:t>Courage</a:t>
          </a:r>
        </a:p>
        <a:p>
          <a:r>
            <a:rPr lang="en-GB" dirty="0"/>
            <a:t>Honesty</a:t>
          </a:r>
        </a:p>
        <a:p>
          <a:r>
            <a:rPr lang="en-GB" dirty="0"/>
            <a:t>Transparency</a:t>
          </a:r>
        </a:p>
        <a:p>
          <a:r>
            <a:rPr lang="en-GB" dirty="0"/>
            <a:t>Fairness</a:t>
          </a:r>
        </a:p>
      </dgm:t>
    </dgm:pt>
    <dgm:pt modelId="{360A9BDA-7FAF-41D3-9068-42728B20884A}" type="parTrans" cxnId="{5A2944C8-2B0B-4291-BBD7-57B29FFD15F9}">
      <dgm:prSet/>
      <dgm:spPr/>
      <dgm:t>
        <a:bodyPr/>
        <a:lstStyle/>
        <a:p>
          <a:endParaRPr lang="en-GB"/>
        </a:p>
      </dgm:t>
    </dgm:pt>
    <dgm:pt modelId="{9E99A6CA-8D8E-4625-A558-F3A197D26D74}" type="sibTrans" cxnId="{5A2944C8-2B0B-4291-BBD7-57B29FFD15F9}">
      <dgm:prSet/>
      <dgm:spPr/>
      <dgm:t>
        <a:bodyPr/>
        <a:lstStyle/>
        <a:p>
          <a:endParaRPr lang="en-GB"/>
        </a:p>
      </dgm:t>
    </dgm:pt>
    <dgm:pt modelId="{0A3CBC45-532A-4CAF-9616-4F32BFDEA16A}">
      <dgm:prSet phldrT="[Text]"/>
      <dgm:spPr/>
      <dgm:t>
        <a:bodyPr/>
        <a:lstStyle/>
        <a:p>
          <a:r>
            <a:rPr lang="en-GB" dirty="0"/>
            <a:t>Has the courage to speak up for what they believe in</a:t>
          </a:r>
        </a:p>
      </dgm:t>
    </dgm:pt>
    <dgm:pt modelId="{0B41C796-45B4-4EA3-9026-6FB5AE61AC12}" type="parTrans" cxnId="{E53BCA76-47B8-41DA-8703-919922EED3CD}">
      <dgm:prSet/>
      <dgm:spPr/>
      <dgm:t>
        <a:bodyPr/>
        <a:lstStyle/>
        <a:p>
          <a:endParaRPr lang="en-GB"/>
        </a:p>
      </dgm:t>
    </dgm:pt>
    <dgm:pt modelId="{4E02527E-06AD-434E-8F77-B49173B8748E}" type="sibTrans" cxnId="{E53BCA76-47B8-41DA-8703-919922EED3CD}">
      <dgm:prSet/>
      <dgm:spPr/>
      <dgm:t>
        <a:bodyPr/>
        <a:lstStyle/>
        <a:p>
          <a:endParaRPr lang="en-GB"/>
        </a:p>
      </dgm:t>
    </dgm:pt>
    <dgm:pt modelId="{659690D5-2FDB-49A0-A330-5561AF605C2C}">
      <dgm:prSet phldrT="[Text]"/>
      <dgm:spPr/>
      <dgm:t>
        <a:bodyPr/>
        <a:lstStyle/>
        <a:p>
          <a:r>
            <a:rPr lang="en-GB" dirty="0"/>
            <a:t>Self Regulation</a:t>
          </a:r>
        </a:p>
      </dgm:t>
    </dgm:pt>
    <dgm:pt modelId="{DDC37BFE-9872-494E-81EE-F9C96F25E7ED}" type="parTrans" cxnId="{B36A4D33-17DF-4BB4-9FA5-A559DD495FD2}">
      <dgm:prSet/>
      <dgm:spPr/>
      <dgm:t>
        <a:bodyPr/>
        <a:lstStyle/>
        <a:p>
          <a:endParaRPr lang="en-GB"/>
        </a:p>
      </dgm:t>
    </dgm:pt>
    <dgm:pt modelId="{E39DE44A-E549-42E4-8B69-D137C8A7E9C2}" type="sibTrans" cxnId="{B36A4D33-17DF-4BB4-9FA5-A559DD495FD2}">
      <dgm:prSet/>
      <dgm:spPr/>
      <dgm:t>
        <a:bodyPr/>
        <a:lstStyle/>
        <a:p>
          <a:endParaRPr lang="en-GB"/>
        </a:p>
      </dgm:t>
    </dgm:pt>
    <dgm:pt modelId="{9FDC3B31-1D1B-4EDF-97FF-BADBACFB37C4}">
      <dgm:prSet phldrT="[Text]"/>
      <dgm:spPr/>
      <dgm:t>
        <a:bodyPr/>
        <a:lstStyle/>
        <a:p>
          <a:r>
            <a:rPr lang="en-GB" dirty="0"/>
            <a:t>Discipline</a:t>
          </a:r>
        </a:p>
        <a:p>
          <a:r>
            <a:rPr lang="en-GB" dirty="0"/>
            <a:t>Energy</a:t>
          </a:r>
        </a:p>
        <a:p>
          <a:r>
            <a:rPr lang="en-GB" dirty="0"/>
            <a:t>Flexibility</a:t>
          </a:r>
        </a:p>
        <a:p>
          <a:r>
            <a:rPr lang="en-GB" dirty="0"/>
            <a:t>Emotional control</a:t>
          </a:r>
        </a:p>
        <a:p>
          <a:r>
            <a:rPr lang="en-GB" dirty="0"/>
            <a:t>Patience</a:t>
          </a:r>
        </a:p>
        <a:p>
          <a:r>
            <a:rPr lang="en-GB" dirty="0"/>
            <a:t>Resilience</a:t>
          </a:r>
        </a:p>
      </dgm:t>
    </dgm:pt>
    <dgm:pt modelId="{B36FC786-BE27-4857-950C-892F61A1CE0C}" type="parTrans" cxnId="{493464D0-0785-4465-966E-6265B4146DEB}">
      <dgm:prSet/>
      <dgm:spPr/>
      <dgm:t>
        <a:bodyPr/>
        <a:lstStyle/>
        <a:p>
          <a:endParaRPr lang="en-GB"/>
        </a:p>
      </dgm:t>
    </dgm:pt>
    <dgm:pt modelId="{66AAE2F5-1F73-49BA-AD21-23D4236A7863}" type="sibTrans" cxnId="{493464D0-0785-4465-966E-6265B4146DEB}">
      <dgm:prSet/>
      <dgm:spPr/>
      <dgm:t>
        <a:bodyPr/>
        <a:lstStyle/>
        <a:p>
          <a:endParaRPr lang="en-GB"/>
        </a:p>
      </dgm:t>
    </dgm:pt>
    <dgm:pt modelId="{E861ED20-673D-4FB4-84CA-2E7A42AE2988}">
      <dgm:prSet phldrT="[Text]"/>
      <dgm:spPr/>
      <dgm:t>
        <a:bodyPr/>
        <a:lstStyle/>
        <a:p>
          <a:r>
            <a:rPr lang="en-GB" dirty="0"/>
            <a:t>Actively and deliberately is in control of their thoughts and emotions</a:t>
          </a:r>
        </a:p>
      </dgm:t>
    </dgm:pt>
    <dgm:pt modelId="{79DE65EC-7BE8-4D0E-BA4C-DB416957648A}" type="parTrans" cxnId="{807A47D6-3397-417E-B8D6-222EA0E7A8B3}">
      <dgm:prSet/>
      <dgm:spPr/>
      <dgm:t>
        <a:bodyPr/>
        <a:lstStyle/>
        <a:p>
          <a:endParaRPr lang="en-GB"/>
        </a:p>
      </dgm:t>
    </dgm:pt>
    <dgm:pt modelId="{3F56CC1A-D985-4DBB-9C51-D23068DE187C}" type="sibTrans" cxnId="{807A47D6-3397-417E-B8D6-222EA0E7A8B3}">
      <dgm:prSet/>
      <dgm:spPr/>
      <dgm:t>
        <a:bodyPr/>
        <a:lstStyle/>
        <a:p>
          <a:endParaRPr lang="en-GB"/>
        </a:p>
      </dgm:t>
    </dgm:pt>
    <dgm:pt modelId="{B89686B5-A3B0-4973-8864-53BD170232D4}" type="pres">
      <dgm:prSet presAssocID="{A4537F92-DFDF-419F-95F0-E18F1075AA08}" presName="theList" presStyleCnt="0">
        <dgm:presLayoutVars>
          <dgm:dir/>
          <dgm:animLvl val="lvl"/>
          <dgm:resizeHandles val="exact"/>
        </dgm:presLayoutVars>
      </dgm:prSet>
      <dgm:spPr/>
    </dgm:pt>
    <dgm:pt modelId="{F7CF8F4C-7569-4436-A382-5C0AB97EFEE3}" type="pres">
      <dgm:prSet presAssocID="{A99E771D-A5C2-433D-B669-997C71FAD57D}" presName="compNode" presStyleCnt="0"/>
      <dgm:spPr/>
    </dgm:pt>
    <dgm:pt modelId="{0874A439-2E5C-4373-950C-0E39926678A8}" type="pres">
      <dgm:prSet presAssocID="{A99E771D-A5C2-433D-B669-997C71FAD57D}" presName="aNode" presStyleLbl="bgShp" presStyleIdx="0" presStyleCnt="3"/>
      <dgm:spPr/>
    </dgm:pt>
    <dgm:pt modelId="{F000042E-9888-4881-B869-93D183227F5D}" type="pres">
      <dgm:prSet presAssocID="{A99E771D-A5C2-433D-B669-997C71FAD57D}" presName="textNode" presStyleLbl="bgShp" presStyleIdx="0" presStyleCnt="3"/>
      <dgm:spPr/>
    </dgm:pt>
    <dgm:pt modelId="{A50545FA-3ACC-4B1B-B992-5AC9BB84F6DB}" type="pres">
      <dgm:prSet presAssocID="{A99E771D-A5C2-433D-B669-997C71FAD57D}" presName="compChildNode" presStyleCnt="0"/>
      <dgm:spPr/>
    </dgm:pt>
    <dgm:pt modelId="{7A30A467-8EFC-4DE3-A8C7-ECEACF04BCC0}" type="pres">
      <dgm:prSet presAssocID="{A99E771D-A5C2-433D-B669-997C71FAD57D}" presName="theInnerList" presStyleCnt="0"/>
      <dgm:spPr/>
    </dgm:pt>
    <dgm:pt modelId="{2E7897B4-A448-4269-A26B-8AA5B154AED4}" type="pres">
      <dgm:prSet presAssocID="{6082BCE2-D57C-40AD-AF4C-8452E789E90B}" presName="childNode" presStyleLbl="node1" presStyleIdx="0" presStyleCnt="6">
        <dgm:presLayoutVars>
          <dgm:bulletEnabled val="1"/>
        </dgm:presLayoutVars>
      </dgm:prSet>
      <dgm:spPr/>
    </dgm:pt>
    <dgm:pt modelId="{1A9AA7A7-9533-48F3-9036-553B165AE6B7}" type="pres">
      <dgm:prSet presAssocID="{6082BCE2-D57C-40AD-AF4C-8452E789E90B}" presName="aSpace2" presStyleCnt="0"/>
      <dgm:spPr/>
    </dgm:pt>
    <dgm:pt modelId="{3E455D81-259B-4119-8699-ACDBCED62133}" type="pres">
      <dgm:prSet presAssocID="{9BB13C64-A49F-44BD-942F-FCF2B876F9D4}" presName="childNode" presStyleLbl="node1" presStyleIdx="1" presStyleCnt="6">
        <dgm:presLayoutVars>
          <dgm:bulletEnabled val="1"/>
        </dgm:presLayoutVars>
      </dgm:prSet>
      <dgm:spPr/>
    </dgm:pt>
    <dgm:pt modelId="{DCA46055-F4A6-4B77-B5AA-FF4432413BA9}" type="pres">
      <dgm:prSet presAssocID="{A99E771D-A5C2-433D-B669-997C71FAD57D}" presName="aSpace" presStyleCnt="0"/>
      <dgm:spPr/>
    </dgm:pt>
    <dgm:pt modelId="{DFD38104-C7B4-4C8E-8DEB-02B30B7B7477}" type="pres">
      <dgm:prSet presAssocID="{FA3B49A3-2BD0-462E-B81E-929D1B30BEF5}" presName="compNode" presStyleCnt="0"/>
      <dgm:spPr/>
    </dgm:pt>
    <dgm:pt modelId="{DCCEC61B-7604-4135-A791-251A01DA7153}" type="pres">
      <dgm:prSet presAssocID="{FA3B49A3-2BD0-462E-B81E-929D1B30BEF5}" presName="aNode" presStyleLbl="bgShp" presStyleIdx="1" presStyleCnt="3"/>
      <dgm:spPr/>
    </dgm:pt>
    <dgm:pt modelId="{7D3F138B-F886-4D95-BA51-828CD3D734CE}" type="pres">
      <dgm:prSet presAssocID="{FA3B49A3-2BD0-462E-B81E-929D1B30BEF5}" presName="textNode" presStyleLbl="bgShp" presStyleIdx="1" presStyleCnt="3"/>
      <dgm:spPr/>
    </dgm:pt>
    <dgm:pt modelId="{844F02F2-D5CA-47CF-9F00-CDDCF255AC5A}" type="pres">
      <dgm:prSet presAssocID="{FA3B49A3-2BD0-462E-B81E-929D1B30BEF5}" presName="compChildNode" presStyleCnt="0"/>
      <dgm:spPr/>
    </dgm:pt>
    <dgm:pt modelId="{7C2B67E7-FC6B-4C0D-8A28-2CD243F780CE}" type="pres">
      <dgm:prSet presAssocID="{FA3B49A3-2BD0-462E-B81E-929D1B30BEF5}" presName="theInnerList" presStyleCnt="0"/>
      <dgm:spPr/>
    </dgm:pt>
    <dgm:pt modelId="{B14FF25C-FBF6-4ED0-B1E0-2A4182A968EE}" type="pres">
      <dgm:prSet presAssocID="{60986EA4-4463-4E11-8FBB-526982CCC42B}" presName="childNode" presStyleLbl="node1" presStyleIdx="2" presStyleCnt="6">
        <dgm:presLayoutVars>
          <dgm:bulletEnabled val="1"/>
        </dgm:presLayoutVars>
      </dgm:prSet>
      <dgm:spPr/>
    </dgm:pt>
    <dgm:pt modelId="{F5AAFF5D-28E4-48F5-B621-88E87B58AA5B}" type="pres">
      <dgm:prSet presAssocID="{60986EA4-4463-4E11-8FBB-526982CCC42B}" presName="aSpace2" presStyleCnt="0"/>
      <dgm:spPr/>
    </dgm:pt>
    <dgm:pt modelId="{3F6E0941-0624-4099-80DC-3E602C104F77}" type="pres">
      <dgm:prSet presAssocID="{0A3CBC45-532A-4CAF-9616-4F32BFDEA16A}" presName="childNode" presStyleLbl="node1" presStyleIdx="3" presStyleCnt="6">
        <dgm:presLayoutVars>
          <dgm:bulletEnabled val="1"/>
        </dgm:presLayoutVars>
      </dgm:prSet>
      <dgm:spPr/>
    </dgm:pt>
    <dgm:pt modelId="{CF0F3A25-56FF-4D31-80D0-3BCA32A7C3A0}" type="pres">
      <dgm:prSet presAssocID="{FA3B49A3-2BD0-462E-B81E-929D1B30BEF5}" presName="aSpace" presStyleCnt="0"/>
      <dgm:spPr/>
    </dgm:pt>
    <dgm:pt modelId="{8D780DD2-5823-424C-A3C9-A02A676AE40A}" type="pres">
      <dgm:prSet presAssocID="{659690D5-2FDB-49A0-A330-5561AF605C2C}" presName="compNode" presStyleCnt="0"/>
      <dgm:spPr/>
    </dgm:pt>
    <dgm:pt modelId="{AA6CDF97-3AD4-45DB-A3AF-24A80F61AFE9}" type="pres">
      <dgm:prSet presAssocID="{659690D5-2FDB-49A0-A330-5561AF605C2C}" presName="aNode" presStyleLbl="bgShp" presStyleIdx="2" presStyleCnt="3"/>
      <dgm:spPr/>
    </dgm:pt>
    <dgm:pt modelId="{F6FC7510-995B-4412-B1ED-857C8F35ED7F}" type="pres">
      <dgm:prSet presAssocID="{659690D5-2FDB-49A0-A330-5561AF605C2C}" presName="textNode" presStyleLbl="bgShp" presStyleIdx="2" presStyleCnt="3"/>
      <dgm:spPr/>
    </dgm:pt>
    <dgm:pt modelId="{EA55D99D-B538-4026-B4D2-FAC8A95315A3}" type="pres">
      <dgm:prSet presAssocID="{659690D5-2FDB-49A0-A330-5561AF605C2C}" presName="compChildNode" presStyleCnt="0"/>
      <dgm:spPr/>
    </dgm:pt>
    <dgm:pt modelId="{87A4E105-9745-46D4-B7A1-BA1CAC0A394F}" type="pres">
      <dgm:prSet presAssocID="{659690D5-2FDB-49A0-A330-5561AF605C2C}" presName="theInnerList" presStyleCnt="0"/>
      <dgm:spPr/>
    </dgm:pt>
    <dgm:pt modelId="{096CDD2A-2BA2-428E-AC88-2683E952F425}" type="pres">
      <dgm:prSet presAssocID="{9FDC3B31-1D1B-4EDF-97FF-BADBACFB37C4}" presName="childNode" presStyleLbl="node1" presStyleIdx="4" presStyleCnt="6">
        <dgm:presLayoutVars>
          <dgm:bulletEnabled val="1"/>
        </dgm:presLayoutVars>
      </dgm:prSet>
      <dgm:spPr/>
    </dgm:pt>
    <dgm:pt modelId="{F8735B43-33D2-4DCD-890C-B7947A6B94AD}" type="pres">
      <dgm:prSet presAssocID="{9FDC3B31-1D1B-4EDF-97FF-BADBACFB37C4}" presName="aSpace2" presStyleCnt="0"/>
      <dgm:spPr/>
    </dgm:pt>
    <dgm:pt modelId="{162F7F32-EAA0-4310-9BE9-918132AE51EB}" type="pres">
      <dgm:prSet presAssocID="{E861ED20-673D-4FB4-84CA-2E7A42AE2988}" presName="childNode" presStyleLbl="node1" presStyleIdx="5" presStyleCnt="6">
        <dgm:presLayoutVars>
          <dgm:bulletEnabled val="1"/>
        </dgm:presLayoutVars>
      </dgm:prSet>
      <dgm:spPr/>
    </dgm:pt>
  </dgm:ptLst>
  <dgm:cxnLst>
    <dgm:cxn modelId="{F10F0D04-85E8-4171-9E24-EDEE9367DE8C}" type="presOf" srcId="{659690D5-2FDB-49A0-A330-5561AF605C2C}" destId="{AA6CDF97-3AD4-45DB-A3AF-24A80F61AFE9}" srcOrd="0" destOrd="0" presId="urn:microsoft.com/office/officeart/2005/8/layout/lProcess2"/>
    <dgm:cxn modelId="{0D97460E-AB88-4A1E-A717-D860BF27E5E1}" type="presOf" srcId="{659690D5-2FDB-49A0-A330-5561AF605C2C}" destId="{F6FC7510-995B-4412-B1ED-857C8F35ED7F}" srcOrd="1" destOrd="0" presId="urn:microsoft.com/office/officeart/2005/8/layout/lProcess2"/>
    <dgm:cxn modelId="{6E4CBC13-6607-4268-B22B-118B6CE47E7B}" srcId="{A99E771D-A5C2-433D-B669-997C71FAD57D}" destId="{9BB13C64-A49F-44BD-942F-FCF2B876F9D4}" srcOrd="1" destOrd="0" parTransId="{245E0093-3C47-4B13-8D05-98C1C65F015B}" sibTransId="{1C4415C1-6C8A-440C-892D-2A3EB98D0786}"/>
    <dgm:cxn modelId="{FBD0A016-F557-482F-82C4-1DE9FC4D81C7}" type="presOf" srcId="{A99E771D-A5C2-433D-B669-997C71FAD57D}" destId="{F000042E-9888-4881-B869-93D183227F5D}" srcOrd="1" destOrd="0" presId="urn:microsoft.com/office/officeart/2005/8/layout/lProcess2"/>
    <dgm:cxn modelId="{6C128229-35D5-475C-98B4-24CC706C2B09}" type="presOf" srcId="{A4537F92-DFDF-419F-95F0-E18F1075AA08}" destId="{B89686B5-A3B0-4973-8864-53BD170232D4}" srcOrd="0" destOrd="0" presId="urn:microsoft.com/office/officeart/2005/8/layout/lProcess2"/>
    <dgm:cxn modelId="{CD63432F-FA16-4C8A-85F2-399A879B3A95}" type="presOf" srcId="{9FDC3B31-1D1B-4EDF-97FF-BADBACFB37C4}" destId="{096CDD2A-2BA2-428E-AC88-2683E952F425}" srcOrd="0" destOrd="0" presId="urn:microsoft.com/office/officeart/2005/8/layout/lProcess2"/>
    <dgm:cxn modelId="{31CCC130-FDEF-483D-A8F3-9489A11F3826}" type="presOf" srcId="{6082BCE2-D57C-40AD-AF4C-8452E789E90B}" destId="{2E7897B4-A448-4269-A26B-8AA5B154AED4}" srcOrd="0" destOrd="0" presId="urn:microsoft.com/office/officeart/2005/8/layout/lProcess2"/>
    <dgm:cxn modelId="{B36A4D33-17DF-4BB4-9FA5-A559DD495FD2}" srcId="{A4537F92-DFDF-419F-95F0-E18F1075AA08}" destId="{659690D5-2FDB-49A0-A330-5561AF605C2C}" srcOrd="2" destOrd="0" parTransId="{DDC37BFE-9872-494E-81EE-F9C96F25E7ED}" sibTransId="{E39DE44A-E549-42E4-8B69-D137C8A7E9C2}"/>
    <dgm:cxn modelId="{E390A966-2A1F-40C8-B39A-4245F6EA737C}" type="presOf" srcId="{60986EA4-4463-4E11-8FBB-526982CCC42B}" destId="{B14FF25C-FBF6-4ED0-B1E0-2A4182A968EE}" srcOrd="0" destOrd="0" presId="urn:microsoft.com/office/officeart/2005/8/layout/lProcess2"/>
    <dgm:cxn modelId="{C15D1169-A520-455E-B089-BABBA38F1221}" srcId="{A99E771D-A5C2-433D-B669-997C71FAD57D}" destId="{6082BCE2-D57C-40AD-AF4C-8452E789E90B}" srcOrd="0" destOrd="0" parTransId="{816F7118-0790-4EBA-8E94-69802793770C}" sibTransId="{A5E09AA4-B5E1-442B-AE75-24CCE13E4B58}"/>
    <dgm:cxn modelId="{5B738949-BA28-430B-BDD9-278B1C38A6A7}" type="presOf" srcId="{E861ED20-673D-4FB4-84CA-2E7A42AE2988}" destId="{162F7F32-EAA0-4310-9BE9-918132AE51EB}" srcOrd="0" destOrd="0" presId="urn:microsoft.com/office/officeart/2005/8/layout/lProcess2"/>
    <dgm:cxn modelId="{B6819D73-9102-486E-B4EC-B2693D645010}" type="presOf" srcId="{FA3B49A3-2BD0-462E-B81E-929D1B30BEF5}" destId="{7D3F138B-F886-4D95-BA51-828CD3D734CE}" srcOrd="1" destOrd="0" presId="urn:microsoft.com/office/officeart/2005/8/layout/lProcess2"/>
    <dgm:cxn modelId="{E53BCA76-47B8-41DA-8703-919922EED3CD}" srcId="{FA3B49A3-2BD0-462E-B81E-929D1B30BEF5}" destId="{0A3CBC45-532A-4CAF-9616-4F32BFDEA16A}" srcOrd="1" destOrd="0" parTransId="{0B41C796-45B4-4EA3-9026-6FB5AE61AC12}" sibTransId="{4E02527E-06AD-434E-8F77-B49173B8748E}"/>
    <dgm:cxn modelId="{65F7397F-C369-4953-9DC3-409D46F34AC5}" srcId="{A4537F92-DFDF-419F-95F0-E18F1075AA08}" destId="{A99E771D-A5C2-433D-B669-997C71FAD57D}" srcOrd="0" destOrd="0" parTransId="{9E1AB8A3-D3AA-46B7-90DD-BFFA43D30124}" sibTransId="{8A5273AB-7575-4918-BA6F-64432BC02590}"/>
    <dgm:cxn modelId="{1D95179B-DFFF-4E16-A976-A16947ADDBBD}" type="presOf" srcId="{9BB13C64-A49F-44BD-942F-FCF2B876F9D4}" destId="{3E455D81-259B-4119-8699-ACDBCED62133}" srcOrd="0" destOrd="0" presId="urn:microsoft.com/office/officeart/2005/8/layout/lProcess2"/>
    <dgm:cxn modelId="{8780B7A8-C479-467D-9D71-F94353188C2C}" type="presOf" srcId="{0A3CBC45-532A-4CAF-9616-4F32BFDEA16A}" destId="{3F6E0941-0624-4099-80DC-3E602C104F77}" srcOrd="0" destOrd="0" presId="urn:microsoft.com/office/officeart/2005/8/layout/lProcess2"/>
    <dgm:cxn modelId="{E867F0AC-4A08-4D29-A083-A47364F44479}" type="presOf" srcId="{FA3B49A3-2BD0-462E-B81E-929D1B30BEF5}" destId="{DCCEC61B-7604-4135-A791-251A01DA7153}" srcOrd="0" destOrd="0" presId="urn:microsoft.com/office/officeart/2005/8/layout/lProcess2"/>
    <dgm:cxn modelId="{E16AD4AD-2BC5-4219-AB7E-1F167FB9F743}" srcId="{A4537F92-DFDF-419F-95F0-E18F1075AA08}" destId="{FA3B49A3-2BD0-462E-B81E-929D1B30BEF5}" srcOrd="1" destOrd="0" parTransId="{B213275D-891C-4590-A2DF-DB7053059D0B}" sibTransId="{CA055513-4260-4246-BC65-7B300380082A}"/>
    <dgm:cxn modelId="{6F0BC5B5-6E7D-474C-9E86-17F9429BD378}" type="presOf" srcId="{A99E771D-A5C2-433D-B669-997C71FAD57D}" destId="{0874A439-2E5C-4373-950C-0E39926678A8}" srcOrd="0" destOrd="0" presId="urn:microsoft.com/office/officeart/2005/8/layout/lProcess2"/>
    <dgm:cxn modelId="{5A2944C8-2B0B-4291-BBD7-57B29FFD15F9}" srcId="{FA3B49A3-2BD0-462E-B81E-929D1B30BEF5}" destId="{60986EA4-4463-4E11-8FBB-526982CCC42B}" srcOrd="0" destOrd="0" parTransId="{360A9BDA-7FAF-41D3-9068-42728B20884A}" sibTransId="{9E99A6CA-8D8E-4625-A558-F3A197D26D74}"/>
    <dgm:cxn modelId="{493464D0-0785-4465-966E-6265B4146DEB}" srcId="{659690D5-2FDB-49A0-A330-5561AF605C2C}" destId="{9FDC3B31-1D1B-4EDF-97FF-BADBACFB37C4}" srcOrd="0" destOrd="0" parTransId="{B36FC786-BE27-4857-950C-892F61A1CE0C}" sibTransId="{66AAE2F5-1F73-49BA-AD21-23D4236A7863}"/>
    <dgm:cxn modelId="{807A47D6-3397-417E-B8D6-222EA0E7A8B3}" srcId="{659690D5-2FDB-49A0-A330-5561AF605C2C}" destId="{E861ED20-673D-4FB4-84CA-2E7A42AE2988}" srcOrd="1" destOrd="0" parTransId="{79DE65EC-7BE8-4D0E-BA4C-DB416957648A}" sibTransId="{3F56CC1A-D985-4DBB-9C51-D23068DE187C}"/>
    <dgm:cxn modelId="{8451FD1A-8290-4136-A3E6-2BCCE652264F}" type="presParOf" srcId="{B89686B5-A3B0-4973-8864-53BD170232D4}" destId="{F7CF8F4C-7569-4436-A382-5C0AB97EFEE3}" srcOrd="0" destOrd="0" presId="urn:microsoft.com/office/officeart/2005/8/layout/lProcess2"/>
    <dgm:cxn modelId="{9E3FCE20-2CF4-41B7-80B8-EDF33B84DD60}" type="presParOf" srcId="{F7CF8F4C-7569-4436-A382-5C0AB97EFEE3}" destId="{0874A439-2E5C-4373-950C-0E39926678A8}" srcOrd="0" destOrd="0" presId="urn:microsoft.com/office/officeart/2005/8/layout/lProcess2"/>
    <dgm:cxn modelId="{1654F25F-A307-4F52-9735-2F28940BF1CA}" type="presParOf" srcId="{F7CF8F4C-7569-4436-A382-5C0AB97EFEE3}" destId="{F000042E-9888-4881-B869-93D183227F5D}" srcOrd="1" destOrd="0" presId="urn:microsoft.com/office/officeart/2005/8/layout/lProcess2"/>
    <dgm:cxn modelId="{4BF881D4-5116-483A-B299-72FF0BD7CFE3}" type="presParOf" srcId="{F7CF8F4C-7569-4436-A382-5C0AB97EFEE3}" destId="{A50545FA-3ACC-4B1B-B992-5AC9BB84F6DB}" srcOrd="2" destOrd="0" presId="urn:microsoft.com/office/officeart/2005/8/layout/lProcess2"/>
    <dgm:cxn modelId="{CD0B6F6F-7004-441F-B4FA-6ED1ECC71556}" type="presParOf" srcId="{A50545FA-3ACC-4B1B-B992-5AC9BB84F6DB}" destId="{7A30A467-8EFC-4DE3-A8C7-ECEACF04BCC0}" srcOrd="0" destOrd="0" presId="urn:microsoft.com/office/officeart/2005/8/layout/lProcess2"/>
    <dgm:cxn modelId="{4AC4F989-EE40-488D-8FA3-96EBAA5D28F3}" type="presParOf" srcId="{7A30A467-8EFC-4DE3-A8C7-ECEACF04BCC0}" destId="{2E7897B4-A448-4269-A26B-8AA5B154AED4}" srcOrd="0" destOrd="0" presId="urn:microsoft.com/office/officeart/2005/8/layout/lProcess2"/>
    <dgm:cxn modelId="{A944A57D-FFC6-4F30-8BE0-97C128F8DA47}" type="presParOf" srcId="{7A30A467-8EFC-4DE3-A8C7-ECEACF04BCC0}" destId="{1A9AA7A7-9533-48F3-9036-553B165AE6B7}" srcOrd="1" destOrd="0" presId="urn:microsoft.com/office/officeart/2005/8/layout/lProcess2"/>
    <dgm:cxn modelId="{7EB18A56-C28B-4377-B6E9-CB8E3C8E634C}" type="presParOf" srcId="{7A30A467-8EFC-4DE3-A8C7-ECEACF04BCC0}" destId="{3E455D81-259B-4119-8699-ACDBCED62133}" srcOrd="2" destOrd="0" presId="urn:microsoft.com/office/officeart/2005/8/layout/lProcess2"/>
    <dgm:cxn modelId="{563E57DC-801D-452B-A98A-29321B2B85AF}" type="presParOf" srcId="{B89686B5-A3B0-4973-8864-53BD170232D4}" destId="{DCA46055-F4A6-4B77-B5AA-FF4432413BA9}" srcOrd="1" destOrd="0" presId="urn:microsoft.com/office/officeart/2005/8/layout/lProcess2"/>
    <dgm:cxn modelId="{32CBCC4A-FF38-4C25-97AE-70B944C3FDAC}" type="presParOf" srcId="{B89686B5-A3B0-4973-8864-53BD170232D4}" destId="{DFD38104-C7B4-4C8E-8DEB-02B30B7B7477}" srcOrd="2" destOrd="0" presId="urn:microsoft.com/office/officeart/2005/8/layout/lProcess2"/>
    <dgm:cxn modelId="{C18C9BC2-0F12-4C91-A677-D8599E252B20}" type="presParOf" srcId="{DFD38104-C7B4-4C8E-8DEB-02B30B7B7477}" destId="{DCCEC61B-7604-4135-A791-251A01DA7153}" srcOrd="0" destOrd="0" presId="urn:microsoft.com/office/officeart/2005/8/layout/lProcess2"/>
    <dgm:cxn modelId="{5400CF92-0E22-4ED7-94D2-91C212B2CF46}" type="presParOf" srcId="{DFD38104-C7B4-4C8E-8DEB-02B30B7B7477}" destId="{7D3F138B-F886-4D95-BA51-828CD3D734CE}" srcOrd="1" destOrd="0" presId="urn:microsoft.com/office/officeart/2005/8/layout/lProcess2"/>
    <dgm:cxn modelId="{061DD7EE-AFF1-4C9D-AAAF-727C9D56346A}" type="presParOf" srcId="{DFD38104-C7B4-4C8E-8DEB-02B30B7B7477}" destId="{844F02F2-D5CA-47CF-9F00-CDDCF255AC5A}" srcOrd="2" destOrd="0" presId="urn:microsoft.com/office/officeart/2005/8/layout/lProcess2"/>
    <dgm:cxn modelId="{01CEFE7D-3F01-4D3F-8055-97A601B41E5D}" type="presParOf" srcId="{844F02F2-D5CA-47CF-9F00-CDDCF255AC5A}" destId="{7C2B67E7-FC6B-4C0D-8A28-2CD243F780CE}" srcOrd="0" destOrd="0" presId="urn:microsoft.com/office/officeart/2005/8/layout/lProcess2"/>
    <dgm:cxn modelId="{61081E41-42E7-4189-B585-DC1587C22305}" type="presParOf" srcId="{7C2B67E7-FC6B-4C0D-8A28-2CD243F780CE}" destId="{B14FF25C-FBF6-4ED0-B1E0-2A4182A968EE}" srcOrd="0" destOrd="0" presId="urn:microsoft.com/office/officeart/2005/8/layout/lProcess2"/>
    <dgm:cxn modelId="{0D0C7AD2-A064-4703-96F7-8BF9B5AC5F58}" type="presParOf" srcId="{7C2B67E7-FC6B-4C0D-8A28-2CD243F780CE}" destId="{F5AAFF5D-28E4-48F5-B621-88E87B58AA5B}" srcOrd="1" destOrd="0" presId="urn:microsoft.com/office/officeart/2005/8/layout/lProcess2"/>
    <dgm:cxn modelId="{BAD1009E-23B3-42AA-9CB7-8E0998153549}" type="presParOf" srcId="{7C2B67E7-FC6B-4C0D-8A28-2CD243F780CE}" destId="{3F6E0941-0624-4099-80DC-3E602C104F77}" srcOrd="2" destOrd="0" presId="urn:microsoft.com/office/officeart/2005/8/layout/lProcess2"/>
    <dgm:cxn modelId="{CD28629C-AD38-4DDF-AEB7-4B843A096AD6}" type="presParOf" srcId="{B89686B5-A3B0-4973-8864-53BD170232D4}" destId="{CF0F3A25-56FF-4D31-80D0-3BCA32A7C3A0}" srcOrd="3" destOrd="0" presId="urn:microsoft.com/office/officeart/2005/8/layout/lProcess2"/>
    <dgm:cxn modelId="{CD0AC50B-C8C7-48B0-A4F9-2CBB95FBE13B}" type="presParOf" srcId="{B89686B5-A3B0-4973-8864-53BD170232D4}" destId="{8D780DD2-5823-424C-A3C9-A02A676AE40A}" srcOrd="4" destOrd="0" presId="urn:microsoft.com/office/officeart/2005/8/layout/lProcess2"/>
    <dgm:cxn modelId="{576ADCE2-62D4-4309-B5ED-097220EFAF88}" type="presParOf" srcId="{8D780DD2-5823-424C-A3C9-A02A676AE40A}" destId="{AA6CDF97-3AD4-45DB-A3AF-24A80F61AFE9}" srcOrd="0" destOrd="0" presId="urn:microsoft.com/office/officeart/2005/8/layout/lProcess2"/>
    <dgm:cxn modelId="{6A6F8B5B-88C4-445D-B8AB-9A6EC5CB38B1}" type="presParOf" srcId="{8D780DD2-5823-424C-A3C9-A02A676AE40A}" destId="{F6FC7510-995B-4412-B1ED-857C8F35ED7F}" srcOrd="1" destOrd="0" presId="urn:microsoft.com/office/officeart/2005/8/layout/lProcess2"/>
    <dgm:cxn modelId="{1DCDC296-6AC9-4163-829C-6DC3F6570AEB}" type="presParOf" srcId="{8D780DD2-5823-424C-A3C9-A02A676AE40A}" destId="{EA55D99D-B538-4026-B4D2-FAC8A95315A3}" srcOrd="2" destOrd="0" presId="urn:microsoft.com/office/officeart/2005/8/layout/lProcess2"/>
    <dgm:cxn modelId="{8FAF0C72-213D-45B1-B4EB-AF7A54ECEA8A}" type="presParOf" srcId="{EA55D99D-B538-4026-B4D2-FAC8A95315A3}" destId="{87A4E105-9745-46D4-B7A1-BA1CAC0A394F}" srcOrd="0" destOrd="0" presId="urn:microsoft.com/office/officeart/2005/8/layout/lProcess2"/>
    <dgm:cxn modelId="{E09E93BB-23CD-4BAA-B9E4-2B884E78D0A0}" type="presParOf" srcId="{87A4E105-9745-46D4-B7A1-BA1CAC0A394F}" destId="{096CDD2A-2BA2-428E-AC88-2683E952F425}" srcOrd="0" destOrd="0" presId="urn:microsoft.com/office/officeart/2005/8/layout/lProcess2"/>
    <dgm:cxn modelId="{97B5137A-927C-4031-A9D2-AB41778106E6}" type="presParOf" srcId="{87A4E105-9745-46D4-B7A1-BA1CAC0A394F}" destId="{F8735B43-33D2-4DCD-890C-B7947A6B94AD}" srcOrd="1" destOrd="0" presId="urn:microsoft.com/office/officeart/2005/8/layout/lProcess2"/>
    <dgm:cxn modelId="{0AFBCA46-3C2B-40E8-A68F-C9F6D60C5D99}" type="presParOf" srcId="{87A4E105-9745-46D4-B7A1-BA1CAC0A394F}" destId="{162F7F32-EAA0-4310-9BE9-918132AE51EB}"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4A439-2E5C-4373-950C-0E39926678A8}">
      <dsp:nvSpPr>
        <dsp:cNvPr id="0" name=""/>
        <dsp:cNvSpPr/>
      </dsp:nvSpPr>
      <dsp:spPr>
        <a:xfrm>
          <a:off x="1004" y="0"/>
          <a:ext cx="2611933" cy="487680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Self Awareness</a:t>
          </a:r>
        </a:p>
      </dsp:txBody>
      <dsp:txXfrm>
        <a:off x="1004" y="0"/>
        <a:ext cx="2611933" cy="1463040"/>
      </dsp:txXfrm>
    </dsp:sp>
    <dsp:sp modelId="{2E7897B4-A448-4269-A26B-8AA5B154AED4}">
      <dsp:nvSpPr>
        <dsp:cNvPr id="0" name=""/>
        <dsp:cNvSpPr/>
      </dsp:nvSpPr>
      <dsp:spPr>
        <a:xfrm>
          <a:off x="262197" y="1464468"/>
          <a:ext cx="2089546" cy="14704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Relationships</a:t>
          </a:r>
        </a:p>
        <a:p>
          <a:pPr marL="0" lvl="0" indent="0" algn="ctr" defTabSz="533400">
            <a:lnSpc>
              <a:spcPct val="90000"/>
            </a:lnSpc>
            <a:spcBef>
              <a:spcPct val="0"/>
            </a:spcBef>
            <a:spcAft>
              <a:spcPct val="35000"/>
            </a:spcAft>
            <a:buNone/>
          </a:pPr>
          <a:r>
            <a:rPr lang="en-GB" sz="1200" kern="1200" dirty="0"/>
            <a:t>Strengths</a:t>
          </a:r>
        </a:p>
        <a:p>
          <a:pPr marL="0" lvl="0" indent="0" algn="ctr" defTabSz="533400">
            <a:lnSpc>
              <a:spcPct val="90000"/>
            </a:lnSpc>
            <a:spcBef>
              <a:spcPct val="0"/>
            </a:spcBef>
            <a:spcAft>
              <a:spcPct val="35000"/>
            </a:spcAft>
            <a:buNone/>
          </a:pPr>
          <a:r>
            <a:rPr lang="en-GB" sz="1200" kern="1200" dirty="0"/>
            <a:t>Weaknesses</a:t>
          </a:r>
        </a:p>
        <a:p>
          <a:pPr marL="0" lvl="0" indent="0" algn="ctr" defTabSz="533400">
            <a:lnSpc>
              <a:spcPct val="90000"/>
            </a:lnSpc>
            <a:spcBef>
              <a:spcPct val="0"/>
            </a:spcBef>
            <a:spcAft>
              <a:spcPct val="35000"/>
            </a:spcAft>
            <a:buNone/>
          </a:pPr>
          <a:r>
            <a:rPr lang="en-GB" sz="1200" kern="1200" dirty="0"/>
            <a:t>Empathy</a:t>
          </a:r>
        </a:p>
        <a:p>
          <a:pPr marL="0" lvl="0" indent="0" algn="ctr" defTabSz="533400">
            <a:lnSpc>
              <a:spcPct val="90000"/>
            </a:lnSpc>
            <a:spcBef>
              <a:spcPct val="0"/>
            </a:spcBef>
            <a:spcAft>
              <a:spcPct val="35000"/>
            </a:spcAft>
            <a:buNone/>
          </a:pPr>
          <a:r>
            <a:rPr lang="en-GB" sz="1200" kern="1200" dirty="0"/>
            <a:t>Influence</a:t>
          </a:r>
        </a:p>
        <a:p>
          <a:pPr marL="0" lvl="0" indent="0" algn="ctr" defTabSz="533400">
            <a:lnSpc>
              <a:spcPct val="90000"/>
            </a:lnSpc>
            <a:spcBef>
              <a:spcPct val="0"/>
            </a:spcBef>
            <a:spcAft>
              <a:spcPct val="35000"/>
            </a:spcAft>
            <a:buNone/>
          </a:pPr>
          <a:r>
            <a:rPr lang="en-GB" sz="1200" kern="1200" dirty="0"/>
            <a:t>Impact</a:t>
          </a:r>
        </a:p>
      </dsp:txBody>
      <dsp:txXfrm>
        <a:off x="305264" y="1507535"/>
        <a:ext cx="2003412" cy="1384287"/>
      </dsp:txXfrm>
    </dsp:sp>
    <dsp:sp modelId="{3E455D81-259B-4119-8699-ACDBCED62133}">
      <dsp:nvSpPr>
        <dsp:cNvPr id="0" name=""/>
        <dsp:cNvSpPr/>
      </dsp:nvSpPr>
      <dsp:spPr>
        <a:xfrm>
          <a:off x="262197" y="3161109"/>
          <a:ext cx="2089546" cy="14704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Appreciates the impact of moods, behaviours, thoughts and language on followers</a:t>
          </a:r>
        </a:p>
      </dsp:txBody>
      <dsp:txXfrm>
        <a:off x="305264" y="3204176"/>
        <a:ext cx="2003412" cy="1384287"/>
      </dsp:txXfrm>
    </dsp:sp>
    <dsp:sp modelId="{DCCEC61B-7604-4135-A791-251A01DA7153}">
      <dsp:nvSpPr>
        <dsp:cNvPr id="0" name=""/>
        <dsp:cNvSpPr/>
      </dsp:nvSpPr>
      <dsp:spPr>
        <a:xfrm>
          <a:off x="2808833" y="0"/>
          <a:ext cx="2611933" cy="487680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Ethics</a:t>
          </a:r>
        </a:p>
      </dsp:txBody>
      <dsp:txXfrm>
        <a:off x="2808833" y="0"/>
        <a:ext cx="2611933" cy="1463040"/>
      </dsp:txXfrm>
    </dsp:sp>
    <dsp:sp modelId="{B14FF25C-FBF6-4ED0-B1E0-2A4182A968EE}">
      <dsp:nvSpPr>
        <dsp:cNvPr id="0" name=""/>
        <dsp:cNvSpPr/>
      </dsp:nvSpPr>
      <dsp:spPr>
        <a:xfrm>
          <a:off x="3070026" y="1464468"/>
          <a:ext cx="2089546" cy="14704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Integrity</a:t>
          </a:r>
        </a:p>
        <a:p>
          <a:pPr marL="0" lvl="0" indent="0" algn="ctr" defTabSz="533400">
            <a:lnSpc>
              <a:spcPct val="90000"/>
            </a:lnSpc>
            <a:spcBef>
              <a:spcPct val="0"/>
            </a:spcBef>
            <a:spcAft>
              <a:spcPct val="35000"/>
            </a:spcAft>
            <a:buNone/>
          </a:pPr>
          <a:r>
            <a:rPr lang="en-GB" sz="1200" kern="1200" dirty="0"/>
            <a:t>Honour</a:t>
          </a:r>
        </a:p>
        <a:p>
          <a:pPr marL="0" lvl="0" indent="0" algn="ctr" defTabSz="533400">
            <a:lnSpc>
              <a:spcPct val="90000"/>
            </a:lnSpc>
            <a:spcBef>
              <a:spcPct val="0"/>
            </a:spcBef>
            <a:spcAft>
              <a:spcPct val="35000"/>
            </a:spcAft>
            <a:buNone/>
          </a:pPr>
          <a:r>
            <a:rPr lang="en-GB" sz="1200" kern="1200" dirty="0"/>
            <a:t>Courage</a:t>
          </a:r>
        </a:p>
        <a:p>
          <a:pPr marL="0" lvl="0" indent="0" algn="ctr" defTabSz="533400">
            <a:lnSpc>
              <a:spcPct val="90000"/>
            </a:lnSpc>
            <a:spcBef>
              <a:spcPct val="0"/>
            </a:spcBef>
            <a:spcAft>
              <a:spcPct val="35000"/>
            </a:spcAft>
            <a:buNone/>
          </a:pPr>
          <a:r>
            <a:rPr lang="en-GB" sz="1200" kern="1200" dirty="0"/>
            <a:t>Honesty</a:t>
          </a:r>
        </a:p>
        <a:p>
          <a:pPr marL="0" lvl="0" indent="0" algn="ctr" defTabSz="533400">
            <a:lnSpc>
              <a:spcPct val="90000"/>
            </a:lnSpc>
            <a:spcBef>
              <a:spcPct val="0"/>
            </a:spcBef>
            <a:spcAft>
              <a:spcPct val="35000"/>
            </a:spcAft>
            <a:buNone/>
          </a:pPr>
          <a:r>
            <a:rPr lang="en-GB" sz="1200" kern="1200" dirty="0"/>
            <a:t>Transparency</a:t>
          </a:r>
        </a:p>
        <a:p>
          <a:pPr marL="0" lvl="0" indent="0" algn="ctr" defTabSz="533400">
            <a:lnSpc>
              <a:spcPct val="90000"/>
            </a:lnSpc>
            <a:spcBef>
              <a:spcPct val="0"/>
            </a:spcBef>
            <a:spcAft>
              <a:spcPct val="35000"/>
            </a:spcAft>
            <a:buNone/>
          </a:pPr>
          <a:r>
            <a:rPr lang="en-GB" sz="1200" kern="1200" dirty="0"/>
            <a:t>Fairness</a:t>
          </a:r>
        </a:p>
      </dsp:txBody>
      <dsp:txXfrm>
        <a:off x="3113093" y="1507535"/>
        <a:ext cx="2003412" cy="1384287"/>
      </dsp:txXfrm>
    </dsp:sp>
    <dsp:sp modelId="{3F6E0941-0624-4099-80DC-3E602C104F77}">
      <dsp:nvSpPr>
        <dsp:cNvPr id="0" name=""/>
        <dsp:cNvSpPr/>
      </dsp:nvSpPr>
      <dsp:spPr>
        <a:xfrm>
          <a:off x="3070026" y="3161109"/>
          <a:ext cx="2089546" cy="14704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Has the courage to speak up for what they believe in</a:t>
          </a:r>
        </a:p>
      </dsp:txBody>
      <dsp:txXfrm>
        <a:off x="3113093" y="3204176"/>
        <a:ext cx="2003412" cy="1384287"/>
      </dsp:txXfrm>
    </dsp:sp>
    <dsp:sp modelId="{AA6CDF97-3AD4-45DB-A3AF-24A80F61AFE9}">
      <dsp:nvSpPr>
        <dsp:cNvPr id="0" name=""/>
        <dsp:cNvSpPr/>
      </dsp:nvSpPr>
      <dsp:spPr>
        <a:xfrm>
          <a:off x="5616661" y="0"/>
          <a:ext cx="2611933" cy="487680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Self Regulation</a:t>
          </a:r>
        </a:p>
      </dsp:txBody>
      <dsp:txXfrm>
        <a:off x="5616661" y="0"/>
        <a:ext cx="2611933" cy="1463040"/>
      </dsp:txXfrm>
    </dsp:sp>
    <dsp:sp modelId="{096CDD2A-2BA2-428E-AC88-2683E952F425}">
      <dsp:nvSpPr>
        <dsp:cNvPr id="0" name=""/>
        <dsp:cNvSpPr/>
      </dsp:nvSpPr>
      <dsp:spPr>
        <a:xfrm>
          <a:off x="5877855" y="1464468"/>
          <a:ext cx="2089546" cy="14704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Discipline</a:t>
          </a:r>
        </a:p>
        <a:p>
          <a:pPr marL="0" lvl="0" indent="0" algn="ctr" defTabSz="533400">
            <a:lnSpc>
              <a:spcPct val="90000"/>
            </a:lnSpc>
            <a:spcBef>
              <a:spcPct val="0"/>
            </a:spcBef>
            <a:spcAft>
              <a:spcPct val="35000"/>
            </a:spcAft>
            <a:buNone/>
          </a:pPr>
          <a:r>
            <a:rPr lang="en-GB" sz="1200" kern="1200" dirty="0"/>
            <a:t>Energy</a:t>
          </a:r>
        </a:p>
        <a:p>
          <a:pPr marL="0" lvl="0" indent="0" algn="ctr" defTabSz="533400">
            <a:lnSpc>
              <a:spcPct val="90000"/>
            </a:lnSpc>
            <a:spcBef>
              <a:spcPct val="0"/>
            </a:spcBef>
            <a:spcAft>
              <a:spcPct val="35000"/>
            </a:spcAft>
            <a:buNone/>
          </a:pPr>
          <a:r>
            <a:rPr lang="en-GB" sz="1200" kern="1200" dirty="0"/>
            <a:t>Flexibility</a:t>
          </a:r>
        </a:p>
        <a:p>
          <a:pPr marL="0" lvl="0" indent="0" algn="ctr" defTabSz="533400">
            <a:lnSpc>
              <a:spcPct val="90000"/>
            </a:lnSpc>
            <a:spcBef>
              <a:spcPct val="0"/>
            </a:spcBef>
            <a:spcAft>
              <a:spcPct val="35000"/>
            </a:spcAft>
            <a:buNone/>
          </a:pPr>
          <a:r>
            <a:rPr lang="en-GB" sz="1200" kern="1200" dirty="0"/>
            <a:t>Emotional control</a:t>
          </a:r>
        </a:p>
        <a:p>
          <a:pPr marL="0" lvl="0" indent="0" algn="ctr" defTabSz="533400">
            <a:lnSpc>
              <a:spcPct val="90000"/>
            </a:lnSpc>
            <a:spcBef>
              <a:spcPct val="0"/>
            </a:spcBef>
            <a:spcAft>
              <a:spcPct val="35000"/>
            </a:spcAft>
            <a:buNone/>
          </a:pPr>
          <a:r>
            <a:rPr lang="en-GB" sz="1200" kern="1200" dirty="0"/>
            <a:t>Patience</a:t>
          </a:r>
        </a:p>
        <a:p>
          <a:pPr marL="0" lvl="0" indent="0" algn="ctr" defTabSz="533400">
            <a:lnSpc>
              <a:spcPct val="90000"/>
            </a:lnSpc>
            <a:spcBef>
              <a:spcPct val="0"/>
            </a:spcBef>
            <a:spcAft>
              <a:spcPct val="35000"/>
            </a:spcAft>
            <a:buNone/>
          </a:pPr>
          <a:r>
            <a:rPr lang="en-GB" sz="1200" kern="1200" dirty="0"/>
            <a:t>Resilience</a:t>
          </a:r>
        </a:p>
      </dsp:txBody>
      <dsp:txXfrm>
        <a:off x="5920922" y="1507535"/>
        <a:ext cx="2003412" cy="1384287"/>
      </dsp:txXfrm>
    </dsp:sp>
    <dsp:sp modelId="{162F7F32-EAA0-4310-9BE9-918132AE51EB}">
      <dsp:nvSpPr>
        <dsp:cNvPr id="0" name=""/>
        <dsp:cNvSpPr/>
      </dsp:nvSpPr>
      <dsp:spPr>
        <a:xfrm>
          <a:off x="5877855" y="3161109"/>
          <a:ext cx="2089546" cy="14704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Actively and deliberately is in control of their thoughts and emotions</a:t>
          </a:r>
        </a:p>
      </dsp:txBody>
      <dsp:txXfrm>
        <a:off x="5920922" y="3204176"/>
        <a:ext cx="2003412" cy="13842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4A439-2E5C-4373-950C-0E39926678A8}">
      <dsp:nvSpPr>
        <dsp:cNvPr id="0" name=""/>
        <dsp:cNvSpPr/>
      </dsp:nvSpPr>
      <dsp:spPr>
        <a:xfrm>
          <a:off x="1004" y="0"/>
          <a:ext cx="2611933" cy="487680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Self Awareness</a:t>
          </a:r>
        </a:p>
      </dsp:txBody>
      <dsp:txXfrm>
        <a:off x="1004" y="0"/>
        <a:ext cx="2611933" cy="1463040"/>
      </dsp:txXfrm>
    </dsp:sp>
    <dsp:sp modelId="{2E7897B4-A448-4269-A26B-8AA5B154AED4}">
      <dsp:nvSpPr>
        <dsp:cNvPr id="0" name=""/>
        <dsp:cNvSpPr/>
      </dsp:nvSpPr>
      <dsp:spPr>
        <a:xfrm>
          <a:off x="262197" y="1464468"/>
          <a:ext cx="2089546" cy="14704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Relationships</a:t>
          </a:r>
        </a:p>
        <a:p>
          <a:pPr marL="0" lvl="0" indent="0" algn="ctr" defTabSz="533400">
            <a:lnSpc>
              <a:spcPct val="90000"/>
            </a:lnSpc>
            <a:spcBef>
              <a:spcPct val="0"/>
            </a:spcBef>
            <a:spcAft>
              <a:spcPct val="35000"/>
            </a:spcAft>
            <a:buNone/>
          </a:pPr>
          <a:r>
            <a:rPr lang="en-GB" sz="1200" kern="1200" dirty="0"/>
            <a:t>Strengths</a:t>
          </a:r>
        </a:p>
        <a:p>
          <a:pPr marL="0" lvl="0" indent="0" algn="ctr" defTabSz="533400">
            <a:lnSpc>
              <a:spcPct val="90000"/>
            </a:lnSpc>
            <a:spcBef>
              <a:spcPct val="0"/>
            </a:spcBef>
            <a:spcAft>
              <a:spcPct val="35000"/>
            </a:spcAft>
            <a:buNone/>
          </a:pPr>
          <a:r>
            <a:rPr lang="en-GB" sz="1200" kern="1200" dirty="0"/>
            <a:t>Weaknesses</a:t>
          </a:r>
        </a:p>
        <a:p>
          <a:pPr marL="0" lvl="0" indent="0" algn="ctr" defTabSz="533400">
            <a:lnSpc>
              <a:spcPct val="90000"/>
            </a:lnSpc>
            <a:spcBef>
              <a:spcPct val="0"/>
            </a:spcBef>
            <a:spcAft>
              <a:spcPct val="35000"/>
            </a:spcAft>
            <a:buNone/>
          </a:pPr>
          <a:r>
            <a:rPr lang="en-GB" sz="1200" kern="1200" dirty="0"/>
            <a:t>Empathy</a:t>
          </a:r>
        </a:p>
        <a:p>
          <a:pPr marL="0" lvl="0" indent="0" algn="ctr" defTabSz="533400">
            <a:lnSpc>
              <a:spcPct val="90000"/>
            </a:lnSpc>
            <a:spcBef>
              <a:spcPct val="0"/>
            </a:spcBef>
            <a:spcAft>
              <a:spcPct val="35000"/>
            </a:spcAft>
            <a:buNone/>
          </a:pPr>
          <a:r>
            <a:rPr lang="en-GB" sz="1200" kern="1200" dirty="0"/>
            <a:t>Influence</a:t>
          </a:r>
        </a:p>
        <a:p>
          <a:pPr marL="0" lvl="0" indent="0" algn="ctr" defTabSz="533400">
            <a:lnSpc>
              <a:spcPct val="90000"/>
            </a:lnSpc>
            <a:spcBef>
              <a:spcPct val="0"/>
            </a:spcBef>
            <a:spcAft>
              <a:spcPct val="35000"/>
            </a:spcAft>
            <a:buNone/>
          </a:pPr>
          <a:r>
            <a:rPr lang="en-GB" sz="1200" kern="1200" dirty="0"/>
            <a:t>Impact</a:t>
          </a:r>
        </a:p>
      </dsp:txBody>
      <dsp:txXfrm>
        <a:off x="305264" y="1507535"/>
        <a:ext cx="2003412" cy="1384287"/>
      </dsp:txXfrm>
    </dsp:sp>
    <dsp:sp modelId="{3E455D81-259B-4119-8699-ACDBCED62133}">
      <dsp:nvSpPr>
        <dsp:cNvPr id="0" name=""/>
        <dsp:cNvSpPr/>
      </dsp:nvSpPr>
      <dsp:spPr>
        <a:xfrm>
          <a:off x="262197" y="3161109"/>
          <a:ext cx="2089546" cy="14704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Appreciates the impact of moods, behaviours, thoughts and language on followers</a:t>
          </a:r>
        </a:p>
      </dsp:txBody>
      <dsp:txXfrm>
        <a:off x="305264" y="3204176"/>
        <a:ext cx="2003412" cy="1384287"/>
      </dsp:txXfrm>
    </dsp:sp>
    <dsp:sp modelId="{DCCEC61B-7604-4135-A791-251A01DA7153}">
      <dsp:nvSpPr>
        <dsp:cNvPr id="0" name=""/>
        <dsp:cNvSpPr/>
      </dsp:nvSpPr>
      <dsp:spPr>
        <a:xfrm>
          <a:off x="2808833" y="0"/>
          <a:ext cx="2611933" cy="487680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Ethics</a:t>
          </a:r>
        </a:p>
      </dsp:txBody>
      <dsp:txXfrm>
        <a:off x="2808833" y="0"/>
        <a:ext cx="2611933" cy="1463040"/>
      </dsp:txXfrm>
    </dsp:sp>
    <dsp:sp modelId="{B14FF25C-FBF6-4ED0-B1E0-2A4182A968EE}">
      <dsp:nvSpPr>
        <dsp:cNvPr id="0" name=""/>
        <dsp:cNvSpPr/>
      </dsp:nvSpPr>
      <dsp:spPr>
        <a:xfrm>
          <a:off x="3070026" y="1464468"/>
          <a:ext cx="2089546" cy="14704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Integrity</a:t>
          </a:r>
        </a:p>
        <a:p>
          <a:pPr marL="0" lvl="0" indent="0" algn="ctr" defTabSz="533400">
            <a:lnSpc>
              <a:spcPct val="90000"/>
            </a:lnSpc>
            <a:spcBef>
              <a:spcPct val="0"/>
            </a:spcBef>
            <a:spcAft>
              <a:spcPct val="35000"/>
            </a:spcAft>
            <a:buNone/>
          </a:pPr>
          <a:r>
            <a:rPr lang="en-GB" sz="1200" kern="1200" dirty="0"/>
            <a:t>Honour</a:t>
          </a:r>
        </a:p>
        <a:p>
          <a:pPr marL="0" lvl="0" indent="0" algn="ctr" defTabSz="533400">
            <a:lnSpc>
              <a:spcPct val="90000"/>
            </a:lnSpc>
            <a:spcBef>
              <a:spcPct val="0"/>
            </a:spcBef>
            <a:spcAft>
              <a:spcPct val="35000"/>
            </a:spcAft>
            <a:buNone/>
          </a:pPr>
          <a:r>
            <a:rPr lang="en-GB" sz="1200" kern="1200" dirty="0"/>
            <a:t>Courage</a:t>
          </a:r>
        </a:p>
        <a:p>
          <a:pPr marL="0" lvl="0" indent="0" algn="ctr" defTabSz="533400">
            <a:lnSpc>
              <a:spcPct val="90000"/>
            </a:lnSpc>
            <a:spcBef>
              <a:spcPct val="0"/>
            </a:spcBef>
            <a:spcAft>
              <a:spcPct val="35000"/>
            </a:spcAft>
            <a:buNone/>
          </a:pPr>
          <a:r>
            <a:rPr lang="en-GB" sz="1200" kern="1200" dirty="0"/>
            <a:t>Honesty</a:t>
          </a:r>
        </a:p>
        <a:p>
          <a:pPr marL="0" lvl="0" indent="0" algn="ctr" defTabSz="533400">
            <a:lnSpc>
              <a:spcPct val="90000"/>
            </a:lnSpc>
            <a:spcBef>
              <a:spcPct val="0"/>
            </a:spcBef>
            <a:spcAft>
              <a:spcPct val="35000"/>
            </a:spcAft>
            <a:buNone/>
          </a:pPr>
          <a:r>
            <a:rPr lang="en-GB" sz="1200" kern="1200" dirty="0"/>
            <a:t>Transparency</a:t>
          </a:r>
        </a:p>
        <a:p>
          <a:pPr marL="0" lvl="0" indent="0" algn="ctr" defTabSz="533400">
            <a:lnSpc>
              <a:spcPct val="90000"/>
            </a:lnSpc>
            <a:spcBef>
              <a:spcPct val="0"/>
            </a:spcBef>
            <a:spcAft>
              <a:spcPct val="35000"/>
            </a:spcAft>
            <a:buNone/>
          </a:pPr>
          <a:r>
            <a:rPr lang="en-GB" sz="1200" kern="1200" dirty="0"/>
            <a:t>Fairness</a:t>
          </a:r>
        </a:p>
      </dsp:txBody>
      <dsp:txXfrm>
        <a:off x="3113093" y="1507535"/>
        <a:ext cx="2003412" cy="1384287"/>
      </dsp:txXfrm>
    </dsp:sp>
    <dsp:sp modelId="{3F6E0941-0624-4099-80DC-3E602C104F77}">
      <dsp:nvSpPr>
        <dsp:cNvPr id="0" name=""/>
        <dsp:cNvSpPr/>
      </dsp:nvSpPr>
      <dsp:spPr>
        <a:xfrm>
          <a:off x="3070026" y="3161109"/>
          <a:ext cx="2089546" cy="14704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Has the courage to speak up for what they believe in</a:t>
          </a:r>
        </a:p>
      </dsp:txBody>
      <dsp:txXfrm>
        <a:off x="3113093" y="3204176"/>
        <a:ext cx="2003412" cy="1384287"/>
      </dsp:txXfrm>
    </dsp:sp>
    <dsp:sp modelId="{AA6CDF97-3AD4-45DB-A3AF-24A80F61AFE9}">
      <dsp:nvSpPr>
        <dsp:cNvPr id="0" name=""/>
        <dsp:cNvSpPr/>
      </dsp:nvSpPr>
      <dsp:spPr>
        <a:xfrm>
          <a:off x="5616661" y="0"/>
          <a:ext cx="2611933" cy="4876800"/>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Self Regulation</a:t>
          </a:r>
        </a:p>
      </dsp:txBody>
      <dsp:txXfrm>
        <a:off x="5616661" y="0"/>
        <a:ext cx="2611933" cy="1463040"/>
      </dsp:txXfrm>
    </dsp:sp>
    <dsp:sp modelId="{096CDD2A-2BA2-428E-AC88-2683E952F425}">
      <dsp:nvSpPr>
        <dsp:cNvPr id="0" name=""/>
        <dsp:cNvSpPr/>
      </dsp:nvSpPr>
      <dsp:spPr>
        <a:xfrm>
          <a:off x="5877855" y="1464468"/>
          <a:ext cx="2089546" cy="14704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Discipline</a:t>
          </a:r>
        </a:p>
        <a:p>
          <a:pPr marL="0" lvl="0" indent="0" algn="ctr" defTabSz="533400">
            <a:lnSpc>
              <a:spcPct val="90000"/>
            </a:lnSpc>
            <a:spcBef>
              <a:spcPct val="0"/>
            </a:spcBef>
            <a:spcAft>
              <a:spcPct val="35000"/>
            </a:spcAft>
            <a:buNone/>
          </a:pPr>
          <a:r>
            <a:rPr lang="en-GB" sz="1200" kern="1200" dirty="0"/>
            <a:t>Energy</a:t>
          </a:r>
        </a:p>
        <a:p>
          <a:pPr marL="0" lvl="0" indent="0" algn="ctr" defTabSz="533400">
            <a:lnSpc>
              <a:spcPct val="90000"/>
            </a:lnSpc>
            <a:spcBef>
              <a:spcPct val="0"/>
            </a:spcBef>
            <a:spcAft>
              <a:spcPct val="35000"/>
            </a:spcAft>
            <a:buNone/>
          </a:pPr>
          <a:r>
            <a:rPr lang="en-GB" sz="1200" kern="1200" dirty="0"/>
            <a:t>Flexibility</a:t>
          </a:r>
        </a:p>
        <a:p>
          <a:pPr marL="0" lvl="0" indent="0" algn="ctr" defTabSz="533400">
            <a:lnSpc>
              <a:spcPct val="90000"/>
            </a:lnSpc>
            <a:spcBef>
              <a:spcPct val="0"/>
            </a:spcBef>
            <a:spcAft>
              <a:spcPct val="35000"/>
            </a:spcAft>
            <a:buNone/>
          </a:pPr>
          <a:r>
            <a:rPr lang="en-GB" sz="1200" kern="1200" dirty="0"/>
            <a:t>Emotional control</a:t>
          </a:r>
        </a:p>
        <a:p>
          <a:pPr marL="0" lvl="0" indent="0" algn="ctr" defTabSz="533400">
            <a:lnSpc>
              <a:spcPct val="90000"/>
            </a:lnSpc>
            <a:spcBef>
              <a:spcPct val="0"/>
            </a:spcBef>
            <a:spcAft>
              <a:spcPct val="35000"/>
            </a:spcAft>
            <a:buNone/>
          </a:pPr>
          <a:r>
            <a:rPr lang="en-GB" sz="1200" kern="1200" dirty="0"/>
            <a:t>Patience</a:t>
          </a:r>
        </a:p>
        <a:p>
          <a:pPr marL="0" lvl="0" indent="0" algn="ctr" defTabSz="533400">
            <a:lnSpc>
              <a:spcPct val="90000"/>
            </a:lnSpc>
            <a:spcBef>
              <a:spcPct val="0"/>
            </a:spcBef>
            <a:spcAft>
              <a:spcPct val="35000"/>
            </a:spcAft>
            <a:buNone/>
          </a:pPr>
          <a:r>
            <a:rPr lang="en-GB" sz="1200" kern="1200" dirty="0"/>
            <a:t>Resilience</a:t>
          </a:r>
        </a:p>
      </dsp:txBody>
      <dsp:txXfrm>
        <a:off x="5920922" y="1507535"/>
        <a:ext cx="2003412" cy="1384287"/>
      </dsp:txXfrm>
    </dsp:sp>
    <dsp:sp modelId="{162F7F32-EAA0-4310-9BE9-918132AE51EB}">
      <dsp:nvSpPr>
        <dsp:cNvPr id="0" name=""/>
        <dsp:cNvSpPr/>
      </dsp:nvSpPr>
      <dsp:spPr>
        <a:xfrm>
          <a:off x="5877855" y="3161109"/>
          <a:ext cx="2089546" cy="1470421"/>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Actively and deliberately is in control of their thoughts and emotions</a:t>
          </a:r>
        </a:p>
      </dsp:txBody>
      <dsp:txXfrm>
        <a:off x="5920922" y="3204176"/>
        <a:ext cx="2003412" cy="1384287"/>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46DCAF-22E1-4589-BA98-F35C7B274324}" type="datetimeFigureOut">
              <a:rPr lang="en-GB" smtClean="0"/>
              <a:t>16/06/2021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BFC846-AF69-4EB5-84AC-429EE790DDBC}" type="slidenum">
              <a:rPr lang="en-GB" smtClean="0"/>
              <a:t>‹#›</a:t>
            </a:fld>
            <a:endParaRPr lang="en-GB"/>
          </a:p>
        </p:txBody>
      </p:sp>
    </p:spTree>
    <p:extLst>
      <p:ext uri="{BB962C8B-B14F-4D97-AF65-F5344CB8AC3E}">
        <p14:creationId xmlns:p14="http://schemas.microsoft.com/office/powerpoint/2010/main" val="1668660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Trump is an authentic leader
https://www.polleverywhere.com/multiple_choice_polls/msac0Meub9e4bU0Y7XSrU</a:t>
            </a:r>
          </a:p>
        </p:txBody>
      </p:sp>
      <p:sp>
        <p:nvSpPr>
          <p:cNvPr id="4" name="Slide Number Placeholder 3"/>
          <p:cNvSpPr>
            <a:spLocks noGrp="1"/>
          </p:cNvSpPr>
          <p:nvPr>
            <p:ph type="sldNum" sz="quarter" idx="10"/>
          </p:nvPr>
        </p:nvSpPr>
        <p:spPr/>
        <p:txBody>
          <a:bodyPr/>
          <a:lstStyle/>
          <a:p>
            <a:fld id="{C0BFC846-AF69-4EB5-84AC-429EE790DDBC}" type="slidenum">
              <a:rPr lang="en-GB" smtClean="0"/>
              <a:t>3</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825335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solidFill>
                  <a:prstClr val="black"/>
                </a:solidFill>
              </a:rPr>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151169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solidFill>
                  <a:prstClr val="black"/>
                </a:solidFill>
              </a:rPr>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2527883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Appreciates the impact of moods, behaviours, thoughts and language on followers.
https://www.polleverywhere.com/multiple_choice_polls/CT94ecAztXsGxVyQJCzu6</a:t>
            </a:r>
          </a:p>
        </p:txBody>
      </p:sp>
      <p:sp>
        <p:nvSpPr>
          <p:cNvPr id="4" name="Slide Number Placeholder 3"/>
          <p:cNvSpPr>
            <a:spLocks noGrp="1"/>
          </p:cNvSpPr>
          <p:nvPr>
            <p:ph type="sldNum" sz="quarter" idx="10"/>
          </p:nvPr>
        </p:nvSpPr>
        <p:spPr/>
        <p:txBody>
          <a:bodyPr/>
          <a:lstStyle/>
          <a:p>
            <a:fld id="{C0BFC846-AF69-4EB5-84AC-429EE790DDBC}" type="slidenum">
              <a:rPr lang="en-GB" smtClean="0"/>
              <a:t>8</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160322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Has the courage to speak up for what they believe in
https://www.polleverywhere.com/multiple_choice_polls/f8yorbQhZN7Jwf7h0LSBY</a:t>
            </a:r>
          </a:p>
        </p:txBody>
      </p:sp>
      <p:sp>
        <p:nvSpPr>
          <p:cNvPr id="4" name="Slide Number Placeholder 3"/>
          <p:cNvSpPr>
            <a:spLocks noGrp="1"/>
          </p:cNvSpPr>
          <p:nvPr>
            <p:ph type="sldNum" sz="quarter" idx="10"/>
          </p:nvPr>
        </p:nvSpPr>
        <p:spPr/>
        <p:txBody>
          <a:bodyPr/>
          <a:lstStyle/>
          <a:p>
            <a:fld id="{C0BFC846-AF69-4EB5-84AC-429EE790DDBC}" type="slidenum">
              <a:rPr lang="en-GB" smtClean="0"/>
              <a:t>9</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275263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Actively and deliberately is in control of their thoughts and emotions
https://www.polleverywhere.com/multiple_choice_polls/dTNQmFpFHB7HKPzmz9vZA</a:t>
            </a:r>
          </a:p>
        </p:txBody>
      </p:sp>
      <p:sp>
        <p:nvSpPr>
          <p:cNvPr id="4" name="Slide Number Placeholder 3"/>
          <p:cNvSpPr>
            <a:spLocks noGrp="1"/>
          </p:cNvSpPr>
          <p:nvPr>
            <p:ph type="sldNum" sz="quarter" idx="10"/>
          </p:nvPr>
        </p:nvSpPr>
        <p:spPr/>
        <p:txBody>
          <a:bodyPr/>
          <a:lstStyle/>
          <a:p>
            <a:fld id="{C0BFC846-AF69-4EB5-84AC-429EE790DDBC}" type="slidenum">
              <a:rPr lang="en-GB" smtClean="0"/>
              <a:t>10</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918146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Trump is an authentic leader
https://www.polleverywhere.com/multiple_choice_polls/msac0Meub9e4bU0Y7XSrU?flow=Default&amp;onscreen=persist</a:t>
            </a:r>
          </a:p>
        </p:txBody>
      </p:sp>
      <p:sp>
        <p:nvSpPr>
          <p:cNvPr id="4" name="Slide Number Placeholder 3"/>
          <p:cNvSpPr>
            <a:spLocks noGrp="1"/>
          </p:cNvSpPr>
          <p:nvPr>
            <p:ph type="sldNum" sz="quarter" idx="10"/>
          </p:nvPr>
        </p:nvSpPr>
        <p:spPr/>
        <p:txBody>
          <a:bodyPr/>
          <a:lstStyle/>
          <a:p>
            <a:fld id="{C0BFC846-AF69-4EB5-84AC-429EE790DDBC}" type="slidenum">
              <a:rPr lang="en-GB" smtClean="0"/>
              <a:t>11</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301390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Don’t be good, get better.</a:t>
            </a:r>
          </a:p>
          <a:p>
            <a:r>
              <a:rPr lang="en-US" dirty="0"/>
              <a:t>A regular focus on improvement is how we get better. We avoid trying to protect a reputation of being "good" because that results in defensiveness and a closed mind. Instead, we seek to find ways to learn from events. We seek feedback and have a learning mindset.</a:t>
            </a:r>
            <a:endParaRPr lang="en-GB" dirty="0"/>
          </a:p>
          <a:p>
            <a:r>
              <a:rPr lang="en-US" dirty="0"/>
              <a:t>2. Make it safe, not add stress.</a:t>
            </a:r>
            <a:endParaRPr lang="en-GB" dirty="0"/>
          </a:p>
          <a:p>
            <a:r>
              <a:rPr lang="en-US" dirty="0"/>
              <a:t>Creating a fear-based environment creates stress and reduces the ability to use our brains for thinking, creativity, and solving complex problems. The key is to give people the ability to challenge thinking and challenge the boss, so that we’re supporting and hearing the challenges that people have in their heads. Change your language so that you help move someone out of the stress zone.</a:t>
            </a:r>
            <a:endParaRPr lang="en-GB" dirty="0"/>
          </a:p>
          <a:p>
            <a:r>
              <a:rPr lang="en-US" dirty="0"/>
              <a:t>3. Push authority to information, not information to authority</a:t>
            </a:r>
            <a:endParaRPr lang="en-GB" dirty="0"/>
          </a:p>
          <a:p>
            <a:r>
              <a:rPr lang="en-US" dirty="0"/>
              <a:t>Leaders need to give up control, not take control. Typical organizations channel information from the boundaries of the organization to those in authority for a decision that is then channeled down for action. Instead, push the authority for decision making to the people with the information. This not only gives them control, but improves the organization’s ability to respond in more agile ways.</a:t>
            </a:r>
            <a:endParaRPr lang="en-GB" dirty="0"/>
          </a:p>
          <a:p>
            <a:r>
              <a:rPr lang="en-US" dirty="0"/>
              <a:t>4. Tune control based on competence and clarity</a:t>
            </a:r>
            <a:endParaRPr lang="en-GB" dirty="0"/>
          </a:p>
          <a:p>
            <a:r>
              <a:rPr lang="en-US" dirty="0"/>
              <a:t>Empowerment by itself is not a solution, empowerment must be tuned based on the team's level of competence and clarity. Too much empowerment or control results in bad decisions and misaligned activity, too little empowerment results in frustration and under-utilized brains. Leaders give control first to see what growth needs exist - what competence needs to be develop and what clarity needs to be shared.</a:t>
            </a:r>
            <a:endParaRPr lang="en-GB" dirty="0"/>
          </a:p>
          <a:p>
            <a:r>
              <a:rPr lang="en-US" dirty="0"/>
              <a:t>5. Fix the environment, not people</a:t>
            </a:r>
            <a:endParaRPr lang="en-GB" dirty="0"/>
          </a:p>
          <a:p>
            <a:r>
              <a:rPr lang="en-US" dirty="0"/>
              <a:t>When people don't behave in helpful ways, leaders look to see what in the environment is causing that behavior. It’s usually the environment that causes people to behave in certain ways, not something right or wrong within the people themselves.</a:t>
            </a:r>
            <a:endParaRPr lang="en-GB" dirty="0"/>
          </a:p>
          <a:p>
            <a:r>
              <a:rPr lang="en-US" dirty="0"/>
              <a:t>6. Act your way to new thinking, not think your way to new action</a:t>
            </a:r>
            <a:endParaRPr lang="en-GB" dirty="0"/>
          </a:p>
          <a:p>
            <a:r>
              <a:rPr lang="en-US" dirty="0"/>
              <a:t>We can try to change our thinking and hope it leads to new behaviors, or we can adopt new behaviors and have that rewire our thinking. We act our way to new thinking -- saying and doing the things we would if we were in the desired end state.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C0BFC846-AF69-4EB5-84AC-429EE790DDBC}" type="slidenum">
              <a:rPr lang="en-GB" smtClean="0"/>
              <a:t>‹#›</a:t>
            </a:fld>
            <a:endParaRPr lang="en-GB"/>
          </a:p>
        </p:txBody>
      </p:sp>
    </p:spTree>
    <p:extLst>
      <p:ext uri="{BB962C8B-B14F-4D97-AF65-F5344CB8AC3E}">
        <p14:creationId xmlns:p14="http://schemas.microsoft.com/office/powerpoint/2010/main" val="2337907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03544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55420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02485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07033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44461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57780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0575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7293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74745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9835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3737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6/16/2021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463905443"/>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theduran.com/donald-trumps-popularity-rises-first-week-president/"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huffingtonpost.com/zac-thompson/is-donald-trump-a-narciss_b_14153726.html"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tenemosderechoatrabajar.blogspot.com/2011_01_01_archive.html"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peoplemattersglobal.com/news/c-suite/indra-nooyi-quits-after-leading-pepsico-for-12-years-18935"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flickr.com/photos/gageskidmore/46882746002/"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orange paper boat leading a group of white paper boats">
            <a:extLst>
              <a:ext uri="{FF2B5EF4-FFF2-40B4-BE49-F238E27FC236}">
                <a16:creationId xmlns:a16="http://schemas.microsoft.com/office/drawing/2014/main" id="{10E36A7E-43AE-4D70-8C61-DB9CE9FF9819}"/>
              </a:ext>
            </a:extLst>
          </p:cNvPr>
          <p:cNvPicPr>
            <a:picLocks noChangeAspect="1"/>
          </p:cNvPicPr>
          <p:nvPr/>
        </p:nvPicPr>
        <p:blipFill rotWithShape="1">
          <a:blip r:embed="rId2"/>
          <a:srcRect r="10999" b="-1"/>
          <a:stretch/>
        </p:blipFill>
        <p:spPr>
          <a:xfrm>
            <a:off x="20" y="10"/>
            <a:ext cx="9143980" cy="6857990"/>
          </a:xfrm>
          <a:prstGeom prst="rect">
            <a:avLst/>
          </a:prstGeom>
        </p:spPr>
      </p:pic>
      <p:sp>
        <p:nvSpPr>
          <p:cNvPr id="31" name="Freeform: Shape 30">
            <a:extLst>
              <a:ext uri="{FF2B5EF4-FFF2-40B4-BE49-F238E27FC236}">
                <a16:creationId xmlns:a16="http://schemas.microsoft.com/office/drawing/2014/main" id="{6B3BAD04-E614-4C16-8360-019FCF004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8262707"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tx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630936" y="5543643"/>
            <a:ext cx="6642044" cy="479701"/>
          </a:xfrm>
        </p:spPr>
        <p:txBody>
          <a:bodyPr vert="horz" lIns="91440" tIns="45720" rIns="91440" bIns="45720" rtlCol="0">
            <a:normAutofit/>
          </a:bodyPr>
          <a:lstStyle/>
          <a:p>
            <a:pPr algn="l"/>
            <a:r>
              <a:rPr lang="en-GB" sz="1700">
                <a:solidFill>
                  <a:srgbClr val="FFFFFF"/>
                </a:solidFill>
              </a:rPr>
              <a:t>BMDB7004</a:t>
            </a:r>
            <a:endParaRPr lang="en-GB" sz="1700">
              <a:solidFill>
                <a:srgbClr val="FFFFFF"/>
              </a:solidFill>
              <a:cs typeface="Calibri"/>
            </a:endParaRPr>
          </a:p>
        </p:txBody>
      </p:sp>
      <p:sp>
        <p:nvSpPr>
          <p:cNvPr id="2" name="Title 1"/>
          <p:cNvSpPr>
            <a:spLocks noGrp="1"/>
          </p:cNvSpPr>
          <p:nvPr>
            <p:ph type="ctrTitle"/>
          </p:nvPr>
        </p:nvSpPr>
        <p:spPr>
          <a:xfrm>
            <a:off x="630936" y="4199861"/>
            <a:ext cx="6642044" cy="1336826"/>
          </a:xfrm>
        </p:spPr>
        <p:txBody>
          <a:bodyPr>
            <a:normAutofit/>
          </a:bodyPr>
          <a:lstStyle/>
          <a:p>
            <a:pPr algn="l"/>
            <a:r>
              <a:rPr lang="en-GB" sz="4700">
                <a:solidFill>
                  <a:srgbClr val="FFFFFF"/>
                </a:solidFill>
              </a:rPr>
              <a:t> Leadership Approaches</a:t>
            </a:r>
          </a:p>
        </p:txBody>
      </p:sp>
    </p:spTree>
    <p:extLst>
      <p:ext uri="{BB962C8B-B14F-4D97-AF65-F5344CB8AC3E}">
        <p14:creationId xmlns:p14="http://schemas.microsoft.com/office/powerpoint/2010/main" val="1780150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98460" y="1783959"/>
            <a:ext cx="3065480" cy="2889114"/>
          </a:xfrm>
        </p:spPr>
        <p:txBody>
          <a:bodyPr vert="horz" lIns="91440" tIns="45720" rIns="91440" bIns="45720" rtlCol="0" anchor="b">
            <a:normAutofit/>
          </a:bodyPr>
          <a:lstStyle/>
          <a:p>
            <a:r>
              <a:rPr lang="en-US" sz="4700"/>
              <a:t>Is Donald Trump an Authentic Leader?</a:t>
            </a:r>
          </a:p>
        </p:txBody>
      </p:sp>
      <p:sp>
        <p:nvSpPr>
          <p:cNvPr id="19" name="Freeform: Shape 1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60E4F8C3-9377-4A13-ABFF-37FF47933AB3}"/>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31632" r="25132"/>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23717250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2914608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4F9857ED-1DEF-4481-AEB4-E7759342A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092957" cy="6858000"/>
          </a:xfrm>
          <a:custGeom>
            <a:avLst/>
            <a:gdLst>
              <a:gd name="connsiteX0" fmla="*/ 5457275 w 5457275"/>
              <a:gd name="connsiteY0" fmla="*/ 0 h 6858000"/>
              <a:gd name="connsiteX1" fmla="*/ 361354 w 5457275"/>
              <a:gd name="connsiteY1" fmla="*/ 0 h 6858000"/>
              <a:gd name="connsiteX2" fmla="*/ 335637 w 5457275"/>
              <a:gd name="connsiteY2" fmla="*/ 94722 h 6858000"/>
              <a:gd name="connsiteX3" fmla="*/ 690849 w 5457275"/>
              <a:gd name="connsiteY3" fmla="*/ 6842426 h 6858000"/>
              <a:gd name="connsiteX4" fmla="*/ 696735 w 5457275"/>
              <a:gd name="connsiteY4" fmla="*/ 6858000 h 6858000"/>
              <a:gd name="connsiteX5" fmla="*/ 5457275 w 545727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57275" h="6858000">
                <a:moveTo>
                  <a:pt x="5457275" y="0"/>
                </a:moveTo>
                <a:lnTo>
                  <a:pt x="361354" y="0"/>
                </a:lnTo>
                <a:lnTo>
                  <a:pt x="335637" y="94722"/>
                </a:lnTo>
                <a:cubicBezTo>
                  <a:pt x="-226206" y="2374054"/>
                  <a:pt x="-65870" y="4704140"/>
                  <a:pt x="690849" y="6842426"/>
                </a:cubicBezTo>
                <a:lnTo>
                  <a:pt x="696735" y="6858000"/>
                </a:lnTo>
                <a:lnTo>
                  <a:pt x="5457275" y="685800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D6E4FBE1-8E8A-42A6-B693-88C8979D8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921520" cy="6858000"/>
          </a:xfrm>
          <a:custGeom>
            <a:avLst/>
            <a:gdLst>
              <a:gd name="connsiteX0" fmla="*/ 5228693 w 5228693"/>
              <a:gd name="connsiteY0" fmla="*/ 0 h 6858000"/>
              <a:gd name="connsiteX1" fmla="*/ 371685 w 5228693"/>
              <a:gd name="connsiteY1" fmla="*/ 1 h 6858000"/>
              <a:gd name="connsiteX2" fmla="*/ 319533 w 5228693"/>
              <a:gd name="connsiteY2" fmla="*/ 193787 h 6858000"/>
              <a:gd name="connsiteX3" fmla="*/ 623642 w 5228693"/>
              <a:gd name="connsiteY3" fmla="*/ 6599363 h 6858000"/>
              <a:gd name="connsiteX4" fmla="*/ 717029 w 5228693"/>
              <a:gd name="connsiteY4" fmla="*/ 6858000 h 6858000"/>
              <a:gd name="connsiteX5" fmla="*/ 5228693 w 522869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28693" h="6858000">
                <a:moveTo>
                  <a:pt x="5228693" y="0"/>
                </a:moveTo>
                <a:lnTo>
                  <a:pt x="371685" y="1"/>
                </a:lnTo>
                <a:lnTo>
                  <a:pt x="319533" y="193787"/>
                </a:lnTo>
                <a:cubicBezTo>
                  <a:pt x="-206622" y="2355719"/>
                  <a:pt x="-67685" y="4563346"/>
                  <a:pt x="623642" y="6599363"/>
                </a:cubicBezTo>
                <a:lnTo>
                  <a:pt x="717029" y="6858000"/>
                </a:lnTo>
                <a:lnTo>
                  <a:pt x="5228693" y="685800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42556" y="-1477361"/>
            <a:ext cx="9469502" cy="4692396"/>
          </a:xfrm>
        </p:spPr>
        <p:txBody>
          <a:bodyPr anchor="ctr">
            <a:normAutofit/>
          </a:bodyPr>
          <a:lstStyle/>
          <a:p>
            <a:r>
              <a:rPr lang="en-GB" sz="4700"/>
              <a:t>Beddoes-Jones: 3 Pillars of an Authentic Leader?</a:t>
            </a:r>
          </a:p>
        </p:txBody>
      </p:sp>
      <p:graphicFrame>
        <p:nvGraphicFramePr>
          <p:cNvPr id="28" name="Content Placeholder 3">
            <a:extLst>
              <a:ext uri="{FF2B5EF4-FFF2-40B4-BE49-F238E27FC236}">
                <a16:creationId xmlns:a16="http://schemas.microsoft.com/office/drawing/2014/main" id="{56719BB7-A839-4B3F-8195-B50CF1BC6490}"/>
              </a:ext>
            </a:extLst>
          </p:cNvPr>
          <p:cNvGraphicFramePr>
            <a:graphicFrameLocks noGrp="1"/>
          </p:cNvGraphicFramePr>
          <p:nvPr>
            <p:extLst>
              <p:ext uri="{D42A27DB-BD31-4B8C-83A1-F6EECF244321}">
                <p14:modId xmlns:p14="http://schemas.microsoft.com/office/powerpoint/2010/main" val="3922846636"/>
              </p:ext>
            </p:extLst>
          </p:nvPr>
        </p:nvGraphicFramePr>
        <p:xfrm>
          <a:off x="671094" y="1653673"/>
          <a:ext cx="8229600" cy="487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550945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4"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922557" y="224435"/>
            <a:ext cx="3665764" cy="1777419"/>
          </a:xfrm>
        </p:spPr>
        <p:txBody>
          <a:bodyPr vert="horz" lIns="91440" tIns="45720" rIns="91440" bIns="45720" rtlCol="0" anchor="b">
            <a:normAutofit/>
          </a:bodyPr>
          <a:lstStyle/>
          <a:p>
            <a:r>
              <a:rPr lang="en-US" sz="3000"/>
              <a:t>AN ALALYSIS OF THE LEADERSHIP STYLE OF DONALD J TRUMP</a:t>
            </a:r>
          </a:p>
        </p:txBody>
      </p:sp>
      <p:pic>
        <p:nvPicPr>
          <p:cNvPr id="7" name="Picture 6"/>
          <p:cNvPicPr>
            <a:picLocks noChangeAspect="1"/>
          </p:cNvPicPr>
          <p:nvPr/>
        </p:nvPicPr>
        <p:blipFill rotWithShape="1">
          <a:blip r:embed="rId2"/>
          <a:srcRect l="14145" r="18470" b="-1"/>
          <a:stretch/>
        </p:blipFill>
        <p:spPr>
          <a:xfrm>
            <a:off x="293927" y="573678"/>
            <a:ext cx="3827404" cy="5710645"/>
          </a:xfrm>
          <a:prstGeom prst="rect">
            <a:avLst/>
          </a:prstGeom>
        </p:spPr>
      </p:pic>
      <p:sp>
        <p:nvSpPr>
          <p:cNvPr id="36"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1144" y="1417320"/>
            <a:ext cx="6858"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0D3525-DBDA-4CE1-9DF0-FD5DA09BBD14}"/>
              </a:ext>
            </a:extLst>
          </p:cNvPr>
          <p:cNvSpPr>
            <a:spLocks noGrp="1"/>
          </p:cNvSpPr>
          <p:nvPr>
            <p:ph idx="1"/>
          </p:nvPr>
        </p:nvSpPr>
        <p:spPr>
          <a:xfrm>
            <a:off x="5016136" y="2065687"/>
            <a:ext cx="3893027" cy="4560388"/>
          </a:xfrm>
        </p:spPr>
        <p:txBody>
          <a:bodyPr vert="horz" lIns="91440" tIns="45720" rIns="91440" bIns="45720" rtlCol="0" anchor="t">
            <a:normAutofit/>
          </a:bodyPr>
          <a:lstStyle/>
          <a:p>
            <a:pPr marL="0" indent="0">
              <a:buNone/>
            </a:pPr>
            <a:r>
              <a:rPr lang="en-US" sz="1600" b="1" dirty="0"/>
              <a:t>STRENGTHS</a:t>
            </a:r>
            <a:endParaRPr lang="en-US" sz="1600" dirty="0">
              <a:cs typeface="Calibri" panose="020F0502020204030204"/>
            </a:endParaRPr>
          </a:p>
          <a:p>
            <a:pPr marL="0">
              <a:spcBef>
                <a:spcPts val="0"/>
              </a:spcBef>
            </a:pPr>
            <a:r>
              <a:rPr lang="en-US" sz="1600" dirty="0"/>
              <a:t>Calculated risk taker - Discipline</a:t>
            </a:r>
            <a:endParaRPr lang="en-US" sz="1600" dirty="0">
              <a:cs typeface="Calibri"/>
            </a:endParaRPr>
          </a:p>
          <a:p>
            <a:pPr marL="0" indent="0">
              <a:spcBef>
                <a:spcPts val="0"/>
              </a:spcBef>
              <a:buNone/>
            </a:pPr>
            <a:r>
              <a:rPr lang="en-US" sz="1600" i="1" dirty="0"/>
              <a:t>“Sometimes your best investments are the ones you don't make.”</a:t>
            </a:r>
            <a:endParaRPr lang="en-US" sz="1600" dirty="0">
              <a:cs typeface="Calibri" panose="020F0502020204030204"/>
            </a:endParaRPr>
          </a:p>
          <a:p>
            <a:pPr marL="0">
              <a:spcBef>
                <a:spcPts val="0"/>
              </a:spcBef>
            </a:pPr>
            <a:r>
              <a:rPr lang="en-US" sz="1600" dirty="0"/>
              <a:t>Ambition/BIG Goals  - Courage</a:t>
            </a:r>
            <a:endParaRPr lang="en-US" sz="1600" dirty="0">
              <a:cs typeface="Calibri"/>
            </a:endParaRPr>
          </a:p>
          <a:p>
            <a:pPr marL="0" indent="0">
              <a:spcBef>
                <a:spcPts val="0"/>
              </a:spcBef>
              <a:buNone/>
            </a:pPr>
            <a:r>
              <a:rPr lang="en-US" sz="1600" i="1" dirty="0"/>
              <a:t>“You have to think anyway, so why not think big?”</a:t>
            </a:r>
            <a:endParaRPr lang="en-US" sz="1600" dirty="0">
              <a:cs typeface="Calibri" panose="020F0502020204030204"/>
            </a:endParaRPr>
          </a:p>
          <a:p>
            <a:pPr marL="0">
              <a:spcBef>
                <a:spcPts val="0"/>
              </a:spcBef>
            </a:pPr>
            <a:r>
              <a:rPr lang="en-US" sz="1600" dirty="0"/>
              <a:t>Passionate - Energy</a:t>
            </a:r>
            <a:endParaRPr lang="en-US" sz="1600" dirty="0">
              <a:cs typeface="Calibri"/>
            </a:endParaRPr>
          </a:p>
          <a:p>
            <a:pPr marL="0" indent="0">
              <a:spcBef>
                <a:spcPts val="0"/>
              </a:spcBef>
              <a:buNone/>
            </a:pPr>
            <a:r>
              <a:rPr lang="en-US" sz="1600" i="1" dirty="0"/>
              <a:t>“If you're interested in 'balancing' work and pleasure, stop trying to balance them. Instead, make your work more pleasurable.”</a:t>
            </a:r>
            <a:endParaRPr lang="en-US" sz="1600" dirty="0">
              <a:cs typeface="Calibri" panose="020F0502020204030204"/>
            </a:endParaRPr>
          </a:p>
          <a:p>
            <a:pPr marL="0">
              <a:spcBef>
                <a:spcPts val="0"/>
              </a:spcBef>
            </a:pPr>
            <a:r>
              <a:rPr lang="en-US" sz="1600" i="1" dirty="0"/>
              <a:t>Charismatic – influence</a:t>
            </a:r>
            <a:endParaRPr lang="en-US" sz="1600" dirty="0"/>
          </a:p>
          <a:p>
            <a:pPr marL="0" indent="0">
              <a:spcBef>
                <a:spcPts val="0"/>
              </a:spcBef>
              <a:buNone/>
            </a:pPr>
            <a:r>
              <a:rPr lang="en-US" sz="1600" i="1" dirty="0"/>
              <a:t>“I AM YOUR VOICE. I have joined the political arena so that the powerful can no longer beat up on people that cannot defend themselves. Nobody knows the system better than me, which is why I alone can fix it.”</a:t>
            </a:r>
            <a:endParaRPr lang="en-US" sz="1600">
              <a:cs typeface="Calibri" panose="020F0502020204030204"/>
            </a:endParaRPr>
          </a:p>
          <a:p>
            <a:pPr marL="0"/>
            <a:endParaRPr lang="en-US" sz="1600" b="1"/>
          </a:p>
          <a:p>
            <a:endParaRPr lang="en-US" sz="1600" b="1"/>
          </a:p>
        </p:txBody>
      </p:sp>
      <p:sp>
        <p:nvSpPr>
          <p:cNvPr id="13" name="Content Placeholder 4">
            <a:extLst>
              <a:ext uri="{FF2B5EF4-FFF2-40B4-BE49-F238E27FC236}">
                <a16:creationId xmlns:a16="http://schemas.microsoft.com/office/drawing/2014/main" id="{C1879443-BC67-48F6-A43A-8C9AB24E1039}"/>
              </a:ext>
            </a:extLst>
          </p:cNvPr>
          <p:cNvSpPr>
            <a:spLocks noGrp="1"/>
          </p:cNvSpPr>
          <p:nvPr/>
        </p:nvSpPr>
        <p:spPr>
          <a:xfrm>
            <a:off x="9143146" y="1462271"/>
            <a:ext cx="4149638" cy="534270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endParaRPr lang="en-GB" sz="2400" dirty="0">
              <a:cs typeface="Calibri"/>
            </a:endParaRPr>
          </a:p>
        </p:txBody>
      </p:sp>
      <p:sp>
        <p:nvSpPr>
          <p:cNvPr id="19" name="Content Placeholder 5">
            <a:extLst>
              <a:ext uri="{FF2B5EF4-FFF2-40B4-BE49-F238E27FC236}">
                <a16:creationId xmlns:a16="http://schemas.microsoft.com/office/drawing/2014/main" id="{AD21DAEC-3D3F-4697-A608-43382067E00D}"/>
              </a:ext>
            </a:extLst>
          </p:cNvPr>
          <p:cNvSpPr>
            <a:spLocks noGrp="1"/>
          </p:cNvSpPr>
          <p:nvPr/>
        </p:nvSpPr>
        <p:spPr>
          <a:xfrm>
            <a:off x="4156224" y="2277903"/>
            <a:ext cx="4987349" cy="4718268"/>
          </a:xfrm>
          <a:prstGeom prst="rect">
            <a:avLst/>
          </a:prstGeom>
        </p:spPr>
        <p:txBody>
          <a:bodyPr vert="horz" lIns="91440" tIns="45720" rIns="91440" bIns="45720" rtlCol="0" anchor="t">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sz="2100" dirty="0">
              <a:solidFill>
                <a:srgbClr val="FFFFFF"/>
              </a:solidFill>
              <a:cs typeface="Calibri" panose="020F0502020204030204"/>
            </a:endParaRPr>
          </a:p>
        </p:txBody>
      </p:sp>
    </p:spTree>
    <p:extLst>
      <p:ext uri="{BB962C8B-B14F-4D97-AF65-F5344CB8AC3E}">
        <p14:creationId xmlns:p14="http://schemas.microsoft.com/office/powerpoint/2010/main" val="400041533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4"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922557" y="224435"/>
            <a:ext cx="3665764" cy="1777419"/>
          </a:xfrm>
        </p:spPr>
        <p:txBody>
          <a:bodyPr vert="horz" lIns="91440" tIns="45720" rIns="91440" bIns="45720" rtlCol="0" anchor="b">
            <a:normAutofit/>
          </a:bodyPr>
          <a:lstStyle/>
          <a:p>
            <a:r>
              <a:rPr lang="en-US" sz="3000"/>
              <a:t>AN ALALYSIS OF THE LEADERSHIP STYLE OF DONALD J TRUMP</a:t>
            </a:r>
          </a:p>
        </p:txBody>
      </p:sp>
      <p:sp>
        <p:nvSpPr>
          <p:cNvPr id="36"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1144" y="1417320"/>
            <a:ext cx="6858"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0D3525-DBDA-4CE1-9DF0-FD5DA09BBD14}"/>
              </a:ext>
            </a:extLst>
          </p:cNvPr>
          <p:cNvSpPr>
            <a:spLocks noGrp="1"/>
          </p:cNvSpPr>
          <p:nvPr>
            <p:ph idx="1"/>
          </p:nvPr>
        </p:nvSpPr>
        <p:spPr>
          <a:xfrm>
            <a:off x="4775505" y="2065687"/>
            <a:ext cx="4133658" cy="4560388"/>
          </a:xfrm>
        </p:spPr>
        <p:txBody>
          <a:bodyPr vert="horz" lIns="91440" tIns="45720" rIns="91440" bIns="45720" rtlCol="0" anchor="t">
            <a:normAutofit fontScale="77500" lnSpcReduction="20000"/>
          </a:bodyPr>
          <a:lstStyle/>
          <a:p>
            <a:pPr marL="0" indent="0">
              <a:buNone/>
            </a:pPr>
            <a:r>
              <a:rPr lang="en-US" sz="1600" b="1" dirty="0"/>
              <a:t>WEAKNESES</a:t>
            </a:r>
            <a:endParaRPr lang="en-US" sz="1600" dirty="0">
              <a:cs typeface="Calibri" panose="020F0502020204030204"/>
            </a:endParaRPr>
          </a:p>
          <a:p>
            <a:pPr marL="285750" indent="-285750"/>
            <a:r>
              <a:rPr lang="en-US" sz="1600" dirty="0">
                <a:ea typeface="+mn-lt"/>
                <a:cs typeface="+mn-lt"/>
              </a:rPr>
              <a:t>Aggressive – Emotional Control</a:t>
            </a:r>
            <a:endParaRPr lang="en-US" sz="1600" dirty="0">
              <a:cs typeface="Calibri"/>
            </a:endParaRPr>
          </a:p>
          <a:p>
            <a:pPr marL="0" indent="0">
              <a:buNone/>
            </a:pPr>
            <a:r>
              <a:rPr lang="en-US" sz="1600" i="1" dirty="0">
                <a:ea typeface="+mn-lt"/>
                <a:cs typeface="+mn-lt"/>
              </a:rPr>
              <a:t>“When somebody challenges you, fight back. Be brutal, be tough.”</a:t>
            </a:r>
            <a:endParaRPr lang="en-US" dirty="0">
              <a:ea typeface="+mn-lt"/>
              <a:cs typeface="+mn-lt"/>
            </a:endParaRPr>
          </a:p>
          <a:p>
            <a:pPr marL="0" indent="0">
              <a:buNone/>
            </a:pPr>
            <a:r>
              <a:rPr lang="en-US" sz="1600" dirty="0">
                <a:ea typeface="+mn-lt"/>
                <a:cs typeface="+mn-lt"/>
              </a:rPr>
              <a:t>•Narcissistic - Empathy</a:t>
            </a:r>
            <a:endParaRPr lang="en-US" dirty="0">
              <a:cs typeface="Calibri" panose="020F0502020204030204"/>
            </a:endParaRPr>
          </a:p>
          <a:p>
            <a:pPr marL="0" indent="0">
              <a:buNone/>
            </a:pPr>
            <a:r>
              <a:rPr lang="en-US" sz="1600" i="1" dirty="0">
                <a:ea typeface="+mn-lt"/>
                <a:cs typeface="+mn-lt"/>
                <a:hlinkClick r:id="rId2"/>
              </a:rPr>
              <a:t> http://www.huffingtonpost.com/zac-thompson/is-donald-trump-a-narciss_b_14153726.html</a:t>
            </a:r>
            <a:endParaRPr lang="en-US">
              <a:cs typeface="Calibri" panose="020F0502020204030204"/>
            </a:endParaRPr>
          </a:p>
          <a:p>
            <a:pPr marL="285750" indent="-285750"/>
            <a:r>
              <a:rPr lang="en-US" sz="1600" dirty="0">
                <a:ea typeface="+mn-lt"/>
                <a:cs typeface="+mn-lt"/>
              </a:rPr>
              <a:t>Listening - Relationships</a:t>
            </a:r>
            <a:endParaRPr lang="en-US" dirty="0">
              <a:cs typeface="Calibri" panose="020F0502020204030204"/>
            </a:endParaRPr>
          </a:p>
          <a:p>
            <a:pPr marL="0" indent="0">
              <a:buNone/>
            </a:pPr>
            <a:r>
              <a:rPr lang="en-US" sz="1600" dirty="0">
                <a:ea typeface="+mn-lt"/>
                <a:cs typeface="+mn-lt"/>
              </a:rPr>
              <a:t>The inability to listen to another person’s point of view can signal underlying anger or a fear of being ignored.</a:t>
            </a:r>
            <a:endParaRPr lang="en-US" dirty="0">
              <a:cs typeface="Calibri" panose="020F0502020204030204"/>
            </a:endParaRPr>
          </a:p>
          <a:p>
            <a:pPr marL="285750" indent="-285750"/>
            <a:r>
              <a:rPr lang="en-US" sz="1600" dirty="0">
                <a:ea typeface="+mn-lt"/>
                <a:cs typeface="+mn-lt"/>
              </a:rPr>
              <a:t>Empathy</a:t>
            </a:r>
            <a:endParaRPr lang="en-US" dirty="0">
              <a:cs typeface="Calibri" panose="020F0502020204030204"/>
            </a:endParaRPr>
          </a:p>
          <a:p>
            <a:pPr marL="0" indent="0">
              <a:buNone/>
            </a:pPr>
            <a:r>
              <a:rPr lang="en-US" sz="1600" dirty="0">
                <a:ea typeface="+mn-lt"/>
                <a:cs typeface="+mn-lt"/>
              </a:rPr>
              <a:t>Trump shows no empathy in discussions on ways to create a path to citizenship for immigrants. Similarly, The Donald’s rhetoric about the shortcomings of women as contributors to business or politics has been labelled a "war on women."</a:t>
            </a:r>
            <a:endParaRPr lang="en-US" dirty="0">
              <a:cs typeface="Calibri" panose="020F0502020204030204"/>
            </a:endParaRPr>
          </a:p>
          <a:p>
            <a:pPr marL="285750" indent="-285750"/>
            <a:r>
              <a:rPr lang="en-US" sz="1600" dirty="0">
                <a:ea typeface="+mn-lt"/>
                <a:cs typeface="+mn-lt"/>
              </a:rPr>
              <a:t>Exaggeration  - Honesty</a:t>
            </a:r>
            <a:endParaRPr lang="en-US" dirty="0">
              <a:cs typeface="Calibri" panose="020F0502020204030204"/>
            </a:endParaRPr>
          </a:p>
          <a:p>
            <a:pPr marL="0" indent="0">
              <a:buNone/>
            </a:pPr>
            <a:r>
              <a:rPr lang="en-US" sz="1600" i="1" dirty="0">
                <a:ea typeface="+mn-lt"/>
                <a:cs typeface="+mn-lt"/>
              </a:rPr>
              <a:t>“I play to people's fantasies. People may not always think big themselves, but they can still get very excited by those who do. That's why a little hyperbole never hurts.”</a:t>
            </a:r>
            <a:br>
              <a:rPr lang="en-US" sz="1600" i="1" dirty="0">
                <a:ea typeface="+mn-lt"/>
                <a:cs typeface="+mn-lt"/>
              </a:rPr>
            </a:br>
            <a:r>
              <a:rPr lang="en-US" sz="1600" i="1" dirty="0">
                <a:ea typeface="+mn-lt"/>
                <a:cs typeface="+mn-lt"/>
              </a:rPr>
              <a:t> </a:t>
            </a:r>
            <a:endParaRPr lang="en-US">
              <a:cs typeface="Calibri" panose="020F0502020204030204"/>
            </a:endParaRPr>
          </a:p>
          <a:p>
            <a:pPr marL="0">
              <a:spcBef>
                <a:spcPts val="0"/>
              </a:spcBef>
            </a:pPr>
            <a:endParaRPr lang="en-US" sz="1600" dirty="0">
              <a:cs typeface="Calibri"/>
            </a:endParaRPr>
          </a:p>
          <a:p>
            <a:pPr marL="0"/>
            <a:endParaRPr lang="en-US" sz="1600" b="1"/>
          </a:p>
          <a:p>
            <a:endParaRPr lang="en-US" sz="1600" b="1"/>
          </a:p>
        </p:txBody>
      </p:sp>
      <p:sp>
        <p:nvSpPr>
          <p:cNvPr id="13" name="Content Placeholder 4">
            <a:extLst>
              <a:ext uri="{FF2B5EF4-FFF2-40B4-BE49-F238E27FC236}">
                <a16:creationId xmlns:a16="http://schemas.microsoft.com/office/drawing/2014/main" id="{C1879443-BC67-48F6-A43A-8C9AB24E1039}"/>
              </a:ext>
            </a:extLst>
          </p:cNvPr>
          <p:cNvSpPr>
            <a:spLocks noGrp="1"/>
          </p:cNvSpPr>
          <p:nvPr/>
        </p:nvSpPr>
        <p:spPr>
          <a:xfrm>
            <a:off x="9143146" y="1462271"/>
            <a:ext cx="4149638" cy="534270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endParaRPr lang="en-GB" sz="2400" dirty="0">
              <a:cs typeface="Calibri"/>
            </a:endParaRPr>
          </a:p>
        </p:txBody>
      </p:sp>
      <p:sp>
        <p:nvSpPr>
          <p:cNvPr id="19" name="Content Placeholder 5">
            <a:extLst>
              <a:ext uri="{FF2B5EF4-FFF2-40B4-BE49-F238E27FC236}">
                <a16:creationId xmlns:a16="http://schemas.microsoft.com/office/drawing/2014/main" id="{AD21DAEC-3D3F-4697-A608-43382067E00D}"/>
              </a:ext>
            </a:extLst>
          </p:cNvPr>
          <p:cNvSpPr>
            <a:spLocks noGrp="1"/>
          </p:cNvSpPr>
          <p:nvPr/>
        </p:nvSpPr>
        <p:spPr>
          <a:xfrm>
            <a:off x="4156224" y="2277903"/>
            <a:ext cx="4987349" cy="4718268"/>
          </a:xfrm>
          <a:prstGeom prst="rect">
            <a:avLst/>
          </a:prstGeom>
        </p:spPr>
        <p:txBody>
          <a:bodyPr vert="horz" lIns="91440" tIns="45720" rIns="91440" bIns="45720" rtlCol="0" anchor="t">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sz="2100" dirty="0">
              <a:solidFill>
                <a:srgbClr val="FFFFFF"/>
              </a:solidFill>
              <a:cs typeface="Calibri" panose="020F0502020204030204"/>
            </a:endParaRPr>
          </a:p>
        </p:txBody>
      </p:sp>
      <p:pic>
        <p:nvPicPr>
          <p:cNvPr id="2" name="Content Placeholder 6">
            <a:extLst>
              <a:ext uri="{FF2B5EF4-FFF2-40B4-BE49-F238E27FC236}">
                <a16:creationId xmlns:a16="http://schemas.microsoft.com/office/drawing/2014/main" id="{DB4C5161-5E46-48E6-85DC-5AAAC136B012}"/>
              </a:ext>
            </a:extLst>
          </p:cNvPr>
          <p:cNvPicPr>
            <a:picLocks noChangeAspect="1"/>
          </p:cNvPicPr>
          <p:nvPr/>
        </p:nvPicPr>
        <p:blipFill rotWithShape="1">
          <a:blip r:embed="rId3">
            <a:extLst>
              <a:ext uri="{28A0092B-C50C-407E-A947-70E740481C1C}">
                <a14:useLocalDpi xmlns:a14="http://schemas.microsoft.com/office/drawing/2010/main" val="0"/>
              </a:ext>
            </a:extLst>
          </a:blip>
          <a:srcRect l="31507" r="4864" b="-2"/>
          <a:stretch/>
        </p:blipFill>
        <p:spPr>
          <a:xfrm>
            <a:off x="243104" y="627659"/>
            <a:ext cx="3918360" cy="5602681"/>
          </a:xfrm>
          <a:prstGeom prst="rect">
            <a:avLst/>
          </a:prstGeom>
        </p:spPr>
      </p:pic>
    </p:spTree>
    <p:extLst>
      <p:ext uri="{BB962C8B-B14F-4D97-AF65-F5344CB8AC3E}">
        <p14:creationId xmlns:p14="http://schemas.microsoft.com/office/powerpoint/2010/main" val="252998629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199" y="243840"/>
            <a:ext cx="8288383" cy="1356360"/>
          </a:xfrm>
        </p:spPr>
        <p:txBody>
          <a:bodyPr>
            <a:normAutofit/>
          </a:bodyPr>
          <a:lstStyle/>
          <a:p>
            <a:r>
              <a:rPr lang="en-GB" dirty="0">
                <a:solidFill>
                  <a:srgbClr val="FFFFFF"/>
                </a:solidFill>
              </a:rPr>
              <a:t>Based on the 3 Pillars is Trump an Authentic Leader?</a:t>
            </a:r>
            <a:endParaRPr lang="en-GB" sz="2700" dirty="0">
              <a:solidFill>
                <a:srgbClr val="FFFFFF"/>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18210044"/>
              </p:ext>
            </p:extLst>
          </p:nvPr>
        </p:nvGraphicFramePr>
        <p:xfrm>
          <a:off x="457200" y="1600200"/>
          <a:ext cx="8229600" cy="487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1566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3165099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1764130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798428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3818887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1698E-BF21-43AB-9FE0-84BEF921B85D}"/>
              </a:ext>
            </a:extLst>
          </p:cNvPr>
          <p:cNvSpPr>
            <a:spLocks noGrp="1"/>
          </p:cNvSpPr>
          <p:nvPr>
            <p:ph type="title"/>
          </p:nvPr>
        </p:nvSpPr>
        <p:spPr>
          <a:xfrm>
            <a:off x="4975600" y="1396289"/>
            <a:ext cx="3754752" cy="1325563"/>
          </a:xfrm>
        </p:spPr>
        <p:txBody>
          <a:bodyPr>
            <a:normAutofit/>
          </a:bodyPr>
          <a:lstStyle/>
          <a:p>
            <a:endParaRPr lang="en-GB" sz="2400"/>
          </a:p>
          <a:p>
            <a:r>
              <a:rPr lang="en-GB" sz="2400">
                <a:ea typeface="+mj-lt"/>
                <a:cs typeface="+mj-lt"/>
              </a:rPr>
              <a:t>Yukl’s Guidelines for Transformational Leadership</a:t>
            </a:r>
          </a:p>
          <a:p>
            <a:endParaRPr lang="en-GB" sz="2400">
              <a:cs typeface="Calibri Light"/>
            </a:endParaRPr>
          </a:p>
        </p:txBody>
      </p:sp>
      <p:sp>
        <p:nvSpPr>
          <p:cNvPr id="24" name="Freeform: Shape 26">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13" descr="One in a crowd">
            <a:extLst>
              <a:ext uri="{FF2B5EF4-FFF2-40B4-BE49-F238E27FC236}">
                <a16:creationId xmlns:a16="http://schemas.microsoft.com/office/drawing/2014/main" id="{49C911B8-ACE7-469D-B4A9-B011BB464DCC}"/>
              </a:ext>
            </a:extLst>
          </p:cNvPr>
          <p:cNvPicPr>
            <a:picLocks noChangeAspect="1"/>
          </p:cNvPicPr>
          <p:nvPr/>
        </p:nvPicPr>
        <p:blipFill rotWithShape="1">
          <a:blip r:embed="rId2"/>
          <a:srcRect l="29653" r="20937"/>
          <a:stretch/>
        </p:blipFill>
        <p:spPr>
          <a:xfrm>
            <a:off x="20" y="2"/>
            <a:ext cx="4640239" cy="6857998"/>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B376B1FC-B200-4133-B849-F4F618B9E960}"/>
              </a:ext>
            </a:extLst>
          </p:cNvPr>
          <p:cNvSpPr>
            <a:spLocks noGrp="1"/>
          </p:cNvSpPr>
          <p:nvPr>
            <p:ph idx="1"/>
          </p:nvPr>
        </p:nvSpPr>
        <p:spPr>
          <a:xfrm>
            <a:off x="4617986" y="2871982"/>
            <a:ext cx="4327896" cy="3743157"/>
          </a:xfrm>
        </p:spPr>
        <p:txBody>
          <a:bodyPr vert="horz" lIns="91440" tIns="45720" rIns="91440" bIns="45720" rtlCol="0" anchor="t">
            <a:normAutofit/>
          </a:bodyPr>
          <a:lstStyle/>
          <a:p>
            <a:r>
              <a:rPr lang="en-GB" sz="1500">
                <a:ea typeface="+mn-lt"/>
                <a:cs typeface="+mn-lt"/>
              </a:rPr>
              <a:t>Articulate a clear and appealing vision</a:t>
            </a:r>
            <a:endParaRPr lang="en-US" sz="1500">
              <a:ea typeface="+mn-lt"/>
              <a:cs typeface="+mn-lt"/>
            </a:endParaRPr>
          </a:p>
          <a:p>
            <a:r>
              <a:rPr lang="en-GB" sz="1500">
                <a:ea typeface="+mn-lt"/>
                <a:cs typeface="+mn-lt"/>
              </a:rPr>
              <a:t>Explain how the vision can be attained</a:t>
            </a:r>
            <a:endParaRPr lang="en-US" sz="1500">
              <a:ea typeface="+mn-lt"/>
              <a:cs typeface="+mn-lt"/>
            </a:endParaRPr>
          </a:p>
          <a:p>
            <a:r>
              <a:rPr lang="en-GB" sz="1500">
                <a:ea typeface="+mn-lt"/>
                <a:cs typeface="+mn-lt"/>
              </a:rPr>
              <a:t>Act confident and optimistic</a:t>
            </a:r>
            <a:endParaRPr lang="en-US" sz="1500">
              <a:ea typeface="+mn-lt"/>
              <a:cs typeface="+mn-lt"/>
            </a:endParaRPr>
          </a:p>
          <a:p>
            <a:r>
              <a:rPr lang="en-GB" sz="1500">
                <a:ea typeface="+mn-lt"/>
                <a:cs typeface="+mn-lt"/>
              </a:rPr>
              <a:t>Express confidence in followers</a:t>
            </a:r>
            <a:endParaRPr lang="en-US" sz="1500">
              <a:ea typeface="+mn-lt"/>
              <a:cs typeface="+mn-lt"/>
            </a:endParaRPr>
          </a:p>
          <a:p>
            <a:r>
              <a:rPr lang="en-GB" sz="1500">
                <a:ea typeface="+mn-lt"/>
                <a:cs typeface="+mn-lt"/>
              </a:rPr>
              <a:t>Provide opportunities for early success</a:t>
            </a:r>
            <a:endParaRPr lang="en-US" sz="1500">
              <a:ea typeface="+mn-lt"/>
              <a:cs typeface="+mn-lt"/>
            </a:endParaRPr>
          </a:p>
          <a:p>
            <a:r>
              <a:rPr lang="en-GB" sz="1500">
                <a:cs typeface="Calibri"/>
              </a:rPr>
              <a:t>Celebrate success</a:t>
            </a:r>
            <a:endParaRPr lang="en-US" sz="1500">
              <a:ea typeface="+mn-lt"/>
              <a:cs typeface="+mn-lt"/>
            </a:endParaRPr>
          </a:p>
          <a:p>
            <a:r>
              <a:rPr lang="en-GB" sz="1500">
                <a:cs typeface="Calibri"/>
              </a:rPr>
              <a:t>Use dramatic symbolic actions to emphasise key values</a:t>
            </a:r>
            <a:endParaRPr lang="en-US" sz="1500">
              <a:ea typeface="+mn-lt"/>
              <a:cs typeface="+mn-lt"/>
            </a:endParaRPr>
          </a:p>
          <a:p>
            <a:r>
              <a:rPr lang="en-GB" sz="1500">
                <a:cs typeface="Calibri"/>
              </a:rPr>
              <a:t>Lead by example</a:t>
            </a:r>
          </a:p>
          <a:p>
            <a:r>
              <a:rPr lang="en-GB" sz="1500">
                <a:cs typeface="Calibri"/>
              </a:rPr>
              <a:t>Empower people to achieve the vision</a:t>
            </a:r>
          </a:p>
        </p:txBody>
      </p:sp>
    </p:spTree>
    <p:extLst>
      <p:ext uri="{BB962C8B-B14F-4D97-AF65-F5344CB8AC3E}">
        <p14:creationId xmlns:p14="http://schemas.microsoft.com/office/powerpoint/2010/main" val="201961136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41F0-8AEF-4012-B910-68C88114D885}"/>
              </a:ext>
            </a:extLst>
          </p:cNvPr>
          <p:cNvSpPr>
            <a:spLocks noGrp="1"/>
          </p:cNvSpPr>
          <p:nvPr>
            <p:ph type="title"/>
          </p:nvPr>
        </p:nvSpPr>
        <p:spPr>
          <a:xfrm>
            <a:off x="4428045" y="4386450"/>
            <a:ext cx="4608187" cy="1207269"/>
          </a:xfrm>
        </p:spPr>
        <p:txBody>
          <a:bodyPr vert="horz" lIns="91440" tIns="45720" rIns="91440" bIns="45720" rtlCol="0" anchor="b">
            <a:normAutofit fontScale="90000"/>
          </a:bodyPr>
          <a:lstStyle/>
          <a:p>
            <a:pPr algn="ctr"/>
            <a:r>
              <a:rPr lang="en-US" sz="6000" dirty="0"/>
              <a:t>Bass 4 I Model</a:t>
            </a:r>
          </a:p>
        </p:txBody>
      </p:sp>
      <p:sp>
        <p:nvSpPr>
          <p:cNvPr id="16" name="Content Placeholder 7">
            <a:extLst>
              <a:ext uri="{FF2B5EF4-FFF2-40B4-BE49-F238E27FC236}">
                <a16:creationId xmlns:a16="http://schemas.microsoft.com/office/drawing/2014/main" id="{847C4ECB-F607-49C9-8DF7-87B79AD398DB}"/>
              </a:ext>
            </a:extLst>
          </p:cNvPr>
          <p:cNvSpPr>
            <a:spLocks noGrp="1"/>
          </p:cNvSpPr>
          <p:nvPr>
            <p:ph idx="1"/>
          </p:nvPr>
        </p:nvSpPr>
        <p:spPr>
          <a:xfrm>
            <a:off x="1095441" y="6329187"/>
            <a:ext cx="7070105" cy="719122"/>
          </a:xfrm>
        </p:spPr>
        <p:txBody>
          <a:bodyPr vert="horz" lIns="91440" tIns="45720" rIns="91440" bIns="45720" rtlCol="0" anchor="t">
            <a:normAutofit/>
          </a:bodyPr>
          <a:lstStyle/>
          <a:p>
            <a:pPr marL="0" indent="0" algn="ctr">
              <a:buNone/>
            </a:pPr>
            <a:r>
              <a:rPr lang="en-US" sz="2400" dirty="0"/>
              <a:t>(Northouse, 2016 – See Chapter 8)</a:t>
            </a:r>
          </a:p>
        </p:txBody>
      </p:sp>
      <p:cxnSp>
        <p:nvCxnSpPr>
          <p:cNvPr id="17" name="Straight Connector 10">
            <a:extLst>
              <a:ext uri="{FF2B5EF4-FFF2-40B4-BE49-F238E27FC236}">
                <a16:creationId xmlns:a16="http://schemas.microsoft.com/office/drawing/2014/main" id="{3D83F26F-C55B-4A92-9AFF-4894D14E27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253414"/>
            <a:ext cx="0" cy="2120900"/>
          </a:xfrm>
          <a:prstGeom prst="line">
            <a:avLst/>
          </a:prstGeom>
          <a:ln w="1905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3ABAFC58-C3A4-4A90-9407-8D4A9681D588}"/>
              </a:ext>
            </a:extLst>
          </p:cNvPr>
          <p:cNvPicPr>
            <a:picLocks noChangeAspect="1"/>
          </p:cNvPicPr>
          <p:nvPr/>
        </p:nvPicPr>
        <p:blipFill>
          <a:blip r:embed="rId2"/>
          <a:stretch>
            <a:fillRect/>
          </a:stretch>
        </p:blipFill>
        <p:spPr>
          <a:xfrm>
            <a:off x="4808587" y="466397"/>
            <a:ext cx="4094110" cy="3694934"/>
          </a:xfrm>
          <a:prstGeom prst="rect">
            <a:avLst/>
          </a:prstGeom>
        </p:spPr>
      </p:pic>
      <p:sp>
        <p:nvSpPr>
          <p:cNvPr id="5" name="TextBox 4">
            <a:extLst>
              <a:ext uri="{FF2B5EF4-FFF2-40B4-BE49-F238E27FC236}">
                <a16:creationId xmlns:a16="http://schemas.microsoft.com/office/drawing/2014/main" id="{C71CEFB8-3625-49A7-8EA2-81D0E9D5F0E2}"/>
              </a:ext>
            </a:extLst>
          </p:cNvPr>
          <p:cNvSpPr txBox="1"/>
          <p:nvPr/>
        </p:nvSpPr>
        <p:spPr>
          <a:xfrm>
            <a:off x="377138" y="640501"/>
            <a:ext cx="3954674"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Arial"/>
                <a:cs typeface="Calibri"/>
              </a:rPr>
              <a:t>Idealized Influence</a:t>
            </a:r>
            <a:endParaRPr lang="en-US" dirty="0">
              <a:cs typeface="Calibri" panose="020F0502020204030204"/>
            </a:endParaRPr>
          </a:p>
          <a:p>
            <a:pPr marL="342900" indent="-342900">
              <a:buFont typeface="Arial"/>
              <a:buChar char="•"/>
            </a:pPr>
            <a:r>
              <a:rPr lang="en-US" sz="2000" dirty="0">
                <a:latin typeface="Arial"/>
                <a:cs typeface="Calibri"/>
              </a:rPr>
              <a:t>Acting as strong role models</a:t>
            </a:r>
          </a:p>
          <a:p>
            <a:pPr marL="342900" indent="-342900">
              <a:buFont typeface="Arial"/>
              <a:buChar char="•"/>
            </a:pPr>
            <a:r>
              <a:rPr lang="en-US" sz="2000" dirty="0">
                <a:latin typeface="Arial"/>
                <a:cs typeface="Calibri"/>
              </a:rPr>
              <a:t>High standards of moral and ethical conduct</a:t>
            </a:r>
          </a:p>
          <a:p>
            <a:pPr marL="342900" indent="-342900">
              <a:buFont typeface="Arial"/>
              <a:buChar char="•"/>
            </a:pPr>
            <a:r>
              <a:rPr lang="en-US" sz="2000" dirty="0">
                <a:latin typeface="Arial"/>
                <a:cs typeface="Calibri"/>
              </a:rPr>
              <a:t>Making others want to follow the leader’s vision</a:t>
            </a:r>
          </a:p>
          <a:p>
            <a:r>
              <a:rPr lang="en-US" sz="2400" b="1" dirty="0">
                <a:latin typeface="Arial"/>
                <a:cs typeface="Calibri"/>
              </a:rPr>
              <a:t>Inspirational Motivation</a:t>
            </a:r>
          </a:p>
          <a:p>
            <a:pPr marL="342900" indent="-342900">
              <a:buFont typeface="Arial"/>
              <a:buChar char="•"/>
            </a:pPr>
            <a:r>
              <a:rPr lang="en-US" sz="2000" dirty="0">
                <a:latin typeface="Arial"/>
                <a:cs typeface="Calibri"/>
              </a:rPr>
              <a:t>Communicating high expectations </a:t>
            </a:r>
          </a:p>
          <a:p>
            <a:pPr marL="342900" indent="-342900">
              <a:buFont typeface="Arial"/>
              <a:buChar char="•"/>
            </a:pPr>
            <a:r>
              <a:rPr lang="en-US" sz="2000" dirty="0">
                <a:latin typeface="Arial"/>
                <a:cs typeface="Calibri"/>
              </a:rPr>
              <a:t>Inspiring followers to commitment and engagement in shared vision</a:t>
            </a:r>
          </a:p>
          <a:p>
            <a:pPr marL="342900" indent="-342900">
              <a:buFont typeface="Arial"/>
              <a:buChar char="•"/>
            </a:pPr>
            <a:r>
              <a:rPr lang="en-US" sz="2000" dirty="0">
                <a:latin typeface="Arial"/>
                <a:cs typeface="Calibri"/>
              </a:rPr>
              <a:t>Using symbols &amp; emotional appeals to focus group 	members to achieve more than self-interest</a:t>
            </a:r>
          </a:p>
        </p:txBody>
      </p:sp>
    </p:spTree>
    <p:extLst>
      <p:ext uri="{BB962C8B-B14F-4D97-AF65-F5344CB8AC3E}">
        <p14:creationId xmlns:p14="http://schemas.microsoft.com/office/powerpoint/2010/main" val="239870205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41F0-8AEF-4012-B910-68C88114D885}"/>
              </a:ext>
            </a:extLst>
          </p:cNvPr>
          <p:cNvSpPr>
            <a:spLocks noGrp="1"/>
          </p:cNvSpPr>
          <p:nvPr>
            <p:ph type="title"/>
          </p:nvPr>
        </p:nvSpPr>
        <p:spPr>
          <a:xfrm>
            <a:off x="4428045" y="4386450"/>
            <a:ext cx="4608187" cy="1207269"/>
          </a:xfrm>
        </p:spPr>
        <p:txBody>
          <a:bodyPr vert="horz" lIns="91440" tIns="45720" rIns="91440" bIns="45720" rtlCol="0" anchor="b">
            <a:normAutofit fontScale="90000"/>
          </a:bodyPr>
          <a:lstStyle/>
          <a:p>
            <a:pPr algn="ctr"/>
            <a:r>
              <a:rPr lang="en-US" sz="6000" dirty="0"/>
              <a:t>Bass 4 I Model</a:t>
            </a:r>
          </a:p>
        </p:txBody>
      </p:sp>
      <p:sp>
        <p:nvSpPr>
          <p:cNvPr id="16" name="Content Placeholder 7">
            <a:extLst>
              <a:ext uri="{FF2B5EF4-FFF2-40B4-BE49-F238E27FC236}">
                <a16:creationId xmlns:a16="http://schemas.microsoft.com/office/drawing/2014/main" id="{847C4ECB-F607-49C9-8DF7-87B79AD398DB}"/>
              </a:ext>
            </a:extLst>
          </p:cNvPr>
          <p:cNvSpPr>
            <a:spLocks noGrp="1"/>
          </p:cNvSpPr>
          <p:nvPr>
            <p:ph idx="1"/>
          </p:nvPr>
        </p:nvSpPr>
        <p:spPr>
          <a:xfrm>
            <a:off x="3318234" y="6423998"/>
            <a:ext cx="7070105" cy="719122"/>
          </a:xfrm>
        </p:spPr>
        <p:txBody>
          <a:bodyPr vert="horz" lIns="91440" tIns="45720" rIns="91440" bIns="45720" rtlCol="0" anchor="t">
            <a:normAutofit/>
          </a:bodyPr>
          <a:lstStyle/>
          <a:p>
            <a:pPr marL="0" indent="0" algn="ctr">
              <a:buNone/>
            </a:pPr>
            <a:r>
              <a:rPr lang="en-US" sz="2400" dirty="0"/>
              <a:t>(Northouse, 2016 – See Chapter 8)</a:t>
            </a:r>
          </a:p>
        </p:txBody>
      </p:sp>
      <p:cxnSp>
        <p:nvCxnSpPr>
          <p:cNvPr id="17" name="Straight Connector 10">
            <a:extLst>
              <a:ext uri="{FF2B5EF4-FFF2-40B4-BE49-F238E27FC236}">
                <a16:creationId xmlns:a16="http://schemas.microsoft.com/office/drawing/2014/main" id="{3D83F26F-C55B-4A92-9AFF-4894D14E27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253414"/>
            <a:ext cx="0" cy="2120900"/>
          </a:xfrm>
          <a:prstGeom prst="line">
            <a:avLst/>
          </a:prstGeom>
          <a:ln w="1905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3ABAFC58-C3A4-4A90-9407-8D4A9681D588}"/>
              </a:ext>
            </a:extLst>
          </p:cNvPr>
          <p:cNvPicPr>
            <a:picLocks noChangeAspect="1"/>
          </p:cNvPicPr>
          <p:nvPr/>
        </p:nvPicPr>
        <p:blipFill>
          <a:blip r:embed="rId2"/>
          <a:stretch>
            <a:fillRect/>
          </a:stretch>
        </p:blipFill>
        <p:spPr>
          <a:xfrm>
            <a:off x="4808587" y="466397"/>
            <a:ext cx="4094110" cy="3694934"/>
          </a:xfrm>
          <a:prstGeom prst="rect">
            <a:avLst/>
          </a:prstGeom>
        </p:spPr>
      </p:pic>
      <p:sp>
        <p:nvSpPr>
          <p:cNvPr id="5" name="TextBox 4">
            <a:extLst>
              <a:ext uri="{FF2B5EF4-FFF2-40B4-BE49-F238E27FC236}">
                <a16:creationId xmlns:a16="http://schemas.microsoft.com/office/drawing/2014/main" id="{C71CEFB8-3625-49A7-8EA2-81D0E9D5F0E2}"/>
              </a:ext>
            </a:extLst>
          </p:cNvPr>
          <p:cNvSpPr txBox="1"/>
          <p:nvPr/>
        </p:nvSpPr>
        <p:spPr>
          <a:xfrm>
            <a:off x="240189" y="155911"/>
            <a:ext cx="4196969"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ea typeface="+mn-lt"/>
                <a:cs typeface="+mn-lt"/>
              </a:rPr>
              <a:t>Intellectual Stimulation</a:t>
            </a:r>
            <a:endParaRPr lang="en-US" sz="2400" b="1">
              <a:cs typeface="Calibri" panose="020F0502020204030204"/>
            </a:endParaRPr>
          </a:p>
          <a:p>
            <a:pPr marL="342900" indent="-342900">
              <a:buFont typeface="Arial"/>
              <a:buChar char="•"/>
            </a:pPr>
            <a:r>
              <a:rPr lang="en-US" sz="2000" dirty="0">
                <a:ea typeface="+mn-lt"/>
                <a:cs typeface="+mn-lt"/>
              </a:rPr>
              <a:t>Stimulating followers to be creative and innovative </a:t>
            </a:r>
            <a:endParaRPr lang="en-US">
              <a:cs typeface="Calibri" panose="020F0502020204030204"/>
            </a:endParaRPr>
          </a:p>
          <a:p>
            <a:pPr marL="342900" indent="-342900">
              <a:buFont typeface="Arial"/>
              <a:buChar char="•"/>
            </a:pPr>
            <a:r>
              <a:rPr lang="en-US" sz="2000" dirty="0">
                <a:ea typeface="+mn-lt"/>
                <a:cs typeface="+mn-lt"/>
              </a:rPr>
              <a:t>Challenging their own beliefs and valuing those of leader and organization</a:t>
            </a:r>
            <a:endParaRPr lang="en-US">
              <a:cs typeface="Calibri" panose="020F0502020204030204"/>
            </a:endParaRPr>
          </a:p>
          <a:p>
            <a:pPr marL="342900" indent="-342900">
              <a:buFont typeface="Arial"/>
              <a:buChar char="•"/>
            </a:pPr>
            <a:r>
              <a:rPr lang="en-US" sz="2000" dirty="0">
                <a:ea typeface="+mn-lt"/>
                <a:cs typeface="+mn-lt"/>
              </a:rPr>
              <a:t>Supporting followers to </a:t>
            </a:r>
            <a:endParaRPr lang="en-US" dirty="0">
              <a:ea typeface="+mn-lt"/>
              <a:cs typeface="+mn-lt"/>
            </a:endParaRPr>
          </a:p>
          <a:p>
            <a:pPr marL="342900" indent="-342900">
              <a:buFont typeface="Arial"/>
              <a:buChar char="•"/>
            </a:pPr>
            <a:r>
              <a:rPr lang="en-US" sz="2000" dirty="0">
                <a:ea typeface="+mn-lt"/>
                <a:cs typeface="+mn-lt"/>
              </a:rPr>
              <a:t>Try new approaches  </a:t>
            </a:r>
            <a:endParaRPr lang="en-US" dirty="0">
              <a:cs typeface="Calibri" panose="020F0502020204030204"/>
            </a:endParaRPr>
          </a:p>
          <a:p>
            <a:pPr marL="342900" indent="-342900">
              <a:buFont typeface="Arial"/>
              <a:buChar char="•"/>
            </a:pPr>
            <a:r>
              <a:rPr lang="en-US" sz="2000" dirty="0">
                <a:ea typeface="+mn-lt"/>
                <a:cs typeface="+mn-lt"/>
              </a:rPr>
              <a:t>Develop innovative ways of dealing with organization issues</a:t>
            </a:r>
            <a:endParaRPr lang="en-US">
              <a:cs typeface="Calibri" panose="020F0502020204030204"/>
            </a:endParaRPr>
          </a:p>
          <a:p>
            <a:r>
              <a:rPr lang="en-US" sz="2400" b="1" dirty="0">
                <a:ea typeface="+mn-lt"/>
                <a:cs typeface="+mn-lt"/>
              </a:rPr>
              <a:t>Individualized Consideration</a:t>
            </a:r>
            <a:endParaRPr lang="en-US" sz="2400" b="1">
              <a:cs typeface="Calibri" panose="020F0502020204030204"/>
            </a:endParaRPr>
          </a:p>
          <a:p>
            <a:pPr marL="342900" indent="-342900">
              <a:buFont typeface="Arial"/>
              <a:buChar char="•"/>
            </a:pPr>
            <a:r>
              <a:rPr lang="en-US" sz="2000" dirty="0">
                <a:ea typeface="+mn-lt"/>
                <a:cs typeface="+mn-lt"/>
              </a:rPr>
              <a:t>Listening carefully to the needs of followers</a:t>
            </a:r>
            <a:endParaRPr lang="en-US">
              <a:ea typeface="+mn-lt"/>
              <a:cs typeface="+mn-lt"/>
            </a:endParaRPr>
          </a:p>
          <a:p>
            <a:pPr marL="342900" indent="-342900">
              <a:buFont typeface="Arial"/>
              <a:buChar char="•"/>
            </a:pPr>
            <a:r>
              <a:rPr lang="en-US" sz="2000" dirty="0">
                <a:ea typeface="+mn-lt"/>
                <a:cs typeface="+mn-lt"/>
              </a:rPr>
              <a:t>Acting as coaches to assist followers in becoming fully actualized</a:t>
            </a:r>
            <a:endParaRPr lang="en-US">
              <a:cs typeface="Calibri" panose="020F0502020204030204"/>
            </a:endParaRPr>
          </a:p>
          <a:p>
            <a:pPr marL="342900" indent="-342900">
              <a:buFont typeface="Arial"/>
              <a:buChar char="•"/>
            </a:pPr>
            <a:r>
              <a:rPr lang="en-US" sz="2000" dirty="0">
                <a:ea typeface="+mn-lt"/>
                <a:cs typeface="+mn-lt"/>
              </a:rPr>
              <a:t>Helping followers grow through personal challenges</a:t>
            </a:r>
            <a:endParaRPr lang="en-US" dirty="0">
              <a:cs typeface="Calibri" panose="020F0502020204030204"/>
            </a:endParaRPr>
          </a:p>
          <a:p>
            <a:pPr marL="342900" indent="-342900">
              <a:buFont typeface="Arial"/>
              <a:buChar char="•"/>
            </a:pPr>
            <a:r>
              <a:rPr lang="en-US" sz="2000" dirty="0">
                <a:ea typeface="+mn-lt"/>
                <a:cs typeface="+mn-lt"/>
              </a:rPr>
              <a:t>Showing optimism helps employees become more engaged in their work (Tims et al., 2011)</a:t>
            </a:r>
            <a:endParaRPr lang="en-US">
              <a:cs typeface="Calibri" panose="020F0502020204030204"/>
            </a:endParaRPr>
          </a:p>
          <a:p>
            <a:pPr marL="342900" indent="-342900">
              <a:buFont typeface="Arial"/>
              <a:buChar char="•"/>
            </a:pPr>
            <a:endParaRPr lang="en-US" sz="2000" dirty="0">
              <a:latin typeface="Arial"/>
              <a:cs typeface="Calibri"/>
            </a:endParaRPr>
          </a:p>
        </p:txBody>
      </p:sp>
    </p:spTree>
    <p:extLst>
      <p:ext uri="{BB962C8B-B14F-4D97-AF65-F5344CB8AC3E}">
        <p14:creationId xmlns:p14="http://schemas.microsoft.com/office/powerpoint/2010/main" val="307160373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32F4083-EF38-40C3-A31A-CA5CF400E656}"/>
              </a:ext>
            </a:extLst>
          </p:cNvPr>
          <p:cNvSpPr>
            <a:spLocks noGrp="1"/>
          </p:cNvSpPr>
          <p:nvPr>
            <p:ph type="title"/>
          </p:nvPr>
        </p:nvSpPr>
        <p:spPr>
          <a:xfrm>
            <a:off x="483452" y="-89165"/>
            <a:ext cx="3669030" cy="1773936"/>
          </a:xfrm>
        </p:spPr>
        <p:txBody>
          <a:bodyPr vert="horz" lIns="91440" tIns="45720" rIns="91440" bIns="45720" rtlCol="0" anchor="b">
            <a:normAutofit/>
          </a:bodyPr>
          <a:lstStyle/>
          <a:p>
            <a:r>
              <a:rPr lang="en-US" sz="3000" kern="1200">
                <a:solidFill>
                  <a:schemeClr val="tx1"/>
                </a:solidFill>
                <a:latin typeface="+mj-lt"/>
                <a:ea typeface="+mj-ea"/>
                <a:cs typeface="+mj-cs"/>
              </a:rPr>
              <a:t> Authentic Leadership- Bill George</a:t>
            </a:r>
          </a:p>
        </p:txBody>
      </p:sp>
      <p:sp>
        <p:nvSpPr>
          <p:cNvPr id="3" name="TextBox 2">
            <a:extLst>
              <a:ext uri="{FF2B5EF4-FFF2-40B4-BE49-F238E27FC236}">
                <a16:creationId xmlns:a16="http://schemas.microsoft.com/office/drawing/2014/main" id="{CE0E92A7-5C3E-43A7-AAFA-A629227C024C}"/>
              </a:ext>
            </a:extLst>
          </p:cNvPr>
          <p:cNvSpPr txBox="1"/>
          <p:nvPr/>
        </p:nvSpPr>
        <p:spPr>
          <a:xfrm>
            <a:off x="599333" y="1887331"/>
            <a:ext cx="3974531" cy="422086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Aft>
                <a:spcPts val="600"/>
              </a:spcAft>
            </a:pPr>
            <a:r>
              <a:rPr lang="en-US" sz="1600" dirty="0"/>
              <a:t>George (2003) identifies 5 dimensions of Authentic Leadership.</a:t>
            </a:r>
            <a:endParaRPr lang="en-US"/>
          </a:p>
          <a:p>
            <a:pPr defTabSz="914400">
              <a:lnSpc>
                <a:spcPct val="90000"/>
              </a:lnSpc>
              <a:spcAft>
                <a:spcPts val="600"/>
              </a:spcAft>
            </a:pPr>
            <a:r>
              <a:rPr lang="en-US" sz="1600" b="1" dirty="0"/>
              <a:t>Purpose</a:t>
            </a:r>
            <a:r>
              <a:rPr lang="en-US" sz="1600" dirty="0"/>
              <a:t> – knowing what they are about and where they are going. They are passionate and have a deep interest in what they are doing. </a:t>
            </a:r>
            <a:endParaRPr lang="en-US" sz="1600" dirty="0">
              <a:cs typeface="Calibri"/>
            </a:endParaRPr>
          </a:p>
          <a:p>
            <a:pPr defTabSz="914400">
              <a:lnSpc>
                <a:spcPct val="90000"/>
              </a:lnSpc>
              <a:spcAft>
                <a:spcPts val="600"/>
              </a:spcAft>
            </a:pPr>
            <a:r>
              <a:rPr lang="en-US" sz="1600" b="1" dirty="0"/>
              <a:t>Values </a:t>
            </a:r>
            <a:r>
              <a:rPr lang="en-US" sz="1600" dirty="0"/>
              <a:t>– understand their own values and behave towards others based on these values.</a:t>
            </a:r>
            <a:endParaRPr lang="en-US" sz="1600" dirty="0">
              <a:cs typeface="Calibri"/>
            </a:endParaRPr>
          </a:p>
          <a:p>
            <a:pPr defTabSz="914400">
              <a:lnSpc>
                <a:spcPct val="90000"/>
              </a:lnSpc>
              <a:spcAft>
                <a:spcPts val="600"/>
              </a:spcAft>
            </a:pPr>
            <a:r>
              <a:rPr lang="en-US" sz="1600" b="1" dirty="0"/>
              <a:t>Relationships</a:t>
            </a:r>
            <a:r>
              <a:rPr lang="en-US" sz="1600" dirty="0"/>
              <a:t> –  the capacity to open themselves up and establish a connection with others. </a:t>
            </a:r>
            <a:endParaRPr lang="en-US" sz="1600" dirty="0">
              <a:cs typeface="Calibri"/>
            </a:endParaRPr>
          </a:p>
          <a:p>
            <a:pPr defTabSz="914400">
              <a:lnSpc>
                <a:spcPct val="90000"/>
              </a:lnSpc>
              <a:spcAft>
                <a:spcPts val="600"/>
              </a:spcAft>
            </a:pPr>
            <a:r>
              <a:rPr lang="en-US" sz="1600" b="1" dirty="0"/>
              <a:t>Self-discipline </a:t>
            </a:r>
            <a:r>
              <a:rPr lang="en-US" sz="1600" dirty="0"/>
              <a:t>– provides focus and determination</a:t>
            </a:r>
            <a:endParaRPr lang="en-US" sz="1600" dirty="0">
              <a:cs typeface="Calibri"/>
            </a:endParaRPr>
          </a:p>
          <a:p>
            <a:pPr defTabSz="914400">
              <a:lnSpc>
                <a:spcPct val="90000"/>
              </a:lnSpc>
              <a:spcAft>
                <a:spcPts val="600"/>
              </a:spcAft>
            </a:pPr>
            <a:r>
              <a:rPr lang="en-US" sz="1600" b="1" dirty="0">
                <a:cs typeface="Calibri"/>
              </a:rPr>
              <a:t>Heart </a:t>
            </a:r>
            <a:r>
              <a:rPr lang="en-US" sz="1600" dirty="0">
                <a:cs typeface="Calibri"/>
              </a:rPr>
              <a:t>– sensitive to the plight of others</a:t>
            </a:r>
          </a:p>
          <a:p>
            <a:pPr defTabSz="914400">
              <a:lnSpc>
                <a:spcPct val="90000"/>
              </a:lnSpc>
              <a:spcAft>
                <a:spcPts val="600"/>
              </a:spcAft>
            </a:pPr>
            <a:endParaRPr lang="en-US" sz="1600" dirty="0">
              <a:cs typeface="Calibri" panose="020F0502020204030204"/>
            </a:endParaRPr>
          </a:p>
          <a:p>
            <a:pPr indent="-228600" defTabSz="914400">
              <a:lnSpc>
                <a:spcPct val="90000"/>
              </a:lnSpc>
              <a:spcAft>
                <a:spcPts val="600"/>
              </a:spcAft>
              <a:buFont typeface="Arial" panose="020B0604020202020204" pitchFamily="34" charset="0"/>
              <a:buChar char="•"/>
            </a:pPr>
            <a:endParaRPr lang="en-US" sz="1600">
              <a:cs typeface="Calibri"/>
            </a:endParaRPr>
          </a:p>
          <a:p>
            <a:pPr indent="-228600" defTabSz="914400">
              <a:lnSpc>
                <a:spcPct val="90000"/>
              </a:lnSpc>
              <a:spcAft>
                <a:spcPts val="600"/>
              </a:spcAft>
              <a:buFont typeface="Arial" panose="020B0604020202020204" pitchFamily="34" charset="0"/>
              <a:buChar char="•"/>
            </a:pPr>
            <a:endParaRPr lang="en-US" sz="1600" dirty="0">
              <a:cs typeface="Calibri"/>
            </a:endParaRPr>
          </a:p>
        </p:txBody>
      </p:sp>
      <p:cxnSp>
        <p:nvCxnSpPr>
          <p:cNvPr id="20" name="Straight Connector 19">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894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6">
            <a:extLst>
              <a:ext uri="{FF2B5EF4-FFF2-40B4-BE49-F238E27FC236}">
                <a16:creationId xmlns:a16="http://schemas.microsoft.com/office/drawing/2014/main" id="{45AD7A95-2384-4E96-BE95-F4B1235801B9}"/>
              </a:ext>
            </a:extLst>
          </p:cNvPr>
          <p:cNvPicPr>
            <a:picLocks noGrp="1" noChangeAspect="1"/>
          </p:cNvPicPr>
          <p:nvPr>
            <p:ph idx="1"/>
          </p:nvPr>
        </p:nvPicPr>
        <p:blipFill rotWithShape="1">
          <a:blip r:embed="rId2"/>
          <a:srcRect l="178" r="1761" b="2"/>
          <a:stretch/>
        </p:blipFill>
        <p:spPr>
          <a:xfrm>
            <a:off x="5061204" y="1747195"/>
            <a:ext cx="3769143" cy="3372754"/>
          </a:xfrm>
          <a:prstGeom prst="rect">
            <a:avLst/>
          </a:prstGeom>
        </p:spPr>
      </p:pic>
      <p:sp>
        <p:nvSpPr>
          <p:cNvPr id="4" name="TextBox 3">
            <a:extLst>
              <a:ext uri="{FF2B5EF4-FFF2-40B4-BE49-F238E27FC236}">
                <a16:creationId xmlns:a16="http://schemas.microsoft.com/office/drawing/2014/main" id="{2C354966-D6AC-4D14-A17F-1C686E0AEF2C}"/>
              </a:ext>
            </a:extLst>
          </p:cNvPr>
          <p:cNvSpPr txBox="1"/>
          <p:nvPr/>
        </p:nvSpPr>
        <p:spPr>
          <a:xfrm>
            <a:off x="5475865" y="546533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(Northouse, 2016 – See Chapter 9)</a:t>
            </a:r>
            <a:endParaRPr lang="en-GB"/>
          </a:p>
        </p:txBody>
      </p:sp>
    </p:spTree>
    <p:extLst>
      <p:ext uri="{BB962C8B-B14F-4D97-AF65-F5344CB8AC3E}">
        <p14:creationId xmlns:p14="http://schemas.microsoft.com/office/powerpoint/2010/main" val="47915738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3A5E8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2F4083-EF38-40C3-A31A-CA5CF400E656}"/>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2800" dirty="0">
                <a:solidFill>
                  <a:srgbClr val="FFFFFF"/>
                </a:solidFill>
              </a:rPr>
              <a:t>Greenleaf's Servant Leadership</a:t>
            </a:r>
          </a:p>
          <a:p>
            <a:pPr marL="57150" algn="ctr">
              <a:spcBef>
                <a:spcPts val="0"/>
              </a:spcBef>
              <a:spcAft>
                <a:spcPts val="600"/>
              </a:spcAft>
            </a:pPr>
            <a:r>
              <a:rPr lang="en-US" sz="1800" dirty="0">
                <a:solidFill>
                  <a:srgbClr val="FFFFFF"/>
                </a:solidFill>
                <a:ea typeface="+mj-lt"/>
                <a:cs typeface="+mj-lt"/>
              </a:rPr>
              <a:t>(Northouse, 2016 – See Chapter 10)</a:t>
            </a:r>
            <a:endParaRPr lang="en-US" sz="1800" dirty="0">
              <a:ea typeface="+mj-lt"/>
              <a:cs typeface="+mj-lt"/>
            </a:endParaRPr>
          </a:p>
          <a:p>
            <a:pPr algn="r"/>
            <a:endParaRPr lang="en-US" sz="2800" dirty="0">
              <a:solidFill>
                <a:srgbClr val="FFFFFF"/>
              </a:solidFill>
              <a:cs typeface="Calibri Light"/>
            </a:endParaRPr>
          </a:p>
        </p:txBody>
      </p:sp>
      <p:pic>
        <p:nvPicPr>
          <p:cNvPr id="5" name="Picture 6" descr="Diagram&#10;&#10;Description automatically generated">
            <a:extLst>
              <a:ext uri="{FF2B5EF4-FFF2-40B4-BE49-F238E27FC236}">
                <a16:creationId xmlns:a16="http://schemas.microsoft.com/office/drawing/2014/main" id="{863DE43C-7158-4D90-A707-8A2CB59D29FF}"/>
              </a:ext>
            </a:extLst>
          </p:cNvPr>
          <p:cNvPicPr>
            <a:picLocks noChangeAspect="1"/>
          </p:cNvPicPr>
          <p:nvPr/>
        </p:nvPicPr>
        <p:blipFill rotWithShape="1">
          <a:blip r:embed="rId2"/>
          <a:srcRect l="9444" r="962" b="2"/>
          <a:stretch/>
        </p:blipFill>
        <p:spPr>
          <a:xfrm>
            <a:off x="245660" y="321733"/>
            <a:ext cx="5293729" cy="4107392"/>
          </a:xfrm>
          <a:prstGeom prst="rect">
            <a:avLst/>
          </a:prstGeom>
        </p:spPr>
      </p:pic>
      <p:sp>
        <p:nvSpPr>
          <p:cNvPr id="8"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1BEB9838-E718-4C60-BF44-5B134D5D2519}"/>
              </a:ext>
            </a:extLst>
          </p:cNvPr>
          <p:cNvSpPr txBox="1"/>
          <p:nvPr/>
        </p:nvSpPr>
        <p:spPr>
          <a:xfrm>
            <a:off x="6021989" y="917725"/>
            <a:ext cx="2568554" cy="485236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endParaRPr lang="en-US" sz="1700" dirty="0">
              <a:solidFill>
                <a:srgbClr val="FFFFFF"/>
              </a:solidFill>
              <a:cs typeface="Calibri"/>
            </a:endParaRPr>
          </a:p>
        </p:txBody>
      </p:sp>
      <p:sp>
        <p:nvSpPr>
          <p:cNvPr id="4" name="TextBox 3">
            <a:extLst>
              <a:ext uri="{FF2B5EF4-FFF2-40B4-BE49-F238E27FC236}">
                <a16:creationId xmlns:a16="http://schemas.microsoft.com/office/drawing/2014/main" id="{5CBF7579-F90A-43AA-A901-F66BB5F4138A}"/>
              </a:ext>
            </a:extLst>
          </p:cNvPr>
          <p:cNvSpPr txBox="1"/>
          <p:nvPr/>
        </p:nvSpPr>
        <p:spPr>
          <a:xfrm>
            <a:off x="5844575" y="577294"/>
            <a:ext cx="2911752"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900" b="1" dirty="0">
                <a:solidFill>
                  <a:srgbClr val="FFFFFF"/>
                </a:solidFill>
                <a:latin typeface="Arial"/>
              </a:rPr>
              <a:t>Listening </a:t>
            </a:r>
            <a:r>
              <a:rPr lang="en-US" sz="1900" dirty="0">
                <a:solidFill>
                  <a:srgbClr val="FFFFFF"/>
                </a:solidFill>
                <a:latin typeface="Arial"/>
              </a:rPr>
              <a:t>- acknowledging the viewpoint of followers and validating these perspectives. </a:t>
            </a:r>
            <a:endParaRPr lang="en-US" sz="1900">
              <a:cs typeface="Calibri" panose="020F0502020204030204"/>
            </a:endParaRPr>
          </a:p>
          <a:p>
            <a:pPr marL="342900" indent="-342900">
              <a:buAutoNum type="arabicPeriod"/>
            </a:pPr>
            <a:r>
              <a:rPr lang="en-US" sz="1900" b="1" dirty="0">
                <a:solidFill>
                  <a:srgbClr val="FFFFFF"/>
                </a:solidFill>
                <a:latin typeface="Arial"/>
              </a:rPr>
              <a:t>Empathy</a:t>
            </a:r>
            <a:r>
              <a:rPr lang="en-US" sz="1900" dirty="0">
                <a:solidFill>
                  <a:srgbClr val="FFFFFF"/>
                </a:solidFill>
                <a:latin typeface="Arial"/>
              </a:rPr>
              <a:t> – “standing in the shoes” of another person and attempting to see the world from that person’s point of view.</a:t>
            </a:r>
            <a:endParaRPr lang="en-US" sz="1900" dirty="0">
              <a:solidFill>
                <a:srgbClr val="FFFFFF"/>
              </a:solidFill>
              <a:latin typeface="Arial"/>
              <a:cs typeface="Arial"/>
            </a:endParaRPr>
          </a:p>
          <a:p>
            <a:pPr marL="342900" indent="-342900">
              <a:buAutoNum type="arabicPeriod"/>
            </a:pPr>
            <a:r>
              <a:rPr lang="en-US" sz="1900" b="1" dirty="0">
                <a:solidFill>
                  <a:srgbClr val="FFFFFF"/>
                </a:solidFill>
                <a:latin typeface="Arial"/>
              </a:rPr>
              <a:t>Healing </a:t>
            </a:r>
            <a:r>
              <a:rPr lang="en-US" sz="1900" dirty="0">
                <a:solidFill>
                  <a:srgbClr val="FFFFFF"/>
                </a:solidFill>
                <a:latin typeface="Arial"/>
              </a:rPr>
              <a:t>– in helping followers become whole, servant leaders are themselves healed.</a:t>
            </a:r>
            <a:endParaRPr lang="en-US" sz="1900" dirty="0">
              <a:solidFill>
                <a:srgbClr val="FFFFFF"/>
              </a:solidFill>
              <a:latin typeface="Arial"/>
              <a:cs typeface="Arial"/>
            </a:endParaRPr>
          </a:p>
          <a:p>
            <a:pPr marL="342900" indent="-342900">
              <a:buAutoNum type="arabicPeriod"/>
            </a:pPr>
            <a:r>
              <a:rPr lang="en-US" sz="1900" b="1" dirty="0">
                <a:solidFill>
                  <a:srgbClr val="FFFFFF"/>
                </a:solidFill>
                <a:latin typeface="Arial"/>
              </a:rPr>
              <a:t>Awareness </a:t>
            </a:r>
            <a:r>
              <a:rPr lang="en-US" sz="1900" dirty="0">
                <a:solidFill>
                  <a:srgbClr val="FFFFFF"/>
                </a:solidFill>
                <a:latin typeface="Arial"/>
              </a:rPr>
              <a:t>– understanding oneself and the impact one has on others.</a:t>
            </a:r>
            <a:endParaRPr lang="en-US" sz="1900" dirty="0">
              <a:solidFill>
                <a:srgbClr val="FFFFFF"/>
              </a:solidFill>
              <a:latin typeface="Arial"/>
              <a:cs typeface="Arial"/>
            </a:endParaRPr>
          </a:p>
        </p:txBody>
      </p:sp>
    </p:spTree>
    <p:extLst>
      <p:ext uri="{BB962C8B-B14F-4D97-AF65-F5344CB8AC3E}">
        <p14:creationId xmlns:p14="http://schemas.microsoft.com/office/powerpoint/2010/main" val="4072906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3A5E8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2F4083-EF38-40C3-A31A-CA5CF400E656}"/>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2800" dirty="0">
                <a:solidFill>
                  <a:srgbClr val="FFFFFF"/>
                </a:solidFill>
              </a:rPr>
              <a:t>Greenleaf's Servant Leadership</a:t>
            </a:r>
          </a:p>
          <a:p>
            <a:pPr marL="57150" algn="ctr">
              <a:spcBef>
                <a:spcPts val="0"/>
              </a:spcBef>
              <a:spcAft>
                <a:spcPts val="600"/>
              </a:spcAft>
            </a:pPr>
            <a:r>
              <a:rPr lang="en-US" sz="1800" dirty="0">
                <a:solidFill>
                  <a:srgbClr val="FFFFFF"/>
                </a:solidFill>
                <a:ea typeface="+mj-lt"/>
                <a:cs typeface="+mj-lt"/>
              </a:rPr>
              <a:t>(Northouse, 2016 – See Chapter 10)</a:t>
            </a:r>
            <a:endParaRPr lang="en-US" sz="1800" dirty="0">
              <a:ea typeface="+mj-lt"/>
              <a:cs typeface="+mj-lt"/>
            </a:endParaRPr>
          </a:p>
          <a:p>
            <a:pPr algn="r"/>
            <a:endParaRPr lang="en-US" sz="2800" dirty="0">
              <a:solidFill>
                <a:srgbClr val="FFFFFF"/>
              </a:solidFill>
              <a:cs typeface="Calibri Light"/>
            </a:endParaRPr>
          </a:p>
        </p:txBody>
      </p:sp>
      <p:pic>
        <p:nvPicPr>
          <p:cNvPr id="5" name="Picture 6" descr="Diagram&#10;&#10;Description automatically generated">
            <a:extLst>
              <a:ext uri="{FF2B5EF4-FFF2-40B4-BE49-F238E27FC236}">
                <a16:creationId xmlns:a16="http://schemas.microsoft.com/office/drawing/2014/main" id="{863DE43C-7158-4D90-A707-8A2CB59D29FF}"/>
              </a:ext>
            </a:extLst>
          </p:cNvPr>
          <p:cNvPicPr>
            <a:picLocks noChangeAspect="1"/>
          </p:cNvPicPr>
          <p:nvPr/>
        </p:nvPicPr>
        <p:blipFill rotWithShape="1">
          <a:blip r:embed="rId2"/>
          <a:srcRect l="9444" r="962" b="2"/>
          <a:stretch/>
        </p:blipFill>
        <p:spPr>
          <a:xfrm>
            <a:off x="245660" y="321733"/>
            <a:ext cx="5293729" cy="4107392"/>
          </a:xfrm>
          <a:prstGeom prst="rect">
            <a:avLst/>
          </a:prstGeom>
        </p:spPr>
      </p:pic>
      <p:sp>
        <p:nvSpPr>
          <p:cNvPr id="8"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1BEB9838-E718-4C60-BF44-5B134D5D2519}"/>
              </a:ext>
            </a:extLst>
          </p:cNvPr>
          <p:cNvSpPr txBox="1"/>
          <p:nvPr/>
        </p:nvSpPr>
        <p:spPr>
          <a:xfrm>
            <a:off x="6021989" y="917725"/>
            <a:ext cx="2568554" cy="485236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endParaRPr lang="en-US" sz="1700" dirty="0">
              <a:solidFill>
                <a:srgbClr val="FFFFFF"/>
              </a:solidFill>
              <a:cs typeface="Calibri"/>
            </a:endParaRPr>
          </a:p>
        </p:txBody>
      </p:sp>
      <p:sp>
        <p:nvSpPr>
          <p:cNvPr id="4" name="TextBox 3">
            <a:extLst>
              <a:ext uri="{FF2B5EF4-FFF2-40B4-BE49-F238E27FC236}">
                <a16:creationId xmlns:a16="http://schemas.microsoft.com/office/drawing/2014/main" id="{5CBF7579-F90A-43AA-A901-F66BB5F4138A}"/>
              </a:ext>
            </a:extLst>
          </p:cNvPr>
          <p:cNvSpPr txBox="1"/>
          <p:nvPr/>
        </p:nvSpPr>
        <p:spPr>
          <a:xfrm>
            <a:off x="5844575" y="577294"/>
            <a:ext cx="2911752" cy="62940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bg1"/>
                </a:solidFill>
                <a:ea typeface="+mn-lt"/>
                <a:cs typeface="+mn-lt"/>
              </a:rPr>
              <a:t>5. Persuasion</a:t>
            </a:r>
            <a:r>
              <a:rPr lang="en-US" sz="2400" dirty="0">
                <a:solidFill>
                  <a:schemeClr val="bg1"/>
                </a:solidFill>
                <a:ea typeface="+mn-lt"/>
                <a:cs typeface="+mn-lt"/>
              </a:rPr>
              <a:t> – creates change through gentle, nonjudgmental argument.</a:t>
            </a:r>
            <a:endParaRPr lang="en-US" sz="2400">
              <a:solidFill>
                <a:schemeClr val="bg1"/>
              </a:solidFill>
              <a:cs typeface="Calibri"/>
            </a:endParaRPr>
          </a:p>
          <a:p>
            <a:r>
              <a:rPr lang="en-US" sz="2400" b="1" dirty="0">
                <a:solidFill>
                  <a:schemeClr val="bg1"/>
                </a:solidFill>
                <a:ea typeface="+mn-lt"/>
                <a:cs typeface="+mn-lt"/>
              </a:rPr>
              <a:t>6. </a:t>
            </a:r>
            <a:r>
              <a:rPr lang="en-US" sz="2400" b="1" dirty="0" err="1">
                <a:solidFill>
                  <a:schemeClr val="bg1"/>
                </a:solidFill>
                <a:ea typeface="+mn-lt"/>
                <a:cs typeface="+mn-lt"/>
              </a:rPr>
              <a:t>Conceptualisation</a:t>
            </a:r>
            <a:r>
              <a:rPr lang="en-US" sz="2400" dirty="0">
                <a:solidFill>
                  <a:schemeClr val="bg1"/>
                </a:solidFill>
                <a:ea typeface="+mn-lt"/>
                <a:cs typeface="+mn-lt"/>
              </a:rPr>
              <a:t> – the ability to be a visionary for an organization.</a:t>
            </a:r>
          </a:p>
          <a:p>
            <a:r>
              <a:rPr lang="en-US" sz="2400" b="1" dirty="0">
                <a:solidFill>
                  <a:schemeClr val="bg1"/>
                </a:solidFill>
                <a:ea typeface="+mn-lt"/>
                <a:cs typeface="+mn-lt"/>
              </a:rPr>
              <a:t>7. Foresight</a:t>
            </a:r>
            <a:r>
              <a:rPr lang="en-US" sz="2400" dirty="0">
                <a:solidFill>
                  <a:schemeClr val="bg1"/>
                </a:solidFill>
                <a:ea typeface="+mn-lt"/>
                <a:cs typeface="+mn-lt"/>
              </a:rPr>
              <a:t> – the ability to predict what is coming based on what is occurring in the present and what has happened in the past.</a:t>
            </a:r>
            <a:endParaRPr lang="en-US" dirty="0">
              <a:solidFill>
                <a:schemeClr val="bg1"/>
              </a:solidFill>
              <a:ea typeface="+mn-lt"/>
              <a:cs typeface="+mn-lt"/>
            </a:endParaRPr>
          </a:p>
          <a:p>
            <a:pPr marL="342900" indent="-342900">
              <a:buAutoNum type="arabicPeriod"/>
            </a:pPr>
            <a:endParaRPr lang="en-US" sz="1900" dirty="0">
              <a:solidFill>
                <a:srgbClr val="FFFFFF"/>
              </a:solidFill>
              <a:latin typeface="Arial"/>
              <a:cs typeface="Arial"/>
            </a:endParaRPr>
          </a:p>
        </p:txBody>
      </p:sp>
    </p:spTree>
    <p:extLst>
      <p:ext uri="{BB962C8B-B14F-4D97-AF65-F5344CB8AC3E}">
        <p14:creationId xmlns:p14="http://schemas.microsoft.com/office/powerpoint/2010/main" val="2916865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3A5E8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2F4083-EF38-40C3-A31A-CA5CF400E656}"/>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2800" dirty="0">
                <a:solidFill>
                  <a:srgbClr val="FFFFFF"/>
                </a:solidFill>
              </a:rPr>
              <a:t>Greenleaf's Servant Leadership</a:t>
            </a:r>
          </a:p>
          <a:p>
            <a:pPr marL="57150" algn="ctr">
              <a:spcBef>
                <a:spcPts val="0"/>
              </a:spcBef>
              <a:spcAft>
                <a:spcPts val="600"/>
              </a:spcAft>
            </a:pPr>
            <a:r>
              <a:rPr lang="en-US" sz="1800" dirty="0">
                <a:solidFill>
                  <a:srgbClr val="FFFFFF"/>
                </a:solidFill>
                <a:ea typeface="+mj-lt"/>
                <a:cs typeface="+mj-lt"/>
              </a:rPr>
              <a:t>(Northouse, 2016 – See Chapter 10)</a:t>
            </a:r>
            <a:endParaRPr lang="en-US" sz="1800" dirty="0">
              <a:ea typeface="+mj-lt"/>
              <a:cs typeface="+mj-lt"/>
            </a:endParaRPr>
          </a:p>
          <a:p>
            <a:pPr algn="r"/>
            <a:endParaRPr lang="en-US" sz="2800" dirty="0">
              <a:solidFill>
                <a:srgbClr val="FFFFFF"/>
              </a:solidFill>
              <a:cs typeface="Calibri Light"/>
            </a:endParaRPr>
          </a:p>
        </p:txBody>
      </p:sp>
      <p:pic>
        <p:nvPicPr>
          <p:cNvPr id="5" name="Picture 6" descr="Diagram&#10;&#10;Description automatically generated">
            <a:extLst>
              <a:ext uri="{FF2B5EF4-FFF2-40B4-BE49-F238E27FC236}">
                <a16:creationId xmlns:a16="http://schemas.microsoft.com/office/drawing/2014/main" id="{863DE43C-7158-4D90-A707-8A2CB59D29FF}"/>
              </a:ext>
            </a:extLst>
          </p:cNvPr>
          <p:cNvPicPr>
            <a:picLocks noChangeAspect="1"/>
          </p:cNvPicPr>
          <p:nvPr/>
        </p:nvPicPr>
        <p:blipFill rotWithShape="1">
          <a:blip r:embed="rId2"/>
          <a:srcRect l="9444" r="962" b="2"/>
          <a:stretch/>
        </p:blipFill>
        <p:spPr>
          <a:xfrm>
            <a:off x="245660" y="321733"/>
            <a:ext cx="5293729" cy="4107392"/>
          </a:xfrm>
          <a:prstGeom prst="rect">
            <a:avLst/>
          </a:prstGeom>
        </p:spPr>
      </p:pic>
      <p:sp>
        <p:nvSpPr>
          <p:cNvPr id="8"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1BEB9838-E718-4C60-BF44-5B134D5D2519}"/>
              </a:ext>
            </a:extLst>
          </p:cNvPr>
          <p:cNvSpPr txBox="1"/>
          <p:nvPr/>
        </p:nvSpPr>
        <p:spPr>
          <a:xfrm>
            <a:off x="6021989" y="917725"/>
            <a:ext cx="2568554" cy="485236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endParaRPr lang="en-US" sz="1700" dirty="0">
              <a:solidFill>
                <a:srgbClr val="FFFFFF"/>
              </a:solidFill>
              <a:cs typeface="Calibri"/>
            </a:endParaRPr>
          </a:p>
        </p:txBody>
      </p:sp>
      <p:sp>
        <p:nvSpPr>
          <p:cNvPr id="4" name="TextBox 3">
            <a:extLst>
              <a:ext uri="{FF2B5EF4-FFF2-40B4-BE49-F238E27FC236}">
                <a16:creationId xmlns:a16="http://schemas.microsoft.com/office/drawing/2014/main" id="{5CBF7579-F90A-43AA-A901-F66BB5F4138A}"/>
              </a:ext>
            </a:extLst>
          </p:cNvPr>
          <p:cNvSpPr txBox="1"/>
          <p:nvPr/>
        </p:nvSpPr>
        <p:spPr>
          <a:xfrm>
            <a:off x="5844575" y="577294"/>
            <a:ext cx="2911752" cy="63094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FFFFFF"/>
                </a:solidFill>
                <a:ea typeface="+mn-lt"/>
                <a:cs typeface="+mn-lt"/>
              </a:rPr>
              <a:t>8. Stewardship</a:t>
            </a:r>
            <a:r>
              <a:rPr lang="en-US" sz="2000" dirty="0">
                <a:solidFill>
                  <a:srgbClr val="FFFFFF"/>
                </a:solidFill>
                <a:ea typeface="+mn-lt"/>
                <a:cs typeface="+mn-lt"/>
              </a:rPr>
              <a:t> – carefully managing the people and </a:t>
            </a:r>
            <a:r>
              <a:rPr lang="en-US" sz="2000" dirty="0" err="1">
                <a:solidFill>
                  <a:srgbClr val="FFFFFF"/>
                </a:solidFill>
                <a:ea typeface="+mn-lt"/>
                <a:cs typeface="+mn-lt"/>
              </a:rPr>
              <a:t>organisation</a:t>
            </a:r>
            <a:r>
              <a:rPr lang="en-US" sz="2000" dirty="0">
                <a:solidFill>
                  <a:srgbClr val="FFFFFF"/>
                </a:solidFill>
                <a:ea typeface="+mn-lt"/>
                <a:cs typeface="+mn-lt"/>
              </a:rPr>
              <a:t> one has been given to lead. Holding the </a:t>
            </a:r>
            <a:r>
              <a:rPr lang="en-US" sz="2000" dirty="0" err="1">
                <a:solidFill>
                  <a:srgbClr val="FFFFFF"/>
                </a:solidFill>
                <a:ea typeface="+mn-lt"/>
                <a:cs typeface="+mn-lt"/>
              </a:rPr>
              <a:t>organisation</a:t>
            </a:r>
            <a:r>
              <a:rPr lang="en-US" sz="2000" dirty="0">
                <a:solidFill>
                  <a:srgbClr val="FFFFFF"/>
                </a:solidFill>
                <a:ea typeface="+mn-lt"/>
                <a:cs typeface="+mn-lt"/>
              </a:rPr>
              <a:t> in trust for the greater good of society.</a:t>
            </a:r>
            <a:endParaRPr lang="en-US" sz="1600" dirty="0">
              <a:solidFill>
                <a:srgbClr val="FFFFFF"/>
              </a:solidFill>
              <a:ea typeface="+mn-lt"/>
              <a:cs typeface="+mn-lt"/>
            </a:endParaRPr>
          </a:p>
          <a:p>
            <a:r>
              <a:rPr lang="en-US" sz="2000" b="1" dirty="0">
                <a:solidFill>
                  <a:srgbClr val="FFFFFF"/>
                </a:solidFill>
                <a:ea typeface="+mn-lt"/>
                <a:cs typeface="+mn-lt"/>
              </a:rPr>
              <a:t>9.  Commitment to the Growth of People</a:t>
            </a:r>
            <a:r>
              <a:rPr lang="en-US" sz="2000" dirty="0">
                <a:solidFill>
                  <a:srgbClr val="FFFFFF"/>
                </a:solidFill>
                <a:ea typeface="+mn-lt"/>
                <a:cs typeface="+mn-lt"/>
              </a:rPr>
              <a:t> – treating each follower as a unique person with intrinsic value beyond what he/she contributes to the </a:t>
            </a:r>
            <a:r>
              <a:rPr lang="en-US" sz="2000" dirty="0" err="1">
                <a:solidFill>
                  <a:srgbClr val="FFFFFF"/>
                </a:solidFill>
                <a:ea typeface="+mn-lt"/>
                <a:cs typeface="+mn-lt"/>
              </a:rPr>
              <a:t>organisation</a:t>
            </a:r>
            <a:r>
              <a:rPr lang="en-US" sz="2000" dirty="0">
                <a:solidFill>
                  <a:srgbClr val="FFFFFF"/>
                </a:solidFill>
                <a:ea typeface="+mn-lt"/>
                <a:cs typeface="+mn-lt"/>
              </a:rPr>
              <a:t>.</a:t>
            </a:r>
            <a:endParaRPr lang="en-US" sz="1600" dirty="0">
              <a:solidFill>
                <a:srgbClr val="FFFFFF"/>
              </a:solidFill>
              <a:ea typeface="+mn-lt"/>
              <a:cs typeface="+mn-lt"/>
            </a:endParaRPr>
          </a:p>
          <a:p>
            <a:r>
              <a:rPr lang="en-US" sz="2000" b="1" dirty="0">
                <a:solidFill>
                  <a:srgbClr val="FFFFFF"/>
                </a:solidFill>
                <a:ea typeface="+mn-lt"/>
                <a:cs typeface="+mn-lt"/>
              </a:rPr>
              <a:t>10. Building Community</a:t>
            </a:r>
            <a:r>
              <a:rPr lang="en-US" sz="2000" dirty="0">
                <a:solidFill>
                  <a:srgbClr val="FFFFFF"/>
                </a:solidFill>
                <a:ea typeface="+mn-lt"/>
                <a:cs typeface="+mn-lt"/>
              </a:rPr>
              <a:t> – allowing followers to identify with something greater than themselves that they value.</a:t>
            </a:r>
            <a:endParaRPr lang="en-US" sz="1600" dirty="0">
              <a:solidFill>
                <a:srgbClr val="FFFFFF"/>
              </a:solidFill>
              <a:ea typeface="+mn-lt"/>
              <a:cs typeface="+mn-lt"/>
            </a:endParaRPr>
          </a:p>
          <a:p>
            <a:endParaRPr lang="en-US" sz="2000" dirty="0">
              <a:solidFill>
                <a:srgbClr val="FFFFFF"/>
              </a:solidFill>
              <a:latin typeface="Calibri"/>
              <a:cs typeface="Calibri"/>
            </a:endParaRPr>
          </a:p>
        </p:txBody>
      </p:sp>
    </p:spTree>
    <p:extLst>
      <p:ext uri="{BB962C8B-B14F-4D97-AF65-F5344CB8AC3E}">
        <p14:creationId xmlns:p14="http://schemas.microsoft.com/office/powerpoint/2010/main" val="619116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6295E7F-EA66-480B-B001-C8BE7CD61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0030" y="4892040"/>
            <a:ext cx="8661654" cy="1645920"/>
          </a:xfrm>
          <a:prstGeom prst="rect">
            <a:avLst/>
          </a:prstGeom>
          <a:solidFill>
            <a:srgbClr val="26262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39014" y="5091762"/>
            <a:ext cx="5613590" cy="1264588"/>
          </a:xfrm>
        </p:spPr>
        <p:txBody>
          <a:bodyPr vert="horz" lIns="91440" tIns="45720" rIns="91440" bIns="45720" rtlCol="0" anchor="ctr">
            <a:normAutofit/>
          </a:bodyPr>
          <a:lstStyle/>
          <a:p>
            <a:pPr algn="r"/>
            <a:r>
              <a:rPr lang="en-US" sz="4200">
                <a:solidFill>
                  <a:srgbClr val="FFFFFF"/>
                </a:solidFill>
              </a:rPr>
              <a:t>Intent-based Leadership</a:t>
            </a:r>
          </a:p>
        </p:txBody>
      </p:sp>
      <p:pic>
        <p:nvPicPr>
          <p:cNvPr id="1026" name="Picture 2" descr="6 Questions about Intent-Based Leadership with Jenni Jepsen - TechTalk -  Individualsoftware-Entwicklung nach agilen Methoden"/>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171" r="1" b="6243"/>
          <a:stretch/>
        </p:blipFill>
        <p:spPr bwMode="auto">
          <a:xfrm>
            <a:off x="240030" y="320040"/>
            <a:ext cx="8661654" cy="4462272"/>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72">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6799925"/>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298AE-921A-49E8-B2B3-3541E4AD0C60}"/>
              </a:ext>
            </a:extLst>
          </p:cNvPr>
          <p:cNvSpPr>
            <a:spLocks noGrp="1"/>
          </p:cNvSpPr>
          <p:nvPr>
            <p:ph type="title"/>
          </p:nvPr>
        </p:nvSpPr>
        <p:spPr>
          <a:xfrm>
            <a:off x="5598460" y="1783959"/>
            <a:ext cx="3065480" cy="2889114"/>
          </a:xfrm>
        </p:spPr>
        <p:txBody>
          <a:bodyPr vert="horz" lIns="91440" tIns="45720" rIns="91440" bIns="45720" rtlCol="0" anchor="b">
            <a:normAutofit/>
          </a:bodyPr>
          <a:lstStyle/>
          <a:p>
            <a:r>
              <a:rPr lang="en-US" sz="4700"/>
              <a:t>Leadership Analysis Task</a:t>
            </a:r>
          </a:p>
        </p:txBody>
      </p:sp>
      <p:sp>
        <p:nvSpPr>
          <p:cNvPr id="3" name="Content Placeholder 2">
            <a:extLst>
              <a:ext uri="{FF2B5EF4-FFF2-40B4-BE49-F238E27FC236}">
                <a16:creationId xmlns:a16="http://schemas.microsoft.com/office/drawing/2014/main" id="{873389A8-A94F-4C73-AAEA-3F8C5FB20E87}"/>
              </a:ext>
            </a:extLst>
          </p:cNvPr>
          <p:cNvSpPr>
            <a:spLocks noGrp="1"/>
          </p:cNvSpPr>
          <p:nvPr>
            <p:ph idx="1"/>
          </p:nvPr>
        </p:nvSpPr>
        <p:spPr>
          <a:xfrm>
            <a:off x="5598459" y="4750893"/>
            <a:ext cx="3065478" cy="1147863"/>
          </a:xfrm>
        </p:spPr>
        <p:txBody>
          <a:bodyPr vert="horz" lIns="91440" tIns="45720" rIns="91440" bIns="45720" rtlCol="0" anchor="t">
            <a:normAutofit/>
          </a:bodyPr>
          <a:lstStyle/>
          <a:p>
            <a:pPr marL="0" indent="0">
              <a:buNone/>
            </a:pPr>
            <a:r>
              <a:rPr lang="en-US" sz="1700"/>
              <a:t>In your group analyse the practice of the allocated leader using a leadership model. </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794628A2-393D-4DC3-B0AB-E79A0A6B804F}"/>
              </a:ext>
            </a:extLst>
          </p:cNvPr>
          <p:cNvPicPr>
            <a:picLocks noChangeAspect="1"/>
          </p:cNvPicPr>
          <p:nvPr/>
        </p:nvPicPr>
        <p:blipFill rotWithShape="1">
          <a:blip r:embed="rId2"/>
          <a:srcRect l="11267" r="37460" b="-10"/>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95576029"/>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589F0-7F56-404E-BF5E-E7C21AF8BA18}"/>
              </a:ext>
            </a:extLst>
          </p:cNvPr>
          <p:cNvSpPr>
            <a:spLocks noGrp="1"/>
          </p:cNvSpPr>
          <p:nvPr>
            <p:ph type="title"/>
          </p:nvPr>
        </p:nvSpPr>
        <p:spPr>
          <a:xfrm>
            <a:off x="5598460" y="1783959"/>
            <a:ext cx="3065480" cy="2889114"/>
          </a:xfrm>
        </p:spPr>
        <p:txBody>
          <a:bodyPr vert="horz" lIns="91440" tIns="45720" rIns="91440" bIns="45720" rtlCol="0" anchor="b">
            <a:normAutofit/>
          </a:bodyPr>
          <a:lstStyle/>
          <a:p>
            <a:r>
              <a:rPr lang="en-US" sz="2900" dirty="0"/>
              <a:t>Group 1  – Find examples of how the </a:t>
            </a:r>
            <a:r>
              <a:rPr lang="en-US" sz="2900" i="1" dirty="0"/>
              <a:t>4 Is </a:t>
            </a:r>
            <a:r>
              <a:rPr lang="en-US" sz="2900" dirty="0"/>
              <a:t>of transformational leadership do or do not apply to Ricardo Semler</a:t>
            </a:r>
          </a:p>
        </p:txBody>
      </p:sp>
      <p:sp>
        <p:nvSpPr>
          <p:cNvPr id="39" name="Freeform: Shape 3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D6F3F98C-B90A-417B-85F9-7CF7731B333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619" r="21619"/>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47077952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589F0-7F56-404E-BF5E-E7C21AF8BA18}"/>
              </a:ext>
            </a:extLst>
          </p:cNvPr>
          <p:cNvSpPr>
            <a:spLocks noGrp="1"/>
          </p:cNvSpPr>
          <p:nvPr>
            <p:ph type="title"/>
          </p:nvPr>
        </p:nvSpPr>
        <p:spPr>
          <a:xfrm>
            <a:off x="5598460" y="1783959"/>
            <a:ext cx="3065480" cy="2889114"/>
          </a:xfrm>
        </p:spPr>
        <p:txBody>
          <a:bodyPr vert="horz" lIns="91440" tIns="45720" rIns="91440" bIns="45720" rtlCol="0" anchor="b">
            <a:normAutofit/>
          </a:bodyPr>
          <a:lstStyle/>
          <a:p>
            <a:r>
              <a:rPr lang="en-US" sz="2200"/>
              <a:t>Group 2 – Find examples of how the characteristics of authentic leadership (according to the priciples identified by George, 2003) do or do not apply to Indra Nooyi</a:t>
            </a:r>
          </a:p>
          <a:p>
            <a:endParaRPr lang="en-US" sz="2200"/>
          </a:p>
        </p:txBody>
      </p:sp>
      <p:sp>
        <p:nvSpPr>
          <p:cNvPr id="60" name="Freeform: Shape 5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4">
            <a:extLst>
              <a:ext uri="{FF2B5EF4-FFF2-40B4-BE49-F238E27FC236}">
                <a16:creationId xmlns:a16="http://schemas.microsoft.com/office/drawing/2014/main" id="{0F772C56-C872-49E3-B316-09767D81DCA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1007" r="15757"/>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403607339"/>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589F0-7F56-404E-BF5E-E7C21AF8BA18}"/>
              </a:ext>
            </a:extLst>
          </p:cNvPr>
          <p:cNvSpPr>
            <a:spLocks noGrp="1"/>
          </p:cNvSpPr>
          <p:nvPr>
            <p:ph type="title"/>
          </p:nvPr>
        </p:nvSpPr>
        <p:spPr>
          <a:xfrm>
            <a:off x="5598460" y="1783959"/>
            <a:ext cx="3065480" cy="2889114"/>
          </a:xfrm>
        </p:spPr>
        <p:txBody>
          <a:bodyPr vert="horz" lIns="91440" tIns="45720" rIns="91440" bIns="45720" rtlCol="0" anchor="b">
            <a:normAutofit/>
          </a:bodyPr>
          <a:lstStyle/>
          <a:p>
            <a:r>
              <a:rPr lang="en-US" sz="2900"/>
              <a:t>Group 3 – Find examples of how of the principles of Greenleaf's  servant leadership do or do not apply to Howard Shultz.</a:t>
            </a: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D6F3F98C-B90A-417B-85F9-7CF7731B333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4347" r="24345" b="-1"/>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42146251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0" name="Content Placeholder 9" descr="How Innovation Grows | Zhang Ruimin, Chairman and Chief ..."/>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37664" r="11164" b="-1"/>
          <a:stretch/>
        </p:blipFill>
        <p:spPr bwMode="auto">
          <a:xfrm>
            <a:off x="20" y="10"/>
            <a:ext cx="5257402"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6" name="Freeform: Shape 15">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83945" y="-1"/>
            <a:ext cx="4860055"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Freeform: Shape 17">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57088" y="0"/>
            <a:ext cx="4686912"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Title 1">
            <a:extLst>
              <a:ext uri="{FF2B5EF4-FFF2-40B4-BE49-F238E27FC236}">
                <a16:creationId xmlns:a16="http://schemas.microsoft.com/office/drawing/2014/main" id="{287589F0-7F56-404E-BF5E-E7C21AF8BA18}"/>
              </a:ext>
            </a:extLst>
          </p:cNvPr>
          <p:cNvSpPr txBox="1">
            <a:spLocks/>
          </p:cNvSpPr>
          <p:nvPr/>
        </p:nvSpPr>
        <p:spPr>
          <a:xfrm>
            <a:off x="5101076" y="1218056"/>
            <a:ext cx="3614963" cy="3181684"/>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dirty="0">
                <a:latin typeface="+mn-lt"/>
                <a:ea typeface="+mn-ea"/>
                <a:cs typeface="+mn-cs"/>
              </a:rPr>
              <a:t>Group 4– Find examples of how the leader </a:t>
            </a:r>
            <a:r>
              <a:rPr lang="en-US" sz="3200" dirty="0" err="1">
                <a:latin typeface="+mn-lt"/>
                <a:ea typeface="+mn-ea"/>
                <a:cs typeface="+mn-cs"/>
              </a:rPr>
              <a:t>behaviour's</a:t>
            </a:r>
            <a:r>
              <a:rPr lang="en-US" sz="3200" dirty="0">
                <a:latin typeface="+mn-lt"/>
                <a:ea typeface="+mn-ea"/>
                <a:cs typeface="+mn-cs"/>
              </a:rPr>
              <a:t> of intent-based leadership do or do not apply to Zhang </a:t>
            </a:r>
            <a:r>
              <a:rPr lang="en-US" sz="3200" dirty="0" err="1">
                <a:latin typeface="+mn-lt"/>
                <a:ea typeface="+mn-ea"/>
                <a:cs typeface="+mn-cs"/>
              </a:rPr>
              <a:t>Ruimin</a:t>
            </a:r>
            <a:endParaRPr lang="en-US" sz="3200" dirty="0" err="1">
              <a:ea typeface="+mn-ea"/>
              <a:cs typeface="+mn-cs"/>
            </a:endParaRPr>
          </a:p>
        </p:txBody>
      </p:sp>
    </p:spTree>
    <p:extLst>
      <p:ext uri="{BB962C8B-B14F-4D97-AF65-F5344CB8AC3E}">
        <p14:creationId xmlns:p14="http://schemas.microsoft.com/office/powerpoint/2010/main" val="1434972844"/>
      </p:ext>
    </p:extLst>
  </p:cSld>
  <p:clrMapOvr>
    <a:overrideClrMapping bg1="dk1" tx1="lt1" bg2="dk2" tx2="lt2" accent1="accent1" accent2="accent2" accent3="accent3" accent4="accent4" accent5="accent5" accent6="accent6" hlink="hlink" folHlink="folHlink"/>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df17bc91-e317-4196-972c-b42920732ef3"/>
</p:tagLst>
</file>

<file path=ppt/tags/tag2.xml><?xml version="1.0" encoding="utf-8"?>
<p:tagLst xmlns:a="http://schemas.openxmlformats.org/drawingml/2006/main" xmlns:r="http://schemas.openxmlformats.org/officeDocument/2006/relationships" xmlns:p="http://schemas.openxmlformats.org/presentationml/2006/main">
  <p:tag name="__PE_POLL_EMBED_ID" val="9835f225-544d-4728-96b0-fefd9ba350e8"/>
</p:tagLst>
</file>

<file path=ppt/tags/tag3.xml><?xml version="1.0" encoding="utf-8"?>
<p:tagLst xmlns:a="http://schemas.openxmlformats.org/drawingml/2006/main" xmlns:r="http://schemas.openxmlformats.org/officeDocument/2006/relationships" xmlns:p="http://schemas.openxmlformats.org/presentationml/2006/main">
  <p:tag name="__PE_POLL_EMBED_ID" val="1492c6a1-0504-4787-b479-9ec89671d546"/>
</p:tagLst>
</file>

<file path=ppt/tags/tag4.xml><?xml version="1.0" encoding="utf-8"?>
<p:tagLst xmlns:a="http://schemas.openxmlformats.org/drawingml/2006/main" xmlns:r="http://schemas.openxmlformats.org/officeDocument/2006/relationships" xmlns:p="http://schemas.openxmlformats.org/presentationml/2006/main">
  <p:tag name="__PE_POLL_EMBED_ID" val="4bd7da91-5675-4d18-a8f3-ef0aa1ec122b"/>
</p:tagLst>
</file>

<file path=ppt/tags/tag5.xml><?xml version="1.0" encoding="utf-8"?>
<p:tagLst xmlns:a="http://schemas.openxmlformats.org/drawingml/2006/main" xmlns:r="http://schemas.openxmlformats.org/officeDocument/2006/relationships" xmlns:p="http://schemas.openxmlformats.org/presentationml/2006/main">
  <p:tag name="__PE_POLL_EMBED_ID" val="aaf1510b-6d2f-4bf9-996d-2278acb93bb8"/>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3DF974E-8840-408F-B97C-F37D134E9164}">
  <ds:schemaRefs>
    <ds:schemaRef ds:uri="http://schemas.microsoft.com/sharepoint/v3/contenttype/forms"/>
  </ds:schemaRefs>
</ds:datastoreItem>
</file>

<file path=customXml/itemProps2.xml><?xml version="1.0" encoding="utf-8"?>
<ds:datastoreItem xmlns:ds="http://schemas.openxmlformats.org/officeDocument/2006/customXml" ds:itemID="{32906E6A-8668-4BD2-BBBE-D3901BC92D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1F809B-257E-43EE-97AD-AFB4C6630EFC}">
  <ds:schemaRefs>
    <ds:schemaRef ds:uri="http://purl.org/dc/elements/1.1/"/>
    <ds:schemaRef ds:uri="http://schemas.microsoft.com/office/2006/metadata/properties"/>
    <ds:schemaRef ds:uri="http://www.w3.org/XML/1998/namespace"/>
    <ds:schemaRef ds:uri="7ac54d59-15ae-468f-8833-3c6b8f4d3013"/>
    <ds:schemaRef ds:uri="http://purl.org/dc/terms/"/>
    <ds:schemaRef ds:uri="http://schemas.microsoft.com/office/2006/documentManagement/types"/>
    <ds:schemaRef ds:uri="http://schemas.openxmlformats.org/package/2006/metadata/core-properties"/>
    <ds:schemaRef ds:uri="http://schemas.microsoft.com/office/infopath/2007/PartnerControls"/>
    <ds:schemaRef ds:uri="21682d76-7fed-41ad-9dab-ad3c63b4cd86"/>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TM03457444[[fn=Basis]]</Template>
  <TotalTime>203</TotalTime>
  <Words>779</Words>
  <Application>Microsoft Office PowerPoint</Application>
  <PresentationFormat>On-screen Show (4:3)</PresentationFormat>
  <Paragraphs>118</Paragraphs>
  <Slides>24</Slides>
  <Notes>8</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 Leadership Approaches</vt:lpstr>
      <vt:lpstr>Is Donald Trump an Authentic Leader?</vt:lpstr>
      <vt:lpstr>PowerPoint Presentation</vt:lpstr>
      <vt:lpstr>Beddoes-Jones: 3 Pillars of an Authentic Leader?</vt:lpstr>
      <vt:lpstr>AN ALALYSIS OF THE LEADERSHIP STYLE OF DONALD J TRUMP</vt:lpstr>
      <vt:lpstr>AN ALALYSIS OF THE LEADERSHIP STYLE OF DONALD J TRUMP</vt:lpstr>
      <vt:lpstr>Based on the 3 Pillars is Trump an Authentic Leader?</vt:lpstr>
      <vt:lpstr>PowerPoint Presentation</vt:lpstr>
      <vt:lpstr>PowerPoint Presentation</vt:lpstr>
      <vt:lpstr>PowerPoint Presentation</vt:lpstr>
      <vt:lpstr>PowerPoint Presentation</vt:lpstr>
      <vt:lpstr> Yukl’s Guidelines for Transformational Leadership </vt:lpstr>
      <vt:lpstr>Bass 4 I Model</vt:lpstr>
      <vt:lpstr>Bass 4 I Model</vt:lpstr>
      <vt:lpstr> Authentic Leadership- Bill George</vt:lpstr>
      <vt:lpstr>Greenleaf's Servant Leadership (Northouse, 2016 – See Chapter 10) </vt:lpstr>
      <vt:lpstr>Greenleaf's Servant Leadership (Northouse, 2016 – See Chapter 10) </vt:lpstr>
      <vt:lpstr>Greenleaf's Servant Leadership (Northouse, 2016 – See Chapter 10) </vt:lpstr>
      <vt:lpstr>Intent-based Leadership</vt:lpstr>
      <vt:lpstr>Leadership Analysis Task</vt:lpstr>
      <vt:lpstr>Group 1  – Find examples of how the 4 Is of transformational leadership do or do not apply to Ricardo Semler</vt:lpstr>
      <vt:lpstr>Group 2 – Find examples of how the characteristics of authentic leadership (according to the priciples identified by George, 2003) do or do not apply to Indra Nooyi </vt:lpstr>
      <vt:lpstr>Group 3 – Find examples of how of the principles of Greenleaf's  servant leadership do or do not apply to Howard Shultz.</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ALALYSIS OF THE LEADERSHIP STYLE OF DONALD J TRUMP</dc:title>
  <dc:creator>Julie Potter</dc:creator>
  <cp:lastModifiedBy>Julie Hayward</cp:lastModifiedBy>
  <cp:revision>473</cp:revision>
  <dcterms:created xsi:type="dcterms:W3CDTF">2017-11-30T10:46:11Z</dcterms:created>
  <dcterms:modified xsi:type="dcterms:W3CDTF">2021-06-16T14:38:41Z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