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15"/>
  </p:notesMasterIdLst>
  <p:sldIdLst>
    <p:sldId id="256" r:id="rId2"/>
    <p:sldId id="257" r:id="rId3"/>
    <p:sldId id="258" r:id="rId4"/>
    <p:sldId id="259" r:id="rId5"/>
    <p:sldId id="267" r:id="rId6"/>
    <p:sldId id="268" r:id="rId7"/>
    <p:sldId id="260" r:id="rId8"/>
    <p:sldId id="261" r:id="rId9"/>
    <p:sldId id="262" r:id="rId10"/>
    <p:sldId id="263" r:id="rId11"/>
    <p:sldId id="264" r:id="rId12"/>
    <p:sldId id="265" r:id="rId13"/>
    <p:sldId id="266" r:id="rId14"/>
  </p:sldIdLst>
  <p:sldSz cx="12192000" cy="6858000"/>
  <p:notesSz cx="6858000" cy="9144000"/>
  <p:defaultTex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930DA95A-6174-4429-96A2-96F02A9860BC}" v="1" dt="2022-03-27T20:02:13.587"/>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varScale="1">
        <p:scale>
          <a:sx n="61" d="100"/>
          <a:sy n="61" d="100"/>
        </p:scale>
        <p:origin x="860" y="5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presProps" Target="presProps.xml"/><Relationship Id="rId20" Type="http://schemas.microsoft.com/office/2015/10/relationships/revisionInfo" Target="revisionInfo.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notesMaster" Target="notesMasters/notesMaster1.xml"/><Relationship Id="rId10" Type="http://schemas.openxmlformats.org/officeDocument/2006/relationships/slide" Target="slides/slide9.xml"/><Relationship Id="rId19"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页眉占位符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zh-CN" altLang="en-US"/>
          </a:p>
        </p:txBody>
      </p:sp>
      <p:sp>
        <p:nvSpPr>
          <p:cNvPr id="3" name="日期占位符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4EF0434F-C501-43D7-A354-8C98ED3C3660}" type="datetimeFigureOut">
              <a:rPr lang="zh-CN" altLang="en-US" smtClean="0"/>
              <a:t>2022/3/27</a:t>
            </a:fld>
            <a:endParaRPr lang="zh-CN" altLang="en-US"/>
          </a:p>
        </p:txBody>
      </p:sp>
      <p:sp>
        <p:nvSpPr>
          <p:cNvPr id="4" name="幻灯片图像占位符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zh-CN" altLang="en-US"/>
          </a:p>
        </p:txBody>
      </p:sp>
      <p:sp>
        <p:nvSpPr>
          <p:cNvPr id="5" name="备注占位符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zh-CN" altLang="en-US"/>
              <a:t>单击此处编辑母版文本样式</a:t>
            </a:r>
          </a:p>
          <a:p>
            <a:pPr lvl="1"/>
            <a:r>
              <a:rPr lang="zh-CN" altLang="en-US"/>
              <a:t>二级</a:t>
            </a:r>
          </a:p>
          <a:p>
            <a:pPr lvl="2"/>
            <a:r>
              <a:rPr lang="zh-CN" altLang="en-US"/>
              <a:t>三级</a:t>
            </a:r>
          </a:p>
          <a:p>
            <a:pPr lvl="3"/>
            <a:r>
              <a:rPr lang="zh-CN" altLang="en-US"/>
              <a:t>四级</a:t>
            </a:r>
          </a:p>
          <a:p>
            <a:pPr lvl="4"/>
            <a:r>
              <a:rPr lang="zh-CN" altLang="en-US"/>
              <a:t>五级</a:t>
            </a:r>
          </a:p>
        </p:txBody>
      </p:sp>
      <p:sp>
        <p:nvSpPr>
          <p:cNvPr id="6" name="页脚占位符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zh-CN" altLang="en-US"/>
          </a:p>
        </p:txBody>
      </p:sp>
      <p:sp>
        <p:nvSpPr>
          <p:cNvPr id="7" name="灯片编号占位符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5829AEB8-1E5B-47BE-9427-EDEEC87B23FC}" type="slidenum">
              <a:rPr lang="zh-CN" altLang="en-US" smtClean="0"/>
              <a:t>‹#›</a:t>
            </a:fld>
            <a:endParaRPr lang="zh-CN" altLang="en-US"/>
          </a:p>
        </p:txBody>
      </p:sp>
    </p:spTree>
    <p:extLst>
      <p:ext uri="{BB962C8B-B14F-4D97-AF65-F5344CB8AC3E}">
        <p14:creationId xmlns:p14="http://schemas.microsoft.com/office/powerpoint/2010/main" val="322166739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dirty="0"/>
          </a:p>
        </p:txBody>
      </p:sp>
      <p:sp>
        <p:nvSpPr>
          <p:cNvPr id="4" name="灯片编号占位符 3"/>
          <p:cNvSpPr>
            <a:spLocks noGrp="1"/>
          </p:cNvSpPr>
          <p:nvPr>
            <p:ph type="sldNum" sz="quarter" idx="5"/>
          </p:nvPr>
        </p:nvSpPr>
        <p:spPr/>
        <p:txBody>
          <a:bodyPr/>
          <a:lstStyle/>
          <a:p>
            <a:fld id="{5829AEB8-1E5B-47BE-9427-EDEEC87B23FC}" type="slidenum">
              <a:rPr lang="zh-CN" altLang="en-US" smtClean="0"/>
              <a:t>7</a:t>
            </a:fld>
            <a:endParaRPr lang="zh-CN" altLang="en-US"/>
          </a:p>
        </p:txBody>
      </p:sp>
    </p:spTree>
    <p:extLst>
      <p:ext uri="{BB962C8B-B14F-4D97-AF65-F5344CB8AC3E}">
        <p14:creationId xmlns:p14="http://schemas.microsoft.com/office/powerpoint/2010/main" val="143999020"/>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标题幻灯片">
    <p:spTree>
      <p:nvGrpSpPr>
        <p:cNvPr id="1" name=""/>
        <p:cNvGrpSpPr/>
        <p:nvPr/>
      </p:nvGrpSpPr>
      <p:grpSpPr>
        <a:xfrm>
          <a:off x="0" y="0"/>
          <a:ext cx="0" cy="0"/>
          <a:chOff x="0" y="0"/>
          <a:chExt cx="0" cy="0"/>
        </a:xfrm>
      </p:grpSpPr>
      <p:sp>
        <p:nvSpPr>
          <p:cNvPr id="2" name="标题 1">
            <a:extLst>
              <a:ext uri="{FF2B5EF4-FFF2-40B4-BE49-F238E27FC236}">
                <a16:creationId xmlns:a16="http://schemas.microsoft.com/office/drawing/2014/main" id="{65614DA8-3F9F-4DF8-B0BB-63FCD82F1518}"/>
              </a:ext>
            </a:extLst>
          </p:cNvPr>
          <p:cNvSpPr>
            <a:spLocks noGrp="1"/>
          </p:cNvSpPr>
          <p:nvPr>
            <p:ph type="ctrTitle"/>
          </p:nvPr>
        </p:nvSpPr>
        <p:spPr>
          <a:xfrm>
            <a:off x="1524000" y="1122363"/>
            <a:ext cx="9144000" cy="2387600"/>
          </a:xfrm>
        </p:spPr>
        <p:txBody>
          <a:bodyPr anchor="b"/>
          <a:lstStyle>
            <a:lvl1pPr algn="ctr">
              <a:defRPr sz="6000"/>
            </a:lvl1pPr>
          </a:lstStyle>
          <a:p>
            <a:r>
              <a:rPr lang="zh-CN" altLang="en-US"/>
              <a:t>单击此处编辑母版标题样式</a:t>
            </a:r>
          </a:p>
        </p:txBody>
      </p:sp>
      <p:sp>
        <p:nvSpPr>
          <p:cNvPr id="3" name="副标题 2">
            <a:extLst>
              <a:ext uri="{FF2B5EF4-FFF2-40B4-BE49-F238E27FC236}">
                <a16:creationId xmlns:a16="http://schemas.microsoft.com/office/drawing/2014/main" id="{A9A85377-A13E-4FD9-9672-C019F9B3F073}"/>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zh-CN" altLang="en-US"/>
              <a:t>单击此处编辑母版副标题样式</a:t>
            </a:r>
          </a:p>
        </p:txBody>
      </p:sp>
      <p:sp>
        <p:nvSpPr>
          <p:cNvPr id="4" name="日期占位符 3">
            <a:extLst>
              <a:ext uri="{FF2B5EF4-FFF2-40B4-BE49-F238E27FC236}">
                <a16:creationId xmlns:a16="http://schemas.microsoft.com/office/drawing/2014/main" id="{2B0ABC6A-C4E3-4B99-B47D-5417F98D6CA7}"/>
              </a:ext>
            </a:extLst>
          </p:cNvPr>
          <p:cNvSpPr>
            <a:spLocks noGrp="1"/>
          </p:cNvSpPr>
          <p:nvPr>
            <p:ph type="dt" sz="half" idx="10"/>
          </p:nvPr>
        </p:nvSpPr>
        <p:spPr/>
        <p:txBody>
          <a:bodyPr/>
          <a:lstStyle/>
          <a:p>
            <a:fld id="{6A16D20B-8A4C-404E-9733-4D637EAF438E}" type="datetimeFigureOut">
              <a:rPr lang="zh-CN" altLang="en-US" smtClean="0"/>
              <a:t>2022/3/27</a:t>
            </a:fld>
            <a:endParaRPr lang="zh-CN" altLang="en-US"/>
          </a:p>
        </p:txBody>
      </p:sp>
      <p:sp>
        <p:nvSpPr>
          <p:cNvPr id="5" name="页脚占位符 4">
            <a:extLst>
              <a:ext uri="{FF2B5EF4-FFF2-40B4-BE49-F238E27FC236}">
                <a16:creationId xmlns:a16="http://schemas.microsoft.com/office/drawing/2014/main" id="{9C23DCC7-85FE-4C35-B613-FC73B7704455}"/>
              </a:ext>
            </a:extLst>
          </p:cNvPr>
          <p:cNvSpPr>
            <a:spLocks noGrp="1"/>
          </p:cNvSpPr>
          <p:nvPr>
            <p:ph type="ftr" sz="quarter" idx="11"/>
          </p:nvPr>
        </p:nvSpPr>
        <p:spPr/>
        <p:txBody>
          <a:bodyPr/>
          <a:lstStyle/>
          <a:p>
            <a:endParaRPr lang="zh-CN" altLang="en-US"/>
          </a:p>
        </p:txBody>
      </p:sp>
      <p:sp>
        <p:nvSpPr>
          <p:cNvPr id="6" name="灯片编号占位符 5">
            <a:extLst>
              <a:ext uri="{FF2B5EF4-FFF2-40B4-BE49-F238E27FC236}">
                <a16:creationId xmlns:a16="http://schemas.microsoft.com/office/drawing/2014/main" id="{F7037DBC-ADF5-4C08-BF72-CEFBD9D9ACE3}"/>
              </a:ext>
            </a:extLst>
          </p:cNvPr>
          <p:cNvSpPr>
            <a:spLocks noGrp="1"/>
          </p:cNvSpPr>
          <p:nvPr>
            <p:ph type="sldNum" sz="quarter" idx="12"/>
          </p:nvPr>
        </p:nvSpPr>
        <p:spPr/>
        <p:txBody>
          <a:bodyPr/>
          <a:lstStyle/>
          <a:p>
            <a:fld id="{558BA50D-F0B1-4B1F-AA6D-928AF47F5390}" type="slidenum">
              <a:rPr lang="zh-CN" altLang="en-US" smtClean="0"/>
              <a:t>‹#›</a:t>
            </a:fld>
            <a:endParaRPr lang="zh-CN" altLang="en-US"/>
          </a:p>
        </p:txBody>
      </p:sp>
    </p:spTree>
    <p:extLst>
      <p:ext uri="{BB962C8B-B14F-4D97-AF65-F5344CB8AC3E}">
        <p14:creationId xmlns:p14="http://schemas.microsoft.com/office/powerpoint/2010/main" val="37844805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标题和内容">
    <p:spTree>
      <p:nvGrpSpPr>
        <p:cNvPr id="1" name=""/>
        <p:cNvGrpSpPr/>
        <p:nvPr/>
      </p:nvGrpSpPr>
      <p:grpSpPr>
        <a:xfrm>
          <a:off x="0" y="0"/>
          <a:ext cx="0" cy="0"/>
          <a:chOff x="0" y="0"/>
          <a:chExt cx="0" cy="0"/>
        </a:xfrm>
      </p:grpSpPr>
      <p:sp>
        <p:nvSpPr>
          <p:cNvPr id="2" name="标题 1">
            <a:extLst>
              <a:ext uri="{FF2B5EF4-FFF2-40B4-BE49-F238E27FC236}">
                <a16:creationId xmlns:a16="http://schemas.microsoft.com/office/drawing/2014/main" id="{094730FA-6D4F-4DC3-B55D-A8F8C8C6B190}"/>
              </a:ext>
            </a:extLst>
          </p:cNvPr>
          <p:cNvSpPr>
            <a:spLocks noGrp="1"/>
          </p:cNvSpPr>
          <p:nvPr>
            <p:ph type="title"/>
          </p:nvPr>
        </p:nvSpPr>
        <p:spPr/>
        <p:txBody>
          <a:bodyPr/>
          <a:lstStyle/>
          <a:p>
            <a:r>
              <a:rPr lang="zh-CN" altLang="en-US"/>
              <a:t>单击此处编辑母版标题样式</a:t>
            </a:r>
          </a:p>
        </p:txBody>
      </p:sp>
      <p:sp>
        <p:nvSpPr>
          <p:cNvPr id="3" name="内容占位符 2">
            <a:extLst>
              <a:ext uri="{FF2B5EF4-FFF2-40B4-BE49-F238E27FC236}">
                <a16:creationId xmlns:a16="http://schemas.microsoft.com/office/drawing/2014/main" id="{26F80F69-104C-4949-8044-A52B68840A0C}"/>
              </a:ext>
            </a:extLst>
          </p:cNvPr>
          <p:cNvSpPr>
            <a:spLocks noGrp="1"/>
          </p:cNvSpPr>
          <p:nvPr>
            <p:ph idx="1"/>
          </p:nvPr>
        </p:nvSpPr>
        <p:spPr/>
        <p:txBody>
          <a:bodyPr/>
          <a:lstStyle/>
          <a:p>
            <a:pPr lvl="0"/>
            <a:r>
              <a:rPr lang="zh-CN" altLang="en-US"/>
              <a:t>单击此处编辑母版文本样式</a:t>
            </a:r>
          </a:p>
          <a:p>
            <a:pPr lvl="1"/>
            <a:r>
              <a:rPr lang="zh-CN" altLang="en-US"/>
              <a:t>二级</a:t>
            </a:r>
          </a:p>
          <a:p>
            <a:pPr lvl="2"/>
            <a:r>
              <a:rPr lang="zh-CN" altLang="en-US"/>
              <a:t>三级</a:t>
            </a:r>
          </a:p>
          <a:p>
            <a:pPr lvl="3"/>
            <a:r>
              <a:rPr lang="zh-CN" altLang="en-US"/>
              <a:t>四级</a:t>
            </a:r>
          </a:p>
          <a:p>
            <a:pPr lvl="4"/>
            <a:r>
              <a:rPr lang="zh-CN" altLang="en-US"/>
              <a:t>五级</a:t>
            </a:r>
          </a:p>
        </p:txBody>
      </p:sp>
      <p:sp>
        <p:nvSpPr>
          <p:cNvPr id="4" name="日期占位符 3">
            <a:extLst>
              <a:ext uri="{FF2B5EF4-FFF2-40B4-BE49-F238E27FC236}">
                <a16:creationId xmlns:a16="http://schemas.microsoft.com/office/drawing/2014/main" id="{490C4EC6-BD55-4407-AB33-DEE49DA9613A}"/>
              </a:ext>
            </a:extLst>
          </p:cNvPr>
          <p:cNvSpPr>
            <a:spLocks noGrp="1"/>
          </p:cNvSpPr>
          <p:nvPr>
            <p:ph type="dt" sz="half" idx="10"/>
          </p:nvPr>
        </p:nvSpPr>
        <p:spPr/>
        <p:txBody>
          <a:bodyPr/>
          <a:lstStyle/>
          <a:p>
            <a:fld id="{6A16D20B-8A4C-404E-9733-4D637EAF438E}" type="datetimeFigureOut">
              <a:rPr lang="zh-CN" altLang="en-US" smtClean="0"/>
              <a:t>2022/3/27</a:t>
            </a:fld>
            <a:endParaRPr lang="zh-CN" altLang="en-US"/>
          </a:p>
        </p:txBody>
      </p:sp>
      <p:sp>
        <p:nvSpPr>
          <p:cNvPr id="5" name="页脚占位符 4">
            <a:extLst>
              <a:ext uri="{FF2B5EF4-FFF2-40B4-BE49-F238E27FC236}">
                <a16:creationId xmlns:a16="http://schemas.microsoft.com/office/drawing/2014/main" id="{23884834-E9AD-4500-8856-82963B2FB3CE}"/>
              </a:ext>
            </a:extLst>
          </p:cNvPr>
          <p:cNvSpPr>
            <a:spLocks noGrp="1"/>
          </p:cNvSpPr>
          <p:nvPr>
            <p:ph type="ftr" sz="quarter" idx="11"/>
          </p:nvPr>
        </p:nvSpPr>
        <p:spPr/>
        <p:txBody>
          <a:bodyPr/>
          <a:lstStyle/>
          <a:p>
            <a:endParaRPr lang="zh-CN" altLang="en-US"/>
          </a:p>
        </p:txBody>
      </p:sp>
      <p:sp>
        <p:nvSpPr>
          <p:cNvPr id="6" name="灯片编号占位符 5">
            <a:extLst>
              <a:ext uri="{FF2B5EF4-FFF2-40B4-BE49-F238E27FC236}">
                <a16:creationId xmlns:a16="http://schemas.microsoft.com/office/drawing/2014/main" id="{DBA64DC5-7FFF-45FB-9D49-7EB54654DF76}"/>
              </a:ext>
            </a:extLst>
          </p:cNvPr>
          <p:cNvSpPr>
            <a:spLocks noGrp="1"/>
          </p:cNvSpPr>
          <p:nvPr>
            <p:ph type="sldNum" sz="quarter" idx="12"/>
          </p:nvPr>
        </p:nvSpPr>
        <p:spPr/>
        <p:txBody>
          <a:bodyPr/>
          <a:lstStyle/>
          <a:p>
            <a:fld id="{558BA50D-F0B1-4B1F-AA6D-928AF47F5390}" type="slidenum">
              <a:rPr lang="zh-CN" altLang="en-US" smtClean="0"/>
              <a:t>‹#›</a:t>
            </a:fld>
            <a:endParaRPr lang="zh-CN" altLang="en-US"/>
          </a:p>
        </p:txBody>
      </p:sp>
    </p:spTree>
    <p:extLst>
      <p:ext uri="{BB962C8B-B14F-4D97-AF65-F5344CB8AC3E}">
        <p14:creationId xmlns:p14="http://schemas.microsoft.com/office/powerpoint/2010/main" val="196088787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节标题">
    <p:spTree>
      <p:nvGrpSpPr>
        <p:cNvPr id="1" name=""/>
        <p:cNvGrpSpPr/>
        <p:nvPr/>
      </p:nvGrpSpPr>
      <p:grpSpPr>
        <a:xfrm>
          <a:off x="0" y="0"/>
          <a:ext cx="0" cy="0"/>
          <a:chOff x="0" y="0"/>
          <a:chExt cx="0" cy="0"/>
        </a:xfrm>
      </p:grpSpPr>
      <p:sp>
        <p:nvSpPr>
          <p:cNvPr id="2" name="标题 1">
            <a:extLst>
              <a:ext uri="{FF2B5EF4-FFF2-40B4-BE49-F238E27FC236}">
                <a16:creationId xmlns:a16="http://schemas.microsoft.com/office/drawing/2014/main" id="{2E3A749D-CE7B-42F0-BB39-606EAF500B5D}"/>
              </a:ext>
            </a:extLst>
          </p:cNvPr>
          <p:cNvSpPr>
            <a:spLocks noGrp="1"/>
          </p:cNvSpPr>
          <p:nvPr>
            <p:ph type="title"/>
          </p:nvPr>
        </p:nvSpPr>
        <p:spPr>
          <a:xfrm>
            <a:off x="831850" y="1709738"/>
            <a:ext cx="10515600" cy="2852737"/>
          </a:xfrm>
        </p:spPr>
        <p:txBody>
          <a:bodyPr anchor="b"/>
          <a:lstStyle>
            <a:lvl1pPr>
              <a:defRPr sz="6000"/>
            </a:lvl1pPr>
          </a:lstStyle>
          <a:p>
            <a:r>
              <a:rPr lang="zh-CN" altLang="en-US"/>
              <a:t>单击此处编辑母版标题样式</a:t>
            </a:r>
          </a:p>
        </p:txBody>
      </p:sp>
      <p:sp>
        <p:nvSpPr>
          <p:cNvPr id="3" name="文本占位符 2">
            <a:extLst>
              <a:ext uri="{FF2B5EF4-FFF2-40B4-BE49-F238E27FC236}">
                <a16:creationId xmlns:a16="http://schemas.microsoft.com/office/drawing/2014/main" id="{DD0AD6C4-8746-4BDE-90FF-C02AD4B030A7}"/>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zh-CN" altLang="en-US"/>
              <a:t>单击此处编辑母版文本样式</a:t>
            </a:r>
          </a:p>
        </p:txBody>
      </p:sp>
      <p:sp>
        <p:nvSpPr>
          <p:cNvPr id="4" name="日期占位符 3">
            <a:extLst>
              <a:ext uri="{FF2B5EF4-FFF2-40B4-BE49-F238E27FC236}">
                <a16:creationId xmlns:a16="http://schemas.microsoft.com/office/drawing/2014/main" id="{2629BE41-3296-4CBE-82DE-E1FCF24196AF}"/>
              </a:ext>
            </a:extLst>
          </p:cNvPr>
          <p:cNvSpPr>
            <a:spLocks noGrp="1"/>
          </p:cNvSpPr>
          <p:nvPr>
            <p:ph type="dt" sz="half" idx="10"/>
          </p:nvPr>
        </p:nvSpPr>
        <p:spPr/>
        <p:txBody>
          <a:bodyPr/>
          <a:lstStyle/>
          <a:p>
            <a:fld id="{6A16D20B-8A4C-404E-9733-4D637EAF438E}" type="datetimeFigureOut">
              <a:rPr lang="zh-CN" altLang="en-US" smtClean="0"/>
              <a:t>2022/3/27</a:t>
            </a:fld>
            <a:endParaRPr lang="zh-CN" altLang="en-US"/>
          </a:p>
        </p:txBody>
      </p:sp>
      <p:sp>
        <p:nvSpPr>
          <p:cNvPr id="5" name="页脚占位符 4">
            <a:extLst>
              <a:ext uri="{FF2B5EF4-FFF2-40B4-BE49-F238E27FC236}">
                <a16:creationId xmlns:a16="http://schemas.microsoft.com/office/drawing/2014/main" id="{213ACF41-0931-42C6-8ECA-DCBF93B69033}"/>
              </a:ext>
            </a:extLst>
          </p:cNvPr>
          <p:cNvSpPr>
            <a:spLocks noGrp="1"/>
          </p:cNvSpPr>
          <p:nvPr>
            <p:ph type="ftr" sz="quarter" idx="11"/>
          </p:nvPr>
        </p:nvSpPr>
        <p:spPr/>
        <p:txBody>
          <a:bodyPr/>
          <a:lstStyle/>
          <a:p>
            <a:endParaRPr lang="zh-CN" altLang="en-US"/>
          </a:p>
        </p:txBody>
      </p:sp>
      <p:sp>
        <p:nvSpPr>
          <p:cNvPr id="6" name="灯片编号占位符 5">
            <a:extLst>
              <a:ext uri="{FF2B5EF4-FFF2-40B4-BE49-F238E27FC236}">
                <a16:creationId xmlns:a16="http://schemas.microsoft.com/office/drawing/2014/main" id="{9B3BA0F1-EC29-4E45-9E8C-6CEF5E1DA584}"/>
              </a:ext>
            </a:extLst>
          </p:cNvPr>
          <p:cNvSpPr>
            <a:spLocks noGrp="1"/>
          </p:cNvSpPr>
          <p:nvPr>
            <p:ph type="sldNum" sz="quarter" idx="12"/>
          </p:nvPr>
        </p:nvSpPr>
        <p:spPr/>
        <p:txBody>
          <a:bodyPr/>
          <a:lstStyle/>
          <a:p>
            <a:fld id="{558BA50D-F0B1-4B1F-AA6D-928AF47F5390}" type="slidenum">
              <a:rPr lang="zh-CN" altLang="en-US" smtClean="0"/>
              <a:t>‹#›</a:t>
            </a:fld>
            <a:endParaRPr lang="zh-CN" altLang="en-US"/>
          </a:p>
        </p:txBody>
      </p:sp>
    </p:spTree>
    <p:extLst>
      <p:ext uri="{BB962C8B-B14F-4D97-AF65-F5344CB8AC3E}">
        <p14:creationId xmlns:p14="http://schemas.microsoft.com/office/powerpoint/2010/main" val="221928368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两栏内容">
    <p:spTree>
      <p:nvGrpSpPr>
        <p:cNvPr id="1" name=""/>
        <p:cNvGrpSpPr/>
        <p:nvPr/>
      </p:nvGrpSpPr>
      <p:grpSpPr>
        <a:xfrm>
          <a:off x="0" y="0"/>
          <a:ext cx="0" cy="0"/>
          <a:chOff x="0" y="0"/>
          <a:chExt cx="0" cy="0"/>
        </a:xfrm>
      </p:grpSpPr>
      <p:sp>
        <p:nvSpPr>
          <p:cNvPr id="2" name="标题 1">
            <a:extLst>
              <a:ext uri="{FF2B5EF4-FFF2-40B4-BE49-F238E27FC236}">
                <a16:creationId xmlns:a16="http://schemas.microsoft.com/office/drawing/2014/main" id="{8EC05D72-0F0A-4E68-BBBE-D37B7FA3140B}"/>
              </a:ext>
            </a:extLst>
          </p:cNvPr>
          <p:cNvSpPr>
            <a:spLocks noGrp="1"/>
          </p:cNvSpPr>
          <p:nvPr>
            <p:ph type="title"/>
          </p:nvPr>
        </p:nvSpPr>
        <p:spPr/>
        <p:txBody>
          <a:bodyPr/>
          <a:lstStyle/>
          <a:p>
            <a:r>
              <a:rPr lang="zh-CN" altLang="en-US"/>
              <a:t>单击此处编辑母版标题样式</a:t>
            </a:r>
          </a:p>
        </p:txBody>
      </p:sp>
      <p:sp>
        <p:nvSpPr>
          <p:cNvPr id="3" name="内容占位符 2">
            <a:extLst>
              <a:ext uri="{FF2B5EF4-FFF2-40B4-BE49-F238E27FC236}">
                <a16:creationId xmlns:a16="http://schemas.microsoft.com/office/drawing/2014/main" id="{1FD7CA4C-B9CF-4F78-8B88-94532E5EBDCA}"/>
              </a:ext>
            </a:extLst>
          </p:cNvPr>
          <p:cNvSpPr>
            <a:spLocks noGrp="1"/>
          </p:cNvSpPr>
          <p:nvPr>
            <p:ph sz="half" idx="1"/>
          </p:nvPr>
        </p:nvSpPr>
        <p:spPr>
          <a:xfrm>
            <a:off x="838200" y="1825625"/>
            <a:ext cx="5181600" cy="4351338"/>
          </a:xfrm>
        </p:spPr>
        <p:txBody>
          <a:bodyPr/>
          <a:lstStyle/>
          <a:p>
            <a:pPr lvl="0"/>
            <a:r>
              <a:rPr lang="zh-CN" altLang="en-US"/>
              <a:t>单击此处编辑母版文本样式</a:t>
            </a:r>
          </a:p>
          <a:p>
            <a:pPr lvl="1"/>
            <a:r>
              <a:rPr lang="zh-CN" altLang="en-US"/>
              <a:t>二级</a:t>
            </a:r>
          </a:p>
          <a:p>
            <a:pPr lvl="2"/>
            <a:r>
              <a:rPr lang="zh-CN" altLang="en-US"/>
              <a:t>三级</a:t>
            </a:r>
          </a:p>
          <a:p>
            <a:pPr lvl="3"/>
            <a:r>
              <a:rPr lang="zh-CN" altLang="en-US"/>
              <a:t>四级</a:t>
            </a:r>
          </a:p>
          <a:p>
            <a:pPr lvl="4"/>
            <a:r>
              <a:rPr lang="zh-CN" altLang="en-US"/>
              <a:t>五级</a:t>
            </a:r>
          </a:p>
        </p:txBody>
      </p:sp>
      <p:sp>
        <p:nvSpPr>
          <p:cNvPr id="4" name="内容占位符 3">
            <a:extLst>
              <a:ext uri="{FF2B5EF4-FFF2-40B4-BE49-F238E27FC236}">
                <a16:creationId xmlns:a16="http://schemas.microsoft.com/office/drawing/2014/main" id="{BD61FB9B-BCE6-49F3-9FAD-2B769850B126}"/>
              </a:ext>
            </a:extLst>
          </p:cNvPr>
          <p:cNvSpPr>
            <a:spLocks noGrp="1"/>
          </p:cNvSpPr>
          <p:nvPr>
            <p:ph sz="half" idx="2"/>
          </p:nvPr>
        </p:nvSpPr>
        <p:spPr>
          <a:xfrm>
            <a:off x="6172200" y="1825625"/>
            <a:ext cx="5181600" cy="4351338"/>
          </a:xfrm>
        </p:spPr>
        <p:txBody>
          <a:bodyPr/>
          <a:lstStyle/>
          <a:p>
            <a:pPr lvl="0"/>
            <a:r>
              <a:rPr lang="zh-CN" altLang="en-US"/>
              <a:t>单击此处编辑母版文本样式</a:t>
            </a:r>
          </a:p>
          <a:p>
            <a:pPr lvl="1"/>
            <a:r>
              <a:rPr lang="zh-CN" altLang="en-US"/>
              <a:t>二级</a:t>
            </a:r>
          </a:p>
          <a:p>
            <a:pPr lvl="2"/>
            <a:r>
              <a:rPr lang="zh-CN" altLang="en-US"/>
              <a:t>三级</a:t>
            </a:r>
          </a:p>
          <a:p>
            <a:pPr lvl="3"/>
            <a:r>
              <a:rPr lang="zh-CN" altLang="en-US"/>
              <a:t>四级</a:t>
            </a:r>
          </a:p>
          <a:p>
            <a:pPr lvl="4"/>
            <a:r>
              <a:rPr lang="zh-CN" altLang="en-US"/>
              <a:t>五级</a:t>
            </a:r>
          </a:p>
        </p:txBody>
      </p:sp>
      <p:sp>
        <p:nvSpPr>
          <p:cNvPr id="5" name="日期占位符 4">
            <a:extLst>
              <a:ext uri="{FF2B5EF4-FFF2-40B4-BE49-F238E27FC236}">
                <a16:creationId xmlns:a16="http://schemas.microsoft.com/office/drawing/2014/main" id="{3C1EA6A0-FCD7-48A4-9E23-EE7663A278A6}"/>
              </a:ext>
            </a:extLst>
          </p:cNvPr>
          <p:cNvSpPr>
            <a:spLocks noGrp="1"/>
          </p:cNvSpPr>
          <p:nvPr>
            <p:ph type="dt" sz="half" idx="10"/>
          </p:nvPr>
        </p:nvSpPr>
        <p:spPr/>
        <p:txBody>
          <a:bodyPr/>
          <a:lstStyle/>
          <a:p>
            <a:fld id="{6A16D20B-8A4C-404E-9733-4D637EAF438E}" type="datetimeFigureOut">
              <a:rPr lang="zh-CN" altLang="en-US" smtClean="0"/>
              <a:t>2022/3/27</a:t>
            </a:fld>
            <a:endParaRPr lang="zh-CN" altLang="en-US"/>
          </a:p>
        </p:txBody>
      </p:sp>
      <p:sp>
        <p:nvSpPr>
          <p:cNvPr id="6" name="页脚占位符 5">
            <a:extLst>
              <a:ext uri="{FF2B5EF4-FFF2-40B4-BE49-F238E27FC236}">
                <a16:creationId xmlns:a16="http://schemas.microsoft.com/office/drawing/2014/main" id="{02700C99-4FCF-496B-AB59-8D70470AB8DD}"/>
              </a:ext>
            </a:extLst>
          </p:cNvPr>
          <p:cNvSpPr>
            <a:spLocks noGrp="1"/>
          </p:cNvSpPr>
          <p:nvPr>
            <p:ph type="ftr" sz="quarter" idx="11"/>
          </p:nvPr>
        </p:nvSpPr>
        <p:spPr/>
        <p:txBody>
          <a:bodyPr/>
          <a:lstStyle/>
          <a:p>
            <a:endParaRPr lang="zh-CN" altLang="en-US"/>
          </a:p>
        </p:txBody>
      </p:sp>
      <p:sp>
        <p:nvSpPr>
          <p:cNvPr id="7" name="灯片编号占位符 6">
            <a:extLst>
              <a:ext uri="{FF2B5EF4-FFF2-40B4-BE49-F238E27FC236}">
                <a16:creationId xmlns:a16="http://schemas.microsoft.com/office/drawing/2014/main" id="{032D8DCB-EFF3-4E6B-8B9E-814282C23176}"/>
              </a:ext>
            </a:extLst>
          </p:cNvPr>
          <p:cNvSpPr>
            <a:spLocks noGrp="1"/>
          </p:cNvSpPr>
          <p:nvPr>
            <p:ph type="sldNum" sz="quarter" idx="12"/>
          </p:nvPr>
        </p:nvSpPr>
        <p:spPr/>
        <p:txBody>
          <a:bodyPr/>
          <a:lstStyle/>
          <a:p>
            <a:fld id="{558BA50D-F0B1-4B1F-AA6D-928AF47F5390}" type="slidenum">
              <a:rPr lang="zh-CN" altLang="en-US" smtClean="0"/>
              <a:t>‹#›</a:t>
            </a:fld>
            <a:endParaRPr lang="zh-CN" altLang="en-US"/>
          </a:p>
        </p:txBody>
      </p:sp>
    </p:spTree>
    <p:extLst>
      <p:ext uri="{BB962C8B-B14F-4D97-AF65-F5344CB8AC3E}">
        <p14:creationId xmlns:p14="http://schemas.microsoft.com/office/powerpoint/2010/main" val="176736089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比较">
    <p:spTree>
      <p:nvGrpSpPr>
        <p:cNvPr id="1" name=""/>
        <p:cNvGrpSpPr/>
        <p:nvPr/>
      </p:nvGrpSpPr>
      <p:grpSpPr>
        <a:xfrm>
          <a:off x="0" y="0"/>
          <a:ext cx="0" cy="0"/>
          <a:chOff x="0" y="0"/>
          <a:chExt cx="0" cy="0"/>
        </a:xfrm>
      </p:grpSpPr>
      <p:sp>
        <p:nvSpPr>
          <p:cNvPr id="2" name="标题 1">
            <a:extLst>
              <a:ext uri="{FF2B5EF4-FFF2-40B4-BE49-F238E27FC236}">
                <a16:creationId xmlns:a16="http://schemas.microsoft.com/office/drawing/2014/main" id="{D029B0BC-4AED-439B-978E-A36C52B297E7}"/>
              </a:ext>
            </a:extLst>
          </p:cNvPr>
          <p:cNvSpPr>
            <a:spLocks noGrp="1"/>
          </p:cNvSpPr>
          <p:nvPr>
            <p:ph type="title"/>
          </p:nvPr>
        </p:nvSpPr>
        <p:spPr>
          <a:xfrm>
            <a:off x="839788" y="365125"/>
            <a:ext cx="10515600" cy="1325563"/>
          </a:xfrm>
        </p:spPr>
        <p:txBody>
          <a:bodyPr/>
          <a:lstStyle/>
          <a:p>
            <a:r>
              <a:rPr lang="zh-CN" altLang="en-US"/>
              <a:t>单击此处编辑母版标题样式</a:t>
            </a:r>
          </a:p>
        </p:txBody>
      </p:sp>
      <p:sp>
        <p:nvSpPr>
          <p:cNvPr id="3" name="文本占位符 2">
            <a:extLst>
              <a:ext uri="{FF2B5EF4-FFF2-40B4-BE49-F238E27FC236}">
                <a16:creationId xmlns:a16="http://schemas.microsoft.com/office/drawing/2014/main" id="{CC692EB0-5184-46AB-A3D2-DB469EAEB8E8}"/>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zh-CN" altLang="en-US"/>
              <a:t>单击此处编辑母版文本样式</a:t>
            </a:r>
          </a:p>
        </p:txBody>
      </p:sp>
      <p:sp>
        <p:nvSpPr>
          <p:cNvPr id="4" name="内容占位符 3">
            <a:extLst>
              <a:ext uri="{FF2B5EF4-FFF2-40B4-BE49-F238E27FC236}">
                <a16:creationId xmlns:a16="http://schemas.microsoft.com/office/drawing/2014/main" id="{85732A2D-597D-4959-B4AC-7D96C2F94E61}"/>
              </a:ext>
            </a:extLst>
          </p:cNvPr>
          <p:cNvSpPr>
            <a:spLocks noGrp="1"/>
          </p:cNvSpPr>
          <p:nvPr>
            <p:ph sz="half" idx="2"/>
          </p:nvPr>
        </p:nvSpPr>
        <p:spPr>
          <a:xfrm>
            <a:off x="839788" y="2505075"/>
            <a:ext cx="5157787" cy="3684588"/>
          </a:xfrm>
        </p:spPr>
        <p:txBody>
          <a:bodyPr/>
          <a:lstStyle/>
          <a:p>
            <a:pPr lvl="0"/>
            <a:r>
              <a:rPr lang="zh-CN" altLang="en-US"/>
              <a:t>单击此处编辑母版文本样式</a:t>
            </a:r>
          </a:p>
          <a:p>
            <a:pPr lvl="1"/>
            <a:r>
              <a:rPr lang="zh-CN" altLang="en-US"/>
              <a:t>二级</a:t>
            </a:r>
          </a:p>
          <a:p>
            <a:pPr lvl="2"/>
            <a:r>
              <a:rPr lang="zh-CN" altLang="en-US"/>
              <a:t>三级</a:t>
            </a:r>
          </a:p>
          <a:p>
            <a:pPr lvl="3"/>
            <a:r>
              <a:rPr lang="zh-CN" altLang="en-US"/>
              <a:t>四级</a:t>
            </a:r>
          </a:p>
          <a:p>
            <a:pPr lvl="4"/>
            <a:r>
              <a:rPr lang="zh-CN" altLang="en-US"/>
              <a:t>五级</a:t>
            </a:r>
          </a:p>
        </p:txBody>
      </p:sp>
      <p:sp>
        <p:nvSpPr>
          <p:cNvPr id="5" name="文本占位符 4">
            <a:extLst>
              <a:ext uri="{FF2B5EF4-FFF2-40B4-BE49-F238E27FC236}">
                <a16:creationId xmlns:a16="http://schemas.microsoft.com/office/drawing/2014/main" id="{916D03E5-6087-46CA-8A50-0E40AB21C5D7}"/>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zh-CN" altLang="en-US"/>
              <a:t>单击此处编辑母版文本样式</a:t>
            </a:r>
          </a:p>
        </p:txBody>
      </p:sp>
      <p:sp>
        <p:nvSpPr>
          <p:cNvPr id="6" name="内容占位符 5">
            <a:extLst>
              <a:ext uri="{FF2B5EF4-FFF2-40B4-BE49-F238E27FC236}">
                <a16:creationId xmlns:a16="http://schemas.microsoft.com/office/drawing/2014/main" id="{9BA300FE-7BD2-4101-95BD-E9FD80086BE8}"/>
              </a:ext>
            </a:extLst>
          </p:cNvPr>
          <p:cNvSpPr>
            <a:spLocks noGrp="1"/>
          </p:cNvSpPr>
          <p:nvPr>
            <p:ph sz="quarter" idx="4"/>
          </p:nvPr>
        </p:nvSpPr>
        <p:spPr>
          <a:xfrm>
            <a:off x="6172200" y="2505075"/>
            <a:ext cx="5183188" cy="3684588"/>
          </a:xfrm>
        </p:spPr>
        <p:txBody>
          <a:bodyPr/>
          <a:lstStyle/>
          <a:p>
            <a:pPr lvl="0"/>
            <a:r>
              <a:rPr lang="zh-CN" altLang="en-US"/>
              <a:t>单击此处编辑母版文本样式</a:t>
            </a:r>
          </a:p>
          <a:p>
            <a:pPr lvl="1"/>
            <a:r>
              <a:rPr lang="zh-CN" altLang="en-US"/>
              <a:t>二级</a:t>
            </a:r>
          </a:p>
          <a:p>
            <a:pPr lvl="2"/>
            <a:r>
              <a:rPr lang="zh-CN" altLang="en-US"/>
              <a:t>三级</a:t>
            </a:r>
          </a:p>
          <a:p>
            <a:pPr lvl="3"/>
            <a:r>
              <a:rPr lang="zh-CN" altLang="en-US"/>
              <a:t>四级</a:t>
            </a:r>
          </a:p>
          <a:p>
            <a:pPr lvl="4"/>
            <a:r>
              <a:rPr lang="zh-CN" altLang="en-US"/>
              <a:t>五级</a:t>
            </a:r>
          </a:p>
        </p:txBody>
      </p:sp>
      <p:sp>
        <p:nvSpPr>
          <p:cNvPr id="7" name="日期占位符 6">
            <a:extLst>
              <a:ext uri="{FF2B5EF4-FFF2-40B4-BE49-F238E27FC236}">
                <a16:creationId xmlns:a16="http://schemas.microsoft.com/office/drawing/2014/main" id="{B45052CC-9AB7-43A9-ADE6-7DAB141138BF}"/>
              </a:ext>
            </a:extLst>
          </p:cNvPr>
          <p:cNvSpPr>
            <a:spLocks noGrp="1"/>
          </p:cNvSpPr>
          <p:nvPr>
            <p:ph type="dt" sz="half" idx="10"/>
          </p:nvPr>
        </p:nvSpPr>
        <p:spPr/>
        <p:txBody>
          <a:bodyPr/>
          <a:lstStyle/>
          <a:p>
            <a:fld id="{6A16D20B-8A4C-404E-9733-4D637EAF438E}" type="datetimeFigureOut">
              <a:rPr lang="zh-CN" altLang="en-US" smtClean="0"/>
              <a:t>2022/3/27</a:t>
            </a:fld>
            <a:endParaRPr lang="zh-CN" altLang="en-US"/>
          </a:p>
        </p:txBody>
      </p:sp>
      <p:sp>
        <p:nvSpPr>
          <p:cNvPr id="8" name="页脚占位符 7">
            <a:extLst>
              <a:ext uri="{FF2B5EF4-FFF2-40B4-BE49-F238E27FC236}">
                <a16:creationId xmlns:a16="http://schemas.microsoft.com/office/drawing/2014/main" id="{45D7510C-9CDD-4BAB-93EE-E3476742073E}"/>
              </a:ext>
            </a:extLst>
          </p:cNvPr>
          <p:cNvSpPr>
            <a:spLocks noGrp="1"/>
          </p:cNvSpPr>
          <p:nvPr>
            <p:ph type="ftr" sz="quarter" idx="11"/>
          </p:nvPr>
        </p:nvSpPr>
        <p:spPr/>
        <p:txBody>
          <a:bodyPr/>
          <a:lstStyle/>
          <a:p>
            <a:endParaRPr lang="zh-CN" altLang="en-US"/>
          </a:p>
        </p:txBody>
      </p:sp>
      <p:sp>
        <p:nvSpPr>
          <p:cNvPr id="9" name="灯片编号占位符 8">
            <a:extLst>
              <a:ext uri="{FF2B5EF4-FFF2-40B4-BE49-F238E27FC236}">
                <a16:creationId xmlns:a16="http://schemas.microsoft.com/office/drawing/2014/main" id="{16CD4671-69E8-479F-858B-A49184CA97A6}"/>
              </a:ext>
            </a:extLst>
          </p:cNvPr>
          <p:cNvSpPr>
            <a:spLocks noGrp="1"/>
          </p:cNvSpPr>
          <p:nvPr>
            <p:ph type="sldNum" sz="quarter" idx="12"/>
          </p:nvPr>
        </p:nvSpPr>
        <p:spPr/>
        <p:txBody>
          <a:bodyPr/>
          <a:lstStyle/>
          <a:p>
            <a:fld id="{558BA50D-F0B1-4B1F-AA6D-928AF47F5390}" type="slidenum">
              <a:rPr lang="zh-CN" altLang="en-US" smtClean="0"/>
              <a:t>‹#›</a:t>
            </a:fld>
            <a:endParaRPr lang="zh-CN" altLang="en-US"/>
          </a:p>
        </p:txBody>
      </p:sp>
    </p:spTree>
    <p:extLst>
      <p:ext uri="{BB962C8B-B14F-4D97-AF65-F5344CB8AC3E}">
        <p14:creationId xmlns:p14="http://schemas.microsoft.com/office/powerpoint/2010/main" val="235268433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仅标题">
    <p:spTree>
      <p:nvGrpSpPr>
        <p:cNvPr id="1" name=""/>
        <p:cNvGrpSpPr/>
        <p:nvPr/>
      </p:nvGrpSpPr>
      <p:grpSpPr>
        <a:xfrm>
          <a:off x="0" y="0"/>
          <a:ext cx="0" cy="0"/>
          <a:chOff x="0" y="0"/>
          <a:chExt cx="0" cy="0"/>
        </a:xfrm>
      </p:grpSpPr>
      <p:sp>
        <p:nvSpPr>
          <p:cNvPr id="2" name="标题 1">
            <a:extLst>
              <a:ext uri="{FF2B5EF4-FFF2-40B4-BE49-F238E27FC236}">
                <a16:creationId xmlns:a16="http://schemas.microsoft.com/office/drawing/2014/main" id="{30A7C6B3-C0A3-4493-A274-D479400FCFCA}"/>
              </a:ext>
            </a:extLst>
          </p:cNvPr>
          <p:cNvSpPr>
            <a:spLocks noGrp="1"/>
          </p:cNvSpPr>
          <p:nvPr>
            <p:ph type="title"/>
          </p:nvPr>
        </p:nvSpPr>
        <p:spPr/>
        <p:txBody>
          <a:bodyPr/>
          <a:lstStyle/>
          <a:p>
            <a:r>
              <a:rPr lang="zh-CN" altLang="en-US"/>
              <a:t>单击此处编辑母版标题样式</a:t>
            </a:r>
          </a:p>
        </p:txBody>
      </p:sp>
      <p:sp>
        <p:nvSpPr>
          <p:cNvPr id="3" name="日期占位符 2">
            <a:extLst>
              <a:ext uri="{FF2B5EF4-FFF2-40B4-BE49-F238E27FC236}">
                <a16:creationId xmlns:a16="http://schemas.microsoft.com/office/drawing/2014/main" id="{A10E30C2-9550-4F91-8AE6-D0B97BB512A1}"/>
              </a:ext>
            </a:extLst>
          </p:cNvPr>
          <p:cNvSpPr>
            <a:spLocks noGrp="1"/>
          </p:cNvSpPr>
          <p:nvPr>
            <p:ph type="dt" sz="half" idx="10"/>
          </p:nvPr>
        </p:nvSpPr>
        <p:spPr/>
        <p:txBody>
          <a:bodyPr/>
          <a:lstStyle/>
          <a:p>
            <a:fld id="{6A16D20B-8A4C-404E-9733-4D637EAF438E}" type="datetimeFigureOut">
              <a:rPr lang="zh-CN" altLang="en-US" smtClean="0"/>
              <a:t>2022/3/27</a:t>
            </a:fld>
            <a:endParaRPr lang="zh-CN" altLang="en-US"/>
          </a:p>
        </p:txBody>
      </p:sp>
      <p:sp>
        <p:nvSpPr>
          <p:cNvPr id="4" name="页脚占位符 3">
            <a:extLst>
              <a:ext uri="{FF2B5EF4-FFF2-40B4-BE49-F238E27FC236}">
                <a16:creationId xmlns:a16="http://schemas.microsoft.com/office/drawing/2014/main" id="{55BC02F4-DBDF-4670-A4CF-71105962DD34}"/>
              </a:ext>
            </a:extLst>
          </p:cNvPr>
          <p:cNvSpPr>
            <a:spLocks noGrp="1"/>
          </p:cNvSpPr>
          <p:nvPr>
            <p:ph type="ftr" sz="quarter" idx="11"/>
          </p:nvPr>
        </p:nvSpPr>
        <p:spPr/>
        <p:txBody>
          <a:bodyPr/>
          <a:lstStyle/>
          <a:p>
            <a:endParaRPr lang="zh-CN" altLang="en-US"/>
          </a:p>
        </p:txBody>
      </p:sp>
      <p:sp>
        <p:nvSpPr>
          <p:cNvPr id="5" name="灯片编号占位符 4">
            <a:extLst>
              <a:ext uri="{FF2B5EF4-FFF2-40B4-BE49-F238E27FC236}">
                <a16:creationId xmlns:a16="http://schemas.microsoft.com/office/drawing/2014/main" id="{6A75A336-0C75-485E-90A2-3E4876028AB8}"/>
              </a:ext>
            </a:extLst>
          </p:cNvPr>
          <p:cNvSpPr>
            <a:spLocks noGrp="1"/>
          </p:cNvSpPr>
          <p:nvPr>
            <p:ph type="sldNum" sz="quarter" idx="12"/>
          </p:nvPr>
        </p:nvSpPr>
        <p:spPr/>
        <p:txBody>
          <a:bodyPr/>
          <a:lstStyle/>
          <a:p>
            <a:fld id="{558BA50D-F0B1-4B1F-AA6D-928AF47F5390}" type="slidenum">
              <a:rPr lang="zh-CN" altLang="en-US" smtClean="0"/>
              <a:t>‹#›</a:t>
            </a:fld>
            <a:endParaRPr lang="zh-CN" altLang="en-US"/>
          </a:p>
        </p:txBody>
      </p:sp>
    </p:spTree>
    <p:extLst>
      <p:ext uri="{BB962C8B-B14F-4D97-AF65-F5344CB8AC3E}">
        <p14:creationId xmlns:p14="http://schemas.microsoft.com/office/powerpoint/2010/main" val="66361258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空白">
    <p:spTree>
      <p:nvGrpSpPr>
        <p:cNvPr id="1" name=""/>
        <p:cNvGrpSpPr/>
        <p:nvPr/>
      </p:nvGrpSpPr>
      <p:grpSpPr>
        <a:xfrm>
          <a:off x="0" y="0"/>
          <a:ext cx="0" cy="0"/>
          <a:chOff x="0" y="0"/>
          <a:chExt cx="0" cy="0"/>
        </a:xfrm>
      </p:grpSpPr>
      <p:sp>
        <p:nvSpPr>
          <p:cNvPr id="2" name="日期占位符 1">
            <a:extLst>
              <a:ext uri="{FF2B5EF4-FFF2-40B4-BE49-F238E27FC236}">
                <a16:creationId xmlns:a16="http://schemas.microsoft.com/office/drawing/2014/main" id="{B502FA54-579E-4E60-8E59-9DC9EE538D3E}"/>
              </a:ext>
            </a:extLst>
          </p:cNvPr>
          <p:cNvSpPr>
            <a:spLocks noGrp="1"/>
          </p:cNvSpPr>
          <p:nvPr>
            <p:ph type="dt" sz="half" idx="10"/>
          </p:nvPr>
        </p:nvSpPr>
        <p:spPr/>
        <p:txBody>
          <a:bodyPr/>
          <a:lstStyle/>
          <a:p>
            <a:fld id="{6A16D20B-8A4C-404E-9733-4D637EAF438E}" type="datetimeFigureOut">
              <a:rPr lang="zh-CN" altLang="en-US" smtClean="0"/>
              <a:t>2022/3/27</a:t>
            </a:fld>
            <a:endParaRPr lang="zh-CN" altLang="en-US"/>
          </a:p>
        </p:txBody>
      </p:sp>
      <p:sp>
        <p:nvSpPr>
          <p:cNvPr id="3" name="页脚占位符 2">
            <a:extLst>
              <a:ext uri="{FF2B5EF4-FFF2-40B4-BE49-F238E27FC236}">
                <a16:creationId xmlns:a16="http://schemas.microsoft.com/office/drawing/2014/main" id="{E02FCA18-AEF9-4117-B9CF-06D26EEA77BF}"/>
              </a:ext>
            </a:extLst>
          </p:cNvPr>
          <p:cNvSpPr>
            <a:spLocks noGrp="1"/>
          </p:cNvSpPr>
          <p:nvPr>
            <p:ph type="ftr" sz="quarter" idx="11"/>
          </p:nvPr>
        </p:nvSpPr>
        <p:spPr/>
        <p:txBody>
          <a:bodyPr/>
          <a:lstStyle/>
          <a:p>
            <a:endParaRPr lang="zh-CN" altLang="en-US"/>
          </a:p>
        </p:txBody>
      </p:sp>
      <p:sp>
        <p:nvSpPr>
          <p:cNvPr id="4" name="灯片编号占位符 3">
            <a:extLst>
              <a:ext uri="{FF2B5EF4-FFF2-40B4-BE49-F238E27FC236}">
                <a16:creationId xmlns:a16="http://schemas.microsoft.com/office/drawing/2014/main" id="{6A37213F-9815-448F-990E-E2D6CA7090AA}"/>
              </a:ext>
            </a:extLst>
          </p:cNvPr>
          <p:cNvSpPr>
            <a:spLocks noGrp="1"/>
          </p:cNvSpPr>
          <p:nvPr>
            <p:ph type="sldNum" sz="quarter" idx="12"/>
          </p:nvPr>
        </p:nvSpPr>
        <p:spPr/>
        <p:txBody>
          <a:bodyPr/>
          <a:lstStyle/>
          <a:p>
            <a:fld id="{558BA50D-F0B1-4B1F-AA6D-928AF47F5390}" type="slidenum">
              <a:rPr lang="zh-CN" altLang="en-US" smtClean="0"/>
              <a:t>‹#›</a:t>
            </a:fld>
            <a:endParaRPr lang="zh-CN" altLang="en-US"/>
          </a:p>
        </p:txBody>
      </p:sp>
    </p:spTree>
    <p:extLst>
      <p:ext uri="{BB962C8B-B14F-4D97-AF65-F5344CB8AC3E}">
        <p14:creationId xmlns:p14="http://schemas.microsoft.com/office/powerpoint/2010/main" val="141451753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内容与标题">
    <p:spTree>
      <p:nvGrpSpPr>
        <p:cNvPr id="1" name=""/>
        <p:cNvGrpSpPr/>
        <p:nvPr/>
      </p:nvGrpSpPr>
      <p:grpSpPr>
        <a:xfrm>
          <a:off x="0" y="0"/>
          <a:ext cx="0" cy="0"/>
          <a:chOff x="0" y="0"/>
          <a:chExt cx="0" cy="0"/>
        </a:xfrm>
      </p:grpSpPr>
      <p:sp>
        <p:nvSpPr>
          <p:cNvPr id="2" name="标题 1">
            <a:extLst>
              <a:ext uri="{FF2B5EF4-FFF2-40B4-BE49-F238E27FC236}">
                <a16:creationId xmlns:a16="http://schemas.microsoft.com/office/drawing/2014/main" id="{A239AE6F-E8C4-47D1-8AA4-C8FA6DB0095D}"/>
              </a:ext>
            </a:extLst>
          </p:cNvPr>
          <p:cNvSpPr>
            <a:spLocks noGrp="1"/>
          </p:cNvSpPr>
          <p:nvPr>
            <p:ph type="title"/>
          </p:nvPr>
        </p:nvSpPr>
        <p:spPr>
          <a:xfrm>
            <a:off x="839788" y="457200"/>
            <a:ext cx="3932237" cy="1600200"/>
          </a:xfrm>
        </p:spPr>
        <p:txBody>
          <a:bodyPr anchor="b"/>
          <a:lstStyle>
            <a:lvl1pPr>
              <a:defRPr sz="3200"/>
            </a:lvl1pPr>
          </a:lstStyle>
          <a:p>
            <a:r>
              <a:rPr lang="zh-CN" altLang="en-US"/>
              <a:t>单击此处编辑母版标题样式</a:t>
            </a:r>
          </a:p>
        </p:txBody>
      </p:sp>
      <p:sp>
        <p:nvSpPr>
          <p:cNvPr id="3" name="内容占位符 2">
            <a:extLst>
              <a:ext uri="{FF2B5EF4-FFF2-40B4-BE49-F238E27FC236}">
                <a16:creationId xmlns:a16="http://schemas.microsoft.com/office/drawing/2014/main" id="{0CFC05C6-3728-43E5-988D-D6F8ECB3BEB2}"/>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zh-CN" altLang="en-US"/>
              <a:t>单击此处编辑母版文本样式</a:t>
            </a:r>
          </a:p>
          <a:p>
            <a:pPr lvl="1"/>
            <a:r>
              <a:rPr lang="zh-CN" altLang="en-US"/>
              <a:t>二级</a:t>
            </a:r>
          </a:p>
          <a:p>
            <a:pPr lvl="2"/>
            <a:r>
              <a:rPr lang="zh-CN" altLang="en-US"/>
              <a:t>三级</a:t>
            </a:r>
          </a:p>
          <a:p>
            <a:pPr lvl="3"/>
            <a:r>
              <a:rPr lang="zh-CN" altLang="en-US"/>
              <a:t>四级</a:t>
            </a:r>
          </a:p>
          <a:p>
            <a:pPr lvl="4"/>
            <a:r>
              <a:rPr lang="zh-CN" altLang="en-US"/>
              <a:t>五级</a:t>
            </a:r>
          </a:p>
        </p:txBody>
      </p:sp>
      <p:sp>
        <p:nvSpPr>
          <p:cNvPr id="4" name="文本占位符 3">
            <a:extLst>
              <a:ext uri="{FF2B5EF4-FFF2-40B4-BE49-F238E27FC236}">
                <a16:creationId xmlns:a16="http://schemas.microsoft.com/office/drawing/2014/main" id="{9FB2CDF2-4C22-4A4B-BC39-EA878629A594}"/>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zh-CN" altLang="en-US"/>
              <a:t>单击此处编辑母版文本样式</a:t>
            </a:r>
          </a:p>
        </p:txBody>
      </p:sp>
      <p:sp>
        <p:nvSpPr>
          <p:cNvPr id="5" name="日期占位符 4">
            <a:extLst>
              <a:ext uri="{FF2B5EF4-FFF2-40B4-BE49-F238E27FC236}">
                <a16:creationId xmlns:a16="http://schemas.microsoft.com/office/drawing/2014/main" id="{D5D577A2-D91E-4E6A-9BEF-5DD00989527D}"/>
              </a:ext>
            </a:extLst>
          </p:cNvPr>
          <p:cNvSpPr>
            <a:spLocks noGrp="1"/>
          </p:cNvSpPr>
          <p:nvPr>
            <p:ph type="dt" sz="half" idx="10"/>
          </p:nvPr>
        </p:nvSpPr>
        <p:spPr/>
        <p:txBody>
          <a:bodyPr/>
          <a:lstStyle/>
          <a:p>
            <a:fld id="{6A16D20B-8A4C-404E-9733-4D637EAF438E}" type="datetimeFigureOut">
              <a:rPr lang="zh-CN" altLang="en-US" smtClean="0"/>
              <a:t>2022/3/27</a:t>
            </a:fld>
            <a:endParaRPr lang="zh-CN" altLang="en-US"/>
          </a:p>
        </p:txBody>
      </p:sp>
      <p:sp>
        <p:nvSpPr>
          <p:cNvPr id="6" name="页脚占位符 5">
            <a:extLst>
              <a:ext uri="{FF2B5EF4-FFF2-40B4-BE49-F238E27FC236}">
                <a16:creationId xmlns:a16="http://schemas.microsoft.com/office/drawing/2014/main" id="{98A25034-70CA-4435-8C7D-D75D5179BEFE}"/>
              </a:ext>
            </a:extLst>
          </p:cNvPr>
          <p:cNvSpPr>
            <a:spLocks noGrp="1"/>
          </p:cNvSpPr>
          <p:nvPr>
            <p:ph type="ftr" sz="quarter" idx="11"/>
          </p:nvPr>
        </p:nvSpPr>
        <p:spPr/>
        <p:txBody>
          <a:bodyPr/>
          <a:lstStyle/>
          <a:p>
            <a:endParaRPr lang="zh-CN" altLang="en-US"/>
          </a:p>
        </p:txBody>
      </p:sp>
      <p:sp>
        <p:nvSpPr>
          <p:cNvPr id="7" name="灯片编号占位符 6">
            <a:extLst>
              <a:ext uri="{FF2B5EF4-FFF2-40B4-BE49-F238E27FC236}">
                <a16:creationId xmlns:a16="http://schemas.microsoft.com/office/drawing/2014/main" id="{131997CF-E33D-4A32-89EB-23E28A29D5DA}"/>
              </a:ext>
            </a:extLst>
          </p:cNvPr>
          <p:cNvSpPr>
            <a:spLocks noGrp="1"/>
          </p:cNvSpPr>
          <p:nvPr>
            <p:ph type="sldNum" sz="quarter" idx="12"/>
          </p:nvPr>
        </p:nvSpPr>
        <p:spPr/>
        <p:txBody>
          <a:bodyPr/>
          <a:lstStyle/>
          <a:p>
            <a:fld id="{558BA50D-F0B1-4B1F-AA6D-928AF47F5390}" type="slidenum">
              <a:rPr lang="zh-CN" altLang="en-US" smtClean="0"/>
              <a:t>‹#›</a:t>
            </a:fld>
            <a:endParaRPr lang="zh-CN" altLang="en-US"/>
          </a:p>
        </p:txBody>
      </p:sp>
    </p:spTree>
    <p:extLst>
      <p:ext uri="{BB962C8B-B14F-4D97-AF65-F5344CB8AC3E}">
        <p14:creationId xmlns:p14="http://schemas.microsoft.com/office/powerpoint/2010/main" val="228053581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图片与标题">
    <p:spTree>
      <p:nvGrpSpPr>
        <p:cNvPr id="1" name=""/>
        <p:cNvGrpSpPr/>
        <p:nvPr/>
      </p:nvGrpSpPr>
      <p:grpSpPr>
        <a:xfrm>
          <a:off x="0" y="0"/>
          <a:ext cx="0" cy="0"/>
          <a:chOff x="0" y="0"/>
          <a:chExt cx="0" cy="0"/>
        </a:xfrm>
      </p:grpSpPr>
      <p:sp>
        <p:nvSpPr>
          <p:cNvPr id="2" name="标题 1">
            <a:extLst>
              <a:ext uri="{FF2B5EF4-FFF2-40B4-BE49-F238E27FC236}">
                <a16:creationId xmlns:a16="http://schemas.microsoft.com/office/drawing/2014/main" id="{5F27FD90-F26E-4993-9278-8FF9C255CD80}"/>
              </a:ext>
            </a:extLst>
          </p:cNvPr>
          <p:cNvSpPr>
            <a:spLocks noGrp="1"/>
          </p:cNvSpPr>
          <p:nvPr>
            <p:ph type="title"/>
          </p:nvPr>
        </p:nvSpPr>
        <p:spPr>
          <a:xfrm>
            <a:off x="839788" y="457200"/>
            <a:ext cx="3932237" cy="1600200"/>
          </a:xfrm>
        </p:spPr>
        <p:txBody>
          <a:bodyPr anchor="b"/>
          <a:lstStyle>
            <a:lvl1pPr>
              <a:defRPr sz="3200"/>
            </a:lvl1pPr>
          </a:lstStyle>
          <a:p>
            <a:r>
              <a:rPr lang="zh-CN" altLang="en-US"/>
              <a:t>单击此处编辑母版标题样式</a:t>
            </a:r>
          </a:p>
        </p:txBody>
      </p:sp>
      <p:sp>
        <p:nvSpPr>
          <p:cNvPr id="3" name="图片占位符 2">
            <a:extLst>
              <a:ext uri="{FF2B5EF4-FFF2-40B4-BE49-F238E27FC236}">
                <a16:creationId xmlns:a16="http://schemas.microsoft.com/office/drawing/2014/main" id="{CE60A189-09AB-475F-97C2-38739CD4BED6}"/>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zh-CN" altLang="en-US"/>
          </a:p>
        </p:txBody>
      </p:sp>
      <p:sp>
        <p:nvSpPr>
          <p:cNvPr id="4" name="文本占位符 3">
            <a:extLst>
              <a:ext uri="{FF2B5EF4-FFF2-40B4-BE49-F238E27FC236}">
                <a16:creationId xmlns:a16="http://schemas.microsoft.com/office/drawing/2014/main" id="{15D35CBE-9C6A-4C51-932E-360AB401593A}"/>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zh-CN" altLang="en-US"/>
              <a:t>单击此处编辑母版文本样式</a:t>
            </a:r>
          </a:p>
        </p:txBody>
      </p:sp>
      <p:sp>
        <p:nvSpPr>
          <p:cNvPr id="5" name="日期占位符 4">
            <a:extLst>
              <a:ext uri="{FF2B5EF4-FFF2-40B4-BE49-F238E27FC236}">
                <a16:creationId xmlns:a16="http://schemas.microsoft.com/office/drawing/2014/main" id="{03AAA786-7138-40CC-A6AE-5386FA8DC5D0}"/>
              </a:ext>
            </a:extLst>
          </p:cNvPr>
          <p:cNvSpPr>
            <a:spLocks noGrp="1"/>
          </p:cNvSpPr>
          <p:nvPr>
            <p:ph type="dt" sz="half" idx="10"/>
          </p:nvPr>
        </p:nvSpPr>
        <p:spPr/>
        <p:txBody>
          <a:bodyPr/>
          <a:lstStyle/>
          <a:p>
            <a:fld id="{6A16D20B-8A4C-404E-9733-4D637EAF438E}" type="datetimeFigureOut">
              <a:rPr lang="zh-CN" altLang="en-US" smtClean="0"/>
              <a:t>2022/3/27</a:t>
            </a:fld>
            <a:endParaRPr lang="zh-CN" altLang="en-US"/>
          </a:p>
        </p:txBody>
      </p:sp>
      <p:sp>
        <p:nvSpPr>
          <p:cNvPr id="6" name="页脚占位符 5">
            <a:extLst>
              <a:ext uri="{FF2B5EF4-FFF2-40B4-BE49-F238E27FC236}">
                <a16:creationId xmlns:a16="http://schemas.microsoft.com/office/drawing/2014/main" id="{A8AAC05B-F551-4778-B0E3-873372612B32}"/>
              </a:ext>
            </a:extLst>
          </p:cNvPr>
          <p:cNvSpPr>
            <a:spLocks noGrp="1"/>
          </p:cNvSpPr>
          <p:nvPr>
            <p:ph type="ftr" sz="quarter" idx="11"/>
          </p:nvPr>
        </p:nvSpPr>
        <p:spPr/>
        <p:txBody>
          <a:bodyPr/>
          <a:lstStyle/>
          <a:p>
            <a:endParaRPr lang="zh-CN" altLang="en-US"/>
          </a:p>
        </p:txBody>
      </p:sp>
      <p:sp>
        <p:nvSpPr>
          <p:cNvPr id="7" name="灯片编号占位符 6">
            <a:extLst>
              <a:ext uri="{FF2B5EF4-FFF2-40B4-BE49-F238E27FC236}">
                <a16:creationId xmlns:a16="http://schemas.microsoft.com/office/drawing/2014/main" id="{541E1306-593D-4A5B-A042-3609F492CCDC}"/>
              </a:ext>
            </a:extLst>
          </p:cNvPr>
          <p:cNvSpPr>
            <a:spLocks noGrp="1"/>
          </p:cNvSpPr>
          <p:nvPr>
            <p:ph type="sldNum" sz="quarter" idx="12"/>
          </p:nvPr>
        </p:nvSpPr>
        <p:spPr/>
        <p:txBody>
          <a:bodyPr/>
          <a:lstStyle/>
          <a:p>
            <a:fld id="{558BA50D-F0B1-4B1F-AA6D-928AF47F5390}" type="slidenum">
              <a:rPr lang="zh-CN" altLang="en-US" smtClean="0"/>
              <a:t>‹#›</a:t>
            </a:fld>
            <a:endParaRPr lang="zh-CN" altLang="en-US"/>
          </a:p>
        </p:txBody>
      </p:sp>
    </p:spTree>
    <p:extLst>
      <p:ext uri="{BB962C8B-B14F-4D97-AF65-F5344CB8AC3E}">
        <p14:creationId xmlns:p14="http://schemas.microsoft.com/office/powerpoint/2010/main" val="290576039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标题和竖排文字">
    <p:spTree>
      <p:nvGrpSpPr>
        <p:cNvPr id="1" name=""/>
        <p:cNvGrpSpPr/>
        <p:nvPr/>
      </p:nvGrpSpPr>
      <p:grpSpPr>
        <a:xfrm>
          <a:off x="0" y="0"/>
          <a:ext cx="0" cy="0"/>
          <a:chOff x="0" y="0"/>
          <a:chExt cx="0" cy="0"/>
        </a:xfrm>
      </p:grpSpPr>
      <p:sp>
        <p:nvSpPr>
          <p:cNvPr id="2" name="标题 1">
            <a:extLst>
              <a:ext uri="{FF2B5EF4-FFF2-40B4-BE49-F238E27FC236}">
                <a16:creationId xmlns:a16="http://schemas.microsoft.com/office/drawing/2014/main" id="{9605CB64-D062-4C53-A262-5A4ADED40330}"/>
              </a:ext>
            </a:extLst>
          </p:cNvPr>
          <p:cNvSpPr>
            <a:spLocks noGrp="1"/>
          </p:cNvSpPr>
          <p:nvPr>
            <p:ph type="title"/>
          </p:nvPr>
        </p:nvSpPr>
        <p:spPr/>
        <p:txBody>
          <a:bodyPr/>
          <a:lstStyle/>
          <a:p>
            <a:r>
              <a:rPr lang="zh-CN" altLang="en-US"/>
              <a:t>单击此处编辑母版标题样式</a:t>
            </a:r>
          </a:p>
        </p:txBody>
      </p:sp>
      <p:sp>
        <p:nvSpPr>
          <p:cNvPr id="3" name="竖排文字占位符 2">
            <a:extLst>
              <a:ext uri="{FF2B5EF4-FFF2-40B4-BE49-F238E27FC236}">
                <a16:creationId xmlns:a16="http://schemas.microsoft.com/office/drawing/2014/main" id="{6ABAE926-57F0-4B46-8211-F289297F920D}"/>
              </a:ext>
            </a:extLst>
          </p:cNvPr>
          <p:cNvSpPr>
            <a:spLocks noGrp="1"/>
          </p:cNvSpPr>
          <p:nvPr>
            <p:ph type="body" orient="vert" idx="1"/>
          </p:nvPr>
        </p:nvSpPr>
        <p:spPr/>
        <p:txBody>
          <a:bodyPr vert="eaVert"/>
          <a:lstStyle/>
          <a:p>
            <a:pPr lvl="0"/>
            <a:r>
              <a:rPr lang="zh-CN" altLang="en-US"/>
              <a:t>单击此处编辑母版文本样式</a:t>
            </a:r>
          </a:p>
          <a:p>
            <a:pPr lvl="1"/>
            <a:r>
              <a:rPr lang="zh-CN" altLang="en-US"/>
              <a:t>二级</a:t>
            </a:r>
          </a:p>
          <a:p>
            <a:pPr lvl="2"/>
            <a:r>
              <a:rPr lang="zh-CN" altLang="en-US"/>
              <a:t>三级</a:t>
            </a:r>
          </a:p>
          <a:p>
            <a:pPr lvl="3"/>
            <a:r>
              <a:rPr lang="zh-CN" altLang="en-US"/>
              <a:t>四级</a:t>
            </a:r>
          </a:p>
          <a:p>
            <a:pPr lvl="4"/>
            <a:r>
              <a:rPr lang="zh-CN" altLang="en-US"/>
              <a:t>五级</a:t>
            </a:r>
          </a:p>
        </p:txBody>
      </p:sp>
      <p:sp>
        <p:nvSpPr>
          <p:cNvPr id="4" name="日期占位符 3">
            <a:extLst>
              <a:ext uri="{FF2B5EF4-FFF2-40B4-BE49-F238E27FC236}">
                <a16:creationId xmlns:a16="http://schemas.microsoft.com/office/drawing/2014/main" id="{3F7EA8DE-877F-4C8D-AEDB-22EC5F363BDC}"/>
              </a:ext>
            </a:extLst>
          </p:cNvPr>
          <p:cNvSpPr>
            <a:spLocks noGrp="1"/>
          </p:cNvSpPr>
          <p:nvPr>
            <p:ph type="dt" sz="half" idx="10"/>
          </p:nvPr>
        </p:nvSpPr>
        <p:spPr/>
        <p:txBody>
          <a:bodyPr/>
          <a:lstStyle/>
          <a:p>
            <a:fld id="{6A16D20B-8A4C-404E-9733-4D637EAF438E}" type="datetimeFigureOut">
              <a:rPr lang="zh-CN" altLang="en-US" smtClean="0"/>
              <a:t>2022/3/27</a:t>
            </a:fld>
            <a:endParaRPr lang="zh-CN" altLang="en-US"/>
          </a:p>
        </p:txBody>
      </p:sp>
      <p:sp>
        <p:nvSpPr>
          <p:cNvPr id="5" name="页脚占位符 4">
            <a:extLst>
              <a:ext uri="{FF2B5EF4-FFF2-40B4-BE49-F238E27FC236}">
                <a16:creationId xmlns:a16="http://schemas.microsoft.com/office/drawing/2014/main" id="{3BC27E67-70F0-427D-ACA1-91FAFAFD5449}"/>
              </a:ext>
            </a:extLst>
          </p:cNvPr>
          <p:cNvSpPr>
            <a:spLocks noGrp="1"/>
          </p:cNvSpPr>
          <p:nvPr>
            <p:ph type="ftr" sz="quarter" idx="11"/>
          </p:nvPr>
        </p:nvSpPr>
        <p:spPr/>
        <p:txBody>
          <a:bodyPr/>
          <a:lstStyle/>
          <a:p>
            <a:endParaRPr lang="zh-CN" altLang="en-US"/>
          </a:p>
        </p:txBody>
      </p:sp>
      <p:sp>
        <p:nvSpPr>
          <p:cNvPr id="6" name="灯片编号占位符 5">
            <a:extLst>
              <a:ext uri="{FF2B5EF4-FFF2-40B4-BE49-F238E27FC236}">
                <a16:creationId xmlns:a16="http://schemas.microsoft.com/office/drawing/2014/main" id="{2E2E0169-6EC8-4F89-BE55-7EB6DF815F8D}"/>
              </a:ext>
            </a:extLst>
          </p:cNvPr>
          <p:cNvSpPr>
            <a:spLocks noGrp="1"/>
          </p:cNvSpPr>
          <p:nvPr>
            <p:ph type="sldNum" sz="quarter" idx="12"/>
          </p:nvPr>
        </p:nvSpPr>
        <p:spPr/>
        <p:txBody>
          <a:bodyPr/>
          <a:lstStyle/>
          <a:p>
            <a:fld id="{558BA50D-F0B1-4B1F-AA6D-928AF47F5390}" type="slidenum">
              <a:rPr lang="zh-CN" altLang="en-US" smtClean="0"/>
              <a:t>‹#›</a:t>
            </a:fld>
            <a:endParaRPr lang="zh-CN" altLang="en-US"/>
          </a:p>
        </p:txBody>
      </p:sp>
    </p:spTree>
    <p:extLst>
      <p:ext uri="{BB962C8B-B14F-4D97-AF65-F5344CB8AC3E}">
        <p14:creationId xmlns:p14="http://schemas.microsoft.com/office/powerpoint/2010/main" val="365831870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竖排标题与文本">
    <p:spTree>
      <p:nvGrpSpPr>
        <p:cNvPr id="1" name=""/>
        <p:cNvGrpSpPr/>
        <p:nvPr/>
      </p:nvGrpSpPr>
      <p:grpSpPr>
        <a:xfrm>
          <a:off x="0" y="0"/>
          <a:ext cx="0" cy="0"/>
          <a:chOff x="0" y="0"/>
          <a:chExt cx="0" cy="0"/>
        </a:xfrm>
      </p:grpSpPr>
      <p:sp>
        <p:nvSpPr>
          <p:cNvPr id="2" name="竖排标题 1">
            <a:extLst>
              <a:ext uri="{FF2B5EF4-FFF2-40B4-BE49-F238E27FC236}">
                <a16:creationId xmlns:a16="http://schemas.microsoft.com/office/drawing/2014/main" id="{93480BD3-BD4A-4035-A55A-5061B6CB3A35}"/>
              </a:ext>
            </a:extLst>
          </p:cNvPr>
          <p:cNvSpPr>
            <a:spLocks noGrp="1"/>
          </p:cNvSpPr>
          <p:nvPr>
            <p:ph type="title" orient="vert"/>
          </p:nvPr>
        </p:nvSpPr>
        <p:spPr>
          <a:xfrm>
            <a:off x="8724900" y="365125"/>
            <a:ext cx="2628900" cy="5811838"/>
          </a:xfrm>
        </p:spPr>
        <p:txBody>
          <a:bodyPr vert="eaVert"/>
          <a:lstStyle/>
          <a:p>
            <a:r>
              <a:rPr lang="zh-CN" altLang="en-US"/>
              <a:t>单击此处编辑母版标题样式</a:t>
            </a:r>
          </a:p>
        </p:txBody>
      </p:sp>
      <p:sp>
        <p:nvSpPr>
          <p:cNvPr id="3" name="竖排文字占位符 2">
            <a:extLst>
              <a:ext uri="{FF2B5EF4-FFF2-40B4-BE49-F238E27FC236}">
                <a16:creationId xmlns:a16="http://schemas.microsoft.com/office/drawing/2014/main" id="{8E438C15-B92D-4B86-9DD5-D39EE702EEF7}"/>
              </a:ext>
            </a:extLst>
          </p:cNvPr>
          <p:cNvSpPr>
            <a:spLocks noGrp="1"/>
          </p:cNvSpPr>
          <p:nvPr>
            <p:ph type="body" orient="vert" idx="1"/>
          </p:nvPr>
        </p:nvSpPr>
        <p:spPr>
          <a:xfrm>
            <a:off x="838200" y="365125"/>
            <a:ext cx="7734300" cy="5811838"/>
          </a:xfrm>
        </p:spPr>
        <p:txBody>
          <a:bodyPr vert="eaVert"/>
          <a:lstStyle/>
          <a:p>
            <a:pPr lvl="0"/>
            <a:r>
              <a:rPr lang="zh-CN" altLang="en-US"/>
              <a:t>单击此处编辑母版文本样式</a:t>
            </a:r>
          </a:p>
          <a:p>
            <a:pPr lvl="1"/>
            <a:r>
              <a:rPr lang="zh-CN" altLang="en-US"/>
              <a:t>二级</a:t>
            </a:r>
          </a:p>
          <a:p>
            <a:pPr lvl="2"/>
            <a:r>
              <a:rPr lang="zh-CN" altLang="en-US"/>
              <a:t>三级</a:t>
            </a:r>
          </a:p>
          <a:p>
            <a:pPr lvl="3"/>
            <a:r>
              <a:rPr lang="zh-CN" altLang="en-US"/>
              <a:t>四级</a:t>
            </a:r>
          </a:p>
          <a:p>
            <a:pPr lvl="4"/>
            <a:r>
              <a:rPr lang="zh-CN" altLang="en-US"/>
              <a:t>五级</a:t>
            </a:r>
          </a:p>
        </p:txBody>
      </p:sp>
      <p:sp>
        <p:nvSpPr>
          <p:cNvPr id="4" name="日期占位符 3">
            <a:extLst>
              <a:ext uri="{FF2B5EF4-FFF2-40B4-BE49-F238E27FC236}">
                <a16:creationId xmlns:a16="http://schemas.microsoft.com/office/drawing/2014/main" id="{1E704963-41EF-43BA-A20D-8215E17AF196}"/>
              </a:ext>
            </a:extLst>
          </p:cNvPr>
          <p:cNvSpPr>
            <a:spLocks noGrp="1"/>
          </p:cNvSpPr>
          <p:nvPr>
            <p:ph type="dt" sz="half" idx="10"/>
          </p:nvPr>
        </p:nvSpPr>
        <p:spPr/>
        <p:txBody>
          <a:bodyPr/>
          <a:lstStyle/>
          <a:p>
            <a:fld id="{6A16D20B-8A4C-404E-9733-4D637EAF438E}" type="datetimeFigureOut">
              <a:rPr lang="zh-CN" altLang="en-US" smtClean="0"/>
              <a:t>2022/3/27</a:t>
            </a:fld>
            <a:endParaRPr lang="zh-CN" altLang="en-US"/>
          </a:p>
        </p:txBody>
      </p:sp>
      <p:sp>
        <p:nvSpPr>
          <p:cNvPr id="5" name="页脚占位符 4">
            <a:extLst>
              <a:ext uri="{FF2B5EF4-FFF2-40B4-BE49-F238E27FC236}">
                <a16:creationId xmlns:a16="http://schemas.microsoft.com/office/drawing/2014/main" id="{0AE62EE0-B772-4EEF-B6F9-AD3B641B9283}"/>
              </a:ext>
            </a:extLst>
          </p:cNvPr>
          <p:cNvSpPr>
            <a:spLocks noGrp="1"/>
          </p:cNvSpPr>
          <p:nvPr>
            <p:ph type="ftr" sz="quarter" idx="11"/>
          </p:nvPr>
        </p:nvSpPr>
        <p:spPr/>
        <p:txBody>
          <a:bodyPr/>
          <a:lstStyle/>
          <a:p>
            <a:endParaRPr lang="zh-CN" altLang="en-US"/>
          </a:p>
        </p:txBody>
      </p:sp>
      <p:sp>
        <p:nvSpPr>
          <p:cNvPr id="6" name="灯片编号占位符 5">
            <a:extLst>
              <a:ext uri="{FF2B5EF4-FFF2-40B4-BE49-F238E27FC236}">
                <a16:creationId xmlns:a16="http://schemas.microsoft.com/office/drawing/2014/main" id="{E082E1B8-B3E5-4EF3-97E1-096D8592DF8B}"/>
              </a:ext>
            </a:extLst>
          </p:cNvPr>
          <p:cNvSpPr>
            <a:spLocks noGrp="1"/>
          </p:cNvSpPr>
          <p:nvPr>
            <p:ph type="sldNum" sz="quarter" idx="12"/>
          </p:nvPr>
        </p:nvSpPr>
        <p:spPr/>
        <p:txBody>
          <a:bodyPr/>
          <a:lstStyle/>
          <a:p>
            <a:fld id="{558BA50D-F0B1-4B1F-AA6D-928AF47F5390}" type="slidenum">
              <a:rPr lang="zh-CN" altLang="en-US" smtClean="0"/>
              <a:t>‹#›</a:t>
            </a:fld>
            <a:endParaRPr lang="zh-CN" altLang="en-US"/>
          </a:p>
        </p:txBody>
      </p:sp>
    </p:spTree>
    <p:extLst>
      <p:ext uri="{BB962C8B-B14F-4D97-AF65-F5344CB8AC3E}">
        <p14:creationId xmlns:p14="http://schemas.microsoft.com/office/powerpoint/2010/main" val="327458217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标题占位符 1">
            <a:extLst>
              <a:ext uri="{FF2B5EF4-FFF2-40B4-BE49-F238E27FC236}">
                <a16:creationId xmlns:a16="http://schemas.microsoft.com/office/drawing/2014/main" id="{F2BB3DB7-3F06-4C11-B6E5-0D2217C2F152}"/>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zh-CN" altLang="en-US"/>
              <a:t>单击此处编辑母版标题样式</a:t>
            </a:r>
          </a:p>
        </p:txBody>
      </p:sp>
      <p:sp>
        <p:nvSpPr>
          <p:cNvPr id="3" name="文本占位符 2">
            <a:extLst>
              <a:ext uri="{FF2B5EF4-FFF2-40B4-BE49-F238E27FC236}">
                <a16:creationId xmlns:a16="http://schemas.microsoft.com/office/drawing/2014/main" id="{B2349956-ACBA-411C-83AF-7A5B5CD253A1}"/>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zh-CN" altLang="en-US"/>
              <a:t>单击此处编辑母版文本样式</a:t>
            </a:r>
          </a:p>
          <a:p>
            <a:pPr lvl="1"/>
            <a:r>
              <a:rPr lang="zh-CN" altLang="en-US"/>
              <a:t>二级</a:t>
            </a:r>
          </a:p>
          <a:p>
            <a:pPr lvl="2"/>
            <a:r>
              <a:rPr lang="zh-CN" altLang="en-US"/>
              <a:t>三级</a:t>
            </a:r>
          </a:p>
          <a:p>
            <a:pPr lvl="3"/>
            <a:r>
              <a:rPr lang="zh-CN" altLang="en-US"/>
              <a:t>四级</a:t>
            </a:r>
          </a:p>
          <a:p>
            <a:pPr lvl="4"/>
            <a:r>
              <a:rPr lang="zh-CN" altLang="en-US"/>
              <a:t>五级</a:t>
            </a:r>
          </a:p>
        </p:txBody>
      </p:sp>
      <p:sp>
        <p:nvSpPr>
          <p:cNvPr id="4" name="日期占位符 3">
            <a:extLst>
              <a:ext uri="{FF2B5EF4-FFF2-40B4-BE49-F238E27FC236}">
                <a16:creationId xmlns:a16="http://schemas.microsoft.com/office/drawing/2014/main" id="{E2FC9FC3-359D-4ECE-AE04-B60A36F3079B}"/>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6A16D20B-8A4C-404E-9733-4D637EAF438E}" type="datetimeFigureOut">
              <a:rPr lang="zh-CN" altLang="en-US" smtClean="0"/>
              <a:t>2022/3/27</a:t>
            </a:fld>
            <a:endParaRPr lang="zh-CN" altLang="en-US"/>
          </a:p>
        </p:txBody>
      </p:sp>
      <p:sp>
        <p:nvSpPr>
          <p:cNvPr id="5" name="页脚占位符 4">
            <a:extLst>
              <a:ext uri="{FF2B5EF4-FFF2-40B4-BE49-F238E27FC236}">
                <a16:creationId xmlns:a16="http://schemas.microsoft.com/office/drawing/2014/main" id="{444864EE-0D5C-464B-92CE-168BF253CF1B}"/>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zh-CN" altLang="en-US"/>
          </a:p>
        </p:txBody>
      </p:sp>
      <p:sp>
        <p:nvSpPr>
          <p:cNvPr id="6" name="灯片编号占位符 5">
            <a:extLst>
              <a:ext uri="{FF2B5EF4-FFF2-40B4-BE49-F238E27FC236}">
                <a16:creationId xmlns:a16="http://schemas.microsoft.com/office/drawing/2014/main" id="{1E555465-F7F4-4621-8736-086A16B8355C}"/>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558BA50D-F0B1-4B1F-AA6D-928AF47F5390}" type="slidenum">
              <a:rPr lang="zh-CN" altLang="en-US" smtClean="0"/>
              <a:t>‹#›</a:t>
            </a:fld>
            <a:endParaRPr lang="zh-CN" altLang="en-US"/>
          </a:p>
        </p:txBody>
      </p:sp>
    </p:spTree>
    <p:extLst>
      <p:ext uri="{BB962C8B-B14F-4D97-AF65-F5344CB8AC3E}">
        <p14:creationId xmlns:p14="http://schemas.microsoft.com/office/powerpoint/2010/main" val="2365162650"/>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标题 1">
            <a:extLst>
              <a:ext uri="{FF2B5EF4-FFF2-40B4-BE49-F238E27FC236}">
                <a16:creationId xmlns:a16="http://schemas.microsoft.com/office/drawing/2014/main" id="{2E062979-34F8-4282-84E1-936B6FE0655B}"/>
              </a:ext>
            </a:extLst>
          </p:cNvPr>
          <p:cNvSpPr>
            <a:spLocks noGrp="1"/>
          </p:cNvSpPr>
          <p:nvPr>
            <p:ph type="ctrTitle"/>
          </p:nvPr>
        </p:nvSpPr>
        <p:spPr>
          <a:xfrm>
            <a:off x="1418897" y="232104"/>
            <a:ext cx="9753600" cy="2387600"/>
          </a:xfrm>
        </p:spPr>
        <p:txBody>
          <a:bodyPr>
            <a:normAutofit fontScale="90000"/>
          </a:bodyPr>
          <a:lstStyle/>
          <a:p>
            <a:r>
              <a:rPr lang="en-GB" altLang="zh-CN" sz="6000" b="1" dirty="0">
                <a:effectLst/>
                <a:latin typeface="Arial" panose="020B0604020202020204" pitchFamily="34" charset="0"/>
                <a:ea typeface="Times New Roman" panose="02020603050405020304" pitchFamily="18" charset="0"/>
              </a:rPr>
              <a:t>ELTE </a:t>
            </a:r>
            <a:br>
              <a:rPr lang="en-GB" altLang="zh-CN" sz="6000" b="1" dirty="0">
                <a:effectLst/>
                <a:latin typeface="Arial" panose="020B0604020202020204" pitchFamily="34" charset="0"/>
                <a:ea typeface="Times New Roman" panose="02020603050405020304" pitchFamily="18" charset="0"/>
              </a:rPr>
            </a:br>
            <a:r>
              <a:rPr lang="en-GB" altLang="zh-CN" sz="6000" b="1" dirty="0">
                <a:effectLst/>
                <a:latin typeface="Arial" panose="020B0604020202020204" pitchFamily="34" charset="0"/>
                <a:ea typeface="Times New Roman" panose="02020603050405020304" pitchFamily="18" charset="0"/>
              </a:rPr>
              <a:t>Assignment 2 Presentation</a:t>
            </a:r>
            <a:endParaRPr lang="zh-CN" altLang="en-US" dirty="0"/>
          </a:p>
        </p:txBody>
      </p:sp>
      <p:sp>
        <p:nvSpPr>
          <p:cNvPr id="3" name="副标题 2">
            <a:extLst>
              <a:ext uri="{FF2B5EF4-FFF2-40B4-BE49-F238E27FC236}">
                <a16:creationId xmlns:a16="http://schemas.microsoft.com/office/drawing/2014/main" id="{F4976CCC-2203-4FF2-A23A-9B468B6CA0A0}"/>
              </a:ext>
            </a:extLst>
          </p:cNvPr>
          <p:cNvSpPr>
            <a:spLocks noGrp="1"/>
          </p:cNvSpPr>
          <p:nvPr>
            <p:ph type="subTitle" idx="1"/>
          </p:nvPr>
        </p:nvSpPr>
        <p:spPr/>
        <p:txBody>
          <a:bodyPr/>
          <a:lstStyle/>
          <a:p>
            <a:r>
              <a:rPr lang="en-US" altLang="zh-CN" dirty="0"/>
              <a:t>University of Wales, Trinity Saint David</a:t>
            </a:r>
          </a:p>
          <a:p>
            <a:r>
              <a:rPr lang="en-US" altLang="zh-CN" dirty="0"/>
              <a:t>Liang Yuan</a:t>
            </a:r>
            <a:endParaRPr lang="zh-CN" altLang="en-US" dirty="0"/>
          </a:p>
        </p:txBody>
      </p:sp>
    </p:spTree>
    <p:extLst>
      <p:ext uri="{BB962C8B-B14F-4D97-AF65-F5344CB8AC3E}">
        <p14:creationId xmlns:p14="http://schemas.microsoft.com/office/powerpoint/2010/main" val="383296856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标题 1">
            <a:extLst>
              <a:ext uri="{FF2B5EF4-FFF2-40B4-BE49-F238E27FC236}">
                <a16:creationId xmlns:a16="http://schemas.microsoft.com/office/drawing/2014/main" id="{9796A292-559E-44C5-AB6F-26252DF19C74}"/>
              </a:ext>
            </a:extLst>
          </p:cNvPr>
          <p:cNvSpPr>
            <a:spLocks noGrp="1"/>
          </p:cNvSpPr>
          <p:nvPr>
            <p:ph type="title"/>
          </p:nvPr>
        </p:nvSpPr>
        <p:spPr/>
        <p:txBody>
          <a:bodyPr>
            <a:normAutofit fontScale="90000"/>
          </a:bodyPr>
          <a:lstStyle/>
          <a:p>
            <a:pPr marL="342900" lvl="0" indent="-342900">
              <a:lnSpc>
                <a:spcPct val="150000"/>
              </a:lnSpc>
              <a:spcAft>
                <a:spcPts val="800"/>
              </a:spcAft>
            </a:pPr>
            <a:r>
              <a:rPr lang="en-US" altLang="zh-CN" sz="4400" b="1" kern="100" dirty="0">
                <a:effectLst/>
                <a:latin typeface="Times New Roman" panose="02020603050405020304" pitchFamily="18" charset="0"/>
                <a:ea typeface="宋体" panose="02010600030101010101" pitchFamily="2" charset="-122"/>
                <a:cs typeface="Times New Roman" panose="02020603050405020304" pitchFamily="18" charset="0"/>
              </a:rPr>
              <a:t>Title</a:t>
            </a:r>
            <a:br>
              <a:rPr lang="zh-CN" altLang="zh-CN" sz="4400" kern="100" dirty="0">
                <a:effectLst/>
                <a:latin typeface="Calibri" panose="020F0502020204030204" pitchFamily="34" charset="0"/>
                <a:ea typeface="宋体" panose="02010600030101010101" pitchFamily="2" charset="-122"/>
                <a:cs typeface="Times New Roman" panose="02020603050405020304" pitchFamily="18" charset="0"/>
              </a:rPr>
            </a:br>
            <a:endParaRPr lang="zh-CN" altLang="en-US" dirty="0"/>
          </a:p>
        </p:txBody>
      </p:sp>
      <p:sp>
        <p:nvSpPr>
          <p:cNvPr id="3" name="内容占位符 2">
            <a:extLst>
              <a:ext uri="{FF2B5EF4-FFF2-40B4-BE49-F238E27FC236}">
                <a16:creationId xmlns:a16="http://schemas.microsoft.com/office/drawing/2014/main" id="{A86D8ED2-58A6-4B97-9813-864B0ABAB81C}"/>
              </a:ext>
            </a:extLst>
          </p:cNvPr>
          <p:cNvSpPr>
            <a:spLocks noGrp="1"/>
          </p:cNvSpPr>
          <p:nvPr>
            <p:ph idx="1"/>
          </p:nvPr>
        </p:nvSpPr>
        <p:spPr/>
        <p:txBody>
          <a:bodyPr/>
          <a:lstStyle/>
          <a:p>
            <a:r>
              <a:rPr lang="en-US" altLang="zh-CN" dirty="0"/>
              <a:t>An investigation of College English teachers’ effective teaching </a:t>
            </a:r>
            <a:r>
              <a:rPr lang="en-US" altLang="zh-CN" dirty="0" err="1"/>
              <a:t>behaviours</a:t>
            </a:r>
            <a:r>
              <a:rPr lang="en-US" altLang="zh-CN" dirty="0"/>
              <a:t> in blended learning in China and its implication for curriculum innovations during Covid-19 pandemic</a:t>
            </a:r>
            <a:endParaRPr lang="zh-CN" altLang="zh-CN" dirty="0"/>
          </a:p>
          <a:p>
            <a:endParaRPr lang="zh-CN" altLang="en-US" dirty="0"/>
          </a:p>
        </p:txBody>
      </p:sp>
    </p:spTree>
    <p:extLst>
      <p:ext uri="{BB962C8B-B14F-4D97-AF65-F5344CB8AC3E}">
        <p14:creationId xmlns:p14="http://schemas.microsoft.com/office/powerpoint/2010/main" val="166574462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标题 1">
            <a:extLst>
              <a:ext uri="{FF2B5EF4-FFF2-40B4-BE49-F238E27FC236}">
                <a16:creationId xmlns:a16="http://schemas.microsoft.com/office/drawing/2014/main" id="{FC14F7F9-4098-48FA-8783-3A5C020C7385}"/>
              </a:ext>
            </a:extLst>
          </p:cNvPr>
          <p:cNvSpPr>
            <a:spLocks noGrp="1"/>
          </p:cNvSpPr>
          <p:nvPr>
            <p:ph type="title"/>
          </p:nvPr>
        </p:nvSpPr>
        <p:spPr/>
        <p:txBody>
          <a:bodyPr>
            <a:normAutofit fontScale="90000"/>
          </a:bodyPr>
          <a:lstStyle/>
          <a:p>
            <a:pPr marL="342900" lvl="0" indent="-342900">
              <a:lnSpc>
                <a:spcPct val="150000"/>
              </a:lnSpc>
              <a:spcAft>
                <a:spcPts val="800"/>
              </a:spcAft>
            </a:pPr>
            <a:r>
              <a:rPr lang="en-US" altLang="zh-CN" sz="4400" b="1" kern="100" dirty="0">
                <a:effectLst/>
                <a:latin typeface="Times New Roman" panose="02020603050405020304" pitchFamily="18" charset="0"/>
                <a:ea typeface="宋体" panose="02010600030101010101" pitchFamily="2" charset="-122"/>
                <a:cs typeface="Times New Roman" panose="02020603050405020304" pitchFamily="18" charset="0"/>
              </a:rPr>
              <a:t>Aims of the investigation</a:t>
            </a:r>
            <a:br>
              <a:rPr lang="zh-CN" altLang="zh-CN" sz="4400" kern="100" dirty="0">
                <a:effectLst/>
                <a:latin typeface="Calibri" panose="020F0502020204030204" pitchFamily="34" charset="0"/>
                <a:ea typeface="宋体" panose="02010600030101010101" pitchFamily="2" charset="-122"/>
                <a:cs typeface="Times New Roman" panose="02020603050405020304" pitchFamily="18" charset="0"/>
              </a:rPr>
            </a:br>
            <a:endParaRPr lang="zh-CN" altLang="en-US" dirty="0"/>
          </a:p>
        </p:txBody>
      </p:sp>
      <p:sp>
        <p:nvSpPr>
          <p:cNvPr id="3" name="内容占位符 2">
            <a:extLst>
              <a:ext uri="{FF2B5EF4-FFF2-40B4-BE49-F238E27FC236}">
                <a16:creationId xmlns:a16="http://schemas.microsoft.com/office/drawing/2014/main" id="{9F358EF7-FF83-4A47-A452-B6041B5EE2D5}"/>
              </a:ext>
            </a:extLst>
          </p:cNvPr>
          <p:cNvSpPr>
            <a:spLocks noGrp="1"/>
          </p:cNvSpPr>
          <p:nvPr>
            <p:ph idx="1"/>
          </p:nvPr>
        </p:nvSpPr>
        <p:spPr/>
        <p:txBody>
          <a:bodyPr/>
          <a:lstStyle/>
          <a:p>
            <a:r>
              <a:rPr lang="en-US" altLang="zh-CN" dirty="0"/>
              <a:t>This research aims to establish a framework of College English teachers’ effective teaching </a:t>
            </a:r>
            <a:r>
              <a:rPr lang="en-US" altLang="zh-CN" dirty="0" err="1"/>
              <a:t>behaviours</a:t>
            </a:r>
            <a:r>
              <a:rPr lang="en-US" altLang="zh-CN" dirty="0"/>
              <a:t> in blended learning</a:t>
            </a:r>
          </a:p>
          <a:p>
            <a:r>
              <a:rPr lang="en-US" altLang="zh-CN" dirty="0"/>
              <a:t>And then investigate the status quo of some universities in China based on the framework. </a:t>
            </a:r>
          </a:p>
          <a:p>
            <a:r>
              <a:rPr lang="en-US" altLang="zh-CN" dirty="0"/>
              <a:t>It also intends to explore the factors that influence these effective </a:t>
            </a:r>
            <a:r>
              <a:rPr lang="en-US" altLang="zh-CN" dirty="0" err="1"/>
              <a:t>behaviours</a:t>
            </a:r>
            <a:r>
              <a:rPr lang="en-US" altLang="zh-CN" dirty="0"/>
              <a:t>. </a:t>
            </a:r>
          </a:p>
          <a:p>
            <a:r>
              <a:rPr lang="en-US" altLang="zh-CN" dirty="0"/>
              <a:t>At last, based on the research findings, it intends to discover how curriculum can be innovated to cope with the Covid crisis in the future.</a:t>
            </a:r>
            <a:endParaRPr lang="zh-CN" altLang="en-US" dirty="0"/>
          </a:p>
        </p:txBody>
      </p:sp>
    </p:spTree>
    <p:extLst>
      <p:ext uri="{BB962C8B-B14F-4D97-AF65-F5344CB8AC3E}">
        <p14:creationId xmlns:p14="http://schemas.microsoft.com/office/powerpoint/2010/main" val="2942067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标题 1">
            <a:extLst>
              <a:ext uri="{FF2B5EF4-FFF2-40B4-BE49-F238E27FC236}">
                <a16:creationId xmlns:a16="http://schemas.microsoft.com/office/drawing/2014/main" id="{3089FEE9-A4FA-420F-8D3A-EAAD55D04898}"/>
              </a:ext>
            </a:extLst>
          </p:cNvPr>
          <p:cNvSpPr>
            <a:spLocks noGrp="1"/>
          </p:cNvSpPr>
          <p:nvPr>
            <p:ph type="title"/>
          </p:nvPr>
        </p:nvSpPr>
        <p:spPr>
          <a:xfrm>
            <a:off x="838200" y="500062"/>
            <a:ext cx="10515600" cy="1325563"/>
          </a:xfrm>
        </p:spPr>
        <p:txBody>
          <a:bodyPr>
            <a:normAutofit fontScale="90000"/>
          </a:bodyPr>
          <a:lstStyle/>
          <a:p>
            <a:pPr marL="342900" lvl="0" indent="-342900">
              <a:lnSpc>
                <a:spcPct val="150000"/>
              </a:lnSpc>
              <a:spcAft>
                <a:spcPts val="800"/>
              </a:spcAft>
            </a:pPr>
            <a:r>
              <a:rPr lang="en-US" altLang="zh-CN" sz="4400" b="1" kern="100" dirty="0">
                <a:effectLst/>
                <a:latin typeface="Times New Roman" panose="02020603050405020304" pitchFamily="18" charset="0"/>
                <a:ea typeface="宋体" panose="02010600030101010101" pitchFamily="2" charset="-122"/>
                <a:cs typeface="Times New Roman" panose="02020603050405020304" pitchFamily="18" charset="0"/>
              </a:rPr>
              <a:t>The rationale and main conceptual themes for the investigation</a:t>
            </a:r>
            <a:br>
              <a:rPr lang="zh-CN" altLang="zh-CN" sz="4400" kern="100" dirty="0">
                <a:effectLst/>
                <a:latin typeface="Calibri" panose="020F0502020204030204" pitchFamily="34" charset="0"/>
                <a:ea typeface="宋体" panose="02010600030101010101" pitchFamily="2" charset="-122"/>
                <a:cs typeface="Times New Roman" panose="02020603050405020304" pitchFamily="18" charset="0"/>
              </a:rPr>
            </a:br>
            <a:endParaRPr lang="zh-CN" altLang="en-US" dirty="0"/>
          </a:p>
        </p:txBody>
      </p:sp>
      <p:sp>
        <p:nvSpPr>
          <p:cNvPr id="3" name="内容占位符 2">
            <a:extLst>
              <a:ext uri="{FF2B5EF4-FFF2-40B4-BE49-F238E27FC236}">
                <a16:creationId xmlns:a16="http://schemas.microsoft.com/office/drawing/2014/main" id="{86BB39B1-3530-45EB-A3AD-BB623E16C286}"/>
              </a:ext>
            </a:extLst>
          </p:cNvPr>
          <p:cNvSpPr>
            <a:spLocks noGrp="1"/>
          </p:cNvSpPr>
          <p:nvPr>
            <p:ph idx="1"/>
          </p:nvPr>
        </p:nvSpPr>
        <p:spPr/>
        <p:txBody>
          <a:bodyPr/>
          <a:lstStyle/>
          <a:p>
            <a:r>
              <a:rPr lang="en-US" altLang="zh-CN" dirty="0"/>
              <a:t>1. Facing great challenge of information age, traditional understanding of effective teaching is going through fundamental changes. Effective teaching needs to be explored further to advance with the times. This research intends to establish a framework of effective teaching </a:t>
            </a:r>
            <a:r>
              <a:rPr lang="en-US" altLang="zh-CN" dirty="0" err="1"/>
              <a:t>behaviours</a:t>
            </a:r>
            <a:r>
              <a:rPr lang="en-US" altLang="zh-CN" dirty="0"/>
              <a:t> in blended learning contexts. Therefore, it will supplement and extend the existing research. </a:t>
            </a:r>
            <a:endParaRPr lang="zh-CN" altLang="en-US" dirty="0"/>
          </a:p>
        </p:txBody>
      </p:sp>
    </p:spTree>
    <p:extLst>
      <p:ext uri="{BB962C8B-B14F-4D97-AF65-F5344CB8AC3E}">
        <p14:creationId xmlns:p14="http://schemas.microsoft.com/office/powerpoint/2010/main" val="246569882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标题 1">
            <a:extLst>
              <a:ext uri="{FF2B5EF4-FFF2-40B4-BE49-F238E27FC236}">
                <a16:creationId xmlns:a16="http://schemas.microsoft.com/office/drawing/2014/main" id="{3089FEE9-A4FA-420F-8D3A-EAAD55D04898}"/>
              </a:ext>
            </a:extLst>
          </p:cNvPr>
          <p:cNvSpPr>
            <a:spLocks noGrp="1"/>
          </p:cNvSpPr>
          <p:nvPr>
            <p:ph type="title"/>
          </p:nvPr>
        </p:nvSpPr>
        <p:spPr>
          <a:xfrm>
            <a:off x="838200" y="500062"/>
            <a:ext cx="10515600" cy="1325563"/>
          </a:xfrm>
        </p:spPr>
        <p:txBody>
          <a:bodyPr>
            <a:normAutofit fontScale="90000"/>
          </a:bodyPr>
          <a:lstStyle/>
          <a:p>
            <a:pPr marL="342900" lvl="0" indent="-342900">
              <a:lnSpc>
                <a:spcPct val="150000"/>
              </a:lnSpc>
              <a:spcAft>
                <a:spcPts val="800"/>
              </a:spcAft>
            </a:pPr>
            <a:r>
              <a:rPr lang="en-US" altLang="zh-CN" sz="4400" b="1" kern="100" dirty="0">
                <a:effectLst/>
                <a:latin typeface="Times New Roman" panose="02020603050405020304" pitchFamily="18" charset="0"/>
                <a:ea typeface="宋体" panose="02010600030101010101" pitchFamily="2" charset="-122"/>
                <a:cs typeface="Times New Roman" panose="02020603050405020304" pitchFamily="18" charset="0"/>
              </a:rPr>
              <a:t>The rationale and main conceptual themes for the investigation</a:t>
            </a:r>
            <a:br>
              <a:rPr lang="zh-CN" altLang="zh-CN" sz="4400" kern="100" dirty="0">
                <a:effectLst/>
                <a:latin typeface="Calibri" panose="020F0502020204030204" pitchFamily="34" charset="0"/>
                <a:ea typeface="宋体" panose="02010600030101010101" pitchFamily="2" charset="-122"/>
                <a:cs typeface="Times New Roman" panose="02020603050405020304" pitchFamily="18" charset="0"/>
              </a:rPr>
            </a:br>
            <a:endParaRPr lang="zh-CN" altLang="en-US" dirty="0"/>
          </a:p>
        </p:txBody>
      </p:sp>
      <p:sp>
        <p:nvSpPr>
          <p:cNvPr id="3" name="内容占位符 2">
            <a:extLst>
              <a:ext uri="{FF2B5EF4-FFF2-40B4-BE49-F238E27FC236}">
                <a16:creationId xmlns:a16="http://schemas.microsoft.com/office/drawing/2014/main" id="{86BB39B1-3530-45EB-A3AD-BB623E16C286}"/>
              </a:ext>
            </a:extLst>
          </p:cNvPr>
          <p:cNvSpPr>
            <a:spLocks noGrp="1"/>
          </p:cNvSpPr>
          <p:nvPr>
            <p:ph idx="1"/>
          </p:nvPr>
        </p:nvSpPr>
        <p:spPr/>
        <p:txBody>
          <a:bodyPr/>
          <a:lstStyle/>
          <a:p>
            <a:r>
              <a:rPr lang="en-US" altLang="zh-CN" dirty="0"/>
              <a:t>2. Blended learning is the application of Information Technology in traditional teaching, which integrates course teaching with new technology, and which is widely used in Chinese universities. This research will investigate how blended learning will bring its advantages into full play and how it will improve the English learning results of college students. </a:t>
            </a:r>
            <a:endParaRPr lang="zh-CN" altLang="en-US" dirty="0"/>
          </a:p>
        </p:txBody>
      </p:sp>
    </p:spTree>
    <p:extLst>
      <p:ext uri="{BB962C8B-B14F-4D97-AF65-F5344CB8AC3E}">
        <p14:creationId xmlns:p14="http://schemas.microsoft.com/office/powerpoint/2010/main" val="368244840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标题 1">
            <a:extLst>
              <a:ext uri="{FF2B5EF4-FFF2-40B4-BE49-F238E27FC236}">
                <a16:creationId xmlns:a16="http://schemas.microsoft.com/office/drawing/2014/main" id="{3089FEE9-A4FA-420F-8D3A-EAAD55D04898}"/>
              </a:ext>
            </a:extLst>
          </p:cNvPr>
          <p:cNvSpPr>
            <a:spLocks noGrp="1"/>
          </p:cNvSpPr>
          <p:nvPr>
            <p:ph type="title"/>
          </p:nvPr>
        </p:nvSpPr>
        <p:spPr>
          <a:xfrm>
            <a:off x="838200" y="500062"/>
            <a:ext cx="10515600" cy="1325563"/>
          </a:xfrm>
        </p:spPr>
        <p:txBody>
          <a:bodyPr>
            <a:normAutofit fontScale="90000"/>
          </a:bodyPr>
          <a:lstStyle/>
          <a:p>
            <a:pPr marL="342900" lvl="0" indent="-342900">
              <a:lnSpc>
                <a:spcPct val="150000"/>
              </a:lnSpc>
              <a:spcAft>
                <a:spcPts val="800"/>
              </a:spcAft>
            </a:pPr>
            <a:r>
              <a:rPr lang="en-US" altLang="zh-CN" sz="4400" b="1" kern="100" dirty="0">
                <a:effectLst/>
                <a:latin typeface="Times New Roman" panose="02020603050405020304" pitchFamily="18" charset="0"/>
                <a:ea typeface="宋体" panose="02010600030101010101" pitchFamily="2" charset="-122"/>
                <a:cs typeface="Times New Roman" panose="02020603050405020304" pitchFamily="18" charset="0"/>
              </a:rPr>
              <a:t>The rationale and main conceptual themes for the investigation</a:t>
            </a:r>
            <a:br>
              <a:rPr lang="zh-CN" altLang="zh-CN" sz="4400" kern="100" dirty="0">
                <a:effectLst/>
                <a:latin typeface="Calibri" panose="020F0502020204030204" pitchFamily="34" charset="0"/>
                <a:ea typeface="宋体" panose="02010600030101010101" pitchFamily="2" charset="-122"/>
                <a:cs typeface="Times New Roman" panose="02020603050405020304" pitchFamily="18" charset="0"/>
              </a:rPr>
            </a:br>
            <a:endParaRPr lang="zh-CN" altLang="en-US" dirty="0"/>
          </a:p>
        </p:txBody>
      </p:sp>
      <p:sp>
        <p:nvSpPr>
          <p:cNvPr id="3" name="内容占位符 2">
            <a:extLst>
              <a:ext uri="{FF2B5EF4-FFF2-40B4-BE49-F238E27FC236}">
                <a16:creationId xmlns:a16="http://schemas.microsoft.com/office/drawing/2014/main" id="{86BB39B1-3530-45EB-A3AD-BB623E16C286}"/>
              </a:ext>
            </a:extLst>
          </p:cNvPr>
          <p:cNvSpPr>
            <a:spLocks noGrp="1"/>
          </p:cNvSpPr>
          <p:nvPr>
            <p:ph idx="1"/>
          </p:nvPr>
        </p:nvSpPr>
        <p:spPr/>
        <p:txBody>
          <a:bodyPr/>
          <a:lstStyle/>
          <a:p>
            <a:r>
              <a:rPr lang="en-US" altLang="zh-CN" dirty="0"/>
              <a:t>3. Ever since the breakout of covid-19 pandemic, China has experienced a number of resurgences of covid, which have forced the Chinese schools to shift from face-to-face teaching to online lectures back and forth and adopt many other forms of blended learning. This research will provide the Chinese universities with theoretical basis as well as practical guidance to deal with covid-19 pandemic. </a:t>
            </a:r>
            <a:endParaRPr lang="zh-CN" altLang="en-US" dirty="0"/>
          </a:p>
        </p:txBody>
      </p:sp>
    </p:spTree>
    <p:extLst>
      <p:ext uri="{BB962C8B-B14F-4D97-AF65-F5344CB8AC3E}">
        <p14:creationId xmlns:p14="http://schemas.microsoft.com/office/powerpoint/2010/main" val="187868770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标题 1">
            <a:extLst>
              <a:ext uri="{FF2B5EF4-FFF2-40B4-BE49-F238E27FC236}">
                <a16:creationId xmlns:a16="http://schemas.microsoft.com/office/drawing/2014/main" id="{003E201A-F423-433E-A8BC-E8C10BCB2EE2}"/>
              </a:ext>
            </a:extLst>
          </p:cNvPr>
          <p:cNvSpPr>
            <a:spLocks noGrp="1"/>
          </p:cNvSpPr>
          <p:nvPr>
            <p:ph type="title"/>
          </p:nvPr>
        </p:nvSpPr>
        <p:spPr/>
        <p:txBody>
          <a:bodyPr/>
          <a:lstStyle/>
          <a:p>
            <a:r>
              <a:rPr lang="en-US" altLang="zh-CN" sz="4400" b="1" kern="100" dirty="0">
                <a:effectLst/>
                <a:latin typeface="Times New Roman" panose="02020603050405020304" pitchFamily="18" charset="0"/>
                <a:ea typeface="宋体" panose="02010600030101010101" pitchFamily="2" charset="-122"/>
              </a:rPr>
              <a:t>The methods you plan to use to collect your evidence</a:t>
            </a:r>
            <a:endParaRPr lang="zh-CN" altLang="en-US" dirty="0"/>
          </a:p>
        </p:txBody>
      </p:sp>
      <p:sp>
        <p:nvSpPr>
          <p:cNvPr id="3" name="内容占位符 2">
            <a:extLst>
              <a:ext uri="{FF2B5EF4-FFF2-40B4-BE49-F238E27FC236}">
                <a16:creationId xmlns:a16="http://schemas.microsoft.com/office/drawing/2014/main" id="{B53B7947-E7E9-43A1-A232-595211A0DF5E}"/>
              </a:ext>
            </a:extLst>
          </p:cNvPr>
          <p:cNvSpPr>
            <a:spLocks noGrp="1"/>
          </p:cNvSpPr>
          <p:nvPr>
            <p:ph idx="1"/>
          </p:nvPr>
        </p:nvSpPr>
        <p:spPr/>
        <p:txBody>
          <a:bodyPr/>
          <a:lstStyle/>
          <a:p>
            <a:r>
              <a:rPr lang="en-US" altLang="zh-CN" dirty="0"/>
              <a:t> First, I will conduct literature review to build the framework of College English teachers’ effective teaching </a:t>
            </a:r>
            <a:r>
              <a:rPr lang="en-US" altLang="zh-CN" dirty="0" err="1"/>
              <a:t>behaviours</a:t>
            </a:r>
            <a:r>
              <a:rPr lang="en-US" altLang="zh-CN" dirty="0"/>
              <a:t> and the factors that affect these </a:t>
            </a:r>
            <a:r>
              <a:rPr lang="en-US" altLang="zh-CN" dirty="0" err="1"/>
              <a:t>behaviours</a:t>
            </a:r>
            <a:r>
              <a:rPr lang="en-US" altLang="zh-CN" dirty="0"/>
              <a:t>. Then I will conduct a pilot study to modify framework by interviewing people involved in College English course, such as MOOC experts, heads of College English courses, College English teachers as well as students of College English. Based on the literature review and the pilot study, I will produce the questionnaire and the outline of formal interview. </a:t>
            </a:r>
            <a:endParaRPr lang="zh-CN" altLang="en-US" dirty="0"/>
          </a:p>
        </p:txBody>
      </p:sp>
    </p:spTree>
    <p:extLst>
      <p:ext uri="{BB962C8B-B14F-4D97-AF65-F5344CB8AC3E}">
        <p14:creationId xmlns:p14="http://schemas.microsoft.com/office/powerpoint/2010/main" val="355486835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标题 1">
            <a:extLst>
              <a:ext uri="{FF2B5EF4-FFF2-40B4-BE49-F238E27FC236}">
                <a16:creationId xmlns:a16="http://schemas.microsoft.com/office/drawing/2014/main" id="{3AF2E310-AD80-4A53-8D32-E068F7446D56}"/>
              </a:ext>
            </a:extLst>
          </p:cNvPr>
          <p:cNvSpPr>
            <a:spLocks noGrp="1"/>
          </p:cNvSpPr>
          <p:nvPr>
            <p:ph type="title"/>
          </p:nvPr>
        </p:nvSpPr>
        <p:spPr/>
        <p:txBody>
          <a:bodyPr/>
          <a:lstStyle/>
          <a:p>
            <a:r>
              <a:rPr kumimoji="0" lang="en-US" altLang="zh-CN" sz="4400" b="1" i="0" u="none" strike="noStrike" kern="100" cap="none" spc="0" normalizeH="0" baseline="0" noProof="0" dirty="0">
                <a:ln>
                  <a:noFill/>
                </a:ln>
                <a:solidFill>
                  <a:prstClr val="black"/>
                </a:solidFill>
                <a:effectLst/>
                <a:uLnTx/>
                <a:uFillTx/>
                <a:latin typeface="Times New Roman" panose="02020603050405020304" pitchFamily="18" charset="0"/>
                <a:ea typeface="宋体" panose="02010600030101010101" pitchFamily="2" charset="-122"/>
                <a:cs typeface="+mj-cs"/>
              </a:rPr>
              <a:t>The methods you plan to use to collect your evidence</a:t>
            </a:r>
            <a:endParaRPr lang="zh-CN" altLang="en-US" dirty="0"/>
          </a:p>
        </p:txBody>
      </p:sp>
      <p:sp>
        <p:nvSpPr>
          <p:cNvPr id="3" name="内容占位符 2">
            <a:extLst>
              <a:ext uri="{FF2B5EF4-FFF2-40B4-BE49-F238E27FC236}">
                <a16:creationId xmlns:a16="http://schemas.microsoft.com/office/drawing/2014/main" id="{3AA7CA17-3CFB-4177-8C91-670E31DEAA53}"/>
              </a:ext>
            </a:extLst>
          </p:cNvPr>
          <p:cNvSpPr>
            <a:spLocks noGrp="1"/>
          </p:cNvSpPr>
          <p:nvPr>
            <p:ph idx="1"/>
          </p:nvPr>
        </p:nvSpPr>
        <p:spPr/>
        <p:txBody>
          <a:bodyPr/>
          <a:lstStyle/>
          <a:p>
            <a:r>
              <a:rPr lang="en-US" altLang="zh-CN" dirty="0"/>
              <a:t>Next, I will choose some universities in China as my study subjects with consideration of universities levels(985, 211 and other) and their characteristics. After that, I will distribute the questionnaire to the college English teachers who use blended learning and interview the heads of College English courses, College English teachers and students of College English. By </a:t>
            </a:r>
            <a:r>
              <a:rPr lang="en-US" altLang="zh-CN" dirty="0" err="1"/>
              <a:t>analysing</a:t>
            </a:r>
            <a:r>
              <a:rPr lang="en-US" altLang="zh-CN" dirty="0"/>
              <a:t> the data from the questionnaire and interview, I will find out what the effective teaching </a:t>
            </a:r>
            <a:r>
              <a:rPr lang="en-US" altLang="zh-CN" dirty="0" err="1"/>
              <a:t>behaviours</a:t>
            </a:r>
            <a:r>
              <a:rPr lang="en-US" altLang="zh-CN" dirty="0"/>
              <a:t> are in practice. </a:t>
            </a:r>
            <a:endParaRPr lang="zh-CN" altLang="en-US" dirty="0"/>
          </a:p>
        </p:txBody>
      </p:sp>
    </p:spTree>
    <p:extLst>
      <p:ext uri="{BB962C8B-B14F-4D97-AF65-F5344CB8AC3E}">
        <p14:creationId xmlns:p14="http://schemas.microsoft.com/office/powerpoint/2010/main" val="244459837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标题 1">
            <a:extLst>
              <a:ext uri="{FF2B5EF4-FFF2-40B4-BE49-F238E27FC236}">
                <a16:creationId xmlns:a16="http://schemas.microsoft.com/office/drawing/2014/main" id="{CC6F2760-7E2F-4EF4-85E6-52A81C55158E}"/>
              </a:ext>
            </a:extLst>
          </p:cNvPr>
          <p:cNvSpPr>
            <a:spLocks noGrp="1"/>
          </p:cNvSpPr>
          <p:nvPr>
            <p:ph type="title"/>
          </p:nvPr>
        </p:nvSpPr>
        <p:spPr/>
        <p:txBody>
          <a:bodyPr/>
          <a:lstStyle/>
          <a:p>
            <a:r>
              <a:rPr lang="en-US" altLang="zh-CN" sz="4400" b="1" kern="100" dirty="0">
                <a:effectLst/>
                <a:latin typeface="Times New Roman" panose="02020603050405020304" pitchFamily="18" charset="0"/>
                <a:ea typeface="宋体" panose="02010600030101010101" pitchFamily="2" charset="-122"/>
              </a:rPr>
              <a:t>A description of the settings in wish you plan to collect your evidence</a:t>
            </a:r>
            <a:endParaRPr lang="zh-CN" altLang="en-US" dirty="0"/>
          </a:p>
        </p:txBody>
      </p:sp>
      <p:sp>
        <p:nvSpPr>
          <p:cNvPr id="3" name="内容占位符 2">
            <a:extLst>
              <a:ext uri="{FF2B5EF4-FFF2-40B4-BE49-F238E27FC236}">
                <a16:creationId xmlns:a16="http://schemas.microsoft.com/office/drawing/2014/main" id="{64190235-DEC0-448E-BA36-BB3A291B99BA}"/>
              </a:ext>
            </a:extLst>
          </p:cNvPr>
          <p:cNvSpPr>
            <a:spLocks noGrp="1"/>
          </p:cNvSpPr>
          <p:nvPr>
            <p:ph idx="1"/>
          </p:nvPr>
        </p:nvSpPr>
        <p:spPr/>
        <p:txBody>
          <a:bodyPr/>
          <a:lstStyle/>
          <a:p>
            <a:r>
              <a:rPr lang="en-US" altLang="zh-CN" dirty="0"/>
              <a:t>In the era of information explosion, teachers are no longer the only source of knowledge. The traditional lecturing model has its limitations and often results in low effective teaching. Also, the decline of MOOC boom indicates that simple online learning model also turns out to be problematic. In such circumstance, blended learning, which integrates face-to-face teaching and online learning, has been widely adopted by universities in China. </a:t>
            </a:r>
            <a:endParaRPr lang="zh-CN" altLang="en-US" dirty="0"/>
          </a:p>
        </p:txBody>
      </p:sp>
    </p:spTree>
    <p:extLst>
      <p:ext uri="{BB962C8B-B14F-4D97-AF65-F5344CB8AC3E}">
        <p14:creationId xmlns:p14="http://schemas.microsoft.com/office/powerpoint/2010/main" val="255304227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标题 1">
            <a:extLst>
              <a:ext uri="{FF2B5EF4-FFF2-40B4-BE49-F238E27FC236}">
                <a16:creationId xmlns:a16="http://schemas.microsoft.com/office/drawing/2014/main" id="{40CF57C2-2F4A-442E-A97E-8DD0C1DB4078}"/>
              </a:ext>
            </a:extLst>
          </p:cNvPr>
          <p:cNvSpPr>
            <a:spLocks noGrp="1"/>
          </p:cNvSpPr>
          <p:nvPr>
            <p:ph type="title"/>
          </p:nvPr>
        </p:nvSpPr>
        <p:spPr/>
        <p:txBody>
          <a:bodyPr/>
          <a:lstStyle/>
          <a:p>
            <a:r>
              <a:rPr lang="en-US" altLang="zh-CN" sz="4400" b="1" kern="100" dirty="0">
                <a:effectLst/>
                <a:latin typeface="Times New Roman" panose="02020603050405020304" pitchFamily="18" charset="0"/>
                <a:ea typeface="宋体" panose="02010600030101010101" pitchFamily="2" charset="-122"/>
              </a:rPr>
              <a:t>The methods you expect to use to </a:t>
            </a:r>
            <a:r>
              <a:rPr lang="en-US" altLang="zh-CN" sz="4400" b="1" kern="100" dirty="0" err="1">
                <a:effectLst/>
                <a:latin typeface="Times New Roman" panose="02020603050405020304" pitchFamily="18" charset="0"/>
                <a:ea typeface="宋体" panose="02010600030101010101" pitchFamily="2" charset="-122"/>
              </a:rPr>
              <a:t>analyse</a:t>
            </a:r>
            <a:r>
              <a:rPr lang="en-US" altLang="zh-CN" sz="4400" b="1" kern="100" dirty="0">
                <a:effectLst/>
                <a:latin typeface="Times New Roman" panose="02020603050405020304" pitchFamily="18" charset="0"/>
                <a:ea typeface="宋体" panose="02010600030101010101" pitchFamily="2" charset="-122"/>
              </a:rPr>
              <a:t> the evidence you collect</a:t>
            </a:r>
            <a:endParaRPr lang="zh-CN" altLang="en-US" dirty="0"/>
          </a:p>
        </p:txBody>
      </p:sp>
      <p:sp>
        <p:nvSpPr>
          <p:cNvPr id="3" name="内容占位符 2">
            <a:extLst>
              <a:ext uri="{FF2B5EF4-FFF2-40B4-BE49-F238E27FC236}">
                <a16:creationId xmlns:a16="http://schemas.microsoft.com/office/drawing/2014/main" id="{88E16CDC-F3C5-4104-9D3B-6E90B709EB29}"/>
              </a:ext>
            </a:extLst>
          </p:cNvPr>
          <p:cNvSpPr>
            <a:spLocks noGrp="1"/>
          </p:cNvSpPr>
          <p:nvPr>
            <p:ph idx="1"/>
          </p:nvPr>
        </p:nvSpPr>
        <p:spPr/>
        <p:txBody>
          <a:bodyPr/>
          <a:lstStyle/>
          <a:p>
            <a:r>
              <a:rPr lang="en-US" altLang="zh-CN" dirty="0"/>
              <a:t>I will use SPSS to </a:t>
            </a:r>
            <a:r>
              <a:rPr lang="en-US" altLang="zh-CN" dirty="0" err="1"/>
              <a:t>analyse</a:t>
            </a:r>
            <a:r>
              <a:rPr lang="en-US" altLang="zh-CN" dirty="0"/>
              <a:t> the data collected.</a:t>
            </a:r>
            <a:endParaRPr lang="zh-CN" altLang="en-US" dirty="0"/>
          </a:p>
        </p:txBody>
      </p:sp>
    </p:spTree>
    <p:extLst>
      <p:ext uri="{BB962C8B-B14F-4D97-AF65-F5344CB8AC3E}">
        <p14:creationId xmlns:p14="http://schemas.microsoft.com/office/powerpoint/2010/main" val="313160988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标题 1">
            <a:extLst>
              <a:ext uri="{FF2B5EF4-FFF2-40B4-BE49-F238E27FC236}">
                <a16:creationId xmlns:a16="http://schemas.microsoft.com/office/drawing/2014/main" id="{072C3E74-ECBC-4710-8D3A-34854423E7D8}"/>
              </a:ext>
            </a:extLst>
          </p:cNvPr>
          <p:cNvSpPr>
            <a:spLocks noGrp="1"/>
          </p:cNvSpPr>
          <p:nvPr>
            <p:ph type="title"/>
          </p:nvPr>
        </p:nvSpPr>
        <p:spPr/>
        <p:txBody>
          <a:bodyPr/>
          <a:lstStyle/>
          <a:p>
            <a:r>
              <a:rPr lang="en-US" altLang="zh-CN" sz="4400" b="1" kern="100" dirty="0">
                <a:effectLst/>
                <a:latin typeface="Times New Roman" panose="02020603050405020304" pitchFamily="18" charset="0"/>
                <a:ea typeface="宋体" panose="02010600030101010101" pitchFamily="2" charset="-122"/>
              </a:rPr>
              <a:t>The timetable for the proposed project.</a:t>
            </a:r>
            <a:endParaRPr lang="zh-CN" altLang="en-US" dirty="0"/>
          </a:p>
        </p:txBody>
      </p:sp>
      <p:sp>
        <p:nvSpPr>
          <p:cNvPr id="3" name="内容占位符 2">
            <a:extLst>
              <a:ext uri="{FF2B5EF4-FFF2-40B4-BE49-F238E27FC236}">
                <a16:creationId xmlns:a16="http://schemas.microsoft.com/office/drawing/2014/main" id="{EE08B9A7-32DD-4A65-A07D-D46FCB855F8A}"/>
              </a:ext>
            </a:extLst>
          </p:cNvPr>
          <p:cNvSpPr>
            <a:spLocks noGrp="1"/>
          </p:cNvSpPr>
          <p:nvPr>
            <p:ph idx="1"/>
          </p:nvPr>
        </p:nvSpPr>
        <p:spPr/>
        <p:txBody>
          <a:bodyPr/>
          <a:lstStyle/>
          <a:p>
            <a:r>
              <a:rPr lang="en-US" altLang="zh-CN" dirty="0"/>
              <a:t>March 2023-June 2023, </a:t>
            </a:r>
          </a:p>
          <a:p>
            <a:pPr marL="0" indent="0">
              <a:buNone/>
            </a:pPr>
            <a:r>
              <a:rPr lang="en-US" altLang="zh-CN" dirty="0"/>
              <a:t>Literature Review and Pilot Study</a:t>
            </a:r>
          </a:p>
          <a:p>
            <a:r>
              <a:rPr lang="en-US" altLang="zh-CN" dirty="0"/>
              <a:t>September 2023-December 2023, </a:t>
            </a:r>
          </a:p>
          <a:p>
            <a:pPr marL="0" indent="0">
              <a:buNone/>
            </a:pPr>
            <a:r>
              <a:rPr lang="en-US" altLang="zh-CN" dirty="0"/>
              <a:t>Collection (questionnaire and interview)</a:t>
            </a:r>
          </a:p>
          <a:p>
            <a:r>
              <a:rPr lang="en-US" altLang="zh-CN" dirty="0"/>
              <a:t>March 2024-June 2024, </a:t>
            </a:r>
          </a:p>
          <a:p>
            <a:pPr marL="0" indent="0">
              <a:buNone/>
            </a:pPr>
            <a:r>
              <a:rPr lang="en-US" altLang="zh-CN" dirty="0"/>
              <a:t>Data Analysis</a:t>
            </a:r>
          </a:p>
          <a:p>
            <a:r>
              <a:rPr lang="en-US" altLang="zh-CN" dirty="0"/>
              <a:t>July 2024-December 2024, </a:t>
            </a:r>
          </a:p>
          <a:p>
            <a:pPr marL="0" indent="0">
              <a:buNone/>
            </a:pPr>
            <a:r>
              <a:rPr lang="en-US" altLang="zh-CN" dirty="0"/>
              <a:t>Writing Dissertation</a:t>
            </a:r>
          </a:p>
          <a:p>
            <a:endParaRPr lang="zh-CN" altLang="en-US" dirty="0"/>
          </a:p>
        </p:txBody>
      </p:sp>
    </p:spTree>
    <p:extLst>
      <p:ext uri="{BB962C8B-B14F-4D97-AF65-F5344CB8AC3E}">
        <p14:creationId xmlns:p14="http://schemas.microsoft.com/office/powerpoint/2010/main" val="2583875680"/>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标题 1">
            <a:extLst>
              <a:ext uri="{FF2B5EF4-FFF2-40B4-BE49-F238E27FC236}">
                <a16:creationId xmlns:a16="http://schemas.microsoft.com/office/drawing/2014/main" id="{4A37BFE0-11B9-4E1C-864C-360EF8B19C05}"/>
              </a:ext>
            </a:extLst>
          </p:cNvPr>
          <p:cNvSpPr>
            <a:spLocks noGrp="1"/>
          </p:cNvSpPr>
          <p:nvPr>
            <p:ph type="title"/>
          </p:nvPr>
        </p:nvSpPr>
        <p:spPr/>
        <p:txBody>
          <a:bodyPr/>
          <a:lstStyle/>
          <a:p>
            <a:endParaRPr lang="zh-CN" altLang="en-US"/>
          </a:p>
        </p:txBody>
      </p:sp>
      <p:sp>
        <p:nvSpPr>
          <p:cNvPr id="3" name="内容占位符 2">
            <a:extLst>
              <a:ext uri="{FF2B5EF4-FFF2-40B4-BE49-F238E27FC236}">
                <a16:creationId xmlns:a16="http://schemas.microsoft.com/office/drawing/2014/main" id="{3169186C-7C20-440E-B1CB-BF2A1E427797}"/>
              </a:ext>
            </a:extLst>
          </p:cNvPr>
          <p:cNvSpPr>
            <a:spLocks noGrp="1"/>
          </p:cNvSpPr>
          <p:nvPr>
            <p:ph idx="1"/>
          </p:nvPr>
        </p:nvSpPr>
        <p:spPr/>
        <p:txBody>
          <a:bodyPr>
            <a:normAutofit/>
          </a:bodyPr>
          <a:lstStyle/>
          <a:p>
            <a:r>
              <a:rPr lang="en-US" altLang="zh-CN" sz="9600" dirty="0"/>
              <a:t>Thank you!</a:t>
            </a:r>
            <a:endParaRPr lang="zh-CN" altLang="en-US" sz="9600" dirty="0"/>
          </a:p>
        </p:txBody>
      </p:sp>
    </p:spTree>
    <p:extLst>
      <p:ext uri="{BB962C8B-B14F-4D97-AF65-F5344CB8AC3E}">
        <p14:creationId xmlns:p14="http://schemas.microsoft.com/office/powerpoint/2010/main" val="3202520927"/>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标题 1">
            <a:extLst>
              <a:ext uri="{FF2B5EF4-FFF2-40B4-BE49-F238E27FC236}">
                <a16:creationId xmlns:a16="http://schemas.microsoft.com/office/drawing/2014/main" id="{F9EC3C3C-FE7F-4611-8123-367EF6DB01C6}"/>
              </a:ext>
            </a:extLst>
          </p:cNvPr>
          <p:cNvSpPr>
            <a:spLocks noGrp="1"/>
          </p:cNvSpPr>
          <p:nvPr>
            <p:ph type="title"/>
          </p:nvPr>
        </p:nvSpPr>
        <p:spPr/>
        <p:txBody>
          <a:bodyPr/>
          <a:lstStyle/>
          <a:p>
            <a:endParaRPr lang="zh-CN" altLang="en-US"/>
          </a:p>
        </p:txBody>
      </p:sp>
      <p:sp>
        <p:nvSpPr>
          <p:cNvPr id="3" name="内容占位符 2">
            <a:extLst>
              <a:ext uri="{FF2B5EF4-FFF2-40B4-BE49-F238E27FC236}">
                <a16:creationId xmlns:a16="http://schemas.microsoft.com/office/drawing/2014/main" id="{C65F7D23-64B3-4A39-B0F1-4E52E68A97EB}"/>
              </a:ext>
            </a:extLst>
          </p:cNvPr>
          <p:cNvSpPr>
            <a:spLocks noGrp="1"/>
          </p:cNvSpPr>
          <p:nvPr>
            <p:ph idx="1"/>
          </p:nvPr>
        </p:nvSpPr>
        <p:spPr/>
        <p:txBody>
          <a:bodyPr/>
          <a:lstStyle/>
          <a:p>
            <a:endParaRPr lang="zh-CN" altLang="en-US"/>
          </a:p>
        </p:txBody>
      </p:sp>
    </p:spTree>
    <p:extLst>
      <p:ext uri="{BB962C8B-B14F-4D97-AF65-F5344CB8AC3E}">
        <p14:creationId xmlns:p14="http://schemas.microsoft.com/office/powerpoint/2010/main" val="653506116"/>
      </p:ext>
    </p:extLst>
  </p:cSld>
  <p:clrMapOvr>
    <a:masterClrMapping/>
  </p:clrMapOvr>
</p:sld>
</file>

<file path=ppt/theme/theme1.xml><?xml version="1.0" encoding="utf-8"?>
<a:theme xmlns:a="http://schemas.openxmlformats.org/drawingml/2006/main" name="Office 主题​​">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等线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等线"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主题​​">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等线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等线"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128</TotalTime>
  <Words>686</Words>
  <Application>Microsoft Office PowerPoint</Application>
  <PresentationFormat>宽屏</PresentationFormat>
  <Paragraphs>35</Paragraphs>
  <Slides>13</Slides>
  <Notes>1</Notes>
  <HiddenSlides>0</HiddenSlides>
  <MMClips>0</MMClips>
  <ScaleCrop>false</ScaleCrop>
  <HeadingPairs>
    <vt:vector size="6" baseType="variant">
      <vt:variant>
        <vt:lpstr>已用的字体</vt:lpstr>
      </vt:variant>
      <vt:variant>
        <vt:i4>5</vt:i4>
      </vt:variant>
      <vt:variant>
        <vt:lpstr>主题</vt:lpstr>
      </vt:variant>
      <vt:variant>
        <vt:i4>1</vt:i4>
      </vt:variant>
      <vt:variant>
        <vt:lpstr>幻灯片标题</vt:lpstr>
      </vt:variant>
      <vt:variant>
        <vt:i4>13</vt:i4>
      </vt:variant>
    </vt:vector>
  </HeadingPairs>
  <TitlesOfParts>
    <vt:vector size="19" baseType="lpstr">
      <vt:lpstr>等线</vt:lpstr>
      <vt:lpstr>等线 Light</vt:lpstr>
      <vt:lpstr>Arial</vt:lpstr>
      <vt:lpstr>Calibri</vt:lpstr>
      <vt:lpstr>Times New Roman</vt:lpstr>
      <vt:lpstr>Office 主题​​</vt:lpstr>
      <vt:lpstr>ELTE  Assignment 2 Presentation</vt:lpstr>
      <vt:lpstr>Title </vt:lpstr>
      <vt:lpstr>Aims of the investigation </vt:lpstr>
      <vt:lpstr>The rationale and main conceptual themes for the investigation </vt:lpstr>
      <vt:lpstr>The rationale and main conceptual themes for the investigation </vt:lpstr>
      <vt:lpstr>The rationale and main conceptual themes for the investigation </vt:lpstr>
      <vt:lpstr>The methods you plan to use to collect your evidence</vt:lpstr>
      <vt:lpstr>The methods you plan to use to collect your evidence</vt:lpstr>
      <vt:lpstr>A description of the settings in wish you plan to collect your evidence</vt:lpstr>
      <vt:lpstr>The methods you expect to use to analyse the evidence you collect</vt:lpstr>
      <vt:lpstr>The timetable for the proposed project.</vt:lpstr>
      <vt:lpstr>PowerPoint 演示文稿</vt:lpstr>
      <vt:lpstr>PowerPoint 演示文稿</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演示文稿</dc:title>
  <dc:creator>Yuan Liang</dc:creator>
  <cp:lastModifiedBy>Yuan Liang</cp:lastModifiedBy>
  <cp:revision>11</cp:revision>
  <dcterms:created xsi:type="dcterms:W3CDTF">2022-03-27T19:58:57Z</dcterms:created>
  <dcterms:modified xsi:type="dcterms:W3CDTF">2022-03-27T22:09:41Z</dcterms:modified>
</cp:coreProperties>
</file>