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940070-87D2-42C2-B882-F0568D28EF73}" v="329" dt="2022-06-22T17:20:14.924"/>
    <p1510:client id="{DF9EF3B2-09D3-4B8D-926C-7AB75BF9816D}" v="799" dt="2022-06-20T16:10:48.7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corro Alam (2029042)" userId="S::2029042@student.uwtsd.ac.uk::a987d1c3-883a-4112-a220-e9a7fe9be77f" providerId="AD" clId="Web-{C4940070-87D2-42C2-B882-F0568D28EF73}"/>
    <pc:docChg chg="addSld modSld">
      <pc:chgData name="Socorro Alam (2029042)" userId="S::2029042@student.uwtsd.ac.uk::a987d1c3-883a-4112-a220-e9a7fe9be77f" providerId="AD" clId="Web-{C4940070-87D2-42C2-B882-F0568D28EF73}" dt="2022-06-22T17:20:14.924" v="324"/>
      <pc:docMkLst>
        <pc:docMk/>
      </pc:docMkLst>
      <pc:sldChg chg="addSp delSp modSp new">
        <pc:chgData name="Socorro Alam (2029042)" userId="S::2029042@student.uwtsd.ac.uk::a987d1c3-883a-4112-a220-e9a7fe9be77f" providerId="AD" clId="Web-{C4940070-87D2-42C2-B882-F0568D28EF73}" dt="2022-06-22T16:58:33.534" v="46" actId="1076"/>
        <pc:sldMkLst>
          <pc:docMk/>
          <pc:sldMk cId="1524538599" sldId="263"/>
        </pc:sldMkLst>
        <pc:spChg chg="mod">
          <ac:chgData name="Socorro Alam (2029042)" userId="S::2029042@student.uwtsd.ac.uk::a987d1c3-883a-4112-a220-e9a7fe9be77f" providerId="AD" clId="Web-{C4940070-87D2-42C2-B882-F0568D28EF73}" dt="2022-06-22T16:54:52.143" v="16" actId="20577"/>
          <ac:spMkLst>
            <pc:docMk/>
            <pc:sldMk cId="1524538599" sldId="263"/>
            <ac:spMk id="2" creationId="{0B9824C4-652A-0F3A-62FA-879FFD0A0640}"/>
          </ac:spMkLst>
        </pc:spChg>
        <pc:spChg chg="del">
          <ac:chgData name="Socorro Alam (2029042)" userId="S::2029042@student.uwtsd.ac.uk::a987d1c3-883a-4112-a220-e9a7fe9be77f" providerId="AD" clId="Web-{C4940070-87D2-42C2-B882-F0568D28EF73}" dt="2022-06-22T16:56:34.416" v="17"/>
          <ac:spMkLst>
            <pc:docMk/>
            <pc:sldMk cId="1524538599" sldId="263"/>
            <ac:spMk id="3" creationId="{7929CEF6-951A-4EA7-1E89-94ADA643AFCB}"/>
          </ac:spMkLst>
        </pc:spChg>
        <pc:spChg chg="add mod">
          <ac:chgData name="Socorro Alam (2029042)" userId="S::2029042@student.uwtsd.ac.uk::a987d1c3-883a-4112-a220-e9a7fe9be77f" providerId="AD" clId="Web-{C4940070-87D2-42C2-B882-F0568D28EF73}" dt="2022-06-22T16:56:58.074" v="26" actId="1076"/>
          <ac:spMkLst>
            <pc:docMk/>
            <pc:sldMk cId="1524538599" sldId="263"/>
            <ac:spMk id="5" creationId="{BC6845CD-52C2-ED25-C268-2B9FD0F5F92F}"/>
          </ac:spMkLst>
        </pc:spChg>
        <pc:spChg chg="add mod">
          <ac:chgData name="Socorro Alam (2029042)" userId="S::2029042@student.uwtsd.ac.uk::a987d1c3-883a-4112-a220-e9a7fe9be77f" providerId="AD" clId="Web-{C4940070-87D2-42C2-B882-F0568D28EF73}" dt="2022-06-22T16:58:33.487" v="45" actId="1076"/>
          <ac:spMkLst>
            <pc:docMk/>
            <pc:sldMk cId="1524538599" sldId="263"/>
            <ac:spMk id="8" creationId="{6256C0C1-20BF-114D-B287-394D5B44EBB4}"/>
          </ac:spMkLst>
        </pc:spChg>
        <pc:picChg chg="add mod ord">
          <ac:chgData name="Socorro Alam (2029042)" userId="S::2029042@student.uwtsd.ac.uk::a987d1c3-883a-4112-a220-e9a7fe9be77f" providerId="AD" clId="Web-{C4940070-87D2-42C2-B882-F0568D28EF73}" dt="2022-06-22T16:57:38.811" v="32" actId="14100"/>
          <ac:picMkLst>
            <pc:docMk/>
            <pc:sldMk cId="1524538599" sldId="263"/>
            <ac:picMk id="4" creationId="{3D39C712-3B2B-8E74-3786-5980F3FEB86C}"/>
          </ac:picMkLst>
        </pc:picChg>
        <pc:picChg chg="add mod">
          <ac:chgData name="Socorro Alam (2029042)" userId="S::2029042@student.uwtsd.ac.uk::a987d1c3-883a-4112-a220-e9a7fe9be77f" providerId="AD" clId="Web-{C4940070-87D2-42C2-B882-F0568D28EF73}" dt="2022-06-22T16:58:33.534" v="46" actId="1076"/>
          <ac:picMkLst>
            <pc:docMk/>
            <pc:sldMk cId="1524538599" sldId="263"/>
            <ac:picMk id="7" creationId="{65BFF700-B4AE-A909-C824-6A0EB0A512DC}"/>
          </ac:picMkLst>
        </pc:picChg>
      </pc:sldChg>
      <pc:sldChg chg="modSp new">
        <pc:chgData name="Socorro Alam (2029042)" userId="S::2029042@student.uwtsd.ac.uk::a987d1c3-883a-4112-a220-e9a7fe9be77f" providerId="AD" clId="Web-{C4940070-87D2-42C2-B882-F0568D28EF73}" dt="2022-06-22T17:04:22.012" v="134" actId="20577"/>
        <pc:sldMkLst>
          <pc:docMk/>
          <pc:sldMk cId="1143432507" sldId="264"/>
        </pc:sldMkLst>
        <pc:spChg chg="mod">
          <ac:chgData name="Socorro Alam (2029042)" userId="S::2029042@student.uwtsd.ac.uk::a987d1c3-883a-4112-a220-e9a7fe9be77f" providerId="AD" clId="Web-{C4940070-87D2-42C2-B882-F0568D28EF73}" dt="2022-06-22T16:59:45.742" v="55" actId="20577"/>
          <ac:spMkLst>
            <pc:docMk/>
            <pc:sldMk cId="1143432507" sldId="264"/>
            <ac:spMk id="2" creationId="{D1251B44-95F2-F18B-4428-71B5FF5C8717}"/>
          </ac:spMkLst>
        </pc:spChg>
        <pc:spChg chg="mod">
          <ac:chgData name="Socorro Alam (2029042)" userId="S::2029042@student.uwtsd.ac.uk::a987d1c3-883a-4112-a220-e9a7fe9be77f" providerId="AD" clId="Web-{C4940070-87D2-42C2-B882-F0568D28EF73}" dt="2022-06-22T17:04:22.012" v="134" actId="20577"/>
          <ac:spMkLst>
            <pc:docMk/>
            <pc:sldMk cId="1143432507" sldId="264"/>
            <ac:spMk id="3" creationId="{9BA43BBE-0991-4C7B-64A6-D2E3BA5B28BA}"/>
          </ac:spMkLst>
        </pc:spChg>
      </pc:sldChg>
      <pc:sldChg chg="addSp delSp modSp new mod setBg">
        <pc:chgData name="Socorro Alam (2029042)" userId="S::2029042@student.uwtsd.ac.uk::a987d1c3-883a-4112-a220-e9a7fe9be77f" providerId="AD" clId="Web-{C4940070-87D2-42C2-B882-F0568D28EF73}" dt="2022-06-22T17:20:14.924" v="324"/>
        <pc:sldMkLst>
          <pc:docMk/>
          <pc:sldMk cId="2070321699" sldId="265"/>
        </pc:sldMkLst>
        <pc:spChg chg="mod">
          <ac:chgData name="Socorro Alam (2029042)" userId="S::2029042@student.uwtsd.ac.uk::a987d1c3-883a-4112-a220-e9a7fe9be77f" providerId="AD" clId="Web-{C4940070-87D2-42C2-B882-F0568D28EF73}" dt="2022-06-22T17:20:14.924" v="324"/>
          <ac:spMkLst>
            <pc:docMk/>
            <pc:sldMk cId="2070321699" sldId="265"/>
            <ac:spMk id="2" creationId="{584FFDD8-AF70-B187-E36A-942B763A48F7}"/>
          </ac:spMkLst>
        </pc:spChg>
        <pc:spChg chg="add del mod">
          <ac:chgData name="Socorro Alam (2029042)" userId="S::2029042@student.uwtsd.ac.uk::a987d1c3-883a-4112-a220-e9a7fe9be77f" providerId="AD" clId="Web-{C4940070-87D2-42C2-B882-F0568D28EF73}" dt="2022-06-22T17:20:14.924" v="324"/>
          <ac:spMkLst>
            <pc:docMk/>
            <pc:sldMk cId="2070321699" sldId="265"/>
            <ac:spMk id="3" creationId="{6BA315DC-E653-7A2F-11FD-A7E4692E3182}"/>
          </ac:spMkLst>
        </pc:spChg>
        <pc:spChg chg="add del">
          <ac:chgData name="Socorro Alam (2029042)" userId="S::2029042@student.uwtsd.ac.uk::a987d1c3-883a-4112-a220-e9a7fe9be77f" providerId="AD" clId="Web-{C4940070-87D2-42C2-B882-F0568D28EF73}" dt="2022-06-22T17:20:14.924" v="324"/>
          <ac:spMkLst>
            <pc:docMk/>
            <pc:sldMk cId="2070321699" sldId="265"/>
            <ac:spMk id="9" creationId="{52BE4420-3B5F-4549-8B4A-77855B8215EC}"/>
          </ac:spMkLst>
        </pc:spChg>
        <pc:spChg chg="add del">
          <ac:chgData name="Socorro Alam (2029042)" userId="S::2029042@student.uwtsd.ac.uk::a987d1c3-883a-4112-a220-e9a7fe9be77f" providerId="AD" clId="Web-{C4940070-87D2-42C2-B882-F0568D28EF73}" dt="2022-06-22T17:20:14.924" v="324"/>
          <ac:spMkLst>
            <pc:docMk/>
            <pc:sldMk cId="2070321699" sldId="265"/>
            <ac:spMk id="11" creationId="{A75876F6-95D4-48CB-8E3E-4401A96E25A4}"/>
          </ac:spMkLst>
        </pc:spChg>
        <pc:spChg chg="add del">
          <ac:chgData name="Socorro Alam (2029042)" userId="S::2029042@student.uwtsd.ac.uk::a987d1c3-883a-4112-a220-e9a7fe9be77f" providerId="AD" clId="Web-{C4940070-87D2-42C2-B882-F0568D28EF73}" dt="2022-06-22T17:20:14.924" v="324"/>
          <ac:spMkLst>
            <pc:docMk/>
            <pc:sldMk cId="2070321699" sldId="265"/>
            <ac:spMk id="13" creationId="{D1B84719-90BB-4D0C-92D8-61DC5512B34B}"/>
          </ac:spMkLst>
        </pc:spChg>
        <pc:spChg chg="add del">
          <ac:chgData name="Socorro Alam (2029042)" userId="S::2029042@student.uwtsd.ac.uk::a987d1c3-883a-4112-a220-e9a7fe9be77f" providerId="AD" clId="Web-{C4940070-87D2-42C2-B882-F0568D28EF73}" dt="2022-06-22T17:20:14.924" v="324"/>
          <ac:spMkLst>
            <pc:docMk/>
            <pc:sldMk cId="2070321699" sldId="265"/>
            <ac:spMk id="15" creationId="{7B407EC4-5D16-4845-9840-4E28622B6568}"/>
          </ac:spMkLst>
        </pc:spChg>
        <pc:graphicFrameChg chg="add del">
          <ac:chgData name="Socorro Alam (2029042)" userId="S::2029042@student.uwtsd.ac.uk::a987d1c3-883a-4112-a220-e9a7fe9be77f" providerId="AD" clId="Web-{C4940070-87D2-42C2-B882-F0568D28EF73}" dt="2022-06-22T17:20:14.924" v="324"/>
          <ac:graphicFrameMkLst>
            <pc:docMk/>
            <pc:sldMk cId="2070321699" sldId="265"/>
            <ac:graphicFrameMk id="5" creationId="{5AF17ACD-3B25-5FB7-B01D-17593242448F}"/>
          </ac:graphicFrameMkLst>
        </pc:graphicFrameChg>
      </pc:sldChg>
    </pc:docChg>
  </pc:docChgLst>
  <pc:docChgLst>
    <pc:chgData clId="Web-{DF9EF3B2-09D3-4B8D-926C-7AB75BF9816D}"/>
    <pc:docChg chg="modSld">
      <pc:chgData name="" userId="" providerId="" clId="Web-{DF9EF3B2-09D3-4B8D-926C-7AB75BF9816D}" dt="2022-06-20T15:11:37.187" v="0" actId="14100"/>
      <pc:docMkLst>
        <pc:docMk/>
      </pc:docMkLst>
      <pc:sldChg chg="modSp">
        <pc:chgData name="" userId="" providerId="" clId="Web-{DF9EF3B2-09D3-4B8D-926C-7AB75BF9816D}" dt="2022-06-20T15:11:37.187" v="0" actId="14100"/>
        <pc:sldMkLst>
          <pc:docMk/>
          <pc:sldMk cId="109857222" sldId="256"/>
        </pc:sldMkLst>
        <pc:spChg chg="mod">
          <ac:chgData name="" userId="" providerId="" clId="Web-{DF9EF3B2-09D3-4B8D-926C-7AB75BF9816D}" dt="2022-06-20T15:11:37.187" v="0" actId="14100"/>
          <ac:spMkLst>
            <pc:docMk/>
            <pc:sldMk cId="109857222" sldId="256"/>
            <ac:spMk id="2" creationId="{00000000-0000-0000-0000-000000000000}"/>
          </ac:spMkLst>
        </pc:spChg>
      </pc:sldChg>
    </pc:docChg>
  </pc:docChgLst>
  <pc:docChgLst>
    <pc:chgData name="Socorro Alam (2029042)" userId="S::2029042@student.uwtsd.ac.uk::a987d1c3-883a-4112-a220-e9a7fe9be77f" providerId="AD" clId="Web-{DF9EF3B2-09D3-4B8D-926C-7AB75BF9816D}"/>
    <pc:docChg chg="addSld modSld addMainMaster delMainMaster">
      <pc:chgData name="Socorro Alam (2029042)" userId="S::2029042@student.uwtsd.ac.uk::a987d1c3-883a-4112-a220-e9a7fe9be77f" providerId="AD" clId="Web-{DF9EF3B2-09D3-4B8D-926C-7AB75BF9816D}" dt="2022-06-20T16:10:48.612" v="795" actId="20577"/>
      <pc:docMkLst>
        <pc:docMk/>
      </pc:docMkLst>
      <pc:sldChg chg="addSp delSp modSp mod setBg modClrScheme delDesignElem chgLayout">
        <pc:chgData name="Socorro Alam (2029042)" userId="S::2029042@student.uwtsd.ac.uk::a987d1c3-883a-4112-a220-e9a7fe9be77f" providerId="AD" clId="Web-{DF9EF3B2-09D3-4B8D-926C-7AB75BF9816D}" dt="2022-06-20T16:10:48.612" v="795" actId="20577"/>
        <pc:sldMkLst>
          <pc:docMk/>
          <pc:sldMk cId="109857222" sldId="256"/>
        </pc:sldMkLst>
        <pc:spChg chg="mod ord">
          <ac:chgData name="Socorro Alam (2029042)" userId="S::2029042@student.uwtsd.ac.uk::a987d1c3-883a-4112-a220-e9a7fe9be77f" providerId="AD" clId="Web-{DF9EF3B2-09D3-4B8D-926C-7AB75BF9816D}" dt="2022-06-20T16:10:48.612" v="795" actId="20577"/>
          <ac:spMkLst>
            <pc:docMk/>
            <pc:sldMk cId="109857222" sldId="256"/>
            <ac:spMk id="2" creationId="{00000000-0000-0000-0000-000000000000}"/>
          </ac:spMkLst>
        </pc:spChg>
        <pc:spChg chg="mod ord">
          <ac:chgData name="Socorro Alam (2029042)" userId="S::2029042@student.uwtsd.ac.uk::a987d1c3-883a-4112-a220-e9a7fe9be77f" providerId="AD" clId="Web-{DF9EF3B2-09D3-4B8D-926C-7AB75BF9816D}" dt="2022-06-20T15:53:19.870" v="709"/>
          <ac:spMkLst>
            <pc:docMk/>
            <pc:sldMk cId="109857222" sldId="256"/>
            <ac:spMk id="3" creationId="{00000000-0000-0000-0000-000000000000}"/>
          </ac:spMkLst>
        </pc:spChg>
        <pc:spChg chg="add del mod">
          <ac:chgData name="Socorro Alam (2029042)" userId="S::2029042@student.uwtsd.ac.uk::a987d1c3-883a-4112-a220-e9a7fe9be77f" providerId="AD" clId="Web-{DF9EF3B2-09D3-4B8D-926C-7AB75BF9816D}" dt="2022-06-20T15:30:27.919" v="348"/>
          <ac:spMkLst>
            <pc:docMk/>
            <pc:sldMk cId="109857222" sldId="256"/>
            <ac:spMk id="9" creationId="{D6F5F07B-A917-442C-82D5-5719737E9E68}"/>
          </ac:spMkLst>
        </pc:spChg>
        <pc:spChg chg="add del">
          <ac:chgData name="Socorro Alam (2029042)" userId="S::2029042@student.uwtsd.ac.uk::a987d1c3-883a-4112-a220-e9a7fe9be77f" providerId="AD" clId="Web-{DF9EF3B2-09D3-4B8D-926C-7AB75BF9816D}" dt="2022-06-20T15:30:27.919" v="348"/>
          <ac:spMkLst>
            <pc:docMk/>
            <pc:sldMk cId="109857222" sldId="256"/>
            <ac:spMk id="11" creationId="{C6C3E48C-655A-4982-8E73-7FB0D9E650FE}"/>
          </ac:spMkLst>
        </pc:spChg>
        <pc:picChg chg="add">
          <ac:chgData name="Socorro Alam (2029042)" userId="S::2029042@student.uwtsd.ac.uk::a987d1c3-883a-4112-a220-e9a7fe9be77f" providerId="AD" clId="Web-{DF9EF3B2-09D3-4B8D-926C-7AB75BF9816D}" dt="2022-06-20T15:12:06.220" v="0"/>
          <ac:picMkLst>
            <pc:docMk/>
            <pc:sldMk cId="109857222" sldId="256"/>
            <ac:picMk id="4" creationId="{98F94FEB-739C-6E7B-572A-2419FECD97CC}"/>
          </ac:picMkLst>
        </pc:picChg>
      </pc:sldChg>
      <pc:sldChg chg="modSp new mod modClrScheme chgLayout">
        <pc:chgData name="Socorro Alam (2029042)" userId="S::2029042@student.uwtsd.ac.uk::a987d1c3-883a-4112-a220-e9a7fe9be77f" providerId="AD" clId="Web-{DF9EF3B2-09D3-4B8D-926C-7AB75BF9816D}" dt="2022-06-20T15:53:19.870" v="709"/>
        <pc:sldMkLst>
          <pc:docMk/>
          <pc:sldMk cId="828589022" sldId="257"/>
        </pc:sldMkLst>
        <pc:spChg chg="mod ord">
          <ac:chgData name="Socorro Alam (2029042)" userId="S::2029042@student.uwtsd.ac.uk::a987d1c3-883a-4112-a220-e9a7fe9be77f" providerId="AD" clId="Web-{DF9EF3B2-09D3-4B8D-926C-7AB75BF9816D}" dt="2022-06-20T15:53:19.870" v="709"/>
          <ac:spMkLst>
            <pc:docMk/>
            <pc:sldMk cId="828589022" sldId="257"/>
            <ac:spMk id="2" creationId="{EB0D51B8-12ED-3172-B746-EB22DE6E54D3}"/>
          </ac:spMkLst>
        </pc:spChg>
        <pc:spChg chg="mod ord">
          <ac:chgData name="Socorro Alam (2029042)" userId="S::2029042@student.uwtsd.ac.uk::a987d1c3-883a-4112-a220-e9a7fe9be77f" providerId="AD" clId="Web-{DF9EF3B2-09D3-4B8D-926C-7AB75BF9816D}" dt="2022-06-20T15:53:19.870" v="709"/>
          <ac:spMkLst>
            <pc:docMk/>
            <pc:sldMk cId="828589022" sldId="257"/>
            <ac:spMk id="3" creationId="{FA1F7D8C-FAD7-E955-12B4-E743060C67A3}"/>
          </ac:spMkLst>
        </pc:spChg>
      </pc:sldChg>
      <pc:sldChg chg="addSp delSp modSp new mod modClrScheme chgLayout">
        <pc:chgData name="Socorro Alam (2029042)" userId="S::2029042@student.uwtsd.ac.uk::a987d1c3-883a-4112-a220-e9a7fe9be77f" providerId="AD" clId="Web-{DF9EF3B2-09D3-4B8D-926C-7AB75BF9816D}" dt="2022-06-20T15:53:19.870" v="709"/>
        <pc:sldMkLst>
          <pc:docMk/>
          <pc:sldMk cId="3649580471" sldId="258"/>
        </pc:sldMkLst>
        <pc:spChg chg="mod ord">
          <ac:chgData name="Socorro Alam (2029042)" userId="S::2029042@student.uwtsd.ac.uk::a987d1c3-883a-4112-a220-e9a7fe9be77f" providerId="AD" clId="Web-{DF9EF3B2-09D3-4B8D-926C-7AB75BF9816D}" dt="2022-06-20T15:53:19.870" v="709"/>
          <ac:spMkLst>
            <pc:docMk/>
            <pc:sldMk cId="3649580471" sldId="258"/>
            <ac:spMk id="2" creationId="{FB3E698C-B8CD-1860-69B6-E269A3A0369D}"/>
          </ac:spMkLst>
        </pc:spChg>
        <pc:spChg chg="del">
          <ac:chgData name="Socorro Alam (2029042)" userId="S::2029042@student.uwtsd.ac.uk::a987d1c3-883a-4112-a220-e9a7fe9be77f" providerId="AD" clId="Web-{DF9EF3B2-09D3-4B8D-926C-7AB75BF9816D}" dt="2022-06-20T15:33:34.712" v="356"/>
          <ac:spMkLst>
            <pc:docMk/>
            <pc:sldMk cId="3649580471" sldId="258"/>
            <ac:spMk id="3" creationId="{3ECD0EBA-F545-C6E1-B315-58DD7B0BD847}"/>
          </ac:spMkLst>
        </pc:spChg>
        <pc:spChg chg="add mod">
          <ac:chgData name="Socorro Alam (2029042)" userId="S::2029042@student.uwtsd.ac.uk::a987d1c3-883a-4112-a220-e9a7fe9be77f" providerId="AD" clId="Web-{DF9EF3B2-09D3-4B8D-926C-7AB75BF9816D}" dt="2022-06-20T15:33:47.917" v="363" actId="14100"/>
          <ac:spMkLst>
            <pc:docMk/>
            <pc:sldMk cId="3649580471" sldId="258"/>
            <ac:spMk id="5" creationId="{46552339-E418-6AFC-9726-FBDE6811FB2E}"/>
          </ac:spMkLst>
        </pc:spChg>
        <pc:picChg chg="add mod ord">
          <ac:chgData name="Socorro Alam (2029042)" userId="S::2029042@student.uwtsd.ac.uk::a987d1c3-883a-4112-a220-e9a7fe9be77f" providerId="AD" clId="Web-{DF9EF3B2-09D3-4B8D-926C-7AB75BF9816D}" dt="2022-06-20T15:53:19.870" v="709"/>
          <ac:picMkLst>
            <pc:docMk/>
            <pc:sldMk cId="3649580471" sldId="258"/>
            <ac:picMk id="4" creationId="{08856C82-EDC0-0F5F-AC80-C3D8B6A4D644}"/>
          </ac:picMkLst>
        </pc:picChg>
      </pc:sldChg>
      <pc:sldChg chg="addSp delSp modSp new mod modClrScheme chgLayout">
        <pc:chgData name="Socorro Alam (2029042)" userId="S::2029042@student.uwtsd.ac.uk::a987d1c3-883a-4112-a220-e9a7fe9be77f" providerId="AD" clId="Web-{DF9EF3B2-09D3-4B8D-926C-7AB75BF9816D}" dt="2022-06-20T15:53:19.870" v="709"/>
        <pc:sldMkLst>
          <pc:docMk/>
          <pc:sldMk cId="1703291177" sldId="259"/>
        </pc:sldMkLst>
        <pc:spChg chg="mod ord">
          <ac:chgData name="Socorro Alam (2029042)" userId="S::2029042@student.uwtsd.ac.uk::a987d1c3-883a-4112-a220-e9a7fe9be77f" providerId="AD" clId="Web-{DF9EF3B2-09D3-4B8D-926C-7AB75BF9816D}" dt="2022-06-20T15:53:19.870" v="709"/>
          <ac:spMkLst>
            <pc:docMk/>
            <pc:sldMk cId="1703291177" sldId="259"/>
            <ac:spMk id="2" creationId="{27B8E3BE-98DC-BEFB-662D-C6612BFF7CD4}"/>
          </ac:spMkLst>
        </pc:spChg>
        <pc:spChg chg="del">
          <ac:chgData name="Socorro Alam (2029042)" userId="S::2029042@student.uwtsd.ac.uk::a987d1c3-883a-4112-a220-e9a7fe9be77f" providerId="AD" clId="Web-{DF9EF3B2-09D3-4B8D-926C-7AB75BF9816D}" dt="2022-06-20T15:35:48.440" v="384"/>
          <ac:spMkLst>
            <pc:docMk/>
            <pc:sldMk cId="1703291177" sldId="259"/>
            <ac:spMk id="3" creationId="{ECAC7C54-E775-21E5-029E-2F6BFBF5E9C4}"/>
          </ac:spMkLst>
        </pc:spChg>
        <pc:spChg chg="add mod">
          <ac:chgData name="Socorro Alam (2029042)" userId="S::2029042@student.uwtsd.ac.uk::a987d1c3-883a-4112-a220-e9a7fe9be77f" providerId="AD" clId="Web-{DF9EF3B2-09D3-4B8D-926C-7AB75BF9816D}" dt="2022-06-20T15:36:02.800" v="390" actId="14100"/>
          <ac:spMkLst>
            <pc:docMk/>
            <pc:sldMk cId="1703291177" sldId="259"/>
            <ac:spMk id="5" creationId="{2561F0E6-129F-3E21-87A8-ABE65AFE9AA5}"/>
          </ac:spMkLst>
        </pc:spChg>
        <pc:picChg chg="add mod ord">
          <ac:chgData name="Socorro Alam (2029042)" userId="S::2029042@student.uwtsd.ac.uk::a987d1c3-883a-4112-a220-e9a7fe9be77f" providerId="AD" clId="Web-{DF9EF3B2-09D3-4B8D-926C-7AB75BF9816D}" dt="2022-06-20T15:53:19.870" v="709"/>
          <ac:picMkLst>
            <pc:docMk/>
            <pc:sldMk cId="1703291177" sldId="259"/>
            <ac:picMk id="4" creationId="{4A130611-9636-9B3D-B1C8-7AD75B269457}"/>
          </ac:picMkLst>
        </pc:picChg>
      </pc:sldChg>
      <pc:sldChg chg="addSp delSp modSp new mod modClrScheme chgLayout">
        <pc:chgData name="Socorro Alam (2029042)" userId="S::2029042@student.uwtsd.ac.uk::a987d1c3-883a-4112-a220-e9a7fe9be77f" providerId="AD" clId="Web-{DF9EF3B2-09D3-4B8D-926C-7AB75BF9816D}" dt="2022-06-20T15:53:19.870" v="709"/>
        <pc:sldMkLst>
          <pc:docMk/>
          <pc:sldMk cId="2224226023" sldId="260"/>
        </pc:sldMkLst>
        <pc:spChg chg="mod ord">
          <ac:chgData name="Socorro Alam (2029042)" userId="S::2029042@student.uwtsd.ac.uk::a987d1c3-883a-4112-a220-e9a7fe9be77f" providerId="AD" clId="Web-{DF9EF3B2-09D3-4B8D-926C-7AB75BF9816D}" dt="2022-06-20T15:53:19.870" v="709"/>
          <ac:spMkLst>
            <pc:docMk/>
            <pc:sldMk cId="2224226023" sldId="260"/>
            <ac:spMk id="2" creationId="{5259589D-CECB-D805-1303-1468B0A426A0}"/>
          </ac:spMkLst>
        </pc:spChg>
        <pc:spChg chg="del">
          <ac:chgData name="Socorro Alam (2029042)" userId="S::2029042@student.uwtsd.ac.uk::a987d1c3-883a-4112-a220-e9a7fe9be77f" providerId="AD" clId="Web-{DF9EF3B2-09D3-4B8D-926C-7AB75BF9816D}" dt="2022-06-20T15:38:28.357" v="404"/>
          <ac:spMkLst>
            <pc:docMk/>
            <pc:sldMk cId="2224226023" sldId="260"/>
            <ac:spMk id="3" creationId="{4BBFF091-4DD7-CE38-F727-D88E660F442D}"/>
          </ac:spMkLst>
        </pc:spChg>
        <pc:spChg chg="add del mod">
          <ac:chgData name="Socorro Alam (2029042)" userId="S::2029042@student.uwtsd.ac.uk::a987d1c3-883a-4112-a220-e9a7fe9be77f" providerId="AD" clId="Web-{DF9EF3B2-09D3-4B8D-926C-7AB75BF9816D}" dt="2022-06-20T15:40:18.474" v="420"/>
          <ac:spMkLst>
            <pc:docMk/>
            <pc:sldMk cId="2224226023" sldId="260"/>
            <ac:spMk id="5" creationId="{DDEA7255-7101-49B5-5933-F08BEB8B5FC0}"/>
          </ac:spMkLst>
        </pc:spChg>
        <pc:spChg chg="add mod ord">
          <ac:chgData name="Socorro Alam (2029042)" userId="S::2029042@student.uwtsd.ac.uk::a987d1c3-883a-4112-a220-e9a7fe9be77f" providerId="AD" clId="Web-{DF9EF3B2-09D3-4B8D-926C-7AB75BF9816D}" dt="2022-06-20T15:53:19.870" v="709"/>
          <ac:spMkLst>
            <pc:docMk/>
            <pc:sldMk cId="2224226023" sldId="260"/>
            <ac:spMk id="8" creationId="{C63177E5-9509-2238-29CA-923F9DBBB56E}"/>
          </ac:spMkLst>
        </pc:spChg>
        <pc:picChg chg="add del mod ord">
          <ac:chgData name="Socorro Alam (2029042)" userId="S::2029042@student.uwtsd.ac.uk::a987d1c3-883a-4112-a220-e9a7fe9be77f" providerId="AD" clId="Web-{DF9EF3B2-09D3-4B8D-926C-7AB75BF9816D}" dt="2022-06-20T15:40:18.474" v="420"/>
          <ac:picMkLst>
            <pc:docMk/>
            <pc:sldMk cId="2224226023" sldId="260"/>
            <ac:picMk id="4" creationId="{92060A65-503C-CF6C-FEE4-61F07051A7C7}"/>
          </ac:picMkLst>
        </pc:picChg>
      </pc:sldChg>
      <pc:sldChg chg="addSp delSp modSp new mod setBg modClrScheme delDesignElem chgLayout">
        <pc:chgData name="Socorro Alam (2029042)" userId="S::2029042@student.uwtsd.ac.uk::a987d1c3-883a-4112-a220-e9a7fe9be77f" providerId="AD" clId="Web-{DF9EF3B2-09D3-4B8D-926C-7AB75BF9816D}" dt="2022-06-20T16:05:00.479" v="738" actId="14100"/>
        <pc:sldMkLst>
          <pc:docMk/>
          <pc:sldMk cId="2297754839" sldId="261"/>
        </pc:sldMkLst>
        <pc:spChg chg="del mod">
          <ac:chgData name="Socorro Alam (2029042)" userId="S::2029042@student.uwtsd.ac.uk::a987d1c3-883a-4112-a220-e9a7fe9be77f" providerId="AD" clId="Web-{DF9EF3B2-09D3-4B8D-926C-7AB75BF9816D}" dt="2022-06-20T15:50:08.013" v="689"/>
          <ac:spMkLst>
            <pc:docMk/>
            <pc:sldMk cId="2297754839" sldId="261"/>
            <ac:spMk id="2" creationId="{2CDC8626-FBA4-34FA-0D3F-EE57822B91E1}"/>
          </ac:spMkLst>
        </pc:spChg>
        <pc:spChg chg="mod ord">
          <ac:chgData name="Socorro Alam (2029042)" userId="S::2029042@student.uwtsd.ac.uk::a987d1c3-883a-4112-a220-e9a7fe9be77f" providerId="AD" clId="Web-{DF9EF3B2-09D3-4B8D-926C-7AB75BF9816D}" dt="2022-06-20T15:53:19.870" v="709"/>
          <ac:spMkLst>
            <pc:docMk/>
            <pc:sldMk cId="2297754839" sldId="261"/>
            <ac:spMk id="3" creationId="{CA9BCA93-91C7-0364-CE3A-06848526312C}"/>
          </ac:spMkLst>
        </pc:spChg>
        <pc:spChg chg="add del mod">
          <ac:chgData name="Socorro Alam (2029042)" userId="S::2029042@student.uwtsd.ac.uk::a987d1c3-883a-4112-a220-e9a7fe9be77f" providerId="AD" clId="Web-{DF9EF3B2-09D3-4B8D-926C-7AB75BF9816D}" dt="2022-06-20T15:52:34.320" v="707"/>
          <ac:spMkLst>
            <pc:docMk/>
            <pc:sldMk cId="2297754839" sldId="261"/>
            <ac:spMk id="4" creationId="{C2FE0A44-F559-800C-3A25-708BB0F4391B}"/>
          </ac:spMkLst>
        </pc:spChg>
        <pc:spChg chg="add mod">
          <ac:chgData name="Socorro Alam (2029042)" userId="S::2029042@student.uwtsd.ac.uk::a987d1c3-883a-4112-a220-e9a7fe9be77f" providerId="AD" clId="Web-{DF9EF3B2-09D3-4B8D-926C-7AB75BF9816D}" dt="2022-06-20T16:02:00.108" v="717" actId="14100"/>
          <ac:spMkLst>
            <pc:docMk/>
            <pc:sldMk cId="2297754839" sldId="261"/>
            <ac:spMk id="6" creationId="{069826AF-F8BC-7139-8771-F962AEE020EE}"/>
          </ac:spMkLst>
        </pc:spChg>
        <pc:spChg chg="add del">
          <ac:chgData name="Socorro Alam (2029042)" userId="S::2029042@student.uwtsd.ac.uk::a987d1c3-883a-4112-a220-e9a7fe9be77f" providerId="AD" clId="Web-{DF9EF3B2-09D3-4B8D-926C-7AB75BF9816D}" dt="2022-06-20T15:50:37.718" v="691"/>
          <ac:spMkLst>
            <pc:docMk/>
            <pc:sldMk cId="2297754839" sldId="261"/>
            <ac:spMk id="8" creationId="{DC878D9A-77BE-4701-AE3D-EEFC53CD50BC}"/>
          </ac:spMkLst>
        </pc:spChg>
        <pc:spChg chg="add del">
          <ac:chgData name="Socorro Alam (2029042)" userId="S::2029042@student.uwtsd.ac.uk::a987d1c3-883a-4112-a220-e9a7fe9be77f" providerId="AD" clId="Web-{DF9EF3B2-09D3-4B8D-926C-7AB75BF9816D}" dt="2022-06-20T15:50:37.718" v="691"/>
          <ac:spMkLst>
            <pc:docMk/>
            <pc:sldMk cId="2297754839" sldId="261"/>
            <ac:spMk id="10" creationId="{F643BE08-0ED1-4B73-AC6D-B7E26A59CDAA}"/>
          </ac:spMkLst>
        </pc:spChg>
        <pc:spChg chg="add mod">
          <ac:chgData name="Socorro Alam (2029042)" userId="S::2029042@student.uwtsd.ac.uk::a987d1c3-883a-4112-a220-e9a7fe9be77f" providerId="AD" clId="Web-{DF9EF3B2-09D3-4B8D-926C-7AB75BF9816D}" dt="2022-06-20T16:04:47.009" v="736" actId="1076"/>
          <ac:spMkLst>
            <pc:docMk/>
            <pc:sldMk cId="2297754839" sldId="261"/>
            <ac:spMk id="11" creationId="{227648A6-606F-0A60-2442-89FFC845CD10}"/>
          </ac:spMkLst>
        </pc:spChg>
        <pc:spChg chg="add del">
          <ac:chgData name="Socorro Alam (2029042)" userId="S::2029042@student.uwtsd.ac.uk::a987d1c3-883a-4112-a220-e9a7fe9be77f" providerId="AD" clId="Web-{DF9EF3B2-09D3-4B8D-926C-7AB75BF9816D}" dt="2022-06-20T15:50:37.718" v="691"/>
          <ac:spMkLst>
            <pc:docMk/>
            <pc:sldMk cId="2297754839" sldId="261"/>
            <ac:spMk id="12" creationId="{956B2094-7FC0-45FC-BFED-3CB88CEE63F5}"/>
          </ac:spMkLst>
        </pc:spChg>
        <pc:spChg chg="add del">
          <ac:chgData name="Socorro Alam (2029042)" userId="S::2029042@student.uwtsd.ac.uk::a987d1c3-883a-4112-a220-e9a7fe9be77f" providerId="AD" clId="Web-{DF9EF3B2-09D3-4B8D-926C-7AB75BF9816D}" dt="2022-06-20T15:50:37.718" v="691"/>
          <ac:spMkLst>
            <pc:docMk/>
            <pc:sldMk cId="2297754839" sldId="261"/>
            <ac:spMk id="14" creationId="{07A4B640-BB7F-4272-A710-068DBA9F9A6E}"/>
          </ac:spMkLst>
        </pc:spChg>
        <pc:spChg chg="add del">
          <ac:chgData name="Socorro Alam (2029042)" userId="S::2029042@student.uwtsd.ac.uk::a987d1c3-883a-4112-a220-e9a7fe9be77f" providerId="AD" clId="Web-{DF9EF3B2-09D3-4B8D-926C-7AB75BF9816D}" dt="2022-06-20T15:50:57.266" v="693"/>
          <ac:spMkLst>
            <pc:docMk/>
            <pc:sldMk cId="2297754839" sldId="261"/>
            <ac:spMk id="16" creationId="{52723366-C73B-4ED6-ADEF-29911C6BC55F}"/>
          </ac:spMkLst>
        </pc:spChg>
        <pc:spChg chg="add del">
          <ac:chgData name="Socorro Alam (2029042)" userId="S::2029042@student.uwtsd.ac.uk::a987d1c3-883a-4112-a220-e9a7fe9be77f" providerId="AD" clId="Web-{DF9EF3B2-09D3-4B8D-926C-7AB75BF9816D}" dt="2022-06-20T15:50:57.266" v="693"/>
          <ac:spMkLst>
            <pc:docMk/>
            <pc:sldMk cId="2297754839" sldId="261"/>
            <ac:spMk id="17" creationId="{847A4152-8E41-4D1C-B88C-57C5C430A69E}"/>
          </ac:spMkLst>
        </pc:spChg>
        <pc:spChg chg="add del">
          <ac:chgData name="Socorro Alam (2029042)" userId="S::2029042@student.uwtsd.ac.uk::a987d1c3-883a-4112-a220-e9a7fe9be77f" providerId="AD" clId="Web-{DF9EF3B2-09D3-4B8D-926C-7AB75BF9816D}" dt="2022-06-20T15:50:57.266" v="693"/>
          <ac:spMkLst>
            <pc:docMk/>
            <pc:sldMk cId="2297754839" sldId="261"/>
            <ac:spMk id="18" creationId="{999F76F5-72D4-4814-9169-8F535AEEB809}"/>
          </ac:spMkLst>
        </pc:spChg>
        <pc:spChg chg="add del">
          <ac:chgData name="Socorro Alam (2029042)" userId="S::2029042@student.uwtsd.ac.uk::a987d1c3-883a-4112-a220-e9a7fe9be77f" providerId="AD" clId="Web-{DF9EF3B2-09D3-4B8D-926C-7AB75BF9816D}" dt="2022-06-20T15:50:57.266" v="693"/>
          <ac:spMkLst>
            <pc:docMk/>
            <pc:sldMk cId="2297754839" sldId="261"/>
            <ac:spMk id="19" creationId="{C6202988-4466-42C5-B33A-AFABF051B4FE}"/>
          </ac:spMkLst>
        </pc:spChg>
        <pc:spChg chg="add del">
          <ac:chgData name="Socorro Alam (2029042)" userId="S::2029042@student.uwtsd.ac.uk::a987d1c3-883a-4112-a220-e9a7fe9be77f" providerId="AD" clId="Web-{DF9EF3B2-09D3-4B8D-926C-7AB75BF9816D}" dt="2022-06-20T15:52:34.320" v="707"/>
          <ac:spMkLst>
            <pc:docMk/>
            <pc:sldMk cId="2297754839" sldId="261"/>
            <ac:spMk id="21" creationId="{278BC618-3289-4C64-902D-506AF437E6A7}"/>
          </ac:spMkLst>
        </pc:spChg>
        <pc:spChg chg="add del">
          <ac:chgData name="Socorro Alam (2029042)" userId="S::2029042@student.uwtsd.ac.uk::a987d1c3-883a-4112-a220-e9a7fe9be77f" providerId="AD" clId="Web-{DF9EF3B2-09D3-4B8D-926C-7AB75BF9816D}" dt="2022-06-20T15:52:34.257" v="706"/>
          <ac:spMkLst>
            <pc:docMk/>
            <pc:sldMk cId="2297754839" sldId="261"/>
            <ac:spMk id="28" creationId="{52723366-C73B-4ED6-ADEF-29911C6BC55F}"/>
          </ac:spMkLst>
        </pc:spChg>
        <pc:spChg chg="add del">
          <ac:chgData name="Socorro Alam (2029042)" userId="S::2029042@student.uwtsd.ac.uk::a987d1c3-883a-4112-a220-e9a7fe9be77f" providerId="AD" clId="Web-{DF9EF3B2-09D3-4B8D-926C-7AB75BF9816D}" dt="2022-06-20T15:52:34.257" v="706"/>
          <ac:spMkLst>
            <pc:docMk/>
            <pc:sldMk cId="2297754839" sldId="261"/>
            <ac:spMk id="30" creationId="{847A4152-8E41-4D1C-B88C-57C5C430A69E}"/>
          </ac:spMkLst>
        </pc:spChg>
        <pc:spChg chg="add del">
          <ac:chgData name="Socorro Alam (2029042)" userId="S::2029042@student.uwtsd.ac.uk::a987d1c3-883a-4112-a220-e9a7fe9be77f" providerId="AD" clId="Web-{DF9EF3B2-09D3-4B8D-926C-7AB75BF9816D}" dt="2022-06-20T15:52:34.257" v="706"/>
          <ac:spMkLst>
            <pc:docMk/>
            <pc:sldMk cId="2297754839" sldId="261"/>
            <ac:spMk id="32" creationId="{999F76F5-72D4-4814-9169-8F535AEEB809}"/>
          </ac:spMkLst>
        </pc:spChg>
        <pc:spChg chg="add del">
          <ac:chgData name="Socorro Alam (2029042)" userId="S::2029042@student.uwtsd.ac.uk::a987d1c3-883a-4112-a220-e9a7fe9be77f" providerId="AD" clId="Web-{DF9EF3B2-09D3-4B8D-926C-7AB75BF9816D}" dt="2022-06-20T15:52:34.257" v="706"/>
          <ac:spMkLst>
            <pc:docMk/>
            <pc:sldMk cId="2297754839" sldId="261"/>
            <ac:spMk id="34" creationId="{C6202988-4466-42C5-B33A-AFABF051B4FE}"/>
          </ac:spMkLst>
        </pc:spChg>
        <pc:spChg chg="add del">
          <ac:chgData name="Socorro Alam (2029042)" userId="S::2029042@student.uwtsd.ac.uk::a987d1c3-883a-4112-a220-e9a7fe9be77f" providerId="AD" clId="Web-{DF9EF3B2-09D3-4B8D-926C-7AB75BF9816D}" dt="2022-06-20T15:53:02.572" v="708"/>
          <ac:spMkLst>
            <pc:docMk/>
            <pc:sldMk cId="2297754839" sldId="261"/>
            <ac:spMk id="37" creationId="{B7328C2D-38F0-4C80-9EA5-A1AD0D6B2022}"/>
          </ac:spMkLst>
        </pc:spChg>
        <pc:grpChg chg="add del">
          <ac:chgData name="Socorro Alam (2029042)" userId="S::2029042@student.uwtsd.ac.uk::a987d1c3-883a-4112-a220-e9a7fe9be77f" providerId="AD" clId="Web-{DF9EF3B2-09D3-4B8D-926C-7AB75BF9816D}" dt="2022-06-20T15:53:02.572" v="708"/>
          <ac:grpSpMkLst>
            <pc:docMk/>
            <pc:sldMk cId="2297754839" sldId="261"/>
            <ac:grpSpMk id="38" creationId="{BD17E249-48D0-476B-A642-A5D58DD39A22}"/>
          </ac:grpSpMkLst>
        </pc:grpChg>
        <pc:picChg chg="add mod">
          <ac:chgData name="Socorro Alam (2029042)" userId="S::2029042@student.uwtsd.ac.uk::a987d1c3-883a-4112-a220-e9a7fe9be77f" providerId="AD" clId="Web-{DF9EF3B2-09D3-4B8D-926C-7AB75BF9816D}" dt="2022-06-20T16:05:00.479" v="738" actId="14100"/>
          <ac:picMkLst>
            <pc:docMk/>
            <pc:sldMk cId="2297754839" sldId="261"/>
            <ac:picMk id="5" creationId="{DA5CF50C-028E-7CB9-C0AD-2A160D8896B7}"/>
          </ac:picMkLst>
        </pc:picChg>
        <pc:picChg chg="add mod">
          <ac:chgData name="Socorro Alam (2029042)" userId="S::2029042@student.uwtsd.ac.uk::a987d1c3-883a-4112-a220-e9a7fe9be77f" providerId="AD" clId="Web-{DF9EF3B2-09D3-4B8D-926C-7AB75BF9816D}" dt="2022-06-20T16:04:46.994" v="735" actId="1076"/>
          <ac:picMkLst>
            <pc:docMk/>
            <pc:sldMk cId="2297754839" sldId="261"/>
            <ac:picMk id="9" creationId="{3E38D240-7C7C-800C-7A68-4FFB921823CC}"/>
          </ac:picMkLst>
        </pc:picChg>
        <pc:picChg chg="add del">
          <ac:chgData name="Socorro Alam (2029042)" userId="S::2029042@student.uwtsd.ac.uk::a987d1c3-883a-4112-a220-e9a7fe9be77f" providerId="AD" clId="Web-{DF9EF3B2-09D3-4B8D-926C-7AB75BF9816D}" dt="2022-06-20T15:52:34.320" v="707"/>
          <ac:picMkLst>
            <pc:docMk/>
            <pc:sldMk cId="2297754839" sldId="261"/>
            <ac:picMk id="22" creationId="{133D31B1-9C37-4542-80D3-7B54026F28EE}"/>
          </ac:picMkLst>
        </pc:picChg>
        <pc:cxnChg chg="add del">
          <ac:chgData name="Socorro Alam (2029042)" userId="S::2029042@student.uwtsd.ac.uk::a987d1c3-883a-4112-a220-e9a7fe9be77f" providerId="AD" clId="Web-{DF9EF3B2-09D3-4B8D-926C-7AB75BF9816D}" dt="2022-06-20T15:52:34.320" v="707"/>
          <ac:cxnSpMkLst>
            <pc:docMk/>
            <pc:sldMk cId="2297754839" sldId="261"/>
            <ac:cxnSpMk id="23" creationId="{10D273FA-71CB-4AEB-8F60-67AB3375E398}"/>
          </ac:cxnSpMkLst>
        </pc:cxnChg>
        <pc:cxnChg chg="add del">
          <ac:chgData name="Socorro Alam (2029042)" userId="S::2029042@student.uwtsd.ac.uk::a987d1c3-883a-4112-a220-e9a7fe9be77f" providerId="AD" clId="Web-{DF9EF3B2-09D3-4B8D-926C-7AB75BF9816D}" dt="2022-06-20T15:53:02.572" v="708"/>
          <ac:cxnSpMkLst>
            <pc:docMk/>
            <pc:sldMk cId="2297754839" sldId="261"/>
            <ac:cxnSpMk id="36" creationId="{0B65B193-F600-4C1B-9DBF-09D94CDB08D8}"/>
          </ac:cxnSpMkLst>
        </pc:cxnChg>
      </pc:sldChg>
      <pc:sldChg chg="addSp delSp modSp new">
        <pc:chgData name="Socorro Alam (2029042)" userId="S::2029042@student.uwtsd.ac.uk::a987d1c3-883a-4112-a220-e9a7fe9be77f" providerId="AD" clId="Web-{DF9EF3B2-09D3-4B8D-926C-7AB75BF9816D}" dt="2022-06-20T16:09:46.561" v="790" actId="14100"/>
        <pc:sldMkLst>
          <pc:docMk/>
          <pc:sldMk cId="4190415005" sldId="262"/>
        </pc:sldMkLst>
        <pc:spChg chg="mod">
          <ac:chgData name="Socorro Alam (2029042)" userId="S::2029042@student.uwtsd.ac.uk::a987d1c3-883a-4112-a220-e9a7fe9be77f" providerId="AD" clId="Web-{DF9EF3B2-09D3-4B8D-926C-7AB75BF9816D}" dt="2022-06-20T16:06:09.718" v="758" actId="20577"/>
          <ac:spMkLst>
            <pc:docMk/>
            <pc:sldMk cId="4190415005" sldId="262"/>
            <ac:spMk id="2" creationId="{EAF14CC5-8699-A0BB-36C1-6918F574E3FA}"/>
          </ac:spMkLst>
        </pc:spChg>
        <pc:spChg chg="del">
          <ac:chgData name="Socorro Alam (2029042)" userId="S::2029042@student.uwtsd.ac.uk::a987d1c3-883a-4112-a220-e9a7fe9be77f" providerId="AD" clId="Web-{DF9EF3B2-09D3-4B8D-926C-7AB75BF9816D}" dt="2022-06-20T16:07:35.286" v="759"/>
          <ac:spMkLst>
            <pc:docMk/>
            <pc:sldMk cId="4190415005" sldId="262"/>
            <ac:spMk id="3" creationId="{B7A38B50-4406-4371-6FAC-8BB4B99F05FC}"/>
          </ac:spMkLst>
        </pc:spChg>
        <pc:spChg chg="add mod">
          <ac:chgData name="Socorro Alam (2029042)" userId="S::2029042@student.uwtsd.ac.uk::a987d1c3-883a-4112-a220-e9a7fe9be77f" providerId="AD" clId="Web-{DF9EF3B2-09D3-4B8D-926C-7AB75BF9816D}" dt="2022-06-20T16:08:19.430" v="780" actId="1076"/>
          <ac:spMkLst>
            <pc:docMk/>
            <pc:sldMk cId="4190415005" sldId="262"/>
            <ac:spMk id="5" creationId="{57898F30-E051-3654-80EC-6455BFA52A84}"/>
          </ac:spMkLst>
        </pc:spChg>
        <pc:picChg chg="add mod ord">
          <ac:chgData name="Socorro Alam (2029042)" userId="S::2029042@student.uwtsd.ac.uk::a987d1c3-883a-4112-a220-e9a7fe9be77f" providerId="AD" clId="Web-{DF9EF3B2-09D3-4B8D-926C-7AB75BF9816D}" dt="2022-06-20T16:08:15.226" v="779" actId="14100"/>
          <ac:picMkLst>
            <pc:docMk/>
            <pc:sldMk cId="4190415005" sldId="262"/>
            <ac:picMk id="4" creationId="{842E5675-37E6-FE36-C472-EE1C9D92AD49}"/>
          </ac:picMkLst>
        </pc:picChg>
        <pc:picChg chg="add mod">
          <ac:chgData name="Socorro Alam (2029042)" userId="S::2029042@student.uwtsd.ac.uk::a987d1c3-883a-4112-a220-e9a7fe9be77f" providerId="AD" clId="Web-{DF9EF3B2-09D3-4B8D-926C-7AB75BF9816D}" dt="2022-06-20T16:09:46.561" v="790" actId="14100"/>
          <ac:picMkLst>
            <pc:docMk/>
            <pc:sldMk cId="4190415005" sldId="262"/>
            <ac:picMk id="7" creationId="{4FF5804D-B8E8-1341-F87F-F70813F7D9AC}"/>
          </ac:picMkLst>
        </pc:picChg>
      </pc:sldChg>
      <pc:sldMasterChg chg="del delSldLayout">
        <pc:chgData name="Socorro Alam (2029042)" userId="S::2029042@student.uwtsd.ac.uk::a987d1c3-883a-4112-a220-e9a7fe9be77f" providerId="AD" clId="Web-{DF9EF3B2-09D3-4B8D-926C-7AB75BF9816D}" dt="2022-06-20T15:12:06.220" v="0"/>
        <pc:sldMasterMkLst>
          <pc:docMk/>
          <pc:sldMasterMk cId="2460954070" sldId="2147483660"/>
        </pc:sldMasterMkLst>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2385387890" sldId="2147483661"/>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949138452" sldId="2147483662"/>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2591524520" sldId="2147483663"/>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1203092039" sldId="2147483664"/>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3733172339" sldId="2147483665"/>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3210312558" sldId="2147483666"/>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3146388984" sldId="2147483667"/>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3171841454" sldId="2147483668"/>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1718958274" sldId="2147483669"/>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2202905451" sldId="2147483670"/>
          </pc:sldLayoutMkLst>
        </pc:sldLayoutChg>
        <pc:sldLayoutChg chg="del">
          <pc:chgData name="Socorro Alam (2029042)" userId="S::2029042@student.uwtsd.ac.uk::a987d1c3-883a-4112-a220-e9a7fe9be77f" providerId="AD" clId="Web-{DF9EF3B2-09D3-4B8D-926C-7AB75BF9816D}" dt="2022-06-20T15:12:06.220" v="0"/>
          <pc:sldLayoutMkLst>
            <pc:docMk/>
            <pc:sldMasterMk cId="2460954070" sldId="2147483660"/>
            <pc:sldLayoutMk cId="3479445657" sldId="2147483671"/>
          </pc:sldLayoutMkLst>
        </pc:sldLayoutChg>
      </pc:sldMasterChg>
      <pc:sldMasterChg chg="add del addSldLayout delSldLayout">
        <pc:chgData name="Socorro Alam (2029042)" userId="S::2029042@student.uwtsd.ac.uk::a987d1c3-883a-4112-a220-e9a7fe9be77f" providerId="AD" clId="Web-{DF9EF3B2-09D3-4B8D-926C-7AB75BF9816D}" dt="2022-06-20T15:30:27.919" v="348"/>
        <pc:sldMasterMkLst>
          <pc:docMk/>
          <pc:sldMasterMk cId="169236626" sldId="2147483724"/>
        </pc:sldMasterMkLst>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163728064" sldId="2147483713"/>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3301282376" sldId="2147483714"/>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1196029560" sldId="2147483715"/>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21220988" sldId="2147483716"/>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4051445594" sldId="2147483717"/>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2184769997" sldId="2147483718"/>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1057796767" sldId="2147483719"/>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793524286" sldId="2147483720"/>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70429298" sldId="2147483721"/>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3773943351" sldId="2147483722"/>
          </pc:sldLayoutMkLst>
        </pc:sldLayoutChg>
        <pc:sldLayoutChg chg="add del">
          <pc:chgData name="Socorro Alam (2029042)" userId="S::2029042@student.uwtsd.ac.uk::a987d1c3-883a-4112-a220-e9a7fe9be77f" providerId="AD" clId="Web-{DF9EF3B2-09D3-4B8D-926C-7AB75BF9816D}" dt="2022-06-20T15:30:27.919" v="348"/>
          <pc:sldLayoutMkLst>
            <pc:docMk/>
            <pc:sldMasterMk cId="169236626" sldId="2147483724"/>
            <pc:sldLayoutMk cId="587681168" sldId="2147483723"/>
          </pc:sldLayoutMkLst>
        </pc:sldLayoutChg>
      </pc:sldMasterChg>
      <pc:sldMasterChg chg="add del addSldLayout delSldLayout modSldLayout">
        <pc:chgData name="Socorro Alam (2029042)" userId="S::2029042@student.uwtsd.ac.uk::a987d1c3-883a-4112-a220-e9a7fe9be77f" providerId="AD" clId="Web-{DF9EF3B2-09D3-4B8D-926C-7AB75BF9816D}" dt="2022-06-20T15:30:37.623" v="349"/>
        <pc:sldMasterMkLst>
          <pc:docMk/>
          <pc:sldMasterMk cId="558561918" sldId="2147483725"/>
        </pc:sldMasterMkLst>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2214608995" sldId="2147483726"/>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1107066292" sldId="2147483727"/>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2460978924" sldId="2147483728"/>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2375245889" sldId="2147483729"/>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3961878308" sldId="2147483730"/>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2819542213" sldId="2147483731"/>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1383519167" sldId="2147483732"/>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1770291647" sldId="2147483733"/>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354482168" sldId="2147483734"/>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4227626101" sldId="2147483735"/>
          </pc:sldLayoutMkLst>
        </pc:sldLayoutChg>
        <pc:sldLayoutChg chg="add del mod replId">
          <pc:chgData name="Socorro Alam (2029042)" userId="S::2029042@student.uwtsd.ac.uk::a987d1c3-883a-4112-a220-e9a7fe9be77f" providerId="AD" clId="Web-{DF9EF3B2-09D3-4B8D-926C-7AB75BF9816D}" dt="2022-06-20T15:30:37.623" v="349"/>
          <pc:sldLayoutMkLst>
            <pc:docMk/>
            <pc:sldMasterMk cId="558561918" sldId="2147483725"/>
            <pc:sldLayoutMk cId="1798881992" sldId="2147483736"/>
          </pc:sldLayoutMkLst>
        </pc:sldLayoutChg>
      </pc:sldMasterChg>
      <pc:sldMasterChg chg="add del addSldLayout delSldLayout modSldLayout">
        <pc:chgData name="Socorro Alam (2029042)" userId="S::2029042@student.uwtsd.ac.uk::a987d1c3-883a-4112-a220-e9a7fe9be77f" providerId="AD" clId="Web-{DF9EF3B2-09D3-4B8D-926C-7AB75BF9816D}" dt="2022-06-20T15:53:02.572" v="708"/>
        <pc:sldMasterMkLst>
          <pc:docMk/>
          <pc:sldMasterMk cId="1831045192" sldId="2147483737"/>
        </pc:sldMasterMkLst>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1080787821" sldId="2147483738"/>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3998944877" sldId="2147483739"/>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2855216183" sldId="2147483740"/>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490836212" sldId="2147483741"/>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2660121895" sldId="2147483742"/>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3580552851" sldId="2147483743"/>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372135830" sldId="2147483744"/>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2477870703" sldId="2147483745"/>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3375123475" sldId="2147483746"/>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181975304" sldId="2147483747"/>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4164764351" sldId="2147483748"/>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2815761243" sldId="2147483749"/>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3648755530" sldId="2147483750"/>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213724781" sldId="2147483751"/>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2824618898" sldId="2147483752"/>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206722632" sldId="2147483753"/>
          </pc:sldLayoutMkLst>
        </pc:sldLayoutChg>
        <pc:sldLayoutChg chg="add del mod replId">
          <pc:chgData name="Socorro Alam (2029042)" userId="S::2029042@student.uwtsd.ac.uk::a987d1c3-883a-4112-a220-e9a7fe9be77f" providerId="AD" clId="Web-{DF9EF3B2-09D3-4B8D-926C-7AB75BF9816D}" dt="2022-06-20T15:53:02.572" v="708"/>
          <pc:sldLayoutMkLst>
            <pc:docMk/>
            <pc:sldMasterMk cId="1831045192" sldId="2147483737"/>
            <pc:sldLayoutMk cId="1266465350" sldId="2147483754"/>
          </pc:sldLayoutMkLst>
        </pc:sldLayoutChg>
      </pc:sldMasterChg>
      <pc:sldMasterChg chg="add del addSldLayout delSldLayout modSldLayout">
        <pc:chgData name="Socorro Alam (2029042)" userId="S::2029042@student.uwtsd.ac.uk::a987d1c3-883a-4112-a220-e9a7fe9be77f" providerId="AD" clId="Web-{DF9EF3B2-09D3-4B8D-926C-7AB75BF9816D}" dt="2022-06-20T15:53:19.870" v="709"/>
        <pc:sldMasterMkLst>
          <pc:docMk/>
          <pc:sldMasterMk cId="2577900504" sldId="2147483755"/>
        </pc:sldMasterMkLst>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3478522892" sldId="2147483756"/>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529881887" sldId="2147483757"/>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2208192347" sldId="2147483758"/>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972082180" sldId="2147483759"/>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2522141209" sldId="2147483760"/>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2399411231" sldId="2147483761"/>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3421426166" sldId="2147483762"/>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2915911124" sldId="2147483763"/>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1976892706" sldId="2147483764"/>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369932077" sldId="2147483765"/>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3197536086" sldId="2147483766"/>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756040043" sldId="2147483767"/>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3168012679" sldId="2147483768"/>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3126095716" sldId="2147483769"/>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2639616524" sldId="2147483770"/>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1956058942" sldId="2147483771"/>
          </pc:sldLayoutMkLst>
        </pc:sldLayoutChg>
        <pc:sldLayoutChg chg="add del mod replId">
          <pc:chgData name="Socorro Alam (2029042)" userId="S::2029042@student.uwtsd.ac.uk::a987d1c3-883a-4112-a220-e9a7fe9be77f" providerId="AD" clId="Web-{DF9EF3B2-09D3-4B8D-926C-7AB75BF9816D}" dt="2022-06-20T15:53:19.870" v="709"/>
          <pc:sldLayoutMkLst>
            <pc:docMk/>
            <pc:sldMasterMk cId="2577900504" sldId="2147483755"/>
            <pc:sldLayoutMk cId="1362152525" sldId="2147483772"/>
          </pc:sldLayoutMkLst>
        </pc:sldLayoutChg>
      </pc:sldMasterChg>
      <pc:sldMasterChg chg="add addSldLayout modSldLayout">
        <pc:chgData name="Socorro Alam (2029042)" userId="S::2029042@student.uwtsd.ac.uk::a987d1c3-883a-4112-a220-e9a7fe9be77f" providerId="AD" clId="Web-{DF9EF3B2-09D3-4B8D-926C-7AB75BF9816D}" dt="2022-06-20T15:53:19.870" v="709"/>
        <pc:sldMasterMkLst>
          <pc:docMk/>
          <pc:sldMasterMk cId="2759214443" sldId="2147483773"/>
        </pc:sldMasterMkLst>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2742578528" sldId="2147483774"/>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114173800" sldId="2147483775"/>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3495546987" sldId="2147483776"/>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2862583423" sldId="2147483777"/>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1191104513" sldId="2147483778"/>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1188877328" sldId="2147483779"/>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2453225602" sldId="2147483780"/>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3442658017" sldId="2147483781"/>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3131412260" sldId="2147483782"/>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2126622659" sldId="2147483783"/>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2058739071" sldId="2147483784"/>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3654048795" sldId="2147483785"/>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2993075713" sldId="2147483786"/>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1631137539" sldId="2147483787"/>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1000436532" sldId="2147483788"/>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3292765860" sldId="2147483789"/>
          </pc:sldLayoutMkLst>
        </pc:sldLayoutChg>
        <pc:sldLayoutChg chg="add mod replId">
          <pc:chgData name="Socorro Alam (2029042)" userId="S::2029042@student.uwtsd.ac.uk::a987d1c3-883a-4112-a220-e9a7fe9be77f" providerId="AD" clId="Web-{DF9EF3B2-09D3-4B8D-926C-7AB75BF9816D}" dt="2022-06-20T15:53:19.870" v="709"/>
          <pc:sldLayoutMkLst>
            <pc:docMk/>
            <pc:sldMasterMk cId="2759214443" sldId="2147483773"/>
            <pc:sldLayoutMk cId="2820332426" sldId="2147483790"/>
          </pc:sldLayoutMkLst>
        </pc:sldLayoutChg>
      </pc:sldMaster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2578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114173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5546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2862583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1104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8877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53225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42658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31412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26622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8739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40487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93075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311375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04365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2765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0332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6/22/2022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59214443"/>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bachilleratocinefilo.blogspot.com/2015/04/trabajo-psicoanalisis-marnie-francisco.html" TargetMode="External"/><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shake666productions.deviantart.com/art/Id-Ego-and-Superego-References-715940444"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image" Target="../media/image10.jpeg"/><Relationship Id="rId7" Type="http://schemas.openxmlformats.org/officeDocument/2006/relationships/hyperlink" Target="http://www.progressive-charlestown.com/2014/03/study-finds-substandard-treatment.html"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hyperlink" Target="https://creativecommons.org/licenses/by-nd/3.0/" TargetMode="External"/><Relationship Id="rId4" Type="http://schemas.openxmlformats.org/officeDocument/2006/relationships/hyperlink" Target="https://www.flickr.com/photos/40087694@N07/3688201588/"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key-universal.com/day-in-the-life-clinical-psychologist-1/" TargetMode="External"/><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hyperlink" Target="https://creativecommons.org/licenses/by/3.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etaletaculture.fr/culture-generale/le-test-de-rorschach-du-rififi-au-pays-des-psys/" TargetMode="External"/><Relationship Id="rId7" Type="http://schemas.openxmlformats.org/officeDocument/2006/relationships/hyperlink" Target="https://creativecommons.org/licenses/by-nc/3.0/" TargetMode="External"/><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hyperlink" Target="http://www.flickr.com/photos/zoomar/2740069667/" TargetMode="External"/><Relationship Id="rId5" Type="http://schemas.openxmlformats.org/officeDocument/2006/relationships/image" Target="../media/image15.jpeg"/><Relationship Id="rId4" Type="http://schemas.openxmlformats.org/officeDocument/2006/relationships/hyperlink" Target="https://creativecommons.org/licenses/by-nc-nd/3.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Boat in expansive ocean">
            <a:extLst>
              <a:ext uri="{FF2B5EF4-FFF2-40B4-BE49-F238E27FC236}">
                <a16:creationId xmlns:a16="http://schemas.microsoft.com/office/drawing/2014/main" id="{98F94FEB-739C-6E7B-572A-2419FECD97CC}"/>
              </a:ext>
            </a:extLst>
          </p:cNvPr>
          <p:cNvPicPr>
            <a:picLocks noChangeAspect="1"/>
          </p:cNvPicPr>
          <p:nvPr/>
        </p:nvPicPr>
        <p:blipFill rotWithShape="1">
          <a:blip r:embed="rId2"/>
          <a:srcRect t="7077" r="-2" b="17860"/>
          <a:stretch/>
        </p:blipFill>
        <p:spPr>
          <a:xfrm>
            <a:off x="9" y="-1119"/>
            <a:ext cx="12191982" cy="6859119"/>
          </a:xfrm>
          <a:prstGeom prst="rect">
            <a:avLst/>
          </a:prstGeom>
        </p:spPr>
      </p:pic>
      <p:sp>
        <p:nvSpPr>
          <p:cNvPr id="2" name="Title 1"/>
          <p:cNvSpPr>
            <a:spLocks noGrp="1"/>
          </p:cNvSpPr>
          <p:nvPr>
            <p:ph type="ctrTitle"/>
          </p:nvPr>
        </p:nvSpPr>
        <p:spPr>
          <a:xfrm>
            <a:off x="1783308" y="153592"/>
            <a:ext cx="8625385" cy="1481325"/>
          </a:xfrm>
        </p:spPr>
        <p:txBody>
          <a:bodyPr>
            <a:normAutofit/>
          </a:bodyPr>
          <a:lstStyle/>
          <a:p>
            <a:r>
              <a:rPr lang="en-GB" sz="2000" dirty="0">
                <a:solidFill>
                  <a:srgbClr val="FFFFFF"/>
                </a:solidFill>
              </a:rPr>
              <a:t>WHY IS PSYCHOLOGY IMPORTANT WHEN WORKING AS A H.C.A IN OLDER ADULTS</a:t>
            </a:r>
            <a:endParaRPr lang="en-GB" sz="1600" dirty="0">
              <a:solidFill>
                <a:srgbClr val="FFFFFF"/>
              </a:solidFill>
            </a:endParaRPr>
          </a:p>
        </p:txBody>
      </p:sp>
      <p:sp>
        <p:nvSpPr>
          <p:cNvPr id="3" name="Subtitle 2"/>
          <p:cNvSpPr>
            <a:spLocks noGrp="1"/>
          </p:cNvSpPr>
          <p:nvPr>
            <p:ph type="subTitle" idx="1"/>
          </p:nvPr>
        </p:nvSpPr>
        <p:spPr>
          <a:xfrm>
            <a:off x="717375" y="2608023"/>
            <a:ext cx="10786280" cy="3728744"/>
          </a:xfrm>
        </p:spPr>
        <p:txBody>
          <a:bodyPr vert="horz" lIns="91440" tIns="45720" rIns="91440" bIns="45720" rtlCol="0" anchor="t">
            <a:normAutofit/>
          </a:bodyPr>
          <a:lstStyle/>
          <a:p>
            <a:r>
              <a:rPr lang="en-GB" dirty="0">
                <a:solidFill>
                  <a:srgbClr val="FFFFFF"/>
                </a:solidFill>
              </a:rPr>
              <a:t>MODULE= PSYCHOLOGY FOR HEALTH AND SOCIAL CARE</a:t>
            </a:r>
          </a:p>
          <a:p>
            <a:r>
              <a:rPr lang="en-GB" dirty="0">
                <a:solidFill>
                  <a:srgbClr val="FFFFFF"/>
                </a:solidFill>
              </a:rPr>
              <a:t>(BMHP4003_BIRM</a:t>
            </a:r>
          </a:p>
          <a:p>
            <a:endParaRPr lang="en-GB" dirty="0">
              <a:solidFill>
                <a:srgbClr val="FFFFFF"/>
              </a:solidFill>
            </a:endParaRPr>
          </a:p>
          <a:p>
            <a:endParaRPr lang="en-GB" dirty="0">
              <a:solidFill>
                <a:srgbClr val="FFFFFF"/>
              </a:solidFill>
            </a:endParaRPr>
          </a:p>
          <a:p>
            <a:r>
              <a:rPr lang="en-GB" dirty="0">
                <a:solidFill>
                  <a:srgbClr val="FFFFFF"/>
                </a:solidFill>
              </a:rPr>
              <a:t>NAME= SOCORRO ALAM</a:t>
            </a:r>
          </a:p>
          <a:p>
            <a:r>
              <a:rPr lang="en-GB" dirty="0">
                <a:solidFill>
                  <a:srgbClr val="FFFFFF"/>
                </a:solidFill>
              </a:rPr>
              <a:t>ID= 2029042</a:t>
            </a:r>
          </a:p>
          <a:p>
            <a:endParaRPr lang="en-GB" dirty="0">
              <a:solidFill>
                <a:srgbClr val="FFFFFF"/>
              </a:solidFill>
            </a:endParaRPr>
          </a:p>
          <a:p>
            <a:r>
              <a:rPr lang="en-GB" dirty="0">
                <a:solidFill>
                  <a:srgbClr val="FFFFFF"/>
                </a:solidFill>
              </a:rPr>
              <a:t>LECTURER= REBECCA KAVANAGH</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D51B8-12ED-3172-B746-EB22DE6E54D3}"/>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FA1F7D8C-FAD7-E955-12B4-E743060C67A3}"/>
              </a:ext>
            </a:extLst>
          </p:cNvPr>
          <p:cNvSpPr>
            <a:spLocks noGrp="1"/>
          </p:cNvSpPr>
          <p:nvPr>
            <p:ph idx="1"/>
          </p:nvPr>
        </p:nvSpPr>
        <p:spPr/>
        <p:txBody>
          <a:bodyPr vert="horz" lIns="91440" tIns="45720" rIns="91440" bIns="45720" rtlCol="0" anchor="t">
            <a:normAutofit/>
          </a:bodyPr>
          <a:lstStyle/>
          <a:p>
            <a:r>
              <a:rPr lang="en-GB" dirty="0"/>
              <a:t>I have chosen the role of HCA in older adults for this presentation. Psychology is important when working as HCA for older adults. It can be useful when dealing with why older adults behave in a certain way. We can understand and determined what is the best way to interact and gain their trust.</a:t>
            </a:r>
          </a:p>
          <a:p>
            <a:pPr>
              <a:buClr>
                <a:srgbClr val="B8BDAD"/>
              </a:buClr>
            </a:pPr>
            <a:r>
              <a:rPr lang="en-GB" dirty="0"/>
              <a:t>In this presentation, I have chosen Sigmund Freud theory in Psychoanalysis. I'm going to talk about the three key elements of personality. And the defence mechanism.</a:t>
            </a:r>
          </a:p>
        </p:txBody>
      </p:sp>
    </p:spTree>
    <p:extLst>
      <p:ext uri="{BB962C8B-B14F-4D97-AF65-F5344CB8AC3E}">
        <p14:creationId xmlns:p14="http://schemas.microsoft.com/office/powerpoint/2010/main" val="828589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E698C-B8CD-1860-69B6-E269A3A0369D}"/>
              </a:ext>
            </a:extLst>
          </p:cNvPr>
          <p:cNvSpPr>
            <a:spLocks noGrp="1"/>
          </p:cNvSpPr>
          <p:nvPr>
            <p:ph type="title"/>
          </p:nvPr>
        </p:nvSpPr>
        <p:spPr/>
        <p:txBody>
          <a:bodyPr/>
          <a:lstStyle/>
          <a:p>
            <a:r>
              <a:rPr lang="en-GB" sz="2000" dirty="0"/>
              <a:t>SIGMUND FREUD</a:t>
            </a:r>
            <a:endParaRPr lang="en-GB" dirty="0"/>
          </a:p>
        </p:txBody>
      </p:sp>
      <p:pic>
        <p:nvPicPr>
          <p:cNvPr id="4" name="Picture 4">
            <a:extLst>
              <a:ext uri="{FF2B5EF4-FFF2-40B4-BE49-F238E27FC236}">
                <a16:creationId xmlns:a16="http://schemas.microsoft.com/office/drawing/2014/main" id="{08856C82-EDC0-0F5F-AC80-C3D8B6A4D644}"/>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1413083" y="2557463"/>
            <a:ext cx="9336804" cy="3317875"/>
          </a:xfrm>
        </p:spPr>
      </p:pic>
      <p:sp>
        <p:nvSpPr>
          <p:cNvPr id="5" name="TextBox 4">
            <a:extLst>
              <a:ext uri="{FF2B5EF4-FFF2-40B4-BE49-F238E27FC236}">
                <a16:creationId xmlns:a16="http://schemas.microsoft.com/office/drawing/2014/main" id="{46552339-E418-6AFC-9726-FBDE6811FB2E}"/>
              </a:ext>
            </a:extLst>
          </p:cNvPr>
          <p:cNvSpPr txBox="1"/>
          <p:nvPr/>
        </p:nvSpPr>
        <p:spPr>
          <a:xfrm>
            <a:off x="1413556" y="5875338"/>
            <a:ext cx="9335860" cy="317500"/>
          </a:xfrm>
          <a:prstGeom prst="rect">
            <a:avLst/>
          </a:prstGeom>
        </p:spPr>
        <p:txBody>
          <a:bodyPr>
            <a:normAutofit fontScale="92500" lnSpcReduction="20000"/>
          </a:bodyPr>
          <a:lstStyle/>
          <a:p>
            <a:r>
              <a:rPr lang="en-US">
                <a:hlinkClick r:id="rId3"/>
              </a:rPr>
              <a:t>This Photo</a:t>
            </a:r>
            <a:r>
              <a:rPr lang="en-US"/>
              <a:t> by Unknown author is licensed under </a:t>
            </a:r>
            <a:r>
              <a:rPr lang="en-US">
                <a:hlinkClick r:id="rId4"/>
              </a:rPr>
              <a:t>CC BY-NC</a:t>
            </a:r>
            <a:r>
              <a:rPr lang="en-US"/>
              <a:t>.</a:t>
            </a:r>
          </a:p>
        </p:txBody>
      </p:sp>
    </p:spTree>
    <p:extLst>
      <p:ext uri="{BB962C8B-B14F-4D97-AF65-F5344CB8AC3E}">
        <p14:creationId xmlns:p14="http://schemas.microsoft.com/office/powerpoint/2010/main" val="3649580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8E3BE-98DC-BEFB-662D-C6612BFF7CD4}"/>
              </a:ext>
            </a:extLst>
          </p:cNvPr>
          <p:cNvSpPr>
            <a:spLocks noGrp="1"/>
          </p:cNvSpPr>
          <p:nvPr>
            <p:ph type="title"/>
          </p:nvPr>
        </p:nvSpPr>
        <p:spPr/>
        <p:txBody>
          <a:bodyPr/>
          <a:lstStyle/>
          <a:p>
            <a:r>
              <a:rPr lang="en-GB" sz="2000" dirty="0"/>
              <a:t>THE THREE KEY ELEMENTS OF PERSONALITY</a:t>
            </a:r>
            <a:endParaRPr lang="en-GB" dirty="0"/>
          </a:p>
        </p:txBody>
      </p:sp>
      <p:pic>
        <p:nvPicPr>
          <p:cNvPr id="4" name="Picture 4" descr="A picture containing text, vector graphics&#10;&#10;Description automatically generated">
            <a:extLst>
              <a:ext uri="{FF2B5EF4-FFF2-40B4-BE49-F238E27FC236}">
                <a16:creationId xmlns:a16="http://schemas.microsoft.com/office/drawing/2014/main" id="{4A130611-9636-9B3D-B1C8-7AD75B269457}"/>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2263213" y="2557463"/>
            <a:ext cx="7665573" cy="3317875"/>
          </a:xfrm>
        </p:spPr>
      </p:pic>
      <p:sp>
        <p:nvSpPr>
          <p:cNvPr id="5" name="TextBox 4">
            <a:extLst>
              <a:ext uri="{FF2B5EF4-FFF2-40B4-BE49-F238E27FC236}">
                <a16:creationId xmlns:a16="http://schemas.microsoft.com/office/drawing/2014/main" id="{2561F0E6-129F-3E21-87A8-ABE65AFE9AA5}"/>
              </a:ext>
            </a:extLst>
          </p:cNvPr>
          <p:cNvSpPr txBox="1"/>
          <p:nvPr/>
        </p:nvSpPr>
        <p:spPr>
          <a:xfrm>
            <a:off x="1378404" y="5875338"/>
            <a:ext cx="9464221" cy="317500"/>
          </a:xfrm>
          <a:prstGeom prst="rect">
            <a:avLst/>
          </a:prstGeom>
        </p:spPr>
        <p:txBody>
          <a:bodyPr>
            <a:normAutofit fontScale="92500" lnSpcReduction="20000"/>
          </a:bodyPr>
          <a:lstStyle/>
          <a:p>
            <a:r>
              <a:rPr lang="en-US">
                <a:hlinkClick r:id="rId3"/>
              </a:rPr>
              <a:t>This Photo</a:t>
            </a:r>
            <a:r>
              <a:rPr lang="en-US"/>
              <a:t> by Unknown author is licensed under </a:t>
            </a:r>
            <a:r>
              <a:rPr lang="en-US">
                <a:hlinkClick r:id="rId4"/>
              </a:rPr>
              <a:t>CC BY-SA</a:t>
            </a:r>
            <a:r>
              <a:rPr lang="en-US"/>
              <a:t>.</a:t>
            </a:r>
          </a:p>
        </p:txBody>
      </p:sp>
    </p:spTree>
    <p:extLst>
      <p:ext uri="{BB962C8B-B14F-4D97-AF65-F5344CB8AC3E}">
        <p14:creationId xmlns:p14="http://schemas.microsoft.com/office/powerpoint/2010/main" val="1703291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9589D-CECB-D805-1303-1468B0A426A0}"/>
              </a:ext>
            </a:extLst>
          </p:cNvPr>
          <p:cNvSpPr>
            <a:spLocks noGrp="1"/>
          </p:cNvSpPr>
          <p:nvPr>
            <p:ph type="title"/>
          </p:nvPr>
        </p:nvSpPr>
        <p:spPr/>
        <p:txBody>
          <a:bodyPr/>
          <a:lstStyle/>
          <a:p>
            <a:r>
              <a:rPr lang="en-GB" sz="2000" dirty="0"/>
              <a:t>DEFENCE MECHANISM</a:t>
            </a:r>
          </a:p>
        </p:txBody>
      </p:sp>
      <p:sp>
        <p:nvSpPr>
          <p:cNvPr id="8" name="Content Placeholder 7">
            <a:extLst>
              <a:ext uri="{FF2B5EF4-FFF2-40B4-BE49-F238E27FC236}">
                <a16:creationId xmlns:a16="http://schemas.microsoft.com/office/drawing/2014/main" id="{C63177E5-9509-2238-29CA-923F9DBBB56E}"/>
              </a:ext>
            </a:extLst>
          </p:cNvPr>
          <p:cNvSpPr>
            <a:spLocks noGrp="1"/>
          </p:cNvSpPr>
          <p:nvPr>
            <p:ph idx="1"/>
          </p:nvPr>
        </p:nvSpPr>
        <p:spPr>
          <a:xfrm>
            <a:off x="1295401" y="2556932"/>
            <a:ext cx="9601196" cy="3551164"/>
          </a:xfrm>
        </p:spPr>
        <p:txBody>
          <a:bodyPr/>
          <a:lstStyle/>
          <a:p>
            <a:pPr marL="0" indent="0">
              <a:buNone/>
            </a:pPr>
            <a:r>
              <a:rPr lang="en-GB" dirty="0"/>
              <a:t>DENIAL                                                REACTION FORMATION</a:t>
            </a:r>
          </a:p>
          <a:p>
            <a:pPr marL="0" indent="0">
              <a:buNone/>
            </a:pPr>
            <a:endParaRPr lang="en-GB" dirty="0"/>
          </a:p>
          <a:p>
            <a:pPr marL="0" indent="0">
              <a:buNone/>
            </a:pPr>
            <a:r>
              <a:rPr lang="en-GB" dirty="0"/>
              <a:t>REPRESSION                                        RATIONALIZATION</a:t>
            </a:r>
          </a:p>
          <a:p>
            <a:pPr marL="0" indent="0">
              <a:buNone/>
            </a:pPr>
            <a:endParaRPr lang="en-GB" dirty="0"/>
          </a:p>
          <a:p>
            <a:pPr marL="0" indent="0">
              <a:buNone/>
            </a:pPr>
            <a:r>
              <a:rPr lang="en-GB" dirty="0"/>
              <a:t>PROJECTION.                                       REGRESSION</a:t>
            </a:r>
          </a:p>
          <a:p>
            <a:pPr marL="0" indent="0">
              <a:buNone/>
            </a:pPr>
            <a:endParaRPr lang="en-GB" dirty="0"/>
          </a:p>
          <a:p>
            <a:pPr marL="0" indent="0">
              <a:buNone/>
            </a:pPr>
            <a:r>
              <a:rPr lang="en-GB" dirty="0"/>
              <a:t>SUBLIMATION                                     DISPLACEMENT</a:t>
            </a:r>
          </a:p>
        </p:txBody>
      </p:sp>
    </p:spTree>
    <p:extLst>
      <p:ext uri="{BB962C8B-B14F-4D97-AF65-F5344CB8AC3E}">
        <p14:creationId xmlns:p14="http://schemas.microsoft.com/office/powerpoint/2010/main" val="2224226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9BCA93-91C7-0364-CE3A-06848526312C}"/>
              </a:ext>
            </a:extLst>
          </p:cNvPr>
          <p:cNvSpPr>
            <a:spLocks noGrp="1"/>
          </p:cNvSpPr>
          <p:nvPr>
            <p:ph idx="1"/>
          </p:nvPr>
        </p:nvSpPr>
        <p:spPr/>
        <p:txBody>
          <a:bodyPr>
            <a:normAutofit/>
          </a:bodyPr>
          <a:lstStyle/>
          <a:p>
            <a:r>
              <a:rPr lang="en-GB"/>
              <a:t>Click to add text</a:t>
            </a:r>
          </a:p>
        </p:txBody>
      </p:sp>
      <p:pic>
        <p:nvPicPr>
          <p:cNvPr id="5" name="Picture 5">
            <a:extLst>
              <a:ext uri="{FF2B5EF4-FFF2-40B4-BE49-F238E27FC236}">
                <a16:creationId xmlns:a16="http://schemas.microsoft.com/office/drawing/2014/main" id="{DA5CF50C-028E-7CB9-C0AD-2A160D8896B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037772" y="863543"/>
            <a:ext cx="5007428" cy="5130913"/>
          </a:xfrm>
          <a:prstGeom prst="rect">
            <a:avLst/>
          </a:prstGeom>
        </p:spPr>
      </p:pic>
      <p:sp>
        <p:nvSpPr>
          <p:cNvPr id="6" name="TextBox 5">
            <a:extLst>
              <a:ext uri="{FF2B5EF4-FFF2-40B4-BE49-F238E27FC236}">
                <a16:creationId xmlns:a16="http://schemas.microsoft.com/office/drawing/2014/main" id="{069826AF-F8BC-7139-8771-F962AEE020EE}"/>
              </a:ext>
            </a:extLst>
          </p:cNvPr>
          <p:cNvSpPr txBox="1"/>
          <p:nvPr/>
        </p:nvSpPr>
        <p:spPr>
          <a:xfrm>
            <a:off x="1240971" y="3425825"/>
            <a:ext cx="2743200" cy="898071"/>
          </a:xfrm>
          <a:prstGeom prst="rect">
            <a:avLst/>
          </a:prstGeom>
        </p:spPr>
        <p:txBody>
          <a:bodyPr>
            <a:normAutofit lnSpcReduction="10000"/>
          </a:bodyPr>
          <a:lstStyle/>
          <a:p>
            <a:r>
              <a:rPr lang="en-US">
                <a:hlinkClick r:id="rId4"/>
              </a:rPr>
              <a:t>This Photo</a:t>
            </a:r>
            <a:r>
              <a:rPr lang="en-US"/>
              <a:t> by Unknown author is licensed under </a:t>
            </a:r>
            <a:r>
              <a:rPr lang="en-US">
                <a:hlinkClick r:id="rId5"/>
              </a:rPr>
              <a:t>CC BY-ND</a:t>
            </a:r>
            <a:r>
              <a:rPr lang="en-US"/>
              <a:t>.</a:t>
            </a:r>
          </a:p>
        </p:txBody>
      </p:sp>
      <p:pic>
        <p:nvPicPr>
          <p:cNvPr id="9" name="Picture 10">
            <a:extLst>
              <a:ext uri="{FF2B5EF4-FFF2-40B4-BE49-F238E27FC236}">
                <a16:creationId xmlns:a16="http://schemas.microsoft.com/office/drawing/2014/main" id="{3E38D240-7C7C-800C-7A68-4FFB921823CC}"/>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916058" y="1517803"/>
            <a:ext cx="4354285" cy="4069137"/>
          </a:xfrm>
          <a:prstGeom prst="rect">
            <a:avLst/>
          </a:prstGeom>
        </p:spPr>
      </p:pic>
      <p:sp>
        <p:nvSpPr>
          <p:cNvPr id="11" name="TextBox 10">
            <a:extLst>
              <a:ext uri="{FF2B5EF4-FFF2-40B4-BE49-F238E27FC236}">
                <a16:creationId xmlns:a16="http://schemas.microsoft.com/office/drawing/2014/main" id="{227648A6-606F-0A60-2442-89FFC845CD10}"/>
              </a:ext>
            </a:extLst>
          </p:cNvPr>
          <p:cNvSpPr txBox="1"/>
          <p:nvPr/>
        </p:nvSpPr>
        <p:spPr>
          <a:xfrm>
            <a:off x="6916058" y="5180693"/>
            <a:ext cx="4354285" cy="723900"/>
          </a:xfrm>
          <a:prstGeom prst="rect">
            <a:avLst/>
          </a:prstGeom>
        </p:spPr>
        <p:txBody>
          <a:bodyPr>
            <a:normAutofit/>
          </a:bodyPr>
          <a:lstStyle/>
          <a:p>
            <a:r>
              <a:rPr lang="en-US">
                <a:hlinkClick r:id="rId7"/>
              </a:rPr>
              <a:t>This Photo</a:t>
            </a:r>
            <a:r>
              <a:rPr lang="en-US"/>
              <a:t> by Unknown author is licensed under </a:t>
            </a:r>
            <a:r>
              <a:rPr lang="en-US">
                <a:hlinkClick r:id="rId8"/>
              </a:rPr>
              <a:t>CC BY-SA</a:t>
            </a:r>
            <a:r>
              <a:rPr lang="en-US"/>
              <a:t>.</a:t>
            </a:r>
          </a:p>
        </p:txBody>
      </p:sp>
    </p:spTree>
    <p:extLst>
      <p:ext uri="{BB962C8B-B14F-4D97-AF65-F5344CB8AC3E}">
        <p14:creationId xmlns:p14="http://schemas.microsoft.com/office/powerpoint/2010/main" val="2297754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14CC5-8699-A0BB-36C1-6918F574E3FA}"/>
              </a:ext>
            </a:extLst>
          </p:cNvPr>
          <p:cNvSpPr>
            <a:spLocks noGrp="1"/>
          </p:cNvSpPr>
          <p:nvPr>
            <p:ph type="title"/>
          </p:nvPr>
        </p:nvSpPr>
        <p:spPr/>
        <p:txBody>
          <a:bodyPr>
            <a:normAutofit fontScale="90000"/>
          </a:bodyPr>
          <a:lstStyle/>
          <a:p>
            <a:r>
              <a:rPr lang="en-GB" dirty="0"/>
              <a:t>PSYCHOTHERAPHY IN PSYCHOANALYSIS</a:t>
            </a:r>
          </a:p>
        </p:txBody>
      </p:sp>
      <p:pic>
        <p:nvPicPr>
          <p:cNvPr id="4" name="Picture 4">
            <a:extLst>
              <a:ext uri="{FF2B5EF4-FFF2-40B4-BE49-F238E27FC236}">
                <a16:creationId xmlns:a16="http://schemas.microsoft.com/office/drawing/2014/main" id="{842E5675-37E6-FE36-C472-EE1C9D92AD49}"/>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1198335" y="2950709"/>
            <a:ext cx="4512128" cy="3199039"/>
          </a:xfrm>
        </p:spPr>
      </p:pic>
      <p:sp>
        <p:nvSpPr>
          <p:cNvPr id="5" name="TextBox 4">
            <a:extLst>
              <a:ext uri="{FF2B5EF4-FFF2-40B4-BE49-F238E27FC236}">
                <a16:creationId xmlns:a16="http://schemas.microsoft.com/office/drawing/2014/main" id="{57898F30-E051-3654-80EC-6455BFA52A84}"/>
              </a:ext>
            </a:extLst>
          </p:cNvPr>
          <p:cNvSpPr txBox="1"/>
          <p:nvPr/>
        </p:nvSpPr>
        <p:spPr>
          <a:xfrm>
            <a:off x="1096735" y="4386263"/>
            <a:ext cx="4512128" cy="317500"/>
          </a:xfrm>
          <a:prstGeom prst="rect">
            <a:avLst/>
          </a:prstGeom>
        </p:spPr>
        <p:txBody>
          <a:bodyPr>
            <a:normAutofit fontScale="85000" lnSpcReduction="10000"/>
          </a:bodyPr>
          <a:lstStyle/>
          <a:p>
            <a:r>
              <a:rPr lang="en-US">
                <a:hlinkClick r:id="rId3"/>
              </a:rPr>
              <a:t>This Photo</a:t>
            </a:r>
            <a:r>
              <a:rPr lang="en-US"/>
              <a:t> by Unknown author is licensed under </a:t>
            </a:r>
            <a:r>
              <a:rPr lang="en-US">
                <a:hlinkClick r:id="rId4"/>
              </a:rPr>
              <a:t>CC BY</a:t>
            </a:r>
            <a:r>
              <a:rPr lang="en-US"/>
              <a:t>.</a:t>
            </a:r>
          </a:p>
        </p:txBody>
      </p:sp>
      <p:pic>
        <p:nvPicPr>
          <p:cNvPr id="7" name="Picture 7" descr="Follow Your Dreams Free Stock Photo - Public Domain Pictures">
            <a:extLst>
              <a:ext uri="{FF2B5EF4-FFF2-40B4-BE49-F238E27FC236}">
                <a16:creationId xmlns:a16="http://schemas.microsoft.com/office/drawing/2014/main" id="{4FF5804D-B8E8-1341-F87F-F70813F7D9AC}"/>
              </a:ext>
            </a:extLst>
          </p:cNvPr>
          <p:cNvPicPr>
            <a:picLocks noChangeAspect="1"/>
          </p:cNvPicPr>
          <p:nvPr/>
        </p:nvPicPr>
        <p:blipFill>
          <a:blip r:embed="rId5"/>
          <a:stretch>
            <a:fillRect/>
          </a:stretch>
        </p:blipFill>
        <p:spPr>
          <a:xfrm>
            <a:off x="7235371" y="3080658"/>
            <a:ext cx="3802743" cy="2743200"/>
          </a:xfrm>
          <a:prstGeom prst="rect">
            <a:avLst/>
          </a:prstGeom>
        </p:spPr>
      </p:pic>
    </p:spTree>
    <p:extLst>
      <p:ext uri="{BB962C8B-B14F-4D97-AF65-F5344CB8AC3E}">
        <p14:creationId xmlns:p14="http://schemas.microsoft.com/office/powerpoint/2010/main" val="4190415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824C4-652A-0F3A-62FA-879FFD0A0640}"/>
              </a:ext>
            </a:extLst>
          </p:cNvPr>
          <p:cNvSpPr>
            <a:spLocks noGrp="1"/>
          </p:cNvSpPr>
          <p:nvPr>
            <p:ph type="title"/>
          </p:nvPr>
        </p:nvSpPr>
        <p:spPr/>
        <p:txBody>
          <a:bodyPr>
            <a:normAutofit fontScale="90000"/>
          </a:bodyPr>
          <a:lstStyle/>
          <a:p>
            <a:r>
              <a:rPr lang="en-GB" dirty="0"/>
              <a:t>PSYCHOTHERAPY TO PSYCHOANALYSIS</a:t>
            </a:r>
          </a:p>
        </p:txBody>
      </p:sp>
      <p:pic>
        <p:nvPicPr>
          <p:cNvPr id="4" name="Picture 4" descr="A picture containing timeline&#10;&#10;Description automatically generated">
            <a:extLst>
              <a:ext uri="{FF2B5EF4-FFF2-40B4-BE49-F238E27FC236}">
                <a16:creationId xmlns:a16="http://schemas.microsoft.com/office/drawing/2014/main" id="{3D39C712-3B2B-8E74-3786-5980F3FEB86C}"/>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970246" y="2767919"/>
            <a:ext cx="4184536" cy="3013075"/>
          </a:xfrm>
        </p:spPr>
      </p:pic>
      <p:sp>
        <p:nvSpPr>
          <p:cNvPr id="5" name="TextBox 4">
            <a:extLst>
              <a:ext uri="{FF2B5EF4-FFF2-40B4-BE49-F238E27FC236}">
                <a16:creationId xmlns:a16="http://schemas.microsoft.com/office/drawing/2014/main" id="{BC6845CD-52C2-ED25-C268-2B9FD0F5F92F}"/>
              </a:ext>
            </a:extLst>
          </p:cNvPr>
          <p:cNvSpPr txBox="1"/>
          <p:nvPr/>
        </p:nvSpPr>
        <p:spPr>
          <a:xfrm>
            <a:off x="832984" y="5933395"/>
            <a:ext cx="5184775" cy="317500"/>
          </a:xfrm>
          <a:prstGeom prst="rect">
            <a:avLst/>
          </a:prstGeom>
        </p:spPr>
        <p:txBody>
          <a:bodyPr>
            <a:normAutofit fontScale="85000" lnSpcReduction="10000"/>
          </a:bodyPr>
          <a:lstStyle/>
          <a:p>
            <a:r>
              <a:rPr lang="en-US">
                <a:hlinkClick r:id="rId3"/>
              </a:rPr>
              <a:t>This Photo</a:t>
            </a:r>
            <a:r>
              <a:rPr lang="en-US"/>
              <a:t> by Unknown author is licensed under </a:t>
            </a:r>
            <a:r>
              <a:rPr lang="en-US">
                <a:hlinkClick r:id="rId4"/>
              </a:rPr>
              <a:t>CC BY-NC-ND</a:t>
            </a:r>
            <a:r>
              <a:rPr lang="en-US"/>
              <a:t>.</a:t>
            </a:r>
          </a:p>
        </p:txBody>
      </p:sp>
      <p:pic>
        <p:nvPicPr>
          <p:cNvPr id="7" name="Picture 7" descr="A picture containing logo&#10;&#10;Description automatically generated">
            <a:extLst>
              <a:ext uri="{FF2B5EF4-FFF2-40B4-BE49-F238E27FC236}">
                <a16:creationId xmlns:a16="http://schemas.microsoft.com/office/drawing/2014/main" id="{65BFF700-B4AE-A909-C824-6A0EB0A512DC}"/>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538686" y="2936695"/>
            <a:ext cx="3773714" cy="2820669"/>
          </a:xfrm>
          <a:prstGeom prst="rect">
            <a:avLst/>
          </a:prstGeom>
        </p:spPr>
      </p:pic>
      <p:sp>
        <p:nvSpPr>
          <p:cNvPr id="8" name="TextBox 7">
            <a:extLst>
              <a:ext uri="{FF2B5EF4-FFF2-40B4-BE49-F238E27FC236}">
                <a16:creationId xmlns:a16="http://schemas.microsoft.com/office/drawing/2014/main" id="{6256C0C1-20BF-114D-B287-394D5B44EBB4}"/>
              </a:ext>
            </a:extLst>
          </p:cNvPr>
          <p:cNvSpPr txBox="1"/>
          <p:nvPr/>
        </p:nvSpPr>
        <p:spPr>
          <a:xfrm>
            <a:off x="6538686" y="5662387"/>
            <a:ext cx="3773714" cy="411842"/>
          </a:xfrm>
          <a:prstGeom prst="rect">
            <a:avLst/>
          </a:prstGeom>
        </p:spPr>
        <p:txBody>
          <a:bodyPr>
            <a:normAutofit fontScale="62500" lnSpcReduction="20000"/>
          </a:bodyPr>
          <a:lstStyle/>
          <a:p>
            <a:r>
              <a:rPr lang="en-US">
                <a:hlinkClick r:id="rId6"/>
              </a:rPr>
              <a:t>This Photo</a:t>
            </a:r>
            <a:r>
              <a:rPr lang="en-US"/>
              <a:t> by Unknown author is licensed under </a:t>
            </a:r>
            <a:r>
              <a:rPr lang="en-US">
                <a:hlinkClick r:id="rId7"/>
              </a:rPr>
              <a:t>CC BY-NC</a:t>
            </a:r>
            <a:r>
              <a:rPr lang="en-US"/>
              <a:t>.</a:t>
            </a:r>
          </a:p>
        </p:txBody>
      </p:sp>
    </p:spTree>
    <p:extLst>
      <p:ext uri="{BB962C8B-B14F-4D97-AF65-F5344CB8AC3E}">
        <p14:creationId xmlns:p14="http://schemas.microsoft.com/office/powerpoint/2010/main" val="1524538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51B44-95F2-F18B-4428-71B5FF5C8717}"/>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9BA43BBE-0991-4C7B-64A6-D2E3BA5B28BA}"/>
              </a:ext>
            </a:extLst>
          </p:cNvPr>
          <p:cNvSpPr>
            <a:spLocks noGrp="1"/>
          </p:cNvSpPr>
          <p:nvPr>
            <p:ph idx="1"/>
          </p:nvPr>
        </p:nvSpPr>
        <p:spPr/>
        <p:txBody>
          <a:bodyPr/>
          <a:lstStyle/>
          <a:p>
            <a:r>
              <a:rPr lang="en-GB" dirty="0"/>
              <a:t>USEFULL OR NOT?</a:t>
            </a:r>
          </a:p>
          <a:p>
            <a:pPr>
              <a:buSzPct val="114999"/>
            </a:pPr>
            <a:r>
              <a:rPr lang="en-GB" dirty="0"/>
              <a:t>UNFALSIFIABLE= </a:t>
            </a:r>
            <a:r>
              <a:rPr lang="en-GB" sz="2000" dirty="0"/>
              <a:t> </a:t>
            </a:r>
            <a:r>
              <a:rPr lang="en-GB" dirty="0"/>
              <a:t>Not capable of being prove false.</a:t>
            </a:r>
          </a:p>
          <a:p>
            <a:pPr>
              <a:buSzPct val="114999"/>
            </a:pPr>
            <a:r>
              <a:rPr lang="en-GB" dirty="0"/>
              <a:t>GENERATES A LOT OF RESEARCH</a:t>
            </a:r>
          </a:p>
          <a:p>
            <a:pPr>
              <a:buSzPct val="114999"/>
            </a:pPr>
            <a:r>
              <a:rPr lang="en-GB" dirty="0"/>
              <a:t>GUIDE ACTION</a:t>
            </a:r>
          </a:p>
          <a:p>
            <a:pPr>
              <a:buSzPct val="114999"/>
            </a:pPr>
            <a:endParaRPr lang="en-GB" sz="1400" dirty="0"/>
          </a:p>
        </p:txBody>
      </p:sp>
    </p:spTree>
    <p:extLst>
      <p:ext uri="{BB962C8B-B14F-4D97-AF65-F5344CB8AC3E}">
        <p14:creationId xmlns:p14="http://schemas.microsoft.com/office/powerpoint/2010/main" val="1143432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FFDD8-AF70-B187-E36A-942B763A48F7}"/>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6BA315DC-E653-7A2F-11FD-A7E4692E3182}"/>
              </a:ext>
            </a:extLst>
          </p:cNvPr>
          <p:cNvSpPr>
            <a:spLocks noGrp="1"/>
          </p:cNvSpPr>
          <p:nvPr>
            <p:ph idx="1"/>
          </p:nvPr>
        </p:nvSpPr>
        <p:spPr/>
        <p:txBody>
          <a:bodyPr/>
          <a:lstStyle/>
          <a:p>
            <a:r>
              <a:rPr lang="en-GB" dirty="0"/>
              <a:t>Mcleod. S. (2018). </a:t>
            </a:r>
            <a:r>
              <a:rPr lang="en-GB" i="1" dirty="0"/>
              <a:t>Sigmund Freud's Theories. Simply Psychology.</a:t>
            </a:r>
          </a:p>
          <a:p>
            <a:pPr>
              <a:buSzPct val="114999"/>
            </a:pPr>
            <a:endParaRPr lang="en-GB" i="1" dirty="0"/>
          </a:p>
          <a:p>
            <a:pPr>
              <a:buSzPct val="114999"/>
            </a:pPr>
            <a:r>
              <a:rPr lang="en-GB" dirty="0"/>
              <a:t>Mcleod. S. (2015). </a:t>
            </a:r>
            <a:r>
              <a:rPr lang="en-GB" i="1" dirty="0"/>
              <a:t>Freud and the unconscious mind. </a:t>
            </a:r>
            <a:r>
              <a:rPr lang="en-GB" dirty="0"/>
              <a:t>Simply Psychology. Published (2009), updated (2015).</a:t>
            </a:r>
          </a:p>
          <a:p>
            <a:pPr>
              <a:buSzPct val="114999"/>
            </a:pPr>
            <a:endParaRPr lang="en-GB" dirty="0"/>
          </a:p>
          <a:p>
            <a:pPr>
              <a:buSzPct val="114999"/>
            </a:pPr>
            <a:r>
              <a:rPr lang="en-GB" i="1" dirty="0"/>
              <a:t>Why do people use Defence Mechanism? Publish by KY </a:t>
            </a:r>
            <a:r>
              <a:rPr lang="en-GB" i="1" dirty="0" err="1"/>
              <a:t>counseling</a:t>
            </a:r>
            <a:r>
              <a:rPr lang="en-GB" i="1" dirty="0"/>
              <a:t> </a:t>
            </a:r>
            <a:r>
              <a:rPr lang="en-GB" i="1" dirty="0" err="1"/>
              <a:t>center</a:t>
            </a:r>
            <a:r>
              <a:rPr lang="en-GB" i="1" dirty="0"/>
              <a:t>. 09.28, (2021)</a:t>
            </a:r>
            <a:endParaRPr lang="en-GB" dirty="0"/>
          </a:p>
        </p:txBody>
      </p:sp>
    </p:spTree>
    <p:extLst>
      <p:ext uri="{BB962C8B-B14F-4D97-AF65-F5344CB8AC3E}">
        <p14:creationId xmlns:p14="http://schemas.microsoft.com/office/powerpoint/2010/main" val="207032169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Organic</vt:lpstr>
      <vt:lpstr>WHY IS PSYCHOLOGY IMPORTANT WHEN WORKING AS A H.C.A IN OLDER ADULTS</vt:lpstr>
      <vt:lpstr>INTRODUCTION</vt:lpstr>
      <vt:lpstr>SIGMUND FREUD</vt:lpstr>
      <vt:lpstr>THE THREE KEY ELEMENTS OF PERSONALITY</vt:lpstr>
      <vt:lpstr>DEFENCE MECHANISM</vt:lpstr>
      <vt:lpstr>PowerPoint Presentation</vt:lpstr>
      <vt:lpstr>PSYCHOTHERAPHY IN PSYCHOANALYSIS</vt:lpstr>
      <vt:lpstr>PSYCHOTHERAPY TO PSYCHOANALYSIS</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350</cp:revision>
  <dcterms:created xsi:type="dcterms:W3CDTF">2022-06-20T15:10:28Z</dcterms:created>
  <dcterms:modified xsi:type="dcterms:W3CDTF">2022-06-22T17:20:25Z</dcterms:modified>
</cp:coreProperties>
</file>