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5" Type="http://schemas.microsoft.com/office/2020/02/relationships/classificationlabels" Target="docMetadata/LabelInfo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 /><Relationship Id="rId3" Type="http://schemas.openxmlformats.org/officeDocument/2006/relationships/slide" Target="slides/slide2.xml" /><Relationship Id="rId7" Type="http://schemas.openxmlformats.org/officeDocument/2006/relationships/slide" Target="slides/slide6.xml" /><Relationship Id="rId12" Type="http://schemas.microsoft.com/office/2016/11/relationships/changesInfo" Target="changesInfos/changesInfo1.xml" /><Relationship Id="rId2" Type="http://schemas.openxmlformats.org/officeDocument/2006/relationships/slide" Target="slides/slide1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tableStyles" Target="tableStyles.xml" /><Relationship Id="rId5" Type="http://schemas.openxmlformats.org/officeDocument/2006/relationships/slide" Target="slides/slide4.xml" /><Relationship Id="rId10" Type="http://schemas.openxmlformats.org/officeDocument/2006/relationships/theme" Target="theme/theme1.xml" /><Relationship Id="rId4" Type="http://schemas.openxmlformats.org/officeDocument/2006/relationships/slide" Target="slides/slide3.xml" /><Relationship Id="rId9" Type="http://schemas.openxmlformats.org/officeDocument/2006/relationships/viewProps" Target="viewProps.xml" 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rah Doody (2407283)" userId="4bd7f351-ef0d-4482-868a-8c3313593726" providerId="ADAL" clId="{D52C8A2C-B0A0-184C-80B2-EEC6538A8E58}"/>
    <pc:docChg chg="custSel modSld">
      <pc:chgData name="Sarah Doody (2407283)" userId="4bd7f351-ef0d-4482-868a-8c3313593726" providerId="ADAL" clId="{D52C8A2C-B0A0-184C-80B2-EEC6538A8E58}" dt="2025-07-06T15:58:57.147" v="32" actId="20577"/>
      <pc:docMkLst>
        <pc:docMk/>
      </pc:docMkLst>
      <pc:sldChg chg="addSp modSp">
        <pc:chgData name="Sarah Doody (2407283)" userId="4bd7f351-ef0d-4482-868a-8c3313593726" providerId="ADAL" clId="{D52C8A2C-B0A0-184C-80B2-EEC6538A8E58}" dt="2025-07-06T15:58:57.147" v="32" actId="20577"/>
        <pc:sldMkLst>
          <pc:docMk/>
          <pc:sldMk cId="109857222" sldId="256"/>
        </pc:sldMkLst>
        <pc:spChg chg="mod">
          <ac:chgData name="Sarah Doody (2407283)" userId="4bd7f351-ef0d-4482-868a-8c3313593726" providerId="ADAL" clId="{D52C8A2C-B0A0-184C-80B2-EEC6538A8E58}" dt="2025-07-06T15:58:57.147" v="32" actId="20577"/>
          <ac:spMkLst>
            <pc:docMk/>
            <pc:sldMk cId="109857222" sldId="256"/>
            <ac:spMk id="3" creationId="{00000000-0000-0000-0000-000000000000}"/>
          </ac:spMkLst>
        </pc:spChg>
        <pc:graphicFrameChg chg="add mod modGraphic">
          <ac:chgData name="Sarah Doody (2407283)" userId="4bd7f351-ef0d-4482-868a-8c3313593726" providerId="ADAL" clId="{D52C8A2C-B0A0-184C-80B2-EEC6538A8E58}" dt="2025-07-06T15:58:29.149" v="6" actId="1076"/>
          <ac:graphicFrameMkLst>
            <pc:docMk/>
            <pc:sldMk cId="109857222" sldId="256"/>
            <ac:graphicFrameMk id="5" creationId="{A10C5913-1C85-B590-F10F-927611447877}"/>
          </ac:graphicFrameMkLst>
        </pc:graphicFrame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137BFE-3469-4EE1-BADC-3C330D20390C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99E1B01B-B628-42C1-94A5-4A2F50A25031}">
      <dgm:prSet/>
      <dgm:spPr/>
      <dgm:t>
        <a:bodyPr/>
        <a:lstStyle/>
        <a:p>
          <a:r>
            <a:rPr lang="en-GB"/>
            <a:t>Lower quality care</a:t>
          </a:r>
          <a:endParaRPr lang="en-US"/>
        </a:p>
      </dgm:t>
    </dgm:pt>
    <dgm:pt modelId="{A3A66A4E-5A95-4102-AE33-89C3F539C2BE}" type="parTrans" cxnId="{FF44A6C9-22B0-4087-99CD-7FC3898A319A}">
      <dgm:prSet/>
      <dgm:spPr/>
      <dgm:t>
        <a:bodyPr/>
        <a:lstStyle/>
        <a:p>
          <a:endParaRPr lang="en-US"/>
        </a:p>
      </dgm:t>
    </dgm:pt>
    <dgm:pt modelId="{838095EF-6573-43C5-981A-C63E2438DA18}" type="sibTrans" cxnId="{FF44A6C9-22B0-4087-99CD-7FC3898A319A}">
      <dgm:prSet/>
      <dgm:spPr/>
      <dgm:t>
        <a:bodyPr/>
        <a:lstStyle/>
        <a:p>
          <a:endParaRPr lang="en-US"/>
        </a:p>
      </dgm:t>
    </dgm:pt>
    <dgm:pt modelId="{60203742-E8D2-4B75-9CE1-3680C789B9A4}">
      <dgm:prSet/>
      <dgm:spPr/>
      <dgm:t>
        <a:bodyPr/>
        <a:lstStyle/>
        <a:p>
          <a:r>
            <a:rPr lang="en-GB"/>
            <a:t>Mistakes happen</a:t>
          </a:r>
          <a:endParaRPr lang="en-US"/>
        </a:p>
      </dgm:t>
    </dgm:pt>
    <dgm:pt modelId="{DBE64D86-7B91-4878-A20B-4B25F079D722}" type="parTrans" cxnId="{8A3E7BE6-EB9C-4E73-AA60-7FDBE46DD17E}">
      <dgm:prSet/>
      <dgm:spPr/>
      <dgm:t>
        <a:bodyPr/>
        <a:lstStyle/>
        <a:p>
          <a:endParaRPr lang="en-US"/>
        </a:p>
      </dgm:t>
    </dgm:pt>
    <dgm:pt modelId="{650334A7-035B-4D45-901B-7702247B598D}" type="sibTrans" cxnId="{8A3E7BE6-EB9C-4E73-AA60-7FDBE46DD17E}">
      <dgm:prSet/>
      <dgm:spPr/>
      <dgm:t>
        <a:bodyPr/>
        <a:lstStyle/>
        <a:p>
          <a:endParaRPr lang="en-US"/>
        </a:p>
      </dgm:t>
    </dgm:pt>
    <dgm:pt modelId="{7B651A57-CCA7-41CA-AB41-9B39E75F11D3}">
      <dgm:prSet/>
      <dgm:spPr/>
      <dgm:t>
        <a:bodyPr/>
        <a:lstStyle/>
        <a:p>
          <a:r>
            <a:rPr lang="en-GB"/>
            <a:t>Patients feel unsafe </a:t>
          </a:r>
          <a:endParaRPr lang="en-US"/>
        </a:p>
      </dgm:t>
    </dgm:pt>
    <dgm:pt modelId="{F4AA063B-BDED-446F-A435-BD4985694576}" type="parTrans" cxnId="{F14FED79-26E8-439F-B66C-D63830893BD4}">
      <dgm:prSet/>
      <dgm:spPr/>
      <dgm:t>
        <a:bodyPr/>
        <a:lstStyle/>
        <a:p>
          <a:endParaRPr lang="en-US"/>
        </a:p>
      </dgm:t>
    </dgm:pt>
    <dgm:pt modelId="{277BA4D9-6A9B-48FD-89F1-CC5DCBF55405}" type="sibTrans" cxnId="{F14FED79-26E8-439F-B66C-D63830893BD4}">
      <dgm:prSet/>
      <dgm:spPr/>
      <dgm:t>
        <a:bodyPr/>
        <a:lstStyle/>
        <a:p>
          <a:endParaRPr lang="en-US"/>
        </a:p>
      </dgm:t>
    </dgm:pt>
    <dgm:pt modelId="{28E636F0-4625-4B27-BB40-AB88DB66D42C}">
      <dgm:prSet/>
      <dgm:spPr/>
      <dgm:t>
        <a:bodyPr/>
        <a:lstStyle/>
        <a:p>
          <a:r>
            <a:rPr lang="en-GB"/>
            <a:t>Teams become stressed </a:t>
          </a:r>
          <a:endParaRPr lang="en-US"/>
        </a:p>
      </dgm:t>
    </dgm:pt>
    <dgm:pt modelId="{43A6FFE0-4CE0-4A61-A008-08854844F107}" type="parTrans" cxnId="{621D52EB-519C-4DF5-A506-968354171825}">
      <dgm:prSet/>
      <dgm:spPr/>
      <dgm:t>
        <a:bodyPr/>
        <a:lstStyle/>
        <a:p>
          <a:endParaRPr lang="en-US"/>
        </a:p>
      </dgm:t>
    </dgm:pt>
    <dgm:pt modelId="{8503C45F-FA94-41F9-A716-42FCFFA74D7B}" type="sibTrans" cxnId="{621D52EB-519C-4DF5-A506-968354171825}">
      <dgm:prSet/>
      <dgm:spPr/>
      <dgm:t>
        <a:bodyPr/>
        <a:lstStyle/>
        <a:p>
          <a:endParaRPr lang="en-US"/>
        </a:p>
      </dgm:t>
    </dgm:pt>
    <dgm:pt modelId="{8199FA2D-D825-413C-BA33-564C5F0180C9}">
      <dgm:prSet/>
      <dgm:spPr/>
      <dgm:t>
        <a:bodyPr/>
        <a:lstStyle/>
        <a:p>
          <a:r>
            <a:rPr lang="en-GB"/>
            <a:t>More money spent on hiring again </a:t>
          </a:r>
          <a:endParaRPr lang="en-US"/>
        </a:p>
      </dgm:t>
    </dgm:pt>
    <dgm:pt modelId="{71D4ADF0-4B7B-48FE-96EE-81B31A7A52E4}" type="parTrans" cxnId="{CCD21438-3467-4E2B-9D73-07AAA8C8FA2A}">
      <dgm:prSet/>
      <dgm:spPr/>
      <dgm:t>
        <a:bodyPr/>
        <a:lstStyle/>
        <a:p>
          <a:endParaRPr lang="en-US"/>
        </a:p>
      </dgm:t>
    </dgm:pt>
    <dgm:pt modelId="{1C127B5F-55D2-4EE9-B083-F408FC3010FC}" type="sibTrans" cxnId="{CCD21438-3467-4E2B-9D73-07AAA8C8FA2A}">
      <dgm:prSet/>
      <dgm:spPr/>
      <dgm:t>
        <a:bodyPr/>
        <a:lstStyle/>
        <a:p>
          <a:endParaRPr lang="en-US"/>
        </a:p>
      </dgm:t>
    </dgm:pt>
    <dgm:pt modelId="{374F19CB-D67D-4D78-BFCC-43D20EF0DBC4}">
      <dgm:prSet/>
      <dgm:spPr/>
      <dgm:t>
        <a:bodyPr/>
        <a:lstStyle/>
        <a:p>
          <a:r>
            <a:rPr lang="en-GB"/>
            <a:t>NHS England (2022)</a:t>
          </a:r>
          <a:endParaRPr lang="en-US"/>
        </a:p>
      </dgm:t>
    </dgm:pt>
    <dgm:pt modelId="{088CADE0-1B1C-456C-AC4F-32E3DAF8DCAC}" type="parTrans" cxnId="{23240E76-B5CD-4B14-AEE9-9372A70BB7D8}">
      <dgm:prSet/>
      <dgm:spPr/>
      <dgm:t>
        <a:bodyPr/>
        <a:lstStyle/>
        <a:p>
          <a:endParaRPr lang="en-US"/>
        </a:p>
      </dgm:t>
    </dgm:pt>
    <dgm:pt modelId="{6D96F8F2-65B4-442A-AFF2-9EB78224CCF2}" type="sibTrans" cxnId="{23240E76-B5CD-4B14-AEE9-9372A70BB7D8}">
      <dgm:prSet/>
      <dgm:spPr/>
      <dgm:t>
        <a:bodyPr/>
        <a:lstStyle/>
        <a:p>
          <a:endParaRPr lang="en-US"/>
        </a:p>
      </dgm:t>
    </dgm:pt>
    <dgm:pt modelId="{94F5CF66-1238-004E-AA55-477D7DD2F542}" type="pres">
      <dgm:prSet presAssocID="{75137BFE-3469-4EE1-BADC-3C330D20390C}" presName="diagram" presStyleCnt="0">
        <dgm:presLayoutVars>
          <dgm:dir/>
          <dgm:resizeHandles val="exact"/>
        </dgm:presLayoutVars>
      </dgm:prSet>
      <dgm:spPr/>
    </dgm:pt>
    <dgm:pt modelId="{95340151-D655-0248-8959-C895199054D9}" type="pres">
      <dgm:prSet presAssocID="{99E1B01B-B628-42C1-94A5-4A2F50A25031}" presName="node" presStyleLbl="node1" presStyleIdx="0" presStyleCnt="6">
        <dgm:presLayoutVars>
          <dgm:bulletEnabled val="1"/>
        </dgm:presLayoutVars>
      </dgm:prSet>
      <dgm:spPr/>
    </dgm:pt>
    <dgm:pt modelId="{1B536FC0-2467-B34A-8377-7F3677057772}" type="pres">
      <dgm:prSet presAssocID="{838095EF-6573-43C5-981A-C63E2438DA18}" presName="sibTrans" presStyleCnt="0"/>
      <dgm:spPr/>
    </dgm:pt>
    <dgm:pt modelId="{B7A95D65-F51D-AF44-BE83-902322E03966}" type="pres">
      <dgm:prSet presAssocID="{60203742-E8D2-4B75-9CE1-3680C789B9A4}" presName="node" presStyleLbl="node1" presStyleIdx="1" presStyleCnt="6">
        <dgm:presLayoutVars>
          <dgm:bulletEnabled val="1"/>
        </dgm:presLayoutVars>
      </dgm:prSet>
      <dgm:spPr/>
    </dgm:pt>
    <dgm:pt modelId="{B6864F3E-9117-374A-8119-50584B615DE0}" type="pres">
      <dgm:prSet presAssocID="{650334A7-035B-4D45-901B-7702247B598D}" presName="sibTrans" presStyleCnt="0"/>
      <dgm:spPr/>
    </dgm:pt>
    <dgm:pt modelId="{886BC325-BE34-1043-BFB7-74F55BC8D24F}" type="pres">
      <dgm:prSet presAssocID="{7B651A57-CCA7-41CA-AB41-9B39E75F11D3}" presName="node" presStyleLbl="node1" presStyleIdx="2" presStyleCnt="6">
        <dgm:presLayoutVars>
          <dgm:bulletEnabled val="1"/>
        </dgm:presLayoutVars>
      </dgm:prSet>
      <dgm:spPr/>
    </dgm:pt>
    <dgm:pt modelId="{362A78E8-BDC3-2C44-9850-E1BB35818BC3}" type="pres">
      <dgm:prSet presAssocID="{277BA4D9-6A9B-48FD-89F1-CC5DCBF55405}" presName="sibTrans" presStyleCnt="0"/>
      <dgm:spPr/>
    </dgm:pt>
    <dgm:pt modelId="{50486741-962E-2E46-9B7F-774A89D6B5B1}" type="pres">
      <dgm:prSet presAssocID="{28E636F0-4625-4B27-BB40-AB88DB66D42C}" presName="node" presStyleLbl="node1" presStyleIdx="3" presStyleCnt="6">
        <dgm:presLayoutVars>
          <dgm:bulletEnabled val="1"/>
        </dgm:presLayoutVars>
      </dgm:prSet>
      <dgm:spPr/>
    </dgm:pt>
    <dgm:pt modelId="{664A194A-7B18-D84D-A8C2-51FB15119725}" type="pres">
      <dgm:prSet presAssocID="{8503C45F-FA94-41F9-A716-42FCFFA74D7B}" presName="sibTrans" presStyleCnt="0"/>
      <dgm:spPr/>
    </dgm:pt>
    <dgm:pt modelId="{972EBB56-FED3-BE48-B74E-C4D4AC7950BE}" type="pres">
      <dgm:prSet presAssocID="{8199FA2D-D825-413C-BA33-564C5F0180C9}" presName="node" presStyleLbl="node1" presStyleIdx="4" presStyleCnt="6">
        <dgm:presLayoutVars>
          <dgm:bulletEnabled val="1"/>
        </dgm:presLayoutVars>
      </dgm:prSet>
      <dgm:spPr/>
    </dgm:pt>
    <dgm:pt modelId="{A8E53416-002E-1245-B5FA-CB249D27F696}" type="pres">
      <dgm:prSet presAssocID="{1C127B5F-55D2-4EE9-B083-F408FC3010FC}" presName="sibTrans" presStyleCnt="0"/>
      <dgm:spPr/>
    </dgm:pt>
    <dgm:pt modelId="{3B6E57A9-672A-C44D-8C09-EEE6292919A5}" type="pres">
      <dgm:prSet presAssocID="{374F19CB-D67D-4D78-BFCC-43D20EF0DBC4}" presName="node" presStyleLbl="node1" presStyleIdx="5" presStyleCnt="6">
        <dgm:presLayoutVars>
          <dgm:bulletEnabled val="1"/>
        </dgm:presLayoutVars>
      </dgm:prSet>
      <dgm:spPr/>
    </dgm:pt>
  </dgm:ptLst>
  <dgm:cxnLst>
    <dgm:cxn modelId="{86E9A532-1021-7546-8191-9AB5211E9965}" type="presOf" srcId="{374F19CB-D67D-4D78-BFCC-43D20EF0DBC4}" destId="{3B6E57A9-672A-C44D-8C09-EEE6292919A5}" srcOrd="0" destOrd="0" presId="urn:microsoft.com/office/officeart/2005/8/layout/default"/>
    <dgm:cxn modelId="{CCD21438-3467-4E2B-9D73-07AAA8C8FA2A}" srcId="{75137BFE-3469-4EE1-BADC-3C330D20390C}" destId="{8199FA2D-D825-413C-BA33-564C5F0180C9}" srcOrd="4" destOrd="0" parTransId="{71D4ADF0-4B7B-48FE-96EE-81B31A7A52E4}" sibTransId="{1C127B5F-55D2-4EE9-B083-F408FC3010FC}"/>
    <dgm:cxn modelId="{D06D7B3D-E50A-5040-BA0A-A2C9174B5A5B}" type="presOf" srcId="{8199FA2D-D825-413C-BA33-564C5F0180C9}" destId="{972EBB56-FED3-BE48-B74E-C4D4AC7950BE}" srcOrd="0" destOrd="0" presId="urn:microsoft.com/office/officeart/2005/8/layout/default"/>
    <dgm:cxn modelId="{23240E76-B5CD-4B14-AEE9-9372A70BB7D8}" srcId="{75137BFE-3469-4EE1-BADC-3C330D20390C}" destId="{374F19CB-D67D-4D78-BFCC-43D20EF0DBC4}" srcOrd="5" destOrd="0" parTransId="{088CADE0-1B1C-456C-AC4F-32E3DAF8DCAC}" sibTransId="{6D96F8F2-65B4-442A-AFF2-9EB78224CCF2}"/>
    <dgm:cxn modelId="{F2AB7D58-B31C-5F49-85A9-04031DB7AA59}" type="presOf" srcId="{99E1B01B-B628-42C1-94A5-4A2F50A25031}" destId="{95340151-D655-0248-8959-C895199054D9}" srcOrd="0" destOrd="0" presId="urn:microsoft.com/office/officeart/2005/8/layout/default"/>
    <dgm:cxn modelId="{F14FED79-26E8-439F-B66C-D63830893BD4}" srcId="{75137BFE-3469-4EE1-BADC-3C330D20390C}" destId="{7B651A57-CCA7-41CA-AB41-9B39E75F11D3}" srcOrd="2" destOrd="0" parTransId="{F4AA063B-BDED-446F-A435-BD4985694576}" sibTransId="{277BA4D9-6A9B-48FD-89F1-CC5DCBF55405}"/>
    <dgm:cxn modelId="{70BDF97B-C809-B44E-9F9C-796D60A79348}" type="presOf" srcId="{7B651A57-CCA7-41CA-AB41-9B39E75F11D3}" destId="{886BC325-BE34-1043-BFB7-74F55BC8D24F}" srcOrd="0" destOrd="0" presId="urn:microsoft.com/office/officeart/2005/8/layout/default"/>
    <dgm:cxn modelId="{16521486-5BDE-D942-93E2-DEA2A5ED2E42}" type="presOf" srcId="{28E636F0-4625-4B27-BB40-AB88DB66D42C}" destId="{50486741-962E-2E46-9B7F-774A89D6B5B1}" srcOrd="0" destOrd="0" presId="urn:microsoft.com/office/officeart/2005/8/layout/default"/>
    <dgm:cxn modelId="{8A8B008F-624C-1E4A-9D80-435D428337A7}" type="presOf" srcId="{60203742-E8D2-4B75-9CE1-3680C789B9A4}" destId="{B7A95D65-F51D-AF44-BE83-902322E03966}" srcOrd="0" destOrd="0" presId="urn:microsoft.com/office/officeart/2005/8/layout/default"/>
    <dgm:cxn modelId="{67E07F97-D6AC-EC45-9F1D-8DB2EDE715CE}" type="presOf" srcId="{75137BFE-3469-4EE1-BADC-3C330D20390C}" destId="{94F5CF66-1238-004E-AA55-477D7DD2F542}" srcOrd="0" destOrd="0" presId="urn:microsoft.com/office/officeart/2005/8/layout/default"/>
    <dgm:cxn modelId="{FF44A6C9-22B0-4087-99CD-7FC3898A319A}" srcId="{75137BFE-3469-4EE1-BADC-3C330D20390C}" destId="{99E1B01B-B628-42C1-94A5-4A2F50A25031}" srcOrd="0" destOrd="0" parTransId="{A3A66A4E-5A95-4102-AE33-89C3F539C2BE}" sibTransId="{838095EF-6573-43C5-981A-C63E2438DA18}"/>
    <dgm:cxn modelId="{8A3E7BE6-EB9C-4E73-AA60-7FDBE46DD17E}" srcId="{75137BFE-3469-4EE1-BADC-3C330D20390C}" destId="{60203742-E8D2-4B75-9CE1-3680C789B9A4}" srcOrd="1" destOrd="0" parTransId="{DBE64D86-7B91-4878-A20B-4B25F079D722}" sibTransId="{650334A7-035B-4D45-901B-7702247B598D}"/>
    <dgm:cxn modelId="{621D52EB-519C-4DF5-A506-968354171825}" srcId="{75137BFE-3469-4EE1-BADC-3C330D20390C}" destId="{28E636F0-4625-4B27-BB40-AB88DB66D42C}" srcOrd="3" destOrd="0" parTransId="{43A6FFE0-4CE0-4A61-A008-08854844F107}" sibTransId="{8503C45F-FA94-41F9-A716-42FCFFA74D7B}"/>
    <dgm:cxn modelId="{0CED9E21-23EF-9444-9A1B-44D2CBF95A87}" type="presParOf" srcId="{94F5CF66-1238-004E-AA55-477D7DD2F542}" destId="{95340151-D655-0248-8959-C895199054D9}" srcOrd="0" destOrd="0" presId="urn:microsoft.com/office/officeart/2005/8/layout/default"/>
    <dgm:cxn modelId="{174B2AA4-3647-794F-9FC2-44B15523E276}" type="presParOf" srcId="{94F5CF66-1238-004E-AA55-477D7DD2F542}" destId="{1B536FC0-2467-B34A-8377-7F3677057772}" srcOrd="1" destOrd="0" presId="urn:microsoft.com/office/officeart/2005/8/layout/default"/>
    <dgm:cxn modelId="{7EC76611-B2CC-5449-83E1-DE04BE0D9677}" type="presParOf" srcId="{94F5CF66-1238-004E-AA55-477D7DD2F542}" destId="{B7A95D65-F51D-AF44-BE83-902322E03966}" srcOrd="2" destOrd="0" presId="urn:microsoft.com/office/officeart/2005/8/layout/default"/>
    <dgm:cxn modelId="{3633EDE5-7EEE-8248-B47C-EA44AA8F8DD5}" type="presParOf" srcId="{94F5CF66-1238-004E-AA55-477D7DD2F542}" destId="{B6864F3E-9117-374A-8119-50584B615DE0}" srcOrd="3" destOrd="0" presId="urn:microsoft.com/office/officeart/2005/8/layout/default"/>
    <dgm:cxn modelId="{369BE8B6-A81C-1B45-A638-3EA977B3C9D3}" type="presParOf" srcId="{94F5CF66-1238-004E-AA55-477D7DD2F542}" destId="{886BC325-BE34-1043-BFB7-74F55BC8D24F}" srcOrd="4" destOrd="0" presId="urn:microsoft.com/office/officeart/2005/8/layout/default"/>
    <dgm:cxn modelId="{A2D30FE2-E3D8-FD46-A091-0BD5D7A7CE32}" type="presParOf" srcId="{94F5CF66-1238-004E-AA55-477D7DD2F542}" destId="{362A78E8-BDC3-2C44-9850-E1BB35818BC3}" srcOrd="5" destOrd="0" presId="urn:microsoft.com/office/officeart/2005/8/layout/default"/>
    <dgm:cxn modelId="{FEC09D55-589B-CA4B-A487-1864C6DE94C6}" type="presParOf" srcId="{94F5CF66-1238-004E-AA55-477D7DD2F542}" destId="{50486741-962E-2E46-9B7F-774A89D6B5B1}" srcOrd="6" destOrd="0" presId="urn:microsoft.com/office/officeart/2005/8/layout/default"/>
    <dgm:cxn modelId="{A4FF4C62-041E-1248-8B51-2A9605DD1EAF}" type="presParOf" srcId="{94F5CF66-1238-004E-AA55-477D7DD2F542}" destId="{664A194A-7B18-D84D-A8C2-51FB15119725}" srcOrd="7" destOrd="0" presId="urn:microsoft.com/office/officeart/2005/8/layout/default"/>
    <dgm:cxn modelId="{3E1144C4-5EFE-D044-B193-8B47CC35A96F}" type="presParOf" srcId="{94F5CF66-1238-004E-AA55-477D7DD2F542}" destId="{972EBB56-FED3-BE48-B74E-C4D4AC7950BE}" srcOrd="8" destOrd="0" presId="urn:microsoft.com/office/officeart/2005/8/layout/default"/>
    <dgm:cxn modelId="{A9CF733B-CBB9-8746-9067-2428E6781402}" type="presParOf" srcId="{94F5CF66-1238-004E-AA55-477D7DD2F542}" destId="{A8E53416-002E-1245-B5FA-CB249D27F696}" srcOrd="9" destOrd="0" presId="urn:microsoft.com/office/officeart/2005/8/layout/default"/>
    <dgm:cxn modelId="{821FA98B-A092-8845-A11A-9F2B530E1D27}" type="presParOf" srcId="{94F5CF66-1238-004E-AA55-477D7DD2F542}" destId="{3B6E57A9-672A-C44D-8C09-EEE6292919A5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DFC505B-6B6E-4490-A793-65B6A39E3373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E2C39E77-E445-4CEA-B471-36A597F011C6}">
      <dgm:prSet/>
      <dgm:spPr/>
      <dgm:t>
        <a:bodyPr/>
        <a:lstStyle/>
        <a:p>
          <a:r>
            <a:rPr lang="en-GB"/>
            <a:t>Pay staff fairly </a:t>
          </a:r>
          <a:endParaRPr lang="en-US"/>
        </a:p>
      </dgm:t>
    </dgm:pt>
    <dgm:pt modelId="{03346898-25BD-4F13-AAAC-337DDD239346}" type="parTrans" cxnId="{7A1A5CB9-781C-4C00-9611-D84447FB6CFA}">
      <dgm:prSet/>
      <dgm:spPr/>
      <dgm:t>
        <a:bodyPr/>
        <a:lstStyle/>
        <a:p>
          <a:endParaRPr lang="en-US"/>
        </a:p>
      </dgm:t>
    </dgm:pt>
    <dgm:pt modelId="{40E75BA2-BC11-4152-8C84-151F2BE3E644}" type="sibTrans" cxnId="{7A1A5CB9-781C-4C00-9611-D84447FB6CFA}">
      <dgm:prSet/>
      <dgm:spPr/>
      <dgm:t>
        <a:bodyPr/>
        <a:lstStyle/>
        <a:p>
          <a:endParaRPr lang="en-US"/>
        </a:p>
      </dgm:t>
    </dgm:pt>
    <dgm:pt modelId="{6CA9D7F6-9B4D-4FBE-A61A-966920E2FC7E}">
      <dgm:prSet/>
      <dgm:spPr/>
      <dgm:t>
        <a:bodyPr/>
        <a:lstStyle/>
        <a:p>
          <a:r>
            <a:rPr lang="en-GB"/>
            <a:t>Increase wages </a:t>
          </a:r>
          <a:endParaRPr lang="en-US"/>
        </a:p>
      </dgm:t>
    </dgm:pt>
    <dgm:pt modelId="{97012226-DF26-4F5F-A462-17F535BF93B8}" type="parTrans" cxnId="{3D4D2C8F-CE43-4E2A-B2A7-3ADED9142076}">
      <dgm:prSet/>
      <dgm:spPr/>
      <dgm:t>
        <a:bodyPr/>
        <a:lstStyle/>
        <a:p>
          <a:endParaRPr lang="en-US"/>
        </a:p>
      </dgm:t>
    </dgm:pt>
    <dgm:pt modelId="{C4701DFE-C851-4B07-844B-4E8AF5F147DE}" type="sibTrans" cxnId="{3D4D2C8F-CE43-4E2A-B2A7-3ADED9142076}">
      <dgm:prSet/>
      <dgm:spPr/>
      <dgm:t>
        <a:bodyPr/>
        <a:lstStyle/>
        <a:p>
          <a:endParaRPr lang="en-US"/>
        </a:p>
      </dgm:t>
    </dgm:pt>
    <dgm:pt modelId="{BCE14A0B-A238-43BC-B25D-B94DEDF30029}">
      <dgm:prSet/>
      <dgm:spPr/>
      <dgm:t>
        <a:bodyPr/>
        <a:lstStyle/>
        <a:p>
          <a:r>
            <a:rPr lang="en-GB"/>
            <a:t>Offer bonuses </a:t>
          </a:r>
          <a:endParaRPr lang="en-US"/>
        </a:p>
      </dgm:t>
    </dgm:pt>
    <dgm:pt modelId="{F0DB07D0-33C4-4A7A-B134-14002DAB4422}" type="parTrans" cxnId="{83133D54-9819-4D50-B6D7-46A9C2DDD094}">
      <dgm:prSet/>
      <dgm:spPr/>
      <dgm:t>
        <a:bodyPr/>
        <a:lstStyle/>
        <a:p>
          <a:endParaRPr lang="en-US"/>
        </a:p>
      </dgm:t>
    </dgm:pt>
    <dgm:pt modelId="{1AD98A24-BC52-4E11-871C-273619DC23D4}" type="sibTrans" cxnId="{83133D54-9819-4D50-B6D7-46A9C2DDD094}">
      <dgm:prSet/>
      <dgm:spPr/>
      <dgm:t>
        <a:bodyPr/>
        <a:lstStyle/>
        <a:p>
          <a:endParaRPr lang="en-US"/>
        </a:p>
      </dgm:t>
    </dgm:pt>
    <dgm:pt modelId="{B8936E43-CE31-4FCD-9849-B44CC2D2009E}">
      <dgm:prSet/>
      <dgm:spPr/>
      <dgm:t>
        <a:bodyPr/>
        <a:lstStyle/>
        <a:p>
          <a:r>
            <a:rPr lang="en-GB"/>
            <a:t>Better management </a:t>
          </a:r>
          <a:endParaRPr lang="en-US"/>
        </a:p>
      </dgm:t>
    </dgm:pt>
    <dgm:pt modelId="{EB10ACA9-FE4D-4494-81C5-3726BE357F73}" type="parTrans" cxnId="{4DFA5350-0EAF-45E9-A083-5D8553D16E26}">
      <dgm:prSet/>
      <dgm:spPr/>
      <dgm:t>
        <a:bodyPr/>
        <a:lstStyle/>
        <a:p>
          <a:endParaRPr lang="en-US"/>
        </a:p>
      </dgm:t>
    </dgm:pt>
    <dgm:pt modelId="{1E235605-4F1F-4BC9-8C24-8F2457D21605}" type="sibTrans" cxnId="{4DFA5350-0EAF-45E9-A083-5D8553D16E26}">
      <dgm:prSet/>
      <dgm:spPr/>
      <dgm:t>
        <a:bodyPr/>
        <a:lstStyle/>
        <a:p>
          <a:endParaRPr lang="en-US"/>
        </a:p>
      </dgm:t>
    </dgm:pt>
    <dgm:pt modelId="{DEF501AE-D910-4910-AFAE-25F7A503E551}">
      <dgm:prSet/>
      <dgm:spPr/>
      <dgm:t>
        <a:bodyPr/>
        <a:lstStyle/>
        <a:p>
          <a:r>
            <a:rPr lang="en-GB"/>
            <a:t>Supportive team leaders</a:t>
          </a:r>
          <a:endParaRPr lang="en-US"/>
        </a:p>
      </dgm:t>
    </dgm:pt>
    <dgm:pt modelId="{C551A6E5-577B-465A-8C0E-94B4010D2985}" type="parTrans" cxnId="{0373A88F-F8E7-4B1F-9684-9454337A2E18}">
      <dgm:prSet/>
      <dgm:spPr/>
      <dgm:t>
        <a:bodyPr/>
        <a:lstStyle/>
        <a:p>
          <a:endParaRPr lang="en-US"/>
        </a:p>
      </dgm:t>
    </dgm:pt>
    <dgm:pt modelId="{EBD9710A-9E44-41D3-9E0F-34F16F7B86C5}" type="sibTrans" cxnId="{0373A88F-F8E7-4B1F-9684-9454337A2E18}">
      <dgm:prSet/>
      <dgm:spPr/>
      <dgm:t>
        <a:bodyPr/>
        <a:lstStyle/>
        <a:p>
          <a:endParaRPr lang="en-US"/>
        </a:p>
      </dgm:t>
    </dgm:pt>
    <dgm:pt modelId="{9AB626BE-D795-417E-B89F-FA1C2DA36FCF}">
      <dgm:prSet/>
      <dgm:spPr/>
      <dgm:t>
        <a:bodyPr/>
        <a:lstStyle/>
        <a:p>
          <a:r>
            <a:rPr lang="en-GB"/>
            <a:t>Listen to staff concerns</a:t>
          </a:r>
          <a:endParaRPr lang="en-US"/>
        </a:p>
      </dgm:t>
    </dgm:pt>
    <dgm:pt modelId="{8D15A35B-535D-4A34-AE39-72F6AD9412B8}" type="parTrans" cxnId="{2F122364-6A8D-47D6-B45A-A884ACF6BF23}">
      <dgm:prSet/>
      <dgm:spPr/>
      <dgm:t>
        <a:bodyPr/>
        <a:lstStyle/>
        <a:p>
          <a:endParaRPr lang="en-US"/>
        </a:p>
      </dgm:t>
    </dgm:pt>
    <dgm:pt modelId="{63B69BA5-D2E1-4A01-8308-12BCB80C13BD}" type="sibTrans" cxnId="{2F122364-6A8D-47D6-B45A-A884ACF6BF23}">
      <dgm:prSet/>
      <dgm:spPr/>
      <dgm:t>
        <a:bodyPr/>
        <a:lstStyle/>
        <a:p>
          <a:endParaRPr lang="en-US"/>
        </a:p>
      </dgm:t>
    </dgm:pt>
    <dgm:pt modelId="{2DAA35AF-C032-4FE0-A019-0C986940D92D}">
      <dgm:prSet/>
      <dgm:spPr/>
      <dgm:t>
        <a:bodyPr/>
        <a:lstStyle/>
        <a:p>
          <a:r>
            <a:rPr lang="en-GB"/>
            <a:t>Training and growth</a:t>
          </a:r>
          <a:endParaRPr lang="en-US"/>
        </a:p>
      </dgm:t>
    </dgm:pt>
    <dgm:pt modelId="{B0FA1090-11A8-4FC4-80A5-D4222232BA28}" type="parTrans" cxnId="{8E21BB72-5D06-4A94-AFFD-CB90ED99E45F}">
      <dgm:prSet/>
      <dgm:spPr/>
      <dgm:t>
        <a:bodyPr/>
        <a:lstStyle/>
        <a:p>
          <a:endParaRPr lang="en-US"/>
        </a:p>
      </dgm:t>
    </dgm:pt>
    <dgm:pt modelId="{8147ABCB-DD19-4607-AB50-5281D6DAC15E}" type="sibTrans" cxnId="{8E21BB72-5D06-4A94-AFFD-CB90ED99E45F}">
      <dgm:prSet/>
      <dgm:spPr/>
      <dgm:t>
        <a:bodyPr/>
        <a:lstStyle/>
        <a:p>
          <a:endParaRPr lang="en-US"/>
        </a:p>
      </dgm:t>
    </dgm:pt>
    <dgm:pt modelId="{D3ACAD2D-A06E-4F24-AB48-3393F8A6F4B1}">
      <dgm:prSet/>
      <dgm:spPr/>
      <dgm:t>
        <a:bodyPr/>
        <a:lstStyle/>
        <a:p>
          <a:r>
            <a:rPr lang="en-GB"/>
            <a:t>Career development </a:t>
          </a:r>
          <a:endParaRPr lang="en-US"/>
        </a:p>
      </dgm:t>
    </dgm:pt>
    <dgm:pt modelId="{ECED4DC3-4AE4-4821-A43E-A1BE41FBEF94}" type="parTrans" cxnId="{7AF2EDBA-C27F-4645-984F-30D29CEF806B}">
      <dgm:prSet/>
      <dgm:spPr/>
      <dgm:t>
        <a:bodyPr/>
        <a:lstStyle/>
        <a:p>
          <a:endParaRPr lang="en-US"/>
        </a:p>
      </dgm:t>
    </dgm:pt>
    <dgm:pt modelId="{DDC8C9A8-7727-4275-A59E-38DDF215A45E}" type="sibTrans" cxnId="{7AF2EDBA-C27F-4645-984F-30D29CEF806B}">
      <dgm:prSet/>
      <dgm:spPr/>
      <dgm:t>
        <a:bodyPr/>
        <a:lstStyle/>
        <a:p>
          <a:endParaRPr lang="en-US"/>
        </a:p>
      </dgm:t>
    </dgm:pt>
    <dgm:pt modelId="{2336574A-09EF-4AB4-92F2-D9A60E5B521A}">
      <dgm:prSet/>
      <dgm:spPr/>
      <dgm:t>
        <a:bodyPr/>
        <a:lstStyle/>
        <a:p>
          <a:r>
            <a:rPr lang="en-GB"/>
            <a:t>Clear induction </a:t>
          </a:r>
          <a:endParaRPr lang="en-US"/>
        </a:p>
      </dgm:t>
    </dgm:pt>
    <dgm:pt modelId="{306892B4-0268-41C3-8EE5-B13113EBAF12}" type="parTrans" cxnId="{4AB57240-5FBD-4065-98BC-D197A4B78C86}">
      <dgm:prSet/>
      <dgm:spPr/>
      <dgm:t>
        <a:bodyPr/>
        <a:lstStyle/>
        <a:p>
          <a:endParaRPr lang="en-US"/>
        </a:p>
      </dgm:t>
    </dgm:pt>
    <dgm:pt modelId="{CFCEB0D6-8063-4D66-93EB-233A4E999DCE}" type="sibTrans" cxnId="{4AB57240-5FBD-4065-98BC-D197A4B78C86}">
      <dgm:prSet/>
      <dgm:spPr/>
      <dgm:t>
        <a:bodyPr/>
        <a:lstStyle/>
        <a:p>
          <a:endParaRPr lang="en-US"/>
        </a:p>
      </dgm:t>
    </dgm:pt>
    <dgm:pt modelId="{6B9FAD7E-9A6A-4036-A8CE-15961B523C64}">
      <dgm:prSet/>
      <dgm:spPr/>
      <dgm:t>
        <a:bodyPr/>
        <a:lstStyle/>
        <a:p>
          <a:r>
            <a:rPr lang="en-GB"/>
            <a:t>Healthy workload </a:t>
          </a:r>
          <a:endParaRPr lang="en-US"/>
        </a:p>
      </dgm:t>
    </dgm:pt>
    <dgm:pt modelId="{11A0E6BD-DB4E-43C8-828C-AFD5E63C986E}" type="parTrans" cxnId="{6324565A-D1BD-4D7E-B06C-9903AEF09518}">
      <dgm:prSet/>
      <dgm:spPr/>
      <dgm:t>
        <a:bodyPr/>
        <a:lstStyle/>
        <a:p>
          <a:endParaRPr lang="en-US"/>
        </a:p>
      </dgm:t>
    </dgm:pt>
    <dgm:pt modelId="{FE606770-ECA3-4CD5-8EC7-28A9C3234447}" type="sibTrans" cxnId="{6324565A-D1BD-4D7E-B06C-9903AEF09518}">
      <dgm:prSet/>
      <dgm:spPr/>
      <dgm:t>
        <a:bodyPr/>
        <a:lstStyle/>
        <a:p>
          <a:endParaRPr lang="en-US"/>
        </a:p>
      </dgm:t>
    </dgm:pt>
    <dgm:pt modelId="{6314FA66-062A-496A-B9E3-D6A5B541052E}">
      <dgm:prSet/>
      <dgm:spPr/>
      <dgm:t>
        <a:bodyPr/>
        <a:lstStyle/>
        <a:p>
          <a:r>
            <a:rPr lang="en-GB"/>
            <a:t>Enough staff on each shift </a:t>
          </a:r>
          <a:endParaRPr lang="en-US"/>
        </a:p>
      </dgm:t>
    </dgm:pt>
    <dgm:pt modelId="{44100B0E-72D4-4DBD-8DA2-FED613C32572}" type="parTrans" cxnId="{C15135C6-F81E-4D3C-A4FC-67714DECD523}">
      <dgm:prSet/>
      <dgm:spPr/>
      <dgm:t>
        <a:bodyPr/>
        <a:lstStyle/>
        <a:p>
          <a:endParaRPr lang="en-US"/>
        </a:p>
      </dgm:t>
    </dgm:pt>
    <dgm:pt modelId="{35C35E58-BBA9-4CCA-8B93-08B4EF88A5D3}" type="sibTrans" cxnId="{C15135C6-F81E-4D3C-A4FC-67714DECD523}">
      <dgm:prSet/>
      <dgm:spPr/>
      <dgm:t>
        <a:bodyPr/>
        <a:lstStyle/>
        <a:p>
          <a:endParaRPr lang="en-US"/>
        </a:p>
      </dgm:t>
    </dgm:pt>
    <dgm:pt modelId="{4D4AE8D0-6C6A-480A-98C0-5737E1E25551}">
      <dgm:prSet/>
      <dgm:spPr/>
      <dgm:t>
        <a:bodyPr/>
        <a:lstStyle/>
        <a:p>
          <a:r>
            <a:rPr lang="en-GB"/>
            <a:t>Fair schedule </a:t>
          </a:r>
          <a:endParaRPr lang="en-US"/>
        </a:p>
      </dgm:t>
    </dgm:pt>
    <dgm:pt modelId="{1639AD6B-4942-414E-B6E1-CBFAC024B858}" type="parTrans" cxnId="{995EB509-5309-45A4-BA06-F4D976134B81}">
      <dgm:prSet/>
      <dgm:spPr/>
      <dgm:t>
        <a:bodyPr/>
        <a:lstStyle/>
        <a:p>
          <a:endParaRPr lang="en-US"/>
        </a:p>
      </dgm:t>
    </dgm:pt>
    <dgm:pt modelId="{C4F405D3-CADD-4A53-81A5-6B10DFC12654}" type="sibTrans" cxnId="{995EB509-5309-45A4-BA06-F4D976134B81}">
      <dgm:prSet/>
      <dgm:spPr/>
      <dgm:t>
        <a:bodyPr/>
        <a:lstStyle/>
        <a:p>
          <a:endParaRPr lang="en-US"/>
        </a:p>
      </dgm:t>
    </dgm:pt>
    <dgm:pt modelId="{B86097C0-87BD-42B4-A34F-04B2A8C0B111}">
      <dgm:prSet/>
      <dgm:spPr/>
      <dgm:t>
        <a:bodyPr/>
        <a:lstStyle/>
        <a:p>
          <a:r>
            <a:rPr lang="en-GB"/>
            <a:t>Boost moral</a:t>
          </a:r>
          <a:endParaRPr lang="en-US"/>
        </a:p>
      </dgm:t>
    </dgm:pt>
    <dgm:pt modelId="{75A900A8-A3D5-432A-A1F1-9730A7B6D362}" type="parTrans" cxnId="{FD14D036-B799-4E99-88BF-4CD1D6D9D3AB}">
      <dgm:prSet/>
      <dgm:spPr/>
      <dgm:t>
        <a:bodyPr/>
        <a:lstStyle/>
        <a:p>
          <a:endParaRPr lang="en-US"/>
        </a:p>
      </dgm:t>
    </dgm:pt>
    <dgm:pt modelId="{F64DC860-A5B8-4828-9030-D2EC54EB2337}" type="sibTrans" cxnId="{FD14D036-B799-4E99-88BF-4CD1D6D9D3AB}">
      <dgm:prSet/>
      <dgm:spPr/>
      <dgm:t>
        <a:bodyPr/>
        <a:lstStyle/>
        <a:p>
          <a:endParaRPr lang="en-US"/>
        </a:p>
      </dgm:t>
    </dgm:pt>
    <dgm:pt modelId="{027E2F5E-122C-4F58-BDBA-9ECAE46C15B4}">
      <dgm:prSet/>
      <dgm:spPr/>
      <dgm:t>
        <a:bodyPr/>
        <a:lstStyle/>
        <a:p>
          <a:r>
            <a:rPr lang="en-GB"/>
            <a:t>Say thank you </a:t>
          </a:r>
          <a:endParaRPr lang="en-US"/>
        </a:p>
      </dgm:t>
    </dgm:pt>
    <dgm:pt modelId="{42A3F771-95C8-4AD1-8CAA-AA4A99B10739}" type="parTrans" cxnId="{F0444640-778C-45E3-85CB-7A8A68D297FC}">
      <dgm:prSet/>
      <dgm:spPr/>
      <dgm:t>
        <a:bodyPr/>
        <a:lstStyle/>
        <a:p>
          <a:endParaRPr lang="en-US"/>
        </a:p>
      </dgm:t>
    </dgm:pt>
    <dgm:pt modelId="{A4B989BD-8F42-44D9-AFA9-F2BBE694BD7A}" type="sibTrans" cxnId="{F0444640-778C-45E3-85CB-7A8A68D297FC}">
      <dgm:prSet/>
      <dgm:spPr/>
      <dgm:t>
        <a:bodyPr/>
        <a:lstStyle/>
        <a:p>
          <a:endParaRPr lang="en-US"/>
        </a:p>
      </dgm:t>
    </dgm:pt>
    <dgm:pt modelId="{FE4320EC-F63A-4B0A-8310-160949161A0E}">
      <dgm:prSet/>
      <dgm:spPr/>
      <dgm:t>
        <a:bodyPr/>
        <a:lstStyle/>
        <a:p>
          <a:r>
            <a:rPr lang="en-GB"/>
            <a:t>Recognise achievements</a:t>
          </a:r>
          <a:endParaRPr lang="en-US"/>
        </a:p>
      </dgm:t>
    </dgm:pt>
    <dgm:pt modelId="{605AB6B2-A661-4DA2-9441-ACB9FA539C27}" type="parTrans" cxnId="{ECD9D83D-361E-4810-917D-0D07B77B5A3F}">
      <dgm:prSet/>
      <dgm:spPr/>
      <dgm:t>
        <a:bodyPr/>
        <a:lstStyle/>
        <a:p>
          <a:endParaRPr lang="en-US"/>
        </a:p>
      </dgm:t>
    </dgm:pt>
    <dgm:pt modelId="{A8183148-7BF8-4E55-B123-89A76E28C3AA}" type="sibTrans" cxnId="{ECD9D83D-361E-4810-917D-0D07B77B5A3F}">
      <dgm:prSet/>
      <dgm:spPr/>
      <dgm:t>
        <a:bodyPr/>
        <a:lstStyle/>
        <a:p>
          <a:endParaRPr lang="en-US"/>
        </a:p>
      </dgm:t>
    </dgm:pt>
    <dgm:pt modelId="{BF95BECB-93F8-4DCA-89D3-0D05164CEB81}">
      <dgm:prSet/>
      <dgm:spPr/>
      <dgm:t>
        <a:bodyPr/>
        <a:lstStyle/>
        <a:p>
          <a:r>
            <a:rPr lang="en-GB"/>
            <a:t>Care (2023)</a:t>
          </a:r>
          <a:endParaRPr lang="en-US"/>
        </a:p>
      </dgm:t>
    </dgm:pt>
    <dgm:pt modelId="{3BB645C3-6A77-4008-B562-0830CF6E3874}" type="parTrans" cxnId="{3F9D78EC-713A-4E52-832D-F91B4A8C8612}">
      <dgm:prSet/>
      <dgm:spPr/>
      <dgm:t>
        <a:bodyPr/>
        <a:lstStyle/>
        <a:p>
          <a:endParaRPr lang="en-US"/>
        </a:p>
      </dgm:t>
    </dgm:pt>
    <dgm:pt modelId="{CE0B5F1F-A4BE-4FFD-9B5E-1564443EC070}" type="sibTrans" cxnId="{3F9D78EC-713A-4E52-832D-F91B4A8C8612}">
      <dgm:prSet/>
      <dgm:spPr/>
      <dgm:t>
        <a:bodyPr/>
        <a:lstStyle/>
        <a:p>
          <a:endParaRPr lang="en-US"/>
        </a:p>
      </dgm:t>
    </dgm:pt>
    <dgm:pt modelId="{B3C95075-D2B8-314D-9ACC-4B4FB93ABDA3}" type="pres">
      <dgm:prSet presAssocID="{2DFC505B-6B6E-4490-A793-65B6A39E3373}" presName="diagram" presStyleCnt="0">
        <dgm:presLayoutVars>
          <dgm:dir/>
          <dgm:resizeHandles val="exact"/>
        </dgm:presLayoutVars>
      </dgm:prSet>
      <dgm:spPr/>
    </dgm:pt>
    <dgm:pt modelId="{4DFCC9BD-4EC2-AB47-A95D-9A141A633802}" type="pres">
      <dgm:prSet presAssocID="{E2C39E77-E445-4CEA-B471-36A597F011C6}" presName="node" presStyleLbl="node1" presStyleIdx="0" presStyleCnt="16">
        <dgm:presLayoutVars>
          <dgm:bulletEnabled val="1"/>
        </dgm:presLayoutVars>
      </dgm:prSet>
      <dgm:spPr/>
    </dgm:pt>
    <dgm:pt modelId="{CFA18105-E15F-0249-88F0-10947F42A331}" type="pres">
      <dgm:prSet presAssocID="{40E75BA2-BC11-4152-8C84-151F2BE3E644}" presName="sibTrans" presStyleCnt="0"/>
      <dgm:spPr/>
    </dgm:pt>
    <dgm:pt modelId="{59D6B8E6-47D0-1544-9C44-4FC8984AD360}" type="pres">
      <dgm:prSet presAssocID="{6CA9D7F6-9B4D-4FBE-A61A-966920E2FC7E}" presName="node" presStyleLbl="node1" presStyleIdx="1" presStyleCnt="16">
        <dgm:presLayoutVars>
          <dgm:bulletEnabled val="1"/>
        </dgm:presLayoutVars>
      </dgm:prSet>
      <dgm:spPr/>
    </dgm:pt>
    <dgm:pt modelId="{4731AE92-277B-2642-BD35-92114E8FFA79}" type="pres">
      <dgm:prSet presAssocID="{C4701DFE-C851-4B07-844B-4E8AF5F147DE}" presName="sibTrans" presStyleCnt="0"/>
      <dgm:spPr/>
    </dgm:pt>
    <dgm:pt modelId="{04803180-D310-8540-8ABD-FC44DEFBAEA3}" type="pres">
      <dgm:prSet presAssocID="{BCE14A0B-A238-43BC-B25D-B94DEDF30029}" presName="node" presStyleLbl="node1" presStyleIdx="2" presStyleCnt="16">
        <dgm:presLayoutVars>
          <dgm:bulletEnabled val="1"/>
        </dgm:presLayoutVars>
      </dgm:prSet>
      <dgm:spPr/>
    </dgm:pt>
    <dgm:pt modelId="{E714159B-8F63-834C-A8AA-6BF4BE86AD81}" type="pres">
      <dgm:prSet presAssocID="{1AD98A24-BC52-4E11-871C-273619DC23D4}" presName="sibTrans" presStyleCnt="0"/>
      <dgm:spPr/>
    </dgm:pt>
    <dgm:pt modelId="{E84C8DDA-1110-8344-BA09-790ED83C6526}" type="pres">
      <dgm:prSet presAssocID="{B8936E43-CE31-4FCD-9849-B44CC2D2009E}" presName="node" presStyleLbl="node1" presStyleIdx="3" presStyleCnt="16">
        <dgm:presLayoutVars>
          <dgm:bulletEnabled val="1"/>
        </dgm:presLayoutVars>
      </dgm:prSet>
      <dgm:spPr/>
    </dgm:pt>
    <dgm:pt modelId="{C03D093A-96DB-5743-895B-494245A1E1DE}" type="pres">
      <dgm:prSet presAssocID="{1E235605-4F1F-4BC9-8C24-8F2457D21605}" presName="sibTrans" presStyleCnt="0"/>
      <dgm:spPr/>
    </dgm:pt>
    <dgm:pt modelId="{B09B6BC1-9FD1-8D4E-BE13-FF3A5B9731F8}" type="pres">
      <dgm:prSet presAssocID="{DEF501AE-D910-4910-AFAE-25F7A503E551}" presName="node" presStyleLbl="node1" presStyleIdx="4" presStyleCnt="16">
        <dgm:presLayoutVars>
          <dgm:bulletEnabled val="1"/>
        </dgm:presLayoutVars>
      </dgm:prSet>
      <dgm:spPr/>
    </dgm:pt>
    <dgm:pt modelId="{D4C92A1E-33D8-D94C-94EB-E4CF74A22D9F}" type="pres">
      <dgm:prSet presAssocID="{EBD9710A-9E44-41D3-9E0F-34F16F7B86C5}" presName="sibTrans" presStyleCnt="0"/>
      <dgm:spPr/>
    </dgm:pt>
    <dgm:pt modelId="{1CE1F6E2-1303-A44E-A4E6-00A07A6ADD17}" type="pres">
      <dgm:prSet presAssocID="{9AB626BE-D795-417E-B89F-FA1C2DA36FCF}" presName="node" presStyleLbl="node1" presStyleIdx="5" presStyleCnt="16">
        <dgm:presLayoutVars>
          <dgm:bulletEnabled val="1"/>
        </dgm:presLayoutVars>
      </dgm:prSet>
      <dgm:spPr/>
    </dgm:pt>
    <dgm:pt modelId="{46E45F43-1F57-C64D-B633-033D490CBE59}" type="pres">
      <dgm:prSet presAssocID="{63B69BA5-D2E1-4A01-8308-12BCB80C13BD}" presName="sibTrans" presStyleCnt="0"/>
      <dgm:spPr/>
    </dgm:pt>
    <dgm:pt modelId="{F0582165-E41C-3244-85F7-37ED92F75086}" type="pres">
      <dgm:prSet presAssocID="{2DAA35AF-C032-4FE0-A019-0C986940D92D}" presName="node" presStyleLbl="node1" presStyleIdx="6" presStyleCnt="16">
        <dgm:presLayoutVars>
          <dgm:bulletEnabled val="1"/>
        </dgm:presLayoutVars>
      </dgm:prSet>
      <dgm:spPr/>
    </dgm:pt>
    <dgm:pt modelId="{6E7E2D94-3135-514B-BD57-B0473DDBA78E}" type="pres">
      <dgm:prSet presAssocID="{8147ABCB-DD19-4607-AB50-5281D6DAC15E}" presName="sibTrans" presStyleCnt="0"/>
      <dgm:spPr/>
    </dgm:pt>
    <dgm:pt modelId="{5378F35A-1B1F-7B4E-B1F6-088AA7FD1839}" type="pres">
      <dgm:prSet presAssocID="{D3ACAD2D-A06E-4F24-AB48-3393F8A6F4B1}" presName="node" presStyleLbl="node1" presStyleIdx="7" presStyleCnt="16">
        <dgm:presLayoutVars>
          <dgm:bulletEnabled val="1"/>
        </dgm:presLayoutVars>
      </dgm:prSet>
      <dgm:spPr/>
    </dgm:pt>
    <dgm:pt modelId="{FCECD638-0C0C-0C44-9BA6-5E25857855AE}" type="pres">
      <dgm:prSet presAssocID="{DDC8C9A8-7727-4275-A59E-38DDF215A45E}" presName="sibTrans" presStyleCnt="0"/>
      <dgm:spPr/>
    </dgm:pt>
    <dgm:pt modelId="{C6235858-BD48-4B4D-A978-B64A51D62AC5}" type="pres">
      <dgm:prSet presAssocID="{2336574A-09EF-4AB4-92F2-D9A60E5B521A}" presName="node" presStyleLbl="node1" presStyleIdx="8" presStyleCnt="16">
        <dgm:presLayoutVars>
          <dgm:bulletEnabled val="1"/>
        </dgm:presLayoutVars>
      </dgm:prSet>
      <dgm:spPr/>
    </dgm:pt>
    <dgm:pt modelId="{2A6977C5-E802-EA4A-8045-560CDEB9C710}" type="pres">
      <dgm:prSet presAssocID="{CFCEB0D6-8063-4D66-93EB-233A4E999DCE}" presName="sibTrans" presStyleCnt="0"/>
      <dgm:spPr/>
    </dgm:pt>
    <dgm:pt modelId="{71B18D97-E8FB-A743-9408-BA14FBFFEF3B}" type="pres">
      <dgm:prSet presAssocID="{6B9FAD7E-9A6A-4036-A8CE-15961B523C64}" presName="node" presStyleLbl="node1" presStyleIdx="9" presStyleCnt="16">
        <dgm:presLayoutVars>
          <dgm:bulletEnabled val="1"/>
        </dgm:presLayoutVars>
      </dgm:prSet>
      <dgm:spPr/>
    </dgm:pt>
    <dgm:pt modelId="{C3103757-CAA9-1748-A566-CFD741D56ABC}" type="pres">
      <dgm:prSet presAssocID="{FE606770-ECA3-4CD5-8EC7-28A9C3234447}" presName="sibTrans" presStyleCnt="0"/>
      <dgm:spPr/>
    </dgm:pt>
    <dgm:pt modelId="{E7C9B72C-AFD3-E44A-9B43-E9DF45622900}" type="pres">
      <dgm:prSet presAssocID="{6314FA66-062A-496A-B9E3-D6A5B541052E}" presName="node" presStyleLbl="node1" presStyleIdx="10" presStyleCnt="16">
        <dgm:presLayoutVars>
          <dgm:bulletEnabled val="1"/>
        </dgm:presLayoutVars>
      </dgm:prSet>
      <dgm:spPr/>
    </dgm:pt>
    <dgm:pt modelId="{2F0B2BCF-8D2B-1D41-ADC7-8388851EDDC4}" type="pres">
      <dgm:prSet presAssocID="{35C35E58-BBA9-4CCA-8B93-08B4EF88A5D3}" presName="sibTrans" presStyleCnt="0"/>
      <dgm:spPr/>
    </dgm:pt>
    <dgm:pt modelId="{3677A70F-2FB2-9445-A14E-9C1FD8D4ADA8}" type="pres">
      <dgm:prSet presAssocID="{4D4AE8D0-6C6A-480A-98C0-5737E1E25551}" presName="node" presStyleLbl="node1" presStyleIdx="11" presStyleCnt="16">
        <dgm:presLayoutVars>
          <dgm:bulletEnabled val="1"/>
        </dgm:presLayoutVars>
      </dgm:prSet>
      <dgm:spPr/>
    </dgm:pt>
    <dgm:pt modelId="{8253CE5C-2BC4-394C-A577-AE93C43ECDA7}" type="pres">
      <dgm:prSet presAssocID="{C4F405D3-CADD-4A53-81A5-6B10DFC12654}" presName="sibTrans" presStyleCnt="0"/>
      <dgm:spPr/>
    </dgm:pt>
    <dgm:pt modelId="{9B26C51B-AFDE-A64B-8143-A5E631A5BC0C}" type="pres">
      <dgm:prSet presAssocID="{B86097C0-87BD-42B4-A34F-04B2A8C0B111}" presName="node" presStyleLbl="node1" presStyleIdx="12" presStyleCnt="16">
        <dgm:presLayoutVars>
          <dgm:bulletEnabled val="1"/>
        </dgm:presLayoutVars>
      </dgm:prSet>
      <dgm:spPr/>
    </dgm:pt>
    <dgm:pt modelId="{56A03965-E11A-9544-8104-B39D7BD8D087}" type="pres">
      <dgm:prSet presAssocID="{F64DC860-A5B8-4828-9030-D2EC54EB2337}" presName="sibTrans" presStyleCnt="0"/>
      <dgm:spPr/>
    </dgm:pt>
    <dgm:pt modelId="{B9C63C90-395F-D44F-BED9-180870FF45F9}" type="pres">
      <dgm:prSet presAssocID="{027E2F5E-122C-4F58-BDBA-9ECAE46C15B4}" presName="node" presStyleLbl="node1" presStyleIdx="13" presStyleCnt="16">
        <dgm:presLayoutVars>
          <dgm:bulletEnabled val="1"/>
        </dgm:presLayoutVars>
      </dgm:prSet>
      <dgm:spPr/>
    </dgm:pt>
    <dgm:pt modelId="{E9A83888-93EF-8C4F-9334-25A6B2320544}" type="pres">
      <dgm:prSet presAssocID="{A4B989BD-8F42-44D9-AFA9-F2BBE694BD7A}" presName="sibTrans" presStyleCnt="0"/>
      <dgm:spPr/>
    </dgm:pt>
    <dgm:pt modelId="{69E1BEC7-4947-BB41-B2F8-9E17B30F9C8C}" type="pres">
      <dgm:prSet presAssocID="{FE4320EC-F63A-4B0A-8310-160949161A0E}" presName="node" presStyleLbl="node1" presStyleIdx="14" presStyleCnt="16">
        <dgm:presLayoutVars>
          <dgm:bulletEnabled val="1"/>
        </dgm:presLayoutVars>
      </dgm:prSet>
      <dgm:spPr/>
    </dgm:pt>
    <dgm:pt modelId="{E31DB5BB-C4A6-CF46-A843-F041D5D59F03}" type="pres">
      <dgm:prSet presAssocID="{A8183148-7BF8-4E55-B123-89A76E28C3AA}" presName="sibTrans" presStyleCnt="0"/>
      <dgm:spPr/>
    </dgm:pt>
    <dgm:pt modelId="{F2A80415-F1A1-2943-AAB8-02DE64DE29C4}" type="pres">
      <dgm:prSet presAssocID="{BF95BECB-93F8-4DCA-89D3-0D05164CEB81}" presName="node" presStyleLbl="node1" presStyleIdx="15" presStyleCnt="16">
        <dgm:presLayoutVars>
          <dgm:bulletEnabled val="1"/>
        </dgm:presLayoutVars>
      </dgm:prSet>
      <dgm:spPr/>
    </dgm:pt>
  </dgm:ptLst>
  <dgm:cxnLst>
    <dgm:cxn modelId="{B8243F00-6CB9-844E-B292-7EFC23ECE034}" type="presOf" srcId="{6314FA66-062A-496A-B9E3-D6A5B541052E}" destId="{E7C9B72C-AFD3-E44A-9B43-E9DF45622900}" srcOrd="0" destOrd="0" presId="urn:microsoft.com/office/officeart/2005/8/layout/default"/>
    <dgm:cxn modelId="{995EB509-5309-45A4-BA06-F4D976134B81}" srcId="{2DFC505B-6B6E-4490-A793-65B6A39E3373}" destId="{4D4AE8D0-6C6A-480A-98C0-5737E1E25551}" srcOrd="11" destOrd="0" parTransId="{1639AD6B-4942-414E-B6E1-CBFAC024B858}" sibTransId="{C4F405D3-CADD-4A53-81A5-6B10DFC12654}"/>
    <dgm:cxn modelId="{EB0F9D31-9F19-4142-A407-C136613C58AF}" type="presOf" srcId="{9AB626BE-D795-417E-B89F-FA1C2DA36FCF}" destId="{1CE1F6E2-1303-A44E-A4E6-00A07A6ADD17}" srcOrd="0" destOrd="0" presId="urn:microsoft.com/office/officeart/2005/8/layout/default"/>
    <dgm:cxn modelId="{F8D94432-B3DE-0D4B-9342-D1E21B0FF494}" type="presOf" srcId="{B86097C0-87BD-42B4-A34F-04B2A8C0B111}" destId="{9B26C51B-AFDE-A64B-8143-A5E631A5BC0C}" srcOrd="0" destOrd="0" presId="urn:microsoft.com/office/officeart/2005/8/layout/default"/>
    <dgm:cxn modelId="{FD14D036-B799-4E99-88BF-4CD1D6D9D3AB}" srcId="{2DFC505B-6B6E-4490-A793-65B6A39E3373}" destId="{B86097C0-87BD-42B4-A34F-04B2A8C0B111}" srcOrd="12" destOrd="0" parTransId="{75A900A8-A3D5-432A-A1F1-9730A7B6D362}" sibTransId="{F64DC860-A5B8-4828-9030-D2EC54EB2337}"/>
    <dgm:cxn modelId="{4FBC6338-AF74-4144-AEF6-CFEDE2C17F8C}" type="presOf" srcId="{B8936E43-CE31-4FCD-9849-B44CC2D2009E}" destId="{E84C8DDA-1110-8344-BA09-790ED83C6526}" srcOrd="0" destOrd="0" presId="urn:microsoft.com/office/officeart/2005/8/layout/default"/>
    <dgm:cxn modelId="{ECD9D83D-361E-4810-917D-0D07B77B5A3F}" srcId="{2DFC505B-6B6E-4490-A793-65B6A39E3373}" destId="{FE4320EC-F63A-4B0A-8310-160949161A0E}" srcOrd="14" destOrd="0" parTransId="{605AB6B2-A661-4DA2-9441-ACB9FA539C27}" sibTransId="{A8183148-7BF8-4E55-B123-89A76E28C3AA}"/>
    <dgm:cxn modelId="{1B02753F-9A65-0D4A-9D89-C3AF4F6E8B81}" type="presOf" srcId="{2DAA35AF-C032-4FE0-A019-0C986940D92D}" destId="{F0582165-E41C-3244-85F7-37ED92F75086}" srcOrd="0" destOrd="0" presId="urn:microsoft.com/office/officeart/2005/8/layout/default"/>
    <dgm:cxn modelId="{F0444640-778C-45E3-85CB-7A8A68D297FC}" srcId="{2DFC505B-6B6E-4490-A793-65B6A39E3373}" destId="{027E2F5E-122C-4F58-BDBA-9ECAE46C15B4}" srcOrd="13" destOrd="0" parTransId="{42A3F771-95C8-4AD1-8CAA-AA4A99B10739}" sibTransId="{A4B989BD-8F42-44D9-AFA9-F2BBE694BD7A}"/>
    <dgm:cxn modelId="{4AB57240-5FBD-4065-98BC-D197A4B78C86}" srcId="{2DFC505B-6B6E-4490-A793-65B6A39E3373}" destId="{2336574A-09EF-4AB4-92F2-D9A60E5B521A}" srcOrd="8" destOrd="0" parTransId="{306892B4-0268-41C3-8EE5-B13113EBAF12}" sibTransId="{CFCEB0D6-8063-4D66-93EB-233A4E999DCE}"/>
    <dgm:cxn modelId="{EEAC9F41-C564-8649-81C0-9CF30F4D0E45}" type="presOf" srcId="{E2C39E77-E445-4CEA-B471-36A597F011C6}" destId="{4DFCC9BD-4EC2-AB47-A95D-9A141A633802}" srcOrd="0" destOrd="0" presId="urn:microsoft.com/office/officeart/2005/8/layout/default"/>
    <dgm:cxn modelId="{D1135362-02F1-6F41-88DE-E42972AFFED2}" type="presOf" srcId="{2DFC505B-6B6E-4490-A793-65B6A39E3373}" destId="{B3C95075-D2B8-314D-9ACC-4B4FB93ABDA3}" srcOrd="0" destOrd="0" presId="urn:microsoft.com/office/officeart/2005/8/layout/default"/>
    <dgm:cxn modelId="{2F122364-6A8D-47D6-B45A-A884ACF6BF23}" srcId="{2DFC505B-6B6E-4490-A793-65B6A39E3373}" destId="{9AB626BE-D795-417E-B89F-FA1C2DA36FCF}" srcOrd="5" destOrd="0" parTransId="{8D15A35B-535D-4A34-AE39-72F6AD9412B8}" sibTransId="{63B69BA5-D2E1-4A01-8308-12BCB80C13BD}"/>
    <dgm:cxn modelId="{4DFA5350-0EAF-45E9-A083-5D8553D16E26}" srcId="{2DFC505B-6B6E-4490-A793-65B6A39E3373}" destId="{B8936E43-CE31-4FCD-9849-B44CC2D2009E}" srcOrd="3" destOrd="0" parTransId="{EB10ACA9-FE4D-4494-81C5-3726BE357F73}" sibTransId="{1E235605-4F1F-4BC9-8C24-8F2457D21605}"/>
    <dgm:cxn modelId="{6070B352-9B3A-674C-950B-61E0E34DE9CB}" type="presOf" srcId="{6B9FAD7E-9A6A-4036-A8CE-15961B523C64}" destId="{71B18D97-E8FB-A743-9408-BA14FBFFEF3B}" srcOrd="0" destOrd="0" presId="urn:microsoft.com/office/officeart/2005/8/layout/default"/>
    <dgm:cxn modelId="{8E21BB72-5D06-4A94-AFFD-CB90ED99E45F}" srcId="{2DFC505B-6B6E-4490-A793-65B6A39E3373}" destId="{2DAA35AF-C032-4FE0-A019-0C986940D92D}" srcOrd="6" destOrd="0" parTransId="{B0FA1090-11A8-4FC4-80A5-D4222232BA28}" sibTransId="{8147ABCB-DD19-4607-AB50-5281D6DAC15E}"/>
    <dgm:cxn modelId="{83133D54-9819-4D50-B6D7-46A9C2DDD094}" srcId="{2DFC505B-6B6E-4490-A793-65B6A39E3373}" destId="{BCE14A0B-A238-43BC-B25D-B94DEDF30029}" srcOrd="2" destOrd="0" parTransId="{F0DB07D0-33C4-4A7A-B134-14002DAB4422}" sibTransId="{1AD98A24-BC52-4E11-871C-273619DC23D4}"/>
    <dgm:cxn modelId="{E114E975-43BB-4541-8663-C410E2F6027D}" type="presOf" srcId="{BF95BECB-93F8-4DCA-89D3-0D05164CEB81}" destId="{F2A80415-F1A1-2943-AAB8-02DE64DE29C4}" srcOrd="0" destOrd="0" presId="urn:microsoft.com/office/officeart/2005/8/layout/default"/>
    <dgm:cxn modelId="{39481A58-0C9A-414E-A87D-D7CF2D7F9FB1}" type="presOf" srcId="{027E2F5E-122C-4F58-BDBA-9ECAE46C15B4}" destId="{B9C63C90-395F-D44F-BED9-180870FF45F9}" srcOrd="0" destOrd="0" presId="urn:microsoft.com/office/officeart/2005/8/layout/default"/>
    <dgm:cxn modelId="{6324565A-D1BD-4D7E-B06C-9903AEF09518}" srcId="{2DFC505B-6B6E-4490-A793-65B6A39E3373}" destId="{6B9FAD7E-9A6A-4036-A8CE-15961B523C64}" srcOrd="9" destOrd="0" parTransId="{11A0E6BD-DB4E-43C8-828C-AFD5E63C986E}" sibTransId="{FE606770-ECA3-4CD5-8EC7-28A9C3234447}"/>
    <dgm:cxn modelId="{4ECB767D-36C2-6544-B55A-5F352F7BE4BC}" type="presOf" srcId="{FE4320EC-F63A-4B0A-8310-160949161A0E}" destId="{69E1BEC7-4947-BB41-B2F8-9E17B30F9C8C}" srcOrd="0" destOrd="0" presId="urn:microsoft.com/office/officeart/2005/8/layout/default"/>
    <dgm:cxn modelId="{3D4D2C8F-CE43-4E2A-B2A7-3ADED9142076}" srcId="{2DFC505B-6B6E-4490-A793-65B6A39E3373}" destId="{6CA9D7F6-9B4D-4FBE-A61A-966920E2FC7E}" srcOrd="1" destOrd="0" parTransId="{97012226-DF26-4F5F-A462-17F535BF93B8}" sibTransId="{C4701DFE-C851-4B07-844B-4E8AF5F147DE}"/>
    <dgm:cxn modelId="{0373A88F-F8E7-4B1F-9684-9454337A2E18}" srcId="{2DFC505B-6B6E-4490-A793-65B6A39E3373}" destId="{DEF501AE-D910-4910-AFAE-25F7A503E551}" srcOrd="4" destOrd="0" parTransId="{C551A6E5-577B-465A-8C0E-94B4010D2985}" sibTransId="{EBD9710A-9E44-41D3-9E0F-34F16F7B86C5}"/>
    <dgm:cxn modelId="{16761490-7608-934A-B452-3FFA16A722A3}" type="presOf" srcId="{D3ACAD2D-A06E-4F24-AB48-3393F8A6F4B1}" destId="{5378F35A-1B1F-7B4E-B1F6-088AA7FD1839}" srcOrd="0" destOrd="0" presId="urn:microsoft.com/office/officeart/2005/8/layout/default"/>
    <dgm:cxn modelId="{7A1A5CB9-781C-4C00-9611-D84447FB6CFA}" srcId="{2DFC505B-6B6E-4490-A793-65B6A39E3373}" destId="{E2C39E77-E445-4CEA-B471-36A597F011C6}" srcOrd="0" destOrd="0" parTransId="{03346898-25BD-4F13-AAAC-337DDD239346}" sibTransId="{40E75BA2-BC11-4152-8C84-151F2BE3E644}"/>
    <dgm:cxn modelId="{7AF2EDBA-C27F-4645-984F-30D29CEF806B}" srcId="{2DFC505B-6B6E-4490-A793-65B6A39E3373}" destId="{D3ACAD2D-A06E-4F24-AB48-3393F8A6F4B1}" srcOrd="7" destOrd="0" parTransId="{ECED4DC3-4AE4-4821-A43E-A1BE41FBEF94}" sibTransId="{DDC8C9A8-7727-4275-A59E-38DDF215A45E}"/>
    <dgm:cxn modelId="{C15135C6-F81E-4D3C-A4FC-67714DECD523}" srcId="{2DFC505B-6B6E-4490-A793-65B6A39E3373}" destId="{6314FA66-062A-496A-B9E3-D6A5B541052E}" srcOrd="10" destOrd="0" parTransId="{44100B0E-72D4-4DBD-8DA2-FED613C32572}" sibTransId="{35C35E58-BBA9-4CCA-8B93-08B4EF88A5D3}"/>
    <dgm:cxn modelId="{35C86FCF-499D-AE4B-91AA-70001753EE15}" type="presOf" srcId="{DEF501AE-D910-4910-AFAE-25F7A503E551}" destId="{B09B6BC1-9FD1-8D4E-BE13-FF3A5B9731F8}" srcOrd="0" destOrd="0" presId="urn:microsoft.com/office/officeart/2005/8/layout/default"/>
    <dgm:cxn modelId="{78A084D0-7E63-5A42-BA63-FFB669393F07}" type="presOf" srcId="{2336574A-09EF-4AB4-92F2-D9A60E5B521A}" destId="{C6235858-BD48-4B4D-A978-B64A51D62AC5}" srcOrd="0" destOrd="0" presId="urn:microsoft.com/office/officeart/2005/8/layout/default"/>
    <dgm:cxn modelId="{52F0F9E3-C532-DD42-B1B9-3A9832BFEEA6}" type="presOf" srcId="{6CA9D7F6-9B4D-4FBE-A61A-966920E2FC7E}" destId="{59D6B8E6-47D0-1544-9C44-4FC8984AD360}" srcOrd="0" destOrd="0" presId="urn:microsoft.com/office/officeart/2005/8/layout/default"/>
    <dgm:cxn modelId="{3F9D78EC-713A-4E52-832D-F91B4A8C8612}" srcId="{2DFC505B-6B6E-4490-A793-65B6A39E3373}" destId="{BF95BECB-93F8-4DCA-89D3-0D05164CEB81}" srcOrd="15" destOrd="0" parTransId="{3BB645C3-6A77-4008-B562-0830CF6E3874}" sibTransId="{CE0B5F1F-A4BE-4FFD-9B5E-1564443EC070}"/>
    <dgm:cxn modelId="{2AA386F6-7F2F-6E44-9B13-CA8CF5CB3976}" type="presOf" srcId="{BCE14A0B-A238-43BC-B25D-B94DEDF30029}" destId="{04803180-D310-8540-8ABD-FC44DEFBAEA3}" srcOrd="0" destOrd="0" presId="urn:microsoft.com/office/officeart/2005/8/layout/default"/>
    <dgm:cxn modelId="{89EA2CFB-946F-B54A-8326-9C52808F2784}" type="presOf" srcId="{4D4AE8D0-6C6A-480A-98C0-5737E1E25551}" destId="{3677A70F-2FB2-9445-A14E-9C1FD8D4ADA8}" srcOrd="0" destOrd="0" presId="urn:microsoft.com/office/officeart/2005/8/layout/default"/>
    <dgm:cxn modelId="{A8711125-B13E-844E-AEEC-F1FC2CE3ADBE}" type="presParOf" srcId="{B3C95075-D2B8-314D-9ACC-4B4FB93ABDA3}" destId="{4DFCC9BD-4EC2-AB47-A95D-9A141A633802}" srcOrd="0" destOrd="0" presId="urn:microsoft.com/office/officeart/2005/8/layout/default"/>
    <dgm:cxn modelId="{F01407B5-0034-494A-BC2E-483316382C77}" type="presParOf" srcId="{B3C95075-D2B8-314D-9ACC-4B4FB93ABDA3}" destId="{CFA18105-E15F-0249-88F0-10947F42A331}" srcOrd="1" destOrd="0" presId="urn:microsoft.com/office/officeart/2005/8/layout/default"/>
    <dgm:cxn modelId="{3A62EB55-E0B3-6C49-BCA5-8B1CE625B33C}" type="presParOf" srcId="{B3C95075-D2B8-314D-9ACC-4B4FB93ABDA3}" destId="{59D6B8E6-47D0-1544-9C44-4FC8984AD360}" srcOrd="2" destOrd="0" presId="urn:microsoft.com/office/officeart/2005/8/layout/default"/>
    <dgm:cxn modelId="{712BA26D-90F6-D149-A0C5-DC6C7737AF72}" type="presParOf" srcId="{B3C95075-D2B8-314D-9ACC-4B4FB93ABDA3}" destId="{4731AE92-277B-2642-BD35-92114E8FFA79}" srcOrd="3" destOrd="0" presId="urn:microsoft.com/office/officeart/2005/8/layout/default"/>
    <dgm:cxn modelId="{893B8A07-DE46-464C-9D46-43B88DA3E9BE}" type="presParOf" srcId="{B3C95075-D2B8-314D-9ACC-4B4FB93ABDA3}" destId="{04803180-D310-8540-8ABD-FC44DEFBAEA3}" srcOrd="4" destOrd="0" presId="urn:microsoft.com/office/officeart/2005/8/layout/default"/>
    <dgm:cxn modelId="{C98ABDF9-859E-B74B-8971-CA855E0A8370}" type="presParOf" srcId="{B3C95075-D2B8-314D-9ACC-4B4FB93ABDA3}" destId="{E714159B-8F63-834C-A8AA-6BF4BE86AD81}" srcOrd="5" destOrd="0" presId="urn:microsoft.com/office/officeart/2005/8/layout/default"/>
    <dgm:cxn modelId="{07579557-374F-1842-953E-68F42C6A8BA9}" type="presParOf" srcId="{B3C95075-D2B8-314D-9ACC-4B4FB93ABDA3}" destId="{E84C8DDA-1110-8344-BA09-790ED83C6526}" srcOrd="6" destOrd="0" presId="urn:microsoft.com/office/officeart/2005/8/layout/default"/>
    <dgm:cxn modelId="{27E12BBD-0232-5344-9CAF-3AA6437E8F7A}" type="presParOf" srcId="{B3C95075-D2B8-314D-9ACC-4B4FB93ABDA3}" destId="{C03D093A-96DB-5743-895B-494245A1E1DE}" srcOrd="7" destOrd="0" presId="urn:microsoft.com/office/officeart/2005/8/layout/default"/>
    <dgm:cxn modelId="{618E5CDA-1977-3041-976C-782F3A3A7C73}" type="presParOf" srcId="{B3C95075-D2B8-314D-9ACC-4B4FB93ABDA3}" destId="{B09B6BC1-9FD1-8D4E-BE13-FF3A5B9731F8}" srcOrd="8" destOrd="0" presId="urn:microsoft.com/office/officeart/2005/8/layout/default"/>
    <dgm:cxn modelId="{4B8B2CA5-797B-A449-8289-C99E7569140B}" type="presParOf" srcId="{B3C95075-D2B8-314D-9ACC-4B4FB93ABDA3}" destId="{D4C92A1E-33D8-D94C-94EB-E4CF74A22D9F}" srcOrd="9" destOrd="0" presId="urn:microsoft.com/office/officeart/2005/8/layout/default"/>
    <dgm:cxn modelId="{F9E8833A-A7E8-5E4B-967E-0E372A0E8D19}" type="presParOf" srcId="{B3C95075-D2B8-314D-9ACC-4B4FB93ABDA3}" destId="{1CE1F6E2-1303-A44E-A4E6-00A07A6ADD17}" srcOrd="10" destOrd="0" presId="urn:microsoft.com/office/officeart/2005/8/layout/default"/>
    <dgm:cxn modelId="{CEE66579-D93F-8948-8E82-E559E8FF89F3}" type="presParOf" srcId="{B3C95075-D2B8-314D-9ACC-4B4FB93ABDA3}" destId="{46E45F43-1F57-C64D-B633-033D490CBE59}" srcOrd="11" destOrd="0" presId="urn:microsoft.com/office/officeart/2005/8/layout/default"/>
    <dgm:cxn modelId="{0E48E4CD-2983-F04A-9B21-060A66658102}" type="presParOf" srcId="{B3C95075-D2B8-314D-9ACC-4B4FB93ABDA3}" destId="{F0582165-E41C-3244-85F7-37ED92F75086}" srcOrd="12" destOrd="0" presId="urn:microsoft.com/office/officeart/2005/8/layout/default"/>
    <dgm:cxn modelId="{A2FB5AE1-69CB-2145-8CE0-03C1504BCE97}" type="presParOf" srcId="{B3C95075-D2B8-314D-9ACC-4B4FB93ABDA3}" destId="{6E7E2D94-3135-514B-BD57-B0473DDBA78E}" srcOrd="13" destOrd="0" presId="urn:microsoft.com/office/officeart/2005/8/layout/default"/>
    <dgm:cxn modelId="{94D4FFAD-7762-0646-B50D-1688F7D260BD}" type="presParOf" srcId="{B3C95075-D2B8-314D-9ACC-4B4FB93ABDA3}" destId="{5378F35A-1B1F-7B4E-B1F6-088AA7FD1839}" srcOrd="14" destOrd="0" presId="urn:microsoft.com/office/officeart/2005/8/layout/default"/>
    <dgm:cxn modelId="{5900BA00-3CB2-1D4D-8787-2DE50CEA772F}" type="presParOf" srcId="{B3C95075-D2B8-314D-9ACC-4B4FB93ABDA3}" destId="{FCECD638-0C0C-0C44-9BA6-5E25857855AE}" srcOrd="15" destOrd="0" presId="urn:microsoft.com/office/officeart/2005/8/layout/default"/>
    <dgm:cxn modelId="{4EBC2CD6-46E7-4E44-9D9D-67D4B489945D}" type="presParOf" srcId="{B3C95075-D2B8-314D-9ACC-4B4FB93ABDA3}" destId="{C6235858-BD48-4B4D-A978-B64A51D62AC5}" srcOrd="16" destOrd="0" presId="urn:microsoft.com/office/officeart/2005/8/layout/default"/>
    <dgm:cxn modelId="{0DC4AE50-ADA6-A042-8263-20076E811A04}" type="presParOf" srcId="{B3C95075-D2B8-314D-9ACC-4B4FB93ABDA3}" destId="{2A6977C5-E802-EA4A-8045-560CDEB9C710}" srcOrd="17" destOrd="0" presId="urn:microsoft.com/office/officeart/2005/8/layout/default"/>
    <dgm:cxn modelId="{44278658-2386-3D4F-B960-C7F2B1B0B5B9}" type="presParOf" srcId="{B3C95075-D2B8-314D-9ACC-4B4FB93ABDA3}" destId="{71B18D97-E8FB-A743-9408-BA14FBFFEF3B}" srcOrd="18" destOrd="0" presId="urn:microsoft.com/office/officeart/2005/8/layout/default"/>
    <dgm:cxn modelId="{39793690-F2FD-E042-9A48-7A9F5456BD3D}" type="presParOf" srcId="{B3C95075-D2B8-314D-9ACC-4B4FB93ABDA3}" destId="{C3103757-CAA9-1748-A566-CFD741D56ABC}" srcOrd="19" destOrd="0" presId="urn:microsoft.com/office/officeart/2005/8/layout/default"/>
    <dgm:cxn modelId="{0439E7D2-2384-6D4B-97E4-CF1986ED5A06}" type="presParOf" srcId="{B3C95075-D2B8-314D-9ACC-4B4FB93ABDA3}" destId="{E7C9B72C-AFD3-E44A-9B43-E9DF45622900}" srcOrd="20" destOrd="0" presId="urn:microsoft.com/office/officeart/2005/8/layout/default"/>
    <dgm:cxn modelId="{B919DAF5-6EFF-F349-82EF-06D96B5C0CCD}" type="presParOf" srcId="{B3C95075-D2B8-314D-9ACC-4B4FB93ABDA3}" destId="{2F0B2BCF-8D2B-1D41-ADC7-8388851EDDC4}" srcOrd="21" destOrd="0" presId="urn:microsoft.com/office/officeart/2005/8/layout/default"/>
    <dgm:cxn modelId="{FA008ECF-2157-1B4E-B59E-CB8275C73397}" type="presParOf" srcId="{B3C95075-D2B8-314D-9ACC-4B4FB93ABDA3}" destId="{3677A70F-2FB2-9445-A14E-9C1FD8D4ADA8}" srcOrd="22" destOrd="0" presId="urn:microsoft.com/office/officeart/2005/8/layout/default"/>
    <dgm:cxn modelId="{DA08ED37-B5EF-194E-AC81-71560BC6E801}" type="presParOf" srcId="{B3C95075-D2B8-314D-9ACC-4B4FB93ABDA3}" destId="{8253CE5C-2BC4-394C-A577-AE93C43ECDA7}" srcOrd="23" destOrd="0" presId="urn:microsoft.com/office/officeart/2005/8/layout/default"/>
    <dgm:cxn modelId="{540CC780-FFDB-DA4C-A58D-E0614C94BEA1}" type="presParOf" srcId="{B3C95075-D2B8-314D-9ACC-4B4FB93ABDA3}" destId="{9B26C51B-AFDE-A64B-8143-A5E631A5BC0C}" srcOrd="24" destOrd="0" presId="urn:microsoft.com/office/officeart/2005/8/layout/default"/>
    <dgm:cxn modelId="{31286CA5-A1F7-154B-BDBB-7035C4430FC7}" type="presParOf" srcId="{B3C95075-D2B8-314D-9ACC-4B4FB93ABDA3}" destId="{56A03965-E11A-9544-8104-B39D7BD8D087}" srcOrd="25" destOrd="0" presId="urn:microsoft.com/office/officeart/2005/8/layout/default"/>
    <dgm:cxn modelId="{CB8C8973-2312-6745-BE2E-AE83F8F6409B}" type="presParOf" srcId="{B3C95075-D2B8-314D-9ACC-4B4FB93ABDA3}" destId="{B9C63C90-395F-D44F-BED9-180870FF45F9}" srcOrd="26" destOrd="0" presId="urn:microsoft.com/office/officeart/2005/8/layout/default"/>
    <dgm:cxn modelId="{2DE7DE85-CE9E-EB4C-8913-348E52B47799}" type="presParOf" srcId="{B3C95075-D2B8-314D-9ACC-4B4FB93ABDA3}" destId="{E9A83888-93EF-8C4F-9334-25A6B2320544}" srcOrd="27" destOrd="0" presId="urn:microsoft.com/office/officeart/2005/8/layout/default"/>
    <dgm:cxn modelId="{3B47C569-1EC5-8E48-A788-220520441544}" type="presParOf" srcId="{B3C95075-D2B8-314D-9ACC-4B4FB93ABDA3}" destId="{69E1BEC7-4947-BB41-B2F8-9E17B30F9C8C}" srcOrd="28" destOrd="0" presId="urn:microsoft.com/office/officeart/2005/8/layout/default"/>
    <dgm:cxn modelId="{79FA634C-7D24-C84A-A237-146FBD07A11A}" type="presParOf" srcId="{B3C95075-D2B8-314D-9ACC-4B4FB93ABDA3}" destId="{E31DB5BB-C4A6-CF46-A843-F041D5D59F03}" srcOrd="29" destOrd="0" presId="urn:microsoft.com/office/officeart/2005/8/layout/default"/>
    <dgm:cxn modelId="{66252D27-FC33-C64A-BD97-5494348FE6B3}" type="presParOf" srcId="{B3C95075-D2B8-314D-9ACC-4B4FB93ABDA3}" destId="{F2A80415-F1A1-2943-AAB8-02DE64DE29C4}" srcOrd="3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5340151-D655-0248-8959-C895199054D9}">
      <dsp:nvSpPr>
        <dsp:cNvPr id="0" name=""/>
        <dsp:cNvSpPr/>
      </dsp:nvSpPr>
      <dsp:spPr>
        <a:xfrm>
          <a:off x="47148" y="1691"/>
          <a:ext cx="3113782" cy="186826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marL="0" lvl="0" indent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Lower quality care</a:t>
          </a:r>
          <a:endParaRPr lang="en-US" sz="3800" kern="1200"/>
        </a:p>
      </dsp:txBody>
      <dsp:txXfrm>
        <a:off x="47148" y="1691"/>
        <a:ext cx="3113782" cy="1868269"/>
      </dsp:txXfrm>
    </dsp:sp>
    <dsp:sp modelId="{B7A95D65-F51D-AF44-BE83-902322E03966}">
      <dsp:nvSpPr>
        <dsp:cNvPr id="0" name=""/>
        <dsp:cNvSpPr/>
      </dsp:nvSpPr>
      <dsp:spPr>
        <a:xfrm>
          <a:off x="3472308" y="1691"/>
          <a:ext cx="3113782" cy="186826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marL="0" lvl="0" indent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Mistakes happen</a:t>
          </a:r>
          <a:endParaRPr lang="en-US" sz="3800" kern="1200"/>
        </a:p>
      </dsp:txBody>
      <dsp:txXfrm>
        <a:off x="3472308" y="1691"/>
        <a:ext cx="3113782" cy="1868269"/>
      </dsp:txXfrm>
    </dsp:sp>
    <dsp:sp modelId="{886BC325-BE34-1043-BFB7-74F55BC8D24F}">
      <dsp:nvSpPr>
        <dsp:cNvPr id="0" name=""/>
        <dsp:cNvSpPr/>
      </dsp:nvSpPr>
      <dsp:spPr>
        <a:xfrm>
          <a:off x="6897469" y="1691"/>
          <a:ext cx="3113782" cy="186826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marL="0" lvl="0" indent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Patients feel unsafe </a:t>
          </a:r>
          <a:endParaRPr lang="en-US" sz="3800" kern="1200"/>
        </a:p>
      </dsp:txBody>
      <dsp:txXfrm>
        <a:off x="6897469" y="1691"/>
        <a:ext cx="3113782" cy="1868269"/>
      </dsp:txXfrm>
    </dsp:sp>
    <dsp:sp modelId="{50486741-962E-2E46-9B7F-774A89D6B5B1}">
      <dsp:nvSpPr>
        <dsp:cNvPr id="0" name=""/>
        <dsp:cNvSpPr/>
      </dsp:nvSpPr>
      <dsp:spPr>
        <a:xfrm>
          <a:off x="47148" y="2181339"/>
          <a:ext cx="3113782" cy="186826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marL="0" lvl="0" indent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Teams become stressed </a:t>
          </a:r>
          <a:endParaRPr lang="en-US" sz="3800" kern="1200"/>
        </a:p>
      </dsp:txBody>
      <dsp:txXfrm>
        <a:off x="47148" y="2181339"/>
        <a:ext cx="3113782" cy="1868269"/>
      </dsp:txXfrm>
    </dsp:sp>
    <dsp:sp modelId="{972EBB56-FED3-BE48-B74E-C4D4AC7950BE}">
      <dsp:nvSpPr>
        <dsp:cNvPr id="0" name=""/>
        <dsp:cNvSpPr/>
      </dsp:nvSpPr>
      <dsp:spPr>
        <a:xfrm>
          <a:off x="3472308" y="2181339"/>
          <a:ext cx="3113782" cy="186826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marL="0" lvl="0" indent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More money spent on hiring again </a:t>
          </a:r>
          <a:endParaRPr lang="en-US" sz="3800" kern="1200"/>
        </a:p>
      </dsp:txBody>
      <dsp:txXfrm>
        <a:off x="3472308" y="2181339"/>
        <a:ext cx="3113782" cy="1868269"/>
      </dsp:txXfrm>
    </dsp:sp>
    <dsp:sp modelId="{3B6E57A9-672A-C44D-8C09-EEE6292919A5}">
      <dsp:nvSpPr>
        <dsp:cNvPr id="0" name=""/>
        <dsp:cNvSpPr/>
      </dsp:nvSpPr>
      <dsp:spPr>
        <a:xfrm>
          <a:off x="6897469" y="2181339"/>
          <a:ext cx="3113782" cy="186826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marL="0" lvl="0" indent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NHS England (2022)</a:t>
          </a:r>
          <a:endParaRPr lang="en-US" sz="3800" kern="1200"/>
        </a:p>
      </dsp:txBody>
      <dsp:txXfrm>
        <a:off x="6897469" y="2181339"/>
        <a:ext cx="3113782" cy="186826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DFCC9BD-4EC2-AB47-A95D-9A141A633802}">
      <dsp:nvSpPr>
        <dsp:cNvPr id="0" name=""/>
        <dsp:cNvSpPr/>
      </dsp:nvSpPr>
      <dsp:spPr>
        <a:xfrm>
          <a:off x="1227" y="478581"/>
          <a:ext cx="1547068" cy="92824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Pay staff fairly </a:t>
          </a:r>
          <a:endParaRPr lang="en-US" sz="1700" kern="1200"/>
        </a:p>
      </dsp:txBody>
      <dsp:txXfrm>
        <a:off x="1227" y="478581"/>
        <a:ext cx="1547068" cy="928241"/>
      </dsp:txXfrm>
    </dsp:sp>
    <dsp:sp modelId="{59D6B8E6-47D0-1544-9C44-4FC8984AD360}">
      <dsp:nvSpPr>
        <dsp:cNvPr id="0" name=""/>
        <dsp:cNvSpPr/>
      </dsp:nvSpPr>
      <dsp:spPr>
        <a:xfrm>
          <a:off x="1703003" y="478581"/>
          <a:ext cx="1547068" cy="92824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Increase wages </a:t>
          </a:r>
          <a:endParaRPr lang="en-US" sz="1700" kern="1200"/>
        </a:p>
      </dsp:txBody>
      <dsp:txXfrm>
        <a:off x="1703003" y="478581"/>
        <a:ext cx="1547068" cy="928241"/>
      </dsp:txXfrm>
    </dsp:sp>
    <dsp:sp modelId="{04803180-D310-8540-8ABD-FC44DEFBAEA3}">
      <dsp:nvSpPr>
        <dsp:cNvPr id="0" name=""/>
        <dsp:cNvSpPr/>
      </dsp:nvSpPr>
      <dsp:spPr>
        <a:xfrm>
          <a:off x="3404778" y="478581"/>
          <a:ext cx="1547068" cy="92824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Offer bonuses </a:t>
          </a:r>
          <a:endParaRPr lang="en-US" sz="1700" kern="1200"/>
        </a:p>
      </dsp:txBody>
      <dsp:txXfrm>
        <a:off x="3404778" y="478581"/>
        <a:ext cx="1547068" cy="928241"/>
      </dsp:txXfrm>
    </dsp:sp>
    <dsp:sp modelId="{E84C8DDA-1110-8344-BA09-790ED83C6526}">
      <dsp:nvSpPr>
        <dsp:cNvPr id="0" name=""/>
        <dsp:cNvSpPr/>
      </dsp:nvSpPr>
      <dsp:spPr>
        <a:xfrm>
          <a:off x="5106553" y="478581"/>
          <a:ext cx="1547068" cy="92824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Better management </a:t>
          </a:r>
          <a:endParaRPr lang="en-US" sz="1700" kern="1200"/>
        </a:p>
      </dsp:txBody>
      <dsp:txXfrm>
        <a:off x="5106553" y="478581"/>
        <a:ext cx="1547068" cy="928241"/>
      </dsp:txXfrm>
    </dsp:sp>
    <dsp:sp modelId="{B09B6BC1-9FD1-8D4E-BE13-FF3A5B9731F8}">
      <dsp:nvSpPr>
        <dsp:cNvPr id="0" name=""/>
        <dsp:cNvSpPr/>
      </dsp:nvSpPr>
      <dsp:spPr>
        <a:xfrm>
          <a:off x="6808328" y="478581"/>
          <a:ext cx="1547068" cy="92824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Supportive team leaders</a:t>
          </a:r>
          <a:endParaRPr lang="en-US" sz="1700" kern="1200"/>
        </a:p>
      </dsp:txBody>
      <dsp:txXfrm>
        <a:off x="6808328" y="478581"/>
        <a:ext cx="1547068" cy="928241"/>
      </dsp:txXfrm>
    </dsp:sp>
    <dsp:sp modelId="{1CE1F6E2-1303-A44E-A4E6-00A07A6ADD17}">
      <dsp:nvSpPr>
        <dsp:cNvPr id="0" name=""/>
        <dsp:cNvSpPr/>
      </dsp:nvSpPr>
      <dsp:spPr>
        <a:xfrm>
          <a:off x="8510103" y="478581"/>
          <a:ext cx="1547068" cy="92824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Listen to staff concerns</a:t>
          </a:r>
          <a:endParaRPr lang="en-US" sz="1700" kern="1200"/>
        </a:p>
      </dsp:txBody>
      <dsp:txXfrm>
        <a:off x="8510103" y="478581"/>
        <a:ext cx="1547068" cy="928241"/>
      </dsp:txXfrm>
    </dsp:sp>
    <dsp:sp modelId="{F0582165-E41C-3244-85F7-37ED92F75086}">
      <dsp:nvSpPr>
        <dsp:cNvPr id="0" name=""/>
        <dsp:cNvSpPr/>
      </dsp:nvSpPr>
      <dsp:spPr>
        <a:xfrm>
          <a:off x="1227" y="1561529"/>
          <a:ext cx="1547068" cy="92824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Training and growth</a:t>
          </a:r>
          <a:endParaRPr lang="en-US" sz="1700" kern="1200"/>
        </a:p>
      </dsp:txBody>
      <dsp:txXfrm>
        <a:off x="1227" y="1561529"/>
        <a:ext cx="1547068" cy="928241"/>
      </dsp:txXfrm>
    </dsp:sp>
    <dsp:sp modelId="{5378F35A-1B1F-7B4E-B1F6-088AA7FD1839}">
      <dsp:nvSpPr>
        <dsp:cNvPr id="0" name=""/>
        <dsp:cNvSpPr/>
      </dsp:nvSpPr>
      <dsp:spPr>
        <a:xfrm>
          <a:off x="1703003" y="1561529"/>
          <a:ext cx="1547068" cy="92824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Career development </a:t>
          </a:r>
          <a:endParaRPr lang="en-US" sz="1700" kern="1200"/>
        </a:p>
      </dsp:txBody>
      <dsp:txXfrm>
        <a:off x="1703003" y="1561529"/>
        <a:ext cx="1547068" cy="928241"/>
      </dsp:txXfrm>
    </dsp:sp>
    <dsp:sp modelId="{C6235858-BD48-4B4D-A978-B64A51D62AC5}">
      <dsp:nvSpPr>
        <dsp:cNvPr id="0" name=""/>
        <dsp:cNvSpPr/>
      </dsp:nvSpPr>
      <dsp:spPr>
        <a:xfrm>
          <a:off x="3404778" y="1561529"/>
          <a:ext cx="1547068" cy="92824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Clear induction </a:t>
          </a:r>
          <a:endParaRPr lang="en-US" sz="1700" kern="1200"/>
        </a:p>
      </dsp:txBody>
      <dsp:txXfrm>
        <a:off x="3404778" y="1561529"/>
        <a:ext cx="1547068" cy="928241"/>
      </dsp:txXfrm>
    </dsp:sp>
    <dsp:sp modelId="{71B18D97-E8FB-A743-9408-BA14FBFFEF3B}">
      <dsp:nvSpPr>
        <dsp:cNvPr id="0" name=""/>
        <dsp:cNvSpPr/>
      </dsp:nvSpPr>
      <dsp:spPr>
        <a:xfrm>
          <a:off x="5106553" y="1561529"/>
          <a:ext cx="1547068" cy="92824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Healthy workload </a:t>
          </a:r>
          <a:endParaRPr lang="en-US" sz="1700" kern="1200"/>
        </a:p>
      </dsp:txBody>
      <dsp:txXfrm>
        <a:off x="5106553" y="1561529"/>
        <a:ext cx="1547068" cy="928241"/>
      </dsp:txXfrm>
    </dsp:sp>
    <dsp:sp modelId="{E7C9B72C-AFD3-E44A-9B43-E9DF45622900}">
      <dsp:nvSpPr>
        <dsp:cNvPr id="0" name=""/>
        <dsp:cNvSpPr/>
      </dsp:nvSpPr>
      <dsp:spPr>
        <a:xfrm>
          <a:off x="6808328" y="1561529"/>
          <a:ext cx="1547068" cy="92824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Enough staff on each shift </a:t>
          </a:r>
          <a:endParaRPr lang="en-US" sz="1700" kern="1200"/>
        </a:p>
      </dsp:txBody>
      <dsp:txXfrm>
        <a:off x="6808328" y="1561529"/>
        <a:ext cx="1547068" cy="928241"/>
      </dsp:txXfrm>
    </dsp:sp>
    <dsp:sp modelId="{3677A70F-2FB2-9445-A14E-9C1FD8D4ADA8}">
      <dsp:nvSpPr>
        <dsp:cNvPr id="0" name=""/>
        <dsp:cNvSpPr/>
      </dsp:nvSpPr>
      <dsp:spPr>
        <a:xfrm>
          <a:off x="8510103" y="1561529"/>
          <a:ext cx="1547068" cy="92824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Fair schedule </a:t>
          </a:r>
          <a:endParaRPr lang="en-US" sz="1700" kern="1200"/>
        </a:p>
      </dsp:txBody>
      <dsp:txXfrm>
        <a:off x="8510103" y="1561529"/>
        <a:ext cx="1547068" cy="928241"/>
      </dsp:txXfrm>
    </dsp:sp>
    <dsp:sp modelId="{9B26C51B-AFDE-A64B-8143-A5E631A5BC0C}">
      <dsp:nvSpPr>
        <dsp:cNvPr id="0" name=""/>
        <dsp:cNvSpPr/>
      </dsp:nvSpPr>
      <dsp:spPr>
        <a:xfrm>
          <a:off x="1703003" y="2644477"/>
          <a:ext cx="1547068" cy="92824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Boost moral</a:t>
          </a:r>
          <a:endParaRPr lang="en-US" sz="1700" kern="1200"/>
        </a:p>
      </dsp:txBody>
      <dsp:txXfrm>
        <a:off x="1703003" y="2644477"/>
        <a:ext cx="1547068" cy="928241"/>
      </dsp:txXfrm>
    </dsp:sp>
    <dsp:sp modelId="{B9C63C90-395F-D44F-BED9-180870FF45F9}">
      <dsp:nvSpPr>
        <dsp:cNvPr id="0" name=""/>
        <dsp:cNvSpPr/>
      </dsp:nvSpPr>
      <dsp:spPr>
        <a:xfrm>
          <a:off x="3404778" y="2644477"/>
          <a:ext cx="1547068" cy="92824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Say thank you </a:t>
          </a:r>
          <a:endParaRPr lang="en-US" sz="1700" kern="1200"/>
        </a:p>
      </dsp:txBody>
      <dsp:txXfrm>
        <a:off x="3404778" y="2644477"/>
        <a:ext cx="1547068" cy="928241"/>
      </dsp:txXfrm>
    </dsp:sp>
    <dsp:sp modelId="{69E1BEC7-4947-BB41-B2F8-9E17B30F9C8C}">
      <dsp:nvSpPr>
        <dsp:cNvPr id="0" name=""/>
        <dsp:cNvSpPr/>
      </dsp:nvSpPr>
      <dsp:spPr>
        <a:xfrm>
          <a:off x="5106553" y="2644477"/>
          <a:ext cx="1547068" cy="92824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Recognise achievements</a:t>
          </a:r>
          <a:endParaRPr lang="en-US" sz="1700" kern="1200"/>
        </a:p>
      </dsp:txBody>
      <dsp:txXfrm>
        <a:off x="5106553" y="2644477"/>
        <a:ext cx="1547068" cy="928241"/>
      </dsp:txXfrm>
    </dsp:sp>
    <dsp:sp modelId="{F2A80415-F1A1-2943-AAB8-02DE64DE29C4}">
      <dsp:nvSpPr>
        <dsp:cNvPr id="0" name=""/>
        <dsp:cNvSpPr/>
      </dsp:nvSpPr>
      <dsp:spPr>
        <a:xfrm>
          <a:off x="6808328" y="2644477"/>
          <a:ext cx="1547068" cy="92824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Care (2023)</a:t>
          </a:r>
          <a:endParaRPr lang="en-US" sz="1700" kern="1200"/>
        </a:p>
      </dsp:txBody>
      <dsp:txXfrm>
        <a:off x="6808328" y="2644477"/>
        <a:ext cx="1547068" cy="92824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3" Type="http://schemas.microsoft.com/office/2007/relationships/hdphoto" Target="../media/hdphoto2.wdp" /><Relationship Id="rId2" Type="http://schemas.openxmlformats.org/officeDocument/2006/relationships/image" Target="../media/image4.png" /><Relationship Id="rId1" Type="http://schemas.openxmlformats.org/officeDocument/2006/relationships/slideMaster" Target="../slideMasters/slideMaster1.xml" /><Relationship Id="rId5" Type="http://schemas.microsoft.com/office/2007/relationships/hdphoto" Target="../media/hdphoto1.wdp" /><Relationship Id="rId4" Type="http://schemas.openxmlformats.org/officeDocument/2006/relationships/image" Target="../media/image3.png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3" Type="http://schemas.microsoft.com/office/2007/relationships/hdphoto" Target="../media/hdphoto2.wdp" /><Relationship Id="rId2" Type="http://schemas.openxmlformats.org/officeDocument/2006/relationships/image" Target="../media/image4.png" /><Relationship Id="rId1" Type="http://schemas.openxmlformats.org/officeDocument/2006/relationships/slideMaster" Target="../slideMasters/slideMaster1.xml" /><Relationship Id="rId5" Type="http://schemas.microsoft.com/office/2007/relationships/hdphoto" Target="../media/hdphoto1.wdp" /><Relationship Id="rId4" Type="http://schemas.openxmlformats.org/officeDocument/2006/relationships/image" Target="../media/image3.png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3" Type="http://schemas.microsoft.com/office/2007/relationships/hdphoto" Target="../media/hdphoto2.wdp" /><Relationship Id="rId2" Type="http://schemas.openxmlformats.org/officeDocument/2006/relationships/image" Target="../media/image4.png" /><Relationship Id="rId1" Type="http://schemas.openxmlformats.org/officeDocument/2006/relationships/slideMaster" Target="../slideMasters/slideMaster1.xml" /><Relationship Id="rId5" Type="http://schemas.microsoft.com/office/2007/relationships/hdphoto" Target="../media/hdphoto1.wdp" /><Relationship Id="rId4" Type="http://schemas.openxmlformats.org/officeDocument/2006/relationships/image" Target="../media/image2.png" /></Relationships>
</file>

<file path=ppt/slideLayouts/_rels/slideLayout9.xml.rels><?xml version="1.0" encoding="UTF-8" standalone="yes"?>
<Relationships xmlns="http://schemas.openxmlformats.org/package/2006/relationships"><Relationship Id="rId3" Type="http://schemas.microsoft.com/office/2007/relationships/hdphoto" Target="../media/hdphoto2.wdp" /><Relationship Id="rId2" Type="http://schemas.openxmlformats.org/officeDocument/2006/relationships/image" Target="../media/image4.png" /><Relationship Id="rId1" Type="http://schemas.openxmlformats.org/officeDocument/2006/relationships/slideMaster" Target="../slideMasters/slideMaster1.xml" /><Relationship Id="rId5" Type="http://schemas.microsoft.com/office/2007/relationships/hdphoto" Target="../media/hdphoto1.wdp" /><Relationship Id="rId4" Type="http://schemas.openxmlformats.org/officeDocument/2006/relationships/image" Target="../media/image2.png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920834" y="134694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920834" y="429969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920834" y="1484779"/>
            <a:ext cx="10222992" cy="2743200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10" name="Group 9"/>
          <p:cNvGrpSpPr/>
          <p:nvPr/>
        </p:nvGrpSpPr>
        <p:grpSpPr>
          <a:xfrm>
            <a:off x="9649215" y="4068923"/>
            <a:ext cx="1080904" cy="1080902"/>
            <a:chOff x="9685338" y="4460675"/>
            <a:chExt cx="1080904" cy="1080902"/>
          </a:xfrm>
        </p:grpSpPr>
        <p:sp>
          <p:nvSpPr>
            <p:cNvPr id="11" name="Oval 10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2" name="Oval 11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51560" y="1432223"/>
            <a:ext cx="9966960" cy="3035808"/>
          </a:xfrm>
        </p:spPr>
        <p:txBody>
          <a:bodyPr anchor="ctr">
            <a:noAutofit/>
          </a:bodyPr>
          <a:lstStyle>
            <a:lvl1pPr algn="l">
              <a:lnSpc>
                <a:spcPct val="80000"/>
              </a:lnSpc>
              <a:defRPr sz="9600" cap="all" baseline="0">
                <a:blipFill dpi="0" rotWithShape="1">
                  <a:blip r:embed="rId4"/>
                  <a:srcRect/>
                  <a:tile tx="6350" ty="-127000" sx="65000" sy="64000" flip="none" algn="tl"/>
                </a:blip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9848" y="4389120"/>
            <a:ext cx="7891272" cy="1069848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1"/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84890-85D2-4D7B-8EF5-15A9C1DB8F42}" type="datetimeFigureOut">
              <a:rPr lang="en-US" dirty="0"/>
              <a:t>7/6/2025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592733" y="4289334"/>
            <a:ext cx="1193868" cy="640080"/>
          </a:xfrm>
        </p:spPr>
        <p:txBody>
          <a:bodyPr/>
          <a:lstStyle>
            <a:lvl1pPr>
              <a:defRPr sz="2800"/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915832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5661D-6934-4B32-B92C-470368BF1EC6}" type="datetimeFigureOut">
              <a:rPr lang="en-US" dirty="0"/>
              <a:t>7/6/2025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023088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4917989"/>
            <a:ext cx="12192000" cy="1940010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7128" y="1225296"/>
            <a:ext cx="9281160" cy="3520440"/>
          </a:xfrm>
        </p:spPr>
        <p:txBody>
          <a:bodyPr anchor="ctr">
            <a:normAutofit/>
          </a:bodyPr>
          <a:lstStyle>
            <a:lvl1pPr>
              <a:lnSpc>
                <a:spcPct val="80000"/>
              </a:lnSpc>
              <a:defRPr sz="8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65774" y="5020056"/>
            <a:ext cx="9052560" cy="1066800"/>
          </a:xfrm>
        </p:spPr>
        <p:txBody>
          <a:bodyPr anchor="t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593667" y="6272784"/>
            <a:ext cx="2644309" cy="365125"/>
          </a:xfrm>
        </p:spPr>
        <p:txBody>
          <a:bodyPr/>
          <a:lstStyle/>
          <a:p>
            <a:fld id="{C6F822A4-8DA6-4447-9B1F-C5DB58435268}" type="datetimeFigureOut">
              <a:rPr lang="en-US" dirty="0"/>
              <a:t>7/6/2025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182708" y="6272784"/>
            <a:ext cx="6327648" cy="365125"/>
          </a:xfrm>
        </p:spPr>
        <p:txBody>
          <a:bodyPr/>
          <a:lstStyle/>
          <a:p>
            <a:endParaRPr lang="en-US" dirty="0"/>
          </a:p>
        </p:txBody>
      </p:sp>
      <p:grpSp>
        <p:nvGrpSpPr>
          <p:cNvPr id="8" name="Group 7"/>
          <p:cNvGrpSpPr/>
          <p:nvPr/>
        </p:nvGrpSpPr>
        <p:grpSpPr>
          <a:xfrm>
            <a:off x="897399" y="2325848"/>
            <a:ext cx="1080904" cy="1080902"/>
            <a:chOff x="9685338" y="4460675"/>
            <a:chExt cx="1080904" cy="1080902"/>
          </a:xfrm>
        </p:grpSpPr>
        <p:sp>
          <p:nvSpPr>
            <p:cNvPr id="9" name="Oval 8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0" name="Oval 9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43702" y="2506133"/>
            <a:ext cx="1188298" cy="720332"/>
          </a:xfrm>
        </p:spPr>
        <p:txBody>
          <a:bodyPr/>
          <a:lstStyle>
            <a:lvl1pPr>
              <a:defRPr sz="2800"/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590637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9848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64224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48D31E-DCDA-41A7-9C67-C4B11B94D21D}" type="datetimeFigureOut">
              <a:rPr lang="en-US" dirty="0"/>
              <a:t>7/6/2025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811738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64224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64224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3762C0-B258-48F1-ADE6-176B4174CCDD}" type="datetimeFigureOut">
              <a:rPr lang="en-US" dirty="0"/>
              <a:t>7/6/2025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278647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919A6-33EB-49BD-A62F-1FA56B9F9712}" type="datetimeFigureOut">
              <a:rPr lang="en-US" dirty="0"/>
              <a:t>7/6/2025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864438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4E7D1B-D673-4CF6-8672-009D42ABD2A0}" type="datetimeFigureOut">
              <a:rPr lang="en-US" dirty="0"/>
              <a:t>7/6/2025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603271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32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85800"/>
            <a:ext cx="6711696" cy="5020056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16AA21-1863-4931-97CB-99D0A168701B}" type="datetimeFigureOut">
              <a:rPr lang="en-US" dirty="0"/>
              <a:t>7/6/2025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0" name="Oval 9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1" name="Oval 10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98721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32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8303740" cy="6858000"/>
          </a:xfrm>
          <a:solidFill>
            <a:schemeClr val="tx2">
              <a:lumMod val="20000"/>
              <a:lumOff val="80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72C379-9A7C-4C87-A116-CBE9F58B04C5}" type="datetimeFigureOut">
              <a:rPr lang="en-US" dirty="0"/>
              <a:t>7/6/2025</a:t>
            </a:fld>
            <a:endParaRPr lang="en-US" dirty="0"/>
          </a:p>
        </p:txBody>
      </p:sp>
      <p:grpSp>
        <p:nvGrpSpPr>
          <p:cNvPr id="8" name="Group 7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9" name="Oval 8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0" name="Oval 9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173846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57CC2-0FC8-4686-B024-99790E0F5162}" type="datetimeFigureOut">
              <a:rPr lang="en-US" dirty="0"/>
              <a:t>7/6/2025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653866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533400"/>
            <a:ext cx="2552700" cy="5638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66800" y="533400"/>
            <a:ext cx="7505700" cy="56388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764DA5-CD3D-4590-A511-FCD3BC7A793E}" type="datetimeFigureOut">
              <a:rPr lang="en-US" dirty="0"/>
              <a:t>7/6/2025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524952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13" Type="http://schemas.openxmlformats.org/officeDocument/2006/relationships/image" Target="../media/image2.png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5" Type="http://schemas.openxmlformats.org/officeDocument/2006/relationships/image" Target="../media/image3.png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Relationship Id="rId14" Type="http://schemas.microsoft.com/office/2007/relationships/hdphoto" Target="../media/hdphoto1.wdp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121408"/>
            <a:ext cx="10058400" cy="40507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964424" y="6272784"/>
            <a:ext cx="32735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2"/>
                </a:solidFill>
              </a:defRPr>
            </a:lvl1pPr>
          </a:lstStyle>
          <a:p>
            <a:fld id="{8664C608-40B1-4030-A28D-5B74BC98ADCE}" type="datetimeFigureOut">
              <a:rPr lang="en-US" dirty="0"/>
              <a:t>7/6/2025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88136" y="6272784"/>
            <a:ext cx="632764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grpSp>
        <p:nvGrpSpPr>
          <p:cNvPr id="7" name="Group 6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8" name="Oval 7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13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14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9" name="Oval 8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</p:sp>
      </p:grp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311128" y="6272784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 b="1">
                <a:solidFill>
                  <a:srgbClr val="FFFFFF"/>
                </a:solidFill>
                <a:latin typeface="+mj-lt"/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625478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kern="1200" cap="all" baseline="0">
          <a:blipFill>
            <a:blip r:embed="rId1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tile tx="6350" ty="-127000" sx="65000" sy="64000" flip="none" algn="tl"/>
          </a:blip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 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 /><Relationship Id="rId1" Type="http://schemas.openxmlformats.org/officeDocument/2006/relationships/slideLayout" Target="../slideLayouts/slideLayout2.xml" 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 /><Relationship Id="rId2" Type="http://schemas.openxmlformats.org/officeDocument/2006/relationships/diagramData" Target="../diagrams/data1.xml" /><Relationship Id="rId1" Type="http://schemas.openxmlformats.org/officeDocument/2006/relationships/slideLayout" Target="../slideLayouts/slideLayout2.xml" /><Relationship Id="rId6" Type="http://schemas.microsoft.com/office/2007/relationships/diagramDrawing" Target="../diagrams/drawing1.xml" /><Relationship Id="rId5" Type="http://schemas.openxmlformats.org/officeDocument/2006/relationships/diagramColors" Target="../diagrams/colors1.xml" /><Relationship Id="rId4" Type="http://schemas.openxmlformats.org/officeDocument/2006/relationships/diagramQuickStyle" Target="../diagrams/quickStyle1.xml" 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 /><Relationship Id="rId2" Type="http://schemas.openxmlformats.org/officeDocument/2006/relationships/diagramData" Target="../diagrams/data2.xml" /><Relationship Id="rId1" Type="http://schemas.openxmlformats.org/officeDocument/2006/relationships/slideLayout" Target="../slideLayouts/slideLayout2.xml" /><Relationship Id="rId6" Type="http://schemas.microsoft.com/office/2007/relationships/diagramDrawing" Target="../diagrams/drawing2.xml" /><Relationship Id="rId5" Type="http://schemas.openxmlformats.org/officeDocument/2006/relationships/diagramColors" Target="../diagrams/colors2.xml" /><Relationship Id="rId4" Type="http://schemas.openxmlformats.org/officeDocument/2006/relationships/diagramQuickStyle" Target="../diagrams/quickStyle2.xml" 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kingsfund.org.uk" TargetMode="External" /><Relationship Id="rId2" Type="http://schemas.openxmlformats.org/officeDocument/2006/relationships/hyperlink" Target="https://www.skillsforcecare.org.uk" TargetMode="External" /><Relationship Id="rId1" Type="http://schemas.openxmlformats.org/officeDocument/2006/relationships/slideLayout" Target="../slideLayouts/slideLayout2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Fixing staff turnover in care homes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Sarah </a:t>
            </a:r>
            <a:r>
              <a:rPr lang="en-GB" dirty="0" err="1"/>
              <a:t>doody</a:t>
            </a:r>
            <a:endParaRPr lang="en-GB" dirty="0"/>
          </a:p>
          <a:p>
            <a:r>
              <a:rPr lang="en-GB" dirty="0"/>
              <a:t>Student number: 2407283</a:t>
            </a:r>
          </a:p>
          <a:p>
            <a:endParaRPr lang="en-US" dirty="0"/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A10C5913-1C85-B590-F10F-92761144787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810677917"/>
              </p:ext>
            </p:extLst>
          </p:nvPr>
        </p:nvGraphicFramePr>
        <p:xfrm>
          <a:off x="1171448" y="5458968"/>
          <a:ext cx="4362764" cy="33528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2929763">
                  <a:extLst>
                    <a:ext uri="{9D8B030D-6E8A-4147-A177-3AD203B41FA5}">
                      <a16:colId xmlns:a16="http://schemas.microsoft.com/office/drawing/2014/main" val="1252847717"/>
                    </a:ext>
                  </a:extLst>
                </a:gridCol>
                <a:gridCol w="1433001">
                  <a:extLst>
                    <a:ext uri="{9D8B030D-6E8A-4147-A177-3AD203B41FA5}">
                      <a16:colId xmlns:a16="http://schemas.microsoft.com/office/drawing/2014/main" val="2025632918"/>
                    </a:ext>
                  </a:extLst>
                </a:gridCol>
              </a:tblGrid>
              <a:tr h="0">
                <a:tc gridSpan="2">
                  <a:txBody>
                    <a:bodyPr/>
                    <a:lstStyle/>
                    <a:p>
                      <a:pPr algn="just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-GB" sz="1100">
                          <a:effectLst/>
                        </a:rPr>
                        <a:t>Professional Development within Health and Social Care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35875695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just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-GB" sz="1100">
                          <a:effectLst/>
                        </a:rPr>
                        <a:t>LCHS4009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000" dirty="0">
                          <a:effectLst/>
                        </a:rPr>
                        <a:t> </a:t>
                      </a:r>
                      <a:endParaRPr lang="en-GB" sz="1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312724378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C0DF03-BF61-2FFE-8DA6-D6E10D3612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the problem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877C8C-75F1-1FE5-D14F-732C61E944C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Main problem:</a:t>
            </a:r>
          </a:p>
          <a:p>
            <a:r>
              <a:rPr lang="en-GB" dirty="0"/>
              <a:t>Too many staff leaving care homes.</a:t>
            </a:r>
          </a:p>
          <a:p>
            <a:pPr marL="0" indent="0">
              <a:buNone/>
            </a:pPr>
            <a:r>
              <a:rPr lang="en-GB" dirty="0"/>
              <a:t>Why this matters:</a:t>
            </a:r>
          </a:p>
          <a:p>
            <a:r>
              <a:rPr lang="en-GB" dirty="0"/>
              <a:t>Less good care for residents </a:t>
            </a:r>
          </a:p>
          <a:p>
            <a:r>
              <a:rPr lang="en-GB" dirty="0"/>
              <a:t>More cost to train new people </a:t>
            </a:r>
          </a:p>
          <a:p>
            <a:r>
              <a:rPr lang="en-GB" dirty="0"/>
              <a:t>Existing staff becoming over tired and stressed  </a:t>
            </a:r>
          </a:p>
          <a:p>
            <a:pPr marL="0" indent="0">
              <a:buNone/>
            </a:pPr>
            <a:r>
              <a:rPr lang="en-GB" dirty="0"/>
              <a:t> </a:t>
            </a:r>
          </a:p>
          <a:p>
            <a:pPr marL="0" indent="0">
              <a:buNone/>
            </a:pPr>
            <a:r>
              <a:rPr lang="en-GB" dirty="0"/>
              <a:t>Care(2023)</a:t>
            </a:r>
          </a:p>
        </p:txBody>
      </p:sp>
    </p:spTree>
    <p:extLst>
      <p:ext uri="{BB962C8B-B14F-4D97-AF65-F5344CB8AC3E}">
        <p14:creationId xmlns:p14="http://schemas.microsoft.com/office/powerpoint/2010/main" val="8371357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1E2305-7004-9001-15A1-F731B08F62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are staff leaving? (Fishbone diagram)</a:t>
            </a:r>
            <a:endParaRPr lang="en-US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7F268C23-98CC-1D0E-BD80-CFEB9D40E8E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200" y="2093977"/>
            <a:ext cx="10515600" cy="4432330"/>
          </a:xfrm>
        </p:spPr>
      </p:pic>
    </p:spTree>
    <p:extLst>
      <p:ext uri="{BB962C8B-B14F-4D97-AF65-F5344CB8AC3E}">
        <p14:creationId xmlns:p14="http://schemas.microsoft.com/office/powerpoint/2010/main" val="2260205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43700C-EB2C-7087-4C5C-DCA75BF9A9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happens when staff leave?</a:t>
            </a:r>
            <a:endParaRPr lang="en-US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E326A75-2511-BAEF-32CA-6F80ADE4F5A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39226293"/>
              </p:ext>
            </p:extLst>
          </p:nvPr>
        </p:nvGraphicFramePr>
        <p:xfrm>
          <a:off x="1069975" y="2120900"/>
          <a:ext cx="10058400" cy="40513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9141865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219B83-14AC-986C-008B-D26B2F54B2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can we fix this?</a:t>
            </a:r>
            <a:endParaRPr lang="en-US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F9E2C62-0D2D-B3AB-67A7-80E882B9926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20778699"/>
              </p:ext>
            </p:extLst>
          </p:nvPr>
        </p:nvGraphicFramePr>
        <p:xfrm>
          <a:off x="1069975" y="2120900"/>
          <a:ext cx="10058400" cy="40513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7315119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25F468-3842-045D-C52B-35F6CD65F9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009D79-E82D-79E1-5A44-542CC127DE9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Skills for care (2023) The state of the adult social care sector and workforce in England 2023. Available at: </a:t>
            </a:r>
            <a:r>
              <a:rPr lang="en-GB" dirty="0">
                <a:hlinkClick r:id="rId2"/>
              </a:rPr>
              <a:t>https://www.skillsforcecare.org.uk</a:t>
            </a:r>
            <a:r>
              <a:rPr lang="en-GB" dirty="0"/>
              <a:t> </a:t>
            </a:r>
          </a:p>
          <a:p>
            <a:r>
              <a:rPr lang="en-GB" dirty="0"/>
              <a:t>The King’s Fund (2022) Social care 360: Workforce. [Online] Available at: </a:t>
            </a:r>
            <a:r>
              <a:rPr lang="en-GB" dirty="0">
                <a:hlinkClick r:id="rId3"/>
              </a:rPr>
              <a:t>https://www.kingsfund.org.uk</a:t>
            </a:r>
            <a:r>
              <a:rPr lang="en-GB" dirty="0"/>
              <a:t> </a:t>
            </a:r>
          </a:p>
          <a:p>
            <a:r>
              <a:rPr lang="en-GB" dirty="0"/>
              <a:t>NHS England (2022) Safe staffing in adult social care. [Online] Available at: https://www.england.nhs.uk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3332129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 /></Relationships>
</file>

<file path=ppt/theme/theme1.xml><?xml version="1.0" encoding="utf-8"?>
<a:theme xmlns:a="http://schemas.openxmlformats.org/drawingml/2006/main" name="Wood Type">
  <a:themeElements>
    <a:clrScheme name="Wood Type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Wood Type">
      <a:majorFont>
        <a:latin typeface="Rockwell Condensed" panose="02060603050405020104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 panose="02060603020205020403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Wood Type">
      <a: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70000"/>
                <a:shade val="63000"/>
              </a:schemeClr>
              <a:schemeClr val="phClr">
                <a:tint val="10000"/>
                <a:satMod val="150000"/>
              </a:schemeClr>
            </a:duotone>
          </a:blip>
          <a:tile tx="0" ty="0" sx="60000" sy="59000" flip="none" algn="tl"/>
        </a:blipFill>
        <a:blipFill rotWithShape="1">
          <a:blip xmlns:r="http://schemas.openxmlformats.org/officeDocument/2006/relationships" r:embed="rId1">
            <a:duotone>
              <a:schemeClr val="phClr">
                <a:shade val="36000"/>
                <a:satMod val="120000"/>
              </a:schemeClr>
              <a:schemeClr val="phClr">
                <a:tint val="40000"/>
              </a:schemeClr>
            </a:duotone>
          </a:blip>
          <a:tile tx="0" ty="0" sx="60000" sy="59000" flip="none" algn="tl"/>
        </a:blip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softEdge rad="12700"/>
          </a:effectLst>
        </a:effectStyle>
        <a:effectStyle>
          <a:effectLst>
            <a:outerShdw blurRad="50800" dist="19050" dir="5400000" algn="tl" rotWithShape="0">
              <a:srgbClr val="000000">
                <a:alpha val="60000"/>
              </a:srgbClr>
            </a:outerShdw>
            <a:softEdge rad="12700"/>
          </a:effectLst>
        </a:effectStyle>
      </a:effectStyleLst>
      <a:bgFillStyleLst>
        <a:solidFill>
          <a:schemeClr val="phClr"/>
        </a:solidFill>
        <a:solidFill>
          <a:schemeClr val="phClr">
            <a:shade val="97000"/>
            <a:satMod val="15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75000"/>
                <a:shade val="58000"/>
                <a:satMod val="120000"/>
              </a:schemeClr>
              <a:schemeClr val="phClr">
                <a:tint val="50000"/>
                <a:shade val="96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ood Type" id="{7ACABC62-BF99-48CF-A9DC-4DB89C7B13DC}" vid="{142A1326-48AB-42A9-8428-CB14AA30176D}"/>
    </a:ext>
  </a:extLst>
</a:theme>
</file>

<file path=docMetadata/LabelInfo.xml><?xml version="1.0" encoding="utf-8"?>
<clbl:labelList xmlns:clbl="http://schemas.microsoft.com/office/2020/mipLabelMetadata">
  <clbl:label id="{4e0f11f9-046e-4505-9cb8-db2152311e21}" enabled="0" method="" siteId="{4e0f11f9-046e-4505-9cb8-db2152311e21}" removed="1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Wood Type</vt:lpstr>
      <vt:lpstr>Fixing staff turnover in care homes</vt:lpstr>
      <vt:lpstr>What is the problem </vt:lpstr>
      <vt:lpstr>Why are staff leaving? (Fishbone diagram)</vt:lpstr>
      <vt:lpstr>What happens when staff leave?</vt:lpstr>
      <vt:lpstr>How can we fix this?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Fixing staff turnover in care homes</dc:title>
  <dc:creator/>
  <cp:lastModifiedBy>sarah doody</cp:lastModifiedBy>
  <cp:revision>4</cp:revision>
  <dcterms:created xsi:type="dcterms:W3CDTF">2025-06-09T20:28:07Z</dcterms:created>
  <dcterms:modified xsi:type="dcterms:W3CDTF">2025-07-06T15:59:02Z</dcterms:modified>
</cp:coreProperties>
</file>