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2BCB2D-75D3-4996-8097-4E6FC0008894}" v="19" dt="2025-11-24T09:54:43.7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vin Guerrero" userId="05a7e209950e2690" providerId="LiveId" clId="{62482B74-56CE-4FFA-820A-60648BB3B79A}"/>
    <pc:docChg chg="custSel addSld delSld modSld sldOrd">
      <pc:chgData name="Kevin Guerrero" userId="05a7e209950e2690" providerId="LiveId" clId="{62482B74-56CE-4FFA-820A-60648BB3B79A}" dt="2025-11-24T09:54:52.473" v="223" actId="20577"/>
      <pc:docMkLst>
        <pc:docMk/>
      </pc:docMkLst>
      <pc:sldChg chg="modSp mod">
        <pc:chgData name="Kevin Guerrero" userId="05a7e209950e2690" providerId="LiveId" clId="{62482B74-56CE-4FFA-820A-60648BB3B79A}" dt="2025-11-24T07:52:59.757" v="5" actId="1038"/>
        <pc:sldMkLst>
          <pc:docMk/>
          <pc:sldMk cId="3061153480" sldId="256"/>
        </pc:sldMkLst>
        <pc:spChg chg="mod">
          <ac:chgData name="Kevin Guerrero" userId="05a7e209950e2690" providerId="LiveId" clId="{62482B74-56CE-4FFA-820A-60648BB3B79A}" dt="2025-11-24T07:52:32.949" v="2" actId="255"/>
          <ac:spMkLst>
            <pc:docMk/>
            <pc:sldMk cId="3061153480" sldId="256"/>
            <ac:spMk id="3" creationId="{BA165DE8-AAC9-CAC1-8EDD-090D6CF62373}"/>
          </ac:spMkLst>
        </pc:spChg>
        <pc:picChg chg="mod">
          <ac:chgData name="Kevin Guerrero" userId="05a7e209950e2690" providerId="LiveId" clId="{62482B74-56CE-4FFA-820A-60648BB3B79A}" dt="2025-11-24T07:52:59.757" v="5" actId="1038"/>
          <ac:picMkLst>
            <pc:docMk/>
            <pc:sldMk cId="3061153480" sldId="256"/>
            <ac:picMk id="4" creationId="{90CEE98E-37C4-DA1C-C1BA-BEA6C97FAA9A}"/>
          </ac:picMkLst>
        </pc:picChg>
      </pc:sldChg>
      <pc:sldChg chg="addSp delSp modSp new mod setBg">
        <pc:chgData name="Kevin Guerrero" userId="05a7e209950e2690" providerId="LiveId" clId="{62482B74-56CE-4FFA-820A-60648BB3B79A}" dt="2025-11-24T08:42:55.170" v="34" actId="14100"/>
        <pc:sldMkLst>
          <pc:docMk/>
          <pc:sldMk cId="4173703729" sldId="262"/>
        </pc:sldMkLst>
        <pc:spChg chg="mod">
          <ac:chgData name="Kevin Guerrero" userId="05a7e209950e2690" providerId="LiveId" clId="{62482B74-56CE-4FFA-820A-60648BB3B79A}" dt="2025-11-24T08:42:39.807" v="32" actId="26606"/>
          <ac:spMkLst>
            <pc:docMk/>
            <pc:sldMk cId="4173703729" sldId="262"/>
            <ac:spMk id="2" creationId="{5E790F35-E126-92BE-EEBC-CDFB7E4452E2}"/>
          </ac:spMkLst>
        </pc:spChg>
        <pc:spChg chg="del">
          <ac:chgData name="Kevin Guerrero" userId="05a7e209950e2690" providerId="LiveId" clId="{62482B74-56CE-4FFA-820A-60648BB3B79A}" dt="2025-11-24T08:42:09.221" v="23" actId="931"/>
          <ac:spMkLst>
            <pc:docMk/>
            <pc:sldMk cId="4173703729" sldId="262"/>
            <ac:spMk id="3" creationId="{D15C09A0-FEA4-634D-F97B-F22041E84DC7}"/>
          </ac:spMkLst>
        </pc:spChg>
        <pc:spChg chg="mod">
          <ac:chgData name="Kevin Guerrero" userId="05a7e209950e2690" providerId="LiveId" clId="{62482B74-56CE-4FFA-820A-60648BB3B79A}" dt="2025-11-24T08:42:39.807" v="32" actId="26606"/>
          <ac:spMkLst>
            <pc:docMk/>
            <pc:sldMk cId="4173703729" sldId="262"/>
            <ac:spMk id="4" creationId="{A0439B24-9BE3-E208-DEDC-CBCABE67C683}"/>
          </ac:spMkLst>
        </pc:spChg>
        <pc:picChg chg="add mod ord">
          <ac:chgData name="Kevin Guerrero" userId="05a7e209950e2690" providerId="LiveId" clId="{62482B74-56CE-4FFA-820A-60648BB3B79A}" dt="2025-11-24T08:42:55.170" v="34" actId="14100"/>
          <ac:picMkLst>
            <pc:docMk/>
            <pc:sldMk cId="4173703729" sldId="262"/>
            <ac:picMk id="6" creationId="{6B4769F5-22F6-884F-4936-3E214E035998}"/>
          </ac:picMkLst>
        </pc:picChg>
        <pc:cxnChg chg="add">
          <ac:chgData name="Kevin Guerrero" userId="05a7e209950e2690" providerId="LiveId" clId="{62482B74-56CE-4FFA-820A-60648BB3B79A}" dt="2025-11-24T08:42:39.807" v="32" actId="26606"/>
          <ac:cxnSpMkLst>
            <pc:docMk/>
            <pc:sldMk cId="4173703729" sldId="262"/>
            <ac:cxnSpMk id="11" creationId="{9200C8B5-FB5A-4F8B-A9BD-693C051418A3}"/>
          </ac:cxnSpMkLst>
        </pc:cxnChg>
      </pc:sldChg>
      <pc:sldChg chg="addSp delSp modSp new mod setBg">
        <pc:chgData name="Kevin Guerrero" userId="05a7e209950e2690" providerId="LiveId" clId="{62482B74-56CE-4FFA-820A-60648BB3B79A}" dt="2025-11-24T09:07:35.257" v="50" actId="26606"/>
        <pc:sldMkLst>
          <pc:docMk/>
          <pc:sldMk cId="1434507430" sldId="263"/>
        </pc:sldMkLst>
        <pc:spChg chg="mod">
          <ac:chgData name="Kevin Guerrero" userId="05a7e209950e2690" providerId="LiveId" clId="{62482B74-56CE-4FFA-820A-60648BB3B79A}" dt="2025-11-24T09:07:35.257" v="50" actId="26606"/>
          <ac:spMkLst>
            <pc:docMk/>
            <pc:sldMk cId="1434507430" sldId="263"/>
            <ac:spMk id="2" creationId="{4EA00573-CAC8-DA72-FEE5-0F70D5DA20ED}"/>
          </ac:spMkLst>
        </pc:spChg>
        <pc:spChg chg="del">
          <ac:chgData name="Kevin Guerrero" userId="05a7e209950e2690" providerId="LiveId" clId="{62482B74-56CE-4FFA-820A-60648BB3B79A}" dt="2025-11-24T09:07:31.026" v="47" actId="931"/>
          <ac:spMkLst>
            <pc:docMk/>
            <pc:sldMk cId="1434507430" sldId="263"/>
            <ac:spMk id="3" creationId="{811D3FE7-260E-5532-07D2-E5336A0F99A0}"/>
          </ac:spMkLst>
        </pc:spChg>
        <pc:spChg chg="mod">
          <ac:chgData name="Kevin Guerrero" userId="05a7e209950e2690" providerId="LiveId" clId="{62482B74-56CE-4FFA-820A-60648BB3B79A}" dt="2025-11-24T09:07:35.257" v="50" actId="26606"/>
          <ac:spMkLst>
            <pc:docMk/>
            <pc:sldMk cId="1434507430" sldId="263"/>
            <ac:spMk id="4" creationId="{E3A51934-D401-6A98-4ABA-ED1F25081A08}"/>
          </ac:spMkLst>
        </pc:spChg>
        <pc:picChg chg="add mod ord">
          <ac:chgData name="Kevin Guerrero" userId="05a7e209950e2690" providerId="LiveId" clId="{62482B74-56CE-4FFA-820A-60648BB3B79A}" dt="2025-11-24T09:07:35.257" v="50" actId="26606"/>
          <ac:picMkLst>
            <pc:docMk/>
            <pc:sldMk cId="1434507430" sldId="263"/>
            <ac:picMk id="6" creationId="{8F6252E8-E308-4A60-FB86-9703611E256F}"/>
          </ac:picMkLst>
        </pc:picChg>
        <pc:cxnChg chg="add">
          <ac:chgData name="Kevin Guerrero" userId="05a7e209950e2690" providerId="LiveId" clId="{62482B74-56CE-4FFA-820A-60648BB3B79A}" dt="2025-11-24T09:07:35.257" v="50" actId="26606"/>
          <ac:cxnSpMkLst>
            <pc:docMk/>
            <pc:sldMk cId="1434507430" sldId="263"/>
            <ac:cxnSpMk id="11" creationId="{9200C8B5-FB5A-4F8B-A9BD-693C051418A3}"/>
          </ac:cxnSpMkLst>
        </pc:cxnChg>
      </pc:sldChg>
      <pc:sldChg chg="addSp delSp modSp new mod setBg">
        <pc:chgData name="Kevin Guerrero" userId="05a7e209950e2690" providerId="LiveId" clId="{62482B74-56CE-4FFA-820A-60648BB3B79A}" dt="2025-11-24T09:33:31.886" v="102" actId="26606"/>
        <pc:sldMkLst>
          <pc:docMk/>
          <pc:sldMk cId="818559199" sldId="264"/>
        </pc:sldMkLst>
        <pc:spChg chg="mod">
          <ac:chgData name="Kevin Guerrero" userId="05a7e209950e2690" providerId="LiveId" clId="{62482B74-56CE-4FFA-820A-60648BB3B79A}" dt="2025-11-24T09:33:31.886" v="102" actId="26606"/>
          <ac:spMkLst>
            <pc:docMk/>
            <pc:sldMk cId="818559199" sldId="264"/>
            <ac:spMk id="2" creationId="{8A7C4308-09CE-6D91-6B13-1CFEC26DCD33}"/>
          </ac:spMkLst>
        </pc:spChg>
        <pc:spChg chg="del">
          <ac:chgData name="Kevin Guerrero" userId="05a7e209950e2690" providerId="LiveId" clId="{62482B74-56CE-4FFA-820A-60648BB3B79A}" dt="2025-11-24T09:31:19.634" v="79" actId="931"/>
          <ac:spMkLst>
            <pc:docMk/>
            <pc:sldMk cId="818559199" sldId="264"/>
            <ac:spMk id="3" creationId="{C09ABE78-753C-DFBA-36EF-CA9BD04F91C5}"/>
          </ac:spMkLst>
        </pc:spChg>
        <pc:spChg chg="mod">
          <ac:chgData name="Kevin Guerrero" userId="05a7e209950e2690" providerId="LiveId" clId="{62482B74-56CE-4FFA-820A-60648BB3B79A}" dt="2025-11-24T09:33:31.886" v="102" actId="26606"/>
          <ac:spMkLst>
            <pc:docMk/>
            <pc:sldMk cId="818559199" sldId="264"/>
            <ac:spMk id="4" creationId="{9D371424-2703-0464-47D8-B1B0DC595295}"/>
          </ac:spMkLst>
        </pc:spChg>
        <pc:picChg chg="add mod ord">
          <ac:chgData name="Kevin Guerrero" userId="05a7e209950e2690" providerId="LiveId" clId="{62482B74-56CE-4FFA-820A-60648BB3B79A}" dt="2025-11-24T09:33:31.886" v="102" actId="26606"/>
          <ac:picMkLst>
            <pc:docMk/>
            <pc:sldMk cId="818559199" sldId="264"/>
            <ac:picMk id="6" creationId="{214F9782-9734-BE34-2D9D-8DE2A99E60FB}"/>
          </ac:picMkLst>
        </pc:picChg>
        <pc:cxnChg chg="add">
          <ac:chgData name="Kevin Guerrero" userId="05a7e209950e2690" providerId="LiveId" clId="{62482B74-56CE-4FFA-820A-60648BB3B79A}" dt="2025-11-24T09:33:31.886" v="102" actId="26606"/>
          <ac:cxnSpMkLst>
            <pc:docMk/>
            <pc:sldMk cId="818559199" sldId="264"/>
            <ac:cxnSpMk id="11" creationId="{9200C8B5-FB5A-4F8B-A9BD-693C051418A3}"/>
          </ac:cxnSpMkLst>
        </pc:cxnChg>
      </pc:sldChg>
      <pc:sldChg chg="modSp new del mod ord">
        <pc:chgData name="Kevin Guerrero" userId="05a7e209950e2690" providerId="LiveId" clId="{62482B74-56CE-4FFA-820A-60648BB3B79A}" dt="2025-11-24T09:12:56.373" v="63" actId="2696"/>
        <pc:sldMkLst>
          <pc:docMk/>
          <pc:sldMk cId="3169331384" sldId="264"/>
        </pc:sldMkLst>
        <pc:spChg chg="mod">
          <ac:chgData name="Kevin Guerrero" userId="05a7e209950e2690" providerId="LiveId" clId="{62482B74-56CE-4FFA-820A-60648BB3B79A}" dt="2025-11-24T09:12:12.328" v="60" actId="20577"/>
          <ac:spMkLst>
            <pc:docMk/>
            <pc:sldMk cId="3169331384" sldId="264"/>
            <ac:spMk id="2" creationId="{49F84DA6-113A-C699-76BB-874BCAB38779}"/>
          </ac:spMkLst>
        </pc:spChg>
      </pc:sldChg>
      <pc:sldChg chg="addSp delSp modSp new mod setBg">
        <pc:chgData name="Kevin Guerrero" userId="05a7e209950e2690" providerId="LiveId" clId="{62482B74-56CE-4FFA-820A-60648BB3B79A}" dt="2025-11-24T09:36:42.374" v="129" actId="26606"/>
        <pc:sldMkLst>
          <pc:docMk/>
          <pc:sldMk cId="1864335526" sldId="265"/>
        </pc:sldMkLst>
        <pc:spChg chg="mod">
          <ac:chgData name="Kevin Guerrero" userId="05a7e209950e2690" providerId="LiveId" clId="{62482B74-56CE-4FFA-820A-60648BB3B79A}" dt="2025-11-24T09:36:42.374" v="129" actId="26606"/>
          <ac:spMkLst>
            <pc:docMk/>
            <pc:sldMk cId="1864335526" sldId="265"/>
            <ac:spMk id="2" creationId="{B5D6FE81-C082-F3D6-CC67-024124787171}"/>
          </ac:spMkLst>
        </pc:spChg>
        <pc:spChg chg="del">
          <ac:chgData name="Kevin Guerrero" userId="05a7e209950e2690" providerId="LiveId" clId="{62482B74-56CE-4FFA-820A-60648BB3B79A}" dt="2025-11-24T09:36:28.110" v="126" actId="931"/>
          <ac:spMkLst>
            <pc:docMk/>
            <pc:sldMk cId="1864335526" sldId="265"/>
            <ac:spMk id="3" creationId="{7AD3BF63-83FB-5B77-F958-304067A44B18}"/>
          </ac:spMkLst>
        </pc:spChg>
        <pc:spChg chg="mod">
          <ac:chgData name="Kevin Guerrero" userId="05a7e209950e2690" providerId="LiveId" clId="{62482B74-56CE-4FFA-820A-60648BB3B79A}" dt="2025-11-24T09:36:42.374" v="129" actId="26606"/>
          <ac:spMkLst>
            <pc:docMk/>
            <pc:sldMk cId="1864335526" sldId="265"/>
            <ac:spMk id="4" creationId="{C485BA21-5379-EA03-57B8-D7326983EAD0}"/>
          </ac:spMkLst>
        </pc:spChg>
        <pc:picChg chg="add mod ord">
          <ac:chgData name="Kevin Guerrero" userId="05a7e209950e2690" providerId="LiveId" clId="{62482B74-56CE-4FFA-820A-60648BB3B79A}" dt="2025-11-24T09:36:42.374" v="129" actId="26606"/>
          <ac:picMkLst>
            <pc:docMk/>
            <pc:sldMk cId="1864335526" sldId="265"/>
            <ac:picMk id="6" creationId="{5034924D-D64F-2134-DA1E-0E8583A3EDBE}"/>
          </ac:picMkLst>
        </pc:picChg>
        <pc:cxnChg chg="add">
          <ac:chgData name="Kevin Guerrero" userId="05a7e209950e2690" providerId="LiveId" clId="{62482B74-56CE-4FFA-820A-60648BB3B79A}" dt="2025-11-24T09:36:42.374" v="129" actId="26606"/>
          <ac:cxnSpMkLst>
            <pc:docMk/>
            <pc:sldMk cId="1864335526" sldId="265"/>
            <ac:cxnSpMk id="11" creationId="{9200C8B5-FB5A-4F8B-A9BD-693C051418A3}"/>
          </ac:cxnSpMkLst>
        </pc:cxnChg>
      </pc:sldChg>
      <pc:sldChg chg="addSp delSp modSp new mod">
        <pc:chgData name="Kevin Guerrero" userId="05a7e209950e2690" providerId="LiveId" clId="{62482B74-56CE-4FFA-820A-60648BB3B79A}" dt="2025-11-24T09:41:30.134" v="172" actId="1076"/>
        <pc:sldMkLst>
          <pc:docMk/>
          <pc:sldMk cId="2981903060" sldId="266"/>
        </pc:sldMkLst>
        <pc:spChg chg="mod">
          <ac:chgData name="Kevin Guerrero" userId="05a7e209950e2690" providerId="LiveId" clId="{62482B74-56CE-4FFA-820A-60648BB3B79A}" dt="2025-11-24T09:41:30.134" v="172" actId="1076"/>
          <ac:spMkLst>
            <pc:docMk/>
            <pc:sldMk cId="2981903060" sldId="266"/>
            <ac:spMk id="2" creationId="{41B227F1-7E04-F16B-413D-9340AFED0487}"/>
          </ac:spMkLst>
        </pc:spChg>
        <pc:spChg chg="del">
          <ac:chgData name="Kevin Guerrero" userId="05a7e209950e2690" providerId="LiveId" clId="{62482B74-56CE-4FFA-820A-60648BB3B79A}" dt="2025-11-24T09:40:40.560" v="162" actId="931"/>
          <ac:spMkLst>
            <pc:docMk/>
            <pc:sldMk cId="2981903060" sldId="266"/>
            <ac:spMk id="3" creationId="{7813324B-7E47-7FED-050E-A4C9C9629379}"/>
          </ac:spMkLst>
        </pc:spChg>
        <pc:spChg chg="mod">
          <ac:chgData name="Kevin Guerrero" userId="05a7e209950e2690" providerId="LiveId" clId="{62482B74-56CE-4FFA-820A-60648BB3B79A}" dt="2025-11-24T09:41:22.220" v="171" actId="1076"/>
          <ac:spMkLst>
            <pc:docMk/>
            <pc:sldMk cId="2981903060" sldId="266"/>
            <ac:spMk id="4" creationId="{B8647FCF-A33C-EC78-C8B2-47098FE7B0E5}"/>
          </ac:spMkLst>
        </pc:spChg>
        <pc:picChg chg="add mod">
          <ac:chgData name="Kevin Guerrero" userId="05a7e209950e2690" providerId="LiveId" clId="{62482B74-56CE-4FFA-820A-60648BB3B79A}" dt="2025-11-24T09:41:16.793" v="170" actId="1076"/>
          <ac:picMkLst>
            <pc:docMk/>
            <pc:sldMk cId="2981903060" sldId="266"/>
            <ac:picMk id="6" creationId="{C84C0E55-2B72-1115-8F3F-2A2F181FE7D4}"/>
          </ac:picMkLst>
        </pc:picChg>
      </pc:sldChg>
      <pc:sldChg chg="addSp delSp modSp new mod setBg">
        <pc:chgData name="Kevin Guerrero" userId="05a7e209950e2690" providerId="LiveId" clId="{62482B74-56CE-4FFA-820A-60648BB3B79A}" dt="2025-11-24T09:42:40.578" v="188" actId="26606"/>
        <pc:sldMkLst>
          <pc:docMk/>
          <pc:sldMk cId="1188385499" sldId="267"/>
        </pc:sldMkLst>
        <pc:spChg chg="mod">
          <ac:chgData name="Kevin Guerrero" userId="05a7e209950e2690" providerId="LiveId" clId="{62482B74-56CE-4FFA-820A-60648BB3B79A}" dt="2025-11-24T09:42:40.578" v="188" actId="26606"/>
          <ac:spMkLst>
            <pc:docMk/>
            <pc:sldMk cId="1188385499" sldId="267"/>
            <ac:spMk id="2" creationId="{6CDE63A6-366D-6566-F70D-A581435CF8AC}"/>
          </ac:spMkLst>
        </pc:spChg>
        <pc:spChg chg="del">
          <ac:chgData name="Kevin Guerrero" userId="05a7e209950e2690" providerId="LiveId" clId="{62482B74-56CE-4FFA-820A-60648BB3B79A}" dt="2025-11-24T09:42:31.013" v="185" actId="931"/>
          <ac:spMkLst>
            <pc:docMk/>
            <pc:sldMk cId="1188385499" sldId="267"/>
            <ac:spMk id="3" creationId="{5CEA6768-748B-C5CE-2C82-E9997E8485BA}"/>
          </ac:spMkLst>
        </pc:spChg>
        <pc:spChg chg="mod">
          <ac:chgData name="Kevin Guerrero" userId="05a7e209950e2690" providerId="LiveId" clId="{62482B74-56CE-4FFA-820A-60648BB3B79A}" dt="2025-11-24T09:42:40.578" v="188" actId="26606"/>
          <ac:spMkLst>
            <pc:docMk/>
            <pc:sldMk cId="1188385499" sldId="267"/>
            <ac:spMk id="4" creationId="{0B647183-9F9B-0C4E-6C54-1CD7F50569AE}"/>
          </ac:spMkLst>
        </pc:spChg>
        <pc:picChg chg="add mod ord">
          <ac:chgData name="Kevin Guerrero" userId="05a7e209950e2690" providerId="LiveId" clId="{62482B74-56CE-4FFA-820A-60648BB3B79A}" dt="2025-11-24T09:42:40.578" v="188" actId="26606"/>
          <ac:picMkLst>
            <pc:docMk/>
            <pc:sldMk cId="1188385499" sldId="267"/>
            <ac:picMk id="6" creationId="{9FFB490A-42A7-5074-9A8C-9341F5FD16EF}"/>
          </ac:picMkLst>
        </pc:picChg>
        <pc:cxnChg chg="add">
          <ac:chgData name="Kevin Guerrero" userId="05a7e209950e2690" providerId="LiveId" clId="{62482B74-56CE-4FFA-820A-60648BB3B79A}" dt="2025-11-24T09:42:40.578" v="188" actId="26606"/>
          <ac:cxnSpMkLst>
            <pc:docMk/>
            <pc:sldMk cId="1188385499" sldId="267"/>
            <ac:cxnSpMk id="11" creationId="{9200C8B5-FB5A-4F8B-A9BD-693C051418A3}"/>
          </ac:cxnSpMkLst>
        </pc:cxnChg>
      </pc:sldChg>
      <pc:sldChg chg="new del">
        <pc:chgData name="Kevin Guerrero" userId="05a7e209950e2690" providerId="LiveId" clId="{62482B74-56CE-4FFA-820A-60648BB3B79A}" dt="2025-11-24T09:51:33.481" v="191" actId="2696"/>
        <pc:sldMkLst>
          <pc:docMk/>
          <pc:sldMk cId="1522483878" sldId="268"/>
        </pc:sldMkLst>
      </pc:sldChg>
      <pc:sldChg chg="addSp delSp modSp new mod">
        <pc:chgData name="Kevin Guerrero" userId="05a7e209950e2690" providerId="LiveId" clId="{62482B74-56CE-4FFA-820A-60648BB3B79A}" dt="2025-11-24T09:52:11.741" v="199" actId="14100"/>
        <pc:sldMkLst>
          <pc:docMk/>
          <pc:sldMk cId="3337859853" sldId="268"/>
        </pc:sldMkLst>
        <pc:spChg chg="del">
          <ac:chgData name="Kevin Guerrero" userId="05a7e209950e2690" providerId="LiveId" clId="{62482B74-56CE-4FFA-820A-60648BB3B79A}" dt="2025-11-24T09:52:03.474" v="194" actId="931"/>
          <ac:spMkLst>
            <pc:docMk/>
            <pc:sldMk cId="3337859853" sldId="268"/>
            <ac:spMk id="3" creationId="{5FA71A2B-EB87-DA10-6CBA-E1FC36FCAD4B}"/>
          </ac:spMkLst>
        </pc:spChg>
        <pc:picChg chg="add mod">
          <ac:chgData name="Kevin Guerrero" userId="05a7e209950e2690" providerId="LiveId" clId="{62482B74-56CE-4FFA-820A-60648BB3B79A}" dt="2025-11-24T09:52:11.741" v="199" actId="14100"/>
          <ac:picMkLst>
            <pc:docMk/>
            <pc:sldMk cId="3337859853" sldId="268"/>
            <ac:picMk id="6" creationId="{6561B4F4-1D27-AD4C-86C1-159B9BA4DEF4}"/>
          </ac:picMkLst>
        </pc:picChg>
      </pc:sldChg>
      <pc:sldChg chg="modSp new mod">
        <pc:chgData name="Kevin Guerrero" userId="05a7e209950e2690" providerId="LiveId" clId="{62482B74-56CE-4FFA-820A-60648BB3B79A}" dt="2025-11-24T09:54:52.473" v="223" actId="20577"/>
        <pc:sldMkLst>
          <pc:docMk/>
          <pc:sldMk cId="3045315446" sldId="269"/>
        </pc:sldMkLst>
        <pc:spChg chg="mod">
          <ac:chgData name="Kevin Guerrero" userId="05a7e209950e2690" providerId="LiveId" clId="{62482B74-56CE-4FFA-820A-60648BB3B79A}" dt="2025-11-24T09:53:33.668" v="214" actId="20577"/>
          <ac:spMkLst>
            <pc:docMk/>
            <pc:sldMk cId="3045315446" sldId="269"/>
            <ac:spMk id="2" creationId="{C45C1BA5-AF41-9966-51C2-DC49DB36F73A}"/>
          </ac:spMkLst>
        </pc:spChg>
        <pc:spChg chg="mod">
          <ac:chgData name="Kevin Guerrero" userId="05a7e209950e2690" providerId="LiveId" clId="{62482B74-56CE-4FFA-820A-60648BB3B79A}" dt="2025-11-24T09:54:52.473" v="223" actId="20577"/>
          <ac:spMkLst>
            <pc:docMk/>
            <pc:sldMk cId="3045315446" sldId="269"/>
            <ac:spMk id="3" creationId="{3AE63BFD-46F5-848C-AFA2-69C21CFE8F8E}"/>
          </ac:spMkLst>
        </pc:spChg>
      </pc:sldChg>
      <pc:sldChg chg="new del">
        <pc:chgData name="Kevin Guerrero" userId="05a7e209950e2690" providerId="LiveId" clId="{62482B74-56CE-4FFA-820A-60648BB3B79A}" dt="2025-11-24T09:52:55.966" v="201" actId="2696"/>
        <pc:sldMkLst>
          <pc:docMk/>
          <pc:sldMk cId="3168327831" sldId="269"/>
        </pc:sldMkLst>
      </pc:sldChg>
      <pc:sldChg chg="add del">
        <pc:chgData name="Kevin Guerrero" userId="05a7e209950e2690" providerId="LiveId" clId="{62482B74-56CE-4FFA-820A-60648BB3B79A}" dt="2025-11-24T09:51:38.461" v="192" actId="2696"/>
        <pc:sldMkLst>
          <pc:docMk/>
          <pc:sldMk cId="3911195357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400FD5-9573-4C77-8F37-4462E06B21B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F2A8B6-EA4B-4C2C-9930-38459A3951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1486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444479B-705B-4489-957E-7E8A228BDFA0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8536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82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0562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906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11/24/2025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384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11/24/2025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527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11/24/2025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34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731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9684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20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3775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DA38F49-B3E2-4BF0-BEC7-C30D34ABBB8D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1808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Oil refinery against blue sky">
            <a:extLst>
              <a:ext uri="{FF2B5EF4-FFF2-40B4-BE49-F238E27FC236}">
                <a16:creationId xmlns:a16="http://schemas.microsoft.com/office/drawing/2014/main" id="{90CEE98E-37C4-DA1C-C1BA-BEA6C97FAA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91" r="9091"/>
          <a:stretch>
            <a:fillRect/>
          </a:stretch>
        </p:blipFill>
        <p:spPr>
          <a:xfrm>
            <a:off x="32659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759139-674D-B197-5351-F9C0987AAB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818" y="1562101"/>
            <a:ext cx="3905203" cy="2738530"/>
          </a:xfrm>
        </p:spPr>
        <p:txBody>
          <a:bodyPr anchor="t">
            <a:normAutofit/>
          </a:bodyPr>
          <a:lstStyle/>
          <a:p>
            <a:r>
              <a:rPr lang="en-GB" sz="4800" b="0" dirty="0">
                <a:latin typeface="Algerian" panose="04020705040A02060702" pitchFamily="82" charset="0"/>
              </a:rPr>
              <a:t>UWTSD</a:t>
            </a:r>
            <a:br>
              <a:rPr lang="en-GB" sz="4800" b="1" dirty="0"/>
            </a:b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165DE8-AAC9-CAC1-8EDD-090D6CF623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818" y="3276600"/>
            <a:ext cx="5160553" cy="2738529"/>
          </a:xfrm>
        </p:spPr>
        <p:txBody>
          <a:bodyPr>
            <a:normAutofit/>
          </a:bodyPr>
          <a:lstStyle/>
          <a:p>
            <a:r>
              <a:rPr lang="en-GB" sz="4400" b="1" dirty="0">
                <a:latin typeface="Agency FB" panose="020B0503020202020204" pitchFamily="34" charset="0"/>
              </a:rPr>
              <a:t>Managing Enterprise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611534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6EA1A-2DE5-B63C-A3DF-A10812FA9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0"/>
            <a:ext cx="10890929" cy="3017519"/>
          </a:xfrm>
        </p:spPr>
        <p:txBody>
          <a:bodyPr>
            <a:normAutofit fontScale="90000"/>
          </a:bodyPr>
          <a:lstStyle/>
          <a:p>
            <a:pPr algn="ctr"/>
            <a:r>
              <a:rPr lang="en-US" b="0" dirty="0">
                <a:latin typeface="Algerian" panose="04020705040A02060702" pitchFamily="82" charset="0"/>
              </a:rPr>
              <a:t>University of Wales Trinity Saint David</a:t>
            </a:r>
            <a:br>
              <a:rPr lang="en-US" b="0" dirty="0"/>
            </a:br>
            <a:br>
              <a:rPr lang="en-US" b="0" dirty="0"/>
            </a:br>
            <a:r>
              <a:rPr lang="en-US" b="0" dirty="0"/>
              <a:t>Business Plan</a:t>
            </a:r>
            <a:br>
              <a:rPr lang="en-US" b="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0BBA3-BA7C-7686-42E6-738C0CFBD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4389120"/>
            <a:ext cx="10890928" cy="1810512"/>
          </a:xfrm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en-GB" dirty="0">
                <a:latin typeface="Abadi" panose="020F0502020204030204" pitchFamily="34" charset="0"/>
              </a:rPr>
              <a:t>Module: Managing Enterprise</a:t>
            </a:r>
          </a:p>
          <a:p>
            <a:r>
              <a:rPr lang="en-GB" dirty="0">
                <a:latin typeface="Abadi" panose="020F0502020204030204" pitchFamily="34" charset="0"/>
              </a:rPr>
              <a:t>Student: Kevin Garcia (2426552)</a:t>
            </a:r>
          </a:p>
          <a:p>
            <a:r>
              <a:rPr lang="en-GB" dirty="0">
                <a:latin typeface="Abadi" panose="020F0502020204030204" pitchFamily="34" charset="0"/>
              </a:rPr>
              <a:t>Module Lead: Mel Squire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959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99ADF-61E3-A458-5C7B-1FFF769E5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</p:spPr>
        <p:txBody>
          <a:bodyPr>
            <a:normAutofit/>
          </a:bodyPr>
          <a:lstStyle/>
          <a:p>
            <a:r>
              <a:rPr lang="en-GB"/>
              <a:t>Presentation Overview</a:t>
            </a:r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00B8DEB-63DD-5F20-03FD-9B171A8BC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6066818" cy="4023360"/>
          </a:xfrm>
        </p:spPr>
        <p:txBody>
          <a:bodyPr>
            <a:normAutofit/>
          </a:bodyPr>
          <a:lstStyle/>
          <a:p>
            <a:r>
              <a:rPr lang="en-GB" sz="700" dirty="0"/>
              <a:t>1. Business Overview:</a:t>
            </a:r>
          </a:p>
          <a:p>
            <a:r>
              <a:rPr lang="en-GB" sz="700" dirty="0"/>
              <a:t>  1.1 Business name and history</a:t>
            </a:r>
          </a:p>
          <a:p>
            <a:r>
              <a:rPr lang="en-GB" sz="700" dirty="0"/>
              <a:t>  1.2 Mission statement and SMART objectives</a:t>
            </a:r>
          </a:p>
          <a:p>
            <a:r>
              <a:rPr lang="en-GB" sz="700" dirty="0"/>
              <a:t>  1.3 Legal status (pros and cons)</a:t>
            </a:r>
          </a:p>
          <a:p>
            <a:r>
              <a:rPr lang="en-GB" sz="700" dirty="0"/>
              <a:t>  1.4 Human resource strategy</a:t>
            </a:r>
          </a:p>
          <a:p>
            <a:r>
              <a:rPr lang="en-GB" sz="700" dirty="0"/>
              <a:t>  1.5 Location</a:t>
            </a:r>
          </a:p>
          <a:p>
            <a:r>
              <a:rPr lang="en-GB" sz="700" dirty="0"/>
              <a:t>  1.6 Cash flow forecast</a:t>
            </a:r>
          </a:p>
          <a:p>
            <a:r>
              <a:rPr lang="en-GB" sz="700" dirty="0"/>
              <a:t>2. Marketing Strategy</a:t>
            </a:r>
          </a:p>
          <a:p>
            <a:r>
              <a:rPr lang="en-GB" sz="700" dirty="0"/>
              <a:t>  2.1 Marketing initiatives</a:t>
            </a:r>
          </a:p>
          <a:p>
            <a:r>
              <a:rPr lang="en-GB" sz="700" dirty="0"/>
              <a:t>  2.2 Marketing examples</a:t>
            </a:r>
          </a:p>
          <a:p>
            <a:r>
              <a:rPr lang="en-GB" sz="700" dirty="0"/>
              <a:t>3Two Minute Pitch</a:t>
            </a:r>
          </a:p>
          <a:p>
            <a:r>
              <a:rPr lang="en-GB" sz="700" dirty="0"/>
              <a:t>  3.1 Why this idea</a:t>
            </a:r>
          </a:p>
          <a:p>
            <a:r>
              <a:rPr lang="en-GB" sz="700" dirty="0"/>
              <a:t>  3.2 Features and benefits / SWOT</a:t>
            </a:r>
          </a:p>
          <a:p>
            <a:r>
              <a:rPr lang="en-GB" sz="700" dirty="0"/>
              <a:t>4 References</a:t>
            </a:r>
          </a:p>
        </p:txBody>
      </p:sp>
      <p:pic>
        <p:nvPicPr>
          <p:cNvPr id="8" name="Picture 7" descr="Calculator, pen, compass, money and a paper with graphs printed on it">
            <a:extLst>
              <a:ext uri="{FF2B5EF4-FFF2-40B4-BE49-F238E27FC236}">
                <a16:creationId xmlns:a16="http://schemas.microsoft.com/office/drawing/2014/main" id="{90601718-5560-99F9-9758-B6A33A028B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730" r="27507" b="-1"/>
          <a:stretch>
            <a:fillRect/>
          </a:stretch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35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7A3E0A2-13AA-A796-056D-F13399057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443179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/>
              <a:t>Business name and history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AC664B-4FF1-B9FA-3F14-7B1FAAF09E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4128" y="2286000"/>
            <a:ext cx="4429615" cy="3931920"/>
          </a:xfrm>
        </p:spPr>
        <p:txBody>
          <a:bodyPr vert="horz" lIns="45720" tIns="45720" rIns="4572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The name of my company is "MANGO </a:t>
            </a:r>
            <a:r>
              <a:rPr lang="en-US" dirty="0" err="1"/>
              <a:t>discotec</a:t>
            </a:r>
            <a:r>
              <a:rPr lang="en-US" dirty="0"/>
              <a:t> bar“ The name reminds us of the tropical flavor of the fruit.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   I have friends who own businesses focused on entertainment, restaurants, etc.</a:t>
            </a:r>
          </a:p>
          <a:p>
            <a:pPr>
              <a:lnSpc>
                <a:spcPct val="90000"/>
              </a:lnSpc>
            </a:pPr>
            <a:r>
              <a:rPr lang="en-US" dirty="0"/>
              <a:t>I like the idea of ​​opening a place where young people can have a space to enjoy themselves with friends.</a:t>
            </a:r>
          </a:p>
        </p:txBody>
      </p:sp>
      <p:pic>
        <p:nvPicPr>
          <p:cNvPr id="6" name="Content Placeholder 5" descr="A cartoon character wearing sunglasses&#10;&#10;AI-generated content may be incorrect.">
            <a:extLst>
              <a:ext uri="{FF2B5EF4-FFF2-40B4-BE49-F238E27FC236}">
                <a16:creationId xmlns:a16="http://schemas.microsoft.com/office/drawing/2014/main" id="{22DFEB3A-3824-6D5B-5CC9-93A6F2C87A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701039"/>
            <a:ext cx="5455921" cy="5455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4282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AF71D-C185-DD40-6565-D1C6AF336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5461" y="556175"/>
            <a:ext cx="4389120" cy="1737360"/>
          </a:xfrm>
        </p:spPr>
        <p:txBody>
          <a:bodyPr/>
          <a:lstStyle/>
          <a:p>
            <a:r>
              <a:rPr lang="en-GB" sz="3200" dirty="0"/>
              <a:t>Mission statement and SMART objectives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B0D1FC-5602-2E86-8FB7-B4CADD4BA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47127" y="2376040"/>
            <a:ext cx="4389120" cy="3762294"/>
          </a:xfrm>
        </p:spPr>
        <p:txBody>
          <a:bodyPr/>
          <a:lstStyle/>
          <a:p>
            <a:r>
              <a:rPr lang="en-US" dirty="0"/>
              <a:t>To be the meeting point between fun and tropical flavor, providing a vibrant and authentic experience through music.</a:t>
            </a:r>
          </a:p>
          <a:p>
            <a:endParaRPr lang="en-US" dirty="0"/>
          </a:p>
          <a:p>
            <a:r>
              <a:rPr lang="en-US" b="1" dirty="0"/>
              <a:t>SMART Objectives</a:t>
            </a:r>
            <a:r>
              <a:rPr lang="en-US" dirty="0"/>
              <a:t>:</a:t>
            </a:r>
          </a:p>
          <a:p>
            <a:r>
              <a:rPr lang="en-US" dirty="0"/>
              <a:t>Increase the number of followers on the company's social media accounts by 1000 every 6 months, with content aimed at young people to attract more customers through Digital Marketing</a:t>
            </a:r>
            <a:endParaRPr lang="en-GB" dirty="0"/>
          </a:p>
        </p:txBody>
      </p:sp>
      <p:pic>
        <p:nvPicPr>
          <p:cNvPr id="7" name="Content Placeholder 6" descr="A cartoon character playing a guitar">
            <a:extLst>
              <a:ext uri="{FF2B5EF4-FFF2-40B4-BE49-F238E27FC236}">
                <a16:creationId xmlns:a16="http://schemas.microsoft.com/office/drawing/2014/main" id="{980A0E64-94E6-4DFE-EA26-EBC7CC50AC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89980" y="682407"/>
            <a:ext cx="3866559" cy="4721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6500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A612805-7207-6904-7E6F-3150CC72B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443179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dirty="0"/>
              <a:t>Legal status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40D1B3-0832-56A4-312B-9F40E521DA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4128" y="2286000"/>
            <a:ext cx="4429615" cy="3931920"/>
          </a:xfrm>
        </p:spPr>
        <p:txBody>
          <a:bodyPr vert="horz" lIns="45720" tIns="45720" rIns="4572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Partnership with my partner who has experience in the nightlife entertainment industry. This is because the amount of money needed to start is too much; my partner has the capital to invest, but not the time to manage it. In this way, we both contribute the same amount of money, but he contributes his experience and I contribute my time.</a:t>
            </a:r>
            <a:endParaRPr lang="en-US"/>
          </a:p>
        </p:txBody>
      </p:sp>
      <p:pic>
        <p:nvPicPr>
          <p:cNvPr id="6" name="Content Placeholder 5" descr="A cartoon character wearing sunglasses&#10;&#10;AI-generated content may be incorrect.">
            <a:extLst>
              <a:ext uri="{FF2B5EF4-FFF2-40B4-BE49-F238E27FC236}">
                <a16:creationId xmlns:a16="http://schemas.microsoft.com/office/drawing/2014/main" id="{D2A701C8-7440-2B70-22C9-04A48DB304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701039"/>
            <a:ext cx="5455921" cy="5455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981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E790F35-E126-92BE-EEBC-CDFB7E445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443179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/>
              <a:t>Human resource strategy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439B24-9BE3-E208-DEDC-CBCABE67C6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4128" y="2286000"/>
            <a:ext cx="4429615" cy="3931920"/>
          </a:xfrm>
        </p:spPr>
        <p:txBody>
          <a:bodyPr vert="horz" lIns="45720" tIns="45720" rIns="4572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100"/>
              <a:t>To start working, our company doesn't need a lot of staff, but we still need:</a:t>
            </a:r>
          </a:p>
          <a:p>
            <a:pPr>
              <a:lnSpc>
                <a:spcPct val="90000"/>
              </a:lnSpc>
            </a:pPr>
            <a:r>
              <a:rPr lang="en-US" sz="1100"/>
              <a:t>2 bartenders</a:t>
            </a:r>
          </a:p>
          <a:p>
            <a:pPr>
              <a:lnSpc>
                <a:spcPct val="90000"/>
              </a:lnSpc>
            </a:pPr>
            <a:r>
              <a:rPr lang="en-US" sz="1100"/>
              <a:t>1 security guard</a:t>
            </a:r>
          </a:p>
          <a:p>
            <a:pPr>
              <a:lnSpc>
                <a:spcPct val="90000"/>
              </a:lnSpc>
            </a:pPr>
            <a:r>
              <a:rPr lang="en-US" sz="1100"/>
              <a:t>1 DJ</a:t>
            </a:r>
          </a:p>
          <a:p>
            <a:pPr>
              <a:lnSpc>
                <a:spcPct val="90000"/>
              </a:lnSpc>
            </a:pPr>
            <a:r>
              <a:rPr lang="en-US" sz="1100"/>
              <a:t>1 cleaner</a:t>
            </a:r>
          </a:p>
          <a:p>
            <a:pPr>
              <a:lnSpc>
                <a:spcPct val="90000"/>
              </a:lnSpc>
            </a:pPr>
            <a:endParaRPr lang="en-US" sz="1100"/>
          </a:p>
          <a:p>
            <a:pPr>
              <a:lnSpc>
                <a:spcPct val="90000"/>
              </a:lnSpc>
            </a:pPr>
            <a:r>
              <a:rPr lang="en-US" sz="1100"/>
              <a:t>Effective human resource management has a direct impact on:</a:t>
            </a:r>
          </a:p>
          <a:p>
            <a:pPr>
              <a:lnSpc>
                <a:spcPct val="90000"/>
              </a:lnSpc>
            </a:pPr>
            <a:endParaRPr lang="en-US" sz="1100"/>
          </a:p>
          <a:p>
            <a:pPr>
              <a:lnSpc>
                <a:spcPct val="90000"/>
              </a:lnSpc>
            </a:pPr>
            <a:r>
              <a:rPr lang="en-US" sz="1100"/>
              <a:t>Customer service quality.</a:t>
            </a:r>
          </a:p>
          <a:p>
            <a:pPr>
              <a:lnSpc>
                <a:spcPct val="90000"/>
              </a:lnSpc>
            </a:pPr>
            <a:endParaRPr lang="en-US" sz="1100"/>
          </a:p>
          <a:p>
            <a:pPr>
              <a:lnSpc>
                <a:spcPct val="90000"/>
              </a:lnSpc>
            </a:pPr>
            <a:r>
              <a:rPr lang="en-US" sz="1100"/>
              <a:t>The operational efficiency of the establishment.</a:t>
            </a:r>
          </a:p>
          <a:p>
            <a:pPr>
              <a:lnSpc>
                <a:spcPct val="90000"/>
              </a:lnSpc>
            </a:pPr>
            <a:endParaRPr lang="en-US" sz="1100"/>
          </a:p>
          <a:p>
            <a:pPr>
              <a:lnSpc>
                <a:spcPct val="90000"/>
              </a:lnSpc>
            </a:pPr>
            <a:r>
              <a:rPr lang="en-US" sz="1100"/>
              <a:t>Employee satisfaction and retention.</a:t>
            </a:r>
          </a:p>
          <a:p>
            <a:pPr>
              <a:lnSpc>
                <a:spcPct val="90000"/>
              </a:lnSpc>
            </a:pPr>
            <a:endParaRPr lang="en-US" sz="1100"/>
          </a:p>
          <a:p>
            <a:pPr>
              <a:lnSpc>
                <a:spcPct val="90000"/>
              </a:lnSpc>
            </a:pPr>
            <a:r>
              <a:rPr lang="en-US" sz="1100"/>
              <a:t>The profitability and sustainability of the business.</a:t>
            </a:r>
          </a:p>
        </p:txBody>
      </p:sp>
      <p:pic>
        <p:nvPicPr>
          <p:cNvPr id="6" name="Content Placeholder 5" descr="A chart with text and words&#10;&#10;AI-generated content may be incorrect.">
            <a:extLst>
              <a:ext uri="{FF2B5EF4-FFF2-40B4-BE49-F238E27FC236}">
                <a16:creationId xmlns:a16="http://schemas.microsoft.com/office/drawing/2014/main" id="{6B4769F5-22F6-884F-4936-3E214E0359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826324"/>
            <a:ext cx="5455921" cy="554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703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EA00573-CAC8-DA72-FEE5-0F70D5DA2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443179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/>
              <a:t>location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A51934-D401-6A98-4ABA-ED1F25081A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4128" y="2286000"/>
            <a:ext cx="4429615" cy="3931920"/>
          </a:xfrm>
        </p:spPr>
        <p:txBody>
          <a:bodyPr vert="horz" lIns="45720" tIns="45720" rIns="4572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We will be in the city center, next to other bars and nightclubs to attract a greater number of people looking for fun.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/>
              <a:t>The location of your nightclub is a crucial factor that can influence its success or failure.</a:t>
            </a:r>
            <a:endParaRPr lang="en-US"/>
          </a:p>
          <a:p>
            <a:pPr>
              <a:lnSpc>
                <a:spcPct val="90000"/>
              </a:lnSpc>
            </a:pPr>
            <a:endParaRPr lang="en-US"/>
          </a:p>
          <a:p>
            <a:pPr>
              <a:lnSpc>
                <a:spcPct val="90000"/>
              </a:lnSpc>
            </a:pPr>
            <a:r>
              <a:rPr lang="en-US" dirty="0"/>
              <a:t>The nightclub should be located in an easily accessible place so that customers can arrive without difficulty. A central location, near residential or commercial areas, with good public transport connections and adequate parking can attract more people.</a:t>
            </a:r>
            <a:endParaRPr lang="en-US"/>
          </a:p>
        </p:txBody>
      </p:sp>
      <p:pic>
        <p:nvPicPr>
          <p:cNvPr id="6" name="Content Placeholder 5" descr="A map of a city&#10;&#10;AI-generated content may be incorrect.">
            <a:extLst>
              <a:ext uri="{FF2B5EF4-FFF2-40B4-BE49-F238E27FC236}">
                <a16:creationId xmlns:a16="http://schemas.microsoft.com/office/drawing/2014/main" id="{8F6252E8-E308-4A60-FB86-9703611E25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5108" y="640080"/>
            <a:ext cx="3597705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507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A7C4308-09CE-6D91-6B13-1CFEC26DC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443179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/>
              <a:t>Cash flow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371424-2703-0464-47D8-B1B0DC5952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4128" y="2286000"/>
            <a:ext cx="4429615" cy="3931920"/>
          </a:xfrm>
        </p:spPr>
        <p:txBody>
          <a:bodyPr vert="horz" lIns="45720" tIns="45720" rIns="45720" bIns="45720" rtlCol="0">
            <a:normAutofit/>
          </a:bodyPr>
          <a:lstStyle/>
          <a:p>
            <a:pPr>
              <a:lnSpc>
                <a:spcPct val="90000"/>
              </a:lnSpc>
            </a:pPr>
            <a:endParaRPr lang="en-US"/>
          </a:p>
          <a:p>
            <a:pPr>
              <a:lnSpc>
                <a:spcPct val="90000"/>
              </a:lnSpc>
            </a:pPr>
            <a:r>
              <a:rPr lang="en-US" dirty="0"/>
              <a:t>Cash flow is one of the most critical aspects for the survival and success of a bar. Beyond offering a pleasant atmosphere or an attractive menu, proper management of the money that comes in and goes out daily can make the difference between a profitable business and one that faces constant financial difficulties.</a:t>
            </a:r>
            <a:br>
              <a:rPr lang="en-US" dirty="0"/>
            </a:br>
            <a:endParaRPr lang="en-US"/>
          </a:p>
        </p:txBody>
      </p:sp>
      <p:pic>
        <p:nvPicPr>
          <p:cNvPr id="6" name="Content Placeholder 5" descr="A screenshot of a phone&#10;&#10;AI-generated content may be incorrect.">
            <a:extLst>
              <a:ext uri="{FF2B5EF4-FFF2-40B4-BE49-F238E27FC236}">
                <a16:creationId xmlns:a16="http://schemas.microsoft.com/office/drawing/2014/main" id="{214F9782-9734-BE34-2D9D-8DE2A99E60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1783" y="640080"/>
            <a:ext cx="1924354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559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5D6FE81-C082-F3D6-CC67-024124787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443179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/>
              <a:t>Marketin initiatives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85BA21-5379-EA03-57B8-D7326983EA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4128" y="2286000"/>
            <a:ext cx="4429615" cy="3931920"/>
          </a:xfrm>
        </p:spPr>
        <p:txBody>
          <a:bodyPr vert="horz" lIns="45720" tIns="45720" rIns="4572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The easiest way to attract customers is with flyers; these flyers can include a free entry offer or a free drink.</a:t>
            </a:r>
            <a:endParaRPr lang="en-US"/>
          </a:p>
        </p:txBody>
      </p:sp>
      <p:pic>
        <p:nvPicPr>
          <p:cNvPr id="6" name="Content Placeholder 5" descr="A cartoon character wearing sunglasses&#10;&#10;AI-generated content may be incorrect.">
            <a:extLst>
              <a:ext uri="{FF2B5EF4-FFF2-40B4-BE49-F238E27FC236}">
                <a16:creationId xmlns:a16="http://schemas.microsoft.com/office/drawing/2014/main" id="{5034924D-D64F-2134-DA1E-0E8583A3ED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701039"/>
            <a:ext cx="5455921" cy="5455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3355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227F1-7E04-F16B-413D-9340AFED0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417081"/>
            <a:ext cx="4389120" cy="1737360"/>
          </a:xfrm>
        </p:spPr>
        <p:txBody>
          <a:bodyPr/>
          <a:lstStyle/>
          <a:p>
            <a:r>
              <a:rPr lang="en-GB" dirty="0"/>
              <a:t>Marketing examples</a:t>
            </a:r>
          </a:p>
        </p:txBody>
      </p:sp>
      <p:pic>
        <p:nvPicPr>
          <p:cNvPr id="6" name="Content Placeholder 5" descr="A cartoon character wearing sunglasses&#10;&#10;AI-generated content may be incorrect.">
            <a:extLst>
              <a:ext uri="{FF2B5EF4-FFF2-40B4-BE49-F238E27FC236}">
                <a16:creationId xmlns:a16="http://schemas.microsoft.com/office/drawing/2014/main" id="{C84C0E55-2B72-1115-8F3F-2A2F181FE7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981" y="1047750"/>
            <a:ext cx="4762500" cy="476250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647FCF-A33C-EC78-C8B2-47098FE7B0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39128" y="2678625"/>
            <a:ext cx="4389120" cy="3762294"/>
          </a:xfrm>
        </p:spPr>
        <p:txBody>
          <a:bodyPr/>
          <a:lstStyle/>
          <a:p>
            <a:r>
              <a:rPr lang="en-US" dirty="0"/>
              <a:t>Many nightclubs in Spain use raffles of bottles to girls as a way to attract customers.</a:t>
            </a:r>
          </a:p>
          <a:p>
            <a:endParaRPr lang="en-US" dirty="0"/>
          </a:p>
          <a:p>
            <a:r>
              <a:rPr lang="en-US" dirty="0"/>
              <a:t>We can hold events and invite influencers or celebrities so that their presence attracts more customers.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9030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CDE63A6-366D-6566-F70D-A581435CF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443179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/>
              <a:t>Why mango?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647183-9F9B-0C4E-6C54-1CD7F50569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4128" y="2286000"/>
            <a:ext cx="4429615" cy="3931920"/>
          </a:xfrm>
        </p:spPr>
        <p:txBody>
          <a:bodyPr vert="horz" lIns="45720" tIns="45720" rIns="45720" bIns="45720" rtlCol="0">
            <a:normAutofit/>
          </a:bodyPr>
          <a:lstStyle/>
          <a:p>
            <a:pPr>
              <a:lnSpc>
                <a:spcPct val="90000"/>
              </a:lnSpc>
            </a:pPr>
            <a:endParaRPr lang="en-US" dirty="0"/>
          </a:p>
        </p:txBody>
      </p:sp>
      <p:pic>
        <p:nvPicPr>
          <p:cNvPr id="6" name="Content Placeholder 5" descr="A cartoon character wearing sunglasses&#10;&#10;AI-generated content may be incorrect.">
            <a:extLst>
              <a:ext uri="{FF2B5EF4-FFF2-40B4-BE49-F238E27FC236}">
                <a16:creationId xmlns:a16="http://schemas.microsoft.com/office/drawing/2014/main" id="{9FFB490A-42A7-5074-9A8C-9341F5FD16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701039"/>
            <a:ext cx="5455921" cy="5455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3854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61755-AB39-ECB3-F3D5-39761EDE2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A diagram of swot analysis&#10;&#10;AI-generated content may be incorrect.">
            <a:extLst>
              <a:ext uri="{FF2B5EF4-FFF2-40B4-BE49-F238E27FC236}">
                <a16:creationId xmlns:a16="http://schemas.microsoft.com/office/drawing/2014/main" id="{6561B4F4-1D27-AD4C-86C1-159B9BA4DE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0457" y="359229"/>
            <a:ext cx="9913031" cy="5709208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63D3C-81C5-652D-115E-E87E5164C14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8598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C1BA5-AF41-9966-51C2-DC49DB36F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63BFD-46F5-848C-AFA2-69C21CFE8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CETYS University. (2025). </a:t>
            </a:r>
            <a:r>
              <a:rPr lang="en-GB" i="1" dirty="0"/>
              <a:t>Human resource management in restaurants and bars: keys to success</a:t>
            </a:r>
            <a:r>
              <a:rPr lang="en-GB" dirty="0"/>
              <a:t>. [Online]. CETYS. Last Updated: 24/07/2025. Available at: https://www.cetys.mx/educon/gestion-de-recursos-humanos-en-restaurantes-y-bares-claves-para-el-exito [Accessed 24 November 2025]</a:t>
            </a:r>
          </a:p>
          <a:p>
            <a:r>
              <a:rPr lang="en-GB" dirty="0"/>
              <a:t>PARALELOESTUDIO. (2023). </a:t>
            </a:r>
            <a:r>
              <a:rPr lang="en-GB" i="1" dirty="0"/>
              <a:t>The importance of a suitable venue for your nightclub</a:t>
            </a:r>
            <a:r>
              <a:rPr lang="en-GB" dirty="0"/>
              <a:t>. [Online]. </a:t>
            </a:r>
            <a:r>
              <a:rPr lang="en-GB" dirty="0" err="1"/>
              <a:t>Paralelo</a:t>
            </a:r>
            <a:r>
              <a:rPr lang="en-GB" dirty="0"/>
              <a:t> </a:t>
            </a:r>
            <a:r>
              <a:rPr lang="en-GB" dirty="0" err="1"/>
              <a:t>Estudio</a:t>
            </a:r>
            <a:r>
              <a:rPr lang="en-GB" dirty="0"/>
              <a:t>. Last Updated: 16/07/2023. Available at: https://paraleloestudio.com/blog/la-importancia-de-un-local-adecuado-para-tu-discoteca/#:~:text=La%2 [Accessed 24 November 2025].</a:t>
            </a:r>
          </a:p>
          <a:p>
            <a:r>
              <a:rPr lang="en-GB" dirty="0"/>
              <a:t>. Faster Capital. (2025). </a:t>
            </a:r>
            <a:r>
              <a:rPr lang="en-GB" i="1" dirty="0"/>
              <a:t>PESTLE Analysis</a:t>
            </a:r>
            <a:r>
              <a:rPr lang="en-GB" dirty="0"/>
              <a:t>. [Online]. Faster Capital. Last Updated: 29/04/2025. </a:t>
            </a:r>
            <a:r>
              <a:rPr lang="en-GB"/>
              <a:t>Available at: https://fastercapital.com/es/contenido/Analisis-PESTLE--Como-evaluar-los-factores-externos-que-afect [Accessed 2 2025].</a:t>
            </a:r>
          </a:p>
        </p:txBody>
      </p:sp>
    </p:spTree>
    <p:extLst>
      <p:ext uri="{BB962C8B-B14F-4D97-AF65-F5344CB8AC3E}">
        <p14:creationId xmlns:p14="http://schemas.microsoft.com/office/powerpoint/2010/main" val="30453154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248</TotalTime>
  <Words>706</Words>
  <Application>Microsoft Office PowerPoint</Application>
  <PresentationFormat>Widescreen</PresentationFormat>
  <Paragraphs>69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Abadi</vt:lpstr>
      <vt:lpstr>Agency FB</vt:lpstr>
      <vt:lpstr>Algerian</vt:lpstr>
      <vt:lpstr>Aptos</vt:lpstr>
      <vt:lpstr>Tw Cen MT</vt:lpstr>
      <vt:lpstr>Tw Cen MT Condensed</vt:lpstr>
      <vt:lpstr>Wingdings 3</vt:lpstr>
      <vt:lpstr>Integral</vt:lpstr>
      <vt:lpstr>UWTSD </vt:lpstr>
      <vt:lpstr>University of Wales Trinity Saint David  Business Plan </vt:lpstr>
      <vt:lpstr>Presentation Overview</vt:lpstr>
      <vt:lpstr>Business name and history</vt:lpstr>
      <vt:lpstr>Mission statement and SMART objectives</vt:lpstr>
      <vt:lpstr>Legal status</vt:lpstr>
      <vt:lpstr>Human resource strategy</vt:lpstr>
      <vt:lpstr>location</vt:lpstr>
      <vt:lpstr>Cash flow</vt:lpstr>
      <vt:lpstr>Marketin initiatives</vt:lpstr>
      <vt:lpstr>Marketing examples</vt:lpstr>
      <vt:lpstr>Why mango?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Kevin Guerrero</dc:creator>
  <cp:lastModifiedBy>Kevin Guerrero</cp:lastModifiedBy>
  <cp:revision>1</cp:revision>
  <dcterms:created xsi:type="dcterms:W3CDTF">2025-11-24T01:24:05Z</dcterms:created>
  <dcterms:modified xsi:type="dcterms:W3CDTF">2025-11-24T09:54:52Z</dcterms:modified>
</cp:coreProperties>
</file>