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852" r:id="rId1"/>
  </p:sldMasterIdLst>
  <p:notesMasterIdLst>
    <p:notesMasterId r:id="rId29"/>
  </p:notesMasterIdLst>
  <p:sldIdLst>
    <p:sldId id="258" r:id="rId2"/>
    <p:sldId id="276" r:id="rId3"/>
    <p:sldId id="275" r:id="rId4"/>
    <p:sldId id="261" r:id="rId5"/>
    <p:sldId id="277" r:id="rId6"/>
    <p:sldId id="278" r:id="rId7"/>
    <p:sldId id="279" r:id="rId8"/>
    <p:sldId id="280" r:id="rId9"/>
    <p:sldId id="262" r:id="rId10"/>
    <p:sldId id="263" r:id="rId11"/>
    <p:sldId id="282" r:id="rId12"/>
    <p:sldId id="264" r:id="rId13"/>
    <p:sldId id="281" r:id="rId14"/>
    <p:sldId id="283" r:id="rId15"/>
    <p:sldId id="265" r:id="rId16"/>
    <p:sldId id="284" r:id="rId17"/>
    <p:sldId id="285" r:id="rId18"/>
    <p:sldId id="266" r:id="rId19"/>
    <p:sldId id="267" r:id="rId20"/>
    <p:sldId id="268" r:id="rId21"/>
    <p:sldId id="289" r:id="rId22"/>
    <p:sldId id="287" r:id="rId23"/>
    <p:sldId id="288" r:id="rId24"/>
    <p:sldId id="286" r:id="rId25"/>
    <p:sldId id="269" r:id="rId26"/>
    <p:sldId id="272" r:id="rId27"/>
    <p:sldId id="29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B84C5-8978-49A8-8140-8D18E0194DD0}" v="127" dt="2024-04-21T11:52:11.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73" d="100"/>
          <a:sy n="73" d="100"/>
        </p:scale>
        <p:origin x="88" y="181"/>
      </p:cViewPr>
      <p:guideLst/>
    </p:cSldViewPr>
  </p:slideViewPr>
  <p:notesTextViewPr>
    <p:cViewPr>
      <p:scale>
        <a:sx n="1" d="1"/>
        <a:sy n="1" d="1"/>
      </p:scale>
      <p:origin x="0" y="0"/>
    </p:cViewPr>
  </p:notesTextViewPr>
  <p:notesViewPr>
    <p:cSldViewPr snapToGrid="0">
      <p:cViewPr varScale="1">
        <p:scale>
          <a:sx n="96" d="100"/>
          <a:sy n="96" d="100"/>
        </p:scale>
        <p:origin x="3642"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1" Type="http://schemas.openxmlformats.org/officeDocument/2006/relationships/hyperlink" Target="Punishment"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sentencingcouncil.org.uk/overarching-guides/magistrates-court/item/general-guideline-overarching-principles/" TargetMode="External"/></Relationships>
</file>

<file path=ppt/diagrams/_rels/data7.xml.rels><?xml version="1.0" encoding="UTF-8" standalone="yes"?>
<Relationships xmlns="http://schemas.openxmlformats.org/package/2006/relationships"><Relationship Id="rId2" Type="http://schemas.openxmlformats.org/officeDocument/2006/relationships/hyperlink" Target="https://www.sentencingcouncil.org.uk/publications/item/reduction-in-sentence-for-a-guilty-plea-definitive-guideline/" TargetMode="External"/><Relationship Id="rId1" Type="http://schemas.openxmlformats.org/officeDocument/2006/relationships/hyperlink" Target="https://www.legislation.gov.uk/ukpga/2003/44/section/144" TargetMode="External"/></Relationships>
</file>

<file path=ppt/diagrams/_rels/data8.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_rels/data9.xml.rels><?xml version="1.0" encoding="UTF-8" standalone="yes"?>
<Relationships xmlns="http://schemas.openxmlformats.org/package/2006/relationships"><Relationship Id="rId1" Type="http://schemas.openxmlformats.org/officeDocument/2006/relationships/hyperlink" Target="https://www.sentencingcouncil.org.uk/" TargetMode="External"/></Relationships>
</file>

<file path=ppt/diagrams/_rels/data10.xml.rels><?xml version="1.0" encoding="UTF-8" standalone="yes"?>
<Relationships xmlns="http://schemas.openxmlformats.org/package/2006/relationships"><Relationship Id="rId1" Type="http://schemas.openxmlformats.org/officeDocument/2006/relationships/hyperlink" Target="https://www.legislation.gov.uk/ukpga/2003/44/section/156" TargetMode="External"/></Relationships>
</file>

<file path=ppt/diagrams/_rels/data12.xml.rels><?xml version="1.0" encoding="UTF-8" standalone="yes"?>
<Relationships xmlns="http://schemas.openxmlformats.org/package/2006/relationships"><Relationship Id="rId2" Type="http://schemas.openxmlformats.org/officeDocument/2006/relationships/hyperlink" Target="https://www.legislation.gov.uk/ukpga/2003/44/section/224" TargetMode="External"/><Relationship Id="rId1" Type="http://schemas.openxmlformats.org/officeDocument/2006/relationships/hyperlink" Target="https://www.legislation.gov.uk/ukpga/2000/6/section/111" TargetMode="External"/></Relationships>
</file>

<file path=ppt/diagrams/_rels/data13.xml.rels><?xml version="1.0" encoding="UTF-8" standalone="yes"?>
<Relationships xmlns="http://schemas.openxmlformats.org/package/2006/relationships"><Relationship Id="rId1" Type="http://schemas.openxmlformats.org/officeDocument/2006/relationships/hyperlink" Target="https://www.legislation.gov.uk/ukpga/2003/44/section/148" TargetMode="External"/></Relationships>
</file>

<file path=ppt/diagrams/_rels/data14.xml.rels><?xml version="1.0" encoding="UTF-8" standalone="yes"?>
<Relationships xmlns="http://schemas.openxmlformats.org/package/2006/relationships"><Relationship Id="rId2" Type="http://schemas.openxmlformats.org/officeDocument/2006/relationships/hyperlink" Target="https://www.legislation.gov.uk/ukpga/2003/44/schedule/8" TargetMode="External"/><Relationship Id="rId1" Type="http://schemas.openxmlformats.org/officeDocument/2006/relationships/hyperlink" Target="https://www.legislation.gov.uk/ukpga/2003/44/section/179" TargetMode="External"/></Relationships>
</file>

<file path=ppt/diagrams/_rels/data16.xml.rels><?xml version="1.0" encoding="UTF-8" standalone="yes"?>
<Relationships xmlns="http://schemas.openxmlformats.org/package/2006/relationships"><Relationship Id="rId1" Type="http://schemas.openxmlformats.org/officeDocument/2006/relationships/hyperlink" Target="https://www.legislation.gov.uk/ukpga/2000/6/section/12" TargetMode="External"/></Relationships>
</file>

<file path=ppt/diagrams/_rels/data19.xml.rels><?xml version="1.0" encoding="UTF-8" standalone="yes"?>
<Relationships xmlns="http://schemas.openxmlformats.org/package/2006/relationships"><Relationship Id="rId1" Type="http://schemas.openxmlformats.org/officeDocument/2006/relationships/hyperlink" Target="https://www.legislation.gov.uk/ukpga/2003/44/schedule/23" TargetMode="External"/></Relationships>
</file>

<file path=ppt/diagrams/_rels/data20.xml.rels><?xml version="1.0" encoding="UTF-8" standalone="yes"?>
<Relationships xmlns="http://schemas.openxmlformats.org/package/2006/relationships"><Relationship Id="rId3" Type="http://schemas.openxmlformats.org/officeDocument/2006/relationships/hyperlink" Target="https://www.legislation.gov.uk/ukpga/1997/40/section/5" TargetMode="External"/><Relationship Id="rId2" Type="http://schemas.openxmlformats.org/officeDocument/2006/relationships/hyperlink" Target="http://www.legislation.gov.uk/ukpga/2014/12/part/2/crossheading/criminal-behaviour-orders/enacted" TargetMode="External"/><Relationship Id="rId1" Type="http://schemas.openxmlformats.org/officeDocument/2006/relationships/hyperlink" Target="https://www.legislation.gov.uk/ukpga/2000/6/section/130" TargetMode="External"/><Relationship Id="rId4" Type="http://schemas.openxmlformats.org/officeDocument/2006/relationships/hyperlink" Target="https://www.legislation.gov.uk/ukpga/2003/42/part/2/crossheading/sexual-offences-prevention-orders"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Punishment"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sentencingcouncil.org.uk/overarching-guides/magistrates-court/item/general-guideline-overarching-principles/" TargetMode="External"/></Relationships>
</file>

<file path=ppt/diagrams/_rels/drawing7.xml.rels><?xml version="1.0" encoding="UTF-8" standalone="yes"?>
<Relationships xmlns="http://schemas.openxmlformats.org/package/2006/relationships"><Relationship Id="rId2" Type="http://schemas.openxmlformats.org/officeDocument/2006/relationships/hyperlink" Target="https://www.sentencingcouncil.org.uk/publications/item/reduction-in-sentence-for-a-guilty-plea-definitive-guideline/" TargetMode="External"/><Relationship Id="rId1" Type="http://schemas.openxmlformats.org/officeDocument/2006/relationships/hyperlink" Target="https://www.legislation.gov.uk/ukpga/2003/44/section/144" TargetMode="External"/></Relationships>
</file>

<file path=ppt/diagrams/_rels/drawing8.xml.rels><?xml version="1.0" encoding="UTF-8" standalone="yes"?>
<Relationships xmlns="http://schemas.openxmlformats.org/package/2006/relationships"><Relationship Id="rId1" Type="http://schemas.openxmlformats.org/officeDocument/2006/relationships/hyperlink" Target="http://www.bailii.org/ew/cases/EWCA/Crim/2005/888.html" TargetMode="External"/></Relationships>
</file>

<file path=ppt/diagrams/_rels/drawing9.xml.rels><?xml version="1.0" encoding="UTF-8" standalone="yes"?>
<Relationships xmlns="http://schemas.openxmlformats.org/package/2006/relationships"><Relationship Id="rId1" Type="http://schemas.openxmlformats.org/officeDocument/2006/relationships/hyperlink" Target="https://www.sentencingcouncil.org.uk/" TargetMode="External"/></Relationships>
</file>

<file path=ppt/diagrams/_rels/drawing10.xml.rels><?xml version="1.0" encoding="UTF-8" standalone="yes"?>
<Relationships xmlns="http://schemas.openxmlformats.org/package/2006/relationships"><Relationship Id="rId1" Type="http://schemas.openxmlformats.org/officeDocument/2006/relationships/hyperlink" Target="https://www.legislation.gov.uk/ukpga/2003/44/section/156" TargetMode="External"/></Relationships>
</file>

<file path=ppt/diagrams/_rels/drawing12.xml.rels><?xml version="1.0" encoding="UTF-8" standalone="yes"?>
<Relationships xmlns="http://schemas.openxmlformats.org/package/2006/relationships"><Relationship Id="rId2" Type="http://schemas.openxmlformats.org/officeDocument/2006/relationships/hyperlink" Target="https://www.legislation.gov.uk/ukpga/2003/44/section/224" TargetMode="External"/><Relationship Id="rId1" Type="http://schemas.openxmlformats.org/officeDocument/2006/relationships/hyperlink" Target="https://www.legislation.gov.uk/ukpga/2000/6/section/111" TargetMode="External"/></Relationships>
</file>

<file path=ppt/diagrams/_rels/drawing13.xml.rels><?xml version="1.0" encoding="UTF-8" standalone="yes"?>
<Relationships xmlns="http://schemas.openxmlformats.org/package/2006/relationships"><Relationship Id="rId1" Type="http://schemas.openxmlformats.org/officeDocument/2006/relationships/hyperlink" Target="https://www.legislation.gov.uk/ukpga/2003/44/section/148" TargetMode="External"/></Relationships>
</file>

<file path=ppt/diagrams/_rels/drawing14.xml.rels><?xml version="1.0" encoding="UTF-8" standalone="yes"?>
<Relationships xmlns="http://schemas.openxmlformats.org/package/2006/relationships"><Relationship Id="rId2" Type="http://schemas.openxmlformats.org/officeDocument/2006/relationships/hyperlink" Target="https://www.legislation.gov.uk/ukpga/2003/44/schedule/8" TargetMode="External"/><Relationship Id="rId1" Type="http://schemas.openxmlformats.org/officeDocument/2006/relationships/hyperlink" Target="https://www.legislation.gov.uk/ukpga/2003/44/section/179" TargetMode="External"/></Relationships>
</file>

<file path=ppt/diagrams/_rels/drawing16.xml.rels><?xml version="1.0" encoding="UTF-8" standalone="yes"?>
<Relationships xmlns="http://schemas.openxmlformats.org/package/2006/relationships"><Relationship Id="rId1" Type="http://schemas.openxmlformats.org/officeDocument/2006/relationships/hyperlink" Target="https://www.legislation.gov.uk/ukpga/2000/6/section/12" TargetMode="External"/></Relationships>
</file>

<file path=ppt/diagrams/_rels/drawing19.xml.rels><?xml version="1.0" encoding="UTF-8" standalone="yes"?>
<Relationships xmlns="http://schemas.openxmlformats.org/package/2006/relationships"><Relationship Id="rId1" Type="http://schemas.openxmlformats.org/officeDocument/2006/relationships/hyperlink" Target="https://www.legislation.gov.uk/ukpga/2003/44/schedule/23" TargetMode="External"/></Relationships>
</file>

<file path=ppt/diagrams/_rels/drawing20.xml.rels><?xml version="1.0" encoding="UTF-8" standalone="yes"?>
<Relationships xmlns="http://schemas.openxmlformats.org/package/2006/relationships"><Relationship Id="rId3" Type="http://schemas.openxmlformats.org/officeDocument/2006/relationships/hyperlink" Target="https://www.legislation.gov.uk/ukpga/1997/40/section/5" TargetMode="External"/><Relationship Id="rId2" Type="http://schemas.openxmlformats.org/officeDocument/2006/relationships/hyperlink" Target="http://www.legislation.gov.uk/ukpga/2014/12/part/2/crossheading/criminal-behaviour-orders/enacted" TargetMode="External"/><Relationship Id="rId1" Type="http://schemas.openxmlformats.org/officeDocument/2006/relationships/hyperlink" Target="https://www.legislation.gov.uk/ukpga/2000/6/section/130" TargetMode="External"/><Relationship Id="rId4" Type="http://schemas.openxmlformats.org/officeDocument/2006/relationships/hyperlink" Target="https://www.legislation.gov.uk/ukpga/2003/42/part/2/crossheading/sexual-offences-prevention-order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BE4059-8838-4D6A-B954-01861008E28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6B40661-B239-45A0-B12C-E00F7CCB5704}">
      <dgm:prSet/>
      <dgm:spPr/>
      <dgm:t>
        <a:bodyPr/>
        <a:lstStyle/>
        <a:p>
          <a:pPr>
            <a:defRPr cap="all"/>
          </a:pPr>
          <a:r>
            <a:rPr lang="en-GB" baseline="0"/>
            <a:t>To understand the procedures relating to sentencing</a:t>
          </a:r>
          <a:endParaRPr lang="en-US"/>
        </a:p>
      </dgm:t>
    </dgm:pt>
    <dgm:pt modelId="{F3A11330-8B2B-4FE2-8221-6665BFECC07B}" type="parTrans" cxnId="{A7257650-6D3B-410C-A9FF-B60B1417EBF7}">
      <dgm:prSet/>
      <dgm:spPr/>
      <dgm:t>
        <a:bodyPr/>
        <a:lstStyle/>
        <a:p>
          <a:endParaRPr lang="en-US"/>
        </a:p>
      </dgm:t>
    </dgm:pt>
    <dgm:pt modelId="{6A8780FB-CB20-4230-A83B-0AC1EA479B16}" type="sibTrans" cxnId="{A7257650-6D3B-410C-A9FF-B60B1417EBF7}">
      <dgm:prSet/>
      <dgm:spPr/>
      <dgm:t>
        <a:bodyPr/>
        <a:lstStyle/>
        <a:p>
          <a:endParaRPr lang="en-US"/>
        </a:p>
      </dgm:t>
    </dgm:pt>
    <dgm:pt modelId="{049EE2A1-69ED-49F0-A844-0E1C96136F27}" type="pres">
      <dgm:prSet presAssocID="{2BBE4059-8838-4D6A-B954-01861008E281}" presName="linear" presStyleCnt="0">
        <dgm:presLayoutVars>
          <dgm:animLvl val="lvl"/>
          <dgm:resizeHandles val="exact"/>
        </dgm:presLayoutVars>
      </dgm:prSet>
      <dgm:spPr/>
    </dgm:pt>
    <dgm:pt modelId="{06406990-EC58-4A8B-8CE6-1CDF2D20EDB3}" type="pres">
      <dgm:prSet presAssocID="{26B40661-B239-45A0-B12C-E00F7CCB5704}" presName="parentText" presStyleLbl="node1" presStyleIdx="0" presStyleCnt="1" custLinFactNeighborX="-1853" custLinFactNeighborY="5351">
        <dgm:presLayoutVars>
          <dgm:chMax val="0"/>
          <dgm:bulletEnabled val="1"/>
        </dgm:presLayoutVars>
      </dgm:prSet>
      <dgm:spPr/>
    </dgm:pt>
  </dgm:ptLst>
  <dgm:cxnLst>
    <dgm:cxn modelId="{9BBFBE13-0A86-4A71-8E62-4F919EEFB989}" type="presOf" srcId="{2BBE4059-8838-4D6A-B954-01861008E281}" destId="{049EE2A1-69ED-49F0-A844-0E1C96136F27}" srcOrd="0" destOrd="0" presId="urn:microsoft.com/office/officeart/2005/8/layout/vList2"/>
    <dgm:cxn modelId="{A7257650-6D3B-410C-A9FF-B60B1417EBF7}" srcId="{2BBE4059-8838-4D6A-B954-01861008E281}" destId="{26B40661-B239-45A0-B12C-E00F7CCB5704}" srcOrd="0" destOrd="0" parTransId="{F3A11330-8B2B-4FE2-8221-6665BFECC07B}" sibTransId="{6A8780FB-CB20-4230-A83B-0AC1EA479B16}"/>
    <dgm:cxn modelId="{9CA765FB-16EA-49F3-9A76-38A46369D966}" type="presOf" srcId="{26B40661-B239-45A0-B12C-E00F7CCB5704}" destId="{06406990-EC58-4A8B-8CE6-1CDF2D20EDB3}" srcOrd="0" destOrd="0" presId="urn:microsoft.com/office/officeart/2005/8/layout/vList2"/>
    <dgm:cxn modelId="{06C8A03E-0E9C-43A6-AF08-0176C3F7A1FC}" type="presParOf" srcId="{049EE2A1-69ED-49F0-A844-0E1C96136F27}" destId="{06406990-EC58-4A8B-8CE6-1CDF2D20EDB3}"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21B40B-A3FC-410B-A457-2B85348CFBF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14A16986-7976-40C9-B56A-9740715AFEA7}">
      <dgm:prSet/>
      <dgm:spPr/>
      <dgm:t>
        <a:bodyPr/>
        <a:lstStyle/>
        <a:p>
          <a:r>
            <a:rPr lang="en-US"/>
            <a:t>Sentencing follows conviction.</a:t>
          </a:r>
        </a:p>
      </dgm:t>
    </dgm:pt>
    <dgm:pt modelId="{82820855-F91B-4939-BE21-1CA5F22C1A94}" type="parTrans" cxnId="{FBEA491A-E91C-4FDC-A28A-D15F00F7F61E}">
      <dgm:prSet/>
      <dgm:spPr/>
      <dgm:t>
        <a:bodyPr/>
        <a:lstStyle/>
        <a:p>
          <a:endParaRPr lang="en-US"/>
        </a:p>
      </dgm:t>
    </dgm:pt>
    <dgm:pt modelId="{6E5F8BE1-9361-41D0-8550-D12FFC65C760}" type="sibTrans" cxnId="{FBEA491A-E91C-4FDC-A28A-D15F00F7F61E}">
      <dgm:prSet/>
      <dgm:spPr/>
      <dgm:t>
        <a:bodyPr/>
        <a:lstStyle/>
        <a:p>
          <a:endParaRPr lang="en-US"/>
        </a:p>
      </dgm:t>
    </dgm:pt>
    <dgm:pt modelId="{49183F13-1B75-4FC7-AA1C-3C3A478DF145}">
      <dgm:prSet/>
      <dgm:spPr/>
      <dgm:t>
        <a:bodyPr/>
        <a:lstStyle/>
        <a:p>
          <a:r>
            <a:rPr lang="en-US"/>
            <a:t>Conviction results from a finding of guilt by a jury, Magistrates or the defendant pleading guilty. </a:t>
          </a:r>
        </a:p>
      </dgm:t>
    </dgm:pt>
    <dgm:pt modelId="{8BDFFEC0-BE58-4BBA-8C64-64E4B7EC7883}" type="parTrans" cxnId="{C530FD52-364F-4298-B0C6-855A622104EC}">
      <dgm:prSet/>
      <dgm:spPr/>
      <dgm:t>
        <a:bodyPr/>
        <a:lstStyle/>
        <a:p>
          <a:endParaRPr lang="en-US"/>
        </a:p>
      </dgm:t>
    </dgm:pt>
    <dgm:pt modelId="{996BF304-9A4E-49E1-A981-B7B4D0017873}" type="sibTrans" cxnId="{C530FD52-364F-4298-B0C6-855A622104EC}">
      <dgm:prSet/>
      <dgm:spPr/>
      <dgm:t>
        <a:bodyPr/>
        <a:lstStyle/>
        <a:p>
          <a:endParaRPr lang="en-US"/>
        </a:p>
      </dgm:t>
    </dgm:pt>
    <dgm:pt modelId="{F82D4467-B69A-4990-8C73-747D60126E56}">
      <dgm:prSet/>
      <dgm:spPr/>
      <dgm:t>
        <a:bodyPr/>
        <a:lstStyle/>
        <a:p>
          <a:r>
            <a:rPr lang="en-US" dirty="0"/>
            <a:t>Sentencing in England and Wales is passed by a bench of magistrates or district judge in a magistrate's court or a judge in the Crown Court, on a person found guilty of a criminal offence. </a:t>
          </a:r>
        </a:p>
      </dgm:t>
    </dgm:pt>
    <dgm:pt modelId="{E0C81F84-EEDD-4E3D-8E5F-3387562DDA9B}" type="parTrans" cxnId="{281B849B-AA15-456C-A53E-708537E5A415}">
      <dgm:prSet/>
      <dgm:spPr/>
      <dgm:t>
        <a:bodyPr/>
        <a:lstStyle/>
        <a:p>
          <a:endParaRPr lang="en-US"/>
        </a:p>
      </dgm:t>
    </dgm:pt>
    <dgm:pt modelId="{0F5B3734-409F-476A-8B91-2D0B9FC6F79A}" type="sibTrans" cxnId="{281B849B-AA15-456C-A53E-708537E5A415}">
      <dgm:prSet/>
      <dgm:spPr/>
      <dgm:t>
        <a:bodyPr/>
        <a:lstStyle/>
        <a:p>
          <a:endParaRPr lang="en-US"/>
        </a:p>
      </dgm:t>
    </dgm:pt>
    <dgm:pt modelId="{1C23052E-0A55-4591-B72D-AB6C6C0C49A0}">
      <dgm:prSet/>
      <dgm:spPr/>
      <dgm:t>
        <a:bodyPr/>
        <a:lstStyle/>
        <a:p>
          <a:r>
            <a:rPr lang="en-US"/>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dgm:t>
    </dgm:pt>
    <dgm:pt modelId="{ECBD5F7C-5A66-473E-B7DA-47DF7E379DBF}" type="parTrans" cxnId="{4A02AA42-3A29-46FD-A4C1-4D098E235E31}">
      <dgm:prSet/>
      <dgm:spPr/>
      <dgm:t>
        <a:bodyPr/>
        <a:lstStyle/>
        <a:p>
          <a:endParaRPr lang="en-US"/>
        </a:p>
      </dgm:t>
    </dgm:pt>
    <dgm:pt modelId="{5AFEC21C-246B-406F-B711-E289D80E68B6}" type="sibTrans" cxnId="{4A02AA42-3A29-46FD-A4C1-4D098E235E31}">
      <dgm:prSet/>
      <dgm:spPr/>
      <dgm:t>
        <a:bodyPr/>
        <a:lstStyle/>
        <a:p>
          <a:endParaRPr lang="en-US"/>
        </a:p>
      </dgm:t>
    </dgm:pt>
    <dgm:pt modelId="{5013B6B4-B5B4-4B59-9ACF-2B6A06586435}" type="pres">
      <dgm:prSet presAssocID="{4B21B40B-A3FC-410B-A457-2B85348CFBFB}" presName="linear" presStyleCnt="0">
        <dgm:presLayoutVars>
          <dgm:animLvl val="lvl"/>
          <dgm:resizeHandles val="exact"/>
        </dgm:presLayoutVars>
      </dgm:prSet>
      <dgm:spPr/>
    </dgm:pt>
    <dgm:pt modelId="{019CCC95-41DB-4B4C-9385-1444D986800D}" type="pres">
      <dgm:prSet presAssocID="{14A16986-7976-40C9-B56A-9740715AFEA7}" presName="parentText" presStyleLbl="node1" presStyleIdx="0" presStyleCnt="4">
        <dgm:presLayoutVars>
          <dgm:chMax val="0"/>
          <dgm:bulletEnabled val="1"/>
        </dgm:presLayoutVars>
      </dgm:prSet>
      <dgm:spPr/>
    </dgm:pt>
    <dgm:pt modelId="{2ED64E7F-FC81-40A6-AAEF-418D33BE7E2D}" type="pres">
      <dgm:prSet presAssocID="{6E5F8BE1-9361-41D0-8550-D12FFC65C760}" presName="spacer" presStyleCnt="0"/>
      <dgm:spPr/>
    </dgm:pt>
    <dgm:pt modelId="{F1E6DD1E-13DF-4B9A-9999-77088F572ABF}" type="pres">
      <dgm:prSet presAssocID="{49183F13-1B75-4FC7-AA1C-3C3A478DF145}" presName="parentText" presStyleLbl="node1" presStyleIdx="1" presStyleCnt="4">
        <dgm:presLayoutVars>
          <dgm:chMax val="0"/>
          <dgm:bulletEnabled val="1"/>
        </dgm:presLayoutVars>
      </dgm:prSet>
      <dgm:spPr/>
    </dgm:pt>
    <dgm:pt modelId="{1AD12E45-5B52-414F-BB4F-CC28D8B4A71D}" type="pres">
      <dgm:prSet presAssocID="{996BF304-9A4E-49E1-A981-B7B4D0017873}" presName="spacer" presStyleCnt="0"/>
      <dgm:spPr/>
    </dgm:pt>
    <dgm:pt modelId="{E467C310-C66C-4F7A-B083-FE8E7A1F7990}" type="pres">
      <dgm:prSet presAssocID="{F82D4467-B69A-4990-8C73-747D60126E56}" presName="parentText" presStyleLbl="node1" presStyleIdx="2" presStyleCnt="4">
        <dgm:presLayoutVars>
          <dgm:chMax val="0"/>
          <dgm:bulletEnabled val="1"/>
        </dgm:presLayoutVars>
      </dgm:prSet>
      <dgm:spPr/>
    </dgm:pt>
    <dgm:pt modelId="{3BEC7193-E239-40D2-A37C-8F31C55E65E9}" type="pres">
      <dgm:prSet presAssocID="{0F5B3734-409F-476A-8B91-2D0B9FC6F79A}" presName="spacer" presStyleCnt="0"/>
      <dgm:spPr/>
    </dgm:pt>
    <dgm:pt modelId="{86439295-660E-443D-AEA1-02D0F6C835F5}" type="pres">
      <dgm:prSet presAssocID="{1C23052E-0A55-4591-B72D-AB6C6C0C49A0}" presName="parentText" presStyleLbl="node1" presStyleIdx="3" presStyleCnt="4">
        <dgm:presLayoutVars>
          <dgm:chMax val="0"/>
          <dgm:bulletEnabled val="1"/>
        </dgm:presLayoutVars>
      </dgm:prSet>
      <dgm:spPr/>
    </dgm:pt>
  </dgm:ptLst>
  <dgm:cxnLst>
    <dgm:cxn modelId="{B908320E-3200-4B1D-8072-48E42F436987}" type="presOf" srcId="{4B21B40B-A3FC-410B-A457-2B85348CFBFB}" destId="{5013B6B4-B5B4-4B59-9ACF-2B6A06586435}" srcOrd="0" destOrd="0" presId="urn:microsoft.com/office/officeart/2005/8/layout/vList2"/>
    <dgm:cxn modelId="{FBEA491A-E91C-4FDC-A28A-D15F00F7F61E}" srcId="{4B21B40B-A3FC-410B-A457-2B85348CFBFB}" destId="{14A16986-7976-40C9-B56A-9740715AFEA7}" srcOrd="0" destOrd="0" parTransId="{82820855-F91B-4939-BE21-1CA5F22C1A94}" sibTransId="{6E5F8BE1-9361-41D0-8550-D12FFC65C760}"/>
    <dgm:cxn modelId="{4A02AA42-3A29-46FD-A4C1-4D098E235E31}" srcId="{4B21B40B-A3FC-410B-A457-2B85348CFBFB}" destId="{1C23052E-0A55-4591-B72D-AB6C6C0C49A0}" srcOrd="3" destOrd="0" parTransId="{ECBD5F7C-5A66-473E-B7DA-47DF7E379DBF}" sibTransId="{5AFEC21C-246B-406F-B711-E289D80E68B6}"/>
    <dgm:cxn modelId="{CB8D7A50-50AF-4975-B6E6-B2E0385D7089}" type="presOf" srcId="{F82D4467-B69A-4990-8C73-747D60126E56}" destId="{E467C310-C66C-4F7A-B083-FE8E7A1F7990}" srcOrd="0" destOrd="0" presId="urn:microsoft.com/office/officeart/2005/8/layout/vList2"/>
    <dgm:cxn modelId="{5647EB50-D129-4902-8534-37597A7C4A24}" type="presOf" srcId="{1C23052E-0A55-4591-B72D-AB6C6C0C49A0}" destId="{86439295-660E-443D-AEA1-02D0F6C835F5}" srcOrd="0" destOrd="0" presId="urn:microsoft.com/office/officeart/2005/8/layout/vList2"/>
    <dgm:cxn modelId="{C530FD52-364F-4298-B0C6-855A622104EC}" srcId="{4B21B40B-A3FC-410B-A457-2B85348CFBFB}" destId="{49183F13-1B75-4FC7-AA1C-3C3A478DF145}" srcOrd="1" destOrd="0" parTransId="{8BDFFEC0-BE58-4BBA-8C64-64E4B7EC7883}" sibTransId="{996BF304-9A4E-49E1-A981-B7B4D0017873}"/>
    <dgm:cxn modelId="{BDC6B481-AE19-48D9-B755-55DD8A2785E6}" type="presOf" srcId="{14A16986-7976-40C9-B56A-9740715AFEA7}" destId="{019CCC95-41DB-4B4C-9385-1444D986800D}" srcOrd="0" destOrd="0" presId="urn:microsoft.com/office/officeart/2005/8/layout/vList2"/>
    <dgm:cxn modelId="{281B849B-AA15-456C-A53E-708537E5A415}" srcId="{4B21B40B-A3FC-410B-A457-2B85348CFBFB}" destId="{F82D4467-B69A-4990-8C73-747D60126E56}" srcOrd="2" destOrd="0" parTransId="{E0C81F84-EEDD-4E3D-8E5F-3387562DDA9B}" sibTransId="{0F5B3734-409F-476A-8B91-2D0B9FC6F79A}"/>
    <dgm:cxn modelId="{CC7769C5-94AA-4CE4-A983-19DD387BCD3D}" type="presOf" srcId="{49183F13-1B75-4FC7-AA1C-3C3A478DF145}" destId="{F1E6DD1E-13DF-4B9A-9999-77088F572ABF}" srcOrd="0" destOrd="0" presId="urn:microsoft.com/office/officeart/2005/8/layout/vList2"/>
    <dgm:cxn modelId="{8801A3A2-844E-4897-B7DE-82F85CFA44D0}" type="presParOf" srcId="{5013B6B4-B5B4-4B59-9ACF-2B6A06586435}" destId="{019CCC95-41DB-4B4C-9385-1444D986800D}" srcOrd="0" destOrd="0" presId="urn:microsoft.com/office/officeart/2005/8/layout/vList2"/>
    <dgm:cxn modelId="{E65534A6-DCBB-4551-8692-CA017FF67F62}" type="presParOf" srcId="{5013B6B4-B5B4-4B59-9ACF-2B6A06586435}" destId="{2ED64E7F-FC81-40A6-AAEF-418D33BE7E2D}" srcOrd="1" destOrd="0" presId="urn:microsoft.com/office/officeart/2005/8/layout/vList2"/>
    <dgm:cxn modelId="{356E79B8-D9CE-4D34-8BC3-6CC3729DCA6D}" type="presParOf" srcId="{5013B6B4-B5B4-4B59-9ACF-2B6A06586435}" destId="{F1E6DD1E-13DF-4B9A-9999-77088F572ABF}" srcOrd="2" destOrd="0" presId="urn:microsoft.com/office/officeart/2005/8/layout/vList2"/>
    <dgm:cxn modelId="{76347C52-44A8-4E82-9B65-F3B433DC0744}" type="presParOf" srcId="{5013B6B4-B5B4-4B59-9ACF-2B6A06586435}" destId="{1AD12E45-5B52-414F-BB4F-CC28D8B4A71D}" srcOrd="3" destOrd="0" presId="urn:microsoft.com/office/officeart/2005/8/layout/vList2"/>
    <dgm:cxn modelId="{D08CBB71-E4D3-4D26-90AA-D9C851C5F929}" type="presParOf" srcId="{5013B6B4-B5B4-4B59-9ACF-2B6A06586435}" destId="{E467C310-C66C-4F7A-B083-FE8E7A1F7990}" srcOrd="4" destOrd="0" presId="urn:microsoft.com/office/officeart/2005/8/layout/vList2"/>
    <dgm:cxn modelId="{EC557B7F-79DF-463F-B770-E468ABB381F3}" type="presParOf" srcId="{5013B6B4-B5B4-4B59-9ACF-2B6A06586435}" destId="{3BEC7193-E239-40D2-A37C-8F31C55E65E9}" srcOrd="5" destOrd="0" presId="urn:microsoft.com/office/officeart/2005/8/layout/vList2"/>
    <dgm:cxn modelId="{B6F4E949-B4E9-4FED-85A2-97D556A380A5}" type="presParOf" srcId="{5013B6B4-B5B4-4B59-9ACF-2B6A06586435}" destId="{86439295-660E-443D-AEA1-02D0F6C835F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6D878-8914-44EF-BF0A-31D7355F6D4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8188A32-31F1-4C07-90D7-D743BA8A9F22}">
      <dgm:prSet/>
      <dgm:spPr/>
      <dgm:t>
        <a:bodyPr/>
        <a:lstStyle/>
        <a:p>
          <a:r>
            <a:rPr lang="en-GB"/>
            <a:t>Set out in </a:t>
          </a:r>
          <a:r>
            <a:rPr lang="en-GB">
              <a:hlinkClick xmlns:r="http://schemas.openxmlformats.org/officeDocument/2006/relationships" r:id="rId1"/>
            </a:rPr>
            <a:t>s142 of the CJA 2003</a:t>
          </a:r>
          <a:endParaRPr lang="en-US"/>
        </a:p>
      </dgm:t>
    </dgm:pt>
    <dgm:pt modelId="{66B47E0A-DA24-4676-9A76-2AB6EE47C188}" type="parTrans" cxnId="{DD77B2D2-199C-4856-B3BC-78237056C8CE}">
      <dgm:prSet/>
      <dgm:spPr/>
      <dgm:t>
        <a:bodyPr/>
        <a:lstStyle/>
        <a:p>
          <a:endParaRPr lang="en-US"/>
        </a:p>
      </dgm:t>
    </dgm:pt>
    <dgm:pt modelId="{98855403-B33D-4A33-BC1E-B3E4E06AAAEB}" type="sibTrans" cxnId="{DD77B2D2-199C-4856-B3BC-78237056C8CE}">
      <dgm:prSet/>
      <dgm:spPr/>
      <dgm:t>
        <a:bodyPr/>
        <a:lstStyle/>
        <a:p>
          <a:endParaRPr lang="en-US"/>
        </a:p>
      </dgm:t>
    </dgm:pt>
    <dgm:pt modelId="{25B55729-12EC-484E-AED2-3CB214C3C431}">
      <dgm:prSet/>
      <dgm:spPr/>
      <dgm:t>
        <a:bodyPr/>
        <a:lstStyle/>
        <a:p>
          <a:r>
            <a:rPr lang="en-GB"/>
            <a:t>Punishment</a:t>
          </a:r>
          <a:endParaRPr lang="en-US"/>
        </a:p>
      </dgm:t>
    </dgm:pt>
    <dgm:pt modelId="{CD74895D-163C-4EB9-832B-9FBA9F6E63F4}" type="parTrans" cxnId="{78ED6B42-599B-44BD-AB20-A5560AC2680E}">
      <dgm:prSet/>
      <dgm:spPr/>
      <dgm:t>
        <a:bodyPr/>
        <a:lstStyle/>
        <a:p>
          <a:endParaRPr lang="en-US"/>
        </a:p>
      </dgm:t>
    </dgm:pt>
    <dgm:pt modelId="{9AEBF8C2-B507-4A63-9B70-20072B5E5F36}" type="sibTrans" cxnId="{78ED6B42-599B-44BD-AB20-A5560AC2680E}">
      <dgm:prSet/>
      <dgm:spPr/>
      <dgm:t>
        <a:bodyPr/>
        <a:lstStyle/>
        <a:p>
          <a:endParaRPr lang="en-US"/>
        </a:p>
      </dgm:t>
    </dgm:pt>
    <dgm:pt modelId="{64C0C95A-EFC8-4585-9BFA-70BDBE98214C}">
      <dgm:prSet/>
      <dgm:spPr/>
      <dgm:t>
        <a:bodyPr/>
        <a:lstStyle/>
        <a:p>
          <a:r>
            <a:rPr lang="en-GB"/>
            <a:t>Reduction in crime</a:t>
          </a:r>
          <a:endParaRPr lang="en-US"/>
        </a:p>
      </dgm:t>
    </dgm:pt>
    <dgm:pt modelId="{19877107-A81E-45C1-8D76-B95B31D86CAD}" type="parTrans" cxnId="{42AFE224-923E-4A30-86CE-1DE2344FAC3E}">
      <dgm:prSet/>
      <dgm:spPr/>
      <dgm:t>
        <a:bodyPr/>
        <a:lstStyle/>
        <a:p>
          <a:endParaRPr lang="en-US"/>
        </a:p>
      </dgm:t>
    </dgm:pt>
    <dgm:pt modelId="{30CEF24D-B748-4C60-BBEA-7EDE7DE5BF34}" type="sibTrans" cxnId="{42AFE224-923E-4A30-86CE-1DE2344FAC3E}">
      <dgm:prSet/>
      <dgm:spPr/>
      <dgm:t>
        <a:bodyPr/>
        <a:lstStyle/>
        <a:p>
          <a:endParaRPr lang="en-US"/>
        </a:p>
      </dgm:t>
    </dgm:pt>
    <dgm:pt modelId="{DB394FB2-975A-41EA-9EF4-81E06645E19F}">
      <dgm:prSet/>
      <dgm:spPr/>
      <dgm:t>
        <a:bodyPr/>
        <a:lstStyle/>
        <a:p>
          <a:r>
            <a:rPr lang="en-GB"/>
            <a:t>Reform/rehabilitation</a:t>
          </a:r>
          <a:endParaRPr lang="en-US"/>
        </a:p>
      </dgm:t>
    </dgm:pt>
    <dgm:pt modelId="{FEBE4F85-9808-4A42-B4E8-EDDDC0F13836}" type="parTrans" cxnId="{596B0BED-B6BB-418F-8879-246838CB866A}">
      <dgm:prSet/>
      <dgm:spPr/>
      <dgm:t>
        <a:bodyPr/>
        <a:lstStyle/>
        <a:p>
          <a:endParaRPr lang="en-US"/>
        </a:p>
      </dgm:t>
    </dgm:pt>
    <dgm:pt modelId="{8C2C59D5-4DBF-4B9D-B862-C2C9F18940AF}" type="sibTrans" cxnId="{596B0BED-B6BB-418F-8879-246838CB866A}">
      <dgm:prSet/>
      <dgm:spPr/>
      <dgm:t>
        <a:bodyPr/>
        <a:lstStyle/>
        <a:p>
          <a:endParaRPr lang="en-US"/>
        </a:p>
      </dgm:t>
    </dgm:pt>
    <dgm:pt modelId="{7A592C82-556F-495D-9B2A-AFC57754E980}">
      <dgm:prSet/>
      <dgm:spPr/>
      <dgm:t>
        <a:bodyPr/>
        <a:lstStyle/>
        <a:p>
          <a:r>
            <a:rPr lang="en-GB"/>
            <a:t>Protection of public</a:t>
          </a:r>
          <a:endParaRPr lang="en-US"/>
        </a:p>
      </dgm:t>
    </dgm:pt>
    <dgm:pt modelId="{44684A68-6D9C-44B9-8464-EA57F5202E04}" type="parTrans" cxnId="{C3D634C1-A7F0-44BD-9384-4978E66CFD65}">
      <dgm:prSet/>
      <dgm:spPr/>
      <dgm:t>
        <a:bodyPr/>
        <a:lstStyle/>
        <a:p>
          <a:endParaRPr lang="en-US"/>
        </a:p>
      </dgm:t>
    </dgm:pt>
    <dgm:pt modelId="{D6E2417B-93EB-4B00-896B-A5148CC0C318}" type="sibTrans" cxnId="{C3D634C1-A7F0-44BD-9384-4978E66CFD65}">
      <dgm:prSet/>
      <dgm:spPr/>
      <dgm:t>
        <a:bodyPr/>
        <a:lstStyle/>
        <a:p>
          <a:endParaRPr lang="en-US"/>
        </a:p>
      </dgm:t>
    </dgm:pt>
    <dgm:pt modelId="{BB6CE9B0-E476-4259-935B-85B789A5569A}">
      <dgm:prSet/>
      <dgm:spPr/>
      <dgm:t>
        <a:bodyPr/>
        <a:lstStyle/>
        <a:p>
          <a:r>
            <a:rPr lang="en-GB"/>
            <a:t>Reparation</a:t>
          </a:r>
          <a:endParaRPr lang="en-US"/>
        </a:p>
      </dgm:t>
    </dgm:pt>
    <dgm:pt modelId="{E5A3C964-1F29-4E8B-A7AD-6D48D9D08AF3}" type="parTrans" cxnId="{85BC0E97-6821-40FB-AEB4-9E86A80FB7D5}">
      <dgm:prSet/>
      <dgm:spPr/>
      <dgm:t>
        <a:bodyPr/>
        <a:lstStyle/>
        <a:p>
          <a:endParaRPr lang="en-US"/>
        </a:p>
      </dgm:t>
    </dgm:pt>
    <dgm:pt modelId="{21EAF375-E932-42D7-AFCF-4D40AC39066B}" type="sibTrans" cxnId="{85BC0E97-6821-40FB-AEB4-9E86A80FB7D5}">
      <dgm:prSet/>
      <dgm:spPr/>
      <dgm:t>
        <a:bodyPr/>
        <a:lstStyle/>
        <a:p>
          <a:endParaRPr lang="en-US"/>
        </a:p>
      </dgm:t>
    </dgm:pt>
    <dgm:pt modelId="{8F9EEBEC-1F1E-4D31-B19D-FC4A01787760}" type="pres">
      <dgm:prSet presAssocID="{2DF6D878-8914-44EF-BF0A-31D7355F6D4B}" presName="linear" presStyleCnt="0">
        <dgm:presLayoutVars>
          <dgm:animLvl val="lvl"/>
          <dgm:resizeHandles val="exact"/>
        </dgm:presLayoutVars>
      </dgm:prSet>
      <dgm:spPr/>
    </dgm:pt>
    <dgm:pt modelId="{25D76131-E373-449E-BB4B-FC0DB96C8167}" type="pres">
      <dgm:prSet presAssocID="{68188A32-31F1-4C07-90D7-D743BA8A9F22}" presName="parentText" presStyleLbl="node1" presStyleIdx="0" presStyleCnt="1">
        <dgm:presLayoutVars>
          <dgm:chMax val="0"/>
          <dgm:bulletEnabled val="1"/>
        </dgm:presLayoutVars>
      </dgm:prSet>
      <dgm:spPr/>
    </dgm:pt>
    <dgm:pt modelId="{C42C233C-7F99-43AB-947E-3BCABC93346E}" type="pres">
      <dgm:prSet presAssocID="{68188A32-31F1-4C07-90D7-D743BA8A9F22}" presName="childText" presStyleLbl="revTx" presStyleIdx="0" presStyleCnt="1">
        <dgm:presLayoutVars>
          <dgm:bulletEnabled val="1"/>
        </dgm:presLayoutVars>
      </dgm:prSet>
      <dgm:spPr/>
    </dgm:pt>
  </dgm:ptLst>
  <dgm:cxnLst>
    <dgm:cxn modelId="{42AFE224-923E-4A30-86CE-1DE2344FAC3E}" srcId="{68188A32-31F1-4C07-90D7-D743BA8A9F22}" destId="{64C0C95A-EFC8-4585-9BFA-70BDBE98214C}" srcOrd="1" destOrd="0" parTransId="{19877107-A81E-45C1-8D76-B95B31D86CAD}" sibTransId="{30CEF24D-B748-4C60-BBEA-7EDE7DE5BF34}"/>
    <dgm:cxn modelId="{AA302230-0076-4E78-8046-6F26C0F9CCD3}" type="presOf" srcId="{2DF6D878-8914-44EF-BF0A-31D7355F6D4B}" destId="{8F9EEBEC-1F1E-4D31-B19D-FC4A01787760}" srcOrd="0" destOrd="0" presId="urn:microsoft.com/office/officeart/2005/8/layout/vList2"/>
    <dgm:cxn modelId="{F8447632-368A-4E41-8ECC-9E401045E0A1}" type="presOf" srcId="{DB394FB2-975A-41EA-9EF4-81E06645E19F}" destId="{C42C233C-7F99-43AB-947E-3BCABC93346E}" srcOrd="0" destOrd="2" presId="urn:microsoft.com/office/officeart/2005/8/layout/vList2"/>
    <dgm:cxn modelId="{78ED6B42-599B-44BD-AB20-A5560AC2680E}" srcId="{68188A32-31F1-4C07-90D7-D743BA8A9F22}" destId="{25B55729-12EC-484E-AED2-3CB214C3C431}" srcOrd="0" destOrd="0" parTransId="{CD74895D-163C-4EB9-832B-9FBA9F6E63F4}" sibTransId="{9AEBF8C2-B507-4A63-9B70-20072B5E5F36}"/>
    <dgm:cxn modelId="{23E7497E-A6BA-4417-8C1D-F0DCBEA5FE31}" type="presOf" srcId="{64C0C95A-EFC8-4585-9BFA-70BDBE98214C}" destId="{C42C233C-7F99-43AB-947E-3BCABC93346E}" srcOrd="0" destOrd="1" presId="urn:microsoft.com/office/officeart/2005/8/layout/vList2"/>
    <dgm:cxn modelId="{96FA9881-001A-4E84-9D95-0618D5B2A420}" type="presOf" srcId="{BB6CE9B0-E476-4259-935B-85B789A5569A}" destId="{C42C233C-7F99-43AB-947E-3BCABC93346E}" srcOrd="0" destOrd="4" presId="urn:microsoft.com/office/officeart/2005/8/layout/vList2"/>
    <dgm:cxn modelId="{100B1E93-0443-4F50-A9E8-4DFF0B28E525}" type="presOf" srcId="{68188A32-31F1-4C07-90D7-D743BA8A9F22}" destId="{25D76131-E373-449E-BB4B-FC0DB96C8167}" srcOrd="0" destOrd="0" presId="urn:microsoft.com/office/officeart/2005/8/layout/vList2"/>
    <dgm:cxn modelId="{85BC0E97-6821-40FB-AEB4-9E86A80FB7D5}" srcId="{68188A32-31F1-4C07-90D7-D743BA8A9F22}" destId="{BB6CE9B0-E476-4259-935B-85B789A5569A}" srcOrd="4" destOrd="0" parTransId="{E5A3C964-1F29-4E8B-A7AD-6D48D9D08AF3}" sibTransId="{21EAF375-E932-42D7-AFCF-4D40AC39066B}"/>
    <dgm:cxn modelId="{2D774D9E-9184-4FB4-A16C-F003A0875567}" type="presOf" srcId="{25B55729-12EC-484E-AED2-3CB214C3C431}" destId="{C42C233C-7F99-43AB-947E-3BCABC93346E}" srcOrd="0" destOrd="0" presId="urn:microsoft.com/office/officeart/2005/8/layout/vList2"/>
    <dgm:cxn modelId="{C3D634C1-A7F0-44BD-9384-4978E66CFD65}" srcId="{68188A32-31F1-4C07-90D7-D743BA8A9F22}" destId="{7A592C82-556F-495D-9B2A-AFC57754E980}" srcOrd="3" destOrd="0" parTransId="{44684A68-6D9C-44B9-8464-EA57F5202E04}" sibTransId="{D6E2417B-93EB-4B00-896B-A5148CC0C318}"/>
    <dgm:cxn modelId="{DD77B2D2-199C-4856-B3BC-78237056C8CE}" srcId="{2DF6D878-8914-44EF-BF0A-31D7355F6D4B}" destId="{68188A32-31F1-4C07-90D7-D743BA8A9F22}" srcOrd="0" destOrd="0" parTransId="{66B47E0A-DA24-4676-9A76-2AB6EE47C188}" sibTransId="{98855403-B33D-4A33-BC1E-B3E4E06AAAEB}"/>
    <dgm:cxn modelId="{596B0BED-B6BB-418F-8879-246838CB866A}" srcId="{68188A32-31F1-4C07-90D7-D743BA8A9F22}" destId="{DB394FB2-975A-41EA-9EF4-81E06645E19F}" srcOrd="2" destOrd="0" parTransId="{FEBE4F85-9808-4A42-B4E8-EDDDC0F13836}" sibTransId="{8C2C59D5-4DBF-4B9D-B862-C2C9F18940AF}"/>
    <dgm:cxn modelId="{4ABAA8FC-C4A4-48C7-B6EC-F18D7D2BB870}" type="presOf" srcId="{7A592C82-556F-495D-9B2A-AFC57754E980}" destId="{C42C233C-7F99-43AB-947E-3BCABC93346E}" srcOrd="0" destOrd="3" presId="urn:microsoft.com/office/officeart/2005/8/layout/vList2"/>
    <dgm:cxn modelId="{FA064498-083B-454F-B5B1-6BCBB3E25518}" type="presParOf" srcId="{8F9EEBEC-1F1E-4D31-B19D-FC4A01787760}" destId="{25D76131-E373-449E-BB4B-FC0DB96C8167}" srcOrd="0" destOrd="0" presId="urn:microsoft.com/office/officeart/2005/8/layout/vList2"/>
    <dgm:cxn modelId="{79C6C5BA-8B9C-4CEB-A4E4-A3ED3B0724C3}" type="presParOf" srcId="{8F9EEBEC-1F1E-4D31-B19D-FC4A01787760}" destId="{C42C233C-7F99-43AB-947E-3BCABC93346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343472-EA89-43E2-8FF8-9735F258E88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661A6A1-757B-4BFB-950F-D0B2762C8438}">
      <dgm:prSet/>
      <dgm:spPr/>
      <dgm:t>
        <a:bodyPr/>
        <a:lstStyle/>
        <a:p>
          <a:r>
            <a:rPr lang="en-GB"/>
            <a:t>Sentence is based on the seriousness of the offence committed</a:t>
          </a:r>
          <a:endParaRPr lang="en-US"/>
        </a:p>
      </dgm:t>
    </dgm:pt>
    <dgm:pt modelId="{68973D7E-0B5E-4A56-B3FB-DB62F7044B8B}" type="parTrans" cxnId="{E4FC42A9-0264-40C2-91E3-8B797A5FB858}">
      <dgm:prSet/>
      <dgm:spPr/>
      <dgm:t>
        <a:bodyPr/>
        <a:lstStyle/>
        <a:p>
          <a:endParaRPr lang="en-US"/>
        </a:p>
      </dgm:t>
    </dgm:pt>
    <dgm:pt modelId="{ED9FBF82-F700-4E27-A39B-4508DEDCB0B8}" type="sibTrans" cxnId="{E4FC42A9-0264-40C2-91E3-8B797A5FB858}">
      <dgm:prSet/>
      <dgm:spPr/>
      <dgm:t>
        <a:bodyPr/>
        <a:lstStyle/>
        <a:p>
          <a:endParaRPr lang="en-US"/>
        </a:p>
      </dgm:t>
    </dgm:pt>
    <dgm:pt modelId="{C9071420-7C4E-4698-94D1-BB02AB9C2B73}">
      <dgm:prSet/>
      <dgm:spPr/>
      <dgm:t>
        <a:bodyPr/>
        <a:lstStyle/>
        <a:p>
          <a:r>
            <a:rPr lang="en-GB"/>
            <a:t>S143 CJA 2003 </a:t>
          </a:r>
          <a:endParaRPr lang="en-US"/>
        </a:p>
      </dgm:t>
    </dgm:pt>
    <dgm:pt modelId="{9E3AD6EE-5E19-4392-B2FE-5946187D9ED5}" type="parTrans" cxnId="{583D2AAD-37B8-49F8-B484-B4A7772CF53E}">
      <dgm:prSet/>
      <dgm:spPr/>
      <dgm:t>
        <a:bodyPr/>
        <a:lstStyle/>
        <a:p>
          <a:endParaRPr lang="en-US"/>
        </a:p>
      </dgm:t>
    </dgm:pt>
    <dgm:pt modelId="{A917CF35-3EE4-4934-B439-F7A391BBBBC7}" type="sibTrans" cxnId="{583D2AAD-37B8-49F8-B484-B4A7772CF53E}">
      <dgm:prSet/>
      <dgm:spPr/>
      <dgm:t>
        <a:bodyPr/>
        <a:lstStyle/>
        <a:p>
          <a:endParaRPr lang="en-US"/>
        </a:p>
      </dgm:t>
    </dgm:pt>
    <dgm:pt modelId="{759D55D0-9AA3-4FDC-BE32-86B798965D02}">
      <dgm:prSet/>
      <dgm:spPr/>
      <dgm:t>
        <a:bodyPr/>
        <a:lstStyle/>
        <a:p>
          <a:r>
            <a:rPr lang="en-GB"/>
            <a:t>Sentencing Council give </a:t>
          </a:r>
          <a:r>
            <a:rPr lang="en-GB">
              <a:hlinkClick xmlns:r="http://schemas.openxmlformats.org/officeDocument/2006/relationships" r:id="rId1"/>
            </a:rPr>
            <a:t>overarching guides </a:t>
          </a:r>
          <a:r>
            <a:rPr lang="en-GB"/>
            <a:t>for how seriousness should be assessed.</a:t>
          </a:r>
          <a:endParaRPr lang="en-US"/>
        </a:p>
      </dgm:t>
    </dgm:pt>
    <dgm:pt modelId="{FBC405CF-5BBC-43FD-AB3A-F7A36878BDF1}" type="parTrans" cxnId="{6FF63ACF-9CFF-4B92-A653-6ECB9BF084A8}">
      <dgm:prSet/>
      <dgm:spPr/>
      <dgm:t>
        <a:bodyPr/>
        <a:lstStyle/>
        <a:p>
          <a:endParaRPr lang="en-US"/>
        </a:p>
      </dgm:t>
    </dgm:pt>
    <dgm:pt modelId="{38E8C749-D1A6-45D7-99A5-DE64169A4155}" type="sibTrans" cxnId="{6FF63ACF-9CFF-4B92-A653-6ECB9BF084A8}">
      <dgm:prSet/>
      <dgm:spPr/>
      <dgm:t>
        <a:bodyPr/>
        <a:lstStyle/>
        <a:p>
          <a:endParaRPr lang="en-US"/>
        </a:p>
      </dgm:t>
    </dgm:pt>
    <dgm:pt modelId="{6B43EED5-D8F2-419B-8CB0-03122F961731}">
      <dgm:prSet/>
      <dgm:spPr/>
      <dgm:t>
        <a:bodyPr/>
        <a:lstStyle/>
        <a:p>
          <a:r>
            <a:rPr lang="en-GB"/>
            <a:t>Court must consider ‘culpability’ and ‘harm.’</a:t>
          </a:r>
          <a:endParaRPr lang="en-US"/>
        </a:p>
      </dgm:t>
    </dgm:pt>
    <dgm:pt modelId="{AEAB3343-285B-429C-9097-61E2D0183743}" type="parTrans" cxnId="{F03065B9-9BF5-4D0B-AB8F-307605022E4A}">
      <dgm:prSet/>
      <dgm:spPr/>
      <dgm:t>
        <a:bodyPr/>
        <a:lstStyle/>
        <a:p>
          <a:endParaRPr lang="en-US"/>
        </a:p>
      </dgm:t>
    </dgm:pt>
    <dgm:pt modelId="{5B8C1794-B918-44AB-A413-BA289DB12C80}" type="sibTrans" cxnId="{F03065B9-9BF5-4D0B-AB8F-307605022E4A}">
      <dgm:prSet/>
      <dgm:spPr/>
      <dgm:t>
        <a:bodyPr/>
        <a:lstStyle/>
        <a:p>
          <a:endParaRPr lang="en-US"/>
        </a:p>
      </dgm:t>
    </dgm:pt>
    <dgm:pt modelId="{53D9528B-E195-43FB-80D0-1A5275DEF033}" type="pres">
      <dgm:prSet presAssocID="{3A343472-EA89-43E2-8FF8-9735F258E889}" presName="linear" presStyleCnt="0">
        <dgm:presLayoutVars>
          <dgm:animLvl val="lvl"/>
          <dgm:resizeHandles val="exact"/>
        </dgm:presLayoutVars>
      </dgm:prSet>
      <dgm:spPr/>
    </dgm:pt>
    <dgm:pt modelId="{E1A5A4CC-438B-4D31-87C0-615B001CE2B8}" type="pres">
      <dgm:prSet presAssocID="{0661A6A1-757B-4BFB-950F-D0B2762C8438}" presName="parentText" presStyleLbl="node1" presStyleIdx="0" presStyleCnt="4">
        <dgm:presLayoutVars>
          <dgm:chMax val="0"/>
          <dgm:bulletEnabled val="1"/>
        </dgm:presLayoutVars>
      </dgm:prSet>
      <dgm:spPr/>
    </dgm:pt>
    <dgm:pt modelId="{AB60F80C-EB4B-4791-BF70-9A9309BBE380}" type="pres">
      <dgm:prSet presAssocID="{ED9FBF82-F700-4E27-A39B-4508DEDCB0B8}" presName="spacer" presStyleCnt="0"/>
      <dgm:spPr/>
    </dgm:pt>
    <dgm:pt modelId="{825AF733-F31D-4C4A-9BFD-8AE9C08F9065}" type="pres">
      <dgm:prSet presAssocID="{C9071420-7C4E-4698-94D1-BB02AB9C2B73}" presName="parentText" presStyleLbl="node1" presStyleIdx="1" presStyleCnt="4">
        <dgm:presLayoutVars>
          <dgm:chMax val="0"/>
          <dgm:bulletEnabled val="1"/>
        </dgm:presLayoutVars>
      </dgm:prSet>
      <dgm:spPr/>
    </dgm:pt>
    <dgm:pt modelId="{DD1CA738-6F40-4C24-8E41-BC352E9DB71B}" type="pres">
      <dgm:prSet presAssocID="{A917CF35-3EE4-4934-B439-F7A391BBBBC7}" presName="spacer" presStyleCnt="0"/>
      <dgm:spPr/>
    </dgm:pt>
    <dgm:pt modelId="{6A00389B-E6EB-4383-B31F-9109BC152B19}" type="pres">
      <dgm:prSet presAssocID="{759D55D0-9AA3-4FDC-BE32-86B798965D02}" presName="parentText" presStyleLbl="node1" presStyleIdx="2" presStyleCnt="4">
        <dgm:presLayoutVars>
          <dgm:chMax val="0"/>
          <dgm:bulletEnabled val="1"/>
        </dgm:presLayoutVars>
      </dgm:prSet>
      <dgm:spPr/>
    </dgm:pt>
    <dgm:pt modelId="{7527E207-FC10-4A6E-AB7A-22524D5E3AC4}" type="pres">
      <dgm:prSet presAssocID="{38E8C749-D1A6-45D7-99A5-DE64169A4155}" presName="spacer" presStyleCnt="0"/>
      <dgm:spPr/>
    </dgm:pt>
    <dgm:pt modelId="{E212D3F4-28EC-4F1B-87AA-3BCA6D6CFBF6}" type="pres">
      <dgm:prSet presAssocID="{6B43EED5-D8F2-419B-8CB0-03122F961731}" presName="parentText" presStyleLbl="node1" presStyleIdx="3" presStyleCnt="4">
        <dgm:presLayoutVars>
          <dgm:chMax val="0"/>
          <dgm:bulletEnabled val="1"/>
        </dgm:presLayoutVars>
      </dgm:prSet>
      <dgm:spPr/>
    </dgm:pt>
  </dgm:ptLst>
  <dgm:cxnLst>
    <dgm:cxn modelId="{26CDB132-8F75-4B36-8772-09BBD3819A1E}" type="presOf" srcId="{0661A6A1-757B-4BFB-950F-D0B2762C8438}" destId="{E1A5A4CC-438B-4D31-87C0-615B001CE2B8}" srcOrd="0" destOrd="0" presId="urn:microsoft.com/office/officeart/2005/8/layout/vList2"/>
    <dgm:cxn modelId="{1F60B540-27CE-4F86-8E5D-886733355F04}" type="presOf" srcId="{3A343472-EA89-43E2-8FF8-9735F258E889}" destId="{53D9528B-E195-43FB-80D0-1A5275DEF033}" srcOrd="0" destOrd="0" presId="urn:microsoft.com/office/officeart/2005/8/layout/vList2"/>
    <dgm:cxn modelId="{604F8967-EC23-4CD0-8175-640F6106475A}" type="presOf" srcId="{6B43EED5-D8F2-419B-8CB0-03122F961731}" destId="{E212D3F4-28EC-4F1B-87AA-3BCA6D6CFBF6}" srcOrd="0" destOrd="0" presId="urn:microsoft.com/office/officeart/2005/8/layout/vList2"/>
    <dgm:cxn modelId="{E4FC42A9-0264-40C2-91E3-8B797A5FB858}" srcId="{3A343472-EA89-43E2-8FF8-9735F258E889}" destId="{0661A6A1-757B-4BFB-950F-D0B2762C8438}" srcOrd="0" destOrd="0" parTransId="{68973D7E-0B5E-4A56-B3FB-DB62F7044B8B}" sibTransId="{ED9FBF82-F700-4E27-A39B-4508DEDCB0B8}"/>
    <dgm:cxn modelId="{583D2AAD-37B8-49F8-B484-B4A7772CF53E}" srcId="{3A343472-EA89-43E2-8FF8-9735F258E889}" destId="{C9071420-7C4E-4698-94D1-BB02AB9C2B73}" srcOrd="1" destOrd="0" parTransId="{9E3AD6EE-5E19-4392-B2FE-5946187D9ED5}" sibTransId="{A917CF35-3EE4-4934-B439-F7A391BBBBC7}"/>
    <dgm:cxn modelId="{24BFD6B4-5A5E-4461-8167-0E34669D6474}" type="presOf" srcId="{C9071420-7C4E-4698-94D1-BB02AB9C2B73}" destId="{825AF733-F31D-4C4A-9BFD-8AE9C08F9065}" srcOrd="0" destOrd="0" presId="urn:microsoft.com/office/officeart/2005/8/layout/vList2"/>
    <dgm:cxn modelId="{F03065B9-9BF5-4D0B-AB8F-307605022E4A}" srcId="{3A343472-EA89-43E2-8FF8-9735F258E889}" destId="{6B43EED5-D8F2-419B-8CB0-03122F961731}" srcOrd="3" destOrd="0" parTransId="{AEAB3343-285B-429C-9097-61E2D0183743}" sibTransId="{5B8C1794-B918-44AB-A413-BA289DB12C80}"/>
    <dgm:cxn modelId="{6FF63ACF-9CFF-4B92-A653-6ECB9BF084A8}" srcId="{3A343472-EA89-43E2-8FF8-9735F258E889}" destId="{759D55D0-9AA3-4FDC-BE32-86B798965D02}" srcOrd="2" destOrd="0" parTransId="{FBC405CF-5BBC-43FD-AB3A-F7A36878BDF1}" sibTransId="{38E8C749-D1A6-45D7-99A5-DE64169A4155}"/>
    <dgm:cxn modelId="{4FDC15D6-EE22-406F-A7D4-310DFDEECF0C}" type="presOf" srcId="{759D55D0-9AA3-4FDC-BE32-86B798965D02}" destId="{6A00389B-E6EB-4383-B31F-9109BC152B19}" srcOrd="0" destOrd="0" presId="urn:microsoft.com/office/officeart/2005/8/layout/vList2"/>
    <dgm:cxn modelId="{EBA03579-F94E-444D-9B5C-6FC3066F1B36}" type="presParOf" srcId="{53D9528B-E195-43FB-80D0-1A5275DEF033}" destId="{E1A5A4CC-438B-4D31-87C0-615B001CE2B8}" srcOrd="0" destOrd="0" presId="urn:microsoft.com/office/officeart/2005/8/layout/vList2"/>
    <dgm:cxn modelId="{EEC46AB0-532E-469E-9686-7352BC45938F}" type="presParOf" srcId="{53D9528B-E195-43FB-80D0-1A5275DEF033}" destId="{AB60F80C-EB4B-4791-BF70-9A9309BBE380}" srcOrd="1" destOrd="0" presId="urn:microsoft.com/office/officeart/2005/8/layout/vList2"/>
    <dgm:cxn modelId="{7C72EBB5-D0BA-41B5-9B37-2EF12CC644AB}" type="presParOf" srcId="{53D9528B-E195-43FB-80D0-1A5275DEF033}" destId="{825AF733-F31D-4C4A-9BFD-8AE9C08F9065}" srcOrd="2" destOrd="0" presId="urn:microsoft.com/office/officeart/2005/8/layout/vList2"/>
    <dgm:cxn modelId="{722FC050-2514-4465-B3DC-8BC9EF4CEAFB}" type="presParOf" srcId="{53D9528B-E195-43FB-80D0-1A5275DEF033}" destId="{DD1CA738-6F40-4C24-8E41-BC352E9DB71B}" srcOrd="3" destOrd="0" presId="urn:microsoft.com/office/officeart/2005/8/layout/vList2"/>
    <dgm:cxn modelId="{CF4CA876-74F6-4424-A881-43439F0A37F9}" type="presParOf" srcId="{53D9528B-E195-43FB-80D0-1A5275DEF033}" destId="{6A00389B-E6EB-4383-B31F-9109BC152B19}" srcOrd="4" destOrd="0" presId="urn:microsoft.com/office/officeart/2005/8/layout/vList2"/>
    <dgm:cxn modelId="{5CA3DCB4-BC4F-4207-9E46-76BF73F3E050}" type="presParOf" srcId="{53D9528B-E195-43FB-80D0-1A5275DEF033}" destId="{7527E207-FC10-4A6E-AB7A-22524D5E3AC4}" srcOrd="5" destOrd="0" presId="urn:microsoft.com/office/officeart/2005/8/layout/vList2"/>
    <dgm:cxn modelId="{4A97C4F8-D057-4E6E-AA68-9D24732299A2}" type="presParOf" srcId="{53D9528B-E195-43FB-80D0-1A5275DEF033}" destId="{E212D3F4-28EC-4F1B-87AA-3BCA6D6CFB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85216C-B2C9-46DB-9D01-05C26768C9C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FF87384-FB8C-48E9-B845-593122DAEEAE}">
      <dgm:prSet/>
      <dgm:spPr/>
      <dgm:t>
        <a:bodyPr/>
        <a:lstStyle/>
        <a:p>
          <a:r>
            <a:rPr lang="en-GB"/>
            <a:t>These factors increase the seriousness of the offence.</a:t>
          </a:r>
          <a:endParaRPr lang="en-US"/>
        </a:p>
      </dgm:t>
    </dgm:pt>
    <dgm:pt modelId="{C4478BC1-46B8-4881-9647-71C958D43BF8}" type="parTrans" cxnId="{18FE0C55-2667-4A30-A099-E4DDC98D5AD4}">
      <dgm:prSet/>
      <dgm:spPr/>
      <dgm:t>
        <a:bodyPr/>
        <a:lstStyle/>
        <a:p>
          <a:endParaRPr lang="en-US"/>
        </a:p>
      </dgm:t>
    </dgm:pt>
    <dgm:pt modelId="{972F3F64-66D9-4C3F-A9C8-19DA631E77DC}" type="sibTrans" cxnId="{18FE0C55-2667-4A30-A099-E4DDC98D5AD4}">
      <dgm:prSet/>
      <dgm:spPr/>
      <dgm:t>
        <a:bodyPr/>
        <a:lstStyle/>
        <a:p>
          <a:endParaRPr lang="en-US"/>
        </a:p>
      </dgm:t>
    </dgm:pt>
    <dgm:pt modelId="{3B3D00A9-B461-4115-BB1A-7ED251C4116F}">
      <dgm:prSet/>
      <dgm:spPr/>
      <dgm:t>
        <a:bodyPr/>
        <a:lstStyle/>
        <a:p>
          <a:r>
            <a:rPr lang="en-GB"/>
            <a:t>Previous convictions (s143 (2) CJA)</a:t>
          </a:r>
          <a:endParaRPr lang="en-US"/>
        </a:p>
      </dgm:t>
    </dgm:pt>
    <dgm:pt modelId="{4A740FE8-6F83-4EAD-A27F-2427EAB74BFF}" type="parTrans" cxnId="{E1736B9D-D7DB-470E-A00B-9A3BCF89B679}">
      <dgm:prSet/>
      <dgm:spPr/>
      <dgm:t>
        <a:bodyPr/>
        <a:lstStyle/>
        <a:p>
          <a:endParaRPr lang="en-US"/>
        </a:p>
      </dgm:t>
    </dgm:pt>
    <dgm:pt modelId="{81D79B82-5ECE-4E57-B74A-71CEF17BEE03}" type="sibTrans" cxnId="{E1736B9D-D7DB-470E-A00B-9A3BCF89B679}">
      <dgm:prSet/>
      <dgm:spPr/>
      <dgm:t>
        <a:bodyPr/>
        <a:lstStyle/>
        <a:p>
          <a:endParaRPr lang="en-US"/>
        </a:p>
      </dgm:t>
    </dgm:pt>
    <dgm:pt modelId="{14EC2041-CA07-4568-BD8C-1A95118BA427}">
      <dgm:prSet/>
      <dgm:spPr/>
      <dgm:t>
        <a:bodyPr/>
        <a:lstStyle/>
        <a:p>
          <a:r>
            <a:rPr lang="en-GB"/>
            <a:t>Offences committed whilst on bail (s143 (3) CJA)</a:t>
          </a:r>
          <a:endParaRPr lang="en-US"/>
        </a:p>
      </dgm:t>
    </dgm:pt>
    <dgm:pt modelId="{E45351CB-C853-4E9A-BC80-4D955031913D}" type="parTrans" cxnId="{1F95F880-E01D-478A-A30C-9E5AF0F1A848}">
      <dgm:prSet/>
      <dgm:spPr/>
      <dgm:t>
        <a:bodyPr/>
        <a:lstStyle/>
        <a:p>
          <a:endParaRPr lang="en-US"/>
        </a:p>
      </dgm:t>
    </dgm:pt>
    <dgm:pt modelId="{01FF5397-7FDA-4C95-A9B2-6BCDBF0AF9E9}" type="sibTrans" cxnId="{1F95F880-E01D-478A-A30C-9E5AF0F1A848}">
      <dgm:prSet/>
      <dgm:spPr/>
      <dgm:t>
        <a:bodyPr/>
        <a:lstStyle/>
        <a:p>
          <a:endParaRPr lang="en-US"/>
        </a:p>
      </dgm:t>
    </dgm:pt>
    <dgm:pt modelId="{C736E460-E161-4360-A68D-EC9642FD54A1}">
      <dgm:prSet/>
      <dgm:spPr/>
      <dgm:t>
        <a:bodyPr/>
        <a:lstStyle/>
        <a:p>
          <a:r>
            <a:rPr lang="en-GB"/>
            <a:t>Racial/Religious aggravation (s145 CJA)</a:t>
          </a:r>
          <a:endParaRPr lang="en-US"/>
        </a:p>
      </dgm:t>
    </dgm:pt>
    <dgm:pt modelId="{7B927B65-6C05-40D4-A4E4-CB49836F98F5}" type="parTrans" cxnId="{DBB6474C-C679-4F3C-A76E-392440B2877C}">
      <dgm:prSet/>
      <dgm:spPr/>
      <dgm:t>
        <a:bodyPr/>
        <a:lstStyle/>
        <a:p>
          <a:endParaRPr lang="en-US"/>
        </a:p>
      </dgm:t>
    </dgm:pt>
    <dgm:pt modelId="{08256132-1654-4806-8A1C-A5A95F90AEC0}" type="sibTrans" cxnId="{DBB6474C-C679-4F3C-A76E-392440B2877C}">
      <dgm:prSet/>
      <dgm:spPr/>
      <dgm:t>
        <a:bodyPr/>
        <a:lstStyle/>
        <a:p>
          <a:endParaRPr lang="en-US"/>
        </a:p>
      </dgm:t>
    </dgm:pt>
    <dgm:pt modelId="{A51068B5-7397-4334-AD93-6F2C1E2E77CF}">
      <dgm:prSet/>
      <dgm:spPr/>
      <dgm:t>
        <a:bodyPr/>
        <a:lstStyle/>
        <a:p>
          <a:r>
            <a:rPr lang="en-GB"/>
            <a:t>Hostility based on sexual orientation or disability (s146 CJA)</a:t>
          </a:r>
          <a:endParaRPr lang="en-US"/>
        </a:p>
      </dgm:t>
    </dgm:pt>
    <dgm:pt modelId="{2E4DF7F1-9961-4236-A9B5-B9425DF81E0B}" type="parTrans" cxnId="{375EA3DE-05F7-435E-A295-D6948632EED2}">
      <dgm:prSet/>
      <dgm:spPr/>
      <dgm:t>
        <a:bodyPr/>
        <a:lstStyle/>
        <a:p>
          <a:endParaRPr lang="en-US"/>
        </a:p>
      </dgm:t>
    </dgm:pt>
    <dgm:pt modelId="{DD4E9240-B61F-4C5D-BA91-9E177A7FE2BF}" type="sibTrans" cxnId="{375EA3DE-05F7-435E-A295-D6948632EED2}">
      <dgm:prSet/>
      <dgm:spPr/>
      <dgm:t>
        <a:bodyPr/>
        <a:lstStyle/>
        <a:p>
          <a:endParaRPr lang="en-US"/>
        </a:p>
      </dgm:t>
    </dgm:pt>
    <dgm:pt modelId="{504278B5-4D55-473D-B1A3-A5130CB896BB}" type="pres">
      <dgm:prSet presAssocID="{CB85216C-B2C9-46DB-9D01-05C26768C9C2}" presName="vert0" presStyleCnt="0">
        <dgm:presLayoutVars>
          <dgm:dir/>
          <dgm:animOne val="branch"/>
          <dgm:animLvl val="lvl"/>
        </dgm:presLayoutVars>
      </dgm:prSet>
      <dgm:spPr/>
    </dgm:pt>
    <dgm:pt modelId="{4BD2D1E9-B71A-414F-B5FE-333DFACFD8B1}" type="pres">
      <dgm:prSet presAssocID="{3FF87384-FB8C-48E9-B845-593122DAEEAE}" presName="thickLine" presStyleLbl="alignNode1" presStyleIdx="0" presStyleCnt="5"/>
      <dgm:spPr/>
    </dgm:pt>
    <dgm:pt modelId="{3B06F3F5-4B6C-497D-A0B9-3DB4C03FD822}" type="pres">
      <dgm:prSet presAssocID="{3FF87384-FB8C-48E9-B845-593122DAEEAE}" presName="horz1" presStyleCnt="0"/>
      <dgm:spPr/>
    </dgm:pt>
    <dgm:pt modelId="{D63DCA2D-C128-4156-881A-92F93C3A6063}" type="pres">
      <dgm:prSet presAssocID="{3FF87384-FB8C-48E9-B845-593122DAEEAE}" presName="tx1" presStyleLbl="revTx" presStyleIdx="0" presStyleCnt="5"/>
      <dgm:spPr/>
    </dgm:pt>
    <dgm:pt modelId="{0384DCFA-D736-4818-85FA-A0764B4E3DAC}" type="pres">
      <dgm:prSet presAssocID="{3FF87384-FB8C-48E9-B845-593122DAEEAE}" presName="vert1" presStyleCnt="0"/>
      <dgm:spPr/>
    </dgm:pt>
    <dgm:pt modelId="{8E956BCB-011B-48E8-8E47-B0CCDD742E8A}" type="pres">
      <dgm:prSet presAssocID="{3B3D00A9-B461-4115-BB1A-7ED251C4116F}" presName="thickLine" presStyleLbl="alignNode1" presStyleIdx="1" presStyleCnt="5"/>
      <dgm:spPr/>
    </dgm:pt>
    <dgm:pt modelId="{2B166446-7236-4BF2-A9DB-EA7D31DBD36C}" type="pres">
      <dgm:prSet presAssocID="{3B3D00A9-B461-4115-BB1A-7ED251C4116F}" presName="horz1" presStyleCnt="0"/>
      <dgm:spPr/>
    </dgm:pt>
    <dgm:pt modelId="{0A992267-2859-45E1-844B-6FB6295C8742}" type="pres">
      <dgm:prSet presAssocID="{3B3D00A9-B461-4115-BB1A-7ED251C4116F}" presName="tx1" presStyleLbl="revTx" presStyleIdx="1" presStyleCnt="5"/>
      <dgm:spPr/>
    </dgm:pt>
    <dgm:pt modelId="{8C13BA23-BCD8-4A54-AACD-07BD0B768BBF}" type="pres">
      <dgm:prSet presAssocID="{3B3D00A9-B461-4115-BB1A-7ED251C4116F}" presName="vert1" presStyleCnt="0"/>
      <dgm:spPr/>
    </dgm:pt>
    <dgm:pt modelId="{AF786184-AC47-480D-9ADF-3758B57FFF18}" type="pres">
      <dgm:prSet presAssocID="{14EC2041-CA07-4568-BD8C-1A95118BA427}" presName="thickLine" presStyleLbl="alignNode1" presStyleIdx="2" presStyleCnt="5"/>
      <dgm:spPr/>
    </dgm:pt>
    <dgm:pt modelId="{138EB791-89A8-4832-85B5-EDC264030EA3}" type="pres">
      <dgm:prSet presAssocID="{14EC2041-CA07-4568-BD8C-1A95118BA427}" presName="horz1" presStyleCnt="0"/>
      <dgm:spPr/>
    </dgm:pt>
    <dgm:pt modelId="{FBBFFC4B-CB07-4A91-8556-F348A5A6ACD6}" type="pres">
      <dgm:prSet presAssocID="{14EC2041-CA07-4568-BD8C-1A95118BA427}" presName="tx1" presStyleLbl="revTx" presStyleIdx="2" presStyleCnt="5"/>
      <dgm:spPr/>
    </dgm:pt>
    <dgm:pt modelId="{B4A59906-B402-470A-91A8-9403686E7C49}" type="pres">
      <dgm:prSet presAssocID="{14EC2041-CA07-4568-BD8C-1A95118BA427}" presName="vert1" presStyleCnt="0"/>
      <dgm:spPr/>
    </dgm:pt>
    <dgm:pt modelId="{85522A60-EA40-4597-A852-F86B136EB700}" type="pres">
      <dgm:prSet presAssocID="{C736E460-E161-4360-A68D-EC9642FD54A1}" presName="thickLine" presStyleLbl="alignNode1" presStyleIdx="3" presStyleCnt="5"/>
      <dgm:spPr/>
    </dgm:pt>
    <dgm:pt modelId="{0A9B388B-74A7-4553-ABC1-6915979DBFEA}" type="pres">
      <dgm:prSet presAssocID="{C736E460-E161-4360-A68D-EC9642FD54A1}" presName="horz1" presStyleCnt="0"/>
      <dgm:spPr/>
    </dgm:pt>
    <dgm:pt modelId="{E050A5DB-9FE9-4213-9B42-F1C077868F86}" type="pres">
      <dgm:prSet presAssocID="{C736E460-E161-4360-A68D-EC9642FD54A1}" presName="tx1" presStyleLbl="revTx" presStyleIdx="3" presStyleCnt="5"/>
      <dgm:spPr/>
    </dgm:pt>
    <dgm:pt modelId="{1798BD4B-ABD0-4DA4-8EC1-20D0B664DF83}" type="pres">
      <dgm:prSet presAssocID="{C736E460-E161-4360-A68D-EC9642FD54A1}" presName="vert1" presStyleCnt="0"/>
      <dgm:spPr/>
    </dgm:pt>
    <dgm:pt modelId="{BFB24A06-975B-4C45-AF02-76BE53DFD5AF}" type="pres">
      <dgm:prSet presAssocID="{A51068B5-7397-4334-AD93-6F2C1E2E77CF}" presName="thickLine" presStyleLbl="alignNode1" presStyleIdx="4" presStyleCnt="5"/>
      <dgm:spPr/>
    </dgm:pt>
    <dgm:pt modelId="{D02F6B6E-8333-43D4-8F5D-22EF8AD649E8}" type="pres">
      <dgm:prSet presAssocID="{A51068B5-7397-4334-AD93-6F2C1E2E77CF}" presName="horz1" presStyleCnt="0"/>
      <dgm:spPr/>
    </dgm:pt>
    <dgm:pt modelId="{A3D26C74-699B-43C3-86EB-9F9270149952}" type="pres">
      <dgm:prSet presAssocID="{A51068B5-7397-4334-AD93-6F2C1E2E77CF}" presName="tx1" presStyleLbl="revTx" presStyleIdx="4" presStyleCnt="5"/>
      <dgm:spPr/>
    </dgm:pt>
    <dgm:pt modelId="{478C61AE-6323-498C-809A-E284B361F5C8}" type="pres">
      <dgm:prSet presAssocID="{A51068B5-7397-4334-AD93-6F2C1E2E77CF}" presName="vert1" presStyleCnt="0"/>
      <dgm:spPr/>
    </dgm:pt>
  </dgm:ptLst>
  <dgm:cxnLst>
    <dgm:cxn modelId="{66C5AD04-F8BD-494C-B11C-1B2F6A904A3D}" type="presOf" srcId="{3FF87384-FB8C-48E9-B845-593122DAEEAE}" destId="{D63DCA2D-C128-4156-881A-92F93C3A6063}" srcOrd="0" destOrd="0" presId="urn:microsoft.com/office/officeart/2008/layout/LinedList"/>
    <dgm:cxn modelId="{2F271C22-37E0-4058-ABC4-1D1BBBE5CEEC}" type="presOf" srcId="{C736E460-E161-4360-A68D-EC9642FD54A1}" destId="{E050A5DB-9FE9-4213-9B42-F1C077868F86}" srcOrd="0" destOrd="0" presId="urn:microsoft.com/office/officeart/2008/layout/LinedList"/>
    <dgm:cxn modelId="{D23F642E-5C59-4D96-9654-E7BEB823239D}" type="presOf" srcId="{14EC2041-CA07-4568-BD8C-1A95118BA427}" destId="{FBBFFC4B-CB07-4A91-8556-F348A5A6ACD6}" srcOrd="0" destOrd="0" presId="urn:microsoft.com/office/officeart/2008/layout/LinedList"/>
    <dgm:cxn modelId="{DF022B3F-915E-40A9-80BF-B3FD6D9C02EA}" type="presOf" srcId="{A51068B5-7397-4334-AD93-6F2C1E2E77CF}" destId="{A3D26C74-699B-43C3-86EB-9F9270149952}" srcOrd="0" destOrd="0" presId="urn:microsoft.com/office/officeart/2008/layout/LinedList"/>
    <dgm:cxn modelId="{DBB6474C-C679-4F3C-A76E-392440B2877C}" srcId="{CB85216C-B2C9-46DB-9D01-05C26768C9C2}" destId="{C736E460-E161-4360-A68D-EC9642FD54A1}" srcOrd="3" destOrd="0" parTransId="{7B927B65-6C05-40D4-A4E4-CB49836F98F5}" sibTransId="{08256132-1654-4806-8A1C-A5A95F90AEC0}"/>
    <dgm:cxn modelId="{18FE0C55-2667-4A30-A099-E4DDC98D5AD4}" srcId="{CB85216C-B2C9-46DB-9D01-05C26768C9C2}" destId="{3FF87384-FB8C-48E9-B845-593122DAEEAE}" srcOrd="0" destOrd="0" parTransId="{C4478BC1-46B8-4881-9647-71C958D43BF8}" sibTransId="{972F3F64-66D9-4C3F-A9C8-19DA631E77DC}"/>
    <dgm:cxn modelId="{41160959-5D46-4DAE-A613-D57790E19597}" type="presOf" srcId="{3B3D00A9-B461-4115-BB1A-7ED251C4116F}" destId="{0A992267-2859-45E1-844B-6FB6295C8742}" srcOrd="0" destOrd="0" presId="urn:microsoft.com/office/officeart/2008/layout/LinedList"/>
    <dgm:cxn modelId="{1F95F880-E01D-478A-A30C-9E5AF0F1A848}" srcId="{CB85216C-B2C9-46DB-9D01-05C26768C9C2}" destId="{14EC2041-CA07-4568-BD8C-1A95118BA427}" srcOrd="2" destOrd="0" parTransId="{E45351CB-C853-4E9A-BC80-4D955031913D}" sibTransId="{01FF5397-7FDA-4C95-A9B2-6BCDBF0AF9E9}"/>
    <dgm:cxn modelId="{A72DED8F-BBF1-4416-9CA2-9057B1362D70}" type="presOf" srcId="{CB85216C-B2C9-46DB-9D01-05C26768C9C2}" destId="{504278B5-4D55-473D-B1A3-A5130CB896BB}" srcOrd="0" destOrd="0" presId="urn:microsoft.com/office/officeart/2008/layout/LinedList"/>
    <dgm:cxn modelId="{E1736B9D-D7DB-470E-A00B-9A3BCF89B679}" srcId="{CB85216C-B2C9-46DB-9D01-05C26768C9C2}" destId="{3B3D00A9-B461-4115-BB1A-7ED251C4116F}" srcOrd="1" destOrd="0" parTransId="{4A740FE8-6F83-4EAD-A27F-2427EAB74BFF}" sibTransId="{81D79B82-5ECE-4E57-B74A-71CEF17BEE03}"/>
    <dgm:cxn modelId="{375EA3DE-05F7-435E-A295-D6948632EED2}" srcId="{CB85216C-B2C9-46DB-9D01-05C26768C9C2}" destId="{A51068B5-7397-4334-AD93-6F2C1E2E77CF}" srcOrd="4" destOrd="0" parTransId="{2E4DF7F1-9961-4236-A9B5-B9425DF81E0B}" sibTransId="{DD4E9240-B61F-4C5D-BA91-9E177A7FE2BF}"/>
    <dgm:cxn modelId="{1DF1271A-AC06-4224-A659-0592AAB6484C}" type="presParOf" srcId="{504278B5-4D55-473D-B1A3-A5130CB896BB}" destId="{4BD2D1E9-B71A-414F-B5FE-333DFACFD8B1}" srcOrd="0" destOrd="0" presId="urn:microsoft.com/office/officeart/2008/layout/LinedList"/>
    <dgm:cxn modelId="{DF892247-0251-4F2C-BC08-8568EC5EE5C5}" type="presParOf" srcId="{504278B5-4D55-473D-B1A3-A5130CB896BB}" destId="{3B06F3F5-4B6C-497D-A0B9-3DB4C03FD822}" srcOrd="1" destOrd="0" presId="urn:microsoft.com/office/officeart/2008/layout/LinedList"/>
    <dgm:cxn modelId="{F1E38FC2-A94E-4725-B5CB-69CE448514DF}" type="presParOf" srcId="{3B06F3F5-4B6C-497D-A0B9-3DB4C03FD822}" destId="{D63DCA2D-C128-4156-881A-92F93C3A6063}" srcOrd="0" destOrd="0" presId="urn:microsoft.com/office/officeart/2008/layout/LinedList"/>
    <dgm:cxn modelId="{0B6142D9-F03D-4E66-A4D0-5230F5FF8C3E}" type="presParOf" srcId="{3B06F3F5-4B6C-497D-A0B9-3DB4C03FD822}" destId="{0384DCFA-D736-4818-85FA-A0764B4E3DAC}" srcOrd="1" destOrd="0" presId="urn:microsoft.com/office/officeart/2008/layout/LinedList"/>
    <dgm:cxn modelId="{5F7F2C2A-A42E-4725-AA24-860111FB695F}" type="presParOf" srcId="{504278B5-4D55-473D-B1A3-A5130CB896BB}" destId="{8E956BCB-011B-48E8-8E47-B0CCDD742E8A}" srcOrd="2" destOrd="0" presId="urn:microsoft.com/office/officeart/2008/layout/LinedList"/>
    <dgm:cxn modelId="{4716709D-F25D-4CC1-84EE-6A98FCCD6FF7}" type="presParOf" srcId="{504278B5-4D55-473D-B1A3-A5130CB896BB}" destId="{2B166446-7236-4BF2-A9DB-EA7D31DBD36C}" srcOrd="3" destOrd="0" presId="urn:microsoft.com/office/officeart/2008/layout/LinedList"/>
    <dgm:cxn modelId="{FCC1C006-1EC0-4228-B250-67531949FBD2}" type="presParOf" srcId="{2B166446-7236-4BF2-A9DB-EA7D31DBD36C}" destId="{0A992267-2859-45E1-844B-6FB6295C8742}" srcOrd="0" destOrd="0" presId="urn:microsoft.com/office/officeart/2008/layout/LinedList"/>
    <dgm:cxn modelId="{C778C6C3-5000-4451-861F-E64ADAE69767}" type="presParOf" srcId="{2B166446-7236-4BF2-A9DB-EA7D31DBD36C}" destId="{8C13BA23-BCD8-4A54-AACD-07BD0B768BBF}" srcOrd="1" destOrd="0" presId="urn:microsoft.com/office/officeart/2008/layout/LinedList"/>
    <dgm:cxn modelId="{F389EB38-AB60-4DCD-80CB-1CE0F13EFE00}" type="presParOf" srcId="{504278B5-4D55-473D-B1A3-A5130CB896BB}" destId="{AF786184-AC47-480D-9ADF-3758B57FFF18}" srcOrd="4" destOrd="0" presId="urn:microsoft.com/office/officeart/2008/layout/LinedList"/>
    <dgm:cxn modelId="{EA75ED70-2679-4AF3-9730-4145075DB033}" type="presParOf" srcId="{504278B5-4D55-473D-B1A3-A5130CB896BB}" destId="{138EB791-89A8-4832-85B5-EDC264030EA3}" srcOrd="5" destOrd="0" presId="urn:microsoft.com/office/officeart/2008/layout/LinedList"/>
    <dgm:cxn modelId="{90739F32-BE9F-4D67-911C-7C9063E538AC}" type="presParOf" srcId="{138EB791-89A8-4832-85B5-EDC264030EA3}" destId="{FBBFFC4B-CB07-4A91-8556-F348A5A6ACD6}" srcOrd="0" destOrd="0" presId="urn:microsoft.com/office/officeart/2008/layout/LinedList"/>
    <dgm:cxn modelId="{4DE0D94B-CD54-4C80-81BA-C88D073A0FC5}" type="presParOf" srcId="{138EB791-89A8-4832-85B5-EDC264030EA3}" destId="{B4A59906-B402-470A-91A8-9403686E7C49}" srcOrd="1" destOrd="0" presId="urn:microsoft.com/office/officeart/2008/layout/LinedList"/>
    <dgm:cxn modelId="{2E970316-0583-4A30-A180-6DF279B1D716}" type="presParOf" srcId="{504278B5-4D55-473D-B1A3-A5130CB896BB}" destId="{85522A60-EA40-4597-A852-F86B136EB700}" srcOrd="6" destOrd="0" presId="urn:microsoft.com/office/officeart/2008/layout/LinedList"/>
    <dgm:cxn modelId="{5079DB1C-C971-4705-BFD1-F1C3253A19B1}" type="presParOf" srcId="{504278B5-4D55-473D-B1A3-A5130CB896BB}" destId="{0A9B388B-74A7-4553-ABC1-6915979DBFEA}" srcOrd="7" destOrd="0" presId="urn:microsoft.com/office/officeart/2008/layout/LinedList"/>
    <dgm:cxn modelId="{7B1E612D-9799-4437-BC77-55EA7580C828}" type="presParOf" srcId="{0A9B388B-74A7-4553-ABC1-6915979DBFEA}" destId="{E050A5DB-9FE9-4213-9B42-F1C077868F86}" srcOrd="0" destOrd="0" presId="urn:microsoft.com/office/officeart/2008/layout/LinedList"/>
    <dgm:cxn modelId="{5D1D72D6-7F2F-49CD-95E4-02EF4A3ACF5B}" type="presParOf" srcId="{0A9B388B-74A7-4553-ABC1-6915979DBFEA}" destId="{1798BD4B-ABD0-4DA4-8EC1-20D0B664DF83}" srcOrd="1" destOrd="0" presId="urn:microsoft.com/office/officeart/2008/layout/LinedList"/>
    <dgm:cxn modelId="{BA377B2B-ECF9-480B-BE50-3A984D2482F7}" type="presParOf" srcId="{504278B5-4D55-473D-B1A3-A5130CB896BB}" destId="{BFB24A06-975B-4C45-AF02-76BE53DFD5AF}" srcOrd="8" destOrd="0" presId="urn:microsoft.com/office/officeart/2008/layout/LinedList"/>
    <dgm:cxn modelId="{95F473CA-FF0E-4E5B-B0A9-D03644E4EC2A}" type="presParOf" srcId="{504278B5-4D55-473D-B1A3-A5130CB896BB}" destId="{D02F6B6E-8333-43D4-8F5D-22EF8AD649E8}" srcOrd="9" destOrd="0" presId="urn:microsoft.com/office/officeart/2008/layout/LinedList"/>
    <dgm:cxn modelId="{D22CAFDF-5D1E-45C4-B421-9E9BA1F9DE6B}" type="presParOf" srcId="{D02F6B6E-8333-43D4-8F5D-22EF8AD649E8}" destId="{A3D26C74-699B-43C3-86EB-9F9270149952}" srcOrd="0" destOrd="0" presId="urn:microsoft.com/office/officeart/2008/layout/LinedList"/>
    <dgm:cxn modelId="{163B6FA6-1EAA-44B7-B11D-3A141742E096}" type="presParOf" srcId="{D02F6B6E-8333-43D4-8F5D-22EF8AD649E8}" destId="{478C61AE-6323-498C-809A-E284B361F5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61ED41-3B8D-4670-98BE-F1096142B70B}"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34D96962-3CC9-4D91-8AE9-0CEADA954CB9}">
      <dgm:prSet/>
      <dgm:spPr/>
      <dgm:t>
        <a:bodyPr/>
        <a:lstStyle/>
        <a:p>
          <a:r>
            <a:rPr lang="en-GB" dirty="0"/>
            <a:t>Other aggravating features of an offence;</a:t>
          </a:r>
          <a:endParaRPr lang="en-US" dirty="0"/>
        </a:p>
      </dgm:t>
    </dgm:pt>
    <dgm:pt modelId="{552BEBDB-575F-42AA-93DE-4744BC403F03}" type="parTrans" cxnId="{488F97CD-2657-4C11-B6EC-A81A3DF7AA82}">
      <dgm:prSet/>
      <dgm:spPr/>
      <dgm:t>
        <a:bodyPr/>
        <a:lstStyle/>
        <a:p>
          <a:endParaRPr lang="en-US"/>
        </a:p>
      </dgm:t>
    </dgm:pt>
    <dgm:pt modelId="{C8695EC9-9B21-48F6-9407-39324C944FED}" type="sibTrans" cxnId="{488F97CD-2657-4C11-B6EC-A81A3DF7AA82}">
      <dgm:prSet/>
      <dgm:spPr/>
      <dgm:t>
        <a:bodyPr/>
        <a:lstStyle/>
        <a:p>
          <a:endParaRPr lang="en-US"/>
        </a:p>
      </dgm:t>
    </dgm:pt>
    <dgm:pt modelId="{F018EED8-48D6-4E7A-8710-4D6C38DBDC6E}">
      <dgm:prSet/>
      <dgm:spPr/>
      <dgm:t>
        <a:bodyPr/>
        <a:lstStyle/>
        <a:p>
          <a:r>
            <a:rPr lang="en-GB"/>
            <a:t>Planned/premeditated offences, gang/group involvement, vulnerable victim, weapon used, position of trust involved, high value losses, abuse of power, gratuitous use of violence.</a:t>
          </a:r>
          <a:endParaRPr lang="en-US"/>
        </a:p>
      </dgm:t>
    </dgm:pt>
    <dgm:pt modelId="{4E7E1A71-27FD-4D79-8FF1-679D30C16C57}" type="parTrans" cxnId="{D1F3BF81-8107-43B9-AADE-7B2C8F1DD566}">
      <dgm:prSet/>
      <dgm:spPr/>
      <dgm:t>
        <a:bodyPr/>
        <a:lstStyle/>
        <a:p>
          <a:endParaRPr lang="en-US"/>
        </a:p>
      </dgm:t>
    </dgm:pt>
    <dgm:pt modelId="{315FB977-4373-4A6E-AFBA-88F83F591E3E}" type="sibTrans" cxnId="{D1F3BF81-8107-43B9-AADE-7B2C8F1DD566}">
      <dgm:prSet/>
      <dgm:spPr/>
      <dgm:t>
        <a:bodyPr/>
        <a:lstStyle/>
        <a:p>
          <a:endParaRPr lang="en-US"/>
        </a:p>
      </dgm:t>
    </dgm:pt>
    <dgm:pt modelId="{ACFF4A2C-D804-46F1-B593-D457BE8F6F92}">
      <dgm:prSet/>
      <dgm:spPr/>
      <dgm:t>
        <a:bodyPr/>
        <a:lstStyle/>
        <a:p>
          <a:r>
            <a:rPr lang="en-GB"/>
            <a:t>Mitigating features which may reduce seriousness;</a:t>
          </a:r>
          <a:endParaRPr lang="en-US"/>
        </a:p>
      </dgm:t>
    </dgm:pt>
    <dgm:pt modelId="{ABAF84EF-C136-4F02-9A51-91714AF90EF8}" type="parTrans" cxnId="{FEE5D154-8877-4645-B0DA-EDD7ACBEB13B}">
      <dgm:prSet/>
      <dgm:spPr/>
      <dgm:t>
        <a:bodyPr/>
        <a:lstStyle/>
        <a:p>
          <a:endParaRPr lang="en-US"/>
        </a:p>
      </dgm:t>
    </dgm:pt>
    <dgm:pt modelId="{69B24F2E-15D0-4223-8D3D-E9EDF8EB196F}" type="sibTrans" cxnId="{FEE5D154-8877-4645-B0DA-EDD7ACBEB13B}">
      <dgm:prSet/>
      <dgm:spPr/>
      <dgm:t>
        <a:bodyPr/>
        <a:lstStyle/>
        <a:p>
          <a:endParaRPr lang="en-US"/>
        </a:p>
      </dgm:t>
    </dgm:pt>
    <dgm:pt modelId="{F59F6508-A13D-416C-8542-44E3D4F9FEFE}">
      <dgm:prSet/>
      <dgm:spPr/>
      <dgm:t>
        <a:bodyPr/>
        <a:lstStyle/>
        <a:p>
          <a:r>
            <a:rPr lang="en-GB"/>
            <a:t>Impulse offence, provocation, D played a minor role, genuine attempt at reparation</a:t>
          </a:r>
          <a:endParaRPr lang="en-US"/>
        </a:p>
      </dgm:t>
    </dgm:pt>
    <dgm:pt modelId="{3343F2E6-DE4B-49B1-A9FE-807CC9FACE38}" type="parTrans" cxnId="{8AF1BF10-CA09-4A92-8CCF-4DCBCB3273D5}">
      <dgm:prSet/>
      <dgm:spPr/>
      <dgm:t>
        <a:bodyPr/>
        <a:lstStyle/>
        <a:p>
          <a:endParaRPr lang="en-US"/>
        </a:p>
      </dgm:t>
    </dgm:pt>
    <dgm:pt modelId="{6BA97F9D-A32C-436A-8A49-F4C60810694E}" type="sibTrans" cxnId="{8AF1BF10-CA09-4A92-8CCF-4DCBCB3273D5}">
      <dgm:prSet/>
      <dgm:spPr/>
      <dgm:t>
        <a:bodyPr/>
        <a:lstStyle/>
        <a:p>
          <a:endParaRPr lang="en-US"/>
        </a:p>
      </dgm:t>
    </dgm:pt>
    <dgm:pt modelId="{A375518D-22A9-4431-8923-E31FB82BD497}" type="pres">
      <dgm:prSet presAssocID="{E261ED41-3B8D-4670-98BE-F1096142B70B}" presName="vert0" presStyleCnt="0">
        <dgm:presLayoutVars>
          <dgm:dir/>
          <dgm:animOne val="branch"/>
          <dgm:animLvl val="lvl"/>
        </dgm:presLayoutVars>
      </dgm:prSet>
      <dgm:spPr/>
    </dgm:pt>
    <dgm:pt modelId="{DF1F4B18-2D92-431F-BB81-F0E7177BFF7A}" type="pres">
      <dgm:prSet presAssocID="{34D96962-3CC9-4D91-8AE9-0CEADA954CB9}" presName="thickLine" presStyleLbl="alignNode1" presStyleIdx="0" presStyleCnt="4"/>
      <dgm:spPr/>
    </dgm:pt>
    <dgm:pt modelId="{E09EEF90-B9E6-4A7E-9084-33476B66721F}" type="pres">
      <dgm:prSet presAssocID="{34D96962-3CC9-4D91-8AE9-0CEADA954CB9}" presName="horz1" presStyleCnt="0"/>
      <dgm:spPr/>
    </dgm:pt>
    <dgm:pt modelId="{79B49224-5417-4A72-9569-44CC713460D6}" type="pres">
      <dgm:prSet presAssocID="{34D96962-3CC9-4D91-8AE9-0CEADA954CB9}" presName="tx1" presStyleLbl="revTx" presStyleIdx="0" presStyleCnt="4"/>
      <dgm:spPr/>
    </dgm:pt>
    <dgm:pt modelId="{02804843-107B-4009-A4E7-44D4DFD092C7}" type="pres">
      <dgm:prSet presAssocID="{34D96962-3CC9-4D91-8AE9-0CEADA954CB9}" presName="vert1" presStyleCnt="0"/>
      <dgm:spPr/>
    </dgm:pt>
    <dgm:pt modelId="{B6E267E6-CB69-4B11-A3FB-0C9A21D98BC8}" type="pres">
      <dgm:prSet presAssocID="{F018EED8-48D6-4E7A-8710-4D6C38DBDC6E}" presName="thickLine" presStyleLbl="alignNode1" presStyleIdx="1" presStyleCnt="4"/>
      <dgm:spPr/>
    </dgm:pt>
    <dgm:pt modelId="{93BDB036-F3C6-4FE5-AA8C-C96F933C8E34}" type="pres">
      <dgm:prSet presAssocID="{F018EED8-48D6-4E7A-8710-4D6C38DBDC6E}" presName="horz1" presStyleCnt="0"/>
      <dgm:spPr/>
    </dgm:pt>
    <dgm:pt modelId="{36A693DE-0D59-4068-8081-80B63C9858AB}" type="pres">
      <dgm:prSet presAssocID="{F018EED8-48D6-4E7A-8710-4D6C38DBDC6E}" presName="tx1" presStyleLbl="revTx" presStyleIdx="1" presStyleCnt="4"/>
      <dgm:spPr/>
    </dgm:pt>
    <dgm:pt modelId="{634067E9-59AC-40C1-8C8C-8A0A08A5DB2E}" type="pres">
      <dgm:prSet presAssocID="{F018EED8-48D6-4E7A-8710-4D6C38DBDC6E}" presName="vert1" presStyleCnt="0"/>
      <dgm:spPr/>
    </dgm:pt>
    <dgm:pt modelId="{F7CC9EDD-426E-47F7-8886-86B8886B99D7}" type="pres">
      <dgm:prSet presAssocID="{ACFF4A2C-D804-46F1-B593-D457BE8F6F92}" presName="thickLine" presStyleLbl="alignNode1" presStyleIdx="2" presStyleCnt="4"/>
      <dgm:spPr/>
    </dgm:pt>
    <dgm:pt modelId="{0C942BDE-07AF-451A-81A5-055D0744AA1A}" type="pres">
      <dgm:prSet presAssocID="{ACFF4A2C-D804-46F1-B593-D457BE8F6F92}" presName="horz1" presStyleCnt="0"/>
      <dgm:spPr/>
    </dgm:pt>
    <dgm:pt modelId="{EF349092-4433-4CD5-BF74-DDA32436C590}" type="pres">
      <dgm:prSet presAssocID="{ACFF4A2C-D804-46F1-B593-D457BE8F6F92}" presName="tx1" presStyleLbl="revTx" presStyleIdx="2" presStyleCnt="4"/>
      <dgm:spPr/>
    </dgm:pt>
    <dgm:pt modelId="{C24BD426-4055-4C77-95C0-E696A14D38DA}" type="pres">
      <dgm:prSet presAssocID="{ACFF4A2C-D804-46F1-B593-D457BE8F6F92}" presName="vert1" presStyleCnt="0"/>
      <dgm:spPr/>
    </dgm:pt>
    <dgm:pt modelId="{3B91D83C-0942-41EA-8D82-B0B7A62A8195}" type="pres">
      <dgm:prSet presAssocID="{F59F6508-A13D-416C-8542-44E3D4F9FEFE}" presName="thickLine" presStyleLbl="alignNode1" presStyleIdx="3" presStyleCnt="4"/>
      <dgm:spPr/>
    </dgm:pt>
    <dgm:pt modelId="{111AADE6-0491-4399-825B-2CD001796E47}" type="pres">
      <dgm:prSet presAssocID="{F59F6508-A13D-416C-8542-44E3D4F9FEFE}" presName="horz1" presStyleCnt="0"/>
      <dgm:spPr/>
    </dgm:pt>
    <dgm:pt modelId="{535F23CF-DB8B-43A8-8174-C7B807312391}" type="pres">
      <dgm:prSet presAssocID="{F59F6508-A13D-416C-8542-44E3D4F9FEFE}" presName="tx1" presStyleLbl="revTx" presStyleIdx="3" presStyleCnt="4"/>
      <dgm:spPr/>
    </dgm:pt>
    <dgm:pt modelId="{CB58D58C-5D77-4BFF-B27E-C1367097109C}" type="pres">
      <dgm:prSet presAssocID="{F59F6508-A13D-416C-8542-44E3D4F9FEFE}" presName="vert1" presStyleCnt="0"/>
      <dgm:spPr/>
    </dgm:pt>
  </dgm:ptLst>
  <dgm:cxnLst>
    <dgm:cxn modelId="{8AF1BF10-CA09-4A92-8CCF-4DCBCB3273D5}" srcId="{E261ED41-3B8D-4670-98BE-F1096142B70B}" destId="{F59F6508-A13D-416C-8542-44E3D4F9FEFE}" srcOrd="3" destOrd="0" parTransId="{3343F2E6-DE4B-49B1-A9FE-807CC9FACE38}" sibTransId="{6BA97F9D-A32C-436A-8A49-F4C60810694E}"/>
    <dgm:cxn modelId="{DB20DE24-82A9-4E94-82AB-42AEFDE323BC}" type="presOf" srcId="{34D96962-3CC9-4D91-8AE9-0CEADA954CB9}" destId="{79B49224-5417-4A72-9569-44CC713460D6}" srcOrd="0" destOrd="0" presId="urn:microsoft.com/office/officeart/2008/layout/LinedList"/>
    <dgm:cxn modelId="{3246AD6C-5C26-49B5-977A-358BF35E7E2C}" type="presOf" srcId="{E261ED41-3B8D-4670-98BE-F1096142B70B}" destId="{A375518D-22A9-4431-8923-E31FB82BD497}" srcOrd="0" destOrd="0" presId="urn:microsoft.com/office/officeart/2008/layout/LinedList"/>
    <dgm:cxn modelId="{FEE5D154-8877-4645-B0DA-EDD7ACBEB13B}" srcId="{E261ED41-3B8D-4670-98BE-F1096142B70B}" destId="{ACFF4A2C-D804-46F1-B593-D457BE8F6F92}" srcOrd="2" destOrd="0" parTransId="{ABAF84EF-C136-4F02-9A51-91714AF90EF8}" sibTransId="{69B24F2E-15D0-4223-8D3D-E9EDF8EB196F}"/>
    <dgm:cxn modelId="{D1F3BF81-8107-43B9-AADE-7B2C8F1DD566}" srcId="{E261ED41-3B8D-4670-98BE-F1096142B70B}" destId="{F018EED8-48D6-4E7A-8710-4D6C38DBDC6E}" srcOrd="1" destOrd="0" parTransId="{4E7E1A71-27FD-4D79-8FF1-679D30C16C57}" sibTransId="{315FB977-4373-4A6E-AFBA-88F83F591E3E}"/>
    <dgm:cxn modelId="{D32D70A2-1374-4D1A-B454-5ED7E918726E}" type="presOf" srcId="{F59F6508-A13D-416C-8542-44E3D4F9FEFE}" destId="{535F23CF-DB8B-43A8-8174-C7B807312391}" srcOrd="0" destOrd="0" presId="urn:microsoft.com/office/officeart/2008/layout/LinedList"/>
    <dgm:cxn modelId="{661113C6-1F28-4447-9D9C-14C2EF2315D7}" type="presOf" srcId="{F018EED8-48D6-4E7A-8710-4D6C38DBDC6E}" destId="{36A693DE-0D59-4068-8081-80B63C9858AB}" srcOrd="0" destOrd="0" presId="urn:microsoft.com/office/officeart/2008/layout/LinedList"/>
    <dgm:cxn modelId="{488F97CD-2657-4C11-B6EC-A81A3DF7AA82}" srcId="{E261ED41-3B8D-4670-98BE-F1096142B70B}" destId="{34D96962-3CC9-4D91-8AE9-0CEADA954CB9}" srcOrd="0" destOrd="0" parTransId="{552BEBDB-575F-42AA-93DE-4744BC403F03}" sibTransId="{C8695EC9-9B21-48F6-9407-39324C944FED}"/>
    <dgm:cxn modelId="{C472A7CD-3AC6-4B46-B793-007C841084D7}" type="presOf" srcId="{ACFF4A2C-D804-46F1-B593-D457BE8F6F92}" destId="{EF349092-4433-4CD5-BF74-DDA32436C590}" srcOrd="0" destOrd="0" presId="urn:microsoft.com/office/officeart/2008/layout/LinedList"/>
    <dgm:cxn modelId="{085E2438-81C6-4959-90C4-DDF432387B6A}" type="presParOf" srcId="{A375518D-22A9-4431-8923-E31FB82BD497}" destId="{DF1F4B18-2D92-431F-BB81-F0E7177BFF7A}" srcOrd="0" destOrd="0" presId="urn:microsoft.com/office/officeart/2008/layout/LinedList"/>
    <dgm:cxn modelId="{2F31AD4A-4AAA-4907-A57C-552797CAFD37}" type="presParOf" srcId="{A375518D-22A9-4431-8923-E31FB82BD497}" destId="{E09EEF90-B9E6-4A7E-9084-33476B66721F}" srcOrd="1" destOrd="0" presId="urn:microsoft.com/office/officeart/2008/layout/LinedList"/>
    <dgm:cxn modelId="{A09CD25A-3C0F-43E7-8E5C-630E18771F83}" type="presParOf" srcId="{E09EEF90-B9E6-4A7E-9084-33476B66721F}" destId="{79B49224-5417-4A72-9569-44CC713460D6}" srcOrd="0" destOrd="0" presId="urn:microsoft.com/office/officeart/2008/layout/LinedList"/>
    <dgm:cxn modelId="{078A178C-1604-48D4-A5C9-773969714112}" type="presParOf" srcId="{E09EEF90-B9E6-4A7E-9084-33476B66721F}" destId="{02804843-107B-4009-A4E7-44D4DFD092C7}" srcOrd="1" destOrd="0" presId="urn:microsoft.com/office/officeart/2008/layout/LinedList"/>
    <dgm:cxn modelId="{9043FCB5-2056-4B45-A6AB-2F6363776B24}" type="presParOf" srcId="{A375518D-22A9-4431-8923-E31FB82BD497}" destId="{B6E267E6-CB69-4B11-A3FB-0C9A21D98BC8}" srcOrd="2" destOrd="0" presId="urn:microsoft.com/office/officeart/2008/layout/LinedList"/>
    <dgm:cxn modelId="{21FD4D57-4D30-4C12-8F53-0CD2D5462B60}" type="presParOf" srcId="{A375518D-22A9-4431-8923-E31FB82BD497}" destId="{93BDB036-F3C6-4FE5-AA8C-C96F933C8E34}" srcOrd="3" destOrd="0" presId="urn:microsoft.com/office/officeart/2008/layout/LinedList"/>
    <dgm:cxn modelId="{9B0ADA40-7599-47BC-9FC2-F9B9BE9D2DE3}" type="presParOf" srcId="{93BDB036-F3C6-4FE5-AA8C-C96F933C8E34}" destId="{36A693DE-0D59-4068-8081-80B63C9858AB}" srcOrd="0" destOrd="0" presId="urn:microsoft.com/office/officeart/2008/layout/LinedList"/>
    <dgm:cxn modelId="{AF2F7414-D585-4096-9CA1-FCCC9694DF57}" type="presParOf" srcId="{93BDB036-F3C6-4FE5-AA8C-C96F933C8E34}" destId="{634067E9-59AC-40C1-8C8C-8A0A08A5DB2E}" srcOrd="1" destOrd="0" presId="urn:microsoft.com/office/officeart/2008/layout/LinedList"/>
    <dgm:cxn modelId="{F6005C66-905D-4A55-AA25-27DEC8F2D6D5}" type="presParOf" srcId="{A375518D-22A9-4431-8923-E31FB82BD497}" destId="{F7CC9EDD-426E-47F7-8886-86B8886B99D7}" srcOrd="4" destOrd="0" presId="urn:microsoft.com/office/officeart/2008/layout/LinedList"/>
    <dgm:cxn modelId="{583F7C7B-EFAA-42ED-94E6-D134EFD18000}" type="presParOf" srcId="{A375518D-22A9-4431-8923-E31FB82BD497}" destId="{0C942BDE-07AF-451A-81A5-055D0744AA1A}" srcOrd="5" destOrd="0" presId="urn:microsoft.com/office/officeart/2008/layout/LinedList"/>
    <dgm:cxn modelId="{E3110B1B-26B5-4C0A-99B6-C2D64213FA1F}" type="presParOf" srcId="{0C942BDE-07AF-451A-81A5-055D0744AA1A}" destId="{EF349092-4433-4CD5-BF74-DDA32436C590}" srcOrd="0" destOrd="0" presId="urn:microsoft.com/office/officeart/2008/layout/LinedList"/>
    <dgm:cxn modelId="{71414B96-9FC0-4F30-9003-C308865A29DC}" type="presParOf" srcId="{0C942BDE-07AF-451A-81A5-055D0744AA1A}" destId="{C24BD426-4055-4C77-95C0-E696A14D38DA}" srcOrd="1" destOrd="0" presId="urn:microsoft.com/office/officeart/2008/layout/LinedList"/>
    <dgm:cxn modelId="{6E88E600-DB38-4C75-A419-3EAF757B0D4B}" type="presParOf" srcId="{A375518D-22A9-4431-8923-E31FB82BD497}" destId="{3B91D83C-0942-41EA-8D82-B0B7A62A8195}" srcOrd="6" destOrd="0" presId="urn:microsoft.com/office/officeart/2008/layout/LinedList"/>
    <dgm:cxn modelId="{C25B8274-6A39-425C-A502-C64DEFD12F45}" type="presParOf" srcId="{A375518D-22A9-4431-8923-E31FB82BD497}" destId="{111AADE6-0491-4399-825B-2CD001796E47}" srcOrd="7" destOrd="0" presId="urn:microsoft.com/office/officeart/2008/layout/LinedList"/>
    <dgm:cxn modelId="{CA18CC57-9077-4D4E-AF08-09BEFF6F4F94}" type="presParOf" srcId="{111AADE6-0491-4399-825B-2CD001796E47}" destId="{535F23CF-DB8B-43A8-8174-C7B807312391}" srcOrd="0" destOrd="0" presId="urn:microsoft.com/office/officeart/2008/layout/LinedList"/>
    <dgm:cxn modelId="{72B5FC3A-F55E-41FD-BE33-8D50B889D717}" type="presParOf" srcId="{111AADE6-0491-4399-825B-2CD001796E47}" destId="{CB58D58C-5D77-4BFF-B27E-C1367097109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90EDB5-8155-46DB-B657-1D4E54D78C44}"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AA3E69C-6090-41EC-8D15-EEDF605437B4}">
      <dgm:prSet/>
      <dgm:spPr/>
      <dgm:t>
        <a:bodyPr/>
        <a:lstStyle/>
        <a:p>
          <a:r>
            <a:rPr lang="en-GB">
              <a:hlinkClick xmlns:r="http://schemas.openxmlformats.org/officeDocument/2006/relationships" r:id="rId1"/>
            </a:rPr>
            <a:t>s144 CJA</a:t>
          </a:r>
          <a:endParaRPr lang="en-US"/>
        </a:p>
      </dgm:t>
    </dgm:pt>
    <dgm:pt modelId="{876423CD-380A-43A4-8A68-21991E26EF23}" type="parTrans" cxnId="{60B83759-9CAF-4C66-9675-F6ED820B92D7}">
      <dgm:prSet/>
      <dgm:spPr/>
      <dgm:t>
        <a:bodyPr/>
        <a:lstStyle/>
        <a:p>
          <a:endParaRPr lang="en-US"/>
        </a:p>
      </dgm:t>
    </dgm:pt>
    <dgm:pt modelId="{3E65BC79-EEFF-4486-B8A1-5A6F5CCDF4C1}" type="sibTrans" cxnId="{60B83759-9CAF-4C66-9675-F6ED820B92D7}">
      <dgm:prSet/>
      <dgm:spPr/>
      <dgm:t>
        <a:bodyPr/>
        <a:lstStyle/>
        <a:p>
          <a:endParaRPr lang="en-US"/>
        </a:p>
      </dgm:t>
    </dgm:pt>
    <dgm:pt modelId="{32B38F0B-E25E-495C-BA9D-ED6B17690A1E}">
      <dgm:prSet/>
      <dgm:spPr/>
      <dgm:t>
        <a:bodyPr/>
        <a:lstStyle/>
        <a:p>
          <a:r>
            <a:rPr lang="en-GB"/>
            <a:t>Reduction in sentences for guilty pleas</a:t>
          </a:r>
          <a:endParaRPr lang="en-US"/>
        </a:p>
      </dgm:t>
    </dgm:pt>
    <dgm:pt modelId="{9746655B-5375-4EC2-BBE0-2BE8E5FE520A}" type="parTrans" cxnId="{858C21A0-ADFB-48EC-9857-4240C11AAC77}">
      <dgm:prSet/>
      <dgm:spPr/>
      <dgm:t>
        <a:bodyPr/>
        <a:lstStyle/>
        <a:p>
          <a:endParaRPr lang="en-US"/>
        </a:p>
      </dgm:t>
    </dgm:pt>
    <dgm:pt modelId="{48F141F6-7785-4B1E-B7A6-96848D4B08B2}" type="sibTrans" cxnId="{858C21A0-ADFB-48EC-9857-4240C11AAC77}">
      <dgm:prSet/>
      <dgm:spPr/>
      <dgm:t>
        <a:bodyPr/>
        <a:lstStyle/>
        <a:p>
          <a:endParaRPr lang="en-US"/>
        </a:p>
      </dgm:t>
    </dgm:pt>
    <dgm:pt modelId="{0D2B65D3-9CEF-4C60-B3EA-9BE8C8FB7A6D}">
      <dgm:prSet/>
      <dgm:spPr/>
      <dgm:t>
        <a:bodyPr/>
        <a:lstStyle/>
        <a:p>
          <a:r>
            <a:rPr lang="en-GB"/>
            <a:t>(1)In determining what sentence to pass on an offender who has pleaded guilty to an offence in proceedings before that or another court, a court must take into account—</a:t>
          </a:r>
          <a:endParaRPr lang="en-US"/>
        </a:p>
      </dgm:t>
    </dgm:pt>
    <dgm:pt modelId="{808D90D5-5710-4C5A-8B36-97017C668573}" type="parTrans" cxnId="{5465E3EB-EFC3-41A2-95CD-6B0CA07D5CEB}">
      <dgm:prSet/>
      <dgm:spPr/>
      <dgm:t>
        <a:bodyPr/>
        <a:lstStyle/>
        <a:p>
          <a:endParaRPr lang="en-US"/>
        </a:p>
      </dgm:t>
    </dgm:pt>
    <dgm:pt modelId="{A64C6BDA-0847-4082-8C6E-A9CE21322AFD}" type="sibTrans" cxnId="{5465E3EB-EFC3-41A2-95CD-6B0CA07D5CEB}">
      <dgm:prSet/>
      <dgm:spPr/>
      <dgm:t>
        <a:bodyPr/>
        <a:lstStyle/>
        <a:p>
          <a:endParaRPr lang="en-US"/>
        </a:p>
      </dgm:t>
    </dgm:pt>
    <dgm:pt modelId="{44A1CC10-71D5-4ABD-83DE-1D17B87D62D5}">
      <dgm:prSet/>
      <dgm:spPr/>
      <dgm:t>
        <a:bodyPr/>
        <a:lstStyle/>
        <a:p>
          <a:r>
            <a:rPr lang="en-GB"/>
            <a:t>(a)the stage in the proceedings for the offence at which the offender indicated his intention to plead guilty, and</a:t>
          </a:r>
          <a:endParaRPr lang="en-US"/>
        </a:p>
      </dgm:t>
    </dgm:pt>
    <dgm:pt modelId="{D4268597-520C-4628-8F65-21722D48604F}" type="parTrans" cxnId="{775D19FF-0DC6-48EB-B52D-2DDFF372245A}">
      <dgm:prSet/>
      <dgm:spPr/>
      <dgm:t>
        <a:bodyPr/>
        <a:lstStyle/>
        <a:p>
          <a:endParaRPr lang="en-US"/>
        </a:p>
      </dgm:t>
    </dgm:pt>
    <dgm:pt modelId="{E194CB0E-A0ED-4638-B74D-F1393F1666D8}" type="sibTrans" cxnId="{775D19FF-0DC6-48EB-B52D-2DDFF372245A}">
      <dgm:prSet/>
      <dgm:spPr/>
      <dgm:t>
        <a:bodyPr/>
        <a:lstStyle/>
        <a:p>
          <a:endParaRPr lang="en-US"/>
        </a:p>
      </dgm:t>
    </dgm:pt>
    <dgm:pt modelId="{CE802206-6717-43E3-92AE-243A0D65D383}">
      <dgm:prSet/>
      <dgm:spPr/>
      <dgm:t>
        <a:bodyPr/>
        <a:lstStyle/>
        <a:p>
          <a:r>
            <a:rPr lang="en-GB"/>
            <a:t>(b)the circumstances in which this indication was given.</a:t>
          </a:r>
          <a:endParaRPr lang="en-US"/>
        </a:p>
      </dgm:t>
    </dgm:pt>
    <dgm:pt modelId="{439E4BD3-91D3-497B-92CC-B7757A351759}" type="parTrans" cxnId="{42E36406-64D9-4318-ABC1-6DB7F0317631}">
      <dgm:prSet/>
      <dgm:spPr/>
      <dgm:t>
        <a:bodyPr/>
        <a:lstStyle/>
        <a:p>
          <a:endParaRPr lang="en-US"/>
        </a:p>
      </dgm:t>
    </dgm:pt>
    <dgm:pt modelId="{F04343B9-2D20-45DC-9379-DCC2A405EAFC}" type="sibTrans" cxnId="{42E36406-64D9-4318-ABC1-6DB7F0317631}">
      <dgm:prSet/>
      <dgm:spPr/>
      <dgm:t>
        <a:bodyPr/>
        <a:lstStyle/>
        <a:p>
          <a:endParaRPr lang="en-US"/>
        </a:p>
      </dgm:t>
    </dgm:pt>
    <dgm:pt modelId="{F2264113-9C92-41F9-9C5A-950E15CDAB84}">
      <dgm:prSet/>
      <dgm:spPr/>
      <dgm:t>
        <a:bodyPr/>
        <a:lstStyle/>
        <a:p>
          <a:r>
            <a:rPr lang="en-GB"/>
            <a:t>Credit is 1/3 for a guilty plea at first reasonable opportunity and then decreases on sliding scale down to 1/10 at the door of court. (see </a:t>
          </a:r>
          <a:r>
            <a:rPr lang="en-GB">
              <a:hlinkClick xmlns:r="http://schemas.openxmlformats.org/officeDocument/2006/relationships" r:id="rId2"/>
            </a:rPr>
            <a:t>2017 Guidelines</a:t>
          </a:r>
          <a:r>
            <a:rPr lang="en-GB"/>
            <a:t>)</a:t>
          </a:r>
          <a:endParaRPr lang="en-US"/>
        </a:p>
      </dgm:t>
    </dgm:pt>
    <dgm:pt modelId="{F2305E1C-F22C-4AA7-AF07-5ED61C435052}" type="parTrans" cxnId="{F40EF50C-EB28-4B73-82E0-568ECA55EE53}">
      <dgm:prSet/>
      <dgm:spPr/>
      <dgm:t>
        <a:bodyPr/>
        <a:lstStyle/>
        <a:p>
          <a:endParaRPr lang="en-US"/>
        </a:p>
      </dgm:t>
    </dgm:pt>
    <dgm:pt modelId="{55296BDC-DD6D-4CBA-ABEF-8A17C4C6D5BD}" type="sibTrans" cxnId="{F40EF50C-EB28-4B73-82E0-568ECA55EE53}">
      <dgm:prSet/>
      <dgm:spPr/>
      <dgm:t>
        <a:bodyPr/>
        <a:lstStyle/>
        <a:p>
          <a:endParaRPr lang="en-US"/>
        </a:p>
      </dgm:t>
    </dgm:pt>
    <dgm:pt modelId="{32312E1B-5322-44DC-B945-D5967180CD03}" type="pres">
      <dgm:prSet presAssocID="{C190EDB5-8155-46DB-B657-1D4E54D78C44}" presName="vert0" presStyleCnt="0">
        <dgm:presLayoutVars>
          <dgm:dir/>
          <dgm:animOne val="branch"/>
          <dgm:animLvl val="lvl"/>
        </dgm:presLayoutVars>
      </dgm:prSet>
      <dgm:spPr/>
    </dgm:pt>
    <dgm:pt modelId="{B0BEEEEF-703D-4A78-8457-04E81F9A8FB6}" type="pres">
      <dgm:prSet presAssocID="{7AA3E69C-6090-41EC-8D15-EEDF605437B4}" presName="thickLine" presStyleLbl="alignNode1" presStyleIdx="0" presStyleCnt="6"/>
      <dgm:spPr/>
    </dgm:pt>
    <dgm:pt modelId="{3CCB1E40-36A4-4BC8-86F5-B392E38FACF5}" type="pres">
      <dgm:prSet presAssocID="{7AA3E69C-6090-41EC-8D15-EEDF605437B4}" presName="horz1" presStyleCnt="0"/>
      <dgm:spPr/>
    </dgm:pt>
    <dgm:pt modelId="{E11DB691-9782-448C-9EC6-EDF878CC6AD8}" type="pres">
      <dgm:prSet presAssocID="{7AA3E69C-6090-41EC-8D15-EEDF605437B4}" presName="tx1" presStyleLbl="revTx" presStyleIdx="0" presStyleCnt="6"/>
      <dgm:spPr/>
    </dgm:pt>
    <dgm:pt modelId="{C4300FC6-A03F-465F-B33F-7B9821E937B5}" type="pres">
      <dgm:prSet presAssocID="{7AA3E69C-6090-41EC-8D15-EEDF605437B4}" presName="vert1" presStyleCnt="0"/>
      <dgm:spPr/>
    </dgm:pt>
    <dgm:pt modelId="{6A4F0BF8-0B87-4219-A9E3-306517261645}" type="pres">
      <dgm:prSet presAssocID="{32B38F0B-E25E-495C-BA9D-ED6B17690A1E}" presName="thickLine" presStyleLbl="alignNode1" presStyleIdx="1" presStyleCnt="6"/>
      <dgm:spPr/>
    </dgm:pt>
    <dgm:pt modelId="{D3F9FFA2-16AA-4476-A8D1-07358B4C5917}" type="pres">
      <dgm:prSet presAssocID="{32B38F0B-E25E-495C-BA9D-ED6B17690A1E}" presName="horz1" presStyleCnt="0"/>
      <dgm:spPr/>
    </dgm:pt>
    <dgm:pt modelId="{49CD8878-8D70-437E-B486-FF3BB15FF4FB}" type="pres">
      <dgm:prSet presAssocID="{32B38F0B-E25E-495C-BA9D-ED6B17690A1E}" presName="tx1" presStyleLbl="revTx" presStyleIdx="1" presStyleCnt="6"/>
      <dgm:spPr/>
    </dgm:pt>
    <dgm:pt modelId="{AC1A16AD-86B1-4267-BCC8-D483CB355A2A}" type="pres">
      <dgm:prSet presAssocID="{32B38F0B-E25E-495C-BA9D-ED6B17690A1E}" presName="vert1" presStyleCnt="0"/>
      <dgm:spPr/>
    </dgm:pt>
    <dgm:pt modelId="{EB781974-68FC-4E9B-900A-9A4F7E150F03}" type="pres">
      <dgm:prSet presAssocID="{0D2B65D3-9CEF-4C60-B3EA-9BE8C8FB7A6D}" presName="thickLine" presStyleLbl="alignNode1" presStyleIdx="2" presStyleCnt="6"/>
      <dgm:spPr/>
    </dgm:pt>
    <dgm:pt modelId="{C7C9D449-8B3A-4DE9-A26A-13201D68FCC1}" type="pres">
      <dgm:prSet presAssocID="{0D2B65D3-9CEF-4C60-B3EA-9BE8C8FB7A6D}" presName="horz1" presStyleCnt="0"/>
      <dgm:spPr/>
    </dgm:pt>
    <dgm:pt modelId="{FF8EED76-227E-4615-8574-6BB9679071DC}" type="pres">
      <dgm:prSet presAssocID="{0D2B65D3-9CEF-4C60-B3EA-9BE8C8FB7A6D}" presName="tx1" presStyleLbl="revTx" presStyleIdx="2" presStyleCnt="6"/>
      <dgm:spPr/>
    </dgm:pt>
    <dgm:pt modelId="{3AA1D180-6FF0-4775-8D57-F1F1C5D104E1}" type="pres">
      <dgm:prSet presAssocID="{0D2B65D3-9CEF-4C60-B3EA-9BE8C8FB7A6D}" presName="vert1" presStyleCnt="0"/>
      <dgm:spPr/>
    </dgm:pt>
    <dgm:pt modelId="{7CD95CE4-1181-4F58-84E2-236C8129C573}" type="pres">
      <dgm:prSet presAssocID="{44A1CC10-71D5-4ABD-83DE-1D17B87D62D5}" presName="thickLine" presStyleLbl="alignNode1" presStyleIdx="3" presStyleCnt="6"/>
      <dgm:spPr/>
    </dgm:pt>
    <dgm:pt modelId="{F1F2498E-22B0-45A2-95A3-4B59D01BE8BC}" type="pres">
      <dgm:prSet presAssocID="{44A1CC10-71D5-4ABD-83DE-1D17B87D62D5}" presName="horz1" presStyleCnt="0"/>
      <dgm:spPr/>
    </dgm:pt>
    <dgm:pt modelId="{C120C7B2-DF5C-4538-93DC-223D5A7E0C07}" type="pres">
      <dgm:prSet presAssocID="{44A1CC10-71D5-4ABD-83DE-1D17B87D62D5}" presName="tx1" presStyleLbl="revTx" presStyleIdx="3" presStyleCnt="6"/>
      <dgm:spPr/>
    </dgm:pt>
    <dgm:pt modelId="{A235A944-B3E9-4371-AD2F-07925FC6BBEF}" type="pres">
      <dgm:prSet presAssocID="{44A1CC10-71D5-4ABD-83DE-1D17B87D62D5}" presName="vert1" presStyleCnt="0"/>
      <dgm:spPr/>
    </dgm:pt>
    <dgm:pt modelId="{3AA83A92-01A8-4BF9-A0A0-19A6A9F92B16}" type="pres">
      <dgm:prSet presAssocID="{CE802206-6717-43E3-92AE-243A0D65D383}" presName="thickLine" presStyleLbl="alignNode1" presStyleIdx="4" presStyleCnt="6"/>
      <dgm:spPr/>
    </dgm:pt>
    <dgm:pt modelId="{0066E61B-658E-4667-A300-379EA0C18B87}" type="pres">
      <dgm:prSet presAssocID="{CE802206-6717-43E3-92AE-243A0D65D383}" presName="horz1" presStyleCnt="0"/>
      <dgm:spPr/>
    </dgm:pt>
    <dgm:pt modelId="{033BC6EE-BA1C-401F-8371-66A1EC33C4F4}" type="pres">
      <dgm:prSet presAssocID="{CE802206-6717-43E3-92AE-243A0D65D383}" presName="tx1" presStyleLbl="revTx" presStyleIdx="4" presStyleCnt="6"/>
      <dgm:spPr/>
    </dgm:pt>
    <dgm:pt modelId="{B3C07AC7-B1E7-477D-9A46-188C4ACA6559}" type="pres">
      <dgm:prSet presAssocID="{CE802206-6717-43E3-92AE-243A0D65D383}" presName="vert1" presStyleCnt="0"/>
      <dgm:spPr/>
    </dgm:pt>
    <dgm:pt modelId="{85F50F0C-CC5B-4689-9AB0-61A5F844C836}" type="pres">
      <dgm:prSet presAssocID="{F2264113-9C92-41F9-9C5A-950E15CDAB84}" presName="thickLine" presStyleLbl="alignNode1" presStyleIdx="5" presStyleCnt="6"/>
      <dgm:spPr/>
    </dgm:pt>
    <dgm:pt modelId="{7A54EB57-1CB7-4BB1-B8C7-38ECC304C0D6}" type="pres">
      <dgm:prSet presAssocID="{F2264113-9C92-41F9-9C5A-950E15CDAB84}" presName="horz1" presStyleCnt="0"/>
      <dgm:spPr/>
    </dgm:pt>
    <dgm:pt modelId="{DE20A894-0C7E-4F4D-AA25-9334F33DC075}" type="pres">
      <dgm:prSet presAssocID="{F2264113-9C92-41F9-9C5A-950E15CDAB84}" presName="tx1" presStyleLbl="revTx" presStyleIdx="5" presStyleCnt="6"/>
      <dgm:spPr/>
    </dgm:pt>
    <dgm:pt modelId="{E987A99C-EE06-490A-99F2-FFF7B78DF7D6}" type="pres">
      <dgm:prSet presAssocID="{F2264113-9C92-41F9-9C5A-950E15CDAB84}" presName="vert1" presStyleCnt="0"/>
      <dgm:spPr/>
    </dgm:pt>
  </dgm:ptLst>
  <dgm:cxnLst>
    <dgm:cxn modelId="{74DD8C02-2FE9-4DCA-BFC0-548612B0EAA6}" type="presOf" srcId="{CE802206-6717-43E3-92AE-243A0D65D383}" destId="{033BC6EE-BA1C-401F-8371-66A1EC33C4F4}" srcOrd="0" destOrd="0" presId="urn:microsoft.com/office/officeart/2008/layout/LinedList"/>
    <dgm:cxn modelId="{42E36406-64D9-4318-ABC1-6DB7F0317631}" srcId="{C190EDB5-8155-46DB-B657-1D4E54D78C44}" destId="{CE802206-6717-43E3-92AE-243A0D65D383}" srcOrd="4" destOrd="0" parTransId="{439E4BD3-91D3-497B-92CC-B7757A351759}" sibTransId="{F04343B9-2D20-45DC-9379-DCC2A405EAFC}"/>
    <dgm:cxn modelId="{F40EF50C-EB28-4B73-82E0-568ECA55EE53}" srcId="{C190EDB5-8155-46DB-B657-1D4E54D78C44}" destId="{F2264113-9C92-41F9-9C5A-950E15CDAB84}" srcOrd="5" destOrd="0" parTransId="{F2305E1C-F22C-4AA7-AF07-5ED61C435052}" sibTransId="{55296BDC-DD6D-4CBA-ABEF-8A17C4C6D5BD}"/>
    <dgm:cxn modelId="{B484125E-45B5-4BBA-BE0E-683C875C8218}" type="presOf" srcId="{C190EDB5-8155-46DB-B657-1D4E54D78C44}" destId="{32312E1B-5322-44DC-B945-D5967180CD03}" srcOrd="0" destOrd="0" presId="urn:microsoft.com/office/officeart/2008/layout/LinedList"/>
    <dgm:cxn modelId="{60B83759-9CAF-4C66-9675-F6ED820B92D7}" srcId="{C190EDB5-8155-46DB-B657-1D4E54D78C44}" destId="{7AA3E69C-6090-41EC-8D15-EEDF605437B4}" srcOrd="0" destOrd="0" parTransId="{876423CD-380A-43A4-8A68-21991E26EF23}" sibTransId="{3E65BC79-EEFF-4486-B8A1-5A6F5CCDF4C1}"/>
    <dgm:cxn modelId="{9E163C8A-8146-44A9-A038-0323B6EE36F6}" type="presOf" srcId="{F2264113-9C92-41F9-9C5A-950E15CDAB84}" destId="{DE20A894-0C7E-4F4D-AA25-9334F33DC075}" srcOrd="0" destOrd="0" presId="urn:microsoft.com/office/officeart/2008/layout/LinedList"/>
    <dgm:cxn modelId="{858C21A0-ADFB-48EC-9857-4240C11AAC77}" srcId="{C190EDB5-8155-46DB-B657-1D4E54D78C44}" destId="{32B38F0B-E25E-495C-BA9D-ED6B17690A1E}" srcOrd="1" destOrd="0" parTransId="{9746655B-5375-4EC2-BBE0-2BE8E5FE520A}" sibTransId="{48F141F6-7785-4B1E-B7A6-96848D4B08B2}"/>
    <dgm:cxn modelId="{5BFAF0D4-CC8B-4856-85A5-BB537F7E5333}" type="presOf" srcId="{32B38F0B-E25E-495C-BA9D-ED6B17690A1E}" destId="{49CD8878-8D70-437E-B486-FF3BB15FF4FB}" srcOrd="0" destOrd="0" presId="urn:microsoft.com/office/officeart/2008/layout/LinedList"/>
    <dgm:cxn modelId="{48242EE7-DE8B-40F0-89D9-40CD8F3927F7}" type="presOf" srcId="{44A1CC10-71D5-4ABD-83DE-1D17B87D62D5}" destId="{C120C7B2-DF5C-4538-93DC-223D5A7E0C07}" srcOrd="0" destOrd="0" presId="urn:microsoft.com/office/officeart/2008/layout/LinedList"/>
    <dgm:cxn modelId="{5465E3EB-EFC3-41A2-95CD-6B0CA07D5CEB}" srcId="{C190EDB5-8155-46DB-B657-1D4E54D78C44}" destId="{0D2B65D3-9CEF-4C60-B3EA-9BE8C8FB7A6D}" srcOrd="2" destOrd="0" parTransId="{808D90D5-5710-4C5A-8B36-97017C668573}" sibTransId="{A64C6BDA-0847-4082-8C6E-A9CE21322AFD}"/>
    <dgm:cxn modelId="{E177B2EE-8858-4D36-BBE9-09A996A56C25}" type="presOf" srcId="{0D2B65D3-9CEF-4C60-B3EA-9BE8C8FB7A6D}" destId="{FF8EED76-227E-4615-8574-6BB9679071DC}" srcOrd="0" destOrd="0" presId="urn:microsoft.com/office/officeart/2008/layout/LinedList"/>
    <dgm:cxn modelId="{FB4A37FA-319D-4EFD-A4C6-D3CD06FD9700}" type="presOf" srcId="{7AA3E69C-6090-41EC-8D15-EEDF605437B4}" destId="{E11DB691-9782-448C-9EC6-EDF878CC6AD8}" srcOrd="0" destOrd="0" presId="urn:microsoft.com/office/officeart/2008/layout/LinedList"/>
    <dgm:cxn modelId="{775D19FF-0DC6-48EB-B52D-2DDFF372245A}" srcId="{C190EDB5-8155-46DB-B657-1D4E54D78C44}" destId="{44A1CC10-71D5-4ABD-83DE-1D17B87D62D5}" srcOrd="3" destOrd="0" parTransId="{D4268597-520C-4628-8F65-21722D48604F}" sibTransId="{E194CB0E-A0ED-4638-B74D-F1393F1666D8}"/>
    <dgm:cxn modelId="{E5F48E96-ADDC-4034-99DF-A10A01D7DAFC}" type="presParOf" srcId="{32312E1B-5322-44DC-B945-D5967180CD03}" destId="{B0BEEEEF-703D-4A78-8457-04E81F9A8FB6}" srcOrd="0" destOrd="0" presId="urn:microsoft.com/office/officeart/2008/layout/LinedList"/>
    <dgm:cxn modelId="{AA017018-0BB7-40A3-B14F-827C14296E27}" type="presParOf" srcId="{32312E1B-5322-44DC-B945-D5967180CD03}" destId="{3CCB1E40-36A4-4BC8-86F5-B392E38FACF5}" srcOrd="1" destOrd="0" presId="urn:microsoft.com/office/officeart/2008/layout/LinedList"/>
    <dgm:cxn modelId="{35CC8A94-F059-47D1-831B-133491CA4CEE}" type="presParOf" srcId="{3CCB1E40-36A4-4BC8-86F5-B392E38FACF5}" destId="{E11DB691-9782-448C-9EC6-EDF878CC6AD8}" srcOrd="0" destOrd="0" presId="urn:microsoft.com/office/officeart/2008/layout/LinedList"/>
    <dgm:cxn modelId="{50303AF3-DE6D-428B-935A-CE7C86919478}" type="presParOf" srcId="{3CCB1E40-36A4-4BC8-86F5-B392E38FACF5}" destId="{C4300FC6-A03F-465F-B33F-7B9821E937B5}" srcOrd="1" destOrd="0" presId="urn:microsoft.com/office/officeart/2008/layout/LinedList"/>
    <dgm:cxn modelId="{E172E508-0158-4941-AB3A-EF7E7089A119}" type="presParOf" srcId="{32312E1B-5322-44DC-B945-D5967180CD03}" destId="{6A4F0BF8-0B87-4219-A9E3-306517261645}" srcOrd="2" destOrd="0" presId="urn:microsoft.com/office/officeart/2008/layout/LinedList"/>
    <dgm:cxn modelId="{0E8A0E4D-2E73-4DE0-8A23-41E23A72F339}" type="presParOf" srcId="{32312E1B-5322-44DC-B945-D5967180CD03}" destId="{D3F9FFA2-16AA-4476-A8D1-07358B4C5917}" srcOrd="3" destOrd="0" presId="urn:microsoft.com/office/officeart/2008/layout/LinedList"/>
    <dgm:cxn modelId="{EBAF3FD1-9407-4D2C-96B5-88F8890E6666}" type="presParOf" srcId="{D3F9FFA2-16AA-4476-A8D1-07358B4C5917}" destId="{49CD8878-8D70-437E-B486-FF3BB15FF4FB}" srcOrd="0" destOrd="0" presId="urn:microsoft.com/office/officeart/2008/layout/LinedList"/>
    <dgm:cxn modelId="{21299D5E-95B3-4AED-B166-8F7214EAAABC}" type="presParOf" srcId="{D3F9FFA2-16AA-4476-A8D1-07358B4C5917}" destId="{AC1A16AD-86B1-4267-BCC8-D483CB355A2A}" srcOrd="1" destOrd="0" presId="urn:microsoft.com/office/officeart/2008/layout/LinedList"/>
    <dgm:cxn modelId="{DF759EC2-24EE-40B2-8389-0A478B099839}" type="presParOf" srcId="{32312E1B-5322-44DC-B945-D5967180CD03}" destId="{EB781974-68FC-4E9B-900A-9A4F7E150F03}" srcOrd="4" destOrd="0" presId="urn:microsoft.com/office/officeart/2008/layout/LinedList"/>
    <dgm:cxn modelId="{B8E936AD-1BBA-4D38-BCA4-6E50EEC16A9D}" type="presParOf" srcId="{32312E1B-5322-44DC-B945-D5967180CD03}" destId="{C7C9D449-8B3A-4DE9-A26A-13201D68FCC1}" srcOrd="5" destOrd="0" presId="urn:microsoft.com/office/officeart/2008/layout/LinedList"/>
    <dgm:cxn modelId="{50F1EE3E-52BA-45B4-AE82-89F19EFDBAA8}" type="presParOf" srcId="{C7C9D449-8B3A-4DE9-A26A-13201D68FCC1}" destId="{FF8EED76-227E-4615-8574-6BB9679071DC}" srcOrd="0" destOrd="0" presId="urn:microsoft.com/office/officeart/2008/layout/LinedList"/>
    <dgm:cxn modelId="{A6C772D5-465F-491F-B805-7323E856D665}" type="presParOf" srcId="{C7C9D449-8B3A-4DE9-A26A-13201D68FCC1}" destId="{3AA1D180-6FF0-4775-8D57-F1F1C5D104E1}" srcOrd="1" destOrd="0" presId="urn:microsoft.com/office/officeart/2008/layout/LinedList"/>
    <dgm:cxn modelId="{1EC2FCB5-7188-41B5-9917-58BD805C35EE}" type="presParOf" srcId="{32312E1B-5322-44DC-B945-D5967180CD03}" destId="{7CD95CE4-1181-4F58-84E2-236C8129C573}" srcOrd="6" destOrd="0" presId="urn:microsoft.com/office/officeart/2008/layout/LinedList"/>
    <dgm:cxn modelId="{003962FF-53DB-4575-9C58-ACCA4BC59430}" type="presParOf" srcId="{32312E1B-5322-44DC-B945-D5967180CD03}" destId="{F1F2498E-22B0-45A2-95A3-4B59D01BE8BC}" srcOrd="7" destOrd="0" presId="urn:microsoft.com/office/officeart/2008/layout/LinedList"/>
    <dgm:cxn modelId="{B8950265-94F8-440A-A618-415BF6B897FF}" type="presParOf" srcId="{F1F2498E-22B0-45A2-95A3-4B59D01BE8BC}" destId="{C120C7B2-DF5C-4538-93DC-223D5A7E0C07}" srcOrd="0" destOrd="0" presId="urn:microsoft.com/office/officeart/2008/layout/LinedList"/>
    <dgm:cxn modelId="{0EC6F5A9-5B56-4965-942A-DAB65EAE7984}" type="presParOf" srcId="{F1F2498E-22B0-45A2-95A3-4B59D01BE8BC}" destId="{A235A944-B3E9-4371-AD2F-07925FC6BBEF}" srcOrd="1" destOrd="0" presId="urn:microsoft.com/office/officeart/2008/layout/LinedList"/>
    <dgm:cxn modelId="{277F922D-E42D-4203-97FB-0222C410FA9D}" type="presParOf" srcId="{32312E1B-5322-44DC-B945-D5967180CD03}" destId="{3AA83A92-01A8-4BF9-A0A0-19A6A9F92B16}" srcOrd="8" destOrd="0" presId="urn:microsoft.com/office/officeart/2008/layout/LinedList"/>
    <dgm:cxn modelId="{52A6C1B9-A728-4EC6-A0F3-4B82B0BFBB66}" type="presParOf" srcId="{32312E1B-5322-44DC-B945-D5967180CD03}" destId="{0066E61B-658E-4667-A300-379EA0C18B87}" srcOrd="9" destOrd="0" presId="urn:microsoft.com/office/officeart/2008/layout/LinedList"/>
    <dgm:cxn modelId="{3DD8AD5B-1567-4612-AA3B-1975C63006DD}" type="presParOf" srcId="{0066E61B-658E-4667-A300-379EA0C18B87}" destId="{033BC6EE-BA1C-401F-8371-66A1EC33C4F4}" srcOrd="0" destOrd="0" presId="urn:microsoft.com/office/officeart/2008/layout/LinedList"/>
    <dgm:cxn modelId="{F5111710-51AB-4E7D-8B66-8BF6B8F5BF3B}" type="presParOf" srcId="{0066E61B-658E-4667-A300-379EA0C18B87}" destId="{B3C07AC7-B1E7-477D-9A46-188C4ACA6559}" srcOrd="1" destOrd="0" presId="urn:microsoft.com/office/officeart/2008/layout/LinedList"/>
    <dgm:cxn modelId="{98AA79C0-3EAB-47AE-BD6B-7774FE227CF8}" type="presParOf" srcId="{32312E1B-5322-44DC-B945-D5967180CD03}" destId="{85F50F0C-CC5B-4689-9AB0-61A5F844C836}" srcOrd="10" destOrd="0" presId="urn:microsoft.com/office/officeart/2008/layout/LinedList"/>
    <dgm:cxn modelId="{DA1D18B3-18CD-4600-8A20-557F3E270DE3}" type="presParOf" srcId="{32312E1B-5322-44DC-B945-D5967180CD03}" destId="{7A54EB57-1CB7-4BB1-B8C7-38ECC304C0D6}" srcOrd="11" destOrd="0" presId="urn:microsoft.com/office/officeart/2008/layout/LinedList"/>
    <dgm:cxn modelId="{0B0F396C-0E5A-4177-A063-BFFF75F866A7}" type="presParOf" srcId="{7A54EB57-1CB7-4BB1-B8C7-38ECC304C0D6}" destId="{DE20A894-0C7E-4F4D-AA25-9334F33DC075}" srcOrd="0" destOrd="0" presId="urn:microsoft.com/office/officeart/2008/layout/LinedList"/>
    <dgm:cxn modelId="{C1DED52B-ED1D-4C10-88F4-2151E0CCCB8C}" type="presParOf" srcId="{7A54EB57-1CB7-4BB1-B8C7-38ECC304C0D6}" destId="{E987A99C-EE06-490A-99F2-FFF7B78DF7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4EB2AD8-97C4-41E6-A48E-23548738D1D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B6021B46-40E4-4D15-BBC8-8A54FAE37F36}">
      <dgm:prSet/>
      <dgm:spPr/>
      <dgm:t>
        <a:bodyPr/>
        <a:lstStyle/>
        <a:p>
          <a:r>
            <a:rPr lang="en-GB"/>
            <a:t>Defendant may ask for an indication of sentence when considering plea (</a:t>
          </a:r>
          <a:r>
            <a:rPr lang="en-GB">
              <a:hlinkClick xmlns:r="http://schemas.openxmlformats.org/officeDocument/2006/relationships" r:id="rId1"/>
            </a:rPr>
            <a:t>R v Goodyear [2005] EWCA 888</a:t>
          </a:r>
          <a:r>
            <a:rPr lang="en-GB"/>
            <a:t>)</a:t>
          </a:r>
          <a:endParaRPr lang="en-US"/>
        </a:p>
      </dgm:t>
    </dgm:pt>
    <dgm:pt modelId="{9A5ED77C-4AE9-4B60-B901-50136E01CF68}" type="parTrans" cxnId="{80D4D048-7F24-4431-9020-2FA1D4A99BF0}">
      <dgm:prSet/>
      <dgm:spPr/>
      <dgm:t>
        <a:bodyPr/>
        <a:lstStyle/>
        <a:p>
          <a:endParaRPr lang="en-US"/>
        </a:p>
      </dgm:t>
    </dgm:pt>
    <dgm:pt modelId="{9A41A0E6-A095-4461-AA4D-A03180C6499C}" type="sibTrans" cxnId="{80D4D048-7F24-4431-9020-2FA1D4A99BF0}">
      <dgm:prSet/>
      <dgm:spPr/>
      <dgm:t>
        <a:bodyPr/>
        <a:lstStyle/>
        <a:p>
          <a:endParaRPr lang="en-US"/>
        </a:p>
      </dgm:t>
    </dgm:pt>
    <dgm:pt modelId="{17AA0B39-23DF-4686-925C-25D17A64FD42}">
      <dgm:prSet/>
      <dgm:spPr/>
      <dgm:t>
        <a:bodyPr/>
        <a:lstStyle/>
        <a:p>
          <a:r>
            <a:rPr lang="en-GB" dirty="0"/>
            <a:t>If defendant is pleading guilty on that basis – Crown will indicate whether they accept that plea. </a:t>
          </a:r>
          <a:endParaRPr lang="en-US" dirty="0"/>
        </a:p>
      </dgm:t>
    </dgm:pt>
    <dgm:pt modelId="{C8BFB320-2D75-47CF-9155-EAC54F19E335}" type="parTrans" cxnId="{68769B79-92C1-4300-9454-970DC83385A1}">
      <dgm:prSet/>
      <dgm:spPr/>
      <dgm:t>
        <a:bodyPr/>
        <a:lstStyle/>
        <a:p>
          <a:endParaRPr lang="en-US"/>
        </a:p>
      </dgm:t>
    </dgm:pt>
    <dgm:pt modelId="{490B93F1-81E2-48FF-B932-A2A7DB6C7015}" type="sibTrans" cxnId="{68769B79-92C1-4300-9454-970DC83385A1}">
      <dgm:prSet/>
      <dgm:spPr/>
      <dgm:t>
        <a:bodyPr/>
        <a:lstStyle/>
        <a:p>
          <a:endParaRPr lang="en-US"/>
        </a:p>
      </dgm:t>
    </dgm:pt>
    <dgm:pt modelId="{325A4660-6B93-4902-A84F-E8617DA12640}">
      <dgm:prSet/>
      <dgm:spPr/>
      <dgm:t>
        <a:bodyPr/>
        <a:lstStyle/>
        <a:p>
          <a:r>
            <a:rPr lang="en-GB" dirty="0"/>
            <a:t>If defendant has been convicted after a trial, sentencing will be before trial judge/magistrates.</a:t>
          </a:r>
          <a:endParaRPr lang="en-US" dirty="0"/>
        </a:p>
      </dgm:t>
    </dgm:pt>
    <dgm:pt modelId="{D2D0319F-8FFC-457A-A6AB-763B19E9D2FF}" type="parTrans" cxnId="{A6068E21-C790-4C62-915A-2836EFF71DF0}">
      <dgm:prSet/>
      <dgm:spPr/>
      <dgm:t>
        <a:bodyPr/>
        <a:lstStyle/>
        <a:p>
          <a:endParaRPr lang="en-US"/>
        </a:p>
      </dgm:t>
    </dgm:pt>
    <dgm:pt modelId="{3CFC23F9-16D2-47DD-B659-FCE1889E9ADF}" type="sibTrans" cxnId="{A6068E21-C790-4C62-915A-2836EFF71DF0}">
      <dgm:prSet/>
      <dgm:spPr/>
      <dgm:t>
        <a:bodyPr/>
        <a:lstStyle/>
        <a:p>
          <a:endParaRPr lang="en-US"/>
        </a:p>
      </dgm:t>
    </dgm:pt>
    <dgm:pt modelId="{8452D5E9-8462-4E7A-A42A-84FC9B4681A9}">
      <dgm:prSet/>
      <dgm:spPr/>
      <dgm:t>
        <a:bodyPr/>
        <a:lstStyle/>
        <a:p>
          <a:r>
            <a:rPr lang="en-GB" dirty="0"/>
            <a:t>If convicted following guilty plea, the prosecution will summarise the facts and defendant antecedents.</a:t>
          </a:r>
          <a:endParaRPr lang="en-US" dirty="0"/>
        </a:p>
      </dgm:t>
    </dgm:pt>
    <dgm:pt modelId="{835D9E85-6689-4B52-B3B0-D045206951B0}" type="parTrans" cxnId="{3F459F75-8A4A-4457-A130-10B36CF04806}">
      <dgm:prSet/>
      <dgm:spPr/>
      <dgm:t>
        <a:bodyPr/>
        <a:lstStyle/>
        <a:p>
          <a:endParaRPr lang="en-US"/>
        </a:p>
      </dgm:t>
    </dgm:pt>
    <dgm:pt modelId="{365AFACE-D8FB-4A0C-A1ED-BD2FADCC66F3}" type="sibTrans" cxnId="{3F459F75-8A4A-4457-A130-10B36CF04806}">
      <dgm:prSet/>
      <dgm:spPr/>
      <dgm:t>
        <a:bodyPr/>
        <a:lstStyle/>
        <a:p>
          <a:endParaRPr lang="en-US"/>
        </a:p>
      </dgm:t>
    </dgm:pt>
    <dgm:pt modelId="{25B1759C-D46C-495E-8891-3E623447D972}">
      <dgm:prSet/>
      <dgm:spPr/>
      <dgm:t>
        <a:bodyPr/>
        <a:lstStyle/>
        <a:p>
          <a:r>
            <a:rPr lang="en-GB"/>
            <a:t>Prosecution may also present victim impact statement and apply for ancillary orders.</a:t>
          </a:r>
          <a:endParaRPr lang="en-US"/>
        </a:p>
      </dgm:t>
    </dgm:pt>
    <dgm:pt modelId="{0313BB9A-13AC-4351-A967-5B5F5F5F1793}" type="parTrans" cxnId="{C8EF292F-4230-4543-9A77-6AD22779821A}">
      <dgm:prSet/>
      <dgm:spPr/>
      <dgm:t>
        <a:bodyPr/>
        <a:lstStyle/>
        <a:p>
          <a:endParaRPr lang="en-US"/>
        </a:p>
      </dgm:t>
    </dgm:pt>
    <dgm:pt modelId="{07A04EC4-1866-475C-A9EB-5FABD24B64B5}" type="sibTrans" cxnId="{C8EF292F-4230-4543-9A77-6AD22779821A}">
      <dgm:prSet/>
      <dgm:spPr/>
      <dgm:t>
        <a:bodyPr/>
        <a:lstStyle/>
        <a:p>
          <a:endParaRPr lang="en-US"/>
        </a:p>
      </dgm:t>
    </dgm:pt>
    <dgm:pt modelId="{1C6AA0F8-F90F-4223-94A2-902DF9E1348C}">
      <dgm:prSet/>
      <dgm:spPr/>
      <dgm:t>
        <a:bodyPr/>
        <a:lstStyle/>
        <a:p>
          <a:r>
            <a:rPr lang="en-GB"/>
            <a:t>Plea in mitigation will be presented on behalf of the defendant. Court may also consider pre-sentence report, psychiatric report, references and means form.</a:t>
          </a:r>
          <a:endParaRPr lang="en-US"/>
        </a:p>
      </dgm:t>
    </dgm:pt>
    <dgm:pt modelId="{6BF755E7-222B-4E9B-AEB7-354A9F089C2D}" type="parTrans" cxnId="{06BF32DC-2055-41BD-A3D7-E928C5C18DFD}">
      <dgm:prSet/>
      <dgm:spPr/>
      <dgm:t>
        <a:bodyPr/>
        <a:lstStyle/>
        <a:p>
          <a:endParaRPr lang="en-US"/>
        </a:p>
      </dgm:t>
    </dgm:pt>
    <dgm:pt modelId="{755297E4-68D7-4F7E-B84B-85E96E896DC8}" type="sibTrans" cxnId="{06BF32DC-2055-41BD-A3D7-E928C5C18DFD}">
      <dgm:prSet/>
      <dgm:spPr/>
      <dgm:t>
        <a:bodyPr/>
        <a:lstStyle/>
        <a:p>
          <a:endParaRPr lang="en-US"/>
        </a:p>
      </dgm:t>
    </dgm:pt>
    <dgm:pt modelId="{0396D444-5CB9-4034-965D-8D1492636336}" type="pres">
      <dgm:prSet presAssocID="{F4EB2AD8-97C4-41E6-A48E-23548738D1D7}" presName="diagram" presStyleCnt="0">
        <dgm:presLayoutVars>
          <dgm:dir/>
          <dgm:resizeHandles val="exact"/>
        </dgm:presLayoutVars>
      </dgm:prSet>
      <dgm:spPr/>
    </dgm:pt>
    <dgm:pt modelId="{071DA2D4-7017-41F0-93B1-5F12F2E99E2E}" type="pres">
      <dgm:prSet presAssocID="{B6021B46-40E4-4D15-BBC8-8A54FAE37F36}" presName="node" presStyleLbl="node1" presStyleIdx="0" presStyleCnt="6">
        <dgm:presLayoutVars>
          <dgm:bulletEnabled val="1"/>
        </dgm:presLayoutVars>
      </dgm:prSet>
      <dgm:spPr/>
    </dgm:pt>
    <dgm:pt modelId="{EFADA52D-2332-49C8-B185-727E40E29AB6}" type="pres">
      <dgm:prSet presAssocID="{9A41A0E6-A095-4461-AA4D-A03180C6499C}" presName="sibTrans" presStyleCnt="0"/>
      <dgm:spPr/>
    </dgm:pt>
    <dgm:pt modelId="{4A12BE23-6A52-43A9-A29C-28A5850191BA}" type="pres">
      <dgm:prSet presAssocID="{17AA0B39-23DF-4686-925C-25D17A64FD42}" presName="node" presStyleLbl="node1" presStyleIdx="1" presStyleCnt="6">
        <dgm:presLayoutVars>
          <dgm:bulletEnabled val="1"/>
        </dgm:presLayoutVars>
      </dgm:prSet>
      <dgm:spPr/>
    </dgm:pt>
    <dgm:pt modelId="{A4583652-8CC7-4C44-AA13-323AF334DD54}" type="pres">
      <dgm:prSet presAssocID="{490B93F1-81E2-48FF-B932-A2A7DB6C7015}" presName="sibTrans" presStyleCnt="0"/>
      <dgm:spPr/>
    </dgm:pt>
    <dgm:pt modelId="{BF83BBEA-FF14-4394-9F78-FEEEB5BB14A7}" type="pres">
      <dgm:prSet presAssocID="{325A4660-6B93-4902-A84F-E8617DA12640}" presName="node" presStyleLbl="node1" presStyleIdx="2" presStyleCnt="6">
        <dgm:presLayoutVars>
          <dgm:bulletEnabled val="1"/>
        </dgm:presLayoutVars>
      </dgm:prSet>
      <dgm:spPr/>
    </dgm:pt>
    <dgm:pt modelId="{64DE3E38-B8B3-47DE-9B85-98D0C0645EB1}" type="pres">
      <dgm:prSet presAssocID="{3CFC23F9-16D2-47DD-B659-FCE1889E9ADF}" presName="sibTrans" presStyleCnt="0"/>
      <dgm:spPr/>
    </dgm:pt>
    <dgm:pt modelId="{30121482-68FB-4C8A-BAAF-DAB1CBE929A1}" type="pres">
      <dgm:prSet presAssocID="{8452D5E9-8462-4E7A-A42A-84FC9B4681A9}" presName="node" presStyleLbl="node1" presStyleIdx="3" presStyleCnt="6">
        <dgm:presLayoutVars>
          <dgm:bulletEnabled val="1"/>
        </dgm:presLayoutVars>
      </dgm:prSet>
      <dgm:spPr/>
    </dgm:pt>
    <dgm:pt modelId="{ABD498F8-2C6F-4E58-B24D-E27ADD9DAB2C}" type="pres">
      <dgm:prSet presAssocID="{365AFACE-D8FB-4A0C-A1ED-BD2FADCC66F3}" presName="sibTrans" presStyleCnt="0"/>
      <dgm:spPr/>
    </dgm:pt>
    <dgm:pt modelId="{3694F694-CCDF-40FA-9D60-F8DFEBDAE7C0}" type="pres">
      <dgm:prSet presAssocID="{25B1759C-D46C-495E-8891-3E623447D972}" presName="node" presStyleLbl="node1" presStyleIdx="4" presStyleCnt="6">
        <dgm:presLayoutVars>
          <dgm:bulletEnabled val="1"/>
        </dgm:presLayoutVars>
      </dgm:prSet>
      <dgm:spPr/>
    </dgm:pt>
    <dgm:pt modelId="{8C9B7293-5F73-41E3-AE15-5B2BE16408FB}" type="pres">
      <dgm:prSet presAssocID="{07A04EC4-1866-475C-A9EB-5FABD24B64B5}" presName="sibTrans" presStyleCnt="0"/>
      <dgm:spPr/>
    </dgm:pt>
    <dgm:pt modelId="{50C34BAD-5F9B-4EDA-9A20-B77D5FC196DC}" type="pres">
      <dgm:prSet presAssocID="{1C6AA0F8-F90F-4223-94A2-902DF9E1348C}" presName="node" presStyleLbl="node1" presStyleIdx="5" presStyleCnt="6">
        <dgm:presLayoutVars>
          <dgm:bulletEnabled val="1"/>
        </dgm:presLayoutVars>
      </dgm:prSet>
      <dgm:spPr/>
    </dgm:pt>
  </dgm:ptLst>
  <dgm:cxnLst>
    <dgm:cxn modelId="{FD208B07-0190-4776-8C9C-D782C4021241}" type="presOf" srcId="{25B1759C-D46C-495E-8891-3E623447D972}" destId="{3694F694-CCDF-40FA-9D60-F8DFEBDAE7C0}" srcOrd="0" destOrd="0" presId="urn:microsoft.com/office/officeart/2005/8/layout/default"/>
    <dgm:cxn modelId="{3D75060F-4027-4C38-A8F4-5A36F58620D3}" type="presOf" srcId="{B6021B46-40E4-4D15-BBC8-8A54FAE37F36}" destId="{071DA2D4-7017-41F0-93B1-5F12F2E99E2E}" srcOrd="0" destOrd="0" presId="urn:microsoft.com/office/officeart/2005/8/layout/default"/>
    <dgm:cxn modelId="{91F75216-1434-4121-B358-89E06A103C3B}" type="presOf" srcId="{8452D5E9-8462-4E7A-A42A-84FC9B4681A9}" destId="{30121482-68FB-4C8A-BAAF-DAB1CBE929A1}" srcOrd="0" destOrd="0" presId="urn:microsoft.com/office/officeart/2005/8/layout/default"/>
    <dgm:cxn modelId="{A6068E21-C790-4C62-915A-2836EFF71DF0}" srcId="{F4EB2AD8-97C4-41E6-A48E-23548738D1D7}" destId="{325A4660-6B93-4902-A84F-E8617DA12640}" srcOrd="2" destOrd="0" parTransId="{D2D0319F-8FFC-457A-A6AB-763B19E9D2FF}" sibTransId="{3CFC23F9-16D2-47DD-B659-FCE1889E9ADF}"/>
    <dgm:cxn modelId="{C8EF292F-4230-4543-9A77-6AD22779821A}" srcId="{F4EB2AD8-97C4-41E6-A48E-23548738D1D7}" destId="{25B1759C-D46C-495E-8891-3E623447D972}" srcOrd="4" destOrd="0" parTransId="{0313BB9A-13AC-4351-A967-5B5F5F5F1793}" sibTransId="{07A04EC4-1866-475C-A9EB-5FABD24B64B5}"/>
    <dgm:cxn modelId="{ACBE2163-EDD8-4DD2-A1D6-2EDA0E67F760}" type="presOf" srcId="{F4EB2AD8-97C4-41E6-A48E-23548738D1D7}" destId="{0396D444-5CB9-4034-965D-8D1492636336}" srcOrd="0" destOrd="0" presId="urn:microsoft.com/office/officeart/2005/8/layout/default"/>
    <dgm:cxn modelId="{80D4D048-7F24-4431-9020-2FA1D4A99BF0}" srcId="{F4EB2AD8-97C4-41E6-A48E-23548738D1D7}" destId="{B6021B46-40E4-4D15-BBC8-8A54FAE37F36}" srcOrd="0" destOrd="0" parTransId="{9A5ED77C-4AE9-4B60-B901-50136E01CF68}" sibTransId="{9A41A0E6-A095-4461-AA4D-A03180C6499C}"/>
    <dgm:cxn modelId="{C60B256D-CD3F-4B76-8C60-43EAA00C19C3}" type="presOf" srcId="{17AA0B39-23DF-4686-925C-25D17A64FD42}" destId="{4A12BE23-6A52-43A9-A29C-28A5850191BA}" srcOrd="0" destOrd="0" presId="urn:microsoft.com/office/officeart/2005/8/layout/default"/>
    <dgm:cxn modelId="{A618BB70-7E26-4136-8A98-9E0FE54CC0AE}" type="presOf" srcId="{1C6AA0F8-F90F-4223-94A2-902DF9E1348C}" destId="{50C34BAD-5F9B-4EDA-9A20-B77D5FC196DC}" srcOrd="0" destOrd="0" presId="urn:microsoft.com/office/officeart/2005/8/layout/default"/>
    <dgm:cxn modelId="{3F459F75-8A4A-4457-A130-10B36CF04806}" srcId="{F4EB2AD8-97C4-41E6-A48E-23548738D1D7}" destId="{8452D5E9-8462-4E7A-A42A-84FC9B4681A9}" srcOrd="3" destOrd="0" parTransId="{835D9E85-6689-4B52-B3B0-D045206951B0}" sibTransId="{365AFACE-D8FB-4A0C-A1ED-BD2FADCC66F3}"/>
    <dgm:cxn modelId="{68769B79-92C1-4300-9454-970DC83385A1}" srcId="{F4EB2AD8-97C4-41E6-A48E-23548738D1D7}" destId="{17AA0B39-23DF-4686-925C-25D17A64FD42}" srcOrd="1" destOrd="0" parTransId="{C8BFB320-2D75-47CF-9155-EAC54F19E335}" sibTransId="{490B93F1-81E2-48FF-B932-A2A7DB6C7015}"/>
    <dgm:cxn modelId="{8D81837A-EBEC-49C1-B78A-4BBA4306AACD}" type="presOf" srcId="{325A4660-6B93-4902-A84F-E8617DA12640}" destId="{BF83BBEA-FF14-4394-9F78-FEEEB5BB14A7}" srcOrd="0" destOrd="0" presId="urn:microsoft.com/office/officeart/2005/8/layout/default"/>
    <dgm:cxn modelId="{06BF32DC-2055-41BD-A3D7-E928C5C18DFD}" srcId="{F4EB2AD8-97C4-41E6-A48E-23548738D1D7}" destId="{1C6AA0F8-F90F-4223-94A2-902DF9E1348C}" srcOrd="5" destOrd="0" parTransId="{6BF755E7-222B-4E9B-AEB7-354A9F089C2D}" sibTransId="{755297E4-68D7-4F7E-B84B-85E96E896DC8}"/>
    <dgm:cxn modelId="{F13F32DC-4E7A-4EFC-986C-84B537E433A6}" type="presParOf" srcId="{0396D444-5CB9-4034-965D-8D1492636336}" destId="{071DA2D4-7017-41F0-93B1-5F12F2E99E2E}" srcOrd="0" destOrd="0" presId="urn:microsoft.com/office/officeart/2005/8/layout/default"/>
    <dgm:cxn modelId="{8E3AAF2E-9DBD-4791-9838-922B499D5E59}" type="presParOf" srcId="{0396D444-5CB9-4034-965D-8D1492636336}" destId="{EFADA52D-2332-49C8-B185-727E40E29AB6}" srcOrd="1" destOrd="0" presId="urn:microsoft.com/office/officeart/2005/8/layout/default"/>
    <dgm:cxn modelId="{5AD507BE-E0EC-4808-B286-469E28789FB8}" type="presParOf" srcId="{0396D444-5CB9-4034-965D-8D1492636336}" destId="{4A12BE23-6A52-43A9-A29C-28A5850191BA}" srcOrd="2" destOrd="0" presId="urn:microsoft.com/office/officeart/2005/8/layout/default"/>
    <dgm:cxn modelId="{90B223BF-AD15-4777-8857-FAFCF3AF3CCA}" type="presParOf" srcId="{0396D444-5CB9-4034-965D-8D1492636336}" destId="{A4583652-8CC7-4C44-AA13-323AF334DD54}" srcOrd="3" destOrd="0" presId="urn:microsoft.com/office/officeart/2005/8/layout/default"/>
    <dgm:cxn modelId="{9AC6F3B4-2A0B-46E6-AD27-66440E97D9B9}" type="presParOf" srcId="{0396D444-5CB9-4034-965D-8D1492636336}" destId="{BF83BBEA-FF14-4394-9F78-FEEEB5BB14A7}" srcOrd="4" destOrd="0" presId="urn:microsoft.com/office/officeart/2005/8/layout/default"/>
    <dgm:cxn modelId="{FD894045-5CC3-4659-981A-29EFC05459BA}" type="presParOf" srcId="{0396D444-5CB9-4034-965D-8D1492636336}" destId="{64DE3E38-B8B3-47DE-9B85-98D0C0645EB1}" srcOrd="5" destOrd="0" presId="urn:microsoft.com/office/officeart/2005/8/layout/default"/>
    <dgm:cxn modelId="{62333B65-B3EA-4293-8411-60B394FDF266}" type="presParOf" srcId="{0396D444-5CB9-4034-965D-8D1492636336}" destId="{30121482-68FB-4C8A-BAAF-DAB1CBE929A1}" srcOrd="6" destOrd="0" presId="urn:microsoft.com/office/officeart/2005/8/layout/default"/>
    <dgm:cxn modelId="{9F9374B6-4A38-430B-A7F4-0A8629C7457B}" type="presParOf" srcId="{0396D444-5CB9-4034-965D-8D1492636336}" destId="{ABD498F8-2C6F-4E58-B24D-E27ADD9DAB2C}" srcOrd="7" destOrd="0" presId="urn:microsoft.com/office/officeart/2005/8/layout/default"/>
    <dgm:cxn modelId="{D55B7752-1D3E-4CBA-B818-CCB39405B228}" type="presParOf" srcId="{0396D444-5CB9-4034-965D-8D1492636336}" destId="{3694F694-CCDF-40FA-9D60-F8DFEBDAE7C0}" srcOrd="8" destOrd="0" presId="urn:microsoft.com/office/officeart/2005/8/layout/default"/>
    <dgm:cxn modelId="{398ED85B-60E8-4848-B33B-33B452D7C6F9}" type="presParOf" srcId="{0396D444-5CB9-4034-965D-8D1492636336}" destId="{8C9B7293-5F73-41E3-AE15-5B2BE16408FB}" srcOrd="9" destOrd="0" presId="urn:microsoft.com/office/officeart/2005/8/layout/default"/>
    <dgm:cxn modelId="{6D9A4D07-18EF-4728-A309-3A88D8B2BD21}" type="presParOf" srcId="{0396D444-5CB9-4034-965D-8D1492636336}" destId="{50C34BAD-5F9B-4EDA-9A20-B77D5FC196D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DECDAA-81C2-43AF-8D31-0A5D6BEBB48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E02D183-4BAD-462C-965B-98F52F48F160}">
      <dgm:prSet/>
      <dgm:spPr/>
      <dgm:t>
        <a:bodyPr/>
        <a:lstStyle/>
        <a:p>
          <a:r>
            <a:rPr lang="en-GB"/>
            <a:t>Created by the </a:t>
          </a:r>
          <a:r>
            <a:rPr lang="en-GB">
              <a:hlinkClick xmlns:r="http://schemas.openxmlformats.org/officeDocument/2006/relationships" r:id="rId1"/>
            </a:rPr>
            <a:t>Sentencing Council of England and Wales</a:t>
          </a:r>
          <a:endParaRPr lang="en-US"/>
        </a:p>
      </dgm:t>
    </dgm:pt>
    <dgm:pt modelId="{1B6A47AA-F68D-4571-A2CF-3E134F565E56}" type="parTrans" cxnId="{56F912C4-7052-4D45-A12F-76E694822B80}">
      <dgm:prSet/>
      <dgm:spPr/>
      <dgm:t>
        <a:bodyPr/>
        <a:lstStyle/>
        <a:p>
          <a:endParaRPr lang="en-US"/>
        </a:p>
      </dgm:t>
    </dgm:pt>
    <dgm:pt modelId="{43B75904-EF5E-4143-941D-B93AB029425B}" type="sibTrans" cxnId="{56F912C4-7052-4D45-A12F-76E694822B80}">
      <dgm:prSet/>
      <dgm:spPr/>
      <dgm:t>
        <a:bodyPr/>
        <a:lstStyle/>
        <a:p>
          <a:endParaRPr lang="en-US"/>
        </a:p>
      </dgm:t>
    </dgm:pt>
    <dgm:pt modelId="{F4393E5F-4E69-493D-9774-C6A61C5E19E8}">
      <dgm:prSet/>
      <dgm:spPr/>
      <dgm:t>
        <a:bodyPr/>
        <a:lstStyle/>
        <a:p>
          <a:r>
            <a:rPr lang="en-GB"/>
            <a:t>Provides a structured approach for judges and magistrates to follow when imposing a sentence.</a:t>
          </a:r>
          <a:endParaRPr lang="en-US"/>
        </a:p>
      </dgm:t>
    </dgm:pt>
    <dgm:pt modelId="{744504D6-FED3-472A-8314-576E9D257A8E}" type="parTrans" cxnId="{B907D6F0-031B-4E1D-BAB2-CD20651C7438}">
      <dgm:prSet/>
      <dgm:spPr/>
      <dgm:t>
        <a:bodyPr/>
        <a:lstStyle/>
        <a:p>
          <a:endParaRPr lang="en-US"/>
        </a:p>
      </dgm:t>
    </dgm:pt>
    <dgm:pt modelId="{F90D7AF3-13F9-4848-96EB-9AEE1A8B46E8}" type="sibTrans" cxnId="{B907D6F0-031B-4E1D-BAB2-CD20651C7438}">
      <dgm:prSet/>
      <dgm:spPr/>
      <dgm:t>
        <a:bodyPr/>
        <a:lstStyle/>
        <a:p>
          <a:endParaRPr lang="en-US"/>
        </a:p>
      </dgm:t>
    </dgm:pt>
    <dgm:pt modelId="{55EADE70-3358-43D1-872D-9AF85B67A8B3}">
      <dgm:prSet/>
      <dgm:spPr/>
      <dgm:t>
        <a:bodyPr/>
        <a:lstStyle/>
        <a:p>
          <a:r>
            <a:rPr lang="en-GB"/>
            <a:t>All courts must have regard to these guidelines.</a:t>
          </a:r>
          <a:endParaRPr lang="en-US"/>
        </a:p>
      </dgm:t>
    </dgm:pt>
    <dgm:pt modelId="{EADA2148-5091-41CF-BAA5-D02FD3FF6B18}" type="parTrans" cxnId="{B7F0820E-6049-4A0B-A30F-9608699EFEAF}">
      <dgm:prSet/>
      <dgm:spPr/>
      <dgm:t>
        <a:bodyPr/>
        <a:lstStyle/>
        <a:p>
          <a:endParaRPr lang="en-US"/>
        </a:p>
      </dgm:t>
    </dgm:pt>
    <dgm:pt modelId="{9C372141-07F7-4D99-BEDA-F22DA762E826}" type="sibTrans" cxnId="{B7F0820E-6049-4A0B-A30F-9608699EFEAF}">
      <dgm:prSet/>
      <dgm:spPr/>
      <dgm:t>
        <a:bodyPr/>
        <a:lstStyle/>
        <a:p>
          <a:endParaRPr lang="en-US"/>
        </a:p>
      </dgm:t>
    </dgm:pt>
    <dgm:pt modelId="{0CBE9B9C-2AC3-44D7-9B71-837BBA1501E5}">
      <dgm:prSet/>
      <dgm:spPr/>
      <dgm:t>
        <a:bodyPr/>
        <a:lstStyle/>
        <a:p>
          <a:r>
            <a:rPr lang="en-GB"/>
            <a:t>Sentencing guidelines help identify the ‘category of offence’ with reference to features which are present.</a:t>
          </a:r>
          <a:endParaRPr lang="en-US"/>
        </a:p>
      </dgm:t>
    </dgm:pt>
    <dgm:pt modelId="{7EE32476-3371-4606-8157-9F7D544E81C3}" type="parTrans" cxnId="{D26C5846-3585-4864-B1F8-69A9863229F7}">
      <dgm:prSet/>
      <dgm:spPr/>
      <dgm:t>
        <a:bodyPr/>
        <a:lstStyle/>
        <a:p>
          <a:endParaRPr lang="en-US"/>
        </a:p>
      </dgm:t>
    </dgm:pt>
    <dgm:pt modelId="{4A2621D9-504A-4E6C-A500-BDF6EAD8AFDB}" type="sibTrans" cxnId="{D26C5846-3585-4864-B1F8-69A9863229F7}">
      <dgm:prSet/>
      <dgm:spPr/>
      <dgm:t>
        <a:bodyPr/>
        <a:lstStyle/>
        <a:p>
          <a:endParaRPr lang="en-US"/>
        </a:p>
      </dgm:t>
    </dgm:pt>
    <dgm:pt modelId="{0C82F07D-F271-4E2A-85E6-8401FCD31060}">
      <dgm:prSet/>
      <dgm:spPr/>
      <dgm:t>
        <a:bodyPr/>
        <a:lstStyle/>
        <a:p>
          <a:r>
            <a:rPr lang="en-GB"/>
            <a:t>Provide starting points for sentence within the category.</a:t>
          </a:r>
          <a:endParaRPr lang="en-US"/>
        </a:p>
      </dgm:t>
    </dgm:pt>
    <dgm:pt modelId="{61A55468-69F6-47CB-A34F-85F5D89D2857}" type="parTrans" cxnId="{54E2A51A-B5A7-4DC2-86ED-40C77226046F}">
      <dgm:prSet/>
      <dgm:spPr/>
      <dgm:t>
        <a:bodyPr/>
        <a:lstStyle/>
        <a:p>
          <a:endParaRPr lang="en-US"/>
        </a:p>
      </dgm:t>
    </dgm:pt>
    <dgm:pt modelId="{6190AE7C-72D1-4362-9E99-BF27978CE0AA}" type="sibTrans" cxnId="{54E2A51A-B5A7-4DC2-86ED-40C77226046F}">
      <dgm:prSet/>
      <dgm:spPr/>
      <dgm:t>
        <a:bodyPr/>
        <a:lstStyle/>
        <a:p>
          <a:endParaRPr lang="en-US"/>
        </a:p>
      </dgm:t>
    </dgm:pt>
    <dgm:pt modelId="{9BF02DBB-9E5D-48EA-9BD3-E219FE9BEB95}" type="pres">
      <dgm:prSet presAssocID="{5EDECDAA-81C2-43AF-8D31-0A5D6BEBB48C}" presName="vert0" presStyleCnt="0">
        <dgm:presLayoutVars>
          <dgm:dir/>
          <dgm:animOne val="branch"/>
          <dgm:animLvl val="lvl"/>
        </dgm:presLayoutVars>
      </dgm:prSet>
      <dgm:spPr/>
    </dgm:pt>
    <dgm:pt modelId="{1F41155D-BB81-4469-925E-634562C0026A}" type="pres">
      <dgm:prSet presAssocID="{3E02D183-4BAD-462C-965B-98F52F48F160}" presName="thickLine" presStyleLbl="alignNode1" presStyleIdx="0" presStyleCnt="5"/>
      <dgm:spPr/>
    </dgm:pt>
    <dgm:pt modelId="{7658CC95-FC1A-4E34-A4C9-3FD759914BF2}" type="pres">
      <dgm:prSet presAssocID="{3E02D183-4BAD-462C-965B-98F52F48F160}" presName="horz1" presStyleCnt="0"/>
      <dgm:spPr/>
    </dgm:pt>
    <dgm:pt modelId="{F5FAED14-1982-4961-ADC3-345294CFFC36}" type="pres">
      <dgm:prSet presAssocID="{3E02D183-4BAD-462C-965B-98F52F48F160}" presName="tx1" presStyleLbl="revTx" presStyleIdx="0" presStyleCnt="5"/>
      <dgm:spPr/>
    </dgm:pt>
    <dgm:pt modelId="{5DE67408-1301-47B6-8F71-BC43AADB46FD}" type="pres">
      <dgm:prSet presAssocID="{3E02D183-4BAD-462C-965B-98F52F48F160}" presName="vert1" presStyleCnt="0"/>
      <dgm:spPr/>
    </dgm:pt>
    <dgm:pt modelId="{47D163BD-9DEF-48C7-ADD6-88108CC1911A}" type="pres">
      <dgm:prSet presAssocID="{F4393E5F-4E69-493D-9774-C6A61C5E19E8}" presName="thickLine" presStyleLbl="alignNode1" presStyleIdx="1" presStyleCnt="5"/>
      <dgm:spPr/>
    </dgm:pt>
    <dgm:pt modelId="{1E2C88F8-F081-486A-BEA1-A1D8BDD89B99}" type="pres">
      <dgm:prSet presAssocID="{F4393E5F-4E69-493D-9774-C6A61C5E19E8}" presName="horz1" presStyleCnt="0"/>
      <dgm:spPr/>
    </dgm:pt>
    <dgm:pt modelId="{B2E19C4A-7BD5-4CBD-BBDD-09FAEBE58210}" type="pres">
      <dgm:prSet presAssocID="{F4393E5F-4E69-493D-9774-C6A61C5E19E8}" presName="tx1" presStyleLbl="revTx" presStyleIdx="1" presStyleCnt="5"/>
      <dgm:spPr/>
    </dgm:pt>
    <dgm:pt modelId="{94ED0AEA-25A3-423B-B573-6E9494454C29}" type="pres">
      <dgm:prSet presAssocID="{F4393E5F-4E69-493D-9774-C6A61C5E19E8}" presName="vert1" presStyleCnt="0"/>
      <dgm:spPr/>
    </dgm:pt>
    <dgm:pt modelId="{6A3650BF-6A50-4681-B4CA-1DF802686CF7}" type="pres">
      <dgm:prSet presAssocID="{55EADE70-3358-43D1-872D-9AF85B67A8B3}" presName="thickLine" presStyleLbl="alignNode1" presStyleIdx="2" presStyleCnt="5"/>
      <dgm:spPr/>
    </dgm:pt>
    <dgm:pt modelId="{FAC88B48-2107-4AB7-9A94-E146A38F38C4}" type="pres">
      <dgm:prSet presAssocID="{55EADE70-3358-43D1-872D-9AF85B67A8B3}" presName="horz1" presStyleCnt="0"/>
      <dgm:spPr/>
    </dgm:pt>
    <dgm:pt modelId="{5F1236AE-EB26-47DC-8FFC-6BC64B956D91}" type="pres">
      <dgm:prSet presAssocID="{55EADE70-3358-43D1-872D-9AF85B67A8B3}" presName="tx1" presStyleLbl="revTx" presStyleIdx="2" presStyleCnt="5"/>
      <dgm:spPr/>
    </dgm:pt>
    <dgm:pt modelId="{E4F7A450-DA3E-4812-830D-BB79276C5D02}" type="pres">
      <dgm:prSet presAssocID="{55EADE70-3358-43D1-872D-9AF85B67A8B3}" presName="vert1" presStyleCnt="0"/>
      <dgm:spPr/>
    </dgm:pt>
    <dgm:pt modelId="{143E475B-289E-4BEB-AD77-FAD3BC8852D9}" type="pres">
      <dgm:prSet presAssocID="{0CBE9B9C-2AC3-44D7-9B71-837BBA1501E5}" presName="thickLine" presStyleLbl="alignNode1" presStyleIdx="3" presStyleCnt="5"/>
      <dgm:spPr/>
    </dgm:pt>
    <dgm:pt modelId="{A405542A-77FE-4112-894C-EC06DC7C53E6}" type="pres">
      <dgm:prSet presAssocID="{0CBE9B9C-2AC3-44D7-9B71-837BBA1501E5}" presName="horz1" presStyleCnt="0"/>
      <dgm:spPr/>
    </dgm:pt>
    <dgm:pt modelId="{9AC73B49-5E87-4EB2-9DFC-068222BD41A5}" type="pres">
      <dgm:prSet presAssocID="{0CBE9B9C-2AC3-44D7-9B71-837BBA1501E5}" presName="tx1" presStyleLbl="revTx" presStyleIdx="3" presStyleCnt="5"/>
      <dgm:spPr/>
    </dgm:pt>
    <dgm:pt modelId="{B33B586F-2393-4304-BBD4-6E11744E89A7}" type="pres">
      <dgm:prSet presAssocID="{0CBE9B9C-2AC3-44D7-9B71-837BBA1501E5}" presName="vert1" presStyleCnt="0"/>
      <dgm:spPr/>
    </dgm:pt>
    <dgm:pt modelId="{34C7B664-59D4-49C0-B881-B6984D092C4A}" type="pres">
      <dgm:prSet presAssocID="{0C82F07D-F271-4E2A-85E6-8401FCD31060}" presName="thickLine" presStyleLbl="alignNode1" presStyleIdx="4" presStyleCnt="5"/>
      <dgm:spPr/>
    </dgm:pt>
    <dgm:pt modelId="{CC39EFB8-559D-420A-892E-899CD12DA273}" type="pres">
      <dgm:prSet presAssocID="{0C82F07D-F271-4E2A-85E6-8401FCD31060}" presName="horz1" presStyleCnt="0"/>
      <dgm:spPr/>
    </dgm:pt>
    <dgm:pt modelId="{13CD828E-029B-43E9-8634-3FA9DA1B0DE2}" type="pres">
      <dgm:prSet presAssocID="{0C82F07D-F271-4E2A-85E6-8401FCD31060}" presName="tx1" presStyleLbl="revTx" presStyleIdx="4" presStyleCnt="5"/>
      <dgm:spPr/>
    </dgm:pt>
    <dgm:pt modelId="{28C8FE16-A5F3-4EDA-A9AC-8EC1F3DFAB0B}" type="pres">
      <dgm:prSet presAssocID="{0C82F07D-F271-4E2A-85E6-8401FCD31060}" presName="vert1" presStyleCnt="0"/>
      <dgm:spPr/>
    </dgm:pt>
  </dgm:ptLst>
  <dgm:cxnLst>
    <dgm:cxn modelId="{B7F0820E-6049-4A0B-A30F-9608699EFEAF}" srcId="{5EDECDAA-81C2-43AF-8D31-0A5D6BEBB48C}" destId="{55EADE70-3358-43D1-872D-9AF85B67A8B3}" srcOrd="2" destOrd="0" parTransId="{EADA2148-5091-41CF-BAA5-D02FD3FF6B18}" sibTransId="{9C372141-07F7-4D99-BEDA-F22DA762E826}"/>
    <dgm:cxn modelId="{54E2A51A-B5A7-4DC2-86ED-40C77226046F}" srcId="{5EDECDAA-81C2-43AF-8D31-0A5D6BEBB48C}" destId="{0C82F07D-F271-4E2A-85E6-8401FCD31060}" srcOrd="4" destOrd="0" parTransId="{61A55468-69F6-47CB-A34F-85F5D89D2857}" sibTransId="{6190AE7C-72D1-4362-9E99-BF27978CE0AA}"/>
    <dgm:cxn modelId="{47B8AB21-DA07-46A2-A24D-61A7F1658AB7}" type="presOf" srcId="{3E02D183-4BAD-462C-965B-98F52F48F160}" destId="{F5FAED14-1982-4961-ADC3-345294CFFC36}" srcOrd="0" destOrd="0" presId="urn:microsoft.com/office/officeart/2008/layout/LinedList"/>
    <dgm:cxn modelId="{1670BE22-0481-40CC-9A39-C889F89A9DBF}" type="presOf" srcId="{0C82F07D-F271-4E2A-85E6-8401FCD31060}" destId="{13CD828E-029B-43E9-8634-3FA9DA1B0DE2}" srcOrd="0" destOrd="0" presId="urn:microsoft.com/office/officeart/2008/layout/LinedList"/>
    <dgm:cxn modelId="{D26C5846-3585-4864-B1F8-69A9863229F7}" srcId="{5EDECDAA-81C2-43AF-8D31-0A5D6BEBB48C}" destId="{0CBE9B9C-2AC3-44D7-9B71-837BBA1501E5}" srcOrd="3" destOrd="0" parTransId="{7EE32476-3371-4606-8157-9F7D544E81C3}" sibTransId="{4A2621D9-504A-4E6C-A500-BDF6EAD8AFDB}"/>
    <dgm:cxn modelId="{7B4F9B47-86AB-4E71-8DE6-651ADC90A70D}" type="presOf" srcId="{F4393E5F-4E69-493D-9774-C6A61C5E19E8}" destId="{B2E19C4A-7BD5-4CBD-BBDD-09FAEBE58210}" srcOrd="0" destOrd="0" presId="urn:microsoft.com/office/officeart/2008/layout/LinedList"/>
    <dgm:cxn modelId="{97A19479-7E60-40A2-892D-06AA52BC6103}" type="presOf" srcId="{5EDECDAA-81C2-43AF-8D31-0A5D6BEBB48C}" destId="{9BF02DBB-9E5D-48EA-9BD3-E219FE9BEB95}" srcOrd="0" destOrd="0" presId="urn:microsoft.com/office/officeart/2008/layout/LinedList"/>
    <dgm:cxn modelId="{F3D7A688-DE6D-4724-8559-EEC15A05A67E}" type="presOf" srcId="{55EADE70-3358-43D1-872D-9AF85B67A8B3}" destId="{5F1236AE-EB26-47DC-8FFC-6BC64B956D91}" srcOrd="0" destOrd="0" presId="urn:microsoft.com/office/officeart/2008/layout/LinedList"/>
    <dgm:cxn modelId="{34C7BF9D-6AC3-4E4C-8D52-BDA5D742E8E8}" type="presOf" srcId="{0CBE9B9C-2AC3-44D7-9B71-837BBA1501E5}" destId="{9AC73B49-5E87-4EB2-9DFC-068222BD41A5}" srcOrd="0" destOrd="0" presId="urn:microsoft.com/office/officeart/2008/layout/LinedList"/>
    <dgm:cxn modelId="{56F912C4-7052-4D45-A12F-76E694822B80}" srcId="{5EDECDAA-81C2-43AF-8D31-0A5D6BEBB48C}" destId="{3E02D183-4BAD-462C-965B-98F52F48F160}" srcOrd="0" destOrd="0" parTransId="{1B6A47AA-F68D-4571-A2CF-3E134F565E56}" sibTransId="{43B75904-EF5E-4143-941D-B93AB029425B}"/>
    <dgm:cxn modelId="{B907D6F0-031B-4E1D-BAB2-CD20651C7438}" srcId="{5EDECDAA-81C2-43AF-8D31-0A5D6BEBB48C}" destId="{F4393E5F-4E69-493D-9774-C6A61C5E19E8}" srcOrd="1" destOrd="0" parTransId="{744504D6-FED3-472A-8314-576E9D257A8E}" sibTransId="{F90D7AF3-13F9-4848-96EB-9AEE1A8B46E8}"/>
    <dgm:cxn modelId="{B58CC15E-3AE8-4EC2-ADB1-E226F7515A29}" type="presParOf" srcId="{9BF02DBB-9E5D-48EA-9BD3-E219FE9BEB95}" destId="{1F41155D-BB81-4469-925E-634562C0026A}" srcOrd="0" destOrd="0" presId="urn:microsoft.com/office/officeart/2008/layout/LinedList"/>
    <dgm:cxn modelId="{9BD869D0-0865-4032-A445-9E89272D2FDA}" type="presParOf" srcId="{9BF02DBB-9E5D-48EA-9BD3-E219FE9BEB95}" destId="{7658CC95-FC1A-4E34-A4C9-3FD759914BF2}" srcOrd="1" destOrd="0" presId="urn:microsoft.com/office/officeart/2008/layout/LinedList"/>
    <dgm:cxn modelId="{D6EC5369-FAE7-4141-8A1E-F9EB6D42CA2A}" type="presParOf" srcId="{7658CC95-FC1A-4E34-A4C9-3FD759914BF2}" destId="{F5FAED14-1982-4961-ADC3-345294CFFC36}" srcOrd="0" destOrd="0" presId="urn:microsoft.com/office/officeart/2008/layout/LinedList"/>
    <dgm:cxn modelId="{E585F68E-5AA2-4D6E-98A0-E3662422C59B}" type="presParOf" srcId="{7658CC95-FC1A-4E34-A4C9-3FD759914BF2}" destId="{5DE67408-1301-47B6-8F71-BC43AADB46FD}" srcOrd="1" destOrd="0" presId="urn:microsoft.com/office/officeart/2008/layout/LinedList"/>
    <dgm:cxn modelId="{9FF6B045-F38E-4FDC-912D-E3A9EFDC7E0F}" type="presParOf" srcId="{9BF02DBB-9E5D-48EA-9BD3-E219FE9BEB95}" destId="{47D163BD-9DEF-48C7-ADD6-88108CC1911A}" srcOrd="2" destOrd="0" presId="urn:microsoft.com/office/officeart/2008/layout/LinedList"/>
    <dgm:cxn modelId="{FB2B07DE-9419-4CB1-A259-FEE2055C1416}" type="presParOf" srcId="{9BF02DBB-9E5D-48EA-9BD3-E219FE9BEB95}" destId="{1E2C88F8-F081-486A-BEA1-A1D8BDD89B99}" srcOrd="3" destOrd="0" presId="urn:microsoft.com/office/officeart/2008/layout/LinedList"/>
    <dgm:cxn modelId="{E153B30B-6A04-4848-8512-60B0C1946376}" type="presParOf" srcId="{1E2C88F8-F081-486A-BEA1-A1D8BDD89B99}" destId="{B2E19C4A-7BD5-4CBD-BBDD-09FAEBE58210}" srcOrd="0" destOrd="0" presId="urn:microsoft.com/office/officeart/2008/layout/LinedList"/>
    <dgm:cxn modelId="{22CEC010-C438-4122-9606-8C8B91977563}" type="presParOf" srcId="{1E2C88F8-F081-486A-BEA1-A1D8BDD89B99}" destId="{94ED0AEA-25A3-423B-B573-6E9494454C29}" srcOrd="1" destOrd="0" presId="urn:microsoft.com/office/officeart/2008/layout/LinedList"/>
    <dgm:cxn modelId="{C282547F-12C3-4626-8BBD-AE6AFF620C07}" type="presParOf" srcId="{9BF02DBB-9E5D-48EA-9BD3-E219FE9BEB95}" destId="{6A3650BF-6A50-4681-B4CA-1DF802686CF7}" srcOrd="4" destOrd="0" presId="urn:microsoft.com/office/officeart/2008/layout/LinedList"/>
    <dgm:cxn modelId="{83C363B3-623E-4E5C-8D5F-28E53A15F635}" type="presParOf" srcId="{9BF02DBB-9E5D-48EA-9BD3-E219FE9BEB95}" destId="{FAC88B48-2107-4AB7-9A94-E146A38F38C4}" srcOrd="5" destOrd="0" presId="urn:microsoft.com/office/officeart/2008/layout/LinedList"/>
    <dgm:cxn modelId="{6E86D2F5-FA3E-4006-801F-B0A6B8165B95}" type="presParOf" srcId="{FAC88B48-2107-4AB7-9A94-E146A38F38C4}" destId="{5F1236AE-EB26-47DC-8FFC-6BC64B956D91}" srcOrd="0" destOrd="0" presId="urn:microsoft.com/office/officeart/2008/layout/LinedList"/>
    <dgm:cxn modelId="{8C11A2BA-92A4-4FDA-9AE3-B41F62ED08A8}" type="presParOf" srcId="{FAC88B48-2107-4AB7-9A94-E146A38F38C4}" destId="{E4F7A450-DA3E-4812-830D-BB79276C5D02}" srcOrd="1" destOrd="0" presId="urn:microsoft.com/office/officeart/2008/layout/LinedList"/>
    <dgm:cxn modelId="{3EAAFB51-D1AE-41E4-8962-660E52C78427}" type="presParOf" srcId="{9BF02DBB-9E5D-48EA-9BD3-E219FE9BEB95}" destId="{143E475B-289E-4BEB-AD77-FAD3BC8852D9}" srcOrd="6" destOrd="0" presId="urn:microsoft.com/office/officeart/2008/layout/LinedList"/>
    <dgm:cxn modelId="{23E75BE3-8854-42D2-A472-908F7D4E89E9}" type="presParOf" srcId="{9BF02DBB-9E5D-48EA-9BD3-E219FE9BEB95}" destId="{A405542A-77FE-4112-894C-EC06DC7C53E6}" srcOrd="7" destOrd="0" presId="urn:microsoft.com/office/officeart/2008/layout/LinedList"/>
    <dgm:cxn modelId="{D280F72E-61E4-4BCA-9BDB-5EA7565FD535}" type="presParOf" srcId="{A405542A-77FE-4112-894C-EC06DC7C53E6}" destId="{9AC73B49-5E87-4EB2-9DFC-068222BD41A5}" srcOrd="0" destOrd="0" presId="urn:microsoft.com/office/officeart/2008/layout/LinedList"/>
    <dgm:cxn modelId="{C6896228-225D-4151-97F3-B2DC8C090A23}" type="presParOf" srcId="{A405542A-77FE-4112-894C-EC06DC7C53E6}" destId="{B33B586F-2393-4304-BBD4-6E11744E89A7}" srcOrd="1" destOrd="0" presId="urn:microsoft.com/office/officeart/2008/layout/LinedList"/>
    <dgm:cxn modelId="{B962D05B-9D43-40C2-800D-A2C1D5A90C3D}" type="presParOf" srcId="{9BF02DBB-9E5D-48EA-9BD3-E219FE9BEB95}" destId="{34C7B664-59D4-49C0-B881-B6984D092C4A}" srcOrd="8" destOrd="0" presId="urn:microsoft.com/office/officeart/2008/layout/LinedList"/>
    <dgm:cxn modelId="{E9E6E8DF-3EC2-47A5-85FB-AFE1EC3B0A28}" type="presParOf" srcId="{9BF02DBB-9E5D-48EA-9BD3-E219FE9BEB95}" destId="{CC39EFB8-559D-420A-892E-899CD12DA273}" srcOrd="9" destOrd="0" presId="urn:microsoft.com/office/officeart/2008/layout/LinedList"/>
    <dgm:cxn modelId="{111C87E4-C8BB-45EE-A033-F558AE6B95A3}" type="presParOf" srcId="{CC39EFB8-559D-420A-892E-899CD12DA273}" destId="{13CD828E-029B-43E9-8634-3FA9DA1B0DE2}" srcOrd="0" destOrd="0" presId="urn:microsoft.com/office/officeart/2008/layout/LinedList"/>
    <dgm:cxn modelId="{2EBF614E-CD29-4EC4-9077-12345BE057E1}" type="presParOf" srcId="{CC39EFB8-559D-420A-892E-899CD12DA273}" destId="{28C8FE16-A5F3-4EDA-A9AC-8EC1F3DFAB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BE3758E-E7A9-4782-957A-CD303CB9FFC5}"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DA7AAEB5-8856-497E-89E7-A5CC1DF8ADAB}">
      <dgm:prSet/>
      <dgm:spPr/>
      <dgm:t>
        <a:bodyPr/>
        <a:lstStyle/>
        <a:p>
          <a:r>
            <a:rPr lang="en-GB"/>
            <a:t>Prepared by the probation service. </a:t>
          </a:r>
          <a:endParaRPr lang="en-US"/>
        </a:p>
      </dgm:t>
    </dgm:pt>
    <dgm:pt modelId="{ECADE1F1-9C78-4B22-9C30-03C9AFCD7531}" type="parTrans" cxnId="{5BEB0C6B-AA94-43FA-B715-E23F010882B7}">
      <dgm:prSet/>
      <dgm:spPr/>
      <dgm:t>
        <a:bodyPr/>
        <a:lstStyle/>
        <a:p>
          <a:endParaRPr lang="en-US"/>
        </a:p>
      </dgm:t>
    </dgm:pt>
    <dgm:pt modelId="{320475CE-EAA3-4513-AFD4-F46A5D19207B}" type="sibTrans" cxnId="{5BEB0C6B-AA94-43FA-B715-E23F010882B7}">
      <dgm:prSet/>
      <dgm:spPr/>
      <dgm:t>
        <a:bodyPr/>
        <a:lstStyle/>
        <a:p>
          <a:endParaRPr lang="en-US"/>
        </a:p>
      </dgm:t>
    </dgm:pt>
    <dgm:pt modelId="{D1EC6420-B4F7-4144-85F4-E89EF95EF7C8}">
      <dgm:prSet/>
      <dgm:spPr/>
      <dgm:t>
        <a:bodyPr/>
        <a:lstStyle/>
        <a:p>
          <a:r>
            <a:rPr lang="en-GB"/>
            <a:t>Assesses defendant’s culpability, likelihood of reoffending and suitability for different types of orders. </a:t>
          </a:r>
          <a:endParaRPr lang="en-US"/>
        </a:p>
      </dgm:t>
    </dgm:pt>
    <dgm:pt modelId="{6DA917DF-389B-4696-B9CB-9D75D859EBB5}" type="parTrans" cxnId="{78990E84-E885-4FEA-A9FA-B8BEBDC5761E}">
      <dgm:prSet/>
      <dgm:spPr/>
      <dgm:t>
        <a:bodyPr/>
        <a:lstStyle/>
        <a:p>
          <a:endParaRPr lang="en-US"/>
        </a:p>
      </dgm:t>
    </dgm:pt>
    <dgm:pt modelId="{002ADF49-0765-4389-B71E-F148E1AA3BB4}" type="sibTrans" cxnId="{78990E84-E885-4FEA-A9FA-B8BEBDC5761E}">
      <dgm:prSet/>
      <dgm:spPr/>
      <dgm:t>
        <a:bodyPr/>
        <a:lstStyle/>
        <a:p>
          <a:endParaRPr lang="en-US"/>
        </a:p>
      </dgm:t>
    </dgm:pt>
    <dgm:pt modelId="{74ECA7A4-CBF6-4A0C-965F-93263B3B1767}">
      <dgm:prSet/>
      <dgm:spPr/>
      <dgm:t>
        <a:bodyPr/>
        <a:lstStyle/>
        <a:p>
          <a:r>
            <a:rPr lang="en-GB">
              <a:hlinkClick xmlns:r="http://schemas.openxmlformats.org/officeDocument/2006/relationships" r:id="rId1"/>
            </a:rPr>
            <a:t>s156 CJA 2003 </a:t>
          </a:r>
          <a:r>
            <a:rPr lang="en-GB"/>
            <a:t>requires the court to obtain and consider a PSR before passing sentence.</a:t>
          </a:r>
          <a:endParaRPr lang="en-US"/>
        </a:p>
      </dgm:t>
    </dgm:pt>
    <dgm:pt modelId="{FF5A730A-DCAA-44E1-ABCA-43301ABAC85A}" type="parTrans" cxnId="{361258C5-1AE7-4BE8-B7F1-9E7A3A543D5B}">
      <dgm:prSet/>
      <dgm:spPr/>
      <dgm:t>
        <a:bodyPr/>
        <a:lstStyle/>
        <a:p>
          <a:endParaRPr lang="en-US"/>
        </a:p>
      </dgm:t>
    </dgm:pt>
    <dgm:pt modelId="{6C315F61-E938-425D-B3BA-49AC612E1DF0}" type="sibTrans" cxnId="{361258C5-1AE7-4BE8-B7F1-9E7A3A543D5B}">
      <dgm:prSet/>
      <dgm:spPr/>
      <dgm:t>
        <a:bodyPr/>
        <a:lstStyle/>
        <a:p>
          <a:endParaRPr lang="en-US"/>
        </a:p>
      </dgm:t>
    </dgm:pt>
    <dgm:pt modelId="{B6C438AC-E7D7-47BC-A13E-9E4F28E10C58}">
      <dgm:prSet/>
      <dgm:spPr/>
      <dgm:t>
        <a:bodyPr/>
        <a:lstStyle/>
        <a:p>
          <a:r>
            <a:rPr lang="en-GB"/>
            <a:t>Powers of Criminal Courts (Sentencing) Act 2000 empowers the courts to sentence persons over 18 without the benefit of a PSR if the report is considered unnecessary. </a:t>
          </a:r>
          <a:endParaRPr lang="en-US"/>
        </a:p>
      </dgm:t>
    </dgm:pt>
    <dgm:pt modelId="{8970C932-054E-4FA9-9CFD-32A22EEF85E6}" type="parTrans" cxnId="{B7E847DA-531B-4516-8CD2-EF26E8A8FD84}">
      <dgm:prSet/>
      <dgm:spPr/>
      <dgm:t>
        <a:bodyPr/>
        <a:lstStyle/>
        <a:p>
          <a:endParaRPr lang="en-US"/>
        </a:p>
      </dgm:t>
    </dgm:pt>
    <dgm:pt modelId="{E79049A1-5893-477D-B44F-FB2DBDAC023F}" type="sibTrans" cxnId="{B7E847DA-531B-4516-8CD2-EF26E8A8FD84}">
      <dgm:prSet/>
      <dgm:spPr/>
      <dgm:t>
        <a:bodyPr/>
        <a:lstStyle/>
        <a:p>
          <a:endParaRPr lang="en-US"/>
        </a:p>
      </dgm:t>
    </dgm:pt>
    <dgm:pt modelId="{66F56979-B855-42B0-97B0-74F558437B82}" type="pres">
      <dgm:prSet presAssocID="{FBE3758E-E7A9-4782-957A-CD303CB9FFC5}" presName="vert0" presStyleCnt="0">
        <dgm:presLayoutVars>
          <dgm:dir/>
          <dgm:animOne val="branch"/>
          <dgm:animLvl val="lvl"/>
        </dgm:presLayoutVars>
      </dgm:prSet>
      <dgm:spPr/>
    </dgm:pt>
    <dgm:pt modelId="{8CF34ACC-11AA-48C5-A980-385CFC740DA8}" type="pres">
      <dgm:prSet presAssocID="{DA7AAEB5-8856-497E-89E7-A5CC1DF8ADAB}" presName="thickLine" presStyleLbl="alignNode1" presStyleIdx="0" presStyleCnt="4"/>
      <dgm:spPr/>
    </dgm:pt>
    <dgm:pt modelId="{8BF9CBB4-96DD-4E66-B48A-43F9A765547B}" type="pres">
      <dgm:prSet presAssocID="{DA7AAEB5-8856-497E-89E7-A5CC1DF8ADAB}" presName="horz1" presStyleCnt="0"/>
      <dgm:spPr/>
    </dgm:pt>
    <dgm:pt modelId="{31BE26EA-D85B-46FA-9DD6-B9B321D4EAD4}" type="pres">
      <dgm:prSet presAssocID="{DA7AAEB5-8856-497E-89E7-A5CC1DF8ADAB}" presName="tx1" presStyleLbl="revTx" presStyleIdx="0" presStyleCnt="4"/>
      <dgm:spPr/>
    </dgm:pt>
    <dgm:pt modelId="{EAC5D90A-3474-46C5-8A02-76C39F0A0AF8}" type="pres">
      <dgm:prSet presAssocID="{DA7AAEB5-8856-497E-89E7-A5CC1DF8ADAB}" presName="vert1" presStyleCnt="0"/>
      <dgm:spPr/>
    </dgm:pt>
    <dgm:pt modelId="{24AC3694-EEB9-4AAA-9DBA-F0A0FC1500C5}" type="pres">
      <dgm:prSet presAssocID="{D1EC6420-B4F7-4144-85F4-E89EF95EF7C8}" presName="thickLine" presStyleLbl="alignNode1" presStyleIdx="1" presStyleCnt="4"/>
      <dgm:spPr/>
    </dgm:pt>
    <dgm:pt modelId="{3DCD438D-B12B-4CD0-B5C8-A4BC830A210C}" type="pres">
      <dgm:prSet presAssocID="{D1EC6420-B4F7-4144-85F4-E89EF95EF7C8}" presName="horz1" presStyleCnt="0"/>
      <dgm:spPr/>
    </dgm:pt>
    <dgm:pt modelId="{6C513443-C476-423C-9AF6-F98EFB01742F}" type="pres">
      <dgm:prSet presAssocID="{D1EC6420-B4F7-4144-85F4-E89EF95EF7C8}" presName="tx1" presStyleLbl="revTx" presStyleIdx="1" presStyleCnt="4"/>
      <dgm:spPr/>
    </dgm:pt>
    <dgm:pt modelId="{029CFFB1-E025-48B8-8C7C-7F2CA876D5F3}" type="pres">
      <dgm:prSet presAssocID="{D1EC6420-B4F7-4144-85F4-E89EF95EF7C8}" presName="vert1" presStyleCnt="0"/>
      <dgm:spPr/>
    </dgm:pt>
    <dgm:pt modelId="{DCCC0585-48D1-40B5-9EAF-898E570310D0}" type="pres">
      <dgm:prSet presAssocID="{74ECA7A4-CBF6-4A0C-965F-93263B3B1767}" presName="thickLine" presStyleLbl="alignNode1" presStyleIdx="2" presStyleCnt="4"/>
      <dgm:spPr/>
    </dgm:pt>
    <dgm:pt modelId="{C07F9FBD-BF32-45AD-89EE-92E1F6FAC560}" type="pres">
      <dgm:prSet presAssocID="{74ECA7A4-CBF6-4A0C-965F-93263B3B1767}" presName="horz1" presStyleCnt="0"/>
      <dgm:spPr/>
    </dgm:pt>
    <dgm:pt modelId="{86F4063B-E7CC-4479-AEFA-8340AD77CB24}" type="pres">
      <dgm:prSet presAssocID="{74ECA7A4-CBF6-4A0C-965F-93263B3B1767}" presName="tx1" presStyleLbl="revTx" presStyleIdx="2" presStyleCnt="4"/>
      <dgm:spPr/>
    </dgm:pt>
    <dgm:pt modelId="{60CC5149-3269-4F85-9BED-280BC29A7707}" type="pres">
      <dgm:prSet presAssocID="{74ECA7A4-CBF6-4A0C-965F-93263B3B1767}" presName="vert1" presStyleCnt="0"/>
      <dgm:spPr/>
    </dgm:pt>
    <dgm:pt modelId="{D0A04A53-74AE-45E0-A09E-CE450627997E}" type="pres">
      <dgm:prSet presAssocID="{B6C438AC-E7D7-47BC-A13E-9E4F28E10C58}" presName="thickLine" presStyleLbl="alignNode1" presStyleIdx="3" presStyleCnt="4"/>
      <dgm:spPr/>
    </dgm:pt>
    <dgm:pt modelId="{46438E55-61BB-4052-836F-27CE3EC484F2}" type="pres">
      <dgm:prSet presAssocID="{B6C438AC-E7D7-47BC-A13E-9E4F28E10C58}" presName="horz1" presStyleCnt="0"/>
      <dgm:spPr/>
    </dgm:pt>
    <dgm:pt modelId="{8EB5E223-7F7B-4FA0-8F95-23C4F25BB7FB}" type="pres">
      <dgm:prSet presAssocID="{B6C438AC-E7D7-47BC-A13E-9E4F28E10C58}" presName="tx1" presStyleLbl="revTx" presStyleIdx="3" presStyleCnt="4"/>
      <dgm:spPr/>
    </dgm:pt>
    <dgm:pt modelId="{FD8352E1-A342-4556-ACAF-E340C5D4FA6C}" type="pres">
      <dgm:prSet presAssocID="{B6C438AC-E7D7-47BC-A13E-9E4F28E10C58}" presName="vert1" presStyleCnt="0"/>
      <dgm:spPr/>
    </dgm:pt>
  </dgm:ptLst>
  <dgm:cxnLst>
    <dgm:cxn modelId="{48F6FA07-B513-43D1-9FAD-AD7B7CA05B3B}" type="presOf" srcId="{FBE3758E-E7A9-4782-957A-CD303CB9FFC5}" destId="{66F56979-B855-42B0-97B0-74F558437B82}" srcOrd="0" destOrd="0" presId="urn:microsoft.com/office/officeart/2008/layout/LinedList"/>
    <dgm:cxn modelId="{A5F3CA37-2B02-4563-8927-D60DBD335E0E}" type="presOf" srcId="{D1EC6420-B4F7-4144-85F4-E89EF95EF7C8}" destId="{6C513443-C476-423C-9AF6-F98EFB01742F}" srcOrd="0" destOrd="0" presId="urn:microsoft.com/office/officeart/2008/layout/LinedList"/>
    <dgm:cxn modelId="{5182175F-42A1-400D-9AE0-2A9604366EE3}" type="presOf" srcId="{74ECA7A4-CBF6-4A0C-965F-93263B3B1767}" destId="{86F4063B-E7CC-4479-AEFA-8340AD77CB24}" srcOrd="0" destOrd="0" presId="urn:microsoft.com/office/officeart/2008/layout/LinedList"/>
    <dgm:cxn modelId="{7CDB0F61-8AFD-4670-B4CE-C62001E28DC7}" type="presOf" srcId="{B6C438AC-E7D7-47BC-A13E-9E4F28E10C58}" destId="{8EB5E223-7F7B-4FA0-8F95-23C4F25BB7FB}" srcOrd="0" destOrd="0" presId="urn:microsoft.com/office/officeart/2008/layout/LinedList"/>
    <dgm:cxn modelId="{5BEB0C6B-AA94-43FA-B715-E23F010882B7}" srcId="{FBE3758E-E7A9-4782-957A-CD303CB9FFC5}" destId="{DA7AAEB5-8856-497E-89E7-A5CC1DF8ADAB}" srcOrd="0" destOrd="0" parTransId="{ECADE1F1-9C78-4B22-9C30-03C9AFCD7531}" sibTransId="{320475CE-EAA3-4513-AFD4-F46A5D19207B}"/>
    <dgm:cxn modelId="{78990E84-E885-4FEA-A9FA-B8BEBDC5761E}" srcId="{FBE3758E-E7A9-4782-957A-CD303CB9FFC5}" destId="{D1EC6420-B4F7-4144-85F4-E89EF95EF7C8}" srcOrd="1" destOrd="0" parTransId="{6DA917DF-389B-4696-B9CB-9D75D859EBB5}" sibTransId="{002ADF49-0765-4389-B71E-F148E1AA3BB4}"/>
    <dgm:cxn modelId="{7AE6238D-DA01-4D45-AC91-568EE0BA3A6B}" type="presOf" srcId="{DA7AAEB5-8856-497E-89E7-A5CC1DF8ADAB}" destId="{31BE26EA-D85B-46FA-9DD6-B9B321D4EAD4}" srcOrd="0" destOrd="0" presId="urn:microsoft.com/office/officeart/2008/layout/LinedList"/>
    <dgm:cxn modelId="{361258C5-1AE7-4BE8-B7F1-9E7A3A543D5B}" srcId="{FBE3758E-E7A9-4782-957A-CD303CB9FFC5}" destId="{74ECA7A4-CBF6-4A0C-965F-93263B3B1767}" srcOrd="2" destOrd="0" parTransId="{FF5A730A-DCAA-44E1-ABCA-43301ABAC85A}" sibTransId="{6C315F61-E938-425D-B3BA-49AC612E1DF0}"/>
    <dgm:cxn modelId="{B7E847DA-531B-4516-8CD2-EF26E8A8FD84}" srcId="{FBE3758E-E7A9-4782-957A-CD303CB9FFC5}" destId="{B6C438AC-E7D7-47BC-A13E-9E4F28E10C58}" srcOrd="3" destOrd="0" parTransId="{8970C932-054E-4FA9-9CFD-32A22EEF85E6}" sibTransId="{E79049A1-5893-477D-B44F-FB2DBDAC023F}"/>
    <dgm:cxn modelId="{4D237EFF-4CD9-42E7-BEEC-EB9FDA374A00}" type="presParOf" srcId="{66F56979-B855-42B0-97B0-74F558437B82}" destId="{8CF34ACC-11AA-48C5-A980-385CFC740DA8}" srcOrd="0" destOrd="0" presId="urn:microsoft.com/office/officeart/2008/layout/LinedList"/>
    <dgm:cxn modelId="{AF93E188-07C9-4BB7-AEEB-9C7B40E2CD97}" type="presParOf" srcId="{66F56979-B855-42B0-97B0-74F558437B82}" destId="{8BF9CBB4-96DD-4E66-B48A-43F9A765547B}" srcOrd="1" destOrd="0" presId="urn:microsoft.com/office/officeart/2008/layout/LinedList"/>
    <dgm:cxn modelId="{D8D878DB-2755-4A20-A8DD-F6D50B15AFC6}" type="presParOf" srcId="{8BF9CBB4-96DD-4E66-B48A-43F9A765547B}" destId="{31BE26EA-D85B-46FA-9DD6-B9B321D4EAD4}" srcOrd="0" destOrd="0" presId="urn:microsoft.com/office/officeart/2008/layout/LinedList"/>
    <dgm:cxn modelId="{B11B4939-4AAE-4405-875C-5A84076B248F}" type="presParOf" srcId="{8BF9CBB4-96DD-4E66-B48A-43F9A765547B}" destId="{EAC5D90A-3474-46C5-8A02-76C39F0A0AF8}" srcOrd="1" destOrd="0" presId="urn:microsoft.com/office/officeart/2008/layout/LinedList"/>
    <dgm:cxn modelId="{F8A3FB10-B871-4C09-A73F-C9777CBC4C06}" type="presParOf" srcId="{66F56979-B855-42B0-97B0-74F558437B82}" destId="{24AC3694-EEB9-4AAA-9DBA-F0A0FC1500C5}" srcOrd="2" destOrd="0" presId="urn:microsoft.com/office/officeart/2008/layout/LinedList"/>
    <dgm:cxn modelId="{B7A04751-121B-4232-962D-D303EEBB606B}" type="presParOf" srcId="{66F56979-B855-42B0-97B0-74F558437B82}" destId="{3DCD438D-B12B-4CD0-B5C8-A4BC830A210C}" srcOrd="3" destOrd="0" presId="urn:microsoft.com/office/officeart/2008/layout/LinedList"/>
    <dgm:cxn modelId="{01C75145-4075-4F96-B854-59EFE1D740EC}" type="presParOf" srcId="{3DCD438D-B12B-4CD0-B5C8-A4BC830A210C}" destId="{6C513443-C476-423C-9AF6-F98EFB01742F}" srcOrd="0" destOrd="0" presId="urn:microsoft.com/office/officeart/2008/layout/LinedList"/>
    <dgm:cxn modelId="{F4F80F71-73B5-41D4-BAE6-FB5DE152E64C}" type="presParOf" srcId="{3DCD438D-B12B-4CD0-B5C8-A4BC830A210C}" destId="{029CFFB1-E025-48B8-8C7C-7F2CA876D5F3}" srcOrd="1" destOrd="0" presId="urn:microsoft.com/office/officeart/2008/layout/LinedList"/>
    <dgm:cxn modelId="{7B2069A8-F6C7-44E8-9D29-A7F252684D28}" type="presParOf" srcId="{66F56979-B855-42B0-97B0-74F558437B82}" destId="{DCCC0585-48D1-40B5-9EAF-898E570310D0}" srcOrd="4" destOrd="0" presId="urn:microsoft.com/office/officeart/2008/layout/LinedList"/>
    <dgm:cxn modelId="{40A51AD1-63B0-48B7-96D3-EBB0DE7E697B}" type="presParOf" srcId="{66F56979-B855-42B0-97B0-74F558437B82}" destId="{C07F9FBD-BF32-45AD-89EE-92E1F6FAC560}" srcOrd="5" destOrd="0" presId="urn:microsoft.com/office/officeart/2008/layout/LinedList"/>
    <dgm:cxn modelId="{6F1310F4-753B-43E9-964C-95FD5CB64D14}" type="presParOf" srcId="{C07F9FBD-BF32-45AD-89EE-92E1F6FAC560}" destId="{86F4063B-E7CC-4479-AEFA-8340AD77CB24}" srcOrd="0" destOrd="0" presId="urn:microsoft.com/office/officeart/2008/layout/LinedList"/>
    <dgm:cxn modelId="{85D586EF-2F98-441E-A549-5FFE69830566}" type="presParOf" srcId="{C07F9FBD-BF32-45AD-89EE-92E1F6FAC560}" destId="{60CC5149-3269-4F85-9BED-280BC29A7707}" srcOrd="1" destOrd="0" presId="urn:microsoft.com/office/officeart/2008/layout/LinedList"/>
    <dgm:cxn modelId="{CEFFD76D-AAAD-4F42-A0D7-8581B7EEF19C}" type="presParOf" srcId="{66F56979-B855-42B0-97B0-74F558437B82}" destId="{D0A04A53-74AE-45E0-A09E-CE450627997E}" srcOrd="6" destOrd="0" presId="urn:microsoft.com/office/officeart/2008/layout/LinedList"/>
    <dgm:cxn modelId="{C5136891-FE33-4BAA-8E39-DC409C119CC6}" type="presParOf" srcId="{66F56979-B855-42B0-97B0-74F558437B82}" destId="{46438E55-61BB-4052-836F-27CE3EC484F2}" srcOrd="7" destOrd="0" presId="urn:microsoft.com/office/officeart/2008/layout/LinedList"/>
    <dgm:cxn modelId="{920ED531-BF25-40A3-A5F1-B86F44C65AED}" type="presParOf" srcId="{46438E55-61BB-4052-836F-27CE3EC484F2}" destId="{8EB5E223-7F7B-4FA0-8F95-23C4F25BB7FB}" srcOrd="0" destOrd="0" presId="urn:microsoft.com/office/officeart/2008/layout/LinedList"/>
    <dgm:cxn modelId="{C6C6D83B-0CD6-4FF0-BF3C-7760D122ABA9}" type="presParOf" srcId="{46438E55-61BB-4052-836F-27CE3EC484F2}" destId="{FD8352E1-A342-4556-ACAF-E340C5D4FA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59A0FD3-6C75-4D0E-A230-68723839F195}"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460ABAE1-6CBE-46CA-9A83-52432C2FC7CF}">
      <dgm:prSet/>
      <dgm:spPr/>
      <dgm:t>
        <a:bodyPr/>
        <a:lstStyle/>
        <a:p>
          <a:r>
            <a:rPr lang="en-GB"/>
            <a:t>Subject to statute, maximum custodial sentence – 6 months (12 months in aggregate for 2+ eitherway offences) </a:t>
          </a:r>
          <a:endParaRPr lang="en-US"/>
        </a:p>
      </dgm:t>
    </dgm:pt>
    <dgm:pt modelId="{4C39F1E8-11B2-4CF7-8CD9-719C05FC4FCB}" type="parTrans" cxnId="{78D7571D-CF31-4B56-98D7-15B38779BCF6}">
      <dgm:prSet/>
      <dgm:spPr/>
      <dgm:t>
        <a:bodyPr/>
        <a:lstStyle/>
        <a:p>
          <a:endParaRPr lang="en-US"/>
        </a:p>
      </dgm:t>
    </dgm:pt>
    <dgm:pt modelId="{3E1FA5D2-209A-44F2-96D5-F3EF3B017FFA}" type="sibTrans" cxnId="{78D7571D-CF31-4B56-98D7-15B38779BCF6}">
      <dgm:prSet/>
      <dgm:spPr/>
      <dgm:t>
        <a:bodyPr/>
        <a:lstStyle/>
        <a:p>
          <a:endParaRPr lang="en-US"/>
        </a:p>
      </dgm:t>
    </dgm:pt>
    <dgm:pt modelId="{FB2CC446-A37E-4E91-818C-29570C907FD5}">
      <dgm:prSet/>
      <dgm:spPr/>
      <dgm:t>
        <a:bodyPr/>
        <a:lstStyle/>
        <a:p>
          <a:r>
            <a:rPr lang="en-GB"/>
            <a:t>Maximum fine is unlimited as of 2015 (was £5000)</a:t>
          </a:r>
          <a:endParaRPr lang="en-US"/>
        </a:p>
      </dgm:t>
    </dgm:pt>
    <dgm:pt modelId="{F559C286-98AC-408A-BB83-BB8F1A8C8084}" type="parTrans" cxnId="{9558962D-619B-4ACA-84B0-8679A129CD86}">
      <dgm:prSet/>
      <dgm:spPr/>
      <dgm:t>
        <a:bodyPr/>
        <a:lstStyle/>
        <a:p>
          <a:endParaRPr lang="en-US"/>
        </a:p>
      </dgm:t>
    </dgm:pt>
    <dgm:pt modelId="{6DAA717B-9FDF-4545-95E3-C0EC211DF4DF}" type="sibTrans" cxnId="{9558962D-619B-4ACA-84B0-8679A129CD86}">
      <dgm:prSet/>
      <dgm:spPr/>
      <dgm:t>
        <a:bodyPr/>
        <a:lstStyle/>
        <a:p>
          <a:endParaRPr lang="en-US"/>
        </a:p>
      </dgm:t>
    </dgm:pt>
    <dgm:pt modelId="{83647561-2A9C-498F-B97D-0AB53C0F5A0E}">
      <dgm:prSet/>
      <dgm:spPr/>
      <dgm:t>
        <a:bodyPr/>
        <a:lstStyle/>
        <a:p>
          <a:r>
            <a:rPr lang="en-GB"/>
            <a:t>Can commit to Crown Court (s3 PCCSA).</a:t>
          </a:r>
          <a:endParaRPr lang="en-US"/>
        </a:p>
      </dgm:t>
    </dgm:pt>
    <dgm:pt modelId="{6ADB63E0-FFB3-4051-A2EE-1E1DC60B40E1}" type="parTrans" cxnId="{F0B52EFD-73F8-4420-91E2-AF4C84C731F1}">
      <dgm:prSet/>
      <dgm:spPr/>
      <dgm:t>
        <a:bodyPr/>
        <a:lstStyle/>
        <a:p>
          <a:endParaRPr lang="en-US"/>
        </a:p>
      </dgm:t>
    </dgm:pt>
    <dgm:pt modelId="{414B0EC7-FE9D-4DAC-A6C3-7DA65C5B3706}" type="sibTrans" cxnId="{F0B52EFD-73F8-4420-91E2-AF4C84C731F1}">
      <dgm:prSet/>
      <dgm:spPr/>
      <dgm:t>
        <a:bodyPr/>
        <a:lstStyle/>
        <a:p>
          <a:endParaRPr lang="en-US"/>
        </a:p>
      </dgm:t>
    </dgm:pt>
    <dgm:pt modelId="{5C10081E-CDA9-46EF-A7D0-D2D5172E5F36}" type="pres">
      <dgm:prSet presAssocID="{859A0FD3-6C75-4D0E-A230-68723839F195}" presName="linear" presStyleCnt="0">
        <dgm:presLayoutVars>
          <dgm:animLvl val="lvl"/>
          <dgm:resizeHandles val="exact"/>
        </dgm:presLayoutVars>
      </dgm:prSet>
      <dgm:spPr/>
    </dgm:pt>
    <dgm:pt modelId="{8C6FD4D5-F39B-4A55-B7C8-AC9CBB3717AD}" type="pres">
      <dgm:prSet presAssocID="{460ABAE1-6CBE-46CA-9A83-52432C2FC7CF}" presName="parentText" presStyleLbl="node1" presStyleIdx="0" presStyleCnt="3">
        <dgm:presLayoutVars>
          <dgm:chMax val="0"/>
          <dgm:bulletEnabled val="1"/>
        </dgm:presLayoutVars>
      </dgm:prSet>
      <dgm:spPr/>
    </dgm:pt>
    <dgm:pt modelId="{A463C650-BD7E-40B1-A48F-C47F089A480D}" type="pres">
      <dgm:prSet presAssocID="{3E1FA5D2-209A-44F2-96D5-F3EF3B017FFA}" presName="spacer" presStyleCnt="0"/>
      <dgm:spPr/>
    </dgm:pt>
    <dgm:pt modelId="{DC9D7F08-0477-4FCF-B7F6-AD6979F66D43}" type="pres">
      <dgm:prSet presAssocID="{FB2CC446-A37E-4E91-818C-29570C907FD5}" presName="parentText" presStyleLbl="node1" presStyleIdx="1" presStyleCnt="3">
        <dgm:presLayoutVars>
          <dgm:chMax val="0"/>
          <dgm:bulletEnabled val="1"/>
        </dgm:presLayoutVars>
      </dgm:prSet>
      <dgm:spPr/>
    </dgm:pt>
    <dgm:pt modelId="{7BDE5E88-AB99-4B02-B449-EEF6553F89EB}" type="pres">
      <dgm:prSet presAssocID="{6DAA717B-9FDF-4545-95E3-C0EC211DF4DF}" presName="spacer" presStyleCnt="0"/>
      <dgm:spPr/>
    </dgm:pt>
    <dgm:pt modelId="{BBB71BB0-38C8-40A2-B7E7-9268E96A74DF}" type="pres">
      <dgm:prSet presAssocID="{83647561-2A9C-498F-B97D-0AB53C0F5A0E}" presName="parentText" presStyleLbl="node1" presStyleIdx="2" presStyleCnt="3">
        <dgm:presLayoutVars>
          <dgm:chMax val="0"/>
          <dgm:bulletEnabled val="1"/>
        </dgm:presLayoutVars>
      </dgm:prSet>
      <dgm:spPr/>
    </dgm:pt>
  </dgm:ptLst>
  <dgm:cxnLst>
    <dgm:cxn modelId="{78D7571D-CF31-4B56-98D7-15B38779BCF6}" srcId="{859A0FD3-6C75-4D0E-A230-68723839F195}" destId="{460ABAE1-6CBE-46CA-9A83-52432C2FC7CF}" srcOrd="0" destOrd="0" parTransId="{4C39F1E8-11B2-4CF7-8CD9-719C05FC4FCB}" sibTransId="{3E1FA5D2-209A-44F2-96D5-F3EF3B017FFA}"/>
    <dgm:cxn modelId="{9558962D-619B-4ACA-84B0-8679A129CD86}" srcId="{859A0FD3-6C75-4D0E-A230-68723839F195}" destId="{FB2CC446-A37E-4E91-818C-29570C907FD5}" srcOrd="1" destOrd="0" parTransId="{F559C286-98AC-408A-BB83-BB8F1A8C8084}" sibTransId="{6DAA717B-9FDF-4545-95E3-C0EC211DF4DF}"/>
    <dgm:cxn modelId="{6F69D788-FDD8-432D-887C-5BE4228A736A}" type="presOf" srcId="{83647561-2A9C-498F-B97D-0AB53C0F5A0E}" destId="{BBB71BB0-38C8-40A2-B7E7-9268E96A74DF}" srcOrd="0" destOrd="0" presId="urn:microsoft.com/office/officeart/2005/8/layout/vList2"/>
    <dgm:cxn modelId="{A4DC2BAC-27AF-46BF-A4DD-BE67D2A87514}" type="presOf" srcId="{859A0FD3-6C75-4D0E-A230-68723839F195}" destId="{5C10081E-CDA9-46EF-A7D0-D2D5172E5F36}" srcOrd="0" destOrd="0" presId="urn:microsoft.com/office/officeart/2005/8/layout/vList2"/>
    <dgm:cxn modelId="{1861AAAE-113F-4998-8A56-A13A506D2367}" type="presOf" srcId="{460ABAE1-6CBE-46CA-9A83-52432C2FC7CF}" destId="{8C6FD4D5-F39B-4A55-B7C8-AC9CBB3717AD}" srcOrd="0" destOrd="0" presId="urn:microsoft.com/office/officeart/2005/8/layout/vList2"/>
    <dgm:cxn modelId="{41299AC4-BD09-40DF-B14F-E0AA676B419F}" type="presOf" srcId="{FB2CC446-A37E-4E91-818C-29570C907FD5}" destId="{DC9D7F08-0477-4FCF-B7F6-AD6979F66D43}" srcOrd="0" destOrd="0" presId="urn:microsoft.com/office/officeart/2005/8/layout/vList2"/>
    <dgm:cxn modelId="{F0B52EFD-73F8-4420-91E2-AF4C84C731F1}" srcId="{859A0FD3-6C75-4D0E-A230-68723839F195}" destId="{83647561-2A9C-498F-B97D-0AB53C0F5A0E}" srcOrd="2" destOrd="0" parTransId="{6ADB63E0-FFB3-4051-A2EE-1E1DC60B40E1}" sibTransId="{414B0EC7-FE9D-4DAC-A6C3-7DA65C5B3706}"/>
    <dgm:cxn modelId="{C61354F2-54F5-4201-86A2-47C8413C307D}" type="presParOf" srcId="{5C10081E-CDA9-46EF-A7D0-D2D5172E5F36}" destId="{8C6FD4D5-F39B-4A55-B7C8-AC9CBB3717AD}" srcOrd="0" destOrd="0" presId="urn:microsoft.com/office/officeart/2005/8/layout/vList2"/>
    <dgm:cxn modelId="{8CE3ABD0-6F70-4B4B-978A-538CE82CCE35}" type="presParOf" srcId="{5C10081E-CDA9-46EF-A7D0-D2D5172E5F36}" destId="{A463C650-BD7E-40B1-A48F-C47F089A480D}" srcOrd="1" destOrd="0" presId="urn:microsoft.com/office/officeart/2005/8/layout/vList2"/>
    <dgm:cxn modelId="{A5C9B05F-D9E6-4E46-A19A-64401667CB80}" type="presParOf" srcId="{5C10081E-CDA9-46EF-A7D0-D2D5172E5F36}" destId="{DC9D7F08-0477-4FCF-B7F6-AD6979F66D43}" srcOrd="2" destOrd="0" presId="urn:microsoft.com/office/officeart/2005/8/layout/vList2"/>
    <dgm:cxn modelId="{3830CEBC-BEF2-40E8-A7CB-90AFD189C2F6}" type="presParOf" srcId="{5C10081E-CDA9-46EF-A7D0-D2D5172E5F36}" destId="{7BDE5E88-AB99-4B02-B449-EEF6553F89EB}" srcOrd="3" destOrd="0" presId="urn:microsoft.com/office/officeart/2005/8/layout/vList2"/>
    <dgm:cxn modelId="{BC56F832-33D0-400D-831C-368649E4CA36}" type="presParOf" srcId="{5C10081E-CDA9-46EF-A7D0-D2D5172E5F36}" destId="{BBB71BB0-38C8-40A2-B7E7-9268E96A74D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A2CAE6C-51AF-462D-B2DA-29580CE5C4B4}"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DF2BD6C-1906-4E6C-8FF2-1F9DCB2FEB6D}">
      <dgm:prSet/>
      <dgm:spPr/>
      <dgm:t>
        <a:bodyPr/>
        <a:lstStyle/>
        <a:p>
          <a:r>
            <a:rPr lang="en-GB"/>
            <a:t>Subject to statutory maximum custodial sentence. Unlimited fine.</a:t>
          </a:r>
          <a:endParaRPr lang="en-US"/>
        </a:p>
      </dgm:t>
    </dgm:pt>
    <dgm:pt modelId="{F36ACCB2-C6F0-4EAC-86D8-631C0AEE15C2}" type="parTrans" cxnId="{343E3801-27EF-47DA-92E9-8FF8C1459A70}">
      <dgm:prSet/>
      <dgm:spPr/>
      <dgm:t>
        <a:bodyPr/>
        <a:lstStyle/>
        <a:p>
          <a:endParaRPr lang="en-US"/>
        </a:p>
      </dgm:t>
    </dgm:pt>
    <dgm:pt modelId="{283AD249-8B6B-451B-8091-9BF751C304EA}" type="sibTrans" cxnId="{343E3801-27EF-47DA-92E9-8FF8C1459A70}">
      <dgm:prSet/>
      <dgm:spPr/>
      <dgm:t>
        <a:bodyPr/>
        <a:lstStyle/>
        <a:p>
          <a:endParaRPr lang="en-US"/>
        </a:p>
      </dgm:t>
    </dgm:pt>
    <dgm:pt modelId="{03FA4E70-5E65-4421-90B9-860A2C486DF2}">
      <dgm:prSet/>
      <dgm:spPr/>
      <dgm:t>
        <a:bodyPr/>
        <a:lstStyle/>
        <a:p>
          <a:r>
            <a:rPr lang="en-GB"/>
            <a:t>In some circumstances sentence fixed by law (e.g. life for murder, minimum of three years for third dwelling house burglary under three strikes provision </a:t>
          </a:r>
          <a:r>
            <a:rPr lang="en-GB">
              <a:hlinkClick xmlns:r="http://schemas.openxmlformats.org/officeDocument/2006/relationships" r:id="rId1"/>
            </a:rPr>
            <a:t>s111 Powers of Criminal Courts Sentencing Act </a:t>
          </a:r>
          <a:r>
            <a:rPr lang="en-GB"/>
            <a:t>)</a:t>
          </a:r>
          <a:endParaRPr lang="en-US"/>
        </a:p>
      </dgm:t>
    </dgm:pt>
    <dgm:pt modelId="{DF4B65EC-7DCE-4EDE-8AB0-D6300C786948}" type="parTrans" cxnId="{B7E94831-4A65-4A44-9206-2F9727C196A9}">
      <dgm:prSet/>
      <dgm:spPr/>
      <dgm:t>
        <a:bodyPr/>
        <a:lstStyle/>
        <a:p>
          <a:endParaRPr lang="en-US"/>
        </a:p>
      </dgm:t>
    </dgm:pt>
    <dgm:pt modelId="{D9489414-DB71-4D72-9587-4C20B343AA24}" type="sibTrans" cxnId="{B7E94831-4A65-4A44-9206-2F9727C196A9}">
      <dgm:prSet/>
      <dgm:spPr/>
      <dgm:t>
        <a:bodyPr/>
        <a:lstStyle/>
        <a:p>
          <a:endParaRPr lang="en-US"/>
        </a:p>
      </dgm:t>
    </dgm:pt>
    <dgm:pt modelId="{EF11D0FD-3265-4E5F-86BC-A6AC53F4B406}">
      <dgm:prSet/>
      <dgm:spPr/>
      <dgm:t>
        <a:bodyPr/>
        <a:lstStyle/>
        <a:p>
          <a:r>
            <a:rPr lang="en-GB"/>
            <a:t>“Dangerous offenders” </a:t>
          </a:r>
          <a:r>
            <a:rPr lang="en-GB">
              <a:hlinkClick xmlns:r="http://schemas.openxmlformats.org/officeDocument/2006/relationships" r:id="rId2"/>
            </a:rPr>
            <a:t>s224 Criminal Justice Act 2003 onwards</a:t>
          </a:r>
          <a:endParaRPr lang="en-US"/>
        </a:p>
      </dgm:t>
    </dgm:pt>
    <dgm:pt modelId="{FC758D6D-797E-4E7A-A3BB-113D2F88A4C1}" type="parTrans" cxnId="{EF6B06AC-3D12-48F0-B414-5F5A879A542F}">
      <dgm:prSet/>
      <dgm:spPr/>
      <dgm:t>
        <a:bodyPr/>
        <a:lstStyle/>
        <a:p>
          <a:endParaRPr lang="en-US"/>
        </a:p>
      </dgm:t>
    </dgm:pt>
    <dgm:pt modelId="{DDE9DEF6-2275-48E9-BA0F-1074AF18A21A}" type="sibTrans" cxnId="{EF6B06AC-3D12-48F0-B414-5F5A879A542F}">
      <dgm:prSet/>
      <dgm:spPr/>
      <dgm:t>
        <a:bodyPr/>
        <a:lstStyle/>
        <a:p>
          <a:endParaRPr lang="en-US"/>
        </a:p>
      </dgm:t>
    </dgm:pt>
    <dgm:pt modelId="{DDF90AD7-AE1F-45E9-88F7-CE29A4340AC5}" type="pres">
      <dgm:prSet presAssocID="{AA2CAE6C-51AF-462D-B2DA-29580CE5C4B4}" presName="vert0" presStyleCnt="0">
        <dgm:presLayoutVars>
          <dgm:dir/>
          <dgm:animOne val="branch"/>
          <dgm:animLvl val="lvl"/>
        </dgm:presLayoutVars>
      </dgm:prSet>
      <dgm:spPr/>
    </dgm:pt>
    <dgm:pt modelId="{B28D59C6-BE9C-46BC-869F-878819ACBF09}" type="pres">
      <dgm:prSet presAssocID="{BDF2BD6C-1906-4E6C-8FF2-1F9DCB2FEB6D}" presName="thickLine" presStyleLbl="alignNode1" presStyleIdx="0" presStyleCnt="3"/>
      <dgm:spPr/>
    </dgm:pt>
    <dgm:pt modelId="{B6E5C7F7-6CB5-4D00-9AED-BF99FEEF2AA3}" type="pres">
      <dgm:prSet presAssocID="{BDF2BD6C-1906-4E6C-8FF2-1F9DCB2FEB6D}" presName="horz1" presStyleCnt="0"/>
      <dgm:spPr/>
    </dgm:pt>
    <dgm:pt modelId="{D7A43B4C-55C5-489B-B352-0A0AA66AA218}" type="pres">
      <dgm:prSet presAssocID="{BDF2BD6C-1906-4E6C-8FF2-1F9DCB2FEB6D}" presName="tx1" presStyleLbl="revTx" presStyleIdx="0" presStyleCnt="3"/>
      <dgm:spPr/>
    </dgm:pt>
    <dgm:pt modelId="{B42EBA21-7E6E-4843-BF73-6BD8EF0120CC}" type="pres">
      <dgm:prSet presAssocID="{BDF2BD6C-1906-4E6C-8FF2-1F9DCB2FEB6D}" presName="vert1" presStyleCnt="0"/>
      <dgm:spPr/>
    </dgm:pt>
    <dgm:pt modelId="{E13BCCCB-0D7A-42E5-8478-3DE261847EE4}" type="pres">
      <dgm:prSet presAssocID="{03FA4E70-5E65-4421-90B9-860A2C486DF2}" presName="thickLine" presStyleLbl="alignNode1" presStyleIdx="1" presStyleCnt="3"/>
      <dgm:spPr/>
    </dgm:pt>
    <dgm:pt modelId="{1A86F0F3-35CD-484C-B61C-DAB791C0769D}" type="pres">
      <dgm:prSet presAssocID="{03FA4E70-5E65-4421-90B9-860A2C486DF2}" presName="horz1" presStyleCnt="0"/>
      <dgm:spPr/>
    </dgm:pt>
    <dgm:pt modelId="{DAFA0420-8BC4-4C38-946E-13FC4FCEC36F}" type="pres">
      <dgm:prSet presAssocID="{03FA4E70-5E65-4421-90B9-860A2C486DF2}" presName="tx1" presStyleLbl="revTx" presStyleIdx="1" presStyleCnt="3"/>
      <dgm:spPr/>
    </dgm:pt>
    <dgm:pt modelId="{56DBFCFD-9A4B-46B9-9A99-A04518E00B58}" type="pres">
      <dgm:prSet presAssocID="{03FA4E70-5E65-4421-90B9-860A2C486DF2}" presName="vert1" presStyleCnt="0"/>
      <dgm:spPr/>
    </dgm:pt>
    <dgm:pt modelId="{A8AB068A-97C1-43BF-8494-A1EEBD1AA5A3}" type="pres">
      <dgm:prSet presAssocID="{EF11D0FD-3265-4E5F-86BC-A6AC53F4B406}" presName="thickLine" presStyleLbl="alignNode1" presStyleIdx="2" presStyleCnt="3"/>
      <dgm:spPr/>
    </dgm:pt>
    <dgm:pt modelId="{FB66E31E-80FC-4555-9838-EE8CFECC10D4}" type="pres">
      <dgm:prSet presAssocID="{EF11D0FD-3265-4E5F-86BC-A6AC53F4B406}" presName="horz1" presStyleCnt="0"/>
      <dgm:spPr/>
    </dgm:pt>
    <dgm:pt modelId="{F374045F-684D-4A30-ACE7-E5B4D75FCD7D}" type="pres">
      <dgm:prSet presAssocID="{EF11D0FD-3265-4E5F-86BC-A6AC53F4B406}" presName="tx1" presStyleLbl="revTx" presStyleIdx="2" presStyleCnt="3"/>
      <dgm:spPr/>
    </dgm:pt>
    <dgm:pt modelId="{C54B1342-F300-405D-BC35-943FD5CD00AE}" type="pres">
      <dgm:prSet presAssocID="{EF11D0FD-3265-4E5F-86BC-A6AC53F4B406}" presName="vert1" presStyleCnt="0"/>
      <dgm:spPr/>
    </dgm:pt>
  </dgm:ptLst>
  <dgm:cxnLst>
    <dgm:cxn modelId="{343E3801-27EF-47DA-92E9-8FF8C1459A70}" srcId="{AA2CAE6C-51AF-462D-B2DA-29580CE5C4B4}" destId="{BDF2BD6C-1906-4E6C-8FF2-1F9DCB2FEB6D}" srcOrd="0" destOrd="0" parTransId="{F36ACCB2-C6F0-4EAC-86D8-631C0AEE15C2}" sibTransId="{283AD249-8B6B-451B-8091-9BF751C304EA}"/>
    <dgm:cxn modelId="{0CBA8D09-98C7-4DF2-B496-3D31310A43A7}" type="presOf" srcId="{03FA4E70-5E65-4421-90B9-860A2C486DF2}" destId="{DAFA0420-8BC4-4C38-946E-13FC4FCEC36F}" srcOrd="0" destOrd="0" presId="urn:microsoft.com/office/officeart/2008/layout/LinedList"/>
    <dgm:cxn modelId="{8B9FC42B-4D1A-4A67-B2F7-6F20F4A13EC4}" type="presOf" srcId="{EF11D0FD-3265-4E5F-86BC-A6AC53F4B406}" destId="{F374045F-684D-4A30-ACE7-E5B4D75FCD7D}" srcOrd="0" destOrd="0" presId="urn:microsoft.com/office/officeart/2008/layout/LinedList"/>
    <dgm:cxn modelId="{B7E94831-4A65-4A44-9206-2F9727C196A9}" srcId="{AA2CAE6C-51AF-462D-B2DA-29580CE5C4B4}" destId="{03FA4E70-5E65-4421-90B9-860A2C486DF2}" srcOrd="1" destOrd="0" parTransId="{DF4B65EC-7DCE-4EDE-8AB0-D6300C786948}" sibTransId="{D9489414-DB71-4D72-9587-4C20B343AA24}"/>
    <dgm:cxn modelId="{E8F79A33-52B1-4F8F-B3CA-CA42BB1F7F62}" type="presOf" srcId="{AA2CAE6C-51AF-462D-B2DA-29580CE5C4B4}" destId="{DDF90AD7-AE1F-45E9-88F7-CE29A4340AC5}" srcOrd="0" destOrd="0" presId="urn:microsoft.com/office/officeart/2008/layout/LinedList"/>
    <dgm:cxn modelId="{39269049-AFA0-4D9A-9446-AAF497356E69}" type="presOf" srcId="{BDF2BD6C-1906-4E6C-8FF2-1F9DCB2FEB6D}" destId="{D7A43B4C-55C5-489B-B352-0A0AA66AA218}" srcOrd="0" destOrd="0" presId="urn:microsoft.com/office/officeart/2008/layout/LinedList"/>
    <dgm:cxn modelId="{EF6B06AC-3D12-48F0-B414-5F5A879A542F}" srcId="{AA2CAE6C-51AF-462D-B2DA-29580CE5C4B4}" destId="{EF11D0FD-3265-4E5F-86BC-A6AC53F4B406}" srcOrd="2" destOrd="0" parTransId="{FC758D6D-797E-4E7A-A3BB-113D2F88A4C1}" sibTransId="{DDE9DEF6-2275-48E9-BA0F-1074AF18A21A}"/>
    <dgm:cxn modelId="{29DA229D-C57A-43AE-8024-4D9F893EC695}" type="presParOf" srcId="{DDF90AD7-AE1F-45E9-88F7-CE29A4340AC5}" destId="{B28D59C6-BE9C-46BC-869F-878819ACBF09}" srcOrd="0" destOrd="0" presId="urn:microsoft.com/office/officeart/2008/layout/LinedList"/>
    <dgm:cxn modelId="{4A3E486C-6EED-4034-8670-23932034A3BA}" type="presParOf" srcId="{DDF90AD7-AE1F-45E9-88F7-CE29A4340AC5}" destId="{B6E5C7F7-6CB5-4D00-9AED-BF99FEEF2AA3}" srcOrd="1" destOrd="0" presId="urn:microsoft.com/office/officeart/2008/layout/LinedList"/>
    <dgm:cxn modelId="{9E7B0A70-D035-4660-9FA9-06718E558204}" type="presParOf" srcId="{B6E5C7F7-6CB5-4D00-9AED-BF99FEEF2AA3}" destId="{D7A43B4C-55C5-489B-B352-0A0AA66AA218}" srcOrd="0" destOrd="0" presId="urn:microsoft.com/office/officeart/2008/layout/LinedList"/>
    <dgm:cxn modelId="{1807C0D5-DE45-4A74-9920-469B08FF1020}" type="presParOf" srcId="{B6E5C7F7-6CB5-4D00-9AED-BF99FEEF2AA3}" destId="{B42EBA21-7E6E-4843-BF73-6BD8EF0120CC}" srcOrd="1" destOrd="0" presId="urn:microsoft.com/office/officeart/2008/layout/LinedList"/>
    <dgm:cxn modelId="{63F2014A-89F3-4D8D-86EC-34BBFF9B2B68}" type="presParOf" srcId="{DDF90AD7-AE1F-45E9-88F7-CE29A4340AC5}" destId="{E13BCCCB-0D7A-42E5-8478-3DE261847EE4}" srcOrd="2" destOrd="0" presId="urn:microsoft.com/office/officeart/2008/layout/LinedList"/>
    <dgm:cxn modelId="{0682C568-2F07-44E8-89D5-A2D7CD6F455E}" type="presParOf" srcId="{DDF90AD7-AE1F-45E9-88F7-CE29A4340AC5}" destId="{1A86F0F3-35CD-484C-B61C-DAB791C0769D}" srcOrd="3" destOrd="0" presId="urn:microsoft.com/office/officeart/2008/layout/LinedList"/>
    <dgm:cxn modelId="{12022D3C-78FC-46AE-A2F3-0AED12586F91}" type="presParOf" srcId="{1A86F0F3-35CD-484C-B61C-DAB791C0769D}" destId="{DAFA0420-8BC4-4C38-946E-13FC4FCEC36F}" srcOrd="0" destOrd="0" presId="urn:microsoft.com/office/officeart/2008/layout/LinedList"/>
    <dgm:cxn modelId="{D6B96320-55F4-46C5-81D0-52215B6B262F}" type="presParOf" srcId="{1A86F0F3-35CD-484C-B61C-DAB791C0769D}" destId="{56DBFCFD-9A4B-46B9-9A99-A04518E00B58}" srcOrd="1" destOrd="0" presId="urn:microsoft.com/office/officeart/2008/layout/LinedList"/>
    <dgm:cxn modelId="{8D5D07A8-89E9-41BE-A628-3BC010AD97D2}" type="presParOf" srcId="{DDF90AD7-AE1F-45E9-88F7-CE29A4340AC5}" destId="{A8AB068A-97C1-43BF-8494-A1EEBD1AA5A3}" srcOrd="4" destOrd="0" presId="urn:microsoft.com/office/officeart/2008/layout/LinedList"/>
    <dgm:cxn modelId="{C4C5941E-277C-41BE-86F2-236F010560C5}" type="presParOf" srcId="{DDF90AD7-AE1F-45E9-88F7-CE29A4340AC5}" destId="{FB66E31E-80FC-4555-9838-EE8CFECC10D4}" srcOrd="5" destOrd="0" presId="urn:microsoft.com/office/officeart/2008/layout/LinedList"/>
    <dgm:cxn modelId="{5ED07A96-4CC9-4412-9820-807C11D9F541}" type="presParOf" srcId="{FB66E31E-80FC-4555-9838-EE8CFECC10D4}" destId="{F374045F-684D-4A30-ACE7-E5B4D75FCD7D}" srcOrd="0" destOrd="0" presId="urn:microsoft.com/office/officeart/2008/layout/LinedList"/>
    <dgm:cxn modelId="{95C085FB-A78C-4F08-8B57-04C5AA2A9C9A}" type="presParOf" srcId="{FB66E31E-80FC-4555-9838-EE8CFECC10D4}" destId="{C54B1342-F300-405D-BC35-943FD5CD00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E6E5202-4BDB-4414-9CD4-E8D557DB1D8D}"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52304A5-3D29-4165-B304-61F16DD17922}">
      <dgm:prSet/>
      <dgm:spPr/>
      <dgm:t>
        <a:bodyPr/>
        <a:lstStyle/>
        <a:p>
          <a:r>
            <a:rPr lang="en-GB" u="sng" baseline="0">
              <a:hlinkClick xmlns:r="http://schemas.openxmlformats.org/officeDocument/2006/relationships" r:id="rId1"/>
            </a:rPr>
            <a:t>s148 CJA 2003</a:t>
          </a:r>
          <a:r>
            <a:rPr lang="en-GB" baseline="0">
              <a:hlinkClick xmlns:r="http://schemas.openxmlformats.org/officeDocument/2006/relationships" r:id="rId1"/>
            </a:rPr>
            <a:t> </a:t>
          </a:r>
          <a:r>
            <a:rPr lang="en-GB" baseline="0"/>
            <a:t>– Court must consider that offence is </a:t>
          </a:r>
          <a:r>
            <a:rPr lang="en-GB" u="sng" baseline="0"/>
            <a:t>serious enough</a:t>
          </a:r>
          <a:r>
            <a:rPr lang="en-GB" baseline="0"/>
            <a:t> to warrant a community penalty</a:t>
          </a:r>
          <a:endParaRPr lang="en-US"/>
        </a:p>
      </dgm:t>
    </dgm:pt>
    <dgm:pt modelId="{5C7D3799-FC9F-4371-85D3-0F46D7B76570}" type="parTrans" cxnId="{4EE20B8A-5F6B-4E33-9E59-FEE68BDDD7DF}">
      <dgm:prSet/>
      <dgm:spPr/>
      <dgm:t>
        <a:bodyPr/>
        <a:lstStyle/>
        <a:p>
          <a:endParaRPr lang="en-US"/>
        </a:p>
      </dgm:t>
    </dgm:pt>
    <dgm:pt modelId="{E83E277A-D9E9-4F16-88D0-4013241B747B}" type="sibTrans" cxnId="{4EE20B8A-5F6B-4E33-9E59-FEE68BDDD7DF}">
      <dgm:prSet/>
      <dgm:spPr/>
      <dgm:t>
        <a:bodyPr/>
        <a:lstStyle/>
        <a:p>
          <a:endParaRPr lang="en-US"/>
        </a:p>
      </dgm:t>
    </dgm:pt>
    <dgm:pt modelId="{69A683F0-4E85-49E6-A526-CF9786CDFFAB}">
      <dgm:prSet/>
      <dgm:spPr/>
      <dgm:t>
        <a:bodyPr/>
        <a:lstStyle/>
        <a:p>
          <a:r>
            <a:rPr lang="en-GB" baseline="0"/>
            <a:t>Relevant factors include seriousness of offence, purpose of sentence, risk of re-offending, whether offender will comply and availability in local area</a:t>
          </a:r>
          <a:endParaRPr lang="en-US"/>
        </a:p>
      </dgm:t>
    </dgm:pt>
    <dgm:pt modelId="{52948E4E-E326-4406-9192-24E7793664DB}" type="parTrans" cxnId="{EB464F19-5166-4D85-9E10-EDC727A50F56}">
      <dgm:prSet/>
      <dgm:spPr/>
      <dgm:t>
        <a:bodyPr/>
        <a:lstStyle/>
        <a:p>
          <a:endParaRPr lang="en-US"/>
        </a:p>
      </dgm:t>
    </dgm:pt>
    <dgm:pt modelId="{2A0ED0C7-4A89-45D6-8399-3DC4AC7F6744}" type="sibTrans" cxnId="{EB464F19-5166-4D85-9E10-EDC727A50F56}">
      <dgm:prSet/>
      <dgm:spPr/>
      <dgm:t>
        <a:bodyPr/>
        <a:lstStyle/>
        <a:p>
          <a:endParaRPr lang="en-US"/>
        </a:p>
      </dgm:t>
    </dgm:pt>
    <dgm:pt modelId="{56F3A9E1-35DD-4066-9612-B5D0100ABFA1}">
      <dgm:prSet/>
      <dgm:spPr/>
      <dgm:t>
        <a:bodyPr/>
        <a:lstStyle/>
        <a:p>
          <a:r>
            <a:rPr lang="en-GB" baseline="0"/>
            <a:t>Sentencing Guidelines - Restrictions on offender must be commensurate with seriousness of the offence, order must be suitable for offender and 2+ requirements must be compatible</a:t>
          </a:r>
          <a:endParaRPr lang="en-US"/>
        </a:p>
      </dgm:t>
    </dgm:pt>
    <dgm:pt modelId="{214D3D60-FCE7-4347-A110-475C16B9072C}" type="parTrans" cxnId="{B5A3BE40-713E-46BF-9BA8-F89AA4FD2C37}">
      <dgm:prSet/>
      <dgm:spPr/>
      <dgm:t>
        <a:bodyPr/>
        <a:lstStyle/>
        <a:p>
          <a:endParaRPr lang="en-US"/>
        </a:p>
      </dgm:t>
    </dgm:pt>
    <dgm:pt modelId="{F9EBCF2B-3CC3-4CA0-B014-F4AB03FF8FBB}" type="sibTrans" cxnId="{B5A3BE40-713E-46BF-9BA8-F89AA4FD2C37}">
      <dgm:prSet/>
      <dgm:spPr/>
      <dgm:t>
        <a:bodyPr/>
        <a:lstStyle/>
        <a:p>
          <a:endParaRPr lang="en-US"/>
        </a:p>
      </dgm:t>
    </dgm:pt>
    <dgm:pt modelId="{F6ACF84B-5C3D-47F8-85A7-19AC81BFB1A5}">
      <dgm:prSet/>
      <dgm:spPr/>
      <dgm:t>
        <a:bodyPr/>
        <a:lstStyle/>
        <a:p>
          <a:r>
            <a:rPr lang="en-GB" baseline="0"/>
            <a:t>3 bands – Low, Medium and High level community orders </a:t>
          </a:r>
          <a:endParaRPr lang="en-US"/>
        </a:p>
      </dgm:t>
    </dgm:pt>
    <dgm:pt modelId="{24707BD0-E088-46E8-8F54-17174D8300C9}" type="parTrans" cxnId="{2E736A3D-7B42-4451-B0C4-92FAF0B5DA10}">
      <dgm:prSet/>
      <dgm:spPr/>
      <dgm:t>
        <a:bodyPr/>
        <a:lstStyle/>
        <a:p>
          <a:endParaRPr lang="en-US"/>
        </a:p>
      </dgm:t>
    </dgm:pt>
    <dgm:pt modelId="{77D58082-583E-4089-A15A-C9FDEB7D0DE0}" type="sibTrans" cxnId="{2E736A3D-7B42-4451-B0C4-92FAF0B5DA10}">
      <dgm:prSet/>
      <dgm:spPr/>
      <dgm:t>
        <a:bodyPr/>
        <a:lstStyle/>
        <a:p>
          <a:endParaRPr lang="en-US"/>
        </a:p>
      </dgm:t>
    </dgm:pt>
    <dgm:pt modelId="{69A31DFC-DA5A-448A-8DB5-EBFAD33F1EDB}" type="pres">
      <dgm:prSet presAssocID="{4E6E5202-4BDB-4414-9CD4-E8D557DB1D8D}" presName="linear" presStyleCnt="0">
        <dgm:presLayoutVars>
          <dgm:animLvl val="lvl"/>
          <dgm:resizeHandles val="exact"/>
        </dgm:presLayoutVars>
      </dgm:prSet>
      <dgm:spPr/>
    </dgm:pt>
    <dgm:pt modelId="{5E432DDB-1A85-4597-BADA-C693392AFAC8}" type="pres">
      <dgm:prSet presAssocID="{652304A5-3D29-4165-B304-61F16DD17922}" presName="parentText" presStyleLbl="node1" presStyleIdx="0" presStyleCnt="4">
        <dgm:presLayoutVars>
          <dgm:chMax val="0"/>
          <dgm:bulletEnabled val="1"/>
        </dgm:presLayoutVars>
      </dgm:prSet>
      <dgm:spPr/>
    </dgm:pt>
    <dgm:pt modelId="{5865DB1A-E989-4CEA-B63F-B3C789AF0323}" type="pres">
      <dgm:prSet presAssocID="{E83E277A-D9E9-4F16-88D0-4013241B747B}" presName="spacer" presStyleCnt="0"/>
      <dgm:spPr/>
    </dgm:pt>
    <dgm:pt modelId="{9B00B455-A3AB-4113-8A7E-B7FCF19CC790}" type="pres">
      <dgm:prSet presAssocID="{69A683F0-4E85-49E6-A526-CF9786CDFFAB}" presName="parentText" presStyleLbl="node1" presStyleIdx="1" presStyleCnt="4">
        <dgm:presLayoutVars>
          <dgm:chMax val="0"/>
          <dgm:bulletEnabled val="1"/>
        </dgm:presLayoutVars>
      </dgm:prSet>
      <dgm:spPr/>
    </dgm:pt>
    <dgm:pt modelId="{753A7E36-393B-4DF8-8406-C5DD3DC10C36}" type="pres">
      <dgm:prSet presAssocID="{2A0ED0C7-4A89-45D6-8399-3DC4AC7F6744}" presName="spacer" presStyleCnt="0"/>
      <dgm:spPr/>
    </dgm:pt>
    <dgm:pt modelId="{3EBC192D-6D20-4F10-B772-BF2FC21FE13C}" type="pres">
      <dgm:prSet presAssocID="{56F3A9E1-35DD-4066-9612-B5D0100ABFA1}" presName="parentText" presStyleLbl="node1" presStyleIdx="2" presStyleCnt="4">
        <dgm:presLayoutVars>
          <dgm:chMax val="0"/>
          <dgm:bulletEnabled val="1"/>
        </dgm:presLayoutVars>
      </dgm:prSet>
      <dgm:spPr/>
    </dgm:pt>
    <dgm:pt modelId="{B47E7450-4C8E-4146-8275-B197812A6FF7}" type="pres">
      <dgm:prSet presAssocID="{F9EBCF2B-3CC3-4CA0-B014-F4AB03FF8FBB}" presName="spacer" presStyleCnt="0"/>
      <dgm:spPr/>
    </dgm:pt>
    <dgm:pt modelId="{7EB8A264-7B73-4463-8DF5-86454AFDC9D4}" type="pres">
      <dgm:prSet presAssocID="{F6ACF84B-5C3D-47F8-85A7-19AC81BFB1A5}" presName="parentText" presStyleLbl="node1" presStyleIdx="3" presStyleCnt="4">
        <dgm:presLayoutVars>
          <dgm:chMax val="0"/>
          <dgm:bulletEnabled val="1"/>
        </dgm:presLayoutVars>
      </dgm:prSet>
      <dgm:spPr/>
    </dgm:pt>
  </dgm:ptLst>
  <dgm:cxnLst>
    <dgm:cxn modelId="{E3B83E05-6A71-4772-B684-6C577655EEF0}" type="presOf" srcId="{69A683F0-4E85-49E6-A526-CF9786CDFFAB}" destId="{9B00B455-A3AB-4113-8A7E-B7FCF19CC790}" srcOrd="0" destOrd="0" presId="urn:microsoft.com/office/officeart/2005/8/layout/vList2"/>
    <dgm:cxn modelId="{EB464F19-5166-4D85-9E10-EDC727A50F56}" srcId="{4E6E5202-4BDB-4414-9CD4-E8D557DB1D8D}" destId="{69A683F0-4E85-49E6-A526-CF9786CDFFAB}" srcOrd="1" destOrd="0" parTransId="{52948E4E-E326-4406-9192-24E7793664DB}" sibTransId="{2A0ED0C7-4A89-45D6-8399-3DC4AC7F6744}"/>
    <dgm:cxn modelId="{2E736A3D-7B42-4451-B0C4-92FAF0B5DA10}" srcId="{4E6E5202-4BDB-4414-9CD4-E8D557DB1D8D}" destId="{F6ACF84B-5C3D-47F8-85A7-19AC81BFB1A5}" srcOrd="3" destOrd="0" parTransId="{24707BD0-E088-46E8-8F54-17174D8300C9}" sibTransId="{77D58082-583E-4089-A15A-C9FDEB7D0DE0}"/>
    <dgm:cxn modelId="{B5A3BE40-713E-46BF-9BA8-F89AA4FD2C37}" srcId="{4E6E5202-4BDB-4414-9CD4-E8D557DB1D8D}" destId="{56F3A9E1-35DD-4066-9612-B5D0100ABFA1}" srcOrd="2" destOrd="0" parTransId="{214D3D60-FCE7-4347-A110-475C16B9072C}" sibTransId="{F9EBCF2B-3CC3-4CA0-B014-F4AB03FF8FBB}"/>
    <dgm:cxn modelId="{4EE20B8A-5F6B-4E33-9E59-FEE68BDDD7DF}" srcId="{4E6E5202-4BDB-4414-9CD4-E8D557DB1D8D}" destId="{652304A5-3D29-4165-B304-61F16DD17922}" srcOrd="0" destOrd="0" parTransId="{5C7D3799-FC9F-4371-85D3-0F46D7B76570}" sibTransId="{E83E277A-D9E9-4F16-88D0-4013241B747B}"/>
    <dgm:cxn modelId="{FA00859D-B0BD-46B6-9FB6-94F56DF6C943}" type="presOf" srcId="{652304A5-3D29-4165-B304-61F16DD17922}" destId="{5E432DDB-1A85-4597-BADA-C693392AFAC8}" srcOrd="0" destOrd="0" presId="urn:microsoft.com/office/officeart/2005/8/layout/vList2"/>
    <dgm:cxn modelId="{9D1C50C6-3DF0-4B88-B86A-69F9A010E4C6}" type="presOf" srcId="{4E6E5202-4BDB-4414-9CD4-E8D557DB1D8D}" destId="{69A31DFC-DA5A-448A-8DB5-EBFAD33F1EDB}" srcOrd="0" destOrd="0" presId="urn:microsoft.com/office/officeart/2005/8/layout/vList2"/>
    <dgm:cxn modelId="{632A5ECC-9C26-41D3-9123-C07179399491}" type="presOf" srcId="{F6ACF84B-5C3D-47F8-85A7-19AC81BFB1A5}" destId="{7EB8A264-7B73-4463-8DF5-86454AFDC9D4}" srcOrd="0" destOrd="0" presId="urn:microsoft.com/office/officeart/2005/8/layout/vList2"/>
    <dgm:cxn modelId="{E10068EE-2B3E-43DC-80F9-1EDFE7B7B6D3}" type="presOf" srcId="{56F3A9E1-35DD-4066-9612-B5D0100ABFA1}" destId="{3EBC192D-6D20-4F10-B772-BF2FC21FE13C}" srcOrd="0" destOrd="0" presId="urn:microsoft.com/office/officeart/2005/8/layout/vList2"/>
    <dgm:cxn modelId="{134795F4-1C69-4C45-9211-52AF4B6A58F8}" type="presParOf" srcId="{69A31DFC-DA5A-448A-8DB5-EBFAD33F1EDB}" destId="{5E432DDB-1A85-4597-BADA-C693392AFAC8}" srcOrd="0" destOrd="0" presId="urn:microsoft.com/office/officeart/2005/8/layout/vList2"/>
    <dgm:cxn modelId="{F76278B1-D4E3-4E71-B80F-9639F0ED563E}" type="presParOf" srcId="{69A31DFC-DA5A-448A-8DB5-EBFAD33F1EDB}" destId="{5865DB1A-E989-4CEA-B63F-B3C789AF0323}" srcOrd="1" destOrd="0" presId="urn:microsoft.com/office/officeart/2005/8/layout/vList2"/>
    <dgm:cxn modelId="{B3AC9419-F39E-4EE4-99AD-491E146C7CF0}" type="presParOf" srcId="{69A31DFC-DA5A-448A-8DB5-EBFAD33F1EDB}" destId="{9B00B455-A3AB-4113-8A7E-B7FCF19CC790}" srcOrd="2" destOrd="0" presId="urn:microsoft.com/office/officeart/2005/8/layout/vList2"/>
    <dgm:cxn modelId="{16FF8242-2880-41A4-BA3F-63B5774346F7}" type="presParOf" srcId="{69A31DFC-DA5A-448A-8DB5-EBFAD33F1EDB}" destId="{753A7E36-393B-4DF8-8406-C5DD3DC10C36}" srcOrd="3" destOrd="0" presId="urn:microsoft.com/office/officeart/2005/8/layout/vList2"/>
    <dgm:cxn modelId="{99979795-303C-479C-9545-B8AF11CDA808}" type="presParOf" srcId="{69A31DFC-DA5A-448A-8DB5-EBFAD33F1EDB}" destId="{3EBC192D-6D20-4F10-B772-BF2FC21FE13C}" srcOrd="4" destOrd="0" presId="urn:microsoft.com/office/officeart/2005/8/layout/vList2"/>
    <dgm:cxn modelId="{391EBBE6-68BE-46BC-AC28-CC2E72E50974}" type="presParOf" srcId="{69A31DFC-DA5A-448A-8DB5-EBFAD33F1EDB}" destId="{B47E7450-4C8E-4146-8275-B197812A6FF7}" srcOrd="5" destOrd="0" presId="urn:microsoft.com/office/officeart/2005/8/layout/vList2"/>
    <dgm:cxn modelId="{AF428FD9-5DFE-4FD1-8C4B-4A417E206077}" type="presParOf" srcId="{69A31DFC-DA5A-448A-8DB5-EBFAD33F1EDB}" destId="{7EB8A264-7B73-4463-8DF5-86454AFDC9D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ADC14D5-687C-413C-BB9C-35B84044A732}"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5C2DB806-7244-4C8D-B5B6-749F7E4B2414}">
      <dgm:prSet/>
      <dgm:spPr/>
      <dgm:t>
        <a:bodyPr/>
        <a:lstStyle/>
        <a:p>
          <a:r>
            <a:rPr lang="en-GB" baseline="0"/>
            <a:t>Powers contained in </a:t>
          </a:r>
          <a:r>
            <a:rPr lang="en-GB" baseline="0">
              <a:hlinkClick xmlns:r="http://schemas.openxmlformats.org/officeDocument/2006/relationships" r:id="rId1"/>
            </a:rPr>
            <a:t>s179 CJA</a:t>
          </a:r>
          <a:r>
            <a:rPr lang="en-GB" baseline="0"/>
            <a:t>/</a:t>
          </a:r>
          <a:r>
            <a:rPr lang="en-GB" baseline="0">
              <a:hlinkClick xmlns:r="http://schemas.openxmlformats.org/officeDocument/2006/relationships" r:id="rId2"/>
            </a:rPr>
            <a:t>Schedule 8</a:t>
          </a:r>
          <a:endParaRPr lang="en-US"/>
        </a:p>
      </dgm:t>
    </dgm:pt>
    <dgm:pt modelId="{36199DAD-FE6B-4E59-8D30-CB72DE517E16}" type="parTrans" cxnId="{499159F4-B3F9-447F-99CE-C85C1E1DD9C6}">
      <dgm:prSet/>
      <dgm:spPr/>
      <dgm:t>
        <a:bodyPr/>
        <a:lstStyle/>
        <a:p>
          <a:endParaRPr lang="en-US"/>
        </a:p>
      </dgm:t>
    </dgm:pt>
    <dgm:pt modelId="{8FC7CC46-65B7-4B3E-B447-1835E47C05E4}" type="sibTrans" cxnId="{499159F4-B3F9-447F-99CE-C85C1E1DD9C6}">
      <dgm:prSet phldrT="1" phldr="0"/>
      <dgm:spPr/>
      <dgm:t>
        <a:bodyPr/>
        <a:lstStyle/>
        <a:p>
          <a:r>
            <a:rPr lang="en-US"/>
            <a:t>1</a:t>
          </a:r>
        </a:p>
      </dgm:t>
    </dgm:pt>
    <dgm:pt modelId="{31351006-AF5F-44FC-A9F9-03C4DF4500EE}">
      <dgm:prSet/>
      <dgm:spPr/>
      <dgm:t>
        <a:bodyPr/>
        <a:lstStyle/>
        <a:p>
          <a:r>
            <a:rPr lang="en-GB" baseline="0" dirty="0"/>
            <a:t>On first occasion of breach responsible officer will warn defendant of his conduct.</a:t>
          </a:r>
          <a:endParaRPr lang="en-US" dirty="0"/>
        </a:p>
      </dgm:t>
    </dgm:pt>
    <dgm:pt modelId="{1B877596-7895-4C22-8A97-F5D8E5B59E15}" type="parTrans" cxnId="{52DE68C0-F527-423F-9DE8-57293AE51CBA}">
      <dgm:prSet/>
      <dgm:spPr/>
      <dgm:t>
        <a:bodyPr/>
        <a:lstStyle/>
        <a:p>
          <a:endParaRPr lang="en-US"/>
        </a:p>
      </dgm:t>
    </dgm:pt>
    <dgm:pt modelId="{C15399EB-B434-4E41-84CB-530B26989FC8}" type="sibTrans" cxnId="{52DE68C0-F527-423F-9DE8-57293AE51CBA}">
      <dgm:prSet phldrT="2" phldr="0"/>
      <dgm:spPr/>
      <dgm:t>
        <a:bodyPr/>
        <a:lstStyle/>
        <a:p>
          <a:r>
            <a:rPr lang="en-US"/>
            <a:t>2</a:t>
          </a:r>
        </a:p>
      </dgm:t>
    </dgm:pt>
    <dgm:pt modelId="{C1BA5C69-7231-4737-A2F5-FFF8D96FAE9E}">
      <dgm:prSet/>
      <dgm:spPr/>
      <dgm:t>
        <a:bodyPr/>
        <a:lstStyle/>
        <a:p>
          <a:r>
            <a:rPr lang="en-GB" baseline="0" dirty="0"/>
            <a:t>On second breach, will report matter to court who will summons defendant to attend.</a:t>
          </a:r>
          <a:endParaRPr lang="en-US" dirty="0"/>
        </a:p>
      </dgm:t>
    </dgm:pt>
    <dgm:pt modelId="{31EA662B-E7DC-4A7A-A465-CD6B215EF3DA}" type="parTrans" cxnId="{0C682691-3A5F-418C-9C63-F86A732F1173}">
      <dgm:prSet/>
      <dgm:spPr/>
      <dgm:t>
        <a:bodyPr/>
        <a:lstStyle/>
        <a:p>
          <a:endParaRPr lang="en-US"/>
        </a:p>
      </dgm:t>
    </dgm:pt>
    <dgm:pt modelId="{3E18F406-1A9A-4F55-A5D1-F1DB87313843}" type="sibTrans" cxnId="{0C682691-3A5F-418C-9C63-F86A732F1173}">
      <dgm:prSet phldrT="3" phldr="0"/>
      <dgm:spPr/>
      <dgm:t>
        <a:bodyPr/>
        <a:lstStyle/>
        <a:p>
          <a:r>
            <a:rPr lang="en-US"/>
            <a:t>3</a:t>
          </a:r>
        </a:p>
      </dgm:t>
    </dgm:pt>
    <dgm:pt modelId="{663A49F1-D587-4B81-B8F8-6B0A72F1DEEB}">
      <dgm:prSet/>
      <dgm:spPr/>
      <dgm:t>
        <a:bodyPr/>
        <a:lstStyle/>
        <a:p>
          <a:r>
            <a:rPr lang="en-GB" baseline="0"/>
            <a:t>If breach proved/admitted court MUST;</a:t>
          </a:r>
          <a:endParaRPr lang="en-US"/>
        </a:p>
      </dgm:t>
    </dgm:pt>
    <dgm:pt modelId="{3927EBB8-3FFA-4F45-81C0-3E3F2F2D3E75}" type="parTrans" cxnId="{A76E15BF-B8E3-4651-ADED-8CC2A842DD72}">
      <dgm:prSet/>
      <dgm:spPr/>
      <dgm:t>
        <a:bodyPr/>
        <a:lstStyle/>
        <a:p>
          <a:endParaRPr lang="en-US"/>
        </a:p>
      </dgm:t>
    </dgm:pt>
    <dgm:pt modelId="{E9C6BE68-D26E-432F-8E70-5924228EF18B}" type="sibTrans" cxnId="{A76E15BF-B8E3-4651-ADED-8CC2A842DD72}">
      <dgm:prSet phldrT="4" phldr="0"/>
      <dgm:spPr/>
      <dgm:t>
        <a:bodyPr/>
        <a:lstStyle/>
        <a:p>
          <a:r>
            <a:rPr lang="en-US"/>
            <a:t>4</a:t>
          </a:r>
        </a:p>
      </dgm:t>
    </dgm:pt>
    <dgm:pt modelId="{1E677879-612D-418A-A0DC-AA64E8E7FF3C}">
      <dgm:prSet/>
      <dgm:spPr/>
      <dgm:t>
        <a:bodyPr/>
        <a:lstStyle/>
        <a:p>
          <a:r>
            <a:rPr lang="en-GB" baseline="0"/>
            <a:t>Impose more onerous conditions on existing order.</a:t>
          </a:r>
          <a:endParaRPr lang="en-US"/>
        </a:p>
      </dgm:t>
    </dgm:pt>
    <dgm:pt modelId="{1C8F5627-9E69-4A23-87BA-34E4E5E6840A}" type="parTrans" cxnId="{0EC57274-413D-486B-9385-FA772F452FE3}">
      <dgm:prSet/>
      <dgm:spPr/>
      <dgm:t>
        <a:bodyPr/>
        <a:lstStyle/>
        <a:p>
          <a:endParaRPr lang="en-US"/>
        </a:p>
      </dgm:t>
    </dgm:pt>
    <dgm:pt modelId="{408BBF59-822E-4109-8B90-BC80A0D51203}" type="sibTrans" cxnId="{0EC57274-413D-486B-9385-FA772F452FE3}">
      <dgm:prSet/>
      <dgm:spPr/>
      <dgm:t>
        <a:bodyPr/>
        <a:lstStyle/>
        <a:p>
          <a:endParaRPr lang="en-US"/>
        </a:p>
      </dgm:t>
    </dgm:pt>
    <dgm:pt modelId="{B112C778-FD2D-453E-BC88-C8C3AD2BCB25}">
      <dgm:prSet/>
      <dgm:spPr/>
      <dgm:t>
        <a:bodyPr/>
        <a:lstStyle/>
        <a:p>
          <a:r>
            <a:rPr lang="en-GB" baseline="0"/>
            <a:t>Revoke and resentence for original offence.</a:t>
          </a:r>
          <a:endParaRPr lang="en-US"/>
        </a:p>
      </dgm:t>
    </dgm:pt>
    <dgm:pt modelId="{49ACE572-2BC6-4CE8-9D9B-C9CAD760ED96}" type="parTrans" cxnId="{795B7D3C-2E41-4B18-B5FA-CEED29AE238E}">
      <dgm:prSet/>
      <dgm:spPr/>
      <dgm:t>
        <a:bodyPr/>
        <a:lstStyle/>
        <a:p>
          <a:endParaRPr lang="en-US"/>
        </a:p>
      </dgm:t>
    </dgm:pt>
    <dgm:pt modelId="{104AEC26-D963-453C-8D8D-FB1A4787452E}" type="sibTrans" cxnId="{795B7D3C-2E41-4B18-B5FA-CEED29AE238E}">
      <dgm:prSet/>
      <dgm:spPr/>
      <dgm:t>
        <a:bodyPr/>
        <a:lstStyle/>
        <a:p>
          <a:endParaRPr lang="en-US"/>
        </a:p>
      </dgm:t>
    </dgm:pt>
    <dgm:pt modelId="{8A0CD1CA-CBEB-4335-9198-A9C863DD83E0}">
      <dgm:prSet/>
      <dgm:spPr/>
      <dgm:t>
        <a:bodyPr/>
        <a:lstStyle/>
        <a:p>
          <a:r>
            <a:rPr lang="en-GB" baseline="0"/>
            <a:t>If wilful and persistent may impose custodial sentence.</a:t>
          </a:r>
          <a:endParaRPr lang="en-US"/>
        </a:p>
      </dgm:t>
    </dgm:pt>
    <dgm:pt modelId="{11A532F8-8368-423E-910B-A104B8E10D90}" type="parTrans" cxnId="{13C481BA-B8CE-4FFF-8C34-C5444E681F13}">
      <dgm:prSet/>
      <dgm:spPr/>
      <dgm:t>
        <a:bodyPr/>
        <a:lstStyle/>
        <a:p>
          <a:endParaRPr lang="en-US"/>
        </a:p>
      </dgm:t>
    </dgm:pt>
    <dgm:pt modelId="{48ED5588-BCA2-4D86-BF35-4E75725EA22E}" type="sibTrans" cxnId="{13C481BA-B8CE-4FFF-8C34-C5444E681F13}">
      <dgm:prSet/>
      <dgm:spPr/>
      <dgm:t>
        <a:bodyPr/>
        <a:lstStyle/>
        <a:p>
          <a:endParaRPr lang="en-US"/>
        </a:p>
      </dgm:t>
    </dgm:pt>
    <dgm:pt modelId="{89BB4AFC-1B3C-4F24-99FD-0E34D871B5B1}" type="pres">
      <dgm:prSet presAssocID="{9ADC14D5-687C-413C-BB9C-35B84044A732}" presName="Name0" presStyleCnt="0">
        <dgm:presLayoutVars>
          <dgm:animLvl val="lvl"/>
          <dgm:resizeHandles val="exact"/>
        </dgm:presLayoutVars>
      </dgm:prSet>
      <dgm:spPr/>
    </dgm:pt>
    <dgm:pt modelId="{86BEF776-48CA-4975-AD89-AD33FD080B5A}" type="pres">
      <dgm:prSet presAssocID="{5C2DB806-7244-4C8D-B5B6-749F7E4B2414}" presName="compositeNode" presStyleCnt="0">
        <dgm:presLayoutVars>
          <dgm:bulletEnabled val="1"/>
        </dgm:presLayoutVars>
      </dgm:prSet>
      <dgm:spPr/>
    </dgm:pt>
    <dgm:pt modelId="{0C552595-C942-4C2B-B26D-3557A9CAE6FE}" type="pres">
      <dgm:prSet presAssocID="{5C2DB806-7244-4C8D-B5B6-749F7E4B2414}" presName="bgRect" presStyleLbl="bgAccFollowNode1" presStyleIdx="0" presStyleCnt="4"/>
      <dgm:spPr/>
    </dgm:pt>
    <dgm:pt modelId="{60AD23B4-F084-4E0E-BC3A-DCD00E0EB731}" type="pres">
      <dgm:prSet presAssocID="{8FC7CC46-65B7-4B3E-B447-1835E47C05E4}" presName="sibTransNodeCircle" presStyleLbl="alignNode1" presStyleIdx="0" presStyleCnt="8">
        <dgm:presLayoutVars>
          <dgm:chMax val="0"/>
          <dgm:bulletEnabled/>
        </dgm:presLayoutVars>
      </dgm:prSet>
      <dgm:spPr/>
    </dgm:pt>
    <dgm:pt modelId="{AE14FD26-B586-421F-9F45-E71D3132CCEA}" type="pres">
      <dgm:prSet presAssocID="{5C2DB806-7244-4C8D-B5B6-749F7E4B2414}" presName="bottomLine" presStyleLbl="alignNode1" presStyleIdx="1" presStyleCnt="8">
        <dgm:presLayoutVars/>
      </dgm:prSet>
      <dgm:spPr/>
    </dgm:pt>
    <dgm:pt modelId="{F3D2702A-8417-4CC0-911B-779EFDAC8AE0}" type="pres">
      <dgm:prSet presAssocID="{5C2DB806-7244-4C8D-B5B6-749F7E4B2414}" presName="nodeText" presStyleLbl="bgAccFollowNode1" presStyleIdx="0" presStyleCnt="4">
        <dgm:presLayoutVars>
          <dgm:bulletEnabled val="1"/>
        </dgm:presLayoutVars>
      </dgm:prSet>
      <dgm:spPr/>
    </dgm:pt>
    <dgm:pt modelId="{AE08D871-7824-472E-BC55-970BFE44CE3F}" type="pres">
      <dgm:prSet presAssocID="{8FC7CC46-65B7-4B3E-B447-1835E47C05E4}" presName="sibTrans" presStyleCnt="0"/>
      <dgm:spPr/>
    </dgm:pt>
    <dgm:pt modelId="{3CE71847-4623-4D7C-9661-F822B150D3DC}" type="pres">
      <dgm:prSet presAssocID="{31351006-AF5F-44FC-A9F9-03C4DF4500EE}" presName="compositeNode" presStyleCnt="0">
        <dgm:presLayoutVars>
          <dgm:bulletEnabled val="1"/>
        </dgm:presLayoutVars>
      </dgm:prSet>
      <dgm:spPr/>
    </dgm:pt>
    <dgm:pt modelId="{12A96A3C-0F80-42A0-A679-1A17B1EFFED4}" type="pres">
      <dgm:prSet presAssocID="{31351006-AF5F-44FC-A9F9-03C4DF4500EE}" presName="bgRect" presStyleLbl="bgAccFollowNode1" presStyleIdx="1" presStyleCnt="4"/>
      <dgm:spPr/>
    </dgm:pt>
    <dgm:pt modelId="{E86FDD15-6C8F-4706-9A31-28304C10D4AF}" type="pres">
      <dgm:prSet presAssocID="{C15399EB-B434-4E41-84CB-530B26989FC8}" presName="sibTransNodeCircle" presStyleLbl="alignNode1" presStyleIdx="2" presStyleCnt="8">
        <dgm:presLayoutVars>
          <dgm:chMax val="0"/>
          <dgm:bulletEnabled/>
        </dgm:presLayoutVars>
      </dgm:prSet>
      <dgm:spPr/>
    </dgm:pt>
    <dgm:pt modelId="{6CA1F000-A775-4382-83AB-C123B705ECEC}" type="pres">
      <dgm:prSet presAssocID="{31351006-AF5F-44FC-A9F9-03C4DF4500EE}" presName="bottomLine" presStyleLbl="alignNode1" presStyleIdx="3" presStyleCnt="8">
        <dgm:presLayoutVars/>
      </dgm:prSet>
      <dgm:spPr/>
    </dgm:pt>
    <dgm:pt modelId="{07F1FAA5-7214-4289-8927-C7F7FE064942}" type="pres">
      <dgm:prSet presAssocID="{31351006-AF5F-44FC-A9F9-03C4DF4500EE}" presName="nodeText" presStyleLbl="bgAccFollowNode1" presStyleIdx="1" presStyleCnt="4">
        <dgm:presLayoutVars>
          <dgm:bulletEnabled val="1"/>
        </dgm:presLayoutVars>
      </dgm:prSet>
      <dgm:spPr/>
    </dgm:pt>
    <dgm:pt modelId="{14ECCD07-A8FF-4787-8B4D-0D3FAE9FAE5A}" type="pres">
      <dgm:prSet presAssocID="{C15399EB-B434-4E41-84CB-530B26989FC8}" presName="sibTrans" presStyleCnt="0"/>
      <dgm:spPr/>
    </dgm:pt>
    <dgm:pt modelId="{7CC2E6E0-5A78-45B3-9071-0577D041F627}" type="pres">
      <dgm:prSet presAssocID="{C1BA5C69-7231-4737-A2F5-FFF8D96FAE9E}" presName="compositeNode" presStyleCnt="0">
        <dgm:presLayoutVars>
          <dgm:bulletEnabled val="1"/>
        </dgm:presLayoutVars>
      </dgm:prSet>
      <dgm:spPr/>
    </dgm:pt>
    <dgm:pt modelId="{BF0D6476-0C97-46D8-9A8A-9F9E69D1A9CD}" type="pres">
      <dgm:prSet presAssocID="{C1BA5C69-7231-4737-A2F5-FFF8D96FAE9E}" presName="bgRect" presStyleLbl="bgAccFollowNode1" presStyleIdx="2" presStyleCnt="4"/>
      <dgm:spPr/>
    </dgm:pt>
    <dgm:pt modelId="{4DDD6569-51CC-40C6-B334-03818CF1C898}" type="pres">
      <dgm:prSet presAssocID="{3E18F406-1A9A-4F55-A5D1-F1DB87313843}" presName="sibTransNodeCircle" presStyleLbl="alignNode1" presStyleIdx="4" presStyleCnt="8">
        <dgm:presLayoutVars>
          <dgm:chMax val="0"/>
          <dgm:bulletEnabled/>
        </dgm:presLayoutVars>
      </dgm:prSet>
      <dgm:spPr/>
    </dgm:pt>
    <dgm:pt modelId="{9E3AF78E-B65A-4523-B95E-AA9879EE51D4}" type="pres">
      <dgm:prSet presAssocID="{C1BA5C69-7231-4737-A2F5-FFF8D96FAE9E}" presName="bottomLine" presStyleLbl="alignNode1" presStyleIdx="5" presStyleCnt="8">
        <dgm:presLayoutVars/>
      </dgm:prSet>
      <dgm:spPr/>
    </dgm:pt>
    <dgm:pt modelId="{DE7EB615-E38F-4202-B4DF-349245907D9C}" type="pres">
      <dgm:prSet presAssocID="{C1BA5C69-7231-4737-A2F5-FFF8D96FAE9E}" presName="nodeText" presStyleLbl="bgAccFollowNode1" presStyleIdx="2" presStyleCnt="4">
        <dgm:presLayoutVars>
          <dgm:bulletEnabled val="1"/>
        </dgm:presLayoutVars>
      </dgm:prSet>
      <dgm:spPr/>
    </dgm:pt>
    <dgm:pt modelId="{DBAC8B16-71B8-4EDC-B847-BC5D81141DA5}" type="pres">
      <dgm:prSet presAssocID="{3E18F406-1A9A-4F55-A5D1-F1DB87313843}" presName="sibTrans" presStyleCnt="0"/>
      <dgm:spPr/>
    </dgm:pt>
    <dgm:pt modelId="{52753CE7-D410-4608-8D38-50AD71FA8FAA}" type="pres">
      <dgm:prSet presAssocID="{663A49F1-D587-4B81-B8F8-6B0A72F1DEEB}" presName="compositeNode" presStyleCnt="0">
        <dgm:presLayoutVars>
          <dgm:bulletEnabled val="1"/>
        </dgm:presLayoutVars>
      </dgm:prSet>
      <dgm:spPr/>
    </dgm:pt>
    <dgm:pt modelId="{B1FA8413-411C-46BF-8678-349615AF1680}" type="pres">
      <dgm:prSet presAssocID="{663A49F1-D587-4B81-B8F8-6B0A72F1DEEB}" presName="bgRect" presStyleLbl="bgAccFollowNode1" presStyleIdx="3" presStyleCnt="4"/>
      <dgm:spPr/>
    </dgm:pt>
    <dgm:pt modelId="{119EFE66-79DE-4BA2-800D-7489F2C1C962}" type="pres">
      <dgm:prSet presAssocID="{E9C6BE68-D26E-432F-8E70-5924228EF18B}" presName="sibTransNodeCircle" presStyleLbl="alignNode1" presStyleIdx="6" presStyleCnt="8">
        <dgm:presLayoutVars>
          <dgm:chMax val="0"/>
          <dgm:bulletEnabled/>
        </dgm:presLayoutVars>
      </dgm:prSet>
      <dgm:spPr/>
    </dgm:pt>
    <dgm:pt modelId="{D025E34E-D6AF-41AB-8150-B0D79238A4E1}" type="pres">
      <dgm:prSet presAssocID="{663A49F1-D587-4B81-B8F8-6B0A72F1DEEB}" presName="bottomLine" presStyleLbl="alignNode1" presStyleIdx="7" presStyleCnt="8">
        <dgm:presLayoutVars/>
      </dgm:prSet>
      <dgm:spPr/>
    </dgm:pt>
    <dgm:pt modelId="{5C2C81C5-166B-4E43-BDCE-8276AF91203A}" type="pres">
      <dgm:prSet presAssocID="{663A49F1-D587-4B81-B8F8-6B0A72F1DEEB}" presName="nodeText" presStyleLbl="bgAccFollowNode1" presStyleIdx="3" presStyleCnt="4">
        <dgm:presLayoutVars>
          <dgm:bulletEnabled val="1"/>
        </dgm:presLayoutVars>
      </dgm:prSet>
      <dgm:spPr/>
    </dgm:pt>
  </dgm:ptLst>
  <dgm:cxnLst>
    <dgm:cxn modelId="{F0C2781D-DFC9-456D-B73E-1258C92A7BF2}" type="presOf" srcId="{B112C778-FD2D-453E-BC88-C8C3AD2BCB25}" destId="{5C2C81C5-166B-4E43-BDCE-8276AF91203A}" srcOrd="0" destOrd="2" presId="urn:microsoft.com/office/officeart/2016/7/layout/BasicLinearProcessNumbered"/>
    <dgm:cxn modelId="{02470720-A7A0-4043-8E53-C50AA4DCA71C}" type="presOf" srcId="{C15399EB-B434-4E41-84CB-530B26989FC8}" destId="{E86FDD15-6C8F-4706-9A31-28304C10D4AF}" srcOrd="0" destOrd="0" presId="urn:microsoft.com/office/officeart/2016/7/layout/BasicLinearProcessNumbered"/>
    <dgm:cxn modelId="{B7A77921-1427-4964-88FD-D30244E6573B}" type="presOf" srcId="{E9C6BE68-D26E-432F-8E70-5924228EF18B}" destId="{119EFE66-79DE-4BA2-800D-7489F2C1C962}" srcOrd="0" destOrd="0" presId="urn:microsoft.com/office/officeart/2016/7/layout/BasicLinearProcessNumbered"/>
    <dgm:cxn modelId="{4F4A0B23-E8CD-41A9-AE8E-8CC82B315190}" type="presOf" srcId="{5C2DB806-7244-4C8D-B5B6-749F7E4B2414}" destId="{F3D2702A-8417-4CC0-911B-779EFDAC8AE0}" srcOrd="1" destOrd="0" presId="urn:microsoft.com/office/officeart/2016/7/layout/BasicLinearProcessNumbered"/>
    <dgm:cxn modelId="{435A9D27-0FBB-4125-9DE2-6523EACE90B5}" type="presOf" srcId="{3E18F406-1A9A-4F55-A5D1-F1DB87313843}" destId="{4DDD6569-51CC-40C6-B334-03818CF1C898}" srcOrd="0" destOrd="0" presId="urn:microsoft.com/office/officeart/2016/7/layout/BasicLinearProcessNumbered"/>
    <dgm:cxn modelId="{A2CB2C2C-5A46-48F2-B1D4-1959FC900F72}" type="presOf" srcId="{663A49F1-D587-4B81-B8F8-6B0A72F1DEEB}" destId="{B1FA8413-411C-46BF-8678-349615AF1680}" srcOrd="0" destOrd="0" presId="urn:microsoft.com/office/officeart/2016/7/layout/BasicLinearProcessNumbered"/>
    <dgm:cxn modelId="{7155C02C-D0C5-4ABA-9128-92FD48ECB16C}" type="presOf" srcId="{31351006-AF5F-44FC-A9F9-03C4DF4500EE}" destId="{07F1FAA5-7214-4289-8927-C7F7FE064942}" srcOrd="1" destOrd="0" presId="urn:microsoft.com/office/officeart/2016/7/layout/BasicLinearProcessNumbered"/>
    <dgm:cxn modelId="{0A3F2B30-C77C-403C-B583-15AC397B6EB8}" type="presOf" srcId="{C1BA5C69-7231-4737-A2F5-FFF8D96FAE9E}" destId="{BF0D6476-0C97-46D8-9A8A-9F9E69D1A9CD}" srcOrd="0" destOrd="0" presId="urn:microsoft.com/office/officeart/2016/7/layout/BasicLinearProcessNumbered"/>
    <dgm:cxn modelId="{795B7D3C-2E41-4B18-B5FA-CEED29AE238E}" srcId="{663A49F1-D587-4B81-B8F8-6B0A72F1DEEB}" destId="{B112C778-FD2D-453E-BC88-C8C3AD2BCB25}" srcOrd="1" destOrd="0" parTransId="{49ACE572-2BC6-4CE8-9D9B-C9CAD760ED96}" sibTransId="{104AEC26-D963-453C-8D8D-FB1A4787452E}"/>
    <dgm:cxn modelId="{D36B5E5E-CB4E-4BC7-B0DE-6AB591AEF730}" type="presOf" srcId="{5C2DB806-7244-4C8D-B5B6-749F7E4B2414}" destId="{0C552595-C942-4C2B-B26D-3557A9CAE6FE}" srcOrd="0" destOrd="0" presId="urn:microsoft.com/office/officeart/2016/7/layout/BasicLinearProcessNumbered"/>
    <dgm:cxn modelId="{0697CA46-E6F0-491E-8D2B-3D2EB105EE7D}" type="presOf" srcId="{8A0CD1CA-CBEB-4335-9198-A9C863DD83E0}" destId="{5C2C81C5-166B-4E43-BDCE-8276AF91203A}" srcOrd="0" destOrd="3" presId="urn:microsoft.com/office/officeart/2016/7/layout/BasicLinearProcessNumbered"/>
    <dgm:cxn modelId="{25EB4E68-6A51-4859-A534-0B080B57E5E2}" type="presOf" srcId="{9ADC14D5-687C-413C-BB9C-35B84044A732}" destId="{89BB4AFC-1B3C-4F24-99FD-0E34D871B5B1}" srcOrd="0" destOrd="0" presId="urn:microsoft.com/office/officeart/2016/7/layout/BasicLinearProcessNumbered"/>
    <dgm:cxn modelId="{4CB9DE72-4B21-42FC-8013-AA4F74A5B02F}" type="presOf" srcId="{C1BA5C69-7231-4737-A2F5-FFF8D96FAE9E}" destId="{DE7EB615-E38F-4202-B4DF-349245907D9C}" srcOrd="1" destOrd="0" presId="urn:microsoft.com/office/officeart/2016/7/layout/BasicLinearProcessNumbered"/>
    <dgm:cxn modelId="{0EC57274-413D-486B-9385-FA772F452FE3}" srcId="{663A49F1-D587-4B81-B8F8-6B0A72F1DEEB}" destId="{1E677879-612D-418A-A0DC-AA64E8E7FF3C}" srcOrd="0" destOrd="0" parTransId="{1C8F5627-9E69-4A23-87BA-34E4E5E6840A}" sibTransId="{408BBF59-822E-4109-8B90-BC80A0D51203}"/>
    <dgm:cxn modelId="{D5175987-8098-4012-B3A3-15175969C040}" type="presOf" srcId="{31351006-AF5F-44FC-A9F9-03C4DF4500EE}" destId="{12A96A3C-0F80-42A0-A679-1A17B1EFFED4}" srcOrd="0" destOrd="0" presId="urn:microsoft.com/office/officeart/2016/7/layout/BasicLinearProcessNumbered"/>
    <dgm:cxn modelId="{8E1DA38E-2BF3-442F-AAA0-7671F5D182A3}" type="presOf" srcId="{1E677879-612D-418A-A0DC-AA64E8E7FF3C}" destId="{5C2C81C5-166B-4E43-BDCE-8276AF91203A}" srcOrd="0" destOrd="1" presId="urn:microsoft.com/office/officeart/2016/7/layout/BasicLinearProcessNumbered"/>
    <dgm:cxn modelId="{0C682691-3A5F-418C-9C63-F86A732F1173}" srcId="{9ADC14D5-687C-413C-BB9C-35B84044A732}" destId="{C1BA5C69-7231-4737-A2F5-FFF8D96FAE9E}" srcOrd="2" destOrd="0" parTransId="{31EA662B-E7DC-4A7A-A465-CD6B215EF3DA}" sibTransId="{3E18F406-1A9A-4F55-A5D1-F1DB87313843}"/>
    <dgm:cxn modelId="{975F7B93-5B84-45D7-AA9E-0C16C772E840}" type="presOf" srcId="{663A49F1-D587-4B81-B8F8-6B0A72F1DEEB}" destId="{5C2C81C5-166B-4E43-BDCE-8276AF91203A}" srcOrd="1" destOrd="0" presId="urn:microsoft.com/office/officeart/2016/7/layout/BasicLinearProcessNumbered"/>
    <dgm:cxn modelId="{1C5193A0-F2C7-4EFD-9103-3EA4BA394796}" type="presOf" srcId="{8FC7CC46-65B7-4B3E-B447-1835E47C05E4}" destId="{60AD23B4-F084-4E0E-BC3A-DCD00E0EB731}" srcOrd="0" destOrd="0" presId="urn:microsoft.com/office/officeart/2016/7/layout/BasicLinearProcessNumbered"/>
    <dgm:cxn modelId="{13C481BA-B8CE-4FFF-8C34-C5444E681F13}" srcId="{663A49F1-D587-4B81-B8F8-6B0A72F1DEEB}" destId="{8A0CD1CA-CBEB-4335-9198-A9C863DD83E0}" srcOrd="2" destOrd="0" parTransId="{11A532F8-8368-423E-910B-A104B8E10D90}" sibTransId="{48ED5588-BCA2-4D86-BF35-4E75725EA22E}"/>
    <dgm:cxn modelId="{A76E15BF-B8E3-4651-ADED-8CC2A842DD72}" srcId="{9ADC14D5-687C-413C-BB9C-35B84044A732}" destId="{663A49F1-D587-4B81-B8F8-6B0A72F1DEEB}" srcOrd="3" destOrd="0" parTransId="{3927EBB8-3FFA-4F45-81C0-3E3F2F2D3E75}" sibTransId="{E9C6BE68-D26E-432F-8E70-5924228EF18B}"/>
    <dgm:cxn modelId="{52DE68C0-F527-423F-9DE8-57293AE51CBA}" srcId="{9ADC14D5-687C-413C-BB9C-35B84044A732}" destId="{31351006-AF5F-44FC-A9F9-03C4DF4500EE}" srcOrd="1" destOrd="0" parTransId="{1B877596-7895-4C22-8A97-F5D8E5B59E15}" sibTransId="{C15399EB-B434-4E41-84CB-530B26989FC8}"/>
    <dgm:cxn modelId="{499159F4-B3F9-447F-99CE-C85C1E1DD9C6}" srcId="{9ADC14D5-687C-413C-BB9C-35B84044A732}" destId="{5C2DB806-7244-4C8D-B5B6-749F7E4B2414}" srcOrd="0" destOrd="0" parTransId="{36199DAD-FE6B-4E59-8D30-CB72DE517E16}" sibTransId="{8FC7CC46-65B7-4B3E-B447-1835E47C05E4}"/>
    <dgm:cxn modelId="{6DABA62E-F985-4DD6-B9C7-BC0ACC602031}" type="presParOf" srcId="{89BB4AFC-1B3C-4F24-99FD-0E34D871B5B1}" destId="{86BEF776-48CA-4975-AD89-AD33FD080B5A}" srcOrd="0" destOrd="0" presId="urn:microsoft.com/office/officeart/2016/7/layout/BasicLinearProcessNumbered"/>
    <dgm:cxn modelId="{933909B9-57B7-4586-8E06-E7995333BDD7}" type="presParOf" srcId="{86BEF776-48CA-4975-AD89-AD33FD080B5A}" destId="{0C552595-C942-4C2B-B26D-3557A9CAE6FE}" srcOrd="0" destOrd="0" presId="urn:microsoft.com/office/officeart/2016/7/layout/BasicLinearProcessNumbered"/>
    <dgm:cxn modelId="{7B78C3E3-B604-4D3F-8CBE-FC2D36B0B230}" type="presParOf" srcId="{86BEF776-48CA-4975-AD89-AD33FD080B5A}" destId="{60AD23B4-F084-4E0E-BC3A-DCD00E0EB731}" srcOrd="1" destOrd="0" presId="urn:microsoft.com/office/officeart/2016/7/layout/BasicLinearProcessNumbered"/>
    <dgm:cxn modelId="{E44ED087-0F99-4424-9C05-64320475EF96}" type="presParOf" srcId="{86BEF776-48CA-4975-AD89-AD33FD080B5A}" destId="{AE14FD26-B586-421F-9F45-E71D3132CCEA}" srcOrd="2" destOrd="0" presId="urn:microsoft.com/office/officeart/2016/7/layout/BasicLinearProcessNumbered"/>
    <dgm:cxn modelId="{A32A3DF0-2D0C-4D2C-B8D3-A6B58D2CCC92}" type="presParOf" srcId="{86BEF776-48CA-4975-AD89-AD33FD080B5A}" destId="{F3D2702A-8417-4CC0-911B-779EFDAC8AE0}" srcOrd="3" destOrd="0" presId="urn:microsoft.com/office/officeart/2016/7/layout/BasicLinearProcessNumbered"/>
    <dgm:cxn modelId="{22F154EF-F3C8-4D54-B74C-8D89948347BF}" type="presParOf" srcId="{89BB4AFC-1B3C-4F24-99FD-0E34D871B5B1}" destId="{AE08D871-7824-472E-BC55-970BFE44CE3F}" srcOrd="1" destOrd="0" presId="urn:microsoft.com/office/officeart/2016/7/layout/BasicLinearProcessNumbered"/>
    <dgm:cxn modelId="{848E0BCA-2C65-4013-81E7-3B18A0F55CD3}" type="presParOf" srcId="{89BB4AFC-1B3C-4F24-99FD-0E34D871B5B1}" destId="{3CE71847-4623-4D7C-9661-F822B150D3DC}" srcOrd="2" destOrd="0" presId="urn:microsoft.com/office/officeart/2016/7/layout/BasicLinearProcessNumbered"/>
    <dgm:cxn modelId="{8BC37E30-0BAB-4FBA-A17E-24B1152BD94C}" type="presParOf" srcId="{3CE71847-4623-4D7C-9661-F822B150D3DC}" destId="{12A96A3C-0F80-42A0-A679-1A17B1EFFED4}" srcOrd="0" destOrd="0" presId="urn:microsoft.com/office/officeart/2016/7/layout/BasicLinearProcessNumbered"/>
    <dgm:cxn modelId="{81FA4407-BB96-40C5-8B29-B5052187602B}" type="presParOf" srcId="{3CE71847-4623-4D7C-9661-F822B150D3DC}" destId="{E86FDD15-6C8F-4706-9A31-28304C10D4AF}" srcOrd="1" destOrd="0" presId="urn:microsoft.com/office/officeart/2016/7/layout/BasicLinearProcessNumbered"/>
    <dgm:cxn modelId="{4D13FFEE-F219-49AB-8731-0017FF63CA47}" type="presParOf" srcId="{3CE71847-4623-4D7C-9661-F822B150D3DC}" destId="{6CA1F000-A775-4382-83AB-C123B705ECEC}" srcOrd="2" destOrd="0" presId="urn:microsoft.com/office/officeart/2016/7/layout/BasicLinearProcessNumbered"/>
    <dgm:cxn modelId="{4F86041D-90B9-462D-8B29-38B1B8F1ED62}" type="presParOf" srcId="{3CE71847-4623-4D7C-9661-F822B150D3DC}" destId="{07F1FAA5-7214-4289-8927-C7F7FE064942}" srcOrd="3" destOrd="0" presId="urn:microsoft.com/office/officeart/2016/7/layout/BasicLinearProcessNumbered"/>
    <dgm:cxn modelId="{BFE09A18-9B3E-4A71-8F21-16A169BFEC0B}" type="presParOf" srcId="{89BB4AFC-1B3C-4F24-99FD-0E34D871B5B1}" destId="{14ECCD07-A8FF-4787-8B4D-0D3FAE9FAE5A}" srcOrd="3" destOrd="0" presId="urn:microsoft.com/office/officeart/2016/7/layout/BasicLinearProcessNumbered"/>
    <dgm:cxn modelId="{0ADEE0A8-2077-44C3-A3FA-39B8FDC67714}" type="presParOf" srcId="{89BB4AFC-1B3C-4F24-99FD-0E34D871B5B1}" destId="{7CC2E6E0-5A78-45B3-9071-0577D041F627}" srcOrd="4" destOrd="0" presId="urn:microsoft.com/office/officeart/2016/7/layout/BasicLinearProcessNumbered"/>
    <dgm:cxn modelId="{178B50DB-72E2-4C8B-BF70-6CD1FEEFB53A}" type="presParOf" srcId="{7CC2E6E0-5A78-45B3-9071-0577D041F627}" destId="{BF0D6476-0C97-46D8-9A8A-9F9E69D1A9CD}" srcOrd="0" destOrd="0" presId="urn:microsoft.com/office/officeart/2016/7/layout/BasicLinearProcessNumbered"/>
    <dgm:cxn modelId="{B1FD3ACA-B6F6-4E02-806C-D746CF85EA12}" type="presParOf" srcId="{7CC2E6E0-5A78-45B3-9071-0577D041F627}" destId="{4DDD6569-51CC-40C6-B334-03818CF1C898}" srcOrd="1" destOrd="0" presId="urn:microsoft.com/office/officeart/2016/7/layout/BasicLinearProcessNumbered"/>
    <dgm:cxn modelId="{733C754B-E719-42EE-A05B-1B238E81B0D5}" type="presParOf" srcId="{7CC2E6E0-5A78-45B3-9071-0577D041F627}" destId="{9E3AF78E-B65A-4523-B95E-AA9879EE51D4}" srcOrd="2" destOrd="0" presId="urn:microsoft.com/office/officeart/2016/7/layout/BasicLinearProcessNumbered"/>
    <dgm:cxn modelId="{3C490A36-C78A-4DCA-9593-EF92A64565F5}" type="presParOf" srcId="{7CC2E6E0-5A78-45B3-9071-0577D041F627}" destId="{DE7EB615-E38F-4202-B4DF-349245907D9C}" srcOrd="3" destOrd="0" presId="urn:microsoft.com/office/officeart/2016/7/layout/BasicLinearProcessNumbered"/>
    <dgm:cxn modelId="{B00CE9E3-D716-4577-925E-A9244CDDEB9B}" type="presParOf" srcId="{89BB4AFC-1B3C-4F24-99FD-0E34D871B5B1}" destId="{DBAC8B16-71B8-4EDC-B847-BC5D81141DA5}" srcOrd="5" destOrd="0" presId="urn:microsoft.com/office/officeart/2016/7/layout/BasicLinearProcessNumbered"/>
    <dgm:cxn modelId="{6B3FCFC1-52C5-4113-B3B9-75506D753A50}" type="presParOf" srcId="{89BB4AFC-1B3C-4F24-99FD-0E34D871B5B1}" destId="{52753CE7-D410-4608-8D38-50AD71FA8FAA}" srcOrd="6" destOrd="0" presId="urn:microsoft.com/office/officeart/2016/7/layout/BasicLinearProcessNumbered"/>
    <dgm:cxn modelId="{A000F7AC-7825-480C-8519-14E50FB8AF4F}" type="presParOf" srcId="{52753CE7-D410-4608-8D38-50AD71FA8FAA}" destId="{B1FA8413-411C-46BF-8678-349615AF1680}" srcOrd="0" destOrd="0" presId="urn:microsoft.com/office/officeart/2016/7/layout/BasicLinearProcessNumbered"/>
    <dgm:cxn modelId="{E6325E9E-26B0-4F1A-AFCD-1B1A5F9FEB89}" type="presParOf" srcId="{52753CE7-D410-4608-8D38-50AD71FA8FAA}" destId="{119EFE66-79DE-4BA2-800D-7489F2C1C962}" srcOrd="1" destOrd="0" presId="urn:microsoft.com/office/officeart/2016/7/layout/BasicLinearProcessNumbered"/>
    <dgm:cxn modelId="{3F6C897F-6CD2-4CF2-B785-BF6F85C041DF}" type="presParOf" srcId="{52753CE7-D410-4608-8D38-50AD71FA8FAA}" destId="{D025E34E-D6AF-41AB-8150-B0D79238A4E1}" srcOrd="2" destOrd="0" presId="urn:microsoft.com/office/officeart/2016/7/layout/BasicLinearProcessNumbered"/>
    <dgm:cxn modelId="{2B2D67F8-B8EF-4292-B259-49BB53CEF858}" type="presParOf" srcId="{52753CE7-D410-4608-8D38-50AD71FA8FAA}" destId="{5C2C81C5-166B-4E43-BDCE-8276AF91203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D881D1F-B81E-48DA-8EFB-79B13B7605D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8088A45-6F3C-4301-99B3-5AC69FA2E537}">
      <dgm:prSet/>
      <dgm:spPr/>
      <dgm:t>
        <a:bodyPr/>
        <a:lstStyle/>
        <a:p>
          <a:r>
            <a:rPr lang="en-GB"/>
            <a:t>Financial penalty. Statute will set maximum level for offence</a:t>
          </a:r>
          <a:endParaRPr lang="en-US"/>
        </a:p>
      </dgm:t>
    </dgm:pt>
    <dgm:pt modelId="{B63F3782-A1ED-4D9B-A134-EADE860B3539}" type="parTrans" cxnId="{31A990CA-E20F-4138-93ED-9CDA7E0C976A}">
      <dgm:prSet/>
      <dgm:spPr/>
      <dgm:t>
        <a:bodyPr/>
        <a:lstStyle/>
        <a:p>
          <a:endParaRPr lang="en-US"/>
        </a:p>
      </dgm:t>
    </dgm:pt>
    <dgm:pt modelId="{03967161-23EA-47EA-9E37-2025E5D5E818}" type="sibTrans" cxnId="{31A990CA-E20F-4138-93ED-9CDA7E0C976A}">
      <dgm:prSet/>
      <dgm:spPr/>
      <dgm:t>
        <a:bodyPr/>
        <a:lstStyle/>
        <a:p>
          <a:endParaRPr lang="en-US"/>
        </a:p>
      </dgm:t>
    </dgm:pt>
    <dgm:pt modelId="{6CFF9F80-DCB5-45B2-9A31-AB60B9B38E33}">
      <dgm:prSet/>
      <dgm:spPr/>
      <dgm:t>
        <a:bodyPr/>
        <a:lstStyle/>
        <a:p>
          <a:r>
            <a:rPr lang="en-GB"/>
            <a:t>Level 1 £200</a:t>
          </a:r>
          <a:endParaRPr lang="en-US"/>
        </a:p>
      </dgm:t>
    </dgm:pt>
    <dgm:pt modelId="{7E981156-BC74-456C-8954-4796DB109624}" type="parTrans" cxnId="{E2A0989F-23FD-45A3-98E4-DBD74F6B174B}">
      <dgm:prSet/>
      <dgm:spPr/>
      <dgm:t>
        <a:bodyPr/>
        <a:lstStyle/>
        <a:p>
          <a:endParaRPr lang="en-US"/>
        </a:p>
      </dgm:t>
    </dgm:pt>
    <dgm:pt modelId="{06CD77BF-5330-4F2A-A1BD-5A85452EB05F}" type="sibTrans" cxnId="{E2A0989F-23FD-45A3-98E4-DBD74F6B174B}">
      <dgm:prSet/>
      <dgm:spPr/>
      <dgm:t>
        <a:bodyPr/>
        <a:lstStyle/>
        <a:p>
          <a:endParaRPr lang="en-US"/>
        </a:p>
      </dgm:t>
    </dgm:pt>
    <dgm:pt modelId="{E0A895C6-03A1-4FFF-ACFB-D75A17BD63CD}">
      <dgm:prSet/>
      <dgm:spPr/>
      <dgm:t>
        <a:bodyPr/>
        <a:lstStyle/>
        <a:p>
          <a:r>
            <a:rPr lang="en-GB"/>
            <a:t>Level 2 £500</a:t>
          </a:r>
          <a:endParaRPr lang="en-US"/>
        </a:p>
      </dgm:t>
    </dgm:pt>
    <dgm:pt modelId="{32EDE707-B343-4646-AC69-43758612C22F}" type="parTrans" cxnId="{E77C053F-FEA7-4CA0-B675-F0F5E393D2F9}">
      <dgm:prSet/>
      <dgm:spPr/>
      <dgm:t>
        <a:bodyPr/>
        <a:lstStyle/>
        <a:p>
          <a:endParaRPr lang="en-US"/>
        </a:p>
      </dgm:t>
    </dgm:pt>
    <dgm:pt modelId="{A38BA0F2-E348-48A6-8F34-33E15E28A2D9}" type="sibTrans" cxnId="{E77C053F-FEA7-4CA0-B675-F0F5E393D2F9}">
      <dgm:prSet/>
      <dgm:spPr/>
      <dgm:t>
        <a:bodyPr/>
        <a:lstStyle/>
        <a:p>
          <a:endParaRPr lang="en-US"/>
        </a:p>
      </dgm:t>
    </dgm:pt>
    <dgm:pt modelId="{67A65334-6D9F-41B8-9EB4-9826B0C5D178}">
      <dgm:prSet/>
      <dgm:spPr/>
      <dgm:t>
        <a:bodyPr/>
        <a:lstStyle/>
        <a:p>
          <a:r>
            <a:rPr lang="en-GB"/>
            <a:t>Level 3 £1000</a:t>
          </a:r>
          <a:endParaRPr lang="en-US"/>
        </a:p>
      </dgm:t>
    </dgm:pt>
    <dgm:pt modelId="{68F093E0-40FA-49FA-B16D-39AD254DEEC9}" type="parTrans" cxnId="{DB7AD098-17E8-4F8C-AFD8-5E920E5CC462}">
      <dgm:prSet/>
      <dgm:spPr/>
      <dgm:t>
        <a:bodyPr/>
        <a:lstStyle/>
        <a:p>
          <a:endParaRPr lang="en-US"/>
        </a:p>
      </dgm:t>
    </dgm:pt>
    <dgm:pt modelId="{7A90C106-E51A-4423-9A53-369DBBC71F2C}" type="sibTrans" cxnId="{DB7AD098-17E8-4F8C-AFD8-5E920E5CC462}">
      <dgm:prSet/>
      <dgm:spPr/>
      <dgm:t>
        <a:bodyPr/>
        <a:lstStyle/>
        <a:p>
          <a:endParaRPr lang="en-US"/>
        </a:p>
      </dgm:t>
    </dgm:pt>
    <dgm:pt modelId="{7E9A229C-CE47-4A5E-BE31-0C6B61856B85}">
      <dgm:prSet/>
      <dgm:spPr/>
      <dgm:t>
        <a:bodyPr/>
        <a:lstStyle/>
        <a:p>
          <a:r>
            <a:rPr lang="en-GB"/>
            <a:t>Level 4 £ 2500</a:t>
          </a:r>
          <a:endParaRPr lang="en-US"/>
        </a:p>
      </dgm:t>
    </dgm:pt>
    <dgm:pt modelId="{87702442-FFED-4468-AF41-08B0B5EE840D}" type="parTrans" cxnId="{741AEEF6-4B83-4F96-B21B-1EF9E51B0EE5}">
      <dgm:prSet/>
      <dgm:spPr/>
      <dgm:t>
        <a:bodyPr/>
        <a:lstStyle/>
        <a:p>
          <a:endParaRPr lang="en-US"/>
        </a:p>
      </dgm:t>
    </dgm:pt>
    <dgm:pt modelId="{6401B9B5-6312-4790-801C-EC9B8369819D}" type="sibTrans" cxnId="{741AEEF6-4B83-4F96-B21B-1EF9E51B0EE5}">
      <dgm:prSet/>
      <dgm:spPr/>
      <dgm:t>
        <a:bodyPr/>
        <a:lstStyle/>
        <a:p>
          <a:endParaRPr lang="en-US"/>
        </a:p>
      </dgm:t>
    </dgm:pt>
    <dgm:pt modelId="{7B959445-7129-48CB-9D64-1FCCE5588858}">
      <dgm:prSet/>
      <dgm:spPr/>
      <dgm:t>
        <a:bodyPr/>
        <a:lstStyle/>
        <a:p>
          <a:r>
            <a:rPr lang="en-GB"/>
            <a:t>Level 5 unlimited (was £5000 in Mags).</a:t>
          </a:r>
          <a:endParaRPr lang="en-US"/>
        </a:p>
      </dgm:t>
    </dgm:pt>
    <dgm:pt modelId="{6EA667BE-12DF-47DF-B424-436BEEEBAEE2}" type="parTrans" cxnId="{E7FE556D-2ACE-46DA-ABD4-59109B9C603E}">
      <dgm:prSet/>
      <dgm:spPr/>
      <dgm:t>
        <a:bodyPr/>
        <a:lstStyle/>
        <a:p>
          <a:endParaRPr lang="en-US"/>
        </a:p>
      </dgm:t>
    </dgm:pt>
    <dgm:pt modelId="{86D82F35-FA3A-4A7E-AF2B-983615FED258}" type="sibTrans" cxnId="{E7FE556D-2ACE-46DA-ABD4-59109B9C603E}">
      <dgm:prSet/>
      <dgm:spPr/>
      <dgm:t>
        <a:bodyPr/>
        <a:lstStyle/>
        <a:p>
          <a:endParaRPr lang="en-US"/>
        </a:p>
      </dgm:t>
    </dgm:pt>
    <dgm:pt modelId="{4DA695EE-D9B7-4D94-93FA-6FD3C642E9F2}">
      <dgm:prSet/>
      <dgm:spPr/>
      <dgm:t>
        <a:bodyPr/>
        <a:lstStyle/>
        <a:p>
          <a:r>
            <a:rPr lang="en-GB"/>
            <a:t>Amount calculated with reference to ‘bands’ in sentencing guidelines based on % of weekly take home pay. (Band A = 25 – 75% of weekly take home, Band E 300 – 500%).</a:t>
          </a:r>
          <a:endParaRPr lang="en-US"/>
        </a:p>
      </dgm:t>
    </dgm:pt>
    <dgm:pt modelId="{F645AD9A-2CC4-4A5E-925E-1336218BB078}" type="parTrans" cxnId="{E1880366-7D12-42E6-85C1-0F401E81C3C0}">
      <dgm:prSet/>
      <dgm:spPr/>
      <dgm:t>
        <a:bodyPr/>
        <a:lstStyle/>
        <a:p>
          <a:endParaRPr lang="en-US"/>
        </a:p>
      </dgm:t>
    </dgm:pt>
    <dgm:pt modelId="{33B925E4-4425-49F6-A82E-4EC00689566E}" type="sibTrans" cxnId="{E1880366-7D12-42E6-85C1-0F401E81C3C0}">
      <dgm:prSet/>
      <dgm:spPr/>
      <dgm:t>
        <a:bodyPr/>
        <a:lstStyle/>
        <a:p>
          <a:endParaRPr lang="en-US"/>
        </a:p>
      </dgm:t>
    </dgm:pt>
    <dgm:pt modelId="{76720AE6-1D29-4A7B-905D-1D633D6B4CC7}" type="pres">
      <dgm:prSet presAssocID="{2D881D1F-B81E-48DA-8EFB-79B13B7605DB}" presName="diagram" presStyleCnt="0">
        <dgm:presLayoutVars>
          <dgm:dir/>
          <dgm:resizeHandles val="exact"/>
        </dgm:presLayoutVars>
      </dgm:prSet>
      <dgm:spPr/>
    </dgm:pt>
    <dgm:pt modelId="{E00967C7-B1DA-4CCA-8423-6BEF815C4BCD}" type="pres">
      <dgm:prSet presAssocID="{78088A45-6F3C-4301-99B3-5AC69FA2E537}" presName="node" presStyleLbl="node1" presStyleIdx="0" presStyleCnt="2">
        <dgm:presLayoutVars>
          <dgm:bulletEnabled val="1"/>
        </dgm:presLayoutVars>
      </dgm:prSet>
      <dgm:spPr/>
    </dgm:pt>
    <dgm:pt modelId="{8CCE9701-CB63-4F5C-8C9A-CA91003D02AE}" type="pres">
      <dgm:prSet presAssocID="{03967161-23EA-47EA-9E37-2025E5D5E818}" presName="sibTrans" presStyleCnt="0"/>
      <dgm:spPr/>
    </dgm:pt>
    <dgm:pt modelId="{0057548E-6E36-484D-8876-C47A081E587A}" type="pres">
      <dgm:prSet presAssocID="{4DA695EE-D9B7-4D94-93FA-6FD3C642E9F2}" presName="node" presStyleLbl="node1" presStyleIdx="1" presStyleCnt="2">
        <dgm:presLayoutVars>
          <dgm:bulletEnabled val="1"/>
        </dgm:presLayoutVars>
      </dgm:prSet>
      <dgm:spPr/>
    </dgm:pt>
  </dgm:ptLst>
  <dgm:cxnLst>
    <dgm:cxn modelId="{B6FFB129-05AF-4BFB-AD44-7648E14B39CC}" type="presOf" srcId="{4DA695EE-D9B7-4D94-93FA-6FD3C642E9F2}" destId="{0057548E-6E36-484D-8876-C47A081E587A}" srcOrd="0" destOrd="0" presId="urn:microsoft.com/office/officeart/2005/8/layout/default"/>
    <dgm:cxn modelId="{7095B92A-AAED-4045-956B-FB2833D482B9}" type="presOf" srcId="{7E9A229C-CE47-4A5E-BE31-0C6B61856B85}" destId="{E00967C7-B1DA-4CCA-8423-6BEF815C4BCD}" srcOrd="0" destOrd="4" presId="urn:microsoft.com/office/officeart/2005/8/layout/default"/>
    <dgm:cxn modelId="{E77C053F-FEA7-4CA0-B675-F0F5E393D2F9}" srcId="{78088A45-6F3C-4301-99B3-5AC69FA2E537}" destId="{E0A895C6-03A1-4FFF-ACFB-D75A17BD63CD}" srcOrd="1" destOrd="0" parTransId="{32EDE707-B343-4646-AC69-43758612C22F}" sibTransId="{A38BA0F2-E348-48A6-8F34-33E15E28A2D9}"/>
    <dgm:cxn modelId="{E1880366-7D12-42E6-85C1-0F401E81C3C0}" srcId="{2D881D1F-B81E-48DA-8EFB-79B13B7605DB}" destId="{4DA695EE-D9B7-4D94-93FA-6FD3C642E9F2}" srcOrd="1" destOrd="0" parTransId="{F645AD9A-2CC4-4A5E-925E-1336218BB078}" sibTransId="{33B925E4-4425-49F6-A82E-4EC00689566E}"/>
    <dgm:cxn modelId="{F3028649-F14C-44FE-BFB2-16A7FEC96088}" type="presOf" srcId="{6CFF9F80-DCB5-45B2-9A31-AB60B9B38E33}" destId="{E00967C7-B1DA-4CCA-8423-6BEF815C4BCD}" srcOrd="0" destOrd="1" presId="urn:microsoft.com/office/officeart/2005/8/layout/default"/>
    <dgm:cxn modelId="{E7FE556D-2ACE-46DA-ABD4-59109B9C603E}" srcId="{78088A45-6F3C-4301-99B3-5AC69FA2E537}" destId="{7B959445-7129-48CB-9D64-1FCCE5588858}" srcOrd="4" destOrd="0" parTransId="{6EA667BE-12DF-47DF-B424-436BEEEBAEE2}" sibTransId="{86D82F35-FA3A-4A7E-AF2B-983615FED258}"/>
    <dgm:cxn modelId="{86814254-9E97-481F-BA7B-2F66E85DDA17}" type="presOf" srcId="{2D881D1F-B81E-48DA-8EFB-79B13B7605DB}" destId="{76720AE6-1D29-4A7B-905D-1D633D6B4CC7}" srcOrd="0" destOrd="0" presId="urn:microsoft.com/office/officeart/2005/8/layout/default"/>
    <dgm:cxn modelId="{27D9D981-DC9A-4B86-A03A-145833DE1F6A}" type="presOf" srcId="{E0A895C6-03A1-4FFF-ACFB-D75A17BD63CD}" destId="{E00967C7-B1DA-4CCA-8423-6BEF815C4BCD}" srcOrd="0" destOrd="2" presId="urn:microsoft.com/office/officeart/2005/8/layout/default"/>
    <dgm:cxn modelId="{6C16CE88-EDC2-460D-8756-E7FADA88AC0A}" type="presOf" srcId="{7B959445-7129-48CB-9D64-1FCCE5588858}" destId="{E00967C7-B1DA-4CCA-8423-6BEF815C4BCD}" srcOrd="0" destOrd="5" presId="urn:microsoft.com/office/officeart/2005/8/layout/default"/>
    <dgm:cxn modelId="{535E9294-58F5-4203-8D37-3B1C4B180BB9}" type="presOf" srcId="{67A65334-6D9F-41B8-9EB4-9826B0C5D178}" destId="{E00967C7-B1DA-4CCA-8423-6BEF815C4BCD}" srcOrd="0" destOrd="3" presId="urn:microsoft.com/office/officeart/2005/8/layout/default"/>
    <dgm:cxn modelId="{DB7AD098-17E8-4F8C-AFD8-5E920E5CC462}" srcId="{78088A45-6F3C-4301-99B3-5AC69FA2E537}" destId="{67A65334-6D9F-41B8-9EB4-9826B0C5D178}" srcOrd="2" destOrd="0" parTransId="{68F093E0-40FA-49FA-B16D-39AD254DEEC9}" sibTransId="{7A90C106-E51A-4423-9A53-369DBBC71F2C}"/>
    <dgm:cxn modelId="{E2A0989F-23FD-45A3-98E4-DBD74F6B174B}" srcId="{78088A45-6F3C-4301-99B3-5AC69FA2E537}" destId="{6CFF9F80-DCB5-45B2-9A31-AB60B9B38E33}" srcOrd="0" destOrd="0" parTransId="{7E981156-BC74-456C-8954-4796DB109624}" sibTransId="{06CD77BF-5330-4F2A-A1BD-5A85452EB05F}"/>
    <dgm:cxn modelId="{962B06C6-09D5-44CD-83E4-86812827C688}" type="presOf" srcId="{78088A45-6F3C-4301-99B3-5AC69FA2E537}" destId="{E00967C7-B1DA-4CCA-8423-6BEF815C4BCD}" srcOrd="0" destOrd="0" presId="urn:microsoft.com/office/officeart/2005/8/layout/default"/>
    <dgm:cxn modelId="{31A990CA-E20F-4138-93ED-9CDA7E0C976A}" srcId="{2D881D1F-B81E-48DA-8EFB-79B13B7605DB}" destId="{78088A45-6F3C-4301-99B3-5AC69FA2E537}" srcOrd="0" destOrd="0" parTransId="{B63F3782-A1ED-4D9B-A134-EADE860B3539}" sibTransId="{03967161-23EA-47EA-9E37-2025E5D5E818}"/>
    <dgm:cxn modelId="{741AEEF6-4B83-4F96-B21B-1EF9E51B0EE5}" srcId="{78088A45-6F3C-4301-99B3-5AC69FA2E537}" destId="{7E9A229C-CE47-4A5E-BE31-0C6B61856B85}" srcOrd="3" destOrd="0" parTransId="{87702442-FFED-4468-AF41-08B0B5EE840D}" sibTransId="{6401B9B5-6312-4790-801C-EC9B8369819D}"/>
    <dgm:cxn modelId="{79348997-5944-41AA-B3FE-81277131FB2D}" type="presParOf" srcId="{76720AE6-1D29-4A7B-905D-1D633D6B4CC7}" destId="{E00967C7-B1DA-4CCA-8423-6BEF815C4BCD}" srcOrd="0" destOrd="0" presId="urn:microsoft.com/office/officeart/2005/8/layout/default"/>
    <dgm:cxn modelId="{7AFB0DF4-F036-4E04-A705-9BA6B5D6737C}" type="presParOf" srcId="{76720AE6-1D29-4A7B-905D-1D633D6B4CC7}" destId="{8CCE9701-CB63-4F5C-8C9A-CA91003D02AE}" srcOrd="1" destOrd="0" presId="urn:microsoft.com/office/officeart/2005/8/layout/default"/>
    <dgm:cxn modelId="{3E72D64B-1340-45C6-BCFA-964A68F69A65}" type="presParOf" srcId="{76720AE6-1D29-4A7B-905D-1D633D6B4CC7}" destId="{0057548E-6E36-484D-8876-C47A081E587A}"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E896153-53FF-4CD2-BBAB-2AC25A7D00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C334F7F-B586-4591-8D64-21A2202F2E8F}">
      <dgm:prSet/>
      <dgm:spPr/>
      <dgm:t>
        <a:bodyPr/>
        <a:lstStyle/>
        <a:p>
          <a:r>
            <a:rPr lang="en-GB">
              <a:hlinkClick xmlns:r="http://schemas.openxmlformats.org/officeDocument/2006/relationships" r:id="rId1"/>
            </a:rPr>
            <a:t>s12 – 15 Powers of Criminal Court Sentencing Act 2000</a:t>
          </a:r>
          <a:endParaRPr lang="en-US"/>
        </a:p>
      </dgm:t>
    </dgm:pt>
    <dgm:pt modelId="{724955B4-4B20-4CD7-933E-044E895BAC26}" type="parTrans" cxnId="{D82FBF54-B331-434A-9988-490567115D78}">
      <dgm:prSet/>
      <dgm:spPr/>
      <dgm:t>
        <a:bodyPr/>
        <a:lstStyle/>
        <a:p>
          <a:endParaRPr lang="en-US"/>
        </a:p>
      </dgm:t>
    </dgm:pt>
    <dgm:pt modelId="{7DBD7867-A55B-40D0-93E0-523A89970D3E}" type="sibTrans" cxnId="{D82FBF54-B331-434A-9988-490567115D78}">
      <dgm:prSet/>
      <dgm:spPr/>
      <dgm:t>
        <a:bodyPr/>
        <a:lstStyle/>
        <a:p>
          <a:endParaRPr lang="en-US"/>
        </a:p>
      </dgm:t>
    </dgm:pt>
    <dgm:pt modelId="{F746C90D-C7BA-49BD-B9E4-261487D0A599}">
      <dgm:prSet/>
      <dgm:spPr/>
      <dgm:t>
        <a:bodyPr/>
        <a:lstStyle/>
        <a:p>
          <a:r>
            <a:rPr lang="en-GB"/>
            <a:t>Absolute discharge – No further action</a:t>
          </a:r>
          <a:endParaRPr lang="en-US"/>
        </a:p>
      </dgm:t>
    </dgm:pt>
    <dgm:pt modelId="{367DE460-C73B-46ED-AC58-BFDE435B7EB6}" type="parTrans" cxnId="{A496EBEC-CD0E-4E03-B260-9D0651884752}">
      <dgm:prSet/>
      <dgm:spPr/>
      <dgm:t>
        <a:bodyPr/>
        <a:lstStyle/>
        <a:p>
          <a:endParaRPr lang="en-US"/>
        </a:p>
      </dgm:t>
    </dgm:pt>
    <dgm:pt modelId="{A2BC71BA-4340-421F-AB25-A8BD5ACDE6A8}" type="sibTrans" cxnId="{A496EBEC-CD0E-4E03-B260-9D0651884752}">
      <dgm:prSet/>
      <dgm:spPr/>
      <dgm:t>
        <a:bodyPr/>
        <a:lstStyle/>
        <a:p>
          <a:endParaRPr lang="en-US"/>
        </a:p>
      </dgm:t>
    </dgm:pt>
    <dgm:pt modelId="{B1F86162-D8D6-4755-9713-9327BBD5E4BF}">
      <dgm:prSet/>
      <dgm:spPr/>
      <dgm:t>
        <a:bodyPr/>
        <a:lstStyle/>
        <a:p>
          <a:r>
            <a:rPr lang="en-GB"/>
            <a:t>Conditional discharge – No immediate action but if another offence is committed during period (maximum 3 years) then will be resentenced alongside new offence.</a:t>
          </a:r>
          <a:endParaRPr lang="en-US"/>
        </a:p>
      </dgm:t>
    </dgm:pt>
    <dgm:pt modelId="{2E0F9568-99C8-4013-A2A3-C2D7F91B693A}" type="parTrans" cxnId="{F2C4CFAF-8819-491D-B9B9-0B628DD019D2}">
      <dgm:prSet/>
      <dgm:spPr/>
      <dgm:t>
        <a:bodyPr/>
        <a:lstStyle/>
        <a:p>
          <a:endParaRPr lang="en-US"/>
        </a:p>
      </dgm:t>
    </dgm:pt>
    <dgm:pt modelId="{59F36E5F-3DC0-497D-B3C7-5749344C6503}" type="sibTrans" cxnId="{F2C4CFAF-8819-491D-B9B9-0B628DD019D2}">
      <dgm:prSet/>
      <dgm:spPr/>
      <dgm:t>
        <a:bodyPr/>
        <a:lstStyle/>
        <a:p>
          <a:endParaRPr lang="en-US"/>
        </a:p>
      </dgm:t>
    </dgm:pt>
    <dgm:pt modelId="{AC5672A3-3DC7-44E7-A573-4F67BB3A9261}" type="pres">
      <dgm:prSet presAssocID="{6E896153-53FF-4CD2-BBAB-2AC25A7D0023}" presName="hierChild1" presStyleCnt="0">
        <dgm:presLayoutVars>
          <dgm:chPref val="1"/>
          <dgm:dir/>
          <dgm:animOne val="branch"/>
          <dgm:animLvl val="lvl"/>
          <dgm:resizeHandles/>
        </dgm:presLayoutVars>
      </dgm:prSet>
      <dgm:spPr/>
    </dgm:pt>
    <dgm:pt modelId="{007718C3-63E2-443E-AADD-F081A1B3B99B}" type="pres">
      <dgm:prSet presAssocID="{8C334F7F-B586-4591-8D64-21A2202F2E8F}" presName="hierRoot1" presStyleCnt="0"/>
      <dgm:spPr/>
    </dgm:pt>
    <dgm:pt modelId="{BE34499A-18B6-42FB-A3D8-1300008D3977}" type="pres">
      <dgm:prSet presAssocID="{8C334F7F-B586-4591-8D64-21A2202F2E8F}" presName="composite" presStyleCnt="0"/>
      <dgm:spPr/>
    </dgm:pt>
    <dgm:pt modelId="{7CF79B99-BFFB-45AC-A12A-ADD459522994}" type="pres">
      <dgm:prSet presAssocID="{8C334F7F-B586-4591-8D64-21A2202F2E8F}" presName="background" presStyleLbl="node0" presStyleIdx="0" presStyleCnt="3"/>
      <dgm:spPr/>
    </dgm:pt>
    <dgm:pt modelId="{C757A43A-D5D3-4D68-B950-28029E227889}" type="pres">
      <dgm:prSet presAssocID="{8C334F7F-B586-4591-8D64-21A2202F2E8F}" presName="text" presStyleLbl="fgAcc0" presStyleIdx="0" presStyleCnt="3">
        <dgm:presLayoutVars>
          <dgm:chPref val="3"/>
        </dgm:presLayoutVars>
      </dgm:prSet>
      <dgm:spPr/>
    </dgm:pt>
    <dgm:pt modelId="{13BE8E09-A0D0-4100-B83A-1D6BE999B851}" type="pres">
      <dgm:prSet presAssocID="{8C334F7F-B586-4591-8D64-21A2202F2E8F}" presName="hierChild2" presStyleCnt="0"/>
      <dgm:spPr/>
    </dgm:pt>
    <dgm:pt modelId="{F0FBE8CE-F27E-456F-919B-8129B1D1723A}" type="pres">
      <dgm:prSet presAssocID="{F746C90D-C7BA-49BD-B9E4-261487D0A599}" presName="hierRoot1" presStyleCnt="0"/>
      <dgm:spPr/>
    </dgm:pt>
    <dgm:pt modelId="{98857688-5A28-4E6E-B57F-A60D4A171036}" type="pres">
      <dgm:prSet presAssocID="{F746C90D-C7BA-49BD-B9E4-261487D0A599}" presName="composite" presStyleCnt="0"/>
      <dgm:spPr/>
    </dgm:pt>
    <dgm:pt modelId="{96708A1B-22CC-4CE9-9C91-B9F4174BE05D}" type="pres">
      <dgm:prSet presAssocID="{F746C90D-C7BA-49BD-B9E4-261487D0A599}" presName="background" presStyleLbl="node0" presStyleIdx="1" presStyleCnt="3"/>
      <dgm:spPr/>
    </dgm:pt>
    <dgm:pt modelId="{5E765FC1-1017-412B-998F-39ED5C56F8C5}" type="pres">
      <dgm:prSet presAssocID="{F746C90D-C7BA-49BD-B9E4-261487D0A599}" presName="text" presStyleLbl="fgAcc0" presStyleIdx="1" presStyleCnt="3">
        <dgm:presLayoutVars>
          <dgm:chPref val="3"/>
        </dgm:presLayoutVars>
      </dgm:prSet>
      <dgm:spPr/>
    </dgm:pt>
    <dgm:pt modelId="{69AA4A8B-32C6-48AD-9A93-F08B3199AA45}" type="pres">
      <dgm:prSet presAssocID="{F746C90D-C7BA-49BD-B9E4-261487D0A599}" presName="hierChild2" presStyleCnt="0"/>
      <dgm:spPr/>
    </dgm:pt>
    <dgm:pt modelId="{89CE468A-D920-419F-BB3E-A7EE3D18AC92}" type="pres">
      <dgm:prSet presAssocID="{B1F86162-D8D6-4755-9713-9327BBD5E4BF}" presName="hierRoot1" presStyleCnt="0"/>
      <dgm:spPr/>
    </dgm:pt>
    <dgm:pt modelId="{EBAC10A7-A850-44F5-B1FA-3C27989D2224}" type="pres">
      <dgm:prSet presAssocID="{B1F86162-D8D6-4755-9713-9327BBD5E4BF}" presName="composite" presStyleCnt="0"/>
      <dgm:spPr/>
    </dgm:pt>
    <dgm:pt modelId="{A3FE02F3-E546-4238-BC0F-036AF81021DE}" type="pres">
      <dgm:prSet presAssocID="{B1F86162-D8D6-4755-9713-9327BBD5E4BF}" presName="background" presStyleLbl="node0" presStyleIdx="2" presStyleCnt="3"/>
      <dgm:spPr/>
    </dgm:pt>
    <dgm:pt modelId="{D6D9BD7F-24C1-4162-9E90-BE3522EF3F39}" type="pres">
      <dgm:prSet presAssocID="{B1F86162-D8D6-4755-9713-9327BBD5E4BF}" presName="text" presStyleLbl="fgAcc0" presStyleIdx="2" presStyleCnt="3">
        <dgm:presLayoutVars>
          <dgm:chPref val="3"/>
        </dgm:presLayoutVars>
      </dgm:prSet>
      <dgm:spPr/>
    </dgm:pt>
    <dgm:pt modelId="{3E297286-6AC1-4A70-9A21-294584F92EFD}" type="pres">
      <dgm:prSet presAssocID="{B1F86162-D8D6-4755-9713-9327BBD5E4BF}" presName="hierChild2" presStyleCnt="0"/>
      <dgm:spPr/>
    </dgm:pt>
  </dgm:ptLst>
  <dgm:cxnLst>
    <dgm:cxn modelId="{E8F7E837-8EF4-46B7-9939-6D4D8F08B9F0}" type="presOf" srcId="{B1F86162-D8D6-4755-9713-9327BBD5E4BF}" destId="{D6D9BD7F-24C1-4162-9E90-BE3522EF3F39}" srcOrd="0" destOrd="0" presId="urn:microsoft.com/office/officeart/2005/8/layout/hierarchy1"/>
    <dgm:cxn modelId="{7F7DF76E-4071-41FA-9D52-E9CB23F13883}" type="presOf" srcId="{F746C90D-C7BA-49BD-B9E4-261487D0A599}" destId="{5E765FC1-1017-412B-998F-39ED5C56F8C5}" srcOrd="0" destOrd="0" presId="urn:microsoft.com/office/officeart/2005/8/layout/hierarchy1"/>
    <dgm:cxn modelId="{D82FBF54-B331-434A-9988-490567115D78}" srcId="{6E896153-53FF-4CD2-BBAB-2AC25A7D0023}" destId="{8C334F7F-B586-4591-8D64-21A2202F2E8F}" srcOrd="0" destOrd="0" parTransId="{724955B4-4B20-4CD7-933E-044E895BAC26}" sibTransId="{7DBD7867-A55B-40D0-93E0-523A89970D3E}"/>
    <dgm:cxn modelId="{F2C4CFAF-8819-491D-B9B9-0B628DD019D2}" srcId="{6E896153-53FF-4CD2-BBAB-2AC25A7D0023}" destId="{B1F86162-D8D6-4755-9713-9327BBD5E4BF}" srcOrd="2" destOrd="0" parTransId="{2E0F9568-99C8-4013-A2A3-C2D7F91B693A}" sibTransId="{59F36E5F-3DC0-497D-B3C7-5749344C6503}"/>
    <dgm:cxn modelId="{C22D64CB-DDA4-4418-8EA3-712D1DFD224D}" type="presOf" srcId="{6E896153-53FF-4CD2-BBAB-2AC25A7D0023}" destId="{AC5672A3-3DC7-44E7-A573-4F67BB3A9261}" srcOrd="0" destOrd="0" presId="urn:microsoft.com/office/officeart/2005/8/layout/hierarchy1"/>
    <dgm:cxn modelId="{DEAD14D9-B5BC-4905-AB17-5B4877F1B73F}" type="presOf" srcId="{8C334F7F-B586-4591-8D64-21A2202F2E8F}" destId="{C757A43A-D5D3-4D68-B950-28029E227889}" srcOrd="0" destOrd="0" presId="urn:microsoft.com/office/officeart/2005/8/layout/hierarchy1"/>
    <dgm:cxn modelId="{A496EBEC-CD0E-4E03-B260-9D0651884752}" srcId="{6E896153-53FF-4CD2-BBAB-2AC25A7D0023}" destId="{F746C90D-C7BA-49BD-B9E4-261487D0A599}" srcOrd="1" destOrd="0" parTransId="{367DE460-C73B-46ED-AC58-BFDE435B7EB6}" sibTransId="{A2BC71BA-4340-421F-AB25-A8BD5ACDE6A8}"/>
    <dgm:cxn modelId="{9D47658F-C298-4390-BFA6-F2524382EE8E}" type="presParOf" srcId="{AC5672A3-3DC7-44E7-A573-4F67BB3A9261}" destId="{007718C3-63E2-443E-AADD-F081A1B3B99B}" srcOrd="0" destOrd="0" presId="urn:microsoft.com/office/officeart/2005/8/layout/hierarchy1"/>
    <dgm:cxn modelId="{EA122757-CADF-4770-8104-4058A4B4B4D0}" type="presParOf" srcId="{007718C3-63E2-443E-AADD-F081A1B3B99B}" destId="{BE34499A-18B6-42FB-A3D8-1300008D3977}" srcOrd="0" destOrd="0" presId="urn:microsoft.com/office/officeart/2005/8/layout/hierarchy1"/>
    <dgm:cxn modelId="{FB30304C-5137-4E0D-B8D2-9F92B47647DE}" type="presParOf" srcId="{BE34499A-18B6-42FB-A3D8-1300008D3977}" destId="{7CF79B99-BFFB-45AC-A12A-ADD459522994}" srcOrd="0" destOrd="0" presId="urn:microsoft.com/office/officeart/2005/8/layout/hierarchy1"/>
    <dgm:cxn modelId="{D448D37E-246D-466C-AEFA-A0C538CCA9A2}" type="presParOf" srcId="{BE34499A-18B6-42FB-A3D8-1300008D3977}" destId="{C757A43A-D5D3-4D68-B950-28029E227889}" srcOrd="1" destOrd="0" presId="urn:microsoft.com/office/officeart/2005/8/layout/hierarchy1"/>
    <dgm:cxn modelId="{36B9B8C4-7566-4F38-B05C-E76A3E8CF741}" type="presParOf" srcId="{007718C3-63E2-443E-AADD-F081A1B3B99B}" destId="{13BE8E09-A0D0-4100-B83A-1D6BE999B851}" srcOrd="1" destOrd="0" presId="urn:microsoft.com/office/officeart/2005/8/layout/hierarchy1"/>
    <dgm:cxn modelId="{89233687-7B41-4F88-850A-C3EADED65E9A}" type="presParOf" srcId="{AC5672A3-3DC7-44E7-A573-4F67BB3A9261}" destId="{F0FBE8CE-F27E-456F-919B-8129B1D1723A}" srcOrd="1" destOrd="0" presId="urn:microsoft.com/office/officeart/2005/8/layout/hierarchy1"/>
    <dgm:cxn modelId="{4833B077-319C-47E5-9366-0EFC8BCB6792}" type="presParOf" srcId="{F0FBE8CE-F27E-456F-919B-8129B1D1723A}" destId="{98857688-5A28-4E6E-B57F-A60D4A171036}" srcOrd="0" destOrd="0" presId="urn:microsoft.com/office/officeart/2005/8/layout/hierarchy1"/>
    <dgm:cxn modelId="{B17CD564-A5DC-4B21-89A0-0F54BC8AEE1A}" type="presParOf" srcId="{98857688-5A28-4E6E-B57F-A60D4A171036}" destId="{96708A1B-22CC-4CE9-9C91-B9F4174BE05D}" srcOrd="0" destOrd="0" presId="urn:microsoft.com/office/officeart/2005/8/layout/hierarchy1"/>
    <dgm:cxn modelId="{B0319CC8-98A0-481B-9DBA-E3ECF7163E44}" type="presParOf" srcId="{98857688-5A28-4E6E-B57F-A60D4A171036}" destId="{5E765FC1-1017-412B-998F-39ED5C56F8C5}" srcOrd="1" destOrd="0" presId="urn:microsoft.com/office/officeart/2005/8/layout/hierarchy1"/>
    <dgm:cxn modelId="{D71EE1CA-9E0F-4B01-AD30-96C906431F33}" type="presParOf" srcId="{F0FBE8CE-F27E-456F-919B-8129B1D1723A}" destId="{69AA4A8B-32C6-48AD-9A93-F08B3199AA45}" srcOrd="1" destOrd="0" presId="urn:microsoft.com/office/officeart/2005/8/layout/hierarchy1"/>
    <dgm:cxn modelId="{79661DA9-EF44-4D55-8073-29BACC7B279E}" type="presParOf" srcId="{AC5672A3-3DC7-44E7-A573-4F67BB3A9261}" destId="{89CE468A-D920-419F-BB3E-A7EE3D18AC92}" srcOrd="2" destOrd="0" presId="urn:microsoft.com/office/officeart/2005/8/layout/hierarchy1"/>
    <dgm:cxn modelId="{0663CE97-2D33-4189-AA6C-B86C4D4624D8}" type="presParOf" srcId="{89CE468A-D920-419F-BB3E-A7EE3D18AC92}" destId="{EBAC10A7-A850-44F5-B1FA-3C27989D2224}" srcOrd="0" destOrd="0" presId="urn:microsoft.com/office/officeart/2005/8/layout/hierarchy1"/>
    <dgm:cxn modelId="{A1AD7AF0-9718-4A66-A64E-50D8BCC93C46}" type="presParOf" srcId="{EBAC10A7-A850-44F5-B1FA-3C27989D2224}" destId="{A3FE02F3-E546-4238-BC0F-036AF81021DE}" srcOrd="0" destOrd="0" presId="urn:microsoft.com/office/officeart/2005/8/layout/hierarchy1"/>
    <dgm:cxn modelId="{5502E6CB-2DAC-4482-A1F7-03F20398AF4A}" type="presParOf" srcId="{EBAC10A7-A850-44F5-B1FA-3C27989D2224}" destId="{D6D9BD7F-24C1-4162-9E90-BE3522EF3F39}" srcOrd="1" destOrd="0" presId="urn:microsoft.com/office/officeart/2005/8/layout/hierarchy1"/>
    <dgm:cxn modelId="{29633721-16F7-464D-AA7F-34907B929F60}" type="presParOf" srcId="{89CE468A-D920-419F-BB3E-A7EE3D18AC92}" destId="{3E297286-6AC1-4A70-9A21-294584F92E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6D20BEA-7008-4160-AB6B-19380B3AB7C3}"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46CB3286-F1BF-4C9B-93A3-63DE672676B1}">
      <dgm:prSet/>
      <dgm:spPr/>
      <dgm:t>
        <a:bodyPr/>
        <a:lstStyle/>
        <a:p>
          <a:r>
            <a:rPr lang="en-GB" baseline="0"/>
            <a:t>Mandatory custodial sentences</a:t>
          </a:r>
          <a:endParaRPr lang="en-US"/>
        </a:p>
      </dgm:t>
    </dgm:pt>
    <dgm:pt modelId="{FD1DFA42-9C7F-421C-B1EA-083ADA098FF5}" type="parTrans" cxnId="{B61DCD35-4061-4694-B476-B59C9A9A3D68}">
      <dgm:prSet/>
      <dgm:spPr/>
      <dgm:t>
        <a:bodyPr/>
        <a:lstStyle/>
        <a:p>
          <a:endParaRPr lang="en-US"/>
        </a:p>
      </dgm:t>
    </dgm:pt>
    <dgm:pt modelId="{10F74ACB-23D7-4CB1-9A21-37237E47B9EF}" type="sibTrans" cxnId="{B61DCD35-4061-4694-B476-B59C9A9A3D68}">
      <dgm:prSet/>
      <dgm:spPr/>
      <dgm:t>
        <a:bodyPr/>
        <a:lstStyle/>
        <a:p>
          <a:endParaRPr lang="en-US"/>
        </a:p>
      </dgm:t>
    </dgm:pt>
    <dgm:pt modelId="{F1537D96-A419-4500-B5E5-F5E20D4CE866}">
      <dgm:prSet/>
      <dgm:spPr/>
      <dgm:t>
        <a:bodyPr/>
        <a:lstStyle/>
        <a:p>
          <a:r>
            <a:rPr lang="en-GB" baseline="0"/>
            <a:t>Discretionary custodial sentences</a:t>
          </a:r>
          <a:endParaRPr lang="en-US"/>
        </a:p>
      </dgm:t>
    </dgm:pt>
    <dgm:pt modelId="{29242908-02F6-4A02-A57D-57C5A3DF30CA}" type="parTrans" cxnId="{91F57AC8-08D3-4C94-8A49-52E51D3908B6}">
      <dgm:prSet/>
      <dgm:spPr/>
      <dgm:t>
        <a:bodyPr/>
        <a:lstStyle/>
        <a:p>
          <a:endParaRPr lang="en-US"/>
        </a:p>
      </dgm:t>
    </dgm:pt>
    <dgm:pt modelId="{78AC1AA9-4836-4A02-B3C2-5488B91D5D9E}" type="sibTrans" cxnId="{91F57AC8-08D3-4C94-8A49-52E51D3908B6}">
      <dgm:prSet/>
      <dgm:spPr/>
      <dgm:t>
        <a:bodyPr/>
        <a:lstStyle/>
        <a:p>
          <a:endParaRPr lang="en-US"/>
        </a:p>
      </dgm:t>
    </dgm:pt>
    <dgm:pt modelId="{4A801E01-BA41-4F7F-92BD-8C50A3D04C6F}">
      <dgm:prSet/>
      <dgm:spPr/>
      <dgm:t>
        <a:bodyPr/>
        <a:lstStyle/>
        <a:p>
          <a:r>
            <a:rPr lang="en-GB" baseline="0"/>
            <a:t>Suspended sentences</a:t>
          </a:r>
          <a:endParaRPr lang="en-US"/>
        </a:p>
      </dgm:t>
    </dgm:pt>
    <dgm:pt modelId="{287F1517-6DBB-45CC-8EDB-8BA2A57FD582}" type="parTrans" cxnId="{F3BEC663-0B26-4642-9199-4E4DD479C36E}">
      <dgm:prSet/>
      <dgm:spPr/>
      <dgm:t>
        <a:bodyPr/>
        <a:lstStyle/>
        <a:p>
          <a:endParaRPr lang="en-US"/>
        </a:p>
      </dgm:t>
    </dgm:pt>
    <dgm:pt modelId="{4EAB8952-2CA1-4C6E-B233-1243ED836296}" type="sibTrans" cxnId="{F3BEC663-0B26-4642-9199-4E4DD479C36E}">
      <dgm:prSet/>
      <dgm:spPr/>
      <dgm:t>
        <a:bodyPr/>
        <a:lstStyle/>
        <a:p>
          <a:endParaRPr lang="en-US"/>
        </a:p>
      </dgm:t>
    </dgm:pt>
    <dgm:pt modelId="{70B36D91-3D97-416C-8833-109636258947}">
      <dgm:prSet/>
      <dgm:spPr/>
      <dgm:t>
        <a:bodyPr/>
        <a:lstStyle/>
        <a:p>
          <a:r>
            <a:rPr lang="en-GB" baseline="0"/>
            <a:t>Deferred sentences</a:t>
          </a:r>
          <a:endParaRPr lang="en-US"/>
        </a:p>
      </dgm:t>
    </dgm:pt>
    <dgm:pt modelId="{8B050647-5B00-435F-9CB5-E95317A2721D}" type="parTrans" cxnId="{9B8D4329-9B21-4E2B-AE76-E2E71C2A21FB}">
      <dgm:prSet/>
      <dgm:spPr/>
      <dgm:t>
        <a:bodyPr/>
        <a:lstStyle/>
        <a:p>
          <a:endParaRPr lang="en-US"/>
        </a:p>
      </dgm:t>
    </dgm:pt>
    <dgm:pt modelId="{D2D3DE03-D27B-4755-B57D-89B75F249D09}" type="sibTrans" cxnId="{9B8D4329-9B21-4E2B-AE76-E2E71C2A21FB}">
      <dgm:prSet/>
      <dgm:spPr/>
      <dgm:t>
        <a:bodyPr/>
        <a:lstStyle/>
        <a:p>
          <a:endParaRPr lang="en-US"/>
        </a:p>
      </dgm:t>
    </dgm:pt>
    <dgm:pt modelId="{3A32CA8B-54BD-4B4C-9755-E795B6F6B465}" type="pres">
      <dgm:prSet presAssocID="{46D20BEA-7008-4160-AB6B-19380B3AB7C3}" presName="diagram" presStyleCnt="0">
        <dgm:presLayoutVars>
          <dgm:dir/>
          <dgm:resizeHandles val="exact"/>
        </dgm:presLayoutVars>
      </dgm:prSet>
      <dgm:spPr/>
    </dgm:pt>
    <dgm:pt modelId="{FFDB2DF9-D197-485A-ACB0-06070A30CEB8}" type="pres">
      <dgm:prSet presAssocID="{46CB3286-F1BF-4C9B-93A3-63DE672676B1}" presName="node" presStyleLbl="node1" presStyleIdx="0" presStyleCnt="4">
        <dgm:presLayoutVars>
          <dgm:bulletEnabled val="1"/>
        </dgm:presLayoutVars>
      </dgm:prSet>
      <dgm:spPr/>
    </dgm:pt>
    <dgm:pt modelId="{791F6463-04F8-4D7A-822B-126ABEB7A103}" type="pres">
      <dgm:prSet presAssocID="{10F74ACB-23D7-4CB1-9A21-37237E47B9EF}" presName="sibTrans" presStyleCnt="0"/>
      <dgm:spPr/>
    </dgm:pt>
    <dgm:pt modelId="{E9263853-FA51-4D00-8180-DABF89504326}" type="pres">
      <dgm:prSet presAssocID="{F1537D96-A419-4500-B5E5-F5E20D4CE866}" presName="node" presStyleLbl="node1" presStyleIdx="1" presStyleCnt="4">
        <dgm:presLayoutVars>
          <dgm:bulletEnabled val="1"/>
        </dgm:presLayoutVars>
      </dgm:prSet>
      <dgm:spPr/>
    </dgm:pt>
    <dgm:pt modelId="{6C67E72E-DF65-45B3-BE93-57697E36137B}" type="pres">
      <dgm:prSet presAssocID="{78AC1AA9-4836-4A02-B3C2-5488B91D5D9E}" presName="sibTrans" presStyleCnt="0"/>
      <dgm:spPr/>
    </dgm:pt>
    <dgm:pt modelId="{7147E335-9288-4A94-8FA6-38F7E6FDE711}" type="pres">
      <dgm:prSet presAssocID="{4A801E01-BA41-4F7F-92BD-8C50A3D04C6F}" presName="node" presStyleLbl="node1" presStyleIdx="2" presStyleCnt="4">
        <dgm:presLayoutVars>
          <dgm:bulletEnabled val="1"/>
        </dgm:presLayoutVars>
      </dgm:prSet>
      <dgm:spPr/>
    </dgm:pt>
    <dgm:pt modelId="{83E5D2F8-96E9-4AC2-91C6-841EB5438962}" type="pres">
      <dgm:prSet presAssocID="{4EAB8952-2CA1-4C6E-B233-1243ED836296}" presName="sibTrans" presStyleCnt="0"/>
      <dgm:spPr/>
    </dgm:pt>
    <dgm:pt modelId="{356B487D-F85F-4DD1-BE96-FA4536DC0682}" type="pres">
      <dgm:prSet presAssocID="{70B36D91-3D97-416C-8833-109636258947}" presName="node" presStyleLbl="node1" presStyleIdx="3" presStyleCnt="4">
        <dgm:presLayoutVars>
          <dgm:bulletEnabled val="1"/>
        </dgm:presLayoutVars>
      </dgm:prSet>
      <dgm:spPr/>
    </dgm:pt>
  </dgm:ptLst>
  <dgm:cxnLst>
    <dgm:cxn modelId="{9B8D4329-9B21-4E2B-AE76-E2E71C2A21FB}" srcId="{46D20BEA-7008-4160-AB6B-19380B3AB7C3}" destId="{70B36D91-3D97-416C-8833-109636258947}" srcOrd="3" destOrd="0" parTransId="{8B050647-5B00-435F-9CB5-E95317A2721D}" sibTransId="{D2D3DE03-D27B-4755-B57D-89B75F249D09}"/>
    <dgm:cxn modelId="{B61DCD35-4061-4694-B476-B59C9A9A3D68}" srcId="{46D20BEA-7008-4160-AB6B-19380B3AB7C3}" destId="{46CB3286-F1BF-4C9B-93A3-63DE672676B1}" srcOrd="0" destOrd="0" parTransId="{FD1DFA42-9C7F-421C-B1EA-083ADA098FF5}" sibTransId="{10F74ACB-23D7-4CB1-9A21-37237E47B9EF}"/>
    <dgm:cxn modelId="{F3BEC663-0B26-4642-9199-4E4DD479C36E}" srcId="{46D20BEA-7008-4160-AB6B-19380B3AB7C3}" destId="{4A801E01-BA41-4F7F-92BD-8C50A3D04C6F}" srcOrd="2" destOrd="0" parTransId="{287F1517-6DBB-45CC-8EDB-8BA2A57FD582}" sibTransId="{4EAB8952-2CA1-4C6E-B233-1243ED836296}"/>
    <dgm:cxn modelId="{D31FDE7E-79F2-4150-B874-C4F38A5D5EF6}" type="presOf" srcId="{46D20BEA-7008-4160-AB6B-19380B3AB7C3}" destId="{3A32CA8B-54BD-4B4C-9755-E795B6F6B465}" srcOrd="0" destOrd="0" presId="urn:microsoft.com/office/officeart/2005/8/layout/default"/>
    <dgm:cxn modelId="{E4DBF798-7A8C-4983-BC23-F41D1C9B465C}" type="presOf" srcId="{F1537D96-A419-4500-B5E5-F5E20D4CE866}" destId="{E9263853-FA51-4D00-8180-DABF89504326}" srcOrd="0" destOrd="0" presId="urn:microsoft.com/office/officeart/2005/8/layout/default"/>
    <dgm:cxn modelId="{D90993AB-0E4A-407F-A0E9-933AF3A5513A}" type="presOf" srcId="{4A801E01-BA41-4F7F-92BD-8C50A3D04C6F}" destId="{7147E335-9288-4A94-8FA6-38F7E6FDE711}" srcOrd="0" destOrd="0" presId="urn:microsoft.com/office/officeart/2005/8/layout/default"/>
    <dgm:cxn modelId="{91F57AC8-08D3-4C94-8A49-52E51D3908B6}" srcId="{46D20BEA-7008-4160-AB6B-19380B3AB7C3}" destId="{F1537D96-A419-4500-B5E5-F5E20D4CE866}" srcOrd="1" destOrd="0" parTransId="{29242908-02F6-4A02-A57D-57C5A3DF30CA}" sibTransId="{78AC1AA9-4836-4A02-B3C2-5488B91D5D9E}"/>
    <dgm:cxn modelId="{B9597AD4-17D8-4736-A812-96C41CD20FDC}" type="presOf" srcId="{70B36D91-3D97-416C-8833-109636258947}" destId="{356B487D-F85F-4DD1-BE96-FA4536DC0682}" srcOrd="0" destOrd="0" presId="urn:microsoft.com/office/officeart/2005/8/layout/default"/>
    <dgm:cxn modelId="{B0F912E5-B3BD-4ADE-A526-B989E106744D}" type="presOf" srcId="{46CB3286-F1BF-4C9B-93A3-63DE672676B1}" destId="{FFDB2DF9-D197-485A-ACB0-06070A30CEB8}" srcOrd="0" destOrd="0" presId="urn:microsoft.com/office/officeart/2005/8/layout/default"/>
    <dgm:cxn modelId="{99EFDBDE-E702-4B72-8F7A-49C5B4AECA52}" type="presParOf" srcId="{3A32CA8B-54BD-4B4C-9755-E795B6F6B465}" destId="{FFDB2DF9-D197-485A-ACB0-06070A30CEB8}" srcOrd="0" destOrd="0" presId="urn:microsoft.com/office/officeart/2005/8/layout/default"/>
    <dgm:cxn modelId="{DED1825C-6AC6-4F36-8CF4-A5800839D427}" type="presParOf" srcId="{3A32CA8B-54BD-4B4C-9755-E795B6F6B465}" destId="{791F6463-04F8-4D7A-822B-126ABEB7A103}" srcOrd="1" destOrd="0" presId="urn:microsoft.com/office/officeart/2005/8/layout/default"/>
    <dgm:cxn modelId="{1411B23A-C106-4ABB-9962-9ABDA3F4DDBE}" type="presParOf" srcId="{3A32CA8B-54BD-4B4C-9755-E795B6F6B465}" destId="{E9263853-FA51-4D00-8180-DABF89504326}" srcOrd="2" destOrd="0" presId="urn:microsoft.com/office/officeart/2005/8/layout/default"/>
    <dgm:cxn modelId="{2813B783-E194-4717-8FD3-0D2C433C1DBF}" type="presParOf" srcId="{3A32CA8B-54BD-4B4C-9755-E795B6F6B465}" destId="{6C67E72E-DF65-45B3-BE93-57697E36137B}" srcOrd="3" destOrd="0" presId="urn:microsoft.com/office/officeart/2005/8/layout/default"/>
    <dgm:cxn modelId="{ECDC7157-EE32-4530-800C-E5880C2679F7}" type="presParOf" srcId="{3A32CA8B-54BD-4B4C-9755-E795B6F6B465}" destId="{7147E335-9288-4A94-8FA6-38F7E6FDE711}" srcOrd="4" destOrd="0" presId="urn:microsoft.com/office/officeart/2005/8/layout/default"/>
    <dgm:cxn modelId="{AFACA255-DF77-4348-925C-16D260B8B898}" type="presParOf" srcId="{3A32CA8B-54BD-4B4C-9755-E795B6F6B465}" destId="{83E5D2F8-96E9-4AC2-91C6-841EB5438962}" srcOrd="5" destOrd="0" presId="urn:microsoft.com/office/officeart/2005/8/layout/default"/>
    <dgm:cxn modelId="{8F8BD28C-B4E1-45D4-9450-B57BF4C92DA0}" type="presParOf" srcId="{3A32CA8B-54BD-4B4C-9755-E795B6F6B465}" destId="{356B487D-F85F-4DD1-BE96-FA4536DC068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66976C7-CF95-4DFD-8C00-455496A30137}"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90B72D48-9D78-43A1-926D-3AAE93C26080}">
      <dgm:prSet/>
      <dgm:spPr/>
      <dgm:t>
        <a:bodyPr/>
        <a:lstStyle/>
        <a:p>
          <a:r>
            <a:rPr lang="en-GB"/>
            <a:t>Will usually serve half before being eligible for release on licence.</a:t>
          </a:r>
          <a:endParaRPr lang="en-US"/>
        </a:p>
      </dgm:t>
    </dgm:pt>
    <dgm:pt modelId="{98505936-6B0E-4AD1-8718-087FFBF35512}" type="parTrans" cxnId="{047E0F59-AA12-4A9C-88FF-F58347AD4602}">
      <dgm:prSet/>
      <dgm:spPr/>
      <dgm:t>
        <a:bodyPr/>
        <a:lstStyle/>
        <a:p>
          <a:endParaRPr lang="en-US"/>
        </a:p>
      </dgm:t>
    </dgm:pt>
    <dgm:pt modelId="{7DC8B681-F481-4CB0-B006-88EAF42D11FD}" type="sibTrans" cxnId="{047E0F59-AA12-4A9C-88FF-F58347AD4602}">
      <dgm:prSet/>
      <dgm:spPr/>
      <dgm:t>
        <a:bodyPr/>
        <a:lstStyle/>
        <a:p>
          <a:endParaRPr lang="en-US"/>
        </a:p>
      </dgm:t>
    </dgm:pt>
    <dgm:pt modelId="{F2708657-4773-4658-8F2A-477AB07489D9}">
      <dgm:prSet/>
      <dgm:spPr/>
      <dgm:t>
        <a:bodyPr/>
        <a:lstStyle/>
        <a:p>
          <a:r>
            <a:rPr lang="en-GB"/>
            <a:t>Time served on remand will count towards time.</a:t>
          </a:r>
          <a:endParaRPr lang="en-US"/>
        </a:p>
      </dgm:t>
    </dgm:pt>
    <dgm:pt modelId="{902B75A2-4200-4BFC-9FA7-39623841985B}" type="parTrans" cxnId="{A3D6AEA1-602E-4222-8740-04FD994437CD}">
      <dgm:prSet/>
      <dgm:spPr/>
      <dgm:t>
        <a:bodyPr/>
        <a:lstStyle/>
        <a:p>
          <a:endParaRPr lang="en-US"/>
        </a:p>
      </dgm:t>
    </dgm:pt>
    <dgm:pt modelId="{60EF0015-5B58-4955-B158-ABE5AAF0B055}" type="sibTrans" cxnId="{A3D6AEA1-602E-4222-8740-04FD994437CD}">
      <dgm:prSet/>
      <dgm:spPr/>
      <dgm:t>
        <a:bodyPr/>
        <a:lstStyle/>
        <a:p>
          <a:endParaRPr lang="en-US"/>
        </a:p>
      </dgm:t>
    </dgm:pt>
    <dgm:pt modelId="{4FA7EFB3-46D8-4CA8-BE5D-4AFAAAC9D93C}">
      <dgm:prSet/>
      <dgm:spPr/>
      <dgm:t>
        <a:bodyPr/>
        <a:lstStyle/>
        <a:p>
          <a:r>
            <a:rPr lang="en-GB"/>
            <a:t>Where a defendant is classed as ‘Dangerous’ (s224 – 229 CJA) court may impose:</a:t>
          </a:r>
          <a:endParaRPr lang="en-US"/>
        </a:p>
      </dgm:t>
    </dgm:pt>
    <dgm:pt modelId="{BDC755A6-6257-42D4-9142-4987C850CE32}" type="parTrans" cxnId="{6ACCCCAB-2C62-4059-BDD5-BD4C922DC4E4}">
      <dgm:prSet/>
      <dgm:spPr/>
      <dgm:t>
        <a:bodyPr/>
        <a:lstStyle/>
        <a:p>
          <a:endParaRPr lang="en-US"/>
        </a:p>
      </dgm:t>
    </dgm:pt>
    <dgm:pt modelId="{74A663E9-BF6A-4712-8D86-3B526EECDD5D}" type="sibTrans" cxnId="{6ACCCCAB-2C62-4059-BDD5-BD4C922DC4E4}">
      <dgm:prSet/>
      <dgm:spPr/>
      <dgm:t>
        <a:bodyPr/>
        <a:lstStyle/>
        <a:p>
          <a:endParaRPr lang="en-US"/>
        </a:p>
      </dgm:t>
    </dgm:pt>
    <dgm:pt modelId="{B0481B14-FF7D-49DA-B15D-32BEEED7802B}">
      <dgm:prSet/>
      <dgm:spPr/>
      <dgm:t>
        <a:bodyPr/>
        <a:lstStyle/>
        <a:p>
          <a:r>
            <a:rPr lang="en-GB"/>
            <a:t>i) Life imprisonment</a:t>
          </a:r>
          <a:endParaRPr lang="en-US"/>
        </a:p>
      </dgm:t>
    </dgm:pt>
    <dgm:pt modelId="{F01CB08B-7319-4D4A-8CE4-3B08D4083C5A}" type="parTrans" cxnId="{7FC7F242-B5A4-436A-900E-3DA0D33A48C4}">
      <dgm:prSet/>
      <dgm:spPr/>
      <dgm:t>
        <a:bodyPr/>
        <a:lstStyle/>
        <a:p>
          <a:endParaRPr lang="en-US"/>
        </a:p>
      </dgm:t>
    </dgm:pt>
    <dgm:pt modelId="{1D92C4FE-BD61-4B75-BFFC-1F96138AD6E9}" type="sibTrans" cxnId="{7FC7F242-B5A4-436A-900E-3DA0D33A48C4}">
      <dgm:prSet/>
      <dgm:spPr/>
      <dgm:t>
        <a:bodyPr/>
        <a:lstStyle/>
        <a:p>
          <a:endParaRPr lang="en-US"/>
        </a:p>
      </dgm:t>
    </dgm:pt>
    <dgm:pt modelId="{6EA283E0-5E13-4FC6-87E3-CFBB15DC8F5B}">
      <dgm:prSet/>
      <dgm:spPr/>
      <dgm:t>
        <a:bodyPr/>
        <a:lstStyle/>
        <a:p>
          <a:r>
            <a:rPr lang="en-GB"/>
            <a:t>ii) Imprisonment for public protection</a:t>
          </a:r>
          <a:endParaRPr lang="en-US"/>
        </a:p>
      </dgm:t>
    </dgm:pt>
    <dgm:pt modelId="{61FB9A9E-E6B4-482D-B25D-9D9BE4109B6F}" type="parTrans" cxnId="{CFF3D27E-B0CB-4ACA-9F19-A06B0DF3D5C9}">
      <dgm:prSet/>
      <dgm:spPr/>
      <dgm:t>
        <a:bodyPr/>
        <a:lstStyle/>
        <a:p>
          <a:endParaRPr lang="en-US"/>
        </a:p>
      </dgm:t>
    </dgm:pt>
    <dgm:pt modelId="{D2426971-0527-4B02-97B9-611237009039}" type="sibTrans" cxnId="{CFF3D27E-B0CB-4ACA-9F19-A06B0DF3D5C9}">
      <dgm:prSet/>
      <dgm:spPr/>
      <dgm:t>
        <a:bodyPr/>
        <a:lstStyle/>
        <a:p>
          <a:endParaRPr lang="en-US"/>
        </a:p>
      </dgm:t>
    </dgm:pt>
    <dgm:pt modelId="{1D9C2BD4-BC6A-4DE5-ABB2-CC14BF533B64}">
      <dgm:prSet/>
      <dgm:spPr/>
      <dgm:t>
        <a:bodyPr/>
        <a:lstStyle/>
        <a:p>
          <a:r>
            <a:rPr lang="en-GB"/>
            <a:t>iii) Extended sentence of imprisonment</a:t>
          </a:r>
          <a:endParaRPr lang="en-US"/>
        </a:p>
      </dgm:t>
    </dgm:pt>
    <dgm:pt modelId="{B7482D6F-33CC-479C-A048-00C936E779D9}" type="parTrans" cxnId="{A021B171-F138-4D2F-93B4-A1172A75DA02}">
      <dgm:prSet/>
      <dgm:spPr/>
      <dgm:t>
        <a:bodyPr/>
        <a:lstStyle/>
        <a:p>
          <a:endParaRPr lang="en-US"/>
        </a:p>
      </dgm:t>
    </dgm:pt>
    <dgm:pt modelId="{41768632-B45D-41A5-A8F9-878B37628065}" type="sibTrans" cxnId="{A021B171-F138-4D2F-93B4-A1172A75DA02}">
      <dgm:prSet/>
      <dgm:spPr/>
      <dgm:t>
        <a:bodyPr/>
        <a:lstStyle/>
        <a:p>
          <a:endParaRPr lang="en-US"/>
        </a:p>
      </dgm:t>
    </dgm:pt>
    <dgm:pt modelId="{C3F42549-B4C6-4317-83EF-47F8098FC269}" type="pres">
      <dgm:prSet presAssocID="{666976C7-CF95-4DFD-8C00-455496A30137}" presName="Name0" presStyleCnt="0">
        <dgm:presLayoutVars>
          <dgm:dir/>
          <dgm:animLvl val="lvl"/>
          <dgm:resizeHandles val="exact"/>
        </dgm:presLayoutVars>
      </dgm:prSet>
      <dgm:spPr/>
    </dgm:pt>
    <dgm:pt modelId="{54E0ABDA-5F35-41E3-A3C5-5CB969DDA41A}" type="pres">
      <dgm:prSet presAssocID="{4FA7EFB3-46D8-4CA8-BE5D-4AFAAAC9D93C}" presName="boxAndChildren" presStyleCnt="0"/>
      <dgm:spPr/>
    </dgm:pt>
    <dgm:pt modelId="{095FECEB-43A0-4232-8313-4E9E5DF3DB7D}" type="pres">
      <dgm:prSet presAssocID="{4FA7EFB3-46D8-4CA8-BE5D-4AFAAAC9D93C}" presName="parentTextBox" presStyleLbl="node1" presStyleIdx="0" presStyleCnt="3"/>
      <dgm:spPr/>
    </dgm:pt>
    <dgm:pt modelId="{7C2BDA3F-EA51-406E-BBF6-2FCF14685681}" type="pres">
      <dgm:prSet presAssocID="{4FA7EFB3-46D8-4CA8-BE5D-4AFAAAC9D93C}" presName="entireBox" presStyleLbl="node1" presStyleIdx="0" presStyleCnt="3"/>
      <dgm:spPr/>
    </dgm:pt>
    <dgm:pt modelId="{C61195F4-CF2C-4235-9FD8-BE4DEA6CD536}" type="pres">
      <dgm:prSet presAssocID="{4FA7EFB3-46D8-4CA8-BE5D-4AFAAAC9D93C}" presName="descendantBox" presStyleCnt="0"/>
      <dgm:spPr/>
    </dgm:pt>
    <dgm:pt modelId="{11CE8B5B-D761-4C90-8D6B-A6DE2B819211}" type="pres">
      <dgm:prSet presAssocID="{B0481B14-FF7D-49DA-B15D-32BEEED7802B}" presName="childTextBox" presStyleLbl="fgAccFollowNode1" presStyleIdx="0" presStyleCnt="3">
        <dgm:presLayoutVars>
          <dgm:bulletEnabled val="1"/>
        </dgm:presLayoutVars>
      </dgm:prSet>
      <dgm:spPr/>
    </dgm:pt>
    <dgm:pt modelId="{C242A7F2-CCAE-42C4-87C5-3BDABF178C2F}" type="pres">
      <dgm:prSet presAssocID="{6EA283E0-5E13-4FC6-87E3-CFBB15DC8F5B}" presName="childTextBox" presStyleLbl="fgAccFollowNode1" presStyleIdx="1" presStyleCnt="3">
        <dgm:presLayoutVars>
          <dgm:bulletEnabled val="1"/>
        </dgm:presLayoutVars>
      </dgm:prSet>
      <dgm:spPr/>
    </dgm:pt>
    <dgm:pt modelId="{62F990A0-A955-45A6-9095-30402CD1AECE}" type="pres">
      <dgm:prSet presAssocID="{1D9C2BD4-BC6A-4DE5-ABB2-CC14BF533B64}" presName="childTextBox" presStyleLbl="fgAccFollowNode1" presStyleIdx="2" presStyleCnt="3">
        <dgm:presLayoutVars>
          <dgm:bulletEnabled val="1"/>
        </dgm:presLayoutVars>
      </dgm:prSet>
      <dgm:spPr/>
    </dgm:pt>
    <dgm:pt modelId="{C6FF723E-65C3-4EC4-A5A8-AC92EDFE851A}" type="pres">
      <dgm:prSet presAssocID="{60EF0015-5B58-4955-B158-ABE5AAF0B055}" presName="sp" presStyleCnt="0"/>
      <dgm:spPr/>
    </dgm:pt>
    <dgm:pt modelId="{DD90F375-9436-4CEF-B81E-2372D5F07666}" type="pres">
      <dgm:prSet presAssocID="{F2708657-4773-4658-8F2A-477AB07489D9}" presName="arrowAndChildren" presStyleCnt="0"/>
      <dgm:spPr/>
    </dgm:pt>
    <dgm:pt modelId="{5A54AF3D-167A-4A13-8E73-546535A2F1B8}" type="pres">
      <dgm:prSet presAssocID="{F2708657-4773-4658-8F2A-477AB07489D9}" presName="parentTextArrow" presStyleLbl="node1" presStyleIdx="1" presStyleCnt="3"/>
      <dgm:spPr/>
    </dgm:pt>
    <dgm:pt modelId="{0F4A64E5-EE49-4694-863D-A9AF9220CACB}" type="pres">
      <dgm:prSet presAssocID="{7DC8B681-F481-4CB0-B006-88EAF42D11FD}" presName="sp" presStyleCnt="0"/>
      <dgm:spPr/>
    </dgm:pt>
    <dgm:pt modelId="{859DDC43-8597-4F35-9154-98BD006B2FC3}" type="pres">
      <dgm:prSet presAssocID="{90B72D48-9D78-43A1-926D-3AAE93C26080}" presName="arrowAndChildren" presStyleCnt="0"/>
      <dgm:spPr/>
    </dgm:pt>
    <dgm:pt modelId="{BD406665-0F1E-428C-949D-DEA7010A4CBA}" type="pres">
      <dgm:prSet presAssocID="{90B72D48-9D78-43A1-926D-3AAE93C26080}" presName="parentTextArrow" presStyleLbl="node1" presStyleIdx="2" presStyleCnt="3"/>
      <dgm:spPr/>
    </dgm:pt>
  </dgm:ptLst>
  <dgm:cxnLst>
    <dgm:cxn modelId="{2E28D705-C798-434E-BB90-6FE034A608CF}" type="presOf" srcId="{90B72D48-9D78-43A1-926D-3AAE93C26080}" destId="{BD406665-0F1E-428C-949D-DEA7010A4CBA}" srcOrd="0" destOrd="0" presId="urn:microsoft.com/office/officeart/2005/8/layout/process4"/>
    <dgm:cxn modelId="{1B162D20-D6AD-4552-9B68-1F000E070FA3}" type="presOf" srcId="{F2708657-4773-4658-8F2A-477AB07489D9}" destId="{5A54AF3D-167A-4A13-8E73-546535A2F1B8}" srcOrd="0" destOrd="0" presId="urn:microsoft.com/office/officeart/2005/8/layout/process4"/>
    <dgm:cxn modelId="{BF60535B-B030-43D8-9564-ED2EFF2A0B34}" type="presOf" srcId="{4FA7EFB3-46D8-4CA8-BE5D-4AFAAAC9D93C}" destId="{7C2BDA3F-EA51-406E-BBF6-2FCF14685681}" srcOrd="1" destOrd="0" presId="urn:microsoft.com/office/officeart/2005/8/layout/process4"/>
    <dgm:cxn modelId="{7FC7F242-B5A4-436A-900E-3DA0D33A48C4}" srcId="{4FA7EFB3-46D8-4CA8-BE5D-4AFAAAC9D93C}" destId="{B0481B14-FF7D-49DA-B15D-32BEEED7802B}" srcOrd="0" destOrd="0" parTransId="{F01CB08B-7319-4D4A-8CE4-3B08D4083C5A}" sibTransId="{1D92C4FE-BD61-4B75-BFFC-1F96138AD6E9}"/>
    <dgm:cxn modelId="{A021B171-F138-4D2F-93B4-A1172A75DA02}" srcId="{4FA7EFB3-46D8-4CA8-BE5D-4AFAAAC9D93C}" destId="{1D9C2BD4-BC6A-4DE5-ABB2-CC14BF533B64}" srcOrd="2" destOrd="0" parTransId="{B7482D6F-33CC-479C-A048-00C936E779D9}" sibTransId="{41768632-B45D-41A5-A8F9-878B37628065}"/>
    <dgm:cxn modelId="{047E0F59-AA12-4A9C-88FF-F58347AD4602}" srcId="{666976C7-CF95-4DFD-8C00-455496A30137}" destId="{90B72D48-9D78-43A1-926D-3AAE93C26080}" srcOrd="0" destOrd="0" parTransId="{98505936-6B0E-4AD1-8718-087FFBF35512}" sibTransId="{7DC8B681-F481-4CB0-B006-88EAF42D11FD}"/>
    <dgm:cxn modelId="{CFF3D27E-B0CB-4ACA-9F19-A06B0DF3D5C9}" srcId="{4FA7EFB3-46D8-4CA8-BE5D-4AFAAAC9D93C}" destId="{6EA283E0-5E13-4FC6-87E3-CFBB15DC8F5B}" srcOrd="1" destOrd="0" parTransId="{61FB9A9E-E6B4-482D-B25D-9D9BE4109B6F}" sibTransId="{D2426971-0527-4B02-97B9-611237009039}"/>
    <dgm:cxn modelId="{053A4384-63F6-474F-AAF4-A7956178868D}" type="presOf" srcId="{6EA283E0-5E13-4FC6-87E3-CFBB15DC8F5B}" destId="{C242A7F2-CCAE-42C4-87C5-3BDABF178C2F}" srcOrd="0" destOrd="0" presId="urn:microsoft.com/office/officeart/2005/8/layout/process4"/>
    <dgm:cxn modelId="{94099286-F808-4818-8314-E4D7F8435326}" type="presOf" srcId="{4FA7EFB3-46D8-4CA8-BE5D-4AFAAAC9D93C}" destId="{095FECEB-43A0-4232-8313-4E9E5DF3DB7D}" srcOrd="0" destOrd="0" presId="urn:microsoft.com/office/officeart/2005/8/layout/process4"/>
    <dgm:cxn modelId="{BE683E9A-D935-458C-85A8-B36CE548D5FC}" type="presOf" srcId="{1D9C2BD4-BC6A-4DE5-ABB2-CC14BF533B64}" destId="{62F990A0-A955-45A6-9095-30402CD1AECE}" srcOrd="0" destOrd="0" presId="urn:microsoft.com/office/officeart/2005/8/layout/process4"/>
    <dgm:cxn modelId="{A3D6AEA1-602E-4222-8740-04FD994437CD}" srcId="{666976C7-CF95-4DFD-8C00-455496A30137}" destId="{F2708657-4773-4658-8F2A-477AB07489D9}" srcOrd="1" destOrd="0" parTransId="{902B75A2-4200-4BFC-9FA7-39623841985B}" sibTransId="{60EF0015-5B58-4955-B158-ABE5AAF0B055}"/>
    <dgm:cxn modelId="{6ACCCCAB-2C62-4059-BDD5-BD4C922DC4E4}" srcId="{666976C7-CF95-4DFD-8C00-455496A30137}" destId="{4FA7EFB3-46D8-4CA8-BE5D-4AFAAAC9D93C}" srcOrd="2" destOrd="0" parTransId="{BDC755A6-6257-42D4-9142-4987C850CE32}" sibTransId="{74A663E9-BF6A-4712-8D86-3B526EECDD5D}"/>
    <dgm:cxn modelId="{0B311ABC-17EA-4D3A-B6F0-8A78C514E2AD}" type="presOf" srcId="{666976C7-CF95-4DFD-8C00-455496A30137}" destId="{C3F42549-B4C6-4317-83EF-47F8098FC269}" srcOrd="0" destOrd="0" presId="urn:microsoft.com/office/officeart/2005/8/layout/process4"/>
    <dgm:cxn modelId="{386BA0E5-8B0D-4190-87C6-9AA7315ACE31}" type="presOf" srcId="{B0481B14-FF7D-49DA-B15D-32BEEED7802B}" destId="{11CE8B5B-D761-4C90-8D6B-A6DE2B819211}" srcOrd="0" destOrd="0" presId="urn:microsoft.com/office/officeart/2005/8/layout/process4"/>
    <dgm:cxn modelId="{89206E4C-8F0D-49FB-AD0C-08325D3C4261}" type="presParOf" srcId="{C3F42549-B4C6-4317-83EF-47F8098FC269}" destId="{54E0ABDA-5F35-41E3-A3C5-5CB969DDA41A}" srcOrd="0" destOrd="0" presId="urn:microsoft.com/office/officeart/2005/8/layout/process4"/>
    <dgm:cxn modelId="{C8A48E55-37A8-46AF-966F-5C4F0EABDB09}" type="presParOf" srcId="{54E0ABDA-5F35-41E3-A3C5-5CB969DDA41A}" destId="{095FECEB-43A0-4232-8313-4E9E5DF3DB7D}" srcOrd="0" destOrd="0" presId="urn:microsoft.com/office/officeart/2005/8/layout/process4"/>
    <dgm:cxn modelId="{B7591FC1-D51E-484D-9905-4C9E809A265F}" type="presParOf" srcId="{54E0ABDA-5F35-41E3-A3C5-5CB969DDA41A}" destId="{7C2BDA3F-EA51-406E-BBF6-2FCF14685681}" srcOrd="1" destOrd="0" presId="urn:microsoft.com/office/officeart/2005/8/layout/process4"/>
    <dgm:cxn modelId="{24A56DF1-EA8B-4DB7-BEFF-54B161B1AD2B}" type="presParOf" srcId="{54E0ABDA-5F35-41E3-A3C5-5CB969DDA41A}" destId="{C61195F4-CF2C-4235-9FD8-BE4DEA6CD536}" srcOrd="2" destOrd="0" presId="urn:microsoft.com/office/officeart/2005/8/layout/process4"/>
    <dgm:cxn modelId="{01EF4D66-F2B5-4326-B9BB-363623DF2775}" type="presParOf" srcId="{C61195F4-CF2C-4235-9FD8-BE4DEA6CD536}" destId="{11CE8B5B-D761-4C90-8D6B-A6DE2B819211}" srcOrd="0" destOrd="0" presId="urn:microsoft.com/office/officeart/2005/8/layout/process4"/>
    <dgm:cxn modelId="{92C66D6C-50BC-4218-86CD-9531BD37D4A6}" type="presParOf" srcId="{C61195F4-CF2C-4235-9FD8-BE4DEA6CD536}" destId="{C242A7F2-CCAE-42C4-87C5-3BDABF178C2F}" srcOrd="1" destOrd="0" presId="urn:microsoft.com/office/officeart/2005/8/layout/process4"/>
    <dgm:cxn modelId="{B6DAEE60-0174-4740-AC8B-5C4AE97ED628}" type="presParOf" srcId="{C61195F4-CF2C-4235-9FD8-BE4DEA6CD536}" destId="{62F990A0-A955-45A6-9095-30402CD1AECE}" srcOrd="2" destOrd="0" presId="urn:microsoft.com/office/officeart/2005/8/layout/process4"/>
    <dgm:cxn modelId="{99AAEEC1-D1FE-48BA-87D7-88C4A91D6FD6}" type="presParOf" srcId="{C3F42549-B4C6-4317-83EF-47F8098FC269}" destId="{C6FF723E-65C3-4EC4-A5A8-AC92EDFE851A}" srcOrd="1" destOrd="0" presId="urn:microsoft.com/office/officeart/2005/8/layout/process4"/>
    <dgm:cxn modelId="{F72C2A99-C85D-49CC-80C8-29AE2595997A}" type="presParOf" srcId="{C3F42549-B4C6-4317-83EF-47F8098FC269}" destId="{DD90F375-9436-4CEF-B81E-2372D5F07666}" srcOrd="2" destOrd="0" presId="urn:microsoft.com/office/officeart/2005/8/layout/process4"/>
    <dgm:cxn modelId="{A31ADB0C-F79F-476B-82A6-A3CC35431D08}" type="presParOf" srcId="{DD90F375-9436-4CEF-B81E-2372D5F07666}" destId="{5A54AF3D-167A-4A13-8E73-546535A2F1B8}" srcOrd="0" destOrd="0" presId="urn:microsoft.com/office/officeart/2005/8/layout/process4"/>
    <dgm:cxn modelId="{2A7DA09A-E7EB-41EE-B35A-F05E318051BC}" type="presParOf" srcId="{C3F42549-B4C6-4317-83EF-47F8098FC269}" destId="{0F4A64E5-EE49-4694-863D-A9AF9220CACB}" srcOrd="3" destOrd="0" presId="urn:microsoft.com/office/officeart/2005/8/layout/process4"/>
    <dgm:cxn modelId="{C4066B84-3350-46B9-A433-5B710A6AEA7F}" type="presParOf" srcId="{C3F42549-B4C6-4317-83EF-47F8098FC269}" destId="{859DDC43-8597-4F35-9154-98BD006B2FC3}" srcOrd="4" destOrd="0" presId="urn:microsoft.com/office/officeart/2005/8/layout/process4"/>
    <dgm:cxn modelId="{BEEBAFA4-501E-4BD1-88D9-91787D9B3614}" type="presParOf" srcId="{859DDC43-8597-4F35-9154-98BD006B2FC3}" destId="{BD406665-0F1E-428C-949D-DEA7010A4CB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7AA886D-B5E4-4D8F-8B4D-B07427065C3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F9E2B1F-8F8E-4FA1-BC65-C9DDA9A5D8EC}">
      <dgm:prSet/>
      <dgm:spPr/>
      <dgm:t>
        <a:bodyPr/>
        <a:lstStyle/>
        <a:p>
          <a:pPr>
            <a:defRPr cap="all"/>
          </a:pPr>
          <a:r>
            <a:rPr lang="en-GB"/>
            <a:t>S278 CJA 2003/</a:t>
          </a:r>
          <a:r>
            <a:rPr lang="en-GB">
              <a:hlinkClick xmlns:r="http://schemas.openxmlformats.org/officeDocument/2006/relationships" r:id="rId1"/>
            </a:rPr>
            <a:t>Schedule 23</a:t>
          </a:r>
          <a:endParaRPr lang="en-US"/>
        </a:p>
      </dgm:t>
    </dgm:pt>
    <dgm:pt modelId="{6962B072-C38E-4C10-B6C5-03C812FD92CA}" type="parTrans" cxnId="{2FD6DA7C-55C2-4935-B421-B4DE8EE88F43}">
      <dgm:prSet/>
      <dgm:spPr/>
      <dgm:t>
        <a:bodyPr/>
        <a:lstStyle/>
        <a:p>
          <a:endParaRPr lang="en-US"/>
        </a:p>
      </dgm:t>
    </dgm:pt>
    <dgm:pt modelId="{68DC5E98-4FEE-4B4E-ABDC-1194017A1113}" type="sibTrans" cxnId="{2FD6DA7C-55C2-4935-B421-B4DE8EE88F43}">
      <dgm:prSet/>
      <dgm:spPr/>
      <dgm:t>
        <a:bodyPr/>
        <a:lstStyle/>
        <a:p>
          <a:endParaRPr lang="en-US"/>
        </a:p>
      </dgm:t>
    </dgm:pt>
    <dgm:pt modelId="{CF473210-2950-490D-9643-02C71DC0ACD0}">
      <dgm:prSet/>
      <dgm:spPr/>
      <dgm:t>
        <a:bodyPr/>
        <a:lstStyle/>
        <a:p>
          <a:pPr>
            <a:defRPr cap="all"/>
          </a:pPr>
          <a:r>
            <a:rPr lang="en-GB"/>
            <a:t>Court may defer imposing sentence for up to 6 months to see if defendant can make changes to life.</a:t>
          </a:r>
          <a:endParaRPr lang="en-US"/>
        </a:p>
      </dgm:t>
    </dgm:pt>
    <dgm:pt modelId="{0BB936F6-A0D5-44C9-A726-988B6E33C8CF}" type="parTrans" cxnId="{FC38CBF0-6072-4D7A-AD63-8409AFF8FF4C}">
      <dgm:prSet/>
      <dgm:spPr/>
      <dgm:t>
        <a:bodyPr/>
        <a:lstStyle/>
        <a:p>
          <a:endParaRPr lang="en-US"/>
        </a:p>
      </dgm:t>
    </dgm:pt>
    <dgm:pt modelId="{E30BF76F-8646-414E-82D1-511F4CD7B2A5}" type="sibTrans" cxnId="{FC38CBF0-6072-4D7A-AD63-8409AFF8FF4C}">
      <dgm:prSet/>
      <dgm:spPr/>
      <dgm:t>
        <a:bodyPr/>
        <a:lstStyle/>
        <a:p>
          <a:endParaRPr lang="en-US"/>
        </a:p>
      </dgm:t>
    </dgm:pt>
    <dgm:pt modelId="{3B7CEA3A-44A8-46A2-862C-3185AC52C332}" type="pres">
      <dgm:prSet presAssocID="{17AA886D-B5E4-4D8F-8B4D-B07427065C3B}" presName="hierChild1" presStyleCnt="0">
        <dgm:presLayoutVars>
          <dgm:chPref val="1"/>
          <dgm:dir/>
          <dgm:animOne val="branch"/>
          <dgm:animLvl val="lvl"/>
          <dgm:resizeHandles/>
        </dgm:presLayoutVars>
      </dgm:prSet>
      <dgm:spPr/>
    </dgm:pt>
    <dgm:pt modelId="{9E834414-F77B-4069-92EC-0A8BDCD81B7C}" type="pres">
      <dgm:prSet presAssocID="{2F9E2B1F-8F8E-4FA1-BC65-C9DDA9A5D8EC}" presName="hierRoot1" presStyleCnt="0"/>
      <dgm:spPr/>
    </dgm:pt>
    <dgm:pt modelId="{0CBBC331-C50D-40B4-A3F0-A6BF135DCC6A}" type="pres">
      <dgm:prSet presAssocID="{2F9E2B1F-8F8E-4FA1-BC65-C9DDA9A5D8EC}" presName="composite" presStyleCnt="0"/>
      <dgm:spPr/>
    </dgm:pt>
    <dgm:pt modelId="{496750A2-C16B-401A-98D2-B465B3120A04}" type="pres">
      <dgm:prSet presAssocID="{2F9E2B1F-8F8E-4FA1-BC65-C9DDA9A5D8EC}" presName="background" presStyleLbl="node0" presStyleIdx="0" presStyleCnt="2"/>
      <dgm:spPr/>
    </dgm:pt>
    <dgm:pt modelId="{2EE44052-02E6-4505-9541-F6989ADD9B1C}" type="pres">
      <dgm:prSet presAssocID="{2F9E2B1F-8F8E-4FA1-BC65-C9DDA9A5D8EC}" presName="text" presStyleLbl="fgAcc0" presStyleIdx="0" presStyleCnt="2">
        <dgm:presLayoutVars>
          <dgm:chPref val="3"/>
        </dgm:presLayoutVars>
      </dgm:prSet>
      <dgm:spPr/>
    </dgm:pt>
    <dgm:pt modelId="{A7076FFC-99FB-45D8-928D-CCB80700CE61}" type="pres">
      <dgm:prSet presAssocID="{2F9E2B1F-8F8E-4FA1-BC65-C9DDA9A5D8EC}" presName="hierChild2" presStyleCnt="0"/>
      <dgm:spPr/>
    </dgm:pt>
    <dgm:pt modelId="{B2D025A5-BFC0-443B-8757-9F04324C50B7}" type="pres">
      <dgm:prSet presAssocID="{CF473210-2950-490D-9643-02C71DC0ACD0}" presName="hierRoot1" presStyleCnt="0"/>
      <dgm:spPr/>
    </dgm:pt>
    <dgm:pt modelId="{4AC7E072-4054-400A-97F2-07379CA3C5DB}" type="pres">
      <dgm:prSet presAssocID="{CF473210-2950-490D-9643-02C71DC0ACD0}" presName="composite" presStyleCnt="0"/>
      <dgm:spPr/>
    </dgm:pt>
    <dgm:pt modelId="{0FEA1808-96F5-47FC-A8AC-260E76E1C03D}" type="pres">
      <dgm:prSet presAssocID="{CF473210-2950-490D-9643-02C71DC0ACD0}" presName="background" presStyleLbl="node0" presStyleIdx="1" presStyleCnt="2"/>
      <dgm:spPr/>
    </dgm:pt>
    <dgm:pt modelId="{EEBE8B90-A096-4CC8-B0E8-6D380C00EDA5}" type="pres">
      <dgm:prSet presAssocID="{CF473210-2950-490D-9643-02C71DC0ACD0}" presName="text" presStyleLbl="fgAcc0" presStyleIdx="1" presStyleCnt="2">
        <dgm:presLayoutVars>
          <dgm:chPref val="3"/>
        </dgm:presLayoutVars>
      </dgm:prSet>
      <dgm:spPr/>
    </dgm:pt>
    <dgm:pt modelId="{D80ABAD6-F891-48F7-951F-79C947A6D513}" type="pres">
      <dgm:prSet presAssocID="{CF473210-2950-490D-9643-02C71DC0ACD0}" presName="hierChild2" presStyleCnt="0"/>
      <dgm:spPr/>
    </dgm:pt>
  </dgm:ptLst>
  <dgm:cxnLst>
    <dgm:cxn modelId="{0CDC1E07-CD11-4B1C-89A4-D3A409366912}" type="presOf" srcId="{2F9E2B1F-8F8E-4FA1-BC65-C9DDA9A5D8EC}" destId="{2EE44052-02E6-4505-9541-F6989ADD9B1C}" srcOrd="0" destOrd="0" presId="urn:microsoft.com/office/officeart/2005/8/layout/hierarchy1"/>
    <dgm:cxn modelId="{2FD6DA7C-55C2-4935-B421-B4DE8EE88F43}" srcId="{17AA886D-B5E4-4D8F-8B4D-B07427065C3B}" destId="{2F9E2B1F-8F8E-4FA1-BC65-C9DDA9A5D8EC}" srcOrd="0" destOrd="0" parTransId="{6962B072-C38E-4C10-B6C5-03C812FD92CA}" sibTransId="{68DC5E98-4FEE-4B4E-ABDC-1194017A1113}"/>
    <dgm:cxn modelId="{E8221A87-E0CD-4A19-80B3-4C87094DD059}" type="presOf" srcId="{17AA886D-B5E4-4D8F-8B4D-B07427065C3B}" destId="{3B7CEA3A-44A8-46A2-862C-3185AC52C332}" srcOrd="0" destOrd="0" presId="urn:microsoft.com/office/officeart/2005/8/layout/hierarchy1"/>
    <dgm:cxn modelId="{617E99B6-C108-4B75-A668-4449D47FFCA0}" type="presOf" srcId="{CF473210-2950-490D-9643-02C71DC0ACD0}" destId="{EEBE8B90-A096-4CC8-B0E8-6D380C00EDA5}" srcOrd="0" destOrd="0" presId="urn:microsoft.com/office/officeart/2005/8/layout/hierarchy1"/>
    <dgm:cxn modelId="{FC38CBF0-6072-4D7A-AD63-8409AFF8FF4C}" srcId="{17AA886D-B5E4-4D8F-8B4D-B07427065C3B}" destId="{CF473210-2950-490D-9643-02C71DC0ACD0}" srcOrd="1" destOrd="0" parTransId="{0BB936F6-A0D5-44C9-A726-988B6E33C8CF}" sibTransId="{E30BF76F-8646-414E-82D1-511F4CD7B2A5}"/>
    <dgm:cxn modelId="{3916DADD-FC98-4461-A9D8-80F2316167B8}" type="presParOf" srcId="{3B7CEA3A-44A8-46A2-862C-3185AC52C332}" destId="{9E834414-F77B-4069-92EC-0A8BDCD81B7C}" srcOrd="0" destOrd="0" presId="urn:microsoft.com/office/officeart/2005/8/layout/hierarchy1"/>
    <dgm:cxn modelId="{49413ABB-3B41-42C7-8872-E575DA56E99F}" type="presParOf" srcId="{9E834414-F77B-4069-92EC-0A8BDCD81B7C}" destId="{0CBBC331-C50D-40B4-A3F0-A6BF135DCC6A}" srcOrd="0" destOrd="0" presId="urn:microsoft.com/office/officeart/2005/8/layout/hierarchy1"/>
    <dgm:cxn modelId="{0475A705-185D-4F10-B531-A3626313CC18}" type="presParOf" srcId="{0CBBC331-C50D-40B4-A3F0-A6BF135DCC6A}" destId="{496750A2-C16B-401A-98D2-B465B3120A04}" srcOrd="0" destOrd="0" presId="urn:microsoft.com/office/officeart/2005/8/layout/hierarchy1"/>
    <dgm:cxn modelId="{BB61F208-B5B0-457A-B766-A56FDEF319EE}" type="presParOf" srcId="{0CBBC331-C50D-40B4-A3F0-A6BF135DCC6A}" destId="{2EE44052-02E6-4505-9541-F6989ADD9B1C}" srcOrd="1" destOrd="0" presId="urn:microsoft.com/office/officeart/2005/8/layout/hierarchy1"/>
    <dgm:cxn modelId="{42E71676-13BA-4182-A6C6-8B23E629124B}" type="presParOf" srcId="{9E834414-F77B-4069-92EC-0A8BDCD81B7C}" destId="{A7076FFC-99FB-45D8-928D-CCB80700CE61}" srcOrd="1" destOrd="0" presId="urn:microsoft.com/office/officeart/2005/8/layout/hierarchy1"/>
    <dgm:cxn modelId="{162331EC-080C-4A98-ADFB-5B79749F8927}" type="presParOf" srcId="{3B7CEA3A-44A8-46A2-862C-3185AC52C332}" destId="{B2D025A5-BFC0-443B-8757-9F04324C50B7}" srcOrd="1" destOrd="0" presId="urn:microsoft.com/office/officeart/2005/8/layout/hierarchy1"/>
    <dgm:cxn modelId="{F94F0CF3-17F4-474D-A262-E53590C464D8}" type="presParOf" srcId="{B2D025A5-BFC0-443B-8757-9F04324C50B7}" destId="{4AC7E072-4054-400A-97F2-07379CA3C5DB}" srcOrd="0" destOrd="0" presId="urn:microsoft.com/office/officeart/2005/8/layout/hierarchy1"/>
    <dgm:cxn modelId="{63CF342D-6D49-49B4-A715-EF8D5570B28E}" type="presParOf" srcId="{4AC7E072-4054-400A-97F2-07379CA3C5DB}" destId="{0FEA1808-96F5-47FC-A8AC-260E76E1C03D}" srcOrd="0" destOrd="0" presId="urn:microsoft.com/office/officeart/2005/8/layout/hierarchy1"/>
    <dgm:cxn modelId="{5003D1C2-478C-4A7D-AAD8-95501635CF4B}" type="presParOf" srcId="{4AC7E072-4054-400A-97F2-07379CA3C5DB}" destId="{EEBE8B90-A096-4CC8-B0E8-6D380C00EDA5}" srcOrd="1" destOrd="0" presId="urn:microsoft.com/office/officeart/2005/8/layout/hierarchy1"/>
    <dgm:cxn modelId="{131A3BA7-FE10-4A26-8A95-F2C090BB9332}" type="presParOf" srcId="{B2D025A5-BFC0-443B-8757-9F04324C50B7}" destId="{D80ABAD6-F891-48F7-951F-79C947A6D5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643D592-FABA-4589-8D9E-92E99A4233E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D2B9ED5-3516-41D2-B3EC-C6DC86E43EE9}">
      <dgm:prSet/>
      <dgm:spPr/>
      <dgm:t>
        <a:bodyPr/>
        <a:lstStyle/>
        <a:p>
          <a:r>
            <a:rPr lang="en-GB"/>
            <a:t>Compensation orders (</a:t>
          </a:r>
          <a:r>
            <a:rPr lang="en-GB">
              <a:hlinkClick xmlns:r="http://schemas.openxmlformats.org/officeDocument/2006/relationships" r:id="rId1"/>
            </a:rPr>
            <a:t>ss130 – 133 PCCSA</a:t>
          </a:r>
          <a:r>
            <a:rPr lang="en-GB"/>
            <a:t>)</a:t>
          </a:r>
          <a:endParaRPr lang="en-US"/>
        </a:p>
      </dgm:t>
    </dgm:pt>
    <dgm:pt modelId="{0F1EF111-D81D-4177-AD4B-3D3037B4DAAC}" type="parTrans" cxnId="{EC6F5F8A-3B91-42ED-9A13-BAA32EE84A68}">
      <dgm:prSet/>
      <dgm:spPr/>
      <dgm:t>
        <a:bodyPr/>
        <a:lstStyle/>
        <a:p>
          <a:endParaRPr lang="en-US"/>
        </a:p>
      </dgm:t>
    </dgm:pt>
    <dgm:pt modelId="{32223D92-17C7-4345-84A1-27006D111A91}" type="sibTrans" cxnId="{EC6F5F8A-3B91-42ED-9A13-BAA32EE84A68}">
      <dgm:prSet/>
      <dgm:spPr/>
      <dgm:t>
        <a:bodyPr/>
        <a:lstStyle/>
        <a:p>
          <a:endParaRPr lang="en-US"/>
        </a:p>
      </dgm:t>
    </dgm:pt>
    <dgm:pt modelId="{BD13FBD2-1D17-4580-8B3A-FFFB90B405D8}">
      <dgm:prSet/>
      <dgm:spPr/>
      <dgm:t>
        <a:bodyPr/>
        <a:lstStyle/>
        <a:p>
          <a:r>
            <a:rPr lang="en-GB"/>
            <a:t>Prosecution costs.</a:t>
          </a:r>
          <a:endParaRPr lang="en-US"/>
        </a:p>
      </dgm:t>
    </dgm:pt>
    <dgm:pt modelId="{586AD66A-6442-41BA-AD2B-4F41AE8588E5}" type="parTrans" cxnId="{461FA8E2-10DF-4E4B-88DF-81C60D48826C}">
      <dgm:prSet/>
      <dgm:spPr/>
      <dgm:t>
        <a:bodyPr/>
        <a:lstStyle/>
        <a:p>
          <a:endParaRPr lang="en-US"/>
        </a:p>
      </dgm:t>
    </dgm:pt>
    <dgm:pt modelId="{3AA739E0-8A0A-48AB-AEFA-59DCA5AC08D3}" type="sibTrans" cxnId="{461FA8E2-10DF-4E4B-88DF-81C60D48826C}">
      <dgm:prSet/>
      <dgm:spPr/>
      <dgm:t>
        <a:bodyPr/>
        <a:lstStyle/>
        <a:p>
          <a:endParaRPr lang="en-US"/>
        </a:p>
      </dgm:t>
    </dgm:pt>
    <dgm:pt modelId="{3720181C-4FED-4568-8FDF-3697BC44729B}">
      <dgm:prSet/>
      <dgm:spPr/>
      <dgm:t>
        <a:bodyPr/>
        <a:lstStyle/>
        <a:p>
          <a:r>
            <a:rPr lang="en-GB"/>
            <a:t>Victim surcharge.</a:t>
          </a:r>
          <a:endParaRPr lang="en-US"/>
        </a:p>
      </dgm:t>
    </dgm:pt>
    <dgm:pt modelId="{3907C9AA-0FC5-4B2E-BABA-2ED63EE7C118}" type="parTrans" cxnId="{7C8765D9-693C-4EA7-857D-FC975A7CFB5B}">
      <dgm:prSet/>
      <dgm:spPr/>
      <dgm:t>
        <a:bodyPr/>
        <a:lstStyle/>
        <a:p>
          <a:endParaRPr lang="en-US"/>
        </a:p>
      </dgm:t>
    </dgm:pt>
    <dgm:pt modelId="{C91C71E2-25E4-461B-9473-F9AEF8C9850E}" type="sibTrans" cxnId="{7C8765D9-693C-4EA7-857D-FC975A7CFB5B}">
      <dgm:prSet/>
      <dgm:spPr/>
      <dgm:t>
        <a:bodyPr/>
        <a:lstStyle/>
        <a:p>
          <a:endParaRPr lang="en-US"/>
        </a:p>
      </dgm:t>
    </dgm:pt>
    <dgm:pt modelId="{CDDA07F4-95D4-409B-8152-46CD23FD6312}">
      <dgm:prSet/>
      <dgm:spPr/>
      <dgm:t>
        <a:bodyPr/>
        <a:lstStyle/>
        <a:p>
          <a:r>
            <a:rPr lang="en-GB"/>
            <a:t>Forfeiture and destruction orders.</a:t>
          </a:r>
          <a:endParaRPr lang="en-US"/>
        </a:p>
      </dgm:t>
    </dgm:pt>
    <dgm:pt modelId="{2872A2EA-DBA1-47AD-A4A5-B62250D05B3D}" type="parTrans" cxnId="{E2A8335E-5647-4B2F-91DD-1DB374355AD0}">
      <dgm:prSet/>
      <dgm:spPr/>
      <dgm:t>
        <a:bodyPr/>
        <a:lstStyle/>
        <a:p>
          <a:endParaRPr lang="en-US"/>
        </a:p>
      </dgm:t>
    </dgm:pt>
    <dgm:pt modelId="{FC527CCD-AE74-4F7C-ACD1-806CD7CC5AB4}" type="sibTrans" cxnId="{E2A8335E-5647-4B2F-91DD-1DB374355AD0}">
      <dgm:prSet/>
      <dgm:spPr/>
      <dgm:t>
        <a:bodyPr/>
        <a:lstStyle/>
        <a:p>
          <a:endParaRPr lang="en-US"/>
        </a:p>
      </dgm:t>
    </dgm:pt>
    <dgm:pt modelId="{0BEE6C5A-4437-42AA-9FD0-66D80F6E99C9}">
      <dgm:prSet/>
      <dgm:spPr/>
      <dgm:t>
        <a:bodyPr/>
        <a:lstStyle/>
        <a:p>
          <a:r>
            <a:rPr lang="en-GB"/>
            <a:t>Confiscation orders.</a:t>
          </a:r>
          <a:endParaRPr lang="en-US"/>
        </a:p>
      </dgm:t>
    </dgm:pt>
    <dgm:pt modelId="{779D719B-F5DF-4F6B-9417-C30A15FA59DE}" type="parTrans" cxnId="{FEAEFBCF-360A-43C0-8157-DF09667781FA}">
      <dgm:prSet/>
      <dgm:spPr/>
      <dgm:t>
        <a:bodyPr/>
        <a:lstStyle/>
        <a:p>
          <a:endParaRPr lang="en-US"/>
        </a:p>
      </dgm:t>
    </dgm:pt>
    <dgm:pt modelId="{EBD26CF7-E906-4492-8B8F-F2C503B956EC}" type="sibTrans" cxnId="{FEAEFBCF-360A-43C0-8157-DF09667781FA}">
      <dgm:prSet/>
      <dgm:spPr/>
      <dgm:t>
        <a:bodyPr/>
        <a:lstStyle/>
        <a:p>
          <a:endParaRPr lang="en-US"/>
        </a:p>
      </dgm:t>
    </dgm:pt>
    <dgm:pt modelId="{1FF6DDBA-922A-4D3B-A990-8509C4FC8A7C}">
      <dgm:prSet/>
      <dgm:spPr/>
      <dgm:t>
        <a:bodyPr/>
        <a:lstStyle/>
        <a:p>
          <a:r>
            <a:rPr lang="en-GB"/>
            <a:t>Criminal Behaviour Orders (</a:t>
          </a:r>
          <a:r>
            <a:rPr lang="en-GB">
              <a:hlinkClick xmlns:r="http://schemas.openxmlformats.org/officeDocument/2006/relationships" r:id="rId2"/>
            </a:rPr>
            <a:t>s22 Anti-social Behaviour, Crime and Policing Act 2014</a:t>
          </a:r>
          <a:r>
            <a:rPr lang="en-GB"/>
            <a:t>)</a:t>
          </a:r>
          <a:endParaRPr lang="en-US"/>
        </a:p>
      </dgm:t>
    </dgm:pt>
    <dgm:pt modelId="{EAFBAFC9-ACE4-4BC3-A25E-94FE10FFA26F}" type="parTrans" cxnId="{42D31BF3-70DA-4F82-AF5D-784A91C5DC59}">
      <dgm:prSet/>
      <dgm:spPr/>
      <dgm:t>
        <a:bodyPr/>
        <a:lstStyle/>
        <a:p>
          <a:endParaRPr lang="en-US"/>
        </a:p>
      </dgm:t>
    </dgm:pt>
    <dgm:pt modelId="{FEF5F9FD-3B03-4A5D-8F8B-F15853B40651}" type="sibTrans" cxnId="{42D31BF3-70DA-4F82-AF5D-784A91C5DC59}">
      <dgm:prSet/>
      <dgm:spPr/>
      <dgm:t>
        <a:bodyPr/>
        <a:lstStyle/>
        <a:p>
          <a:endParaRPr lang="en-US"/>
        </a:p>
      </dgm:t>
    </dgm:pt>
    <dgm:pt modelId="{761F72EB-CF99-4A05-BBF1-1AD7C64E8010}">
      <dgm:prSet/>
      <dgm:spPr/>
      <dgm:t>
        <a:bodyPr/>
        <a:lstStyle/>
        <a:p>
          <a:r>
            <a:rPr lang="en-GB"/>
            <a:t>Restraining orders. (</a:t>
          </a:r>
          <a:r>
            <a:rPr lang="en-GB">
              <a:hlinkClick xmlns:r="http://schemas.openxmlformats.org/officeDocument/2006/relationships" r:id="rId3"/>
            </a:rPr>
            <a:t>s5 Protection from Harassment Act 1997</a:t>
          </a:r>
          <a:r>
            <a:rPr lang="en-GB"/>
            <a:t>)</a:t>
          </a:r>
          <a:endParaRPr lang="en-US"/>
        </a:p>
      </dgm:t>
    </dgm:pt>
    <dgm:pt modelId="{117E5E82-CBA5-44F7-BA80-18C239E50D92}" type="parTrans" cxnId="{EC95BE60-71F9-436C-BCA6-D040FFED9F75}">
      <dgm:prSet/>
      <dgm:spPr/>
      <dgm:t>
        <a:bodyPr/>
        <a:lstStyle/>
        <a:p>
          <a:endParaRPr lang="en-US"/>
        </a:p>
      </dgm:t>
    </dgm:pt>
    <dgm:pt modelId="{3D3C4578-4B55-4209-9C74-81AE9CFABCAC}" type="sibTrans" cxnId="{EC95BE60-71F9-436C-BCA6-D040FFED9F75}">
      <dgm:prSet/>
      <dgm:spPr/>
      <dgm:t>
        <a:bodyPr/>
        <a:lstStyle/>
        <a:p>
          <a:endParaRPr lang="en-US"/>
        </a:p>
      </dgm:t>
    </dgm:pt>
    <dgm:pt modelId="{23A7E2BF-43A7-4001-8A06-88A5B6741A44}">
      <dgm:prSet/>
      <dgm:spPr/>
      <dgm:t>
        <a:bodyPr/>
        <a:lstStyle/>
        <a:p>
          <a:r>
            <a:rPr lang="en-GB"/>
            <a:t>Sex offenders prevention order (</a:t>
          </a:r>
          <a:r>
            <a:rPr lang="en-GB">
              <a:hlinkClick xmlns:r="http://schemas.openxmlformats.org/officeDocument/2006/relationships" r:id="rId4"/>
            </a:rPr>
            <a:t>s104 Sexual Offences Act 2003</a:t>
          </a:r>
          <a:r>
            <a:rPr lang="en-GB"/>
            <a:t>)</a:t>
          </a:r>
          <a:endParaRPr lang="en-US"/>
        </a:p>
      </dgm:t>
    </dgm:pt>
    <dgm:pt modelId="{68C1C33E-BECA-4FD6-82FB-27F5A44E780A}" type="parTrans" cxnId="{06699AEC-9B78-47C4-A17D-EE40192794F1}">
      <dgm:prSet/>
      <dgm:spPr/>
      <dgm:t>
        <a:bodyPr/>
        <a:lstStyle/>
        <a:p>
          <a:endParaRPr lang="en-US"/>
        </a:p>
      </dgm:t>
    </dgm:pt>
    <dgm:pt modelId="{71B908D9-0D9F-4373-ACEF-A0BE9F537B05}" type="sibTrans" cxnId="{06699AEC-9B78-47C4-A17D-EE40192794F1}">
      <dgm:prSet/>
      <dgm:spPr/>
      <dgm:t>
        <a:bodyPr/>
        <a:lstStyle/>
        <a:p>
          <a:endParaRPr lang="en-US"/>
        </a:p>
      </dgm:t>
    </dgm:pt>
    <dgm:pt modelId="{A36EBEE3-EBDC-4538-A07B-B9A83C5B45AA}" type="pres">
      <dgm:prSet presAssocID="{4643D592-FABA-4589-8D9E-92E99A4233E5}" presName="vert0" presStyleCnt="0">
        <dgm:presLayoutVars>
          <dgm:dir/>
          <dgm:animOne val="branch"/>
          <dgm:animLvl val="lvl"/>
        </dgm:presLayoutVars>
      </dgm:prSet>
      <dgm:spPr/>
    </dgm:pt>
    <dgm:pt modelId="{1DECAF7F-7762-4891-9B22-C6264E4E9805}" type="pres">
      <dgm:prSet presAssocID="{6D2B9ED5-3516-41D2-B3EC-C6DC86E43EE9}" presName="thickLine" presStyleLbl="alignNode1" presStyleIdx="0" presStyleCnt="8"/>
      <dgm:spPr/>
    </dgm:pt>
    <dgm:pt modelId="{0278AA89-56B3-4056-9DC5-A315AB2D57BA}" type="pres">
      <dgm:prSet presAssocID="{6D2B9ED5-3516-41D2-B3EC-C6DC86E43EE9}" presName="horz1" presStyleCnt="0"/>
      <dgm:spPr/>
    </dgm:pt>
    <dgm:pt modelId="{1F764884-B085-41F4-A247-52E22B381FB2}" type="pres">
      <dgm:prSet presAssocID="{6D2B9ED5-3516-41D2-B3EC-C6DC86E43EE9}" presName="tx1" presStyleLbl="revTx" presStyleIdx="0" presStyleCnt="8"/>
      <dgm:spPr/>
    </dgm:pt>
    <dgm:pt modelId="{FF33CFB0-B66B-4CD4-9C91-D46C1F50421E}" type="pres">
      <dgm:prSet presAssocID="{6D2B9ED5-3516-41D2-B3EC-C6DC86E43EE9}" presName="vert1" presStyleCnt="0"/>
      <dgm:spPr/>
    </dgm:pt>
    <dgm:pt modelId="{9D6D13C5-F83C-42A7-A35B-6D3BA7C09074}" type="pres">
      <dgm:prSet presAssocID="{BD13FBD2-1D17-4580-8B3A-FFFB90B405D8}" presName="thickLine" presStyleLbl="alignNode1" presStyleIdx="1" presStyleCnt="8"/>
      <dgm:spPr/>
    </dgm:pt>
    <dgm:pt modelId="{3EE05A3A-16CC-40A1-9560-F82CFC174A46}" type="pres">
      <dgm:prSet presAssocID="{BD13FBD2-1D17-4580-8B3A-FFFB90B405D8}" presName="horz1" presStyleCnt="0"/>
      <dgm:spPr/>
    </dgm:pt>
    <dgm:pt modelId="{279270FE-7D4E-42F9-8EDC-EB65BC8DA1A5}" type="pres">
      <dgm:prSet presAssocID="{BD13FBD2-1D17-4580-8B3A-FFFB90B405D8}" presName="tx1" presStyleLbl="revTx" presStyleIdx="1" presStyleCnt="8"/>
      <dgm:spPr/>
    </dgm:pt>
    <dgm:pt modelId="{A76D61E7-635E-4462-80EE-FC6F48C2F263}" type="pres">
      <dgm:prSet presAssocID="{BD13FBD2-1D17-4580-8B3A-FFFB90B405D8}" presName="vert1" presStyleCnt="0"/>
      <dgm:spPr/>
    </dgm:pt>
    <dgm:pt modelId="{F3443276-5D72-4E84-8978-188960CD1A98}" type="pres">
      <dgm:prSet presAssocID="{3720181C-4FED-4568-8FDF-3697BC44729B}" presName="thickLine" presStyleLbl="alignNode1" presStyleIdx="2" presStyleCnt="8"/>
      <dgm:spPr/>
    </dgm:pt>
    <dgm:pt modelId="{E33EC2FA-CEE4-482E-AAD8-E0A8E731B453}" type="pres">
      <dgm:prSet presAssocID="{3720181C-4FED-4568-8FDF-3697BC44729B}" presName="horz1" presStyleCnt="0"/>
      <dgm:spPr/>
    </dgm:pt>
    <dgm:pt modelId="{CF726DD1-2080-484C-8087-42C2C37D78A0}" type="pres">
      <dgm:prSet presAssocID="{3720181C-4FED-4568-8FDF-3697BC44729B}" presName="tx1" presStyleLbl="revTx" presStyleIdx="2" presStyleCnt="8"/>
      <dgm:spPr/>
    </dgm:pt>
    <dgm:pt modelId="{AAF93D64-6340-47B3-9DB5-B53DD2240A1C}" type="pres">
      <dgm:prSet presAssocID="{3720181C-4FED-4568-8FDF-3697BC44729B}" presName="vert1" presStyleCnt="0"/>
      <dgm:spPr/>
    </dgm:pt>
    <dgm:pt modelId="{F3306710-3DF0-495F-B5F1-7A106C4CC0B0}" type="pres">
      <dgm:prSet presAssocID="{CDDA07F4-95D4-409B-8152-46CD23FD6312}" presName="thickLine" presStyleLbl="alignNode1" presStyleIdx="3" presStyleCnt="8"/>
      <dgm:spPr/>
    </dgm:pt>
    <dgm:pt modelId="{86E7BAB6-54E8-4071-9E77-E7213BD19F3A}" type="pres">
      <dgm:prSet presAssocID="{CDDA07F4-95D4-409B-8152-46CD23FD6312}" presName="horz1" presStyleCnt="0"/>
      <dgm:spPr/>
    </dgm:pt>
    <dgm:pt modelId="{1A4D3886-C5D4-499E-91B1-A293B0BA73F7}" type="pres">
      <dgm:prSet presAssocID="{CDDA07F4-95D4-409B-8152-46CD23FD6312}" presName="tx1" presStyleLbl="revTx" presStyleIdx="3" presStyleCnt="8"/>
      <dgm:spPr/>
    </dgm:pt>
    <dgm:pt modelId="{7E2A2C28-CCA5-43E4-BBA3-D3F0E35B3D2E}" type="pres">
      <dgm:prSet presAssocID="{CDDA07F4-95D4-409B-8152-46CD23FD6312}" presName="vert1" presStyleCnt="0"/>
      <dgm:spPr/>
    </dgm:pt>
    <dgm:pt modelId="{B9B4FFDC-4B06-41AA-AC07-F603BA57B306}" type="pres">
      <dgm:prSet presAssocID="{0BEE6C5A-4437-42AA-9FD0-66D80F6E99C9}" presName="thickLine" presStyleLbl="alignNode1" presStyleIdx="4" presStyleCnt="8"/>
      <dgm:spPr/>
    </dgm:pt>
    <dgm:pt modelId="{0478F12C-B61A-4FD3-B1CE-B4E549E3A6CF}" type="pres">
      <dgm:prSet presAssocID="{0BEE6C5A-4437-42AA-9FD0-66D80F6E99C9}" presName="horz1" presStyleCnt="0"/>
      <dgm:spPr/>
    </dgm:pt>
    <dgm:pt modelId="{A4729BC8-A9AE-4620-9E83-A8469B7359DC}" type="pres">
      <dgm:prSet presAssocID="{0BEE6C5A-4437-42AA-9FD0-66D80F6E99C9}" presName="tx1" presStyleLbl="revTx" presStyleIdx="4" presStyleCnt="8"/>
      <dgm:spPr/>
    </dgm:pt>
    <dgm:pt modelId="{2CFA532A-9C95-4230-B966-9B9BDC093368}" type="pres">
      <dgm:prSet presAssocID="{0BEE6C5A-4437-42AA-9FD0-66D80F6E99C9}" presName="vert1" presStyleCnt="0"/>
      <dgm:spPr/>
    </dgm:pt>
    <dgm:pt modelId="{A0FED750-7678-4D59-A6E7-2A59FD3BECB6}" type="pres">
      <dgm:prSet presAssocID="{1FF6DDBA-922A-4D3B-A990-8509C4FC8A7C}" presName="thickLine" presStyleLbl="alignNode1" presStyleIdx="5" presStyleCnt="8"/>
      <dgm:spPr/>
    </dgm:pt>
    <dgm:pt modelId="{79C0DDAF-8FAB-4B16-908E-3452929959F8}" type="pres">
      <dgm:prSet presAssocID="{1FF6DDBA-922A-4D3B-A990-8509C4FC8A7C}" presName="horz1" presStyleCnt="0"/>
      <dgm:spPr/>
    </dgm:pt>
    <dgm:pt modelId="{D90FC6CF-F289-40B7-A66F-0BBCE5C6CF04}" type="pres">
      <dgm:prSet presAssocID="{1FF6DDBA-922A-4D3B-A990-8509C4FC8A7C}" presName="tx1" presStyleLbl="revTx" presStyleIdx="5" presStyleCnt="8"/>
      <dgm:spPr/>
    </dgm:pt>
    <dgm:pt modelId="{40F33516-10F9-4F42-AA23-138F7F74871F}" type="pres">
      <dgm:prSet presAssocID="{1FF6DDBA-922A-4D3B-A990-8509C4FC8A7C}" presName="vert1" presStyleCnt="0"/>
      <dgm:spPr/>
    </dgm:pt>
    <dgm:pt modelId="{DF222D5B-4820-4500-952B-2937BA0428BD}" type="pres">
      <dgm:prSet presAssocID="{761F72EB-CF99-4A05-BBF1-1AD7C64E8010}" presName="thickLine" presStyleLbl="alignNode1" presStyleIdx="6" presStyleCnt="8"/>
      <dgm:spPr/>
    </dgm:pt>
    <dgm:pt modelId="{0988E137-97A5-471F-A9DF-12BD07D01E90}" type="pres">
      <dgm:prSet presAssocID="{761F72EB-CF99-4A05-BBF1-1AD7C64E8010}" presName="horz1" presStyleCnt="0"/>
      <dgm:spPr/>
    </dgm:pt>
    <dgm:pt modelId="{1A9F3409-F0A6-4AE6-A563-08909E88AA36}" type="pres">
      <dgm:prSet presAssocID="{761F72EB-CF99-4A05-BBF1-1AD7C64E8010}" presName="tx1" presStyleLbl="revTx" presStyleIdx="6" presStyleCnt="8"/>
      <dgm:spPr/>
    </dgm:pt>
    <dgm:pt modelId="{62941B95-7F53-46A5-A035-34585E421A1C}" type="pres">
      <dgm:prSet presAssocID="{761F72EB-CF99-4A05-BBF1-1AD7C64E8010}" presName="vert1" presStyleCnt="0"/>
      <dgm:spPr/>
    </dgm:pt>
    <dgm:pt modelId="{EFCEE05B-7D03-4693-88FA-8EC45DA44F85}" type="pres">
      <dgm:prSet presAssocID="{23A7E2BF-43A7-4001-8A06-88A5B6741A44}" presName="thickLine" presStyleLbl="alignNode1" presStyleIdx="7" presStyleCnt="8"/>
      <dgm:spPr/>
    </dgm:pt>
    <dgm:pt modelId="{B5F210B1-8F08-4D88-B7B5-FDC08FF77CD9}" type="pres">
      <dgm:prSet presAssocID="{23A7E2BF-43A7-4001-8A06-88A5B6741A44}" presName="horz1" presStyleCnt="0"/>
      <dgm:spPr/>
    </dgm:pt>
    <dgm:pt modelId="{FB20618D-A132-48AB-BBF9-C622CCB21CC1}" type="pres">
      <dgm:prSet presAssocID="{23A7E2BF-43A7-4001-8A06-88A5B6741A44}" presName="tx1" presStyleLbl="revTx" presStyleIdx="7" presStyleCnt="8"/>
      <dgm:spPr/>
    </dgm:pt>
    <dgm:pt modelId="{9088739C-CC9E-4443-8212-10466061F5CD}" type="pres">
      <dgm:prSet presAssocID="{23A7E2BF-43A7-4001-8A06-88A5B6741A44}" presName="vert1" presStyleCnt="0"/>
      <dgm:spPr/>
    </dgm:pt>
  </dgm:ptLst>
  <dgm:cxnLst>
    <dgm:cxn modelId="{35D23106-D502-4CD8-8E3B-A0C221A91E24}" type="presOf" srcId="{CDDA07F4-95D4-409B-8152-46CD23FD6312}" destId="{1A4D3886-C5D4-499E-91B1-A293B0BA73F7}" srcOrd="0" destOrd="0" presId="urn:microsoft.com/office/officeart/2008/layout/LinedList"/>
    <dgm:cxn modelId="{C9606119-C47D-4539-A260-FE0488E3AC93}" type="presOf" srcId="{0BEE6C5A-4437-42AA-9FD0-66D80F6E99C9}" destId="{A4729BC8-A9AE-4620-9E83-A8469B7359DC}" srcOrd="0" destOrd="0" presId="urn:microsoft.com/office/officeart/2008/layout/LinedList"/>
    <dgm:cxn modelId="{E2A8335E-5647-4B2F-91DD-1DB374355AD0}" srcId="{4643D592-FABA-4589-8D9E-92E99A4233E5}" destId="{CDDA07F4-95D4-409B-8152-46CD23FD6312}" srcOrd="3" destOrd="0" parTransId="{2872A2EA-DBA1-47AD-A4A5-B62250D05B3D}" sibTransId="{FC527CCD-AE74-4F7C-ACD1-806CD7CC5AB4}"/>
    <dgm:cxn modelId="{EC95BE60-71F9-436C-BCA6-D040FFED9F75}" srcId="{4643D592-FABA-4589-8D9E-92E99A4233E5}" destId="{761F72EB-CF99-4A05-BBF1-1AD7C64E8010}" srcOrd="6" destOrd="0" parTransId="{117E5E82-CBA5-44F7-BA80-18C239E50D92}" sibTransId="{3D3C4578-4B55-4209-9C74-81AE9CFABCAC}"/>
    <dgm:cxn modelId="{EBE85763-E9FD-482C-B57F-5872626EC742}" type="presOf" srcId="{6D2B9ED5-3516-41D2-B3EC-C6DC86E43EE9}" destId="{1F764884-B085-41F4-A247-52E22B381FB2}" srcOrd="0" destOrd="0" presId="urn:microsoft.com/office/officeart/2008/layout/LinedList"/>
    <dgm:cxn modelId="{23300448-A7C8-4477-82F5-009AEB0D18FE}" type="presOf" srcId="{3720181C-4FED-4568-8FDF-3697BC44729B}" destId="{CF726DD1-2080-484C-8087-42C2C37D78A0}" srcOrd="0" destOrd="0" presId="urn:microsoft.com/office/officeart/2008/layout/LinedList"/>
    <dgm:cxn modelId="{EC6F5F8A-3B91-42ED-9A13-BAA32EE84A68}" srcId="{4643D592-FABA-4589-8D9E-92E99A4233E5}" destId="{6D2B9ED5-3516-41D2-B3EC-C6DC86E43EE9}" srcOrd="0" destOrd="0" parTransId="{0F1EF111-D81D-4177-AD4B-3D3037B4DAAC}" sibTransId="{32223D92-17C7-4345-84A1-27006D111A91}"/>
    <dgm:cxn modelId="{749AF995-AB25-4043-902E-07AC229A5C7D}" type="presOf" srcId="{BD13FBD2-1D17-4580-8B3A-FFFB90B405D8}" destId="{279270FE-7D4E-42F9-8EDC-EB65BC8DA1A5}" srcOrd="0" destOrd="0" presId="urn:microsoft.com/office/officeart/2008/layout/LinedList"/>
    <dgm:cxn modelId="{9A3216C3-FC2A-407A-8693-F5C7DB04613D}" type="presOf" srcId="{4643D592-FABA-4589-8D9E-92E99A4233E5}" destId="{A36EBEE3-EBDC-4538-A07B-B9A83C5B45AA}" srcOrd="0" destOrd="0" presId="urn:microsoft.com/office/officeart/2008/layout/LinedList"/>
    <dgm:cxn modelId="{02F451C9-955F-4BD8-98F8-0E08AD7A9AF1}" type="presOf" srcId="{1FF6DDBA-922A-4D3B-A990-8509C4FC8A7C}" destId="{D90FC6CF-F289-40B7-A66F-0BBCE5C6CF04}" srcOrd="0" destOrd="0" presId="urn:microsoft.com/office/officeart/2008/layout/LinedList"/>
    <dgm:cxn modelId="{FEAEFBCF-360A-43C0-8157-DF09667781FA}" srcId="{4643D592-FABA-4589-8D9E-92E99A4233E5}" destId="{0BEE6C5A-4437-42AA-9FD0-66D80F6E99C9}" srcOrd="4" destOrd="0" parTransId="{779D719B-F5DF-4F6B-9417-C30A15FA59DE}" sibTransId="{EBD26CF7-E906-4492-8B8F-F2C503B956EC}"/>
    <dgm:cxn modelId="{7C8765D9-693C-4EA7-857D-FC975A7CFB5B}" srcId="{4643D592-FABA-4589-8D9E-92E99A4233E5}" destId="{3720181C-4FED-4568-8FDF-3697BC44729B}" srcOrd="2" destOrd="0" parTransId="{3907C9AA-0FC5-4B2E-BABA-2ED63EE7C118}" sibTransId="{C91C71E2-25E4-461B-9473-F9AEF8C9850E}"/>
    <dgm:cxn modelId="{461FA8E2-10DF-4E4B-88DF-81C60D48826C}" srcId="{4643D592-FABA-4589-8D9E-92E99A4233E5}" destId="{BD13FBD2-1D17-4580-8B3A-FFFB90B405D8}" srcOrd="1" destOrd="0" parTransId="{586AD66A-6442-41BA-AD2B-4F41AE8588E5}" sibTransId="{3AA739E0-8A0A-48AB-AEFA-59DCA5AC08D3}"/>
    <dgm:cxn modelId="{9FE938E4-6BA3-4AC8-BB0B-31FA16C86E58}" type="presOf" srcId="{761F72EB-CF99-4A05-BBF1-1AD7C64E8010}" destId="{1A9F3409-F0A6-4AE6-A563-08909E88AA36}" srcOrd="0" destOrd="0" presId="urn:microsoft.com/office/officeart/2008/layout/LinedList"/>
    <dgm:cxn modelId="{06699AEC-9B78-47C4-A17D-EE40192794F1}" srcId="{4643D592-FABA-4589-8D9E-92E99A4233E5}" destId="{23A7E2BF-43A7-4001-8A06-88A5B6741A44}" srcOrd="7" destOrd="0" parTransId="{68C1C33E-BECA-4FD6-82FB-27F5A44E780A}" sibTransId="{71B908D9-0D9F-4373-ACEF-A0BE9F537B05}"/>
    <dgm:cxn modelId="{42D31BF3-70DA-4F82-AF5D-784A91C5DC59}" srcId="{4643D592-FABA-4589-8D9E-92E99A4233E5}" destId="{1FF6DDBA-922A-4D3B-A990-8509C4FC8A7C}" srcOrd="5" destOrd="0" parTransId="{EAFBAFC9-ACE4-4BC3-A25E-94FE10FFA26F}" sibTransId="{FEF5F9FD-3B03-4A5D-8F8B-F15853B40651}"/>
    <dgm:cxn modelId="{6BD262F9-DAA4-4A2F-9474-67915F3B260F}" type="presOf" srcId="{23A7E2BF-43A7-4001-8A06-88A5B6741A44}" destId="{FB20618D-A132-48AB-BBF9-C622CCB21CC1}" srcOrd="0" destOrd="0" presId="urn:microsoft.com/office/officeart/2008/layout/LinedList"/>
    <dgm:cxn modelId="{711EE765-B4B8-4249-9F3E-6FE4F3824716}" type="presParOf" srcId="{A36EBEE3-EBDC-4538-A07B-B9A83C5B45AA}" destId="{1DECAF7F-7762-4891-9B22-C6264E4E9805}" srcOrd="0" destOrd="0" presId="urn:microsoft.com/office/officeart/2008/layout/LinedList"/>
    <dgm:cxn modelId="{023C968E-ED81-4C3C-A5AC-B5E2718D88FE}" type="presParOf" srcId="{A36EBEE3-EBDC-4538-A07B-B9A83C5B45AA}" destId="{0278AA89-56B3-4056-9DC5-A315AB2D57BA}" srcOrd="1" destOrd="0" presId="urn:microsoft.com/office/officeart/2008/layout/LinedList"/>
    <dgm:cxn modelId="{BA128178-92CC-43F3-8AF0-F5BF2232464F}" type="presParOf" srcId="{0278AA89-56B3-4056-9DC5-A315AB2D57BA}" destId="{1F764884-B085-41F4-A247-52E22B381FB2}" srcOrd="0" destOrd="0" presId="urn:microsoft.com/office/officeart/2008/layout/LinedList"/>
    <dgm:cxn modelId="{D3566936-AE57-44B4-9E56-EF84FE6EF175}" type="presParOf" srcId="{0278AA89-56B3-4056-9DC5-A315AB2D57BA}" destId="{FF33CFB0-B66B-4CD4-9C91-D46C1F50421E}" srcOrd="1" destOrd="0" presId="urn:microsoft.com/office/officeart/2008/layout/LinedList"/>
    <dgm:cxn modelId="{D38A016D-B5B6-4017-9734-DDB62C439C25}" type="presParOf" srcId="{A36EBEE3-EBDC-4538-A07B-B9A83C5B45AA}" destId="{9D6D13C5-F83C-42A7-A35B-6D3BA7C09074}" srcOrd="2" destOrd="0" presId="urn:microsoft.com/office/officeart/2008/layout/LinedList"/>
    <dgm:cxn modelId="{D8AA09AF-F39F-48AB-8452-E63666622301}" type="presParOf" srcId="{A36EBEE3-EBDC-4538-A07B-B9A83C5B45AA}" destId="{3EE05A3A-16CC-40A1-9560-F82CFC174A46}" srcOrd="3" destOrd="0" presId="urn:microsoft.com/office/officeart/2008/layout/LinedList"/>
    <dgm:cxn modelId="{977DD030-36E2-44E6-8A14-7B0D0843D80B}" type="presParOf" srcId="{3EE05A3A-16CC-40A1-9560-F82CFC174A46}" destId="{279270FE-7D4E-42F9-8EDC-EB65BC8DA1A5}" srcOrd="0" destOrd="0" presId="urn:microsoft.com/office/officeart/2008/layout/LinedList"/>
    <dgm:cxn modelId="{50BEEDAA-8B88-4093-B4BC-B5F14BFE892B}" type="presParOf" srcId="{3EE05A3A-16CC-40A1-9560-F82CFC174A46}" destId="{A76D61E7-635E-4462-80EE-FC6F48C2F263}" srcOrd="1" destOrd="0" presId="urn:microsoft.com/office/officeart/2008/layout/LinedList"/>
    <dgm:cxn modelId="{EFB45D98-1245-49FA-8C10-C36CD9A876A2}" type="presParOf" srcId="{A36EBEE3-EBDC-4538-A07B-B9A83C5B45AA}" destId="{F3443276-5D72-4E84-8978-188960CD1A98}" srcOrd="4" destOrd="0" presId="urn:microsoft.com/office/officeart/2008/layout/LinedList"/>
    <dgm:cxn modelId="{3698F59B-6860-4718-97C8-7E27D7B85A7F}" type="presParOf" srcId="{A36EBEE3-EBDC-4538-A07B-B9A83C5B45AA}" destId="{E33EC2FA-CEE4-482E-AAD8-E0A8E731B453}" srcOrd="5" destOrd="0" presId="urn:microsoft.com/office/officeart/2008/layout/LinedList"/>
    <dgm:cxn modelId="{2B7A17D4-162E-4458-9546-7BA694210913}" type="presParOf" srcId="{E33EC2FA-CEE4-482E-AAD8-E0A8E731B453}" destId="{CF726DD1-2080-484C-8087-42C2C37D78A0}" srcOrd="0" destOrd="0" presId="urn:microsoft.com/office/officeart/2008/layout/LinedList"/>
    <dgm:cxn modelId="{17836877-B7CA-4056-9FF8-428D4F01710A}" type="presParOf" srcId="{E33EC2FA-CEE4-482E-AAD8-E0A8E731B453}" destId="{AAF93D64-6340-47B3-9DB5-B53DD2240A1C}" srcOrd="1" destOrd="0" presId="urn:microsoft.com/office/officeart/2008/layout/LinedList"/>
    <dgm:cxn modelId="{6B436E89-36A3-48E0-9602-1B8A138F00E6}" type="presParOf" srcId="{A36EBEE3-EBDC-4538-A07B-B9A83C5B45AA}" destId="{F3306710-3DF0-495F-B5F1-7A106C4CC0B0}" srcOrd="6" destOrd="0" presId="urn:microsoft.com/office/officeart/2008/layout/LinedList"/>
    <dgm:cxn modelId="{96785645-D9D2-49E1-9976-9F08C250C37D}" type="presParOf" srcId="{A36EBEE3-EBDC-4538-A07B-B9A83C5B45AA}" destId="{86E7BAB6-54E8-4071-9E77-E7213BD19F3A}" srcOrd="7" destOrd="0" presId="urn:microsoft.com/office/officeart/2008/layout/LinedList"/>
    <dgm:cxn modelId="{4F3077B6-340F-424F-A90E-E85A57230B9B}" type="presParOf" srcId="{86E7BAB6-54E8-4071-9E77-E7213BD19F3A}" destId="{1A4D3886-C5D4-499E-91B1-A293B0BA73F7}" srcOrd="0" destOrd="0" presId="urn:microsoft.com/office/officeart/2008/layout/LinedList"/>
    <dgm:cxn modelId="{5904271A-4D10-4C47-8CF0-0AE18AACD253}" type="presParOf" srcId="{86E7BAB6-54E8-4071-9E77-E7213BD19F3A}" destId="{7E2A2C28-CCA5-43E4-BBA3-D3F0E35B3D2E}" srcOrd="1" destOrd="0" presId="urn:microsoft.com/office/officeart/2008/layout/LinedList"/>
    <dgm:cxn modelId="{078C88F5-216B-4D01-93C1-8A50CF991942}" type="presParOf" srcId="{A36EBEE3-EBDC-4538-A07B-B9A83C5B45AA}" destId="{B9B4FFDC-4B06-41AA-AC07-F603BA57B306}" srcOrd="8" destOrd="0" presId="urn:microsoft.com/office/officeart/2008/layout/LinedList"/>
    <dgm:cxn modelId="{B18CA962-F7D2-41D3-ADFA-F1E53A7182F6}" type="presParOf" srcId="{A36EBEE3-EBDC-4538-A07B-B9A83C5B45AA}" destId="{0478F12C-B61A-4FD3-B1CE-B4E549E3A6CF}" srcOrd="9" destOrd="0" presId="urn:microsoft.com/office/officeart/2008/layout/LinedList"/>
    <dgm:cxn modelId="{81523977-BC47-4D05-99AF-F63814C60B4B}" type="presParOf" srcId="{0478F12C-B61A-4FD3-B1CE-B4E549E3A6CF}" destId="{A4729BC8-A9AE-4620-9E83-A8469B7359DC}" srcOrd="0" destOrd="0" presId="urn:microsoft.com/office/officeart/2008/layout/LinedList"/>
    <dgm:cxn modelId="{DCFBABC5-C7DD-4E63-B00E-55814ECE160F}" type="presParOf" srcId="{0478F12C-B61A-4FD3-B1CE-B4E549E3A6CF}" destId="{2CFA532A-9C95-4230-B966-9B9BDC093368}" srcOrd="1" destOrd="0" presId="urn:microsoft.com/office/officeart/2008/layout/LinedList"/>
    <dgm:cxn modelId="{D013EFFE-CD46-4D5F-94E0-7E6ACA3CE085}" type="presParOf" srcId="{A36EBEE3-EBDC-4538-A07B-B9A83C5B45AA}" destId="{A0FED750-7678-4D59-A6E7-2A59FD3BECB6}" srcOrd="10" destOrd="0" presId="urn:microsoft.com/office/officeart/2008/layout/LinedList"/>
    <dgm:cxn modelId="{0E22B18A-CA9A-41CB-B5E3-2C27655EEA0D}" type="presParOf" srcId="{A36EBEE3-EBDC-4538-A07B-B9A83C5B45AA}" destId="{79C0DDAF-8FAB-4B16-908E-3452929959F8}" srcOrd="11" destOrd="0" presId="urn:microsoft.com/office/officeart/2008/layout/LinedList"/>
    <dgm:cxn modelId="{2469297F-FE62-47AA-A3D3-9256660D1F62}" type="presParOf" srcId="{79C0DDAF-8FAB-4B16-908E-3452929959F8}" destId="{D90FC6CF-F289-40B7-A66F-0BBCE5C6CF04}" srcOrd="0" destOrd="0" presId="urn:microsoft.com/office/officeart/2008/layout/LinedList"/>
    <dgm:cxn modelId="{F5A9D38A-B267-4777-9B3C-1E309DBF3F18}" type="presParOf" srcId="{79C0DDAF-8FAB-4B16-908E-3452929959F8}" destId="{40F33516-10F9-4F42-AA23-138F7F74871F}" srcOrd="1" destOrd="0" presId="urn:microsoft.com/office/officeart/2008/layout/LinedList"/>
    <dgm:cxn modelId="{757860EB-DACD-4192-9327-A495D3C238D1}" type="presParOf" srcId="{A36EBEE3-EBDC-4538-A07B-B9A83C5B45AA}" destId="{DF222D5B-4820-4500-952B-2937BA0428BD}" srcOrd="12" destOrd="0" presId="urn:microsoft.com/office/officeart/2008/layout/LinedList"/>
    <dgm:cxn modelId="{82075696-A6F1-4CA2-ABC4-307AB94713D9}" type="presParOf" srcId="{A36EBEE3-EBDC-4538-A07B-B9A83C5B45AA}" destId="{0988E137-97A5-471F-A9DF-12BD07D01E90}" srcOrd="13" destOrd="0" presId="urn:microsoft.com/office/officeart/2008/layout/LinedList"/>
    <dgm:cxn modelId="{44924366-0865-4978-8E3C-8237D0A38399}" type="presParOf" srcId="{0988E137-97A5-471F-A9DF-12BD07D01E90}" destId="{1A9F3409-F0A6-4AE6-A563-08909E88AA36}" srcOrd="0" destOrd="0" presId="urn:microsoft.com/office/officeart/2008/layout/LinedList"/>
    <dgm:cxn modelId="{81063EAD-0E07-4719-BFCF-FC8215DC7326}" type="presParOf" srcId="{0988E137-97A5-471F-A9DF-12BD07D01E90}" destId="{62941B95-7F53-46A5-A035-34585E421A1C}" srcOrd="1" destOrd="0" presId="urn:microsoft.com/office/officeart/2008/layout/LinedList"/>
    <dgm:cxn modelId="{E1559768-11F5-4BCD-9A0C-8731A75B857C}" type="presParOf" srcId="{A36EBEE3-EBDC-4538-A07B-B9A83C5B45AA}" destId="{EFCEE05B-7D03-4693-88FA-8EC45DA44F85}" srcOrd="14" destOrd="0" presId="urn:microsoft.com/office/officeart/2008/layout/LinedList"/>
    <dgm:cxn modelId="{FE9EF5BD-AE0F-43D5-81B9-481DD803480F}" type="presParOf" srcId="{A36EBEE3-EBDC-4538-A07B-B9A83C5B45AA}" destId="{B5F210B1-8F08-4D88-B7B5-FDC08FF77CD9}" srcOrd="15" destOrd="0" presId="urn:microsoft.com/office/officeart/2008/layout/LinedList"/>
    <dgm:cxn modelId="{865A3C83-F1B1-4227-AAA1-7807B55BACD2}" type="presParOf" srcId="{B5F210B1-8F08-4D88-B7B5-FDC08FF77CD9}" destId="{FB20618D-A132-48AB-BBF9-C622CCB21CC1}" srcOrd="0" destOrd="0" presId="urn:microsoft.com/office/officeart/2008/layout/LinedList"/>
    <dgm:cxn modelId="{7E8DC87B-0B42-49C5-8871-BF45170077A7}" type="presParOf" srcId="{B5F210B1-8F08-4D88-B7B5-FDC08FF77CD9}" destId="{9088739C-CC9E-4443-8212-10466061F5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351E5407-A844-4E36-8071-1DD1E8F4A167}"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14FDFCD-F812-4ABA-BB55-251FE001C5FF}">
      <dgm:prSet/>
      <dgm:spPr/>
      <dgm:t>
        <a:bodyPr/>
        <a:lstStyle/>
        <a:p>
          <a:r>
            <a:rPr lang="en-GB"/>
            <a:t>Aim – for defence solicitor to obtain the most lenient sentence for client</a:t>
          </a:r>
          <a:endParaRPr lang="en-US"/>
        </a:p>
      </dgm:t>
    </dgm:pt>
    <dgm:pt modelId="{BC6CBD22-A17A-452B-BFAD-6D8D59B5E60F}" type="parTrans" cxnId="{29496E91-9C9D-4A59-AF8B-48352AA4CBCB}">
      <dgm:prSet/>
      <dgm:spPr/>
      <dgm:t>
        <a:bodyPr/>
        <a:lstStyle/>
        <a:p>
          <a:endParaRPr lang="en-US"/>
        </a:p>
      </dgm:t>
    </dgm:pt>
    <dgm:pt modelId="{58CD483D-D96F-43E4-94C8-D8C3332DBADC}" type="sibTrans" cxnId="{29496E91-9C9D-4A59-AF8B-48352AA4CBCB}">
      <dgm:prSet/>
      <dgm:spPr/>
      <dgm:t>
        <a:bodyPr/>
        <a:lstStyle/>
        <a:p>
          <a:endParaRPr lang="en-US"/>
        </a:p>
      </dgm:t>
    </dgm:pt>
    <dgm:pt modelId="{C7A42035-A662-4DE3-A766-895DCA367F56}">
      <dgm:prSet/>
      <dgm:spPr/>
      <dgm:t>
        <a:bodyPr/>
        <a:lstStyle/>
        <a:p>
          <a:r>
            <a:rPr lang="en-GB"/>
            <a:t>Research/realistic assessment of likely penalties required at onset</a:t>
          </a:r>
          <a:endParaRPr lang="en-US"/>
        </a:p>
      </dgm:t>
    </dgm:pt>
    <dgm:pt modelId="{A364D940-A109-4BA5-B6A9-A5C403ECCF96}" type="parTrans" cxnId="{DCCDF984-8499-4901-8AFE-F49A5D0C2F88}">
      <dgm:prSet/>
      <dgm:spPr/>
      <dgm:t>
        <a:bodyPr/>
        <a:lstStyle/>
        <a:p>
          <a:endParaRPr lang="en-US"/>
        </a:p>
      </dgm:t>
    </dgm:pt>
    <dgm:pt modelId="{56578CE1-5EC6-4C42-9818-C1031EAE6BC1}" type="sibTrans" cxnId="{DCCDF984-8499-4901-8AFE-F49A5D0C2F88}">
      <dgm:prSet/>
      <dgm:spPr/>
      <dgm:t>
        <a:bodyPr/>
        <a:lstStyle/>
        <a:p>
          <a:endParaRPr lang="en-US"/>
        </a:p>
      </dgm:t>
    </dgm:pt>
    <dgm:pt modelId="{6DB24504-3469-4DC8-9F38-D00321388B6B}">
      <dgm:prSet/>
      <dgm:spPr/>
      <dgm:t>
        <a:bodyPr/>
        <a:lstStyle/>
        <a:p>
          <a:r>
            <a:rPr lang="en-GB"/>
            <a:t>Have regard to pre-sentence reports</a:t>
          </a:r>
          <a:endParaRPr lang="en-US"/>
        </a:p>
      </dgm:t>
    </dgm:pt>
    <dgm:pt modelId="{FD6D6C4D-3B9C-4956-AB44-9392C54AFEAA}" type="parTrans" cxnId="{1883ABE0-7C6A-47B6-A6A4-C85A7AE73C5B}">
      <dgm:prSet/>
      <dgm:spPr/>
      <dgm:t>
        <a:bodyPr/>
        <a:lstStyle/>
        <a:p>
          <a:endParaRPr lang="en-US"/>
        </a:p>
      </dgm:t>
    </dgm:pt>
    <dgm:pt modelId="{992EF2FD-ACA7-4855-9F76-A2000FC38778}" type="sibTrans" cxnId="{1883ABE0-7C6A-47B6-A6A4-C85A7AE73C5B}">
      <dgm:prSet/>
      <dgm:spPr/>
      <dgm:t>
        <a:bodyPr/>
        <a:lstStyle/>
        <a:p>
          <a:endParaRPr lang="en-US"/>
        </a:p>
      </dgm:t>
    </dgm:pt>
    <dgm:pt modelId="{C621755D-2F77-44B9-8836-108825870970}">
      <dgm:prSet/>
      <dgm:spPr/>
      <dgm:t>
        <a:bodyPr/>
        <a:lstStyle/>
        <a:p>
          <a:r>
            <a:rPr lang="en-GB"/>
            <a:t>Be ready to explain (if possible) aggravating features/previous convictions</a:t>
          </a:r>
          <a:endParaRPr lang="en-US"/>
        </a:p>
      </dgm:t>
    </dgm:pt>
    <dgm:pt modelId="{6F7F590B-3FB4-4C5C-A11D-5E554FE2EF92}" type="parTrans" cxnId="{4D25D7CA-F12B-4AB1-BDA2-55045175CA72}">
      <dgm:prSet/>
      <dgm:spPr/>
      <dgm:t>
        <a:bodyPr/>
        <a:lstStyle/>
        <a:p>
          <a:endParaRPr lang="en-US"/>
        </a:p>
      </dgm:t>
    </dgm:pt>
    <dgm:pt modelId="{1FCDD047-7196-4D9C-84C0-B127528ADB7B}" type="sibTrans" cxnId="{4D25D7CA-F12B-4AB1-BDA2-55045175CA72}">
      <dgm:prSet/>
      <dgm:spPr/>
      <dgm:t>
        <a:bodyPr/>
        <a:lstStyle/>
        <a:p>
          <a:endParaRPr lang="en-US"/>
        </a:p>
      </dgm:t>
    </dgm:pt>
    <dgm:pt modelId="{DE5C4809-0DF3-40B3-B632-01429F43207B}">
      <dgm:prSet/>
      <dgm:spPr/>
      <dgm:t>
        <a:bodyPr/>
        <a:lstStyle/>
        <a:p>
          <a:r>
            <a:rPr lang="en-GB"/>
            <a:t>Need details of client’s financial circumstances</a:t>
          </a:r>
          <a:endParaRPr lang="en-US"/>
        </a:p>
      </dgm:t>
    </dgm:pt>
    <dgm:pt modelId="{93BDF39D-C071-49B5-A5D9-9546175C8515}" type="parTrans" cxnId="{99FACBC9-CA83-4E65-8EAB-0C4EF5A42340}">
      <dgm:prSet/>
      <dgm:spPr/>
      <dgm:t>
        <a:bodyPr/>
        <a:lstStyle/>
        <a:p>
          <a:endParaRPr lang="en-US"/>
        </a:p>
      </dgm:t>
    </dgm:pt>
    <dgm:pt modelId="{72918768-30C6-468E-9EFE-0A33E52A18CA}" type="sibTrans" cxnId="{99FACBC9-CA83-4E65-8EAB-0C4EF5A42340}">
      <dgm:prSet/>
      <dgm:spPr/>
      <dgm:t>
        <a:bodyPr/>
        <a:lstStyle/>
        <a:p>
          <a:endParaRPr lang="en-US"/>
        </a:p>
      </dgm:t>
    </dgm:pt>
    <dgm:pt modelId="{0A7302CF-473A-4C96-A1FA-C131ACD9B856}">
      <dgm:prSet/>
      <dgm:spPr/>
      <dgm:t>
        <a:bodyPr/>
        <a:lstStyle/>
        <a:p>
          <a:r>
            <a:rPr lang="en-GB"/>
            <a:t>Character references</a:t>
          </a:r>
          <a:endParaRPr lang="en-US"/>
        </a:p>
      </dgm:t>
    </dgm:pt>
    <dgm:pt modelId="{96B47C0A-4F1E-4F3E-BAA8-C774BFB60DA0}" type="parTrans" cxnId="{88353C85-F510-4D51-8A67-05655F782FF3}">
      <dgm:prSet/>
      <dgm:spPr/>
      <dgm:t>
        <a:bodyPr/>
        <a:lstStyle/>
        <a:p>
          <a:endParaRPr lang="en-US"/>
        </a:p>
      </dgm:t>
    </dgm:pt>
    <dgm:pt modelId="{4B8655F2-EEE5-4E7F-804B-73C2CB9655CF}" type="sibTrans" cxnId="{88353C85-F510-4D51-8A67-05655F782FF3}">
      <dgm:prSet/>
      <dgm:spPr/>
      <dgm:t>
        <a:bodyPr/>
        <a:lstStyle/>
        <a:p>
          <a:endParaRPr lang="en-US"/>
        </a:p>
      </dgm:t>
    </dgm:pt>
    <dgm:pt modelId="{275BF5F6-58E0-4709-A57F-55DEE9AC5C42}">
      <dgm:prSet/>
      <dgm:spPr/>
      <dgm:t>
        <a:bodyPr/>
        <a:lstStyle/>
        <a:p>
          <a:r>
            <a:rPr lang="en-GB"/>
            <a:t>Medical evidence</a:t>
          </a:r>
          <a:endParaRPr lang="en-US"/>
        </a:p>
      </dgm:t>
    </dgm:pt>
    <dgm:pt modelId="{F6A3B17E-54D7-4607-9F52-15AACD2FD67E}" type="parTrans" cxnId="{EA21288B-11F2-4D14-B286-6F1A60579140}">
      <dgm:prSet/>
      <dgm:spPr/>
      <dgm:t>
        <a:bodyPr/>
        <a:lstStyle/>
        <a:p>
          <a:endParaRPr lang="en-US"/>
        </a:p>
      </dgm:t>
    </dgm:pt>
    <dgm:pt modelId="{A55B1B7D-752A-4424-BA62-92E66C109078}" type="sibTrans" cxnId="{EA21288B-11F2-4D14-B286-6F1A60579140}">
      <dgm:prSet/>
      <dgm:spPr/>
      <dgm:t>
        <a:bodyPr/>
        <a:lstStyle/>
        <a:p>
          <a:endParaRPr lang="en-US"/>
        </a:p>
      </dgm:t>
    </dgm:pt>
    <dgm:pt modelId="{F3F96BAF-7EAC-470A-B319-75242CBAD48C}" type="pres">
      <dgm:prSet presAssocID="{351E5407-A844-4E36-8071-1DD1E8F4A167}" presName="vert0" presStyleCnt="0">
        <dgm:presLayoutVars>
          <dgm:dir/>
          <dgm:animOne val="branch"/>
          <dgm:animLvl val="lvl"/>
        </dgm:presLayoutVars>
      </dgm:prSet>
      <dgm:spPr/>
    </dgm:pt>
    <dgm:pt modelId="{AC7AC2E8-82EE-4AA6-A093-08D4E8C464AE}" type="pres">
      <dgm:prSet presAssocID="{714FDFCD-F812-4ABA-BB55-251FE001C5FF}" presName="thickLine" presStyleLbl="alignNode1" presStyleIdx="0" presStyleCnt="7"/>
      <dgm:spPr/>
    </dgm:pt>
    <dgm:pt modelId="{4498B7EB-34C1-4273-BCFB-215D4F83ADAF}" type="pres">
      <dgm:prSet presAssocID="{714FDFCD-F812-4ABA-BB55-251FE001C5FF}" presName="horz1" presStyleCnt="0"/>
      <dgm:spPr/>
    </dgm:pt>
    <dgm:pt modelId="{F86D9D70-6D15-4B5A-ABD3-EC69F1054824}" type="pres">
      <dgm:prSet presAssocID="{714FDFCD-F812-4ABA-BB55-251FE001C5FF}" presName="tx1" presStyleLbl="revTx" presStyleIdx="0" presStyleCnt="7"/>
      <dgm:spPr/>
    </dgm:pt>
    <dgm:pt modelId="{ECE70236-9B25-4DF6-B198-09403DDAFD71}" type="pres">
      <dgm:prSet presAssocID="{714FDFCD-F812-4ABA-BB55-251FE001C5FF}" presName="vert1" presStyleCnt="0"/>
      <dgm:spPr/>
    </dgm:pt>
    <dgm:pt modelId="{3C72084E-3226-4DC9-9CF5-3D5429F592F1}" type="pres">
      <dgm:prSet presAssocID="{C7A42035-A662-4DE3-A766-895DCA367F56}" presName="thickLine" presStyleLbl="alignNode1" presStyleIdx="1" presStyleCnt="7"/>
      <dgm:spPr/>
    </dgm:pt>
    <dgm:pt modelId="{5F432FE3-4EA6-46C2-A802-88E12BD1FADB}" type="pres">
      <dgm:prSet presAssocID="{C7A42035-A662-4DE3-A766-895DCA367F56}" presName="horz1" presStyleCnt="0"/>
      <dgm:spPr/>
    </dgm:pt>
    <dgm:pt modelId="{C78422BD-E722-439C-9F30-48B59777A592}" type="pres">
      <dgm:prSet presAssocID="{C7A42035-A662-4DE3-A766-895DCA367F56}" presName="tx1" presStyleLbl="revTx" presStyleIdx="1" presStyleCnt="7"/>
      <dgm:spPr/>
    </dgm:pt>
    <dgm:pt modelId="{9BE2A442-CC21-42A8-9251-3B3942717446}" type="pres">
      <dgm:prSet presAssocID="{C7A42035-A662-4DE3-A766-895DCA367F56}" presName="vert1" presStyleCnt="0"/>
      <dgm:spPr/>
    </dgm:pt>
    <dgm:pt modelId="{2059BE16-6958-4AC4-B828-1B0EA5BF5095}" type="pres">
      <dgm:prSet presAssocID="{6DB24504-3469-4DC8-9F38-D00321388B6B}" presName="thickLine" presStyleLbl="alignNode1" presStyleIdx="2" presStyleCnt="7"/>
      <dgm:spPr/>
    </dgm:pt>
    <dgm:pt modelId="{FCE04246-AD91-44FA-9E1A-98CCDB1217D8}" type="pres">
      <dgm:prSet presAssocID="{6DB24504-3469-4DC8-9F38-D00321388B6B}" presName="horz1" presStyleCnt="0"/>
      <dgm:spPr/>
    </dgm:pt>
    <dgm:pt modelId="{87A0EF79-29DA-4B77-986E-A23504C7EE6B}" type="pres">
      <dgm:prSet presAssocID="{6DB24504-3469-4DC8-9F38-D00321388B6B}" presName="tx1" presStyleLbl="revTx" presStyleIdx="2" presStyleCnt="7"/>
      <dgm:spPr/>
    </dgm:pt>
    <dgm:pt modelId="{F37AE8FA-2859-42A6-8AF6-1AF289563750}" type="pres">
      <dgm:prSet presAssocID="{6DB24504-3469-4DC8-9F38-D00321388B6B}" presName="vert1" presStyleCnt="0"/>
      <dgm:spPr/>
    </dgm:pt>
    <dgm:pt modelId="{86672FBC-4D86-4512-BF09-B33D946A1159}" type="pres">
      <dgm:prSet presAssocID="{C621755D-2F77-44B9-8836-108825870970}" presName="thickLine" presStyleLbl="alignNode1" presStyleIdx="3" presStyleCnt="7"/>
      <dgm:spPr/>
    </dgm:pt>
    <dgm:pt modelId="{F1A66EA2-305D-4D08-9D75-2140BC6B2907}" type="pres">
      <dgm:prSet presAssocID="{C621755D-2F77-44B9-8836-108825870970}" presName="horz1" presStyleCnt="0"/>
      <dgm:spPr/>
    </dgm:pt>
    <dgm:pt modelId="{98DC423F-123F-4FBC-8700-CEF2749BCE1C}" type="pres">
      <dgm:prSet presAssocID="{C621755D-2F77-44B9-8836-108825870970}" presName="tx1" presStyleLbl="revTx" presStyleIdx="3" presStyleCnt="7"/>
      <dgm:spPr/>
    </dgm:pt>
    <dgm:pt modelId="{121027C3-898B-44C7-8F8B-A5D2FFA29C00}" type="pres">
      <dgm:prSet presAssocID="{C621755D-2F77-44B9-8836-108825870970}" presName="vert1" presStyleCnt="0"/>
      <dgm:spPr/>
    </dgm:pt>
    <dgm:pt modelId="{4A524CE4-1FCF-4012-A4CE-24D01434DB4C}" type="pres">
      <dgm:prSet presAssocID="{DE5C4809-0DF3-40B3-B632-01429F43207B}" presName="thickLine" presStyleLbl="alignNode1" presStyleIdx="4" presStyleCnt="7"/>
      <dgm:spPr/>
    </dgm:pt>
    <dgm:pt modelId="{CAA82AB4-5AD7-4A8D-AE3D-835A645339CD}" type="pres">
      <dgm:prSet presAssocID="{DE5C4809-0DF3-40B3-B632-01429F43207B}" presName="horz1" presStyleCnt="0"/>
      <dgm:spPr/>
    </dgm:pt>
    <dgm:pt modelId="{0A74A04A-70A3-4199-94BD-F2F44A955735}" type="pres">
      <dgm:prSet presAssocID="{DE5C4809-0DF3-40B3-B632-01429F43207B}" presName="tx1" presStyleLbl="revTx" presStyleIdx="4" presStyleCnt="7"/>
      <dgm:spPr/>
    </dgm:pt>
    <dgm:pt modelId="{CEEE16D1-FE68-4B27-9538-06CC4A49E565}" type="pres">
      <dgm:prSet presAssocID="{DE5C4809-0DF3-40B3-B632-01429F43207B}" presName="vert1" presStyleCnt="0"/>
      <dgm:spPr/>
    </dgm:pt>
    <dgm:pt modelId="{90E5D29D-F854-47DC-8854-3D4209EB25EB}" type="pres">
      <dgm:prSet presAssocID="{0A7302CF-473A-4C96-A1FA-C131ACD9B856}" presName="thickLine" presStyleLbl="alignNode1" presStyleIdx="5" presStyleCnt="7"/>
      <dgm:spPr/>
    </dgm:pt>
    <dgm:pt modelId="{251E1DD6-9F9C-46F4-81F2-480BBD73D476}" type="pres">
      <dgm:prSet presAssocID="{0A7302CF-473A-4C96-A1FA-C131ACD9B856}" presName="horz1" presStyleCnt="0"/>
      <dgm:spPr/>
    </dgm:pt>
    <dgm:pt modelId="{F9795972-2A8A-4F40-9857-56631F793818}" type="pres">
      <dgm:prSet presAssocID="{0A7302CF-473A-4C96-A1FA-C131ACD9B856}" presName="tx1" presStyleLbl="revTx" presStyleIdx="5" presStyleCnt="7"/>
      <dgm:spPr/>
    </dgm:pt>
    <dgm:pt modelId="{E1391DC1-3363-4174-8605-6A0A9CA35FFC}" type="pres">
      <dgm:prSet presAssocID="{0A7302CF-473A-4C96-A1FA-C131ACD9B856}" presName="vert1" presStyleCnt="0"/>
      <dgm:spPr/>
    </dgm:pt>
    <dgm:pt modelId="{3CB9A2ED-C3D1-4005-9F4F-61DA7C69F133}" type="pres">
      <dgm:prSet presAssocID="{275BF5F6-58E0-4709-A57F-55DEE9AC5C42}" presName="thickLine" presStyleLbl="alignNode1" presStyleIdx="6" presStyleCnt="7"/>
      <dgm:spPr/>
    </dgm:pt>
    <dgm:pt modelId="{4CDA0770-30A8-453D-B091-FCD62412E888}" type="pres">
      <dgm:prSet presAssocID="{275BF5F6-58E0-4709-A57F-55DEE9AC5C42}" presName="horz1" presStyleCnt="0"/>
      <dgm:spPr/>
    </dgm:pt>
    <dgm:pt modelId="{1CA5E725-C5CC-4194-B42C-25258895586A}" type="pres">
      <dgm:prSet presAssocID="{275BF5F6-58E0-4709-A57F-55DEE9AC5C42}" presName="tx1" presStyleLbl="revTx" presStyleIdx="6" presStyleCnt="7"/>
      <dgm:spPr/>
    </dgm:pt>
    <dgm:pt modelId="{87223ABA-C7CB-4380-A4F3-A9F481749E95}" type="pres">
      <dgm:prSet presAssocID="{275BF5F6-58E0-4709-A57F-55DEE9AC5C42}" presName="vert1" presStyleCnt="0"/>
      <dgm:spPr/>
    </dgm:pt>
  </dgm:ptLst>
  <dgm:cxnLst>
    <dgm:cxn modelId="{C2712F0E-F5CC-4C56-B7A5-EBA96981279A}" type="presOf" srcId="{714FDFCD-F812-4ABA-BB55-251FE001C5FF}" destId="{F86D9D70-6D15-4B5A-ABD3-EC69F1054824}" srcOrd="0" destOrd="0" presId="urn:microsoft.com/office/officeart/2008/layout/LinedList"/>
    <dgm:cxn modelId="{C7800A2C-47EE-4F5B-A809-E3B96B106455}" type="presOf" srcId="{C7A42035-A662-4DE3-A766-895DCA367F56}" destId="{C78422BD-E722-439C-9F30-48B59777A592}" srcOrd="0" destOrd="0" presId="urn:microsoft.com/office/officeart/2008/layout/LinedList"/>
    <dgm:cxn modelId="{475D7381-38C5-44B5-812F-78D458BB9D8F}" type="presOf" srcId="{DE5C4809-0DF3-40B3-B632-01429F43207B}" destId="{0A74A04A-70A3-4199-94BD-F2F44A955735}" srcOrd="0" destOrd="0" presId="urn:microsoft.com/office/officeart/2008/layout/LinedList"/>
    <dgm:cxn modelId="{5072E581-6BBE-46FF-BFED-DEC747F9AAC8}" type="presOf" srcId="{6DB24504-3469-4DC8-9F38-D00321388B6B}" destId="{87A0EF79-29DA-4B77-986E-A23504C7EE6B}" srcOrd="0" destOrd="0" presId="urn:microsoft.com/office/officeart/2008/layout/LinedList"/>
    <dgm:cxn modelId="{DCCDF984-8499-4901-8AFE-F49A5D0C2F88}" srcId="{351E5407-A844-4E36-8071-1DD1E8F4A167}" destId="{C7A42035-A662-4DE3-A766-895DCA367F56}" srcOrd="1" destOrd="0" parTransId="{A364D940-A109-4BA5-B6A9-A5C403ECCF96}" sibTransId="{56578CE1-5EC6-4C42-9818-C1031EAE6BC1}"/>
    <dgm:cxn modelId="{88353C85-F510-4D51-8A67-05655F782FF3}" srcId="{351E5407-A844-4E36-8071-1DD1E8F4A167}" destId="{0A7302CF-473A-4C96-A1FA-C131ACD9B856}" srcOrd="5" destOrd="0" parTransId="{96B47C0A-4F1E-4F3E-BAA8-C774BFB60DA0}" sibTransId="{4B8655F2-EEE5-4E7F-804B-73C2CB9655CF}"/>
    <dgm:cxn modelId="{EA21288B-11F2-4D14-B286-6F1A60579140}" srcId="{351E5407-A844-4E36-8071-1DD1E8F4A167}" destId="{275BF5F6-58E0-4709-A57F-55DEE9AC5C42}" srcOrd="6" destOrd="0" parTransId="{F6A3B17E-54D7-4607-9F52-15AACD2FD67E}" sibTransId="{A55B1B7D-752A-4424-BA62-92E66C109078}"/>
    <dgm:cxn modelId="{76E4F890-74AC-41AD-95D8-AF7D3C91D14A}" type="presOf" srcId="{351E5407-A844-4E36-8071-1DD1E8F4A167}" destId="{F3F96BAF-7EAC-470A-B319-75242CBAD48C}" srcOrd="0" destOrd="0" presId="urn:microsoft.com/office/officeart/2008/layout/LinedList"/>
    <dgm:cxn modelId="{29496E91-9C9D-4A59-AF8B-48352AA4CBCB}" srcId="{351E5407-A844-4E36-8071-1DD1E8F4A167}" destId="{714FDFCD-F812-4ABA-BB55-251FE001C5FF}" srcOrd="0" destOrd="0" parTransId="{BC6CBD22-A17A-452B-BFAD-6D8D59B5E60F}" sibTransId="{58CD483D-D96F-43E4-94C8-D8C3332DBADC}"/>
    <dgm:cxn modelId="{99FACBC9-CA83-4E65-8EAB-0C4EF5A42340}" srcId="{351E5407-A844-4E36-8071-1DD1E8F4A167}" destId="{DE5C4809-0DF3-40B3-B632-01429F43207B}" srcOrd="4" destOrd="0" parTransId="{93BDF39D-C071-49B5-A5D9-9546175C8515}" sibTransId="{72918768-30C6-468E-9EFE-0A33E52A18CA}"/>
    <dgm:cxn modelId="{4D25D7CA-F12B-4AB1-BDA2-55045175CA72}" srcId="{351E5407-A844-4E36-8071-1DD1E8F4A167}" destId="{C621755D-2F77-44B9-8836-108825870970}" srcOrd="3" destOrd="0" parTransId="{6F7F590B-3FB4-4C5C-A11D-5E554FE2EF92}" sibTransId="{1FCDD047-7196-4D9C-84C0-B127528ADB7B}"/>
    <dgm:cxn modelId="{7EADECDF-ACE0-473F-94B7-84BD3D09FBFF}" type="presOf" srcId="{275BF5F6-58E0-4709-A57F-55DEE9AC5C42}" destId="{1CA5E725-C5CC-4194-B42C-25258895586A}" srcOrd="0" destOrd="0" presId="urn:microsoft.com/office/officeart/2008/layout/LinedList"/>
    <dgm:cxn modelId="{1883ABE0-7C6A-47B6-A6A4-C85A7AE73C5B}" srcId="{351E5407-A844-4E36-8071-1DD1E8F4A167}" destId="{6DB24504-3469-4DC8-9F38-D00321388B6B}" srcOrd="2" destOrd="0" parTransId="{FD6D6C4D-3B9C-4956-AB44-9392C54AFEAA}" sibTransId="{992EF2FD-ACA7-4855-9F76-A2000FC38778}"/>
    <dgm:cxn modelId="{90149CF3-B500-4C3D-B08B-9713FF9B2767}" type="presOf" srcId="{C621755D-2F77-44B9-8836-108825870970}" destId="{98DC423F-123F-4FBC-8700-CEF2749BCE1C}" srcOrd="0" destOrd="0" presId="urn:microsoft.com/office/officeart/2008/layout/LinedList"/>
    <dgm:cxn modelId="{C05C9BFB-08B2-49F5-B528-D53E49F85DAE}" type="presOf" srcId="{0A7302CF-473A-4C96-A1FA-C131ACD9B856}" destId="{F9795972-2A8A-4F40-9857-56631F793818}" srcOrd="0" destOrd="0" presId="urn:microsoft.com/office/officeart/2008/layout/LinedList"/>
    <dgm:cxn modelId="{47395663-85D7-49C9-A094-DC6AB225015C}" type="presParOf" srcId="{F3F96BAF-7EAC-470A-B319-75242CBAD48C}" destId="{AC7AC2E8-82EE-4AA6-A093-08D4E8C464AE}" srcOrd="0" destOrd="0" presId="urn:microsoft.com/office/officeart/2008/layout/LinedList"/>
    <dgm:cxn modelId="{3EF3ED15-CAD4-4EDB-9CEE-3EA1DA0E50D6}" type="presParOf" srcId="{F3F96BAF-7EAC-470A-B319-75242CBAD48C}" destId="{4498B7EB-34C1-4273-BCFB-215D4F83ADAF}" srcOrd="1" destOrd="0" presId="urn:microsoft.com/office/officeart/2008/layout/LinedList"/>
    <dgm:cxn modelId="{74C4735F-E224-4825-97E6-0D800D0AEDF3}" type="presParOf" srcId="{4498B7EB-34C1-4273-BCFB-215D4F83ADAF}" destId="{F86D9D70-6D15-4B5A-ABD3-EC69F1054824}" srcOrd="0" destOrd="0" presId="urn:microsoft.com/office/officeart/2008/layout/LinedList"/>
    <dgm:cxn modelId="{D6B8E71B-4BFC-475A-B054-D1D1DF506396}" type="presParOf" srcId="{4498B7EB-34C1-4273-BCFB-215D4F83ADAF}" destId="{ECE70236-9B25-4DF6-B198-09403DDAFD71}" srcOrd="1" destOrd="0" presId="urn:microsoft.com/office/officeart/2008/layout/LinedList"/>
    <dgm:cxn modelId="{D193CFA2-22FA-4813-9A40-DF87A23F8BF8}" type="presParOf" srcId="{F3F96BAF-7EAC-470A-B319-75242CBAD48C}" destId="{3C72084E-3226-4DC9-9CF5-3D5429F592F1}" srcOrd="2" destOrd="0" presId="urn:microsoft.com/office/officeart/2008/layout/LinedList"/>
    <dgm:cxn modelId="{2120EE60-F799-4083-A4DD-9A67A654BE41}" type="presParOf" srcId="{F3F96BAF-7EAC-470A-B319-75242CBAD48C}" destId="{5F432FE3-4EA6-46C2-A802-88E12BD1FADB}" srcOrd="3" destOrd="0" presId="urn:microsoft.com/office/officeart/2008/layout/LinedList"/>
    <dgm:cxn modelId="{EBE06C36-F912-4CFE-A772-307AEDC3DC34}" type="presParOf" srcId="{5F432FE3-4EA6-46C2-A802-88E12BD1FADB}" destId="{C78422BD-E722-439C-9F30-48B59777A592}" srcOrd="0" destOrd="0" presId="urn:microsoft.com/office/officeart/2008/layout/LinedList"/>
    <dgm:cxn modelId="{8F36DD98-F5FB-40E1-920E-543FC15A4C97}" type="presParOf" srcId="{5F432FE3-4EA6-46C2-A802-88E12BD1FADB}" destId="{9BE2A442-CC21-42A8-9251-3B3942717446}" srcOrd="1" destOrd="0" presId="urn:microsoft.com/office/officeart/2008/layout/LinedList"/>
    <dgm:cxn modelId="{AD5961C1-04FC-40C9-9CF4-40E86874B109}" type="presParOf" srcId="{F3F96BAF-7EAC-470A-B319-75242CBAD48C}" destId="{2059BE16-6958-4AC4-B828-1B0EA5BF5095}" srcOrd="4" destOrd="0" presId="urn:microsoft.com/office/officeart/2008/layout/LinedList"/>
    <dgm:cxn modelId="{36D8A04C-6933-43B1-BAA3-C8CFA5A2C335}" type="presParOf" srcId="{F3F96BAF-7EAC-470A-B319-75242CBAD48C}" destId="{FCE04246-AD91-44FA-9E1A-98CCDB1217D8}" srcOrd="5" destOrd="0" presId="urn:microsoft.com/office/officeart/2008/layout/LinedList"/>
    <dgm:cxn modelId="{36B3E974-4611-4ED1-8578-88C793BD01A3}" type="presParOf" srcId="{FCE04246-AD91-44FA-9E1A-98CCDB1217D8}" destId="{87A0EF79-29DA-4B77-986E-A23504C7EE6B}" srcOrd="0" destOrd="0" presId="urn:microsoft.com/office/officeart/2008/layout/LinedList"/>
    <dgm:cxn modelId="{16E576EB-5DDC-46E7-B9FB-C6B1FBCF30BA}" type="presParOf" srcId="{FCE04246-AD91-44FA-9E1A-98CCDB1217D8}" destId="{F37AE8FA-2859-42A6-8AF6-1AF289563750}" srcOrd="1" destOrd="0" presId="urn:microsoft.com/office/officeart/2008/layout/LinedList"/>
    <dgm:cxn modelId="{0AC55B56-E687-4F0B-A947-B50915C57580}" type="presParOf" srcId="{F3F96BAF-7EAC-470A-B319-75242CBAD48C}" destId="{86672FBC-4D86-4512-BF09-B33D946A1159}" srcOrd="6" destOrd="0" presId="urn:microsoft.com/office/officeart/2008/layout/LinedList"/>
    <dgm:cxn modelId="{4F200F50-02B2-4459-A2BF-F2E5B09897B7}" type="presParOf" srcId="{F3F96BAF-7EAC-470A-B319-75242CBAD48C}" destId="{F1A66EA2-305D-4D08-9D75-2140BC6B2907}" srcOrd="7" destOrd="0" presId="urn:microsoft.com/office/officeart/2008/layout/LinedList"/>
    <dgm:cxn modelId="{4732E9B3-6EE4-4527-9DB9-24BD6645ACB4}" type="presParOf" srcId="{F1A66EA2-305D-4D08-9D75-2140BC6B2907}" destId="{98DC423F-123F-4FBC-8700-CEF2749BCE1C}" srcOrd="0" destOrd="0" presId="urn:microsoft.com/office/officeart/2008/layout/LinedList"/>
    <dgm:cxn modelId="{E18AD1EF-E089-4F27-B50D-C8BBFF9A8F74}" type="presParOf" srcId="{F1A66EA2-305D-4D08-9D75-2140BC6B2907}" destId="{121027C3-898B-44C7-8F8B-A5D2FFA29C00}" srcOrd="1" destOrd="0" presId="urn:microsoft.com/office/officeart/2008/layout/LinedList"/>
    <dgm:cxn modelId="{C26CA5FD-FD83-424B-B01A-FB792A52D92B}" type="presParOf" srcId="{F3F96BAF-7EAC-470A-B319-75242CBAD48C}" destId="{4A524CE4-1FCF-4012-A4CE-24D01434DB4C}" srcOrd="8" destOrd="0" presId="urn:microsoft.com/office/officeart/2008/layout/LinedList"/>
    <dgm:cxn modelId="{F75DEA07-B0A7-4718-B0EE-B87E46AFCCCE}" type="presParOf" srcId="{F3F96BAF-7EAC-470A-B319-75242CBAD48C}" destId="{CAA82AB4-5AD7-4A8D-AE3D-835A645339CD}" srcOrd="9" destOrd="0" presId="urn:microsoft.com/office/officeart/2008/layout/LinedList"/>
    <dgm:cxn modelId="{1F2E2962-80EF-441B-B5C2-71E8BDD89D8B}" type="presParOf" srcId="{CAA82AB4-5AD7-4A8D-AE3D-835A645339CD}" destId="{0A74A04A-70A3-4199-94BD-F2F44A955735}" srcOrd="0" destOrd="0" presId="urn:microsoft.com/office/officeart/2008/layout/LinedList"/>
    <dgm:cxn modelId="{1E74462E-D50B-4354-91BB-7B583E2E6276}" type="presParOf" srcId="{CAA82AB4-5AD7-4A8D-AE3D-835A645339CD}" destId="{CEEE16D1-FE68-4B27-9538-06CC4A49E565}" srcOrd="1" destOrd="0" presId="urn:microsoft.com/office/officeart/2008/layout/LinedList"/>
    <dgm:cxn modelId="{CD9EC08F-2E36-4C47-8621-7BC8F4FC99CD}" type="presParOf" srcId="{F3F96BAF-7EAC-470A-B319-75242CBAD48C}" destId="{90E5D29D-F854-47DC-8854-3D4209EB25EB}" srcOrd="10" destOrd="0" presId="urn:microsoft.com/office/officeart/2008/layout/LinedList"/>
    <dgm:cxn modelId="{3946098F-970F-47EB-97B9-0CA1FEA7027F}" type="presParOf" srcId="{F3F96BAF-7EAC-470A-B319-75242CBAD48C}" destId="{251E1DD6-9F9C-46F4-81F2-480BBD73D476}" srcOrd="11" destOrd="0" presId="urn:microsoft.com/office/officeart/2008/layout/LinedList"/>
    <dgm:cxn modelId="{C1E3B413-46F6-400A-BDBF-63BEA2BB85D5}" type="presParOf" srcId="{251E1DD6-9F9C-46F4-81F2-480BBD73D476}" destId="{F9795972-2A8A-4F40-9857-56631F793818}" srcOrd="0" destOrd="0" presId="urn:microsoft.com/office/officeart/2008/layout/LinedList"/>
    <dgm:cxn modelId="{FB0DD880-6479-4844-B8BD-FBA6F7193BC3}" type="presParOf" srcId="{251E1DD6-9F9C-46F4-81F2-480BBD73D476}" destId="{E1391DC1-3363-4174-8605-6A0A9CA35FFC}" srcOrd="1" destOrd="0" presId="urn:microsoft.com/office/officeart/2008/layout/LinedList"/>
    <dgm:cxn modelId="{1138660B-4318-4334-9B2E-856CE2489198}" type="presParOf" srcId="{F3F96BAF-7EAC-470A-B319-75242CBAD48C}" destId="{3CB9A2ED-C3D1-4005-9F4F-61DA7C69F133}" srcOrd="12" destOrd="0" presId="urn:microsoft.com/office/officeart/2008/layout/LinedList"/>
    <dgm:cxn modelId="{D62470F8-EC47-47BD-8B06-4F375B5E5D6B}" type="presParOf" srcId="{F3F96BAF-7EAC-470A-B319-75242CBAD48C}" destId="{4CDA0770-30A8-453D-B091-FCD62412E888}" srcOrd="13" destOrd="0" presId="urn:microsoft.com/office/officeart/2008/layout/LinedList"/>
    <dgm:cxn modelId="{AD8B1231-BFE0-4D72-942D-E911DFC206E1}" type="presParOf" srcId="{4CDA0770-30A8-453D-B091-FCD62412E888}" destId="{1CA5E725-C5CC-4194-B42C-25258895586A}" srcOrd="0" destOrd="0" presId="urn:microsoft.com/office/officeart/2008/layout/LinedList"/>
    <dgm:cxn modelId="{7E146979-E1C5-492F-A061-CD02650AF8F5}" type="presParOf" srcId="{4CDA0770-30A8-453D-B091-FCD62412E888}" destId="{87223ABA-C7CB-4380-A4F3-A9F481749E9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06990-EC58-4A8B-8CE6-1CDF2D20EDB3}">
      <dsp:nvSpPr>
        <dsp:cNvPr id="0" name=""/>
        <dsp:cNvSpPr/>
      </dsp:nvSpPr>
      <dsp:spPr>
        <a:xfrm>
          <a:off x="0" y="25633"/>
          <a:ext cx="7622810" cy="44249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defRPr cap="all"/>
          </a:pPr>
          <a:r>
            <a:rPr lang="en-GB" sz="6200" kern="1200" baseline="0"/>
            <a:t>To understand the procedures relating to sentencing</a:t>
          </a:r>
          <a:endParaRPr lang="en-US" sz="6200" kern="1200"/>
        </a:p>
      </dsp:txBody>
      <dsp:txXfrm>
        <a:off x="216008" y="241641"/>
        <a:ext cx="7190794" cy="3992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CCC95-41DB-4B4C-9385-1444D986800D}">
      <dsp:nvSpPr>
        <dsp:cNvPr id="0" name=""/>
        <dsp:cNvSpPr/>
      </dsp:nvSpPr>
      <dsp:spPr>
        <a:xfrm>
          <a:off x="0" y="43558"/>
          <a:ext cx="6666833" cy="13093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Sentencing follows conviction.</a:t>
          </a:r>
        </a:p>
      </dsp:txBody>
      <dsp:txXfrm>
        <a:off x="63915" y="107473"/>
        <a:ext cx="6539003" cy="1181470"/>
      </dsp:txXfrm>
    </dsp:sp>
    <dsp:sp modelId="{F1E6DD1E-13DF-4B9A-9999-77088F572ABF}">
      <dsp:nvSpPr>
        <dsp:cNvPr id="0" name=""/>
        <dsp:cNvSpPr/>
      </dsp:nvSpPr>
      <dsp:spPr>
        <a:xfrm>
          <a:off x="0" y="1396059"/>
          <a:ext cx="6666833" cy="13093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Conviction results from a finding of guilt by a jury, Magistrates or the defendant pleading guilty. </a:t>
          </a:r>
        </a:p>
      </dsp:txBody>
      <dsp:txXfrm>
        <a:off x="63915" y="1459974"/>
        <a:ext cx="6539003" cy="1181470"/>
      </dsp:txXfrm>
    </dsp:sp>
    <dsp:sp modelId="{E467C310-C66C-4F7A-B083-FE8E7A1F7990}">
      <dsp:nvSpPr>
        <dsp:cNvPr id="0" name=""/>
        <dsp:cNvSpPr/>
      </dsp:nvSpPr>
      <dsp:spPr>
        <a:xfrm>
          <a:off x="0" y="2748559"/>
          <a:ext cx="6666833" cy="13093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Sentencing in England and Wales is passed by a bench of magistrates or district judge in a magistrate's court or a judge in the Crown Court, on a person found guilty of a criminal offence. </a:t>
          </a:r>
        </a:p>
      </dsp:txBody>
      <dsp:txXfrm>
        <a:off x="63915" y="2812474"/>
        <a:ext cx="6539003" cy="1181470"/>
      </dsp:txXfrm>
    </dsp:sp>
    <dsp:sp modelId="{86439295-660E-443D-AEA1-02D0F6C835F5}">
      <dsp:nvSpPr>
        <dsp:cNvPr id="0" name=""/>
        <dsp:cNvSpPr/>
      </dsp:nvSpPr>
      <dsp:spPr>
        <a:xfrm>
          <a:off x="0" y="4101060"/>
          <a:ext cx="6666833" cy="13093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In deciding the sentence, the court will take into account a number of factors: the type of offence and how serious it is, the timing of any plea of guilty, the defendant's character and antecedents, including his/her criminal record and the defendant's personal circumstances such as their financial circumstances in the case of a fine being imposed.</a:t>
          </a:r>
        </a:p>
      </dsp:txBody>
      <dsp:txXfrm>
        <a:off x="63915" y="4164975"/>
        <a:ext cx="6539003" cy="11814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76131-E373-449E-BB4B-FC0DB96C8167}">
      <dsp:nvSpPr>
        <dsp:cNvPr id="0" name=""/>
        <dsp:cNvSpPr/>
      </dsp:nvSpPr>
      <dsp:spPr>
        <a:xfrm>
          <a:off x="0" y="24709"/>
          <a:ext cx="6666833" cy="19890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Set out in </a:t>
          </a:r>
          <a:r>
            <a:rPr lang="en-GB" sz="5000" kern="1200">
              <a:hlinkClick xmlns:r="http://schemas.openxmlformats.org/officeDocument/2006/relationships" r:id="rId1"/>
            </a:rPr>
            <a:t>s142 of the CJA 2003</a:t>
          </a:r>
          <a:endParaRPr lang="en-US" sz="5000" kern="1200"/>
        </a:p>
      </dsp:txBody>
      <dsp:txXfrm>
        <a:off x="97095" y="121804"/>
        <a:ext cx="6472643" cy="1794810"/>
      </dsp:txXfrm>
    </dsp:sp>
    <dsp:sp modelId="{C42C233C-7F99-43AB-947E-3BCABC93346E}">
      <dsp:nvSpPr>
        <dsp:cNvPr id="0" name=""/>
        <dsp:cNvSpPr/>
      </dsp:nvSpPr>
      <dsp:spPr>
        <a:xfrm>
          <a:off x="0" y="2013710"/>
          <a:ext cx="6666833" cy="341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63500" rIns="355600" bIns="63500" numCol="1" spcCol="1270" anchor="t" anchorCtr="0">
          <a:noAutofit/>
        </a:bodyPr>
        <a:lstStyle/>
        <a:p>
          <a:pPr marL="285750" lvl="1" indent="-285750" algn="l" defTabSz="1733550">
            <a:lnSpc>
              <a:spcPct val="90000"/>
            </a:lnSpc>
            <a:spcBef>
              <a:spcPct val="0"/>
            </a:spcBef>
            <a:spcAft>
              <a:spcPct val="20000"/>
            </a:spcAft>
            <a:buChar char="•"/>
          </a:pPr>
          <a:r>
            <a:rPr lang="en-GB" sz="3900" kern="1200"/>
            <a:t>Punishment</a:t>
          </a:r>
          <a:endParaRPr lang="en-US" sz="3900" kern="1200"/>
        </a:p>
        <a:p>
          <a:pPr marL="285750" lvl="1" indent="-285750" algn="l" defTabSz="1733550">
            <a:lnSpc>
              <a:spcPct val="90000"/>
            </a:lnSpc>
            <a:spcBef>
              <a:spcPct val="0"/>
            </a:spcBef>
            <a:spcAft>
              <a:spcPct val="20000"/>
            </a:spcAft>
            <a:buChar char="•"/>
          </a:pPr>
          <a:r>
            <a:rPr lang="en-GB" sz="3900" kern="1200"/>
            <a:t>Reduction in crime</a:t>
          </a:r>
          <a:endParaRPr lang="en-US" sz="3900" kern="1200"/>
        </a:p>
        <a:p>
          <a:pPr marL="285750" lvl="1" indent="-285750" algn="l" defTabSz="1733550">
            <a:lnSpc>
              <a:spcPct val="90000"/>
            </a:lnSpc>
            <a:spcBef>
              <a:spcPct val="0"/>
            </a:spcBef>
            <a:spcAft>
              <a:spcPct val="20000"/>
            </a:spcAft>
            <a:buChar char="•"/>
          </a:pPr>
          <a:r>
            <a:rPr lang="en-GB" sz="3900" kern="1200"/>
            <a:t>Reform/rehabilitation</a:t>
          </a:r>
          <a:endParaRPr lang="en-US" sz="3900" kern="1200"/>
        </a:p>
        <a:p>
          <a:pPr marL="285750" lvl="1" indent="-285750" algn="l" defTabSz="1733550">
            <a:lnSpc>
              <a:spcPct val="90000"/>
            </a:lnSpc>
            <a:spcBef>
              <a:spcPct val="0"/>
            </a:spcBef>
            <a:spcAft>
              <a:spcPct val="20000"/>
            </a:spcAft>
            <a:buChar char="•"/>
          </a:pPr>
          <a:r>
            <a:rPr lang="en-GB" sz="3900" kern="1200"/>
            <a:t>Protection of public</a:t>
          </a:r>
          <a:endParaRPr lang="en-US" sz="3900" kern="1200"/>
        </a:p>
        <a:p>
          <a:pPr marL="285750" lvl="1" indent="-285750" algn="l" defTabSz="1733550">
            <a:lnSpc>
              <a:spcPct val="90000"/>
            </a:lnSpc>
            <a:spcBef>
              <a:spcPct val="0"/>
            </a:spcBef>
            <a:spcAft>
              <a:spcPct val="20000"/>
            </a:spcAft>
            <a:buChar char="•"/>
          </a:pPr>
          <a:r>
            <a:rPr lang="en-GB" sz="3900" kern="1200"/>
            <a:t>Reparation</a:t>
          </a:r>
          <a:endParaRPr lang="en-US" sz="3900" kern="1200"/>
        </a:p>
      </dsp:txBody>
      <dsp:txXfrm>
        <a:off x="0" y="2013710"/>
        <a:ext cx="6666833" cy="3415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A5A4CC-438B-4D31-87C0-615B001CE2B8}">
      <dsp:nvSpPr>
        <dsp:cNvPr id="0" name=""/>
        <dsp:cNvSpPr/>
      </dsp:nvSpPr>
      <dsp:spPr>
        <a:xfrm>
          <a:off x="0" y="378320"/>
          <a:ext cx="6666833" cy="111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Sentence is based on the seriousness of the offence committed</a:t>
          </a:r>
          <a:endParaRPr lang="en-US" sz="2800" kern="1200"/>
        </a:p>
      </dsp:txBody>
      <dsp:txXfrm>
        <a:off x="54373" y="432693"/>
        <a:ext cx="6558087" cy="1005094"/>
      </dsp:txXfrm>
    </dsp:sp>
    <dsp:sp modelId="{825AF733-F31D-4C4A-9BFD-8AE9C08F9065}">
      <dsp:nvSpPr>
        <dsp:cNvPr id="0" name=""/>
        <dsp:cNvSpPr/>
      </dsp:nvSpPr>
      <dsp:spPr>
        <a:xfrm>
          <a:off x="0" y="1572800"/>
          <a:ext cx="6666833" cy="111384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S143 CJA 2003 </a:t>
          </a:r>
          <a:endParaRPr lang="en-US" sz="2800" kern="1200"/>
        </a:p>
      </dsp:txBody>
      <dsp:txXfrm>
        <a:off x="54373" y="1627173"/>
        <a:ext cx="6558087" cy="1005094"/>
      </dsp:txXfrm>
    </dsp:sp>
    <dsp:sp modelId="{6A00389B-E6EB-4383-B31F-9109BC152B19}">
      <dsp:nvSpPr>
        <dsp:cNvPr id="0" name=""/>
        <dsp:cNvSpPr/>
      </dsp:nvSpPr>
      <dsp:spPr>
        <a:xfrm>
          <a:off x="0" y="2767280"/>
          <a:ext cx="6666833" cy="111384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Sentencing Council give </a:t>
          </a:r>
          <a:r>
            <a:rPr lang="en-GB" sz="2800" kern="1200">
              <a:hlinkClick xmlns:r="http://schemas.openxmlformats.org/officeDocument/2006/relationships" r:id="rId1"/>
            </a:rPr>
            <a:t>overarching guides </a:t>
          </a:r>
          <a:r>
            <a:rPr lang="en-GB" sz="2800" kern="1200"/>
            <a:t>for how seriousness should be assessed.</a:t>
          </a:r>
          <a:endParaRPr lang="en-US" sz="2800" kern="1200"/>
        </a:p>
      </dsp:txBody>
      <dsp:txXfrm>
        <a:off x="54373" y="2821653"/>
        <a:ext cx="6558087" cy="1005094"/>
      </dsp:txXfrm>
    </dsp:sp>
    <dsp:sp modelId="{E212D3F4-28EC-4F1B-87AA-3BCA6D6CFBF6}">
      <dsp:nvSpPr>
        <dsp:cNvPr id="0" name=""/>
        <dsp:cNvSpPr/>
      </dsp:nvSpPr>
      <dsp:spPr>
        <a:xfrm>
          <a:off x="0" y="3961760"/>
          <a:ext cx="6666833" cy="111384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Court must consider ‘culpability’ and ‘harm.’</a:t>
          </a:r>
          <a:endParaRPr lang="en-US" sz="2800" kern="1200"/>
        </a:p>
      </dsp:txBody>
      <dsp:txXfrm>
        <a:off x="54373" y="4016133"/>
        <a:ext cx="6558087" cy="10050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2D1E9-B71A-414F-B5FE-333DFACFD8B1}">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3DCA2D-C128-4156-881A-92F93C3A6063}">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These factors increase the seriousness of the offence.</a:t>
          </a:r>
          <a:endParaRPr lang="en-US" sz="3000" kern="1200"/>
        </a:p>
      </dsp:txBody>
      <dsp:txXfrm>
        <a:off x="0" y="665"/>
        <a:ext cx="6666833" cy="1090517"/>
      </dsp:txXfrm>
    </dsp:sp>
    <dsp:sp modelId="{8E956BCB-011B-48E8-8E47-B0CCDD742E8A}">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A992267-2859-45E1-844B-6FB6295C8742}">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Previous convictions (s143 (2) CJA)</a:t>
          </a:r>
          <a:endParaRPr lang="en-US" sz="3000" kern="1200"/>
        </a:p>
      </dsp:txBody>
      <dsp:txXfrm>
        <a:off x="0" y="1091183"/>
        <a:ext cx="6666833" cy="1090517"/>
      </dsp:txXfrm>
    </dsp:sp>
    <dsp:sp modelId="{AF786184-AC47-480D-9ADF-3758B57FFF18}">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BFFC4B-CB07-4A91-8556-F348A5A6ACD6}">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Offences committed whilst on bail (s143 (3) CJA)</a:t>
          </a:r>
          <a:endParaRPr lang="en-US" sz="3000" kern="1200"/>
        </a:p>
      </dsp:txBody>
      <dsp:txXfrm>
        <a:off x="0" y="2181701"/>
        <a:ext cx="6666833" cy="1090517"/>
      </dsp:txXfrm>
    </dsp:sp>
    <dsp:sp modelId="{85522A60-EA40-4597-A852-F86B136EB700}">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50A5DB-9FE9-4213-9B42-F1C077868F86}">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Racial/Religious aggravation (s145 CJA)</a:t>
          </a:r>
          <a:endParaRPr lang="en-US" sz="3000" kern="1200"/>
        </a:p>
      </dsp:txBody>
      <dsp:txXfrm>
        <a:off x="0" y="3272218"/>
        <a:ext cx="6666833" cy="1090517"/>
      </dsp:txXfrm>
    </dsp:sp>
    <dsp:sp modelId="{BFB24A06-975B-4C45-AF02-76BE53DFD5AF}">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D26C74-699B-43C3-86EB-9F9270149952}">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Hostility based on sexual orientation or disability (s146 CJA)</a:t>
          </a:r>
          <a:endParaRPr lang="en-US" sz="3000" kern="1200"/>
        </a:p>
      </dsp:txBody>
      <dsp:txXfrm>
        <a:off x="0" y="4362736"/>
        <a:ext cx="6666833" cy="10905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F4B18-2D92-431F-BB81-F0E7177BFF7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B49224-5417-4A72-9569-44CC713460D6}">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Other aggravating features of an offence;</a:t>
          </a:r>
          <a:endParaRPr lang="en-US" sz="2100" kern="1200" dirty="0"/>
        </a:p>
      </dsp:txBody>
      <dsp:txXfrm>
        <a:off x="0" y="0"/>
        <a:ext cx="6666833" cy="1363480"/>
      </dsp:txXfrm>
    </dsp:sp>
    <dsp:sp modelId="{B6E267E6-CB69-4B11-A3FB-0C9A21D98BC8}">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A693DE-0D59-4068-8081-80B63C9858AB}">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Planned/premeditated offences, gang/group involvement, vulnerable victim, weapon used, position of trust involved, high value losses, abuse of power, gratuitous use of violence.</a:t>
          </a:r>
          <a:endParaRPr lang="en-US" sz="2100" kern="1200"/>
        </a:p>
      </dsp:txBody>
      <dsp:txXfrm>
        <a:off x="0" y="1363480"/>
        <a:ext cx="6666833" cy="1363480"/>
      </dsp:txXfrm>
    </dsp:sp>
    <dsp:sp modelId="{F7CC9EDD-426E-47F7-8886-86B8886B99D7}">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F349092-4433-4CD5-BF74-DDA32436C590}">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Mitigating features which may reduce seriousness;</a:t>
          </a:r>
          <a:endParaRPr lang="en-US" sz="2100" kern="1200"/>
        </a:p>
      </dsp:txBody>
      <dsp:txXfrm>
        <a:off x="0" y="2726960"/>
        <a:ext cx="6666833" cy="1363480"/>
      </dsp:txXfrm>
    </dsp:sp>
    <dsp:sp modelId="{3B91D83C-0942-41EA-8D82-B0B7A62A8195}">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35F23CF-DB8B-43A8-8174-C7B807312391}">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Impulse offence, provocation, D played a minor role, genuine attempt at reparation</a:t>
          </a:r>
          <a:endParaRPr lang="en-US" sz="2100" kern="1200"/>
        </a:p>
      </dsp:txBody>
      <dsp:txXfrm>
        <a:off x="0" y="4090440"/>
        <a:ext cx="6666833" cy="13634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BEEEEF-703D-4A78-8457-04E81F9A8FB6}">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1DB691-9782-448C-9EC6-EDF878CC6AD8}">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1"/>
            </a:rPr>
            <a:t>s144 CJA</a:t>
          </a:r>
          <a:endParaRPr lang="en-US" sz="1800" kern="1200"/>
        </a:p>
      </dsp:txBody>
      <dsp:txXfrm>
        <a:off x="0" y="2663"/>
        <a:ext cx="6666833" cy="908098"/>
      </dsp:txXfrm>
    </dsp:sp>
    <dsp:sp modelId="{6A4F0BF8-0B87-4219-A9E3-306517261645}">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CD8878-8D70-437E-B486-FF3BB15FF4FB}">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Reduction in sentences for guilty pleas</a:t>
          </a:r>
          <a:endParaRPr lang="en-US" sz="1800" kern="1200"/>
        </a:p>
      </dsp:txBody>
      <dsp:txXfrm>
        <a:off x="0" y="910762"/>
        <a:ext cx="6666833" cy="908098"/>
      </dsp:txXfrm>
    </dsp:sp>
    <dsp:sp modelId="{EB781974-68FC-4E9B-900A-9A4F7E150F03}">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8EED76-227E-4615-8574-6BB9679071D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(1)In determining what sentence to pass on an offender who has pleaded guilty to an offence in proceedings before that or another court, a court must take into account—</a:t>
          </a:r>
          <a:endParaRPr lang="en-US" sz="1800" kern="1200"/>
        </a:p>
      </dsp:txBody>
      <dsp:txXfrm>
        <a:off x="0" y="1818861"/>
        <a:ext cx="6666833" cy="908098"/>
      </dsp:txXfrm>
    </dsp:sp>
    <dsp:sp modelId="{7CD95CE4-1181-4F58-84E2-236C8129C573}">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20C7B2-DF5C-4538-93DC-223D5A7E0C07}">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(a)the stage in the proceedings for the offence at which the offender indicated his intention to plead guilty, and</a:t>
          </a:r>
          <a:endParaRPr lang="en-US" sz="1800" kern="1200"/>
        </a:p>
      </dsp:txBody>
      <dsp:txXfrm>
        <a:off x="0" y="2726960"/>
        <a:ext cx="6666833" cy="908098"/>
      </dsp:txXfrm>
    </dsp:sp>
    <dsp:sp modelId="{3AA83A92-01A8-4BF9-A0A0-19A6A9F92B16}">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33BC6EE-BA1C-401F-8371-66A1EC33C4F4}">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(b)the circumstances in which this indication was given.</a:t>
          </a:r>
          <a:endParaRPr lang="en-US" sz="1800" kern="1200"/>
        </a:p>
      </dsp:txBody>
      <dsp:txXfrm>
        <a:off x="0" y="3635058"/>
        <a:ext cx="6666833" cy="908098"/>
      </dsp:txXfrm>
    </dsp:sp>
    <dsp:sp modelId="{85F50F0C-CC5B-4689-9AB0-61A5F844C836}">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20A894-0C7E-4F4D-AA25-9334F33DC075}">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Credit is 1/3 for a guilty plea at first reasonable opportunity and then decreases on sliding scale down to 1/10 at the door of court. (see </a:t>
          </a:r>
          <a:r>
            <a:rPr lang="en-GB" sz="1800" kern="1200">
              <a:hlinkClick xmlns:r="http://schemas.openxmlformats.org/officeDocument/2006/relationships" r:id="rId2"/>
            </a:rPr>
            <a:t>2017 Guidelines</a:t>
          </a:r>
          <a:r>
            <a:rPr lang="en-GB" sz="1800" kern="1200"/>
            <a:t>)</a:t>
          </a:r>
          <a:endParaRPr lang="en-US" sz="1800" kern="1200"/>
        </a:p>
      </dsp:txBody>
      <dsp:txXfrm>
        <a:off x="0" y="4543157"/>
        <a:ext cx="6666833" cy="9080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DA2D4-7017-41F0-93B1-5F12F2E99E2E}">
      <dsp:nvSpPr>
        <dsp:cNvPr id="0" name=""/>
        <dsp:cNvSpPr/>
      </dsp:nvSpPr>
      <dsp:spPr>
        <a:xfrm>
          <a:off x="0" y="296640"/>
          <a:ext cx="2923783" cy="17542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Defendant may ask for an indication of sentence when considering plea (</a:t>
          </a:r>
          <a:r>
            <a:rPr lang="en-GB" sz="1900" kern="1200">
              <a:hlinkClick xmlns:r="http://schemas.openxmlformats.org/officeDocument/2006/relationships" r:id="rId1"/>
            </a:rPr>
            <a:t>R v Goodyear [2005] EWCA 888</a:t>
          </a:r>
          <a:r>
            <a:rPr lang="en-GB" sz="1900" kern="1200"/>
            <a:t>)</a:t>
          </a:r>
          <a:endParaRPr lang="en-US" sz="1900" kern="1200"/>
        </a:p>
      </dsp:txBody>
      <dsp:txXfrm>
        <a:off x="0" y="296640"/>
        <a:ext cx="2923783" cy="1754270"/>
      </dsp:txXfrm>
    </dsp:sp>
    <dsp:sp modelId="{4A12BE23-6A52-43A9-A29C-28A5850191BA}">
      <dsp:nvSpPr>
        <dsp:cNvPr id="0" name=""/>
        <dsp:cNvSpPr/>
      </dsp:nvSpPr>
      <dsp:spPr>
        <a:xfrm>
          <a:off x="3216161" y="296640"/>
          <a:ext cx="2923783" cy="1754270"/>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defendant is pleading guilty on that basis – Crown will indicate whether they accept that plea. </a:t>
          </a:r>
          <a:endParaRPr lang="en-US" sz="1900" kern="1200" dirty="0"/>
        </a:p>
      </dsp:txBody>
      <dsp:txXfrm>
        <a:off x="3216161" y="296640"/>
        <a:ext cx="2923783" cy="1754270"/>
      </dsp:txXfrm>
    </dsp:sp>
    <dsp:sp modelId="{BF83BBEA-FF14-4394-9F78-FEEEB5BB14A7}">
      <dsp:nvSpPr>
        <dsp:cNvPr id="0" name=""/>
        <dsp:cNvSpPr/>
      </dsp:nvSpPr>
      <dsp:spPr>
        <a:xfrm>
          <a:off x="6432323" y="296640"/>
          <a:ext cx="2923783" cy="1754270"/>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defendant has been convicted after a trial, sentencing will be before trial judge/magistrates.</a:t>
          </a:r>
          <a:endParaRPr lang="en-US" sz="1900" kern="1200" dirty="0"/>
        </a:p>
      </dsp:txBody>
      <dsp:txXfrm>
        <a:off x="6432323" y="296640"/>
        <a:ext cx="2923783" cy="1754270"/>
      </dsp:txXfrm>
    </dsp:sp>
    <dsp:sp modelId="{30121482-68FB-4C8A-BAAF-DAB1CBE929A1}">
      <dsp:nvSpPr>
        <dsp:cNvPr id="0" name=""/>
        <dsp:cNvSpPr/>
      </dsp:nvSpPr>
      <dsp:spPr>
        <a:xfrm>
          <a:off x="0" y="2343289"/>
          <a:ext cx="2923783" cy="1754270"/>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If convicted following guilty plea, the prosecution will summarise the facts and defendant antecedents.</a:t>
          </a:r>
          <a:endParaRPr lang="en-US" sz="1900" kern="1200" dirty="0"/>
        </a:p>
      </dsp:txBody>
      <dsp:txXfrm>
        <a:off x="0" y="2343289"/>
        <a:ext cx="2923783" cy="1754270"/>
      </dsp:txXfrm>
    </dsp:sp>
    <dsp:sp modelId="{3694F694-CCDF-40FA-9D60-F8DFEBDAE7C0}">
      <dsp:nvSpPr>
        <dsp:cNvPr id="0" name=""/>
        <dsp:cNvSpPr/>
      </dsp:nvSpPr>
      <dsp:spPr>
        <a:xfrm>
          <a:off x="3216161" y="2343289"/>
          <a:ext cx="2923783" cy="1754270"/>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Prosecution may also present victim impact statement and apply for ancillary orders.</a:t>
          </a:r>
          <a:endParaRPr lang="en-US" sz="1900" kern="1200"/>
        </a:p>
      </dsp:txBody>
      <dsp:txXfrm>
        <a:off x="3216161" y="2343289"/>
        <a:ext cx="2923783" cy="1754270"/>
      </dsp:txXfrm>
    </dsp:sp>
    <dsp:sp modelId="{50C34BAD-5F9B-4EDA-9A20-B77D5FC196DC}">
      <dsp:nvSpPr>
        <dsp:cNvPr id="0" name=""/>
        <dsp:cNvSpPr/>
      </dsp:nvSpPr>
      <dsp:spPr>
        <a:xfrm>
          <a:off x="6432323" y="2343289"/>
          <a:ext cx="2923783" cy="175427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Plea in mitigation will be presented on behalf of the defendant. Court may also consider pre-sentence report, psychiatric report, references and means form.</a:t>
          </a:r>
          <a:endParaRPr lang="en-US" sz="1900" kern="1200"/>
        </a:p>
      </dsp:txBody>
      <dsp:txXfrm>
        <a:off x="6432323" y="2343289"/>
        <a:ext cx="2923783" cy="17542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1155D-BB81-4469-925E-634562C0026A}">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5FAED14-1982-4961-ADC3-345294CFFC36}">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Created by the </a:t>
          </a:r>
          <a:r>
            <a:rPr lang="en-GB" sz="2300" kern="1200">
              <a:hlinkClick xmlns:r="http://schemas.openxmlformats.org/officeDocument/2006/relationships" r:id="rId1"/>
            </a:rPr>
            <a:t>Sentencing Council of England and Wales</a:t>
          </a:r>
          <a:endParaRPr lang="en-US" sz="2300" kern="1200"/>
        </a:p>
      </dsp:txBody>
      <dsp:txXfrm>
        <a:off x="0" y="665"/>
        <a:ext cx="6666833" cy="1090517"/>
      </dsp:txXfrm>
    </dsp:sp>
    <dsp:sp modelId="{47D163BD-9DEF-48C7-ADD6-88108CC1911A}">
      <dsp:nvSpPr>
        <dsp:cNvPr id="0" name=""/>
        <dsp:cNvSpPr/>
      </dsp:nvSpPr>
      <dsp:spPr>
        <a:xfrm>
          <a:off x="0" y="1091183"/>
          <a:ext cx="6666833" cy="0"/>
        </a:xfrm>
        <a:prstGeom prst="line">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E19C4A-7BD5-4CBD-BBDD-09FAEBE58210}">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Provides a structured approach for judges and magistrates to follow when imposing a sentence.</a:t>
          </a:r>
          <a:endParaRPr lang="en-US" sz="2300" kern="1200"/>
        </a:p>
      </dsp:txBody>
      <dsp:txXfrm>
        <a:off x="0" y="1091183"/>
        <a:ext cx="6666833" cy="1090517"/>
      </dsp:txXfrm>
    </dsp:sp>
    <dsp:sp modelId="{6A3650BF-6A50-4681-B4CA-1DF802686CF7}">
      <dsp:nvSpPr>
        <dsp:cNvPr id="0" name=""/>
        <dsp:cNvSpPr/>
      </dsp:nvSpPr>
      <dsp:spPr>
        <a:xfrm>
          <a:off x="0" y="218170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F1236AE-EB26-47DC-8FFC-6BC64B956D91}">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All courts must have regard to these guidelines.</a:t>
          </a:r>
          <a:endParaRPr lang="en-US" sz="2300" kern="1200"/>
        </a:p>
      </dsp:txBody>
      <dsp:txXfrm>
        <a:off x="0" y="2181701"/>
        <a:ext cx="6666833" cy="1090517"/>
      </dsp:txXfrm>
    </dsp:sp>
    <dsp:sp modelId="{143E475B-289E-4BEB-AD77-FAD3BC8852D9}">
      <dsp:nvSpPr>
        <dsp:cNvPr id="0" name=""/>
        <dsp:cNvSpPr/>
      </dsp:nvSpPr>
      <dsp:spPr>
        <a:xfrm>
          <a:off x="0" y="3272218"/>
          <a:ext cx="6666833" cy="0"/>
        </a:xfrm>
        <a:prstGeom prst="line">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AC73B49-5E87-4EB2-9DFC-068222BD41A5}">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Sentencing guidelines help identify the ‘category of offence’ with reference to features which are present.</a:t>
          </a:r>
          <a:endParaRPr lang="en-US" sz="2300" kern="1200"/>
        </a:p>
      </dsp:txBody>
      <dsp:txXfrm>
        <a:off x="0" y="3272218"/>
        <a:ext cx="6666833" cy="1090517"/>
      </dsp:txXfrm>
    </dsp:sp>
    <dsp:sp modelId="{34C7B664-59D4-49C0-B881-B6984D092C4A}">
      <dsp:nvSpPr>
        <dsp:cNvPr id="0" name=""/>
        <dsp:cNvSpPr/>
      </dsp:nvSpPr>
      <dsp:spPr>
        <a:xfrm>
          <a:off x="0" y="4362736"/>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3CD828E-029B-43E9-8634-3FA9DA1B0DE2}">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Provide starting points for sentence within the category.</a:t>
          </a:r>
          <a:endParaRPr lang="en-US" sz="2300" kern="1200"/>
        </a:p>
      </dsp:txBody>
      <dsp:txXfrm>
        <a:off x="0" y="4362736"/>
        <a:ext cx="6666833" cy="1090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34ACC-11AA-48C5-A980-385CFC740DA8}">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1BE26EA-D85B-46FA-9DD6-B9B321D4EAD4}">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Prepared by the probation service. </a:t>
          </a:r>
          <a:endParaRPr lang="en-US" sz="2100" kern="1200"/>
        </a:p>
      </dsp:txBody>
      <dsp:txXfrm>
        <a:off x="0" y="0"/>
        <a:ext cx="6666833" cy="1363480"/>
      </dsp:txXfrm>
    </dsp:sp>
    <dsp:sp modelId="{24AC3694-EEB9-4AAA-9DBA-F0A0FC1500C5}">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C513443-C476-423C-9AF6-F98EFB01742F}">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Assesses defendant’s culpability, likelihood of reoffending and suitability for different types of orders. </a:t>
          </a:r>
          <a:endParaRPr lang="en-US" sz="2100" kern="1200"/>
        </a:p>
      </dsp:txBody>
      <dsp:txXfrm>
        <a:off x="0" y="1363480"/>
        <a:ext cx="6666833" cy="1363480"/>
      </dsp:txXfrm>
    </dsp:sp>
    <dsp:sp modelId="{DCCC0585-48D1-40B5-9EAF-898E570310D0}">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6F4063B-E7CC-4479-AEFA-8340AD77CB24}">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hlinkClick xmlns:r="http://schemas.openxmlformats.org/officeDocument/2006/relationships" r:id="rId1"/>
            </a:rPr>
            <a:t>s156 CJA 2003 </a:t>
          </a:r>
          <a:r>
            <a:rPr lang="en-GB" sz="2100" kern="1200"/>
            <a:t>requires the court to obtain and consider a PSR before passing sentence.</a:t>
          </a:r>
          <a:endParaRPr lang="en-US" sz="2100" kern="1200"/>
        </a:p>
      </dsp:txBody>
      <dsp:txXfrm>
        <a:off x="0" y="2726960"/>
        <a:ext cx="6666833" cy="1363480"/>
      </dsp:txXfrm>
    </dsp:sp>
    <dsp:sp modelId="{D0A04A53-74AE-45E0-A09E-CE450627997E}">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EB5E223-7F7B-4FA0-8F95-23C4F25BB7FB}">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Powers of Criminal Courts (Sentencing) Act 2000 empowers the courts to sentence persons over 18 without the benefit of a PSR if the report is considered unnecessary. </a:t>
          </a:r>
          <a:endParaRPr lang="en-US" sz="2100" kern="1200"/>
        </a:p>
      </dsp:txBody>
      <dsp:txXfrm>
        <a:off x="0" y="4090440"/>
        <a:ext cx="6666833" cy="13634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FD4D5-F39B-4A55-B7C8-AC9CBB3717AD}">
      <dsp:nvSpPr>
        <dsp:cNvPr id="0" name=""/>
        <dsp:cNvSpPr/>
      </dsp:nvSpPr>
      <dsp:spPr>
        <a:xfrm>
          <a:off x="0" y="80644"/>
          <a:ext cx="6666833" cy="1704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Subject to statute, maximum custodial sentence – 6 months (12 months in aggregate for 2+ eitherway offences) </a:t>
          </a:r>
          <a:endParaRPr lang="en-US" sz="3100" kern="1200"/>
        </a:p>
      </dsp:txBody>
      <dsp:txXfrm>
        <a:off x="83216" y="163860"/>
        <a:ext cx="6500401" cy="1538258"/>
      </dsp:txXfrm>
    </dsp:sp>
    <dsp:sp modelId="{DC9D7F08-0477-4FCF-B7F6-AD6979F66D43}">
      <dsp:nvSpPr>
        <dsp:cNvPr id="0" name=""/>
        <dsp:cNvSpPr/>
      </dsp:nvSpPr>
      <dsp:spPr>
        <a:xfrm>
          <a:off x="0" y="1874614"/>
          <a:ext cx="6666833" cy="17046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Maximum fine is unlimited as of 2015 (was £5000)</a:t>
          </a:r>
          <a:endParaRPr lang="en-US" sz="3100" kern="1200"/>
        </a:p>
      </dsp:txBody>
      <dsp:txXfrm>
        <a:off x="83216" y="1957830"/>
        <a:ext cx="6500401" cy="1538258"/>
      </dsp:txXfrm>
    </dsp:sp>
    <dsp:sp modelId="{BBB71BB0-38C8-40A2-B7E7-9268E96A74DF}">
      <dsp:nvSpPr>
        <dsp:cNvPr id="0" name=""/>
        <dsp:cNvSpPr/>
      </dsp:nvSpPr>
      <dsp:spPr>
        <a:xfrm>
          <a:off x="0" y="3668585"/>
          <a:ext cx="6666833" cy="170469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Can commit to Crown Court (s3 PCCSA).</a:t>
          </a:r>
          <a:endParaRPr lang="en-US" sz="3100" kern="1200"/>
        </a:p>
      </dsp:txBody>
      <dsp:txXfrm>
        <a:off x="83216" y="3751801"/>
        <a:ext cx="6500401" cy="15382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D59C6-BE9C-46BC-869F-878819ACBF09}">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A43B4C-55C5-489B-B352-0A0AA66AA218}">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Subject to statutory maximum custodial sentence. Unlimited fine.</a:t>
          </a:r>
          <a:endParaRPr lang="en-US" sz="2300" kern="1200"/>
        </a:p>
      </dsp:txBody>
      <dsp:txXfrm>
        <a:off x="0" y="2663"/>
        <a:ext cx="6666833" cy="1816197"/>
      </dsp:txXfrm>
    </dsp:sp>
    <dsp:sp modelId="{E13BCCCB-0D7A-42E5-8478-3DE261847EE4}">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FA0420-8BC4-4C38-946E-13FC4FCEC36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 some circumstances sentence fixed by law (e.g. life for murder, minimum of three years for third dwelling house burglary under three strikes provision </a:t>
          </a:r>
          <a:r>
            <a:rPr lang="en-GB" sz="2300" kern="1200">
              <a:hlinkClick xmlns:r="http://schemas.openxmlformats.org/officeDocument/2006/relationships" r:id="rId1"/>
            </a:rPr>
            <a:t>s111 Powers of Criminal Courts Sentencing Act </a:t>
          </a:r>
          <a:r>
            <a:rPr lang="en-GB" sz="2300" kern="1200"/>
            <a:t>)</a:t>
          </a:r>
          <a:endParaRPr lang="en-US" sz="2300" kern="1200"/>
        </a:p>
      </dsp:txBody>
      <dsp:txXfrm>
        <a:off x="0" y="1818861"/>
        <a:ext cx="6666833" cy="1816197"/>
      </dsp:txXfrm>
    </dsp:sp>
    <dsp:sp modelId="{A8AB068A-97C1-43BF-8494-A1EEBD1AA5A3}">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374045F-684D-4A30-ACE7-E5B4D75FCD7D}">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“Dangerous offenders” </a:t>
          </a:r>
          <a:r>
            <a:rPr lang="en-GB" sz="2300" kern="1200">
              <a:hlinkClick xmlns:r="http://schemas.openxmlformats.org/officeDocument/2006/relationships" r:id="rId2"/>
            </a:rPr>
            <a:t>s224 Criminal Justice Act 2003 onwards</a:t>
          </a:r>
          <a:endParaRPr lang="en-US" sz="2300" kern="1200"/>
        </a:p>
      </dsp:txBody>
      <dsp:txXfrm>
        <a:off x="0" y="3635058"/>
        <a:ext cx="6666833" cy="18161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32DDB-1A85-4597-BADA-C693392AFAC8}">
      <dsp:nvSpPr>
        <dsp:cNvPr id="0" name=""/>
        <dsp:cNvSpPr/>
      </dsp:nvSpPr>
      <dsp:spPr>
        <a:xfrm>
          <a:off x="0" y="519136"/>
          <a:ext cx="6666833" cy="106287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u="sng" kern="1200" baseline="0">
              <a:hlinkClick xmlns:r="http://schemas.openxmlformats.org/officeDocument/2006/relationships" r:id="rId1"/>
            </a:rPr>
            <a:t>s148 CJA 2003</a:t>
          </a:r>
          <a:r>
            <a:rPr lang="en-GB" sz="1900" kern="1200" baseline="0">
              <a:hlinkClick xmlns:r="http://schemas.openxmlformats.org/officeDocument/2006/relationships" r:id="rId1"/>
            </a:rPr>
            <a:t> </a:t>
          </a:r>
          <a:r>
            <a:rPr lang="en-GB" sz="1900" kern="1200" baseline="0"/>
            <a:t>– Court must consider that offence is </a:t>
          </a:r>
          <a:r>
            <a:rPr lang="en-GB" sz="1900" u="sng" kern="1200" baseline="0"/>
            <a:t>serious enough</a:t>
          </a:r>
          <a:r>
            <a:rPr lang="en-GB" sz="1900" kern="1200" baseline="0"/>
            <a:t> to warrant a community penalty</a:t>
          </a:r>
          <a:endParaRPr lang="en-US" sz="1900" kern="1200"/>
        </a:p>
      </dsp:txBody>
      <dsp:txXfrm>
        <a:off x="51885" y="571021"/>
        <a:ext cx="6563063" cy="959101"/>
      </dsp:txXfrm>
    </dsp:sp>
    <dsp:sp modelId="{9B00B455-A3AB-4113-8A7E-B7FCF19CC790}">
      <dsp:nvSpPr>
        <dsp:cNvPr id="0" name=""/>
        <dsp:cNvSpPr/>
      </dsp:nvSpPr>
      <dsp:spPr>
        <a:xfrm>
          <a:off x="0" y="1636728"/>
          <a:ext cx="6666833" cy="1062871"/>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Relevant factors include seriousness of offence, purpose of sentence, risk of re-offending, whether offender will comply and availability in local area</a:t>
          </a:r>
          <a:endParaRPr lang="en-US" sz="1900" kern="1200"/>
        </a:p>
      </dsp:txBody>
      <dsp:txXfrm>
        <a:off x="51885" y="1688613"/>
        <a:ext cx="6563063" cy="959101"/>
      </dsp:txXfrm>
    </dsp:sp>
    <dsp:sp modelId="{3EBC192D-6D20-4F10-B772-BF2FC21FE13C}">
      <dsp:nvSpPr>
        <dsp:cNvPr id="0" name=""/>
        <dsp:cNvSpPr/>
      </dsp:nvSpPr>
      <dsp:spPr>
        <a:xfrm>
          <a:off x="0" y="2754320"/>
          <a:ext cx="6666833" cy="1062871"/>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Sentencing Guidelines - Restrictions on offender must be commensurate with seriousness of the offence, order must be suitable for offender and 2+ requirements must be compatible</a:t>
          </a:r>
          <a:endParaRPr lang="en-US" sz="1900" kern="1200"/>
        </a:p>
      </dsp:txBody>
      <dsp:txXfrm>
        <a:off x="51885" y="2806205"/>
        <a:ext cx="6563063" cy="959101"/>
      </dsp:txXfrm>
    </dsp:sp>
    <dsp:sp modelId="{7EB8A264-7B73-4463-8DF5-86454AFDC9D4}">
      <dsp:nvSpPr>
        <dsp:cNvPr id="0" name=""/>
        <dsp:cNvSpPr/>
      </dsp:nvSpPr>
      <dsp:spPr>
        <a:xfrm>
          <a:off x="0" y="3871911"/>
          <a:ext cx="6666833" cy="1062871"/>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3 bands – Low, Medium and High level community orders </a:t>
          </a:r>
          <a:endParaRPr lang="en-US" sz="1900" kern="1200"/>
        </a:p>
      </dsp:txBody>
      <dsp:txXfrm>
        <a:off x="51885" y="3923796"/>
        <a:ext cx="6563063" cy="95910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52595-C942-4C2B-B26D-3557A9CAE6FE}">
      <dsp:nvSpPr>
        <dsp:cNvPr id="0" name=""/>
        <dsp:cNvSpPr/>
      </dsp:nvSpPr>
      <dsp:spPr>
        <a:xfrm>
          <a:off x="3201" y="66795"/>
          <a:ext cx="2539866" cy="355581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a:t>Powers contained in </a:t>
          </a:r>
          <a:r>
            <a:rPr lang="en-GB" sz="1400" kern="1200" baseline="0">
              <a:hlinkClick xmlns:r="http://schemas.openxmlformats.org/officeDocument/2006/relationships" r:id="rId1"/>
            </a:rPr>
            <a:t>s179 CJA</a:t>
          </a:r>
          <a:r>
            <a:rPr lang="en-GB" sz="1400" kern="1200" baseline="0"/>
            <a:t>/</a:t>
          </a:r>
          <a:r>
            <a:rPr lang="en-GB" sz="1400" kern="1200" baseline="0">
              <a:hlinkClick xmlns:r="http://schemas.openxmlformats.org/officeDocument/2006/relationships" r:id="rId2"/>
            </a:rPr>
            <a:t>Schedule 8</a:t>
          </a:r>
          <a:endParaRPr lang="en-US" sz="1400" kern="1200"/>
        </a:p>
      </dsp:txBody>
      <dsp:txXfrm>
        <a:off x="3201" y="1418004"/>
        <a:ext cx="2539866" cy="2133487"/>
      </dsp:txXfrm>
    </dsp:sp>
    <dsp:sp modelId="{60AD23B4-F084-4E0E-BC3A-DCD00E0EB731}">
      <dsp:nvSpPr>
        <dsp:cNvPr id="0" name=""/>
        <dsp:cNvSpPr/>
      </dsp:nvSpPr>
      <dsp:spPr>
        <a:xfrm>
          <a:off x="739762" y="422377"/>
          <a:ext cx="1066743" cy="106674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578598"/>
        <a:ext cx="754301" cy="754301"/>
      </dsp:txXfrm>
    </dsp:sp>
    <dsp:sp modelId="{AE14FD26-B586-421F-9F45-E71D3132CCEA}">
      <dsp:nvSpPr>
        <dsp:cNvPr id="0" name=""/>
        <dsp:cNvSpPr/>
      </dsp:nvSpPr>
      <dsp:spPr>
        <a:xfrm>
          <a:off x="3201" y="3622537"/>
          <a:ext cx="2539866"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96A3C-0F80-42A0-A679-1A17B1EFFED4}">
      <dsp:nvSpPr>
        <dsp:cNvPr id="0" name=""/>
        <dsp:cNvSpPr/>
      </dsp:nvSpPr>
      <dsp:spPr>
        <a:xfrm>
          <a:off x="2797054" y="66795"/>
          <a:ext cx="2539866" cy="355581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dirty="0"/>
            <a:t>On first occasion of breach responsible officer will warn defendant of his conduct.</a:t>
          </a:r>
          <a:endParaRPr lang="en-US" sz="1400" kern="1200" dirty="0"/>
        </a:p>
      </dsp:txBody>
      <dsp:txXfrm>
        <a:off x="2797054" y="1418004"/>
        <a:ext cx="2539866" cy="2133487"/>
      </dsp:txXfrm>
    </dsp:sp>
    <dsp:sp modelId="{E86FDD15-6C8F-4706-9A31-28304C10D4AF}">
      <dsp:nvSpPr>
        <dsp:cNvPr id="0" name=""/>
        <dsp:cNvSpPr/>
      </dsp:nvSpPr>
      <dsp:spPr>
        <a:xfrm>
          <a:off x="3533615" y="422377"/>
          <a:ext cx="1066743" cy="106674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578598"/>
        <a:ext cx="754301" cy="754301"/>
      </dsp:txXfrm>
    </dsp:sp>
    <dsp:sp modelId="{6CA1F000-A775-4382-83AB-C123B705ECEC}">
      <dsp:nvSpPr>
        <dsp:cNvPr id="0" name=""/>
        <dsp:cNvSpPr/>
      </dsp:nvSpPr>
      <dsp:spPr>
        <a:xfrm>
          <a:off x="2797054" y="3622537"/>
          <a:ext cx="2539866"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D6476-0C97-46D8-9A8A-9F9E69D1A9CD}">
      <dsp:nvSpPr>
        <dsp:cNvPr id="0" name=""/>
        <dsp:cNvSpPr/>
      </dsp:nvSpPr>
      <dsp:spPr>
        <a:xfrm>
          <a:off x="5590907" y="66795"/>
          <a:ext cx="2539866" cy="355581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dirty="0"/>
            <a:t>On second breach, will report matter to court who will summons defendant to attend.</a:t>
          </a:r>
          <a:endParaRPr lang="en-US" sz="1400" kern="1200" dirty="0"/>
        </a:p>
      </dsp:txBody>
      <dsp:txXfrm>
        <a:off x="5590907" y="1418004"/>
        <a:ext cx="2539866" cy="2133487"/>
      </dsp:txXfrm>
    </dsp:sp>
    <dsp:sp modelId="{4DDD6569-51CC-40C6-B334-03818CF1C898}">
      <dsp:nvSpPr>
        <dsp:cNvPr id="0" name=""/>
        <dsp:cNvSpPr/>
      </dsp:nvSpPr>
      <dsp:spPr>
        <a:xfrm>
          <a:off x="6327469" y="422377"/>
          <a:ext cx="1066743" cy="106674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578598"/>
        <a:ext cx="754301" cy="754301"/>
      </dsp:txXfrm>
    </dsp:sp>
    <dsp:sp modelId="{9E3AF78E-B65A-4523-B95E-AA9879EE51D4}">
      <dsp:nvSpPr>
        <dsp:cNvPr id="0" name=""/>
        <dsp:cNvSpPr/>
      </dsp:nvSpPr>
      <dsp:spPr>
        <a:xfrm>
          <a:off x="5590907" y="3622537"/>
          <a:ext cx="25398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A8413-411C-46BF-8678-349615AF1680}">
      <dsp:nvSpPr>
        <dsp:cNvPr id="0" name=""/>
        <dsp:cNvSpPr/>
      </dsp:nvSpPr>
      <dsp:spPr>
        <a:xfrm>
          <a:off x="8384760" y="66795"/>
          <a:ext cx="2539866" cy="355581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baseline="0"/>
            <a:t>If breach proved/admitted court MUST;</a:t>
          </a:r>
          <a:endParaRPr lang="en-US" sz="1400" kern="1200"/>
        </a:p>
        <a:p>
          <a:pPr marL="57150" lvl="1" indent="-57150" algn="l" defTabSz="488950">
            <a:lnSpc>
              <a:spcPct val="90000"/>
            </a:lnSpc>
            <a:spcBef>
              <a:spcPct val="0"/>
            </a:spcBef>
            <a:spcAft>
              <a:spcPct val="15000"/>
            </a:spcAft>
            <a:buChar char="•"/>
          </a:pPr>
          <a:r>
            <a:rPr lang="en-GB" sz="1100" kern="1200" baseline="0"/>
            <a:t>Impose more onerous conditions on existing order.</a:t>
          </a:r>
          <a:endParaRPr lang="en-US" sz="1100" kern="1200"/>
        </a:p>
        <a:p>
          <a:pPr marL="57150" lvl="1" indent="-57150" algn="l" defTabSz="488950">
            <a:lnSpc>
              <a:spcPct val="90000"/>
            </a:lnSpc>
            <a:spcBef>
              <a:spcPct val="0"/>
            </a:spcBef>
            <a:spcAft>
              <a:spcPct val="15000"/>
            </a:spcAft>
            <a:buChar char="•"/>
          </a:pPr>
          <a:r>
            <a:rPr lang="en-GB" sz="1100" kern="1200" baseline="0"/>
            <a:t>Revoke and resentence for original offence.</a:t>
          </a:r>
          <a:endParaRPr lang="en-US" sz="1100" kern="1200"/>
        </a:p>
        <a:p>
          <a:pPr marL="57150" lvl="1" indent="-57150" algn="l" defTabSz="488950">
            <a:lnSpc>
              <a:spcPct val="90000"/>
            </a:lnSpc>
            <a:spcBef>
              <a:spcPct val="0"/>
            </a:spcBef>
            <a:spcAft>
              <a:spcPct val="15000"/>
            </a:spcAft>
            <a:buChar char="•"/>
          </a:pPr>
          <a:r>
            <a:rPr lang="en-GB" sz="1100" kern="1200" baseline="0"/>
            <a:t>If wilful and persistent may impose custodial sentence.</a:t>
          </a:r>
          <a:endParaRPr lang="en-US" sz="1100" kern="1200"/>
        </a:p>
      </dsp:txBody>
      <dsp:txXfrm>
        <a:off x="8384760" y="1418004"/>
        <a:ext cx="2539866" cy="2133487"/>
      </dsp:txXfrm>
    </dsp:sp>
    <dsp:sp modelId="{119EFE66-79DE-4BA2-800D-7489F2C1C962}">
      <dsp:nvSpPr>
        <dsp:cNvPr id="0" name=""/>
        <dsp:cNvSpPr/>
      </dsp:nvSpPr>
      <dsp:spPr>
        <a:xfrm>
          <a:off x="9121322" y="422377"/>
          <a:ext cx="1066743" cy="106674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578598"/>
        <a:ext cx="754301" cy="754301"/>
      </dsp:txXfrm>
    </dsp:sp>
    <dsp:sp modelId="{D025E34E-D6AF-41AB-8150-B0D79238A4E1}">
      <dsp:nvSpPr>
        <dsp:cNvPr id="0" name=""/>
        <dsp:cNvSpPr/>
      </dsp:nvSpPr>
      <dsp:spPr>
        <a:xfrm>
          <a:off x="8384760" y="3622537"/>
          <a:ext cx="2539866"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967C7-B1DA-4CCA-8423-6BEF815C4BCD}">
      <dsp:nvSpPr>
        <dsp:cNvPr id="0" name=""/>
        <dsp:cNvSpPr/>
      </dsp:nvSpPr>
      <dsp:spPr>
        <a:xfrm>
          <a:off x="1333" y="2839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Financial penalty. Statute will set maximum level for offence</a:t>
          </a:r>
          <a:endParaRPr lang="en-US" sz="3000" kern="1200"/>
        </a:p>
        <a:p>
          <a:pPr marL="228600" lvl="1" indent="-228600" algn="l" defTabSz="1022350">
            <a:lnSpc>
              <a:spcPct val="90000"/>
            </a:lnSpc>
            <a:spcBef>
              <a:spcPct val="0"/>
            </a:spcBef>
            <a:spcAft>
              <a:spcPct val="15000"/>
            </a:spcAft>
            <a:buChar char="•"/>
          </a:pPr>
          <a:r>
            <a:rPr lang="en-GB" sz="2300" kern="1200"/>
            <a:t>Level 1 £200</a:t>
          </a:r>
          <a:endParaRPr lang="en-US" sz="2300" kern="1200"/>
        </a:p>
        <a:p>
          <a:pPr marL="228600" lvl="1" indent="-228600" algn="l" defTabSz="1022350">
            <a:lnSpc>
              <a:spcPct val="90000"/>
            </a:lnSpc>
            <a:spcBef>
              <a:spcPct val="0"/>
            </a:spcBef>
            <a:spcAft>
              <a:spcPct val="15000"/>
            </a:spcAft>
            <a:buChar char="•"/>
          </a:pPr>
          <a:r>
            <a:rPr lang="en-GB" sz="2300" kern="1200"/>
            <a:t>Level 2 £500</a:t>
          </a:r>
          <a:endParaRPr lang="en-US" sz="2300" kern="1200"/>
        </a:p>
        <a:p>
          <a:pPr marL="228600" lvl="1" indent="-228600" algn="l" defTabSz="1022350">
            <a:lnSpc>
              <a:spcPct val="90000"/>
            </a:lnSpc>
            <a:spcBef>
              <a:spcPct val="0"/>
            </a:spcBef>
            <a:spcAft>
              <a:spcPct val="15000"/>
            </a:spcAft>
            <a:buChar char="•"/>
          </a:pPr>
          <a:r>
            <a:rPr lang="en-GB" sz="2300" kern="1200"/>
            <a:t>Level 3 £1000</a:t>
          </a:r>
          <a:endParaRPr lang="en-US" sz="2300" kern="1200"/>
        </a:p>
        <a:p>
          <a:pPr marL="228600" lvl="1" indent="-228600" algn="l" defTabSz="1022350">
            <a:lnSpc>
              <a:spcPct val="90000"/>
            </a:lnSpc>
            <a:spcBef>
              <a:spcPct val="0"/>
            </a:spcBef>
            <a:spcAft>
              <a:spcPct val="15000"/>
            </a:spcAft>
            <a:buChar char="•"/>
          </a:pPr>
          <a:r>
            <a:rPr lang="en-GB" sz="2300" kern="1200"/>
            <a:t>Level 4 £ 2500</a:t>
          </a:r>
          <a:endParaRPr lang="en-US" sz="2300" kern="1200"/>
        </a:p>
        <a:p>
          <a:pPr marL="228600" lvl="1" indent="-228600" algn="l" defTabSz="1022350">
            <a:lnSpc>
              <a:spcPct val="90000"/>
            </a:lnSpc>
            <a:spcBef>
              <a:spcPct val="0"/>
            </a:spcBef>
            <a:spcAft>
              <a:spcPct val="15000"/>
            </a:spcAft>
            <a:buChar char="•"/>
          </a:pPr>
          <a:r>
            <a:rPr lang="en-GB" sz="2300" kern="1200"/>
            <a:t>Level 5 unlimited (was £5000 in Mags).</a:t>
          </a:r>
          <a:endParaRPr lang="en-US" sz="2300" kern="1200"/>
        </a:p>
      </dsp:txBody>
      <dsp:txXfrm>
        <a:off x="1333" y="283965"/>
        <a:ext cx="5202457" cy="3121474"/>
      </dsp:txXfrm>
    </dsp:sp>
    <dsp:sp modelId="{0057548E-6E36-484D-8876-C47A081E587A}">
      <dsp:nvSpPr>
        <dsp:cNvPr id="0" name=""/>
        <dsp:cNvSpPr/>
      </dsp:nvSpPr>
      <dsp:spPr>
        <a:xfrm>
          <a:off x="5724037" y="283965"/>
          <a:ext cx="5202457" cy="312147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Amount calculated with reference to ‘bands’ in sentencing guidelines based on % of weekly take home pay. (Band A = 25 – 75% of weekly take home, Band E 300 – 500%).</a:t>
          </a:r>
          <a:endParaRPr lang="en-US" sz="3000" kern="1200"/>
        </a:p>
      </dsp:txBody>
      <dsp:txXfrm>
        <a:off x="5724037" y="283965"/>
        <a:ext cx="5202457" cy="31214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79B99-BFFB-45AC-A12A-ADD459522994}">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7A43A-D5D3-4D68-B950-28029E227889}">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hlinkClick xmlns:r="http://schemas.openxmlformats.org/officeDocument/2006/relationships" r:id="rId1"/>
            </a:rPr>
            <a:t>s12 – 15 Powers of Criminal Court Sentencing Act 2000</a:t>
          </a:r>
          <a:endParaRPr lang="en-US" sz="1700" kern="1200"/>
        </a:p>
      </dsp:txBody>
      <dsp:txXfrm>
        <a:off x="398656" y="1088253"/>
        <a:ext cx="2959127" cy="1837317"/>
      </dsp:txXfrm>
    </dsp:sp>
    <dsp:sp modelId="{96708A1B-22CC-4CE9-9C91-B9F4174BE05D}">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765FC1-1017-412B-998F-39ED5C56F8C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Absolute discharge – No further action</a:t>
          </a:r>
          <a:endParaRPr lang="en-US" sz="1700" kern="1200"/>
        </a:p>
      </dsp:txBody>
      <dsp:txXfrm>
        <a:off x="4155097" y="1088253"/>
        <a:ext cx="2959127" cy="1837317"/>
      </dsp:txXfrm>
    </dsp:sp>
    <dsp:sp modelId="{A3FE02F3-E546-4238-BC0F-036AF81021DE}">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D9BD7F-24C1-4162-9E90-BE3522EF3F39}">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Conditional discharge – No immediate action but if another offence is committed during period (maximum 3 years) then will be resentenced alongside new offence.</a:t>
          </a:r>
          <a:endParaRPr lang="en-US" sz="1700" kern="1200"/>
        </a:p>
      </dsp:txBody>
      <dsp:txXfrm>
        <a:off x="7911539" y="1088253"/>
        <a:ext cx="2959127" cy="183731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B2DF9-D197-485A-ACB0-06070A30CEB8}">
      <dsp:nvSpPr>
        <dsp:cNvPr id="0" name=""/>
        <dsp:cNvSpPr/>
      </dsp:nvSpPr>
      <dsp:spPr>
        <a:xfrm>
          <a:off x="1537694" y="1300"/>
          <a:ext cx="3229905" cy="19379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Mandatory custodial sentences</a:t>
          </a:r>
          <a:endParaRPr lang="en-US" sz="3900" kern="1200"/>
        </a:p>
      </dsp:txBody>
      <dsp:txXfrm>
        <a:off x="1537694" y="1300"/>
        <a:ext cx="3229905" cy="1937943"/>
      </dsp:txXfrm>
    </dsp:sp>
    <dsp:sp modelId="{E9263853-FA51-4D00-8180-DABF89504326}">
      <dsp:nvSpPr>
        <dsp:cNvPr id="0" name=""/>
        <dsp:cNvSpPr/>
      </dsp:nvSpPr>
      <dsp:spPr>
        <a:xfrm>
          <a:off x="5090590" y="1300"/>
          <a:ext cx="3229905" cy="1937943"/>
        </a:xfrm>
        <a:prstGeom prst="rect">
          <a:avLst/>
        </a:prstGeom>
        <a:solidFill>
          <a:schemeClr val="accent5">
            <a:hueOff val="-2252848"/>
            <a:satOff val="-5806"/>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Discretionary custodial sentences</a:t>
          </a:r>
          <a:endParaRPr lang="en-US" sz="3900" kern="1200"/>
        </a:p>
      </dsp:txBody>
      <dsp:txXfrm>
        <a:off x="5090590" y="1300"/>
        <a:ext cx="3229905" cy="1937943"/>
      </dsp:txXfrm>
    </dsp:sp>
    <dsp:sp modelId="{7147E335-9288-4A94-8FA6-38F7E6FDE711}">
      <dsp:nvSpPr>
        <dsp:cNvPr id="0" name=""/>
        <dsp:cNvSpPr/>
      </dsp:nvSpPr>
      <dsp:spPr>
        <a:xfrm>
          <a:off x="1537694" y="2262234"/>
          <a:ext cx="3229905" cy="1937943"/>
        </a:xfrm>
        <a:prstGeom prst="rect">
          <a:avLst/>
        </a:prstGeom>
        <a:solidFill>
          <a:schemeClr val="accent5">
            <a:hueOff val="-4505695"/>
            <a:satOff val="-11613"/>
            <a:lumOff val="-784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Suspended sentences</a:t>
          </a:r>
          <a:endParaRPr lang="en-US" sz="3900" kern="1200"/>
        </a:p>
      </dsp:txBody>
      <dsp:txXfrm>
        <a:off x="1537694" y="2262234"/>
        <a:ext cx="3229905" cy="1937943"/>
      </dsp:txXfrm>
    </dsp:sp>
    <dsp:sp modelId="{356B487D-F85F-4DD1-BE96-FA4536DC0682}">
      <dsp:nvSpPr>
        <dsp:cNvPr id="0" name=""/>
        <dsp:cNvSpPr/>
      </dsp:nvSpPr>
      <dsp:spPr>
        <a:xfrm>
          <a:off x="5090590" y="2262234"/>
          <a:ext cx="3229905" cy="1937943"/>
        </a:xfrm>
        <a:prstGeom prst="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baseline="0"/>
            <a:t>Deferred sentences</a:t>
          </a:r>
          <a:endParaRPr lang="en-US" sz="3900" kern="1200"/>
        </a:p>
      </dsp:txBody>
      <dsp:txXfrm>
        <a:off x="5090590" y="2262234"/>
        <a:ext cx="3229905" cy="193794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BDA3F-EA51-406E-BBF6-2FCF14685681}">
      <dsp:nvSpPr>
        <dsp:cNvPr id="0" name=""/>
        <dsp:cNvSpPr/>
      </dsp:nvSpPr>
      <dsp:spPr>
        <a:xfrm>
          <a:off x="0" y="3162674"/>
          <a:ext cx="9858191" cy="103806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Where a defendant is classed as ‘Dangerous’ (s224 – 229 CJA) court may impose:</a:t>
          </a:r>
          <a:endParaRPr lang="en-US" sz="1900" kern="1200"/>
        </a:p>
      </dsp:txBody>
      <dsp:txXfrm>
        <a:off x="0" y="3162674"/>
        <a:ext cx="9858191" cy="560552"/>
      </dsp:txXfrm>
    </dsp:sp>
    <dsp:sp modelId="{11CE8B5B-D761-4C90-8D6B-A6DE2B819211}">
      <dsp:nvSpPr>
        <dsp:cNvPr id="0" name=""/>
        <dsp:cNvSpPr/>
      </dsp:nvSpPr>
      <dsp:spPr>
        <a:xfrm>
          <a:off x="4813" y="3702466"/>
          <a:ext cx="3282854" cy="47750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 Life imprisonment</a:t>
          </a:r>
          <a:endParaRPr lang="en-US" sz="1500" kern="1200"/>
        </a:p>
      </dsp:txBody>
      <dsp:txXfrm>
        <a:off x="4813" y="3702466"/>
        <a:ext cx="3282854" cy="477507"/>
      </dsp:txXfrm>
    </dsp:sp>
    <dsp:sp modelId="{C242A7F2-CCAE-42C4-87C5-3BDABF178C2F}">
      <dsp:nvSpPr>
        <dsp:cNvPr id="0" name=""/>
        <dsp:cNvSpPr/>
      </dsp:nvSpPr>
      <dsp:spPr>
        <a:xfrm>
          <a:off x="3287668" y="3702466"/>
          <a:ext cx="3282854" cy="47750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ii) Imprisonment for public protection</a:t>
          </a:r>
          <a:endParaRPr lang="en-US" sz="1500" kern="1200"/>
        </a:p>
      </dsp:txBody>
      <dsp:txXfrm>
        <a:off x="3287668" y="3702466"/>
        <a:ext cx="3282854" cy="477507"/>
      </dsp:txXfrm>
    </dsp:sp>
    <dsp:sp modelId="{62F990A0-A955-45A6-9095-30402CD1AECE}">
      <dsp:nvSpPr>
        <dsp:cNvPr id="0" name=""/>
        <dsp:cNvSpPr/>
      </dsp:nvSpPr>
      <dsp:spPr>
        <a:xfrm>
          <a:off x="6570522" y="3702466"/>
          <a:ext cx="3282854" cy="47750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iii) Extended sentence of imprisonment</a:t>
          </a:r>
          <a:endParaRPr lang="en-US" sz="1500" kern="1200"/>
        </a:p>
      </dsp:txBody>
      <dsp:txXfrm>
        <a:off x="6570522" y="3702466"/>
        <a:ext cx="3282854" cy="477507"/>
      </dsp:txXfrm>
    </dsp:sp>
    <dsp:sp modelId="{5A54AF3D-167A-4A13-8E73-546535A2F1B8}">
      <dsp:nvSpPr>
        <dsp:cNvPr id="0" name=""/>
        <dsp:cNvSpPr/>
      </dsp:nvSpPr>
      <dsp:spPr>
        <a:xfrm rot="10800000">
          <a:off x="0" y="1581708"/>
          <a:ext cx="9858191" cy="1596537"/>
        </a:xfrm>
        <a:prstGeom prst="upArrowCallout">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Time served on remand will count towards time.</a:t>
          </a:r>
          <a:endParaRPr lang="en-US" sz="1900" kern="1200"/>
        </a:p>
      </dsp:txBody>
      <dsp:txXfrm rot="10800000">
        <a:off x="0" y="1581708"/>
        <a:ext cx="9858191" cy="1037382"/>
      </dsp:txXfrm>
    </dsp:sp>
    <dsp:sp modelId="{BD406665-0F1E-428C-949D-DEA7010A4CBA}">
      <dsp:nvSpPr>
        <dsp:cNvPr id="0" name=""/>
        <dsp:cNvSpPr/>
      </dsp:nvSpPr>
      <dsp:spPr>
        <a:xfrm rot="10800000">
          <a:off x="0" y="742"/>
          <a:ext cx="9858191" cy="1596537"/>
        </a:xfrm>
        <a:prstGeom prst="upArrowCallou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Will usually serve half before being eligible for release on licence.</a:t>
          </a:r>
          <a:endParaRPr lang="en-US" sz="1900" kern="1200"/>
        </a:p>
      </dsp:txBody>
      <dsp:txXfrm rot="10800000">
        <a:off x="0" y="742"/>
        <a:ext cx="9858191" cy="103738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750A2-C16B-401A-98D2-B465B3120A04}">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44052-02E6-4505-9541-F6989ADD9B1C}">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a:t>S278 CJA 2003/</a:t>
          </a:r>
          <a:r>
            <a:rPr lang="en-GB" sz="3200" kern="1200">
              <a:hlinkClick xmlns:r="http://schemas.openxmlformats.org/officeDocument/2006/relationships" r:id="rId1"/>
            </a:rPr>
            <a:t>Schedule 23</a:t>
          </a:r>
          <a:endParaRPr lang="en-US" sz="3200" kern="1200"/>
        </a:p>
      </dsp:txBody>
      <dsp:txXfrm>
        <a:off x="608661" y="692298"/>
        <a:ext cx="4508047" cy="2799040"/>
      </dsp:txXfrm>
    </dsp:sp>
    <dsp:sp modelId="{0FEA1808-96F5-47FC-A8AC-260E76E1C03D}">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BE8B90-A096-4CC8-B0E8-6D380C00EDA5}">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GB" sz="3200" kern="1200"/>
            <a:t>Court may defer imposing sentence for up to 6 months to see if defendant can make changes to life.</a:t>
          </a:r>
          <a:endParaRPr lang="en-US" sz="3200" kern="1200"/>
        </a:p>
      </dsp:txBody>
      <dsp:txXfrm>
        <a:off x="6331365" y="692298"/>
        <a:ext cx="4508047" cy="279904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CAF7F-7762-4891-9B22-C6264E4E9805}">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764884-B085-41F4-A247-52E22B381FB2}">
      <dsp:nvSpPr>
        <dsp:cNvPr id="0" name=""/>
        <dsp:cNvSpPr/>
      </dsp:nvSpPr>
      <dsp:spPr>
        <a:xfrm>
          <a:off x="0" y="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Compensation orders (</a:t>
          </a:r>
          <a:r>
            <a:rPr lang="en-GB" sz="1900" kern="1200">
              <a:hlinkClick xmlns:r="http://schemas.openxmlformats.org/officeDocument/2006/relationships" r:id="rId1"/>
            </a:rPr>
            <a:t>ss130 – 133 PCCSA</a:t>
          </a:r>
          <a:r>
            <a:rPr lang="en-GB" sz="1900" kern="1200"/>
            <a:t>)</a:t>
          </a:r>
          <a:endParaRPr lang="en-US" sz="1900" kern="1200"/>
        </a:p>
      </dsp:txBody>
      <dsp:txXfrm>
        <a:off x="0" y="0"/>
        <a:ext cx="6666833" cy="681740"/>
      </dsp:txXfrm>
    </dsp:sp>
    <dsp:sp modelId="{9D6D13C5-F83C-42A7-A35B-6D3BA7C09074}">
      <dsp:nvSpPr>
        <dsp:cNvPr id="0" name=""/>
        <dsp:cNvSpPr/>
      </dsp:nvSpPr>
      <dsp:spPr>
        <a:xfrm>
          <a:off x="0" y="681740"/>
          <a:ext cx="6666833" cy="0"/>
        </a:xfrm>
        <a:prstGeom prst="line">
          <a:avLst/>
        </a:prstGeom>
        <a:gradFill rotWithShape="0">
          <a:gsLst>
            <a:gs pos="0">
              <a:schemeClr val="accent2">
                <a:hueOff val="-207909"/>
                <a:satOff val="-11990"/>
                <a:lumOff val="1233"/>
                <a:alphaOff val="0"/>
                <a:satMod val="103000"/>
                <a:lumMod val="102000"/>
                <a:tint val="94000"/>
              </a:schemeClr>
            </a:gs>
            <a:gs pos="50000">
              <a:schemeClr val="accent2">
                <a:hueOff val="-207909"/>
                <a:satOff val="-11990"/>
                <a:lumOff val="1233"/>
                <a:alphaOff val="0"/>
                <a:satMod val="110000"/>
                <a:lumMod val="100000"/>
                <a:shade val="100000"/>
              </a:schemeClr>
            </a:gs>
            <a:gs pos="100000">
              <a:schemeClr val="accent2">
                <a:hueOff val="-207909"/>
                <a:satOff val="-11990"/>
                <a:lumOff val="1233"/>
                <a:alphaOff val="0"/>
                <a:lumMod val="99000"/>
                <a:satMod val="120000"/>
                <a:shade val="78000"/>
              </a:schemeClr>
            </a:gs>
          </a:gsLst>
          <a:lin ang="5400000" scaled="0"/>
        </a:gradFill>
        <a:ln w="6350" cap="flat" cmpd="sng" algn="ctr">
          <a:solidFill>
            <a:schemeClr val="accent2">
              <a:hueOff val="-207909"/>
              <a:satOff val="-11990"/>
              <a:lumOff val="123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9270FE-7D4E-42F9-8EDC-EB65BC8DA1A5}">
      <dsp:nvSpPr>
        <dsp:cNvPr id="0" name=""/>
        <dsp:cNvSpPr/>
      </dsp:nvSpPr>
      <dsp:spPr>
        <a:xfrm>
          <a:off x="0" y="6817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Prosecution costs.</a:t>
          </a:r>
          <a:endParaRPr lang="en-US" sz="1900" kern="1200"/>
        </a:p>
      </dsp:txBody>
      <dsp:txXfrm>
        <a:off x="0" y="681740"/>
        <a:ext cx="6666833" cy="681740"/>
      </dsp:txXfrm>
    </dsp:sp>
    <dsp:sp modelId="{F3443276-5D72-4E84-8978-188960CD1A98}">
      <dsp:nvSpPr>
        <dsp:cNvPr id="0" name=""/>
        <dsp:cNvSpPr/>
      </dsp:nvSpPr>
      <dsp:spPr>
        <a:xfrm>
          <a:off x="0" y="1363480"/>
          <a:ext cx="6666833" cy="0"/>
        </a:xfrm>
        <a:prstGeom prst="line">
          <a:avLst/>
        </a:prstGeom>
        <a:gradFill rotWithShape="0">
          <a:gsLst>
            <a:gs pos="0">
              <a:schemeClr val="accent2">
                <a:hueOff val="-415818"/>
                <a:satOff val="-23979"/>
                <a:lumOff val="2465"/>
                <a:alphaOff val="0"/>
                <a:satMod val="103000"/>
                <a:lumMod val="102000"/>
                <a:tint val="94000"/>
              </a:schemeClr>
            </a:gs>
            <a:gs pos="50000">
              <a:schemeClr val="accent2">
                <a:hueOff val="-415818"/>
                <a:satOff val="-23979"/>
                <a:lumOff val="2465"/>
                <a:alphaOff val="0"/>
                <a:satMod val="110000"/>
                <a:lumMod val="100000"/>
                <a:shade val="100000"/>
              </a:schemeClr>
            </a:gs>
            <a:gs pos="100000">
              <a:schemeClr val="accent2">
                <a:hueOff val="-415818"/>
                <a:satOff val="-23979"/>
                <a:lumOff val="2465"/>
                <a:alphaOff val="0"/>
                <a:lumMod val="99000"/>
                <a:satMod val="120000"/>
                <a:shade val="78000"/>
              </a:schemeClr>
            </a:gs>
          </a:gsLst>
          <a:lin ang="5400000" scaled="0"/>
        </a:gradFill>
        <a:ln w="6350" cap="flat" cmpd="sng" algn="ctr">
          <a:solidFill>
            <a:schemeClr val="accent2">
              <a:hueOff val="-415818"/>
              <a:satOff val="-23979"/>
              <a:lumOff val="24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F726DD1-2080-484C-8087-42C2C37D78A0}">
      <dsp:nvSpPr>
        <dsp:cNvPr id="0" name=""/>
        <dsp:cNvSpPr/>
      </dsp:nvSpPr>
      <dsp:spPr>
        <a:xfrm>
          <a:off x="0" y="13634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Victim surcharge.</a:t>
          </a:r>
          <a:endParaRPr lang="en-US" sz="1900" kern="1200"/>
        </a:p>
      </dsp:txBody>
      <dsp:txXfrm>
        <a:off x="0" y="1363480"/>
        <a:ext cx="6666833" cy="681740"/>
      </dsp:txXfrm>
    </dsp:sp>
    <dsp:sp modelId="{F3306710-3DF0-495F-B5F1-7A106C4CC0B0}">
      <dsp:nvSpPr>
        <dsp:cNvPr id="0" name=""/>
        <dsp:cNvSpPr/>
      </dsp:nvSpPr>
      <dsp:spPr>
        <a:xfrm>
          <a:off x="0" y="2045220"/>
          <a:ext cx="6666833" cy="0"/>
        </a:xfrm>
        <a:prstGeom prst="line">
          <a:avLst/>
        </a:prstGeom>
        <a:gradFill rotWithShape="0">
          <a:gsLst>
            <a:gs pos="0">
              <a:schemeClr val="accent2">
                <a:hueOff val="-623727"/>
                <a:satOff val="-35969"/>
                <a:lumOff val="3698"/>
                <a:alphaOff val="0"/>
                <a:satMod val="103000"/>
                <a:lumMod val="102000"/>
                <a:tint val="94000"/>
              </a:schemeClr>
            </a:gs>
            <a:gs pos="50000">
              <a:schemeClr val="accent2">
                <a:hueOff val="-623727"/>
                <a:satOff val="-35969"/>
                <a:lumOff val="3698"/>
                <a:alphaOff val="0"/>
                <a:satMod val="110000"/>
                <a:lumMod val="100000"/>
                <a:shade val="100000"/>
              </a:schemeClr>
            </a:gs>
            <a:gs pos="100000">
              <a:schemeClr val="accent2">
                <a:hueOff val="-623727"/>
                <a:satOff val="-35969"/>
                <a:lumOff val="3698"/>
                <a:alphaOff val="0"/>
                <a:lumMod val="99000"/>
                <a:satMod val="120000"/>
                <a:shade val="78000"/>
              </a:schemeClr>
            </a:gs>
          </a:gsLst>
          <a:lin ang="5400000" scaled="0"/>
        </a:gradFill>
        <a:ln w="6350" cap="flat" cmpd="sng" algn="ctr">
          <a:solidFill>
            <a:schemeClr val="accent2">
              <a:hueOff val="-623727"/>
              <a:satOff val="-35969"/>
              <a:lumOff val="369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4D3886-C5D4-499E-91B1-A293B0BA73F7}">
      <dsp:nvSpPr>
        <dsp:cNvPr id="0" name=""/>
        <dsp:cNvSpPr/>
      </dsp:nvSpPr>
      <dsp:spPr>
        <a:xfrm>
          <a:off x="0" y="204522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Forfeiture and destruction orders.</a:t>
          </a:r>
          <a:endParaRPr lang="en-US" sz="1900" kern="1200"/>
        </a:p>
      </dsp:txBody>
      <dsp:txXfrm>
        <a:off x="0" y="2045220"/>
        <a:ext cx="6666833" cy="681740"/>
      </dsp:txXfrm>
    </dsp:sp>
    <dsp:sp modelId="{B9B4FFDC-4B06-41AA-AC07-F603BA57B306}">
      <dsp:nvSpPr>
        <dsp:cNvPr id="0" name=""/>
        <dsp:cNvSpPr/>
      </dsp:nvSpPr>
      <dsp:spPr>
        <a:xfrm>
          <a:off x="0" y="2726960"/>
          <a:ext cx="6666833" cy="0"/>
        </a:xfrm>
        <a:prstGeom prst="line">
          <a:avLst/>
        </a:prstGeom>
        <a:gradFill rotWithShape="0">
          <a:gsLst>
            <a:gs pos="0">
              <a:schemeClr val="accent2">
                <a:hueOff val="-831636"/>
                <a:satOff val="-47959"/>
                <a:lumOff val="4930"/>
                <a:alphaOff val="0"/>
                <a:satMod val="103000"/>
                <a:lumMod val="102000"/>
                <a:tint val="94000"/>
              </a:schemeClr>
            </a:gs>
            <a:gs pos="50000">
              <a:schemeClr val="accent2">
                <a:hueOff val="-831636"/>
                <a:satOff val="-47959"/>
                <a:lumOff val="4930"/>
                <a:alphaOff val="0"/>
                <a:satMod val="110000"/>
                <a:lumMod val="100000"/>
                <a:shade val="100000"/>
              </a:schemeClr>
            </a:gs>
            <a:gs pos="100000">
              <a:schemeClr val="accent2">
                <a:hueOff val="-831636"/>
                <a:satOff val="-47959"/>
                <a:lumOff val="4930"/>
                <a:alphaOff val="0"/>
                <a:lumMod val="99000"/>
                <a:satMod val="120000"/>
                <a:shade val="78000"/>
              </a:schemeClr>
            </a:gs>
          </a:gsLst>
          <a:lin ang="5400000" scaled="0"/>
        </a:gradFill>
        <a:ln w="6350" cap="flat" cmpd="sng" algn="ctr">
          <a:solidFill>
            <a:schemeClr val="accent2">
              <a:hueOff val="-831636"/>
              <a:satOff val="-47959"/>
              <a:lumOff val="493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729BC8-A9AE-4620-9E83-A8469B7359DC}">
      <dsp:nvSpPr>
        <dsp:cNvPr id="0" name=""/>
        <dsp:cNvSpPr/>
      </dsp:nvSpPr>
      <dsp:spPr>
        <a:xfrm>
          <a:off x="0" y="272696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Confiscation orders.</a:t>
          </a:r>
          <a:endParaRPr lang="en-US" sz="1900" kern="1200"/>
        </a:p>
      </dsp:txBody>
      <dsp:txXfrm>
        <a:off x="0" y="2726960"/>
        <a:ext cx="6666833" cy="681740"/>
      </dsp:txXfrm>
    </dsp:sp>
    <dsp:sp modelId="{A0FED750-7678-4D59-A6E7-2A59FD3BECB6}">
      <dsp:nvSpPr>
        <dsp:cNvPr id="0" name=""/>
        <dsp:cNvSpPr/>
      </dsp:nvSpPr>
      <dsp:spPr>
        <a:xfrm>
          <a:off x="0" y="3408700"/>
          <a:ext cx="6666833" cy="0"/>
        </a:xfrm>
        <a:prstGeom prst="line">
          <a:avLst/>
        </a:prstGeom>
        <a:gradFill rotWithShape="0">
          <a:gsLst>
            <a:gs pos="0">
              <a:schemeClr val="accent2">
                <a:hueOff val="-1039545"/>
                <a:satOff val="-59949"/>
                <a:lumOff val="6163"/>
                <a:alphaOff val="0"/>
                <a:satMod val="103000"/>
                <a:lumMod val="102000"/>
                <a:tint val="94000"/>
              </a:schemeClr>
            </a:gs>
            <a:gs pos="50000">
              <a:schemeClr val="accent2">
                <a:hueOff val="-1039545"/>
                <a:satOff val="-59949"/>
                <a:lumOff val="6163"/>
                <a:alphaOff val="0"/>
                <a:satMod val="110000"/>
                <a:lumMod val="100000"/>
                <a:shade val="100000"/>
              </a:schemeClr>
            </a:gs>
            <a:gs pos="100000">
              <a:schemeClr val="accent2">
                <a:hueOff val="-1039545"/>
                <a:satOff val="-59949"/>
                <a:lumOff val="6163"/>
                <a:alphaOff val="0"/>
                <a:lumMod val="99000"/>
                <a:satMod val="120000"/>
                <a:shade val="78000"/>
              </a:schemeClr>
            </a:gs>
          </a:gsLst>
          <a:lin ang="5400000" scaled="0"/>
        </a:gradFill>
        <a:ln w="6350" cap="flat" cmpd="sng" algn="ctr">
          <a:solidFill>
            <a:schemeClr val="accent2">
              <a:hueOff val="-1039545"/>
              <a:satOff val="-59949"/>
              <a:lumOff val="616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0FC6CF-F289-40B7-A66F-0BBCE5C6CF04}">
      <dsp:nvSpPr>
        <dsp:cNvPr id="0" name=""/>
        <dsp:cNvSpPr/>
      </dsp:nvSpPr>
      <dsp:spPr>
        <a:xfrm>
          <a:off x="0" y="340870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Criminal Behaviour Orders (</a:t>
          </a:r>
          <a:r>
            <a:rPr lang="en-GB" sz="1900" kern="1200">
              <a:hlinkClick xmlns:r="http://schemas.openxmlformats.org/officeDocument/2006/relationships" r:id="rId2"/>
            </a:rPr>
            <a:t>s22 Anti-social Behaviour, Crime and Policing Act 2014</a:t>
          </a:r>
          <a:r>
            <a:rPr lang="en-GB" sz="1900" kern="1200"/>
            <a:t>)</a:t>
          </a:r>
          <a:endParaRPr lang="en-US" sz="1900" kern="1200"/>
        </a:p>
      </dsp:txBody>
      <dsp:txXfrm>
        <a:off x="0" y="3408700"/>
        <a:ext cx="6666833" cy="681740"/>
      </dsp:txXfrm>
    </dsp:sp>
    <dsp:sp modelId="{DF222D5B-4820-4500-952B-2937BA0428BD}">
      <dsp:nvSpPr>
        <dsp:cNvPr id="0" name=""/>
        <dsp:cNvSpPr/>
      </dsp:nvSpPr>
      <dsp:spPr>
        <a:xfrm>
          <a:off x="0" y="4090440"/>
          <a:ext cx="6666833" cy="0"/>
        </a:xfrm>
        <a:prstGeom prst="line">
          <a:avLst/>
        </a:prstGeom>
        <a:gradFill rotWithShape="0">
          <a:gsLst>
            <a:gs pos="0">
              <a:schemeClr val="accent2">
                <a:hueOff val="-1247454"/>
                <a:satOff val="-71938"/>
                <a:lumOff val="7395"/>
                <a:alphaOff val="0"/>
                <a:satMod val="103000"/>
                <a:lumMod val="102000"/>
                <a:tint val="94000"/>
              </a:schemeClr>
            </a:gs>
            <a:gs pos="50000">
              <a:schemeClr val="accent2">
                <a:hueOff val="-1247454"/>
                <a:satOff val="-71938"/>
                <a:lumOff val="7395"/>
                <a:alphaOff val="0"/>
                <a:satMod val="110000"/>
                <a:lumMod val="100000"/>
                <a:shade val="100000"/>
              </a:schemeClr>
            </a:gs>
            <a:gs pos="100000">
              <a:schemeClr val="accent2">
                <a:hueOff val="-1247454"/>
                <a:satOff val="-71938"/>
                <a:lumOff val="7395"/>
                <a:alphaOff val="0"/>
                <a:lumMod val="99000"/>
                <a:satMod val="120000"/>
                <a:shade val="78000"/>
              </a:schemeClr>
            </a:gs>
          </a:gsLst>
          <a:lin ang="5400000" scaled="0"/>
        </a:gradFill>
        <a:ln w="6350" cap="flat" cmpd="sng" algn="ctr">
          <a:solidFill>
            <a:schemeClr val="accent2">
              <a:hueOff val="-1247454"/>
              <a:satOff val="-71938"/>
              <a:lumOff val="739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9F3409-F0A6-4AE6-A563-08909E88AA36}">
      <dsp:nvSpPr>
        <dsp:cNvPr id="0" name=""/>
        <dsp:cNvSpPr/>
      </dsp:nvSpPr>
      <dsp:spPr>
        <a:xfrm>
          <a:off x="0" y="40904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Restraining orders. (</a:t>
          </a:r>
          <a:r>
            <a:rPr lang="en-GB" sz="1900" kern="1200">
              <a:hlinkClick xmlns:r="http://schemas.openxmlformats.org/officeDocument/2006/relationships" r:id="rId3"/>
            </a:rPr>
            <a:t>s5 Protection from Harassment Act 1997</a:t>
          </a:r>
          <a:r>
            <a:rPr lang="en-GB" sz="1900" kern="1200"/>
            <a:t>)</a:t>
          </a:r>
          <a:endParaRPr lang="en-US" sz="1900" kern="1200"/>
        </a:p>
      </dsp:txBody>
      <dsp:txXfrm>
        <a:off x="0" y="4090440"/>
        <a:ext cx="6666833" cy="681740"/>
      </dsp:txXfrm>
    </dsp:sp>
    <dsp:sp modelId="{EFCEE05B-7D03-4693-88FA-8EC45DA44F85}">
      <dsp:nvSpPr>
        <dsp:cNvPr id="0" name=""/>
        <dsp:cNvSpPr/>
      </dsp:nvSpPr>
      <dsp:spPr>
        <a:xfrm>
          <a:off x="0" y="4772179"/>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20618D-A132-48AB-BBF9-C622CCB21CC1}">
      <dsp:nvSpPr>
        <dsp:cNvPr id="0" name=""/>
        <dsp:cNvSpPr/>
      </dsp:nvSpPr>
      <dsp:spPr>
        <a:xfrm>
          <a:off x="0" y="47721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Sex offenders prevention order (</a:t>
          </a:r>
          <a:r>
            <a:rPr lang="en-GB" sz="1900" kern="1200">
              <a:hlinkClick xmlns:r="http://schemas.openxmlformats.org/officeDocument/2006/relationships" r:id="rId4"/>
            </a:rPr>
            <a:t>s104 Sexual Offences Act 2003</a:t>
          </a:r>
          <a:r>
            <a:rPr lang="en-GB" sz="1900" kern="1200"/>
            <a:t>)</a:t>
          </a:r>
          <a:endParaRPr lang="en-US" sz="1900" kern="1200"/>
        </a:p>
      </dsp:txBody>
      <dsp:txXfrm>
        <a:off x="0" y="4772180"/>
        <a:ext cx="6666833" cy="68174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AC2E8-82EE-4AA6-A093-08D4E8C464AE}">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86D9D70-6D15-4B5A-ABD3-EC69F1054824}">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Aim – for defence solicitor to obtain the most lenient sentence for client</a:t>
          </a:r>
          <a:endParaRPr lang="en-US" sz="2100" kern="1200"/>
        </a:p>
      </dsp:txBody>
      <dsp:txXfrm>
        <a:off x="0" y="665"/>
        <a:ext cx="6666833" cy="778941"/>
      </dsp:txXfrm>
    </dsp:sp>
    <dsp:sp modelId="{3C72084E-3226-4DC9-9CF5-3D5429F592F1}">
      <dsp:nvSpPr>
        <dsp:cNvPr id="0" name=""/>
        <dsp:cNvSpPr/>
      </dsp:nvSpPr>
      <dsp:spPr>
        <a:xfrm>
          <a:off x="0" y="779606"/>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8422BD-E722-439C-9F30-48B59777A592}">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Research/realistic assessment of likely penalties required at onset</a:t>
          </a:r>
          <a:endParaRPr lang="en-US" sz="2100" kern="1200"/>
        </a:p>
      </dsp:txBody>
      <dsp:txXfrm>
        <a:off x="0" y="779606"/>
        <a:ext cx="6666833" cy="778941"/>
      </dsp:txXfrm>
    </dsp:sp>
    <dsp:sp modelId="{2059BE16-6958-4AC4-B828-1B0EA5BF5095}">
      <dsp:nvSpPr>
        <dsp:cNvPr id="0" name=""/>
        <dsp:cNvSpPr/>
      </dsp:nvSpPr>
      <dsp:spPr>
        <a:xfrm>
          <a:off x="0" y="1558548"/>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A0EF79-29DA-4B77-986E-A23504C7EE6B}">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Have regard to pre-sentence reports</a:t>
          </a:r>
          <a:endParaRPr lang="en-US" sz="2100" kern="1200"/>
        </a:p>
      </dsp:txBody>
      <dsp:txXfrm>
        <a:off x="0" y="1558548"/>
        <a:ext cx="6666833" cy="778941"/>
      </dsp:txXfrm>
    </dsp:sp>
    <dsp:sp modelId="{86672FBC-4D86-4512-BF09-B33D946A1159}">
      <dsp:nvSpPr>
        <dsp:cNvPr id="0" name=""/>
        <dsp:cNvSpPr/>
      </dsp:nvSpPr>
      <dsp:spPr>
        <a:xfrm>
          <a:off x="0" y="2337489"/>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8DC423F-123F-4FBC-8700-CEF2749BCE1C}">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Be ready to explain (if possible) aggravating features/previous convictions</a:t>
          </a:r>
          <a:endParaRPr lang="en-US" sz="2100" kern="1200"/>
        </a:p>
      </dsp:txBody>
      <dsp:txXfrm>
        <a:off x="0" y="2337489"/>
        <a:ext cx="6666833" cy="778941"/>
      </dsp:txXfrm>
    </dsp:sp>
    <dsp:sp modelId="{4A524CE4-1FCF-4012-A4CE-24D01434DB4C}">
      <dsp:nvSpPr>
        <dsp:cNvPr id="0" name=""/>
        <dsp:cNvSpPr/>
      </dsp:nvSpPr>
      <dsp:spPr>
        <a:xfrm>
          <a:off x="0" y="3116430"/>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A74A04A-70A3-4199-94BD-F2F44A955735}">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Need details of client’s financial circumstances</a:t>
          </a:r>
          <a:endParaRPr lang="en-US" sz="2100" kern="1200"/>
        </a:p>
      </dsp:txBody>
      <dsp:txXfrm>
        <a:off x="0" y="3116430"/>
        <a:ext cx="6666833" cy="778941"/>
      </dsp:txXfrm>
    </dsp:sp>
    <dsp:sp modelId="{90E5D29D-F854-47DC-8854-3D4209EB25EB}">
      <dsp:nvSpPr>
        <dsp:cNvPr id="0" name=""/>
        <dsp:cNvSpPr/>
      </dsp:nvSpPr>
      <dsp:spPr>
        <a:xfrm>
          <a:off x="0" y="389537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9795972-2A8A-4F40-9857-56631F793818}">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Character references</a:t>
          </a:r>
          <a:endParaRPr lang="en-US" sz="2100" kern="1200"/>
        </a:p>
      </dsp:txBody>
      <dsp:txXfrm>
        <a:off x="0" y="3895371"/>
        <a:ext cx="6666833" cy="778941"/>
      </dsp:txXfrm>
    </dsp:sp>
    <dsp:sp modelId="{3CB9A2ED-C3D1-4005-9F4F-61DA7C69F133}">
      <dsp:nvSpPr>
        <dsp:cNvPr id="0" name=""/>
        <dsp:cNvSpPr/>
      </dsp:nvSpPr>
      <dsp:spPr>
        <a:xfrm>
          <a:off x="0" y="467431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CA5E725-C5CC-4194-B42C-25258895586A}">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Medical evidence</a:t>
          </a:r>
          <a:endParaRPr lang="en-US" sz="2100" kern="1200"/>
        </a:p>
      </dsp:txBody>
      <dsp:txXfrm>
        <a:off x="0" y="4674313"/>
        <a:ext cx="6666833" cy="7789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4/21/2024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919285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808452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1166888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903066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422841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093850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2874823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2304880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728707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714699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841997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3829568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1612525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35268147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36268581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1261153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1387143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24558191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5876611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19</a:t>
            </a:fld>
            <a:endParaRPr lang="en-US"/>
          </a:p>
        </p:txBody>
      </p:sp>
    </p:spTree>
    <p:extLst>
      <p:ext uri="{BB962C8B-B14F-4D97-AF65-F5344CB8AC3E}">
        <p14:creationId xmlns:p14="http://schemas.microsoft.com/office/powerpoint/2010/main" val="1372163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32167017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21</a:t>
            </a:fld>
            <a:endParaRPr lang="en-US"/>
          </a:p>
        </p:txBody>
      </p:sp>
    </p:spTree>
    <p:extLst>
      <p:ext uri="{BB962C8B-B14F-4D97-AF65-F5344CB8AC3E}">
        <p14:creationId xmlns:p14="http://schemas.microsoft.com/office/powerpoint/2010/main" val="41318174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22</a:t>
            </a:fld>
            <a:endParaRPr lang="en-US"/>
          </a:p>
        </p:txBody>
      </p:sp>
    </p:spTree>
    <p:extLst>
      <p:ext uri="{BB962C8B-B14F-4D97-AF65-F5344CB8AC3E}">
        <p14:creationId xmlns:p14="http://schemas.microsoft.com/office/powerpoint/2010/main" val="38829767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23</a:t>
            </a:fld>
            <a:endParaRPr lang="en-US"/>
          </a:p>
        </p:txBody>
      </p:sp>
    </p:spTree>
    <p:extLst>
      <p:ext uri="{BB962C8B-B14F-4D97-AF65-F5344CB8AC3E}">
        <p14:creationId xmlns:p14="http://schemas.microsoft.com/office/powerpoint/2010/main" val="1611887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24</a:t>
            </a:fld>
            <a:endParaRPr lang="en-US"/>
          </a:p>
        </p:txBody>
      </p:sp>
    </p:spTree>
    <p:extLst>
      <p:ext uri="{BB962C8B-B14F-4D97-AF65-F5344CB8AC3E}">
        <p14:creationId xmlns:p14="http://schemas.microsoft.com/office/powerpoint/2010/main" val="15721348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25</a:t>
            </a:fld>
            <a:endParaRPr lang="en-US"/>
          </a:p>
        </p:txBody>
      </p:sp>
    </p:spTree>
    <p:extLst>
      <p:ext uri="{BB962C8B-B14F-4D97-AF65-F5344CB8AC3E}">
        <p14:creationId xmlns:p14="http://schemas.microsoft.com/office/powerpoint/2010/main" val="14930382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26</a:t>
            </a:fld>
            <a:endParaRPr lang="en-US"/>
          </a:p>
        </p:txBody>
      </p:sp>
    </p:spTree>
    <p:extLst>
      <p:ext uri="{BB962C8B-B14F-4D97-AF65-F5344CB8AC3E}">
        <p14:creationId xmlns:p14="http://schemas.microsoft.com/office/powerpoint/2010/main" val="1007512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27</a:t>
            </a:fld>
            <a:endParaRPr lang="en-US"/>
          </a:p>
        </p:txBody>
      </p:sp>
    </p:spTree>
    <p:extLst>
      <p:ext uri="{BB962C8B-B14F-4D97-AF65-F5344CB8AC3E}">
        <p14:creationId xmlns:p14="http://schemas.microsoft.com/office/powerpoint/2010/main" val="3668206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E653A-FDE1-7BA2-8E6B-1568B85D55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73A83C-62F8-A4E2-BA37-2727C7455A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05BEAB-F911-04D3-249C-F330DADE3A27}"/>
              </a:ext>
            </a:extLst>
          </p:cNvPr>
          <p:cNvSpPr>
            <a:spLocks noGrp="1"/>
          </p:cNvSpPr>
          <p:nvPr>
            <p:ph type="dt" sz="half" idx="10"/>
          </p:nvPr>
        </p:nvSpPr>
        <p:spPr/>
        <p:txBody>
          <a:bodyPr/>
          <a:lstStyle/>
          <a:p>
            <a:fld id="{9E016143-E03C-4CFD-AFDC-14E5BDEA754C}" type="datetimeFigureOut">
              <a:rPr lang="en-US" smtClean="0"/>
              <a:t>4/21/2024</a:t>
            </a:fld>
            <a:endParaRPr lang="en-US" dirty="0"/>
          </a:p>
        </p:txBody>
      </p:sp>
      <p:sp>
        <p:nvSpPr>
          <p:cNvPr id="5" name="Footer Placeholder 4">
            <a:extLst>
              <a:ext uri="{FF2B5EF4-FFF2-40B4-BE49-F238E27FC236}">
                <a16:creationId xmlns:a16="http://schemas.microsoft.com/office/drawing/2014/main" id="{8CB390FA-B040-DBF8-885B-7CE7CA2B21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EFABE9-5004-E930-99AB-6AC149A3429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03271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38F8F-903A-A9BC-7D59-D5659556D4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EF93C4-D8C3-1637-29E3-0C96EB428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01DD1-D5E0-C63F-AB9C-F4DC1F7B5B14}"/>
              </a:ext>
            </a:extLst>
          </p:cNvPr>
          <p:cNvSpPr>
            <a:spLocks noGrp="1"/>
          </p:cNvSpPr>
          <p:nvPr>
            <p:ph type="dt" sz="half" idx="10"/>
          </p:nvPr>
        </p:nvSpPr>
        <p:spPr/>
        <p:txBody>
          <a:bodyPr/>
          <a:lstStyle/>
          <a:p>
            <a:fld id="{78C94063-DF36-4330-A365-08DA1FA5B7D6}" type="datetimeFigureOut">
              <a:rPr lang="en-US" smtClean="0"/>
              <a:t>4/21/2024</a:t>
            </a:fld>
            <a:endParaRPr lang="en-US" dirty="0"/>
          </a:p>
        </p:txBody>
      </p:sp>
      <p:sp>
        <p:nvSpPr>
          <p:cNvPr id="5" name="Footer Placeholder 4">
            <a:extLst>
              <a:ext uri="{FF2B5EF4-FFF2-40B4-BE49-F238E27FC236}">
                <a16:creationId xmlns:a16="http://schemas.microsoft.com/office/drawing/2014/main" id="{7C93EA12-8EAA-BC7C-FBF3-7B959FA455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78025D2-5B32-D0E4-E4C9-55A2591A8BF4}"/>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91922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2BC7-D2E4-C27C-02E5-433CBD4E31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70C414-B6A9-60A4-3B28-0CD04079FB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E0F4B9-D8F2-E312-5AB6-3918499D7E0A}"/>
              </a:ext>
            </a:extLst>
          </p:cNvPr>
          <p:cNvSpPr>
            <a:spLocks noGrp="1"/>
          </p:cNvSpPr>
          <p:nvPr>
            <p:ph type="dt" sz="half" idx="10"/>
          </p:nvPr>
        </p:nvSpPr>
        <p:spPr/>
        <p:txBody>
          <a:bodyPr/>
          <a:lstStyle/>
          <a:p>
            <a:fld id="{908A7C6C-0F39-4D70-8E8D-FE5B9C95FA73}" type="datetimeFigureOut">
              <a:rPr lang="en-US" smtClean="0"/>
              <a:t>4/21/2024</a:t>
            </a:fld>
            <a:endParaRPr lang="en-US" dirty="0"/>
          </a:p>
        </p:txBody>
      </p:sp>
      <p:sp>
        <p:nvSpPr>
          <p:cNvPr id="5" name="Footer Placeholder 4">
            <a:extLst>
              <a:ext uri="{FF2B5EF4-FFF2-40B4-BE49-F238E27FC236}">
                <a16:creationId xmlns:a16="http://schemas.microsoft.com/office/drawing/2014/main" id="{A0EB3989-B531-EFDE-A887-DEB3F7ACA42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DADC54-BAC2-49F7-E007-B1D5C833C3BC}"/>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03705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8B811-B6DA-54FA-8E45-D744A82C71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818811-1F52-5A08-1FD5-518E815DF0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C4D139-1564-14EE-9D8B-A23377CE96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AD0D9A-521E-00CD-A206-801BD2C18BD2}"/>
              </a:ext>
            </a:extLst>
          </p:cNvPr>
          <p:cNvSpPr>
            <a:spLocks noGrp="1"/>
          </p:cNvSpPr>
          <p:nvPr>
            <p:ph type="dt" sz="half" idx="10"/>
          </p:nvPr>
        </p:nvSpPr>
        <p:spPr/>
        <p:txBody>
          <a:bodyPr/>
          <a:lstStyle/>
          <a:p>
            <a:fld id="{DFCFA4AC-08CC-42CE-BD01-C191750A04EC}" type="datetimeFigureOut">
              <a:rPr lang="en-US" smtClean="0"/>
              <a:t>4/21/2024</a:t>
            </a:fld>
            <a:endParaRPr lang="en-US" dirty="0"/>
          </a:p>
        </p:txBody>
      </p:sp>
      <p:sp>
        <p:nvSpPr>
          <p:cNvPr id="6" name="Footer Placeholder 5">
            <a:extLst>
              <a:ext uri="{FF2B5EF4-FFF2-40B4-BE49-F238E27FC236}">
                <a16:creationId xmlns:a16="http://schemas.microsoft.com/office/drawing/2014/main" id="{C9BDD4B4-30BA-5DB0-8FB0-B24D2928567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76F3A-4242-DBE4-28FB-19C58F8A0CE4}"/>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91150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9023-3CAB-568B-F88A-49200B8313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24260C-C162-4A99-1BE5-BCFF79AB8F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B92D67-4911-2C25-5D5A-FBFD0493C0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7E026A-88B0-9D82-F625-B6FCC86FF1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2F012D-7971-D641-216A-E0A2E429E2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EFB01B-C480-8556-86FF-16F5019083D7}"/>
              </a:ext>
            </a:extLst>
          </p:cNvPr>
          <p:cNvSpPr>
            <a:spLocks noGrp="1"/>
          </p:cNvSpPr>
          <p:nvPr>
            <p:ph type="dt" sz="half" idx="10"/>
          </p:nvPr>
        </p:nvSpPr>
        <p:spPr/>
        <p:txBody>
          <a:bodyPr/>
          <a:lstStyle/>
          <a:p>
            <a:fld id="{1BA7A723-92A7-435B-B681-F25B092FEFEB}" type="datetimeFigureOut">
              <a:rPr lang="en-US" smtClean="0"/>
              <a:t>4/21/2024</a:t>
            </a:fld>
            <a:endParaRPr lang="en-US" dirty="0"/>
          </a:p>
        </p:txBody>
      </p:sp>
      <p:sp>
        <p:nvSpPr>
          <p:cNvPr id="8" name="Footer Placeholder 7">
            <a:extLst>
              <a:ext uri="{FF2B5EF4-FFF2-40B4-BE49-F238E27FC236}">
                <a16:creationId xmlns:a16="http://schemas.microsoft.com/office/drawing/2014/main" id="{A6F88805-3A5E-C24A-2146-C842B67D560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95A01F8-F566-6F47-FB3C-26B63EF05799}"/>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52150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756A-BE09-A1FC-522A-EF02750436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8D864C-CF84-7965-D03F-F19D27E9B237}"/>
              </a:ext>
            </a:extLst>
          </p:cNvPr>
          <p:cNvSpPr>
            <a:spLocks noGrp="1"/>
          </p:cNvSpPr>
          <p:nvPr>
            <p:ph type="dt" sz="half" idx="10"/>
          </p:nvPr>
        </p:nvSpPr>
        <p:spPr/>
        <p:txBody>
          <a:bodyPr/>
          <a:lstStyle/>
          <a:p>
            <a:fld id="{4F170639-886C-4FCF-9EAB-ABB5DA3F3F4A}" type="datetimeFigureOut">
              <a:rPr lang="en-US" smtClean="0"/>
              <a:t>4/21/2024</a:t>
            </a:fld>
            <a:endParaRPr lang="en-US" dirty="0"/>
          </a:p>
        </p:txBody>
      </p:sp>
      <p:sp>
        <p:nvSpPr>
          <p:cNvPr id="4" name="Footer Placeholder 3">
            <a:extLst>
              <a:ext uri="{FF2B5EF4-FFF2-40B4-BE49-F238E27FC236}">
                <a16:creationId xmlns:a16="http://schemas.microsoft.com/office/drawing/2014/main" id="{C7F04112-605B-4ECB-A816-4080EB5D343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6BB768-C16C-57E4-0A72-E8003E884CF0}"/>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05793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14C9CC-CE69-512F-909D-36295DCA0095}"/>
              </a:ext>
            </a:extLst>
          </p:cNvPr>
          <p:cNvSpPr>
            <a:spLocks noGrp="1"/>
          </p:cNvSpPr>
          <p:nvPr>
            <p:ph type="dt" sz="half" idx="10"/>
          </p:nvPr>
        </p:nvSpPr>
        <p:spPr/>
        <p:txBody>
          <a:bodyPr/>
          <a:lstStyle/>
          <a:p>
            <a:fld id="{22230651-31F4-45D2-98AE-A2108F41BC07}" type="datetimeFigureOut">
              <a:rPr lang="en-US" smtClean="0"/>
              <a:t>4/21/2024</a:t>
            </a:fld>
            <a:endParaRPr lang="en-US" dirty="0"/>
          </a:p>
        </p:txBody>
      </p:sp>
      <p:sp>
        <p:nvSpPr>
          <p:cNvPr id="3" name="Footer Placeholder 2">
            <a:extLst>
              <a:ext uri="{FF2B5EF4-FFF2-40B4-BE49-F238E27FC236}">
                <a16:creationId xmlns:a16="http://schemas.microsoft.com/office/drawing/2014/main" id="{15EB38D5-CC6F-E230-8B8B-D2E47F11FE6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75FA932-D01B-2C07-FDCB-47A96D9AF1E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8460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D99C-DF06-AD28-AC04-393184669A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7E1CDF-42D4-D303-9199-E6D4886E59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EC4B1D-0FBC-C12C-AF94-C8DC524A4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BFE73C-C501-8F78-97FC-A7ADE69D80AB}"/>
              </a:ext>
            </a:extLst>
          </p:cNvPr>
          <p:cNvSpPr>
            <a:spLocks noGrp="1"/>
          </p:cNvSpPr>
          <p:nvPr>
            <p:ph type="dt" sz="half" idx="10"/>
          </p:nvPr>
        </p:nvSpPr>
        <p:spPr/>
        <p:txBody>
          <a:bodyPr/>
          <a:lstStyle/>
          <a:p>
            <a:fld id="{6F53789A-C914-4DB1-8815-80B5EC7335C5}" type="datetimeFigureOut">
              <a:rPr lang="en-US" smtClean="0"/>
              <a:t>4/21/2024</a:t>
            </a:fld>
            <a:endParaRPr lang="en-US" dirty="0"/>
          </a:p>
        </p:txBody>
      </p:sp>
      <p:sp>
        <p:nvSpPr>
          <p:cNvPr id="6" name="Footer Placeholder 5">
            <a:extLst>
              <a:ext uri="{FF2B5EF4-FFF2-40B4-BE49-F238E27FC236}">
                <a16:creationId xmlns:a16="http://schemas.microsoft.com/office/drawing/2014/main" id="{31BEA427-641B-03B5-71B5-0598CA85CB7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48E229-185A-4CA0-2770-798FE5E4327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04753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B12-C7BC-E9C2-4664-7EB13D2DD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EC1EFE-C5D6-7F1E-27DD-1863BC054C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5370C1-5D33-760B-DB42-A5EDD5B930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C9FDBE-3515-0948-5F7A-049748BB92B7}"/>
              </a:ext>
            </a:extLst>
          </p:cNvPr>
          <p:cNvSpPr>
            <a:spLocks noGrp="1"/>
          </p:cNvSpPr>
          <p:nvPr>
            <p:ph type="dt" sz="half" idx="10"/>
          </p:nvPr>
        </p:nvSpPr>
        <p:spPr/>
        <p:txBody>
          <a:bodyPr/>
          <a:lstStyle/>
          <a:p>
            <a:fld id="{5E6440AA-91A0-436F-8FDB-C0F939DCAE21}" type="datetimeFigureOut">
              <a:rPr lang="en-US" smtClean="0"/>
              <a:t>4/21/2024</a:t>
            </a:fld>
            <a:endParaRPr lang="en-US" dirty="0"/>
          </a:p>
        </p:txBody>
      </p:sp>
      <p:sp>
        <p:nvSpPr>
          <p:cNvPr id="6" name="Footer Placeholder 5">
            <a:extLst>
              <a:ext uri="{FF2B5EF4-FFF2-40B4-BE49-F238E27FC236}">
                <a16:creationId xmlns:a16="http://schemas.microsoft.com/office/drawing/2014/main" id="{5648E04C-5837-AE26-EAAB-605E18E3E9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213A0A-117E-98BA-C444-EF040B0AE1F0}"/>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5244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6DED-C235-EBC6-0376-AEC306C395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DBCAA2-73B7-8CE4-69DD-BBCE1D5F94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D102CF-9F15-B3F3-7492-5B1072961750}"/>
              </a:ext>
            </a:extLst>
          </p:cNvPr>
          <p:cNvSpPr>
            <a:spLocks noGrp="1"/>
          </p:cNvSpPr>
          <p:nvPr>
            <p:ph type="dt" sz="half" idx="10"/>
          </p:nvPr>
        </p:nvSpPr>
        <p:spPr/>
        <p:txBody>
          <a:bodyPr/>
          <a:lstStyle/>
          <a:p>
            <a:fld id="{C033E54A-A8CA-48C1-9504-691B58049D29}" type="datetimeFigureOut">
              <a:rPr lang="en-US" smtClean="0"/>
              <a:t>4/21/2024</a:t>
            </a:fld>
            <a:endParaRPr lang="en-US" dirty="0"/>
          </a:p>
        </p:txBody>
      </p:sp>
      <p:sp>
        <p:nvSpPr>
          <p:cNvPr id="5" name="Footer Placeholder 4">
            <a:extLst>
              <a:ext uri="{FF2B5EF4-FFF2-40B4-BE49-F238E27FC236}">
                <a16:creationId xmlns:a16="http://schemas.microsoft.com/office/drawing/2014/main" id="{31857406-532D-7074-016E-679621EFD5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C223081-9F8D-A4C3-6AC9-5EA05E82110C}"/>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29124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4C24F5-880C-1A14-C551-AED9AFA3A7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77EEC6-D43D-9C77-70BF-D9837239BA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7D1032-6782-155B-5E2A-1BC6066182A6}"/>
              </a:ext>
            </a:extLst>
          </p:cNvPr>
          <p:cNvSpPr>
            <a:spLocks noGrp="1"/>
          </p:cNvSpPr>
          <p:nvPr>
            <p:ph type="dt" sz="half" idx="10"/>
          </p:nvPr>
        </p:nvSpPr>
        <p:spPr/>
        <p:txBody>
          <a:bodyPr/>
          <a:lstStyle/>
          <a:p>
            <a:fld id="{B5F6C806-BBF7-471C-9527-881CE2266695}" type="datetimeFigureOut">
              <a:rPr lang="en-US" smtClean="0"/>
              <a:t>4/21/2024</a:t>
            </a:fld>
            <a:endParaRPr lang="en-US" dirty="0"/>
          </a:p>
        </p:txBody>
      </p:sp>
      <p:sp>
        <p:nvSpPr>
          <p:cNvPr id="5" name="Footer Placeholder 4">
            <a:extLst>
              <a:ext uri="{FF2B5EF4-FFF2-40B4-BE49-F238E27FC236}">
                <a16:creationId xmlns:a16="http://schemas.microsoft.com/office/drawing/2014/main" id="{68CC2CD3-04FC-8842-5244-9679337619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A63C5B-903F-36BF-20CF-6179D3692B72}"/>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34602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01CC3C-3903-ADD6-92EE-28FED2CA9A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AE023C-9489-C85C-3033-992A95B517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CAB9BF-5342-F30C-9288-5E499BF574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59FD0C-5451-4CA0-86AF-E70AE3279989}" type="datetimeFigureOut">
              <a:rPr lang="en-US" smtClean="0"/>
              <a:t>4/21/2024</a:t>
            </a:fld>
            <a:endParaRPr lang="en-US" dirty="0"/>
          </a:p>
        </p:txBody>
      </p:sp>
      <p:sp>
        <p:nvSpPr>
          <p:cNvPr id="5" name="Footer Placeholder 4">
            <a:extLst>
              <a:ext uri="{FF2B5EF4-FFF2-40B4-BE49-F238E27FC236}">
                <a16:creationId xmlns:a16="http://schemas.microsoft.com/office/drawing/2014/main" id="{833E2C33-6207-C8AF-7F93-01CF61EE4A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C5EE8DC-5049-3F9E-77F6-4200DD87DE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7626445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8" Type="http://schemas.openxmlformats.org/officeDocument/2006/relationships/hyperlink" Target="https://www.legislation.gov.uk/ukpga/2003/44/section/204" TargetMode="External"/><Relationship Id="rId13" Type="http://schemas.openxmlformats.org/officeDocument/2006/relationships/hyperlink" Target="https://www.legislation.gov.uk/ukpga/2003/44/section/207" TargetMode="External"/><Relationship Id="rId3" Type="http://schemas.openxmlformats.org/officeDocument/2006/relationships/hyperlink" Target="https://www.legislation.gov.uk/ukpga/2003/44/section/177" TargetMode="External"/><Relationship Id="rId7" Type="http://schemas.openxmlformats.org/officeDocument/2006/relationships/hyperlink" Target="https://www.legislation.gov.uk/ukpga/2003/44/section/203" TargetMode="External"/><Relationship Id="rId12" Type="http://schemas.openxmlformats.org/officeDocument/2006/relationships/hyperlink" Target="https://www.legislation.gov.uk/ukpga/2003/44/section/21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legislation.gov.uk/ukpga/2003/44/section/202" TargetMode="External"/><Relationship Id="rId11" Type="http://schemas.openxmlformats.org/officeDocument/2006/relationships/hyperlink" Target="https://www.legislation.gov.uk/ukpga/2003/44/section/213" TargetMode="External"/><Relationship Id="rId5" Type="http://schemas.openxmlformats.org/officeDocument/2006/relationships/hyperlink" Target="https://www.legislation.gov.uk/ukpga/2003/44/section/201" TargetMode="External"/><Relationship Id="rId10" Type="http://schemas.openxmlformats.org/officeDocument/2006/relationships/hyperlink" Target="https://www.legislation.gov.uk/ukpga/2003/44/section/206" TargetMode="External"/><Relationship Id="rId4" Type="http://schemas.openxmlformats.org/officeDocument/2006/relationships/hyperlink" Target="https://www.legislation.gov.uk/ukpga/2003/44/section/199" TargetMode="External"/><Relationship Id="rId9" Type="http://schemas.openxmlformats.org/officeDocument/2006/relationships/hyperlink" Target="https://www.legislation.gov.uk/ukpga/2003/44/section/205" TargetMode="External"/><Relationship Id="rId14" Type="http://schemas.openxmlformats.org/officeDocument/2006/relationships/hyperlink" Target="https://www.legislation.gov.uk/ukpga/2003/44/section/212"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www.legislation.gov.uk/ukpga/2003/44/section/152"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legislation.gov.uk/ukpga/2003/44/section/153"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pga/2003/44/section/189"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Sentencing in England and Wales</a:t>
            </a:r>
          </a:p>
        </p:txBody>
      </p:sp>
      <p:sp>
        <p:nvSpPr>
          <p:cNvPr id="3" name="Content Placeholder 2"/>
          <p:cNvSpPr>
            <a:spLocks noGrp="1"/>
          </p:cNvSpPr>
          <p:nvPr>
            <p:ph type="subTitle" idx="1"/>
          </p:nvPr>
        </p:nvSpPr>
        <p:spPr>
          <a:xfrm>
            <a:off x="1350682" y="4870824"/>
            <a:ext cx="10005951" cy="1458258"/>
          </a:xfrm>
        </p:spPr>
        <p:txBody>
          <a:bodyPr anchor="ctr">
            <a:normAutofit/>
          </a:bodyPr>
          <a:lstStyle/>
          <a:p>
            <a:pPr algn="l"/>
            <a:r>
              <a:rPr lang="en-GB" dirty="0"/>
              <a:t>Criminal Litigation Week 11</a:t>
            </a:r>
            <a:endParaRPr lang="en-GB"/>
          </a:p>
        </p:txBody>
      </p:sp>
    </p:spTree>
    <p:extLst>
      <p:ext uri="{BB962C8B-B14F-4D97-AF65-F5344CB8AC3E}">
        <p14:creationId xmlns:p14="http://schemas.microsoft.com/office/powerpoint/2010/main" val="2710647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818F-C30E-4850-88B2-8C15C64952B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a:t>
            </a:r>
          </a:p>
        </p:txBody>
      </p:sp>
      <p:graphicFrame>
        <p:nvGraphicFramePr>
          <p:cNvPr id="5" name="Content Placeholder 2">
            <a:extLst>
              <a:ext uri="{FF2B5EF4-FFF2-40B4-BE49-F238E27FC236}">
                <a16:creationId xmlns:a16="http://schemas.microsoft.com/office/drawing/2014/main" id="{7DCEDB4B-3615-4456-8737-4EA20762596A}"/>
              </a:ext>
            </a:extLst>
          </p:cNvPr>
          <p:cNvGraphicFramePr>
            <a:graphicFrameLocks noGrp="1"/>
          </p:cNvGraphicFramePr>
          <p:nvPr>
            <p:ph idx="1"/>
            <p:extLst>
              <p:ext uri="{D42A27DB-BD31-4B8C-83A1-F6EECF244321}">
                <p14:modId xmlns:p14="http://schemas.microsoft.com/office/powerpoint/2010/main" val="3632387211"/>
              </p:ext>
            </p:extLst>
          </p:nvPr>
        </p:nvGraphicFramePr>
        <p:xfrm>
          <a:off x="4200324" y="896045"/>
          <a:ext cx="7622810" cy="44505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783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E47E3-DF95-465B-8B6E-DEA6BF03689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Introduction</a:t>
            </a:r>
          </a:p>
        </p:txBody>
      </p:sp>
      <p:graphicFrame>
        <p:nvGraphicFramePr>
          <p:cNvPr id="35" name="Content Placeholder 2">
            <a:extLst>
              <a:ext uri="{FF2B5EF4-FFF2-40B4-BE49-F238E27FC236}">
                <a16:creationId xmlns:a16="http://schemas.microsoft.com/office/drawing/2014/main" id="{516BD079-A6DC-AEC5-5CC5-1EB651A5F200}"/>
              </a:ext>
            </a:extLst>
          </p:cNvPr>
          <p:cNvGraphicFramePr>
            <a:graphicFrameLocks noGrp="1"/>
          </p:cNvGraphicFramePr>
          <p:nvPr>
            <p:ph idx="1"/>
            <p:extLst>
              <p:ext uri="{D42A27DB-BD31-4B8C-83A1-F6EECF244321}">
                <p14:modId xmlns:p14="http://schemas.microsoft.com/office/powerpoint/2010/main" val="19042672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7479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3100">
                <a:solidFill>
                  <a:srgbClr val="FFFFFF"/>
                </a:solidFill>
              </a:rPr>
              <a:t>The Criminal Justice Act 2003</a:t>
            </a:r>
            <a:br>
              <a:rPr lang="en-US" sz="3100">
                <a:solidFill>
                  <a:srgbClr val="FFFFFF"/>
                </a:solidFill>
              </a:rPr>
            </a:br>
            <a:br>
              <a:rPr lang="en-US" sz="3100">
                <a:solidFill>
                  <a:srgbClr val="FFFFFF"/>
                </a:solidFill>
              </a:rPr>
            </a:br>
            <a:r>
              <a:rPr lang="en-US" sz="3100">
                <a:solidFill>
                  <a:srgbClr val="FFFFFF"/>
                </a:solidFill>
              </a:rPr>
              <a:t>The purpose of sentencing</a:t>
            </a:r>
          </a:p>
        </p:txBody>
      </p:sp>
      <p:graphicFrame>
        <p:nvGraphicFramePr>
          <p:cNvPr id="5" name="Content Placeholder 2">
            <a:extLst>
              <a:ext uri="{FF2B5EF4-FFF2-40B4-BE49-F238E27FC236}">
                <a16:creationId xmlns:a16="http://schemas.microsoft.com/office/drawing/2014/main" id="{FEB9DA43-0C65-11E6-1691-EC51DFD4E565}"/>
              </a:ext>
            </a:extLst>
          </p:cNvPr>
          <p:cNvGraphicFramePr>
            <a:graphicFrameLocks noGrp="1"/>
          </p:cNvGraphicFramePr>
          <p:nvPr>
            <p:ph idx="1"/>
            <p:extLst>
              <p:ext uri="{D42A27DB-BD31-4B8C-83A1-F6EECF244321}">
                <p14:modId xmlns:p14="http://schemas.microsoft.com/office/powerpoint/2010/main" val="33692323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293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4304C-F5D2-4B9C-8B0D-72D7C658B47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Principles of CJA 2003</a:t>
            </a:r>
          </a:p>
        </p:txBody>
      </p:sp>
      <p:graphicFrame>
        <p:nvGraphicFramePr>
          <p:cNvPr id="5" name="Content Placeholder 2">
            <a:extLst>
              <a:ext uri="{FF2B5EF4-FFF2-40B4-BE49-F238E27FC236}">
                <a16:creationId xmlns:a16="http://schemas.microsoft.com/office/drawing/2014/main" id="{AF02D9C4-ADBA-C26C-23CD-72248AF533F7}"/>
              </a:ext>
            </a:extLst>
          </p:cNvPr>
          <p:cNvGraphicFramePr>
            <a:graphicFrameLocks noGrp="1"/>
          </p:cNvGraphicFramePr>
          <p:nvPr>
            <p:ph idx="1"/>
            <p:extLst>
              <p:ext uri="{D42A27DB-BD31-4B8C-83A1-F6EECF244321}">
                <p14:modId xmlns:p14="http://schemas.microsoft.com/office/powerpoint/2010/main" val="42814974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890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2A349-695A-422A-8498-481A3461E8A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Statutory aggravating factors</a:t>
            </a:r>
          </a:p>
        </p:txBody>
      </p:sp>
      <p:graphicFrame>
        <p:nvGraphicFramePr>
          <p:cNvPr id="5" name="Content Placeholder 2">
            <a:extLst>
              <a:ext uri="{FF2B5EF4-FFF2-40B4-BE49-F238E27FC236}">
                <a16:creationId xmlns:a16="http://schemas.microsoft.com/office/drawing/2014/main" id="{C3DC3032-31C5-9095-4825-AB083C3BFE50}"/>
              </a:ext>
            </a:extLst>
          </p:cNvPr>
          <p:cNvGraphicFramePr>
            <a:graphicFrameLocks noGrp="1"/>
          </p:cNvGraphicFramePr>
          <p:nvPr>
            <p:ph idx="1"/>
            <p:extLst>
              <p:ext uri="{D42A27DB-BD31-4B8C-83A1-F6EECF244321}">
                <p14:modId xmlns:p14="http://schemas.microsoft.com/office/powerpoint/2010/main" val="12926644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0261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EE5AE-21F2-44BF-9CF4-48EDD1FF48A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Other factors </a:t>
            </a:r>
          </a:p>
        </p:txBody>
      </p:sp>
      <p:graphicFrame>
        <p:nvGraphicFramePr>
          <p:cNvPr id="5" name="Content Placeholder 2">
            <a:extLst>
              <a:ext uri="{FF2B5EF4-FFF2-40B4-BE49-F238E27FC236}">
                <a16:creationId xmlns:a16="http://schemas.microsoft.com/office/drawing/2014/main" id="{46F586BD-11CF-C7CC-1030-96A5F5FC3001}"/>
              </a:ext>
            </a:extLst>
          </p:cNvPr>
          <p:cNvGraphicFramePr>
            <a:graphicFrameLocks noGrp="1"/>
          </p:cNvGraphicFramePr>
          <p:nvPr>
            <p:ph idx="1"/>
            <p:extLst>
              <p:ext uri="{D42A27DB-BD31-4B8C-83A1-F6EECF244321}">
                <p14:modId xmlns:p14="http://schemas.microsoft.com/office/powerpoint/2010/main" val="419340962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8871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E5A7D-C63B-466B-87C9-82A318139D1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Credit for a guilty plea</a:t>
            </a:r>
          </a:p>
        </p:txBody>
      </p:sp>
      <p:graphicFrame>
        <p:nvGraphicFramePr>
          <p:cNvPr id="5" name="Content Placeholder 2">
            <a:extLst>
              <a:ext uri="{FF2B5EF4-FFF2-40B4-BE49-F238E27FC236}">
                <a16:creationId xmlns:a16="http://schemas.microsoft.com/office/drawing/2014/main" id="{B1EE3C28-8383-4AD8-D133-CF6606237363}"/>
              </a:ext>
            </a:extLst>
          </p:cNvPr>
          <p:cNvGraphicFramePr>
            <a:graphicFrameLocks noGrp="1"/>
          </p:cNvGraphicFramePr>
          <p:nvPr>
            <p:ph idx="1"/>
            <p:extLst>
              <p:ext uri="{D42A27DB-BD31-4B8C-83A1-F6EECF244321}">
                <p14:modId xmlns:p14="http://schemas.microsoft.com/office/powerpoint/2010/main" val="37897842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8151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88069" y="381935"/>
            <a:ext cx="9356106" cy="1200329"/>
          </a:xfrm>
        </p:spPr>
        <p:txBody>
          <a:bodyPr anchor="t">
            <a:normAutofit/>
          </a:bodyPr>
          <a:lstStyle/>
          <a:p>
            <a:r>
              <a:rPr lang="en-US" sz="7400"/>
              <a:t>The sentencing process</a:t>
            </a:r>
          </a:p>
        </p:txBody>
      </p:sp>
      <p:grpSp>
        <p:nvGrpSpPr>
          <p:cNvPr id="7" name="Group 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7F1BD3F-5788-A79C-7C48-EFF1C6812C18}"/>
              </a:ext>
            </a:extLst>
          </p:cNvPr>
          <p:cNvGraphicFramePr>
            <a:graphicFrameLocks noGrp="1"/>
          </p:cNvGraphicFramePr>
          <p:nvPr>
            <p:ph idx="1"/>
            <p:extLst>
              <p:ext uri="{D42A27DB-BD31-4B8C-83A1-F6EECF244321}">
                <p14:modId xmlns:p14="http://schemas.microsoft.com/office/powerpoint/2010/main" val="2253233707"/>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0295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Sentencing guidelines</a:t>
            </a:r>
          </a:p>
        </p:txBody>
      </p:sp>
      <p:graphicFrame>
        <p:nvGraphicFramePr>
          <p:cNvPr id="5" name="Content Placeholder 2">
            <a:extLst>
              <a:ext uri="{FF2B5EF4-FFF2-40B4-BE49-F238E27FC236}">
                <a16:creationId xmlns:a16="http://schemas.microsoft.com/office/drawing/2014/main" id="{FEFC2ECB-CC26-7FE5-2555-CD14D9AA2C67}"/>
              </a:ext>
            </a:extLst>
          </p:cNvPr>
          <p:cNvGraphicFramePr>
            <a:graphicFrameLocks noGrp="1"/>
          </p:cNvGraphicFramePr>
          <p:nvPr>
            <p:ph idx="1"/>
            <p:extLst>
              <p:ext uri="{D42A27DB-BD31-4B8C-83A1-F6EECF244321}">
                <p14:modId xmlns:p14="http://schemas.microsoft.com/office/powerpoint/2010/main" val="16856903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762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6FE1C-B4CF-46C6-8328-118EEF8AA3E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Pre-sentence reports </a:t>
            </a:r>
          </a:p>
        </p:txBody>
      </p:sp>
      <p:graphicFrame>
        <p:nvGraphicFramePr>
          <p:cNvPr id="5" name="Content Placeholder 2">
            <a:extLst>
              <a:ext uri="{FF2B5EF4-FFF2-40B4-BE49-F238E27FC236}">
                <a16:creationId xmlns:a16="http://schemas.microsoft.com/office/drawing/2014/main" id="{D27BB7F1-8E69-FB0B-B437-396BB9DDFD61}"/>
              </a:ext>
            </a:extLst>
          </p:cNvPr>
          <p:cNvGraphicFramePr>
            <a:graphicFrameLocks noGrp="1"/>
          </p:cNvGraphicFramePr>
          <p:nvPr>
            <p:ph idx="1"/>
            <p:extLst>
              <p:ext uri="{D42A27DB-BD31-4B8C-83A1-F6EECF244321}">
                <p14:modId xmlns:p14="http://schemas.microsoft.com/office/powerpoint/2010/main" val="404994328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8440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Powers of the Magistrates’ Court</a:t>
            </a:r>
          </a:p>
        </p:txBody>
      </p:sp>
      <p:graphicFrame>
        <p:nvGraphicFramePr>
          <p:cNvPr id="5" name="Content Placeholder 2">
            <a:extLst>
              <a:ext uri="{FF2B5EF4-FFF2-40B4-BE49-F238E27FC236}">
                <a16:creationId xmlns:a16="http://schemas.microsoft.com/office/drawing/2014/main" id="{EE6509EB-FD2E-BADD-AA7A-2C9D272F7312}"/>
              </a:ext>
            </a:extLst>
          </p:cNvPr>
          <p:cNvGraphicFramePr>
            <a:graphicFrameLocks noGrp="1"/>
          </p:cNvGraphicFramePr>
          <p:nvPr>
            <p:ph idx="1"/>
            <p:extLst>
              <p:ext uri="{D42A27DB-BD31-4B8C-83A1-F6EECF244321}">
                <p14:modId xmlns:p14="http://schemas.microsoft.com/office/powerpoint/2010/main" val="334142202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9071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34F16-3CDA-4445-A69D-5CF84DBA0B97}"/>
              </a:ext>
            </a:extLst>
          </p:cNvPr>
          <p:cNvSpPr>
            <a:spLocks noGrp="1"/>
          </p:cNvSpPr>
          <p:nvPr>
            <p:ph type="title"/>
          </p:nvPr>
        </p:nvSpPr>
        <p:spPr>
          <a:xfrm>
            <a:off x="586478" y="1683756"/>
            <a:ext cx="3115265" cy="2396359"/>
          </a:xfrm>
        </p:spPr>
        <p:txBody>
          <a:bodyPr anchor="b">
            <a:normAutofit/>
          </a:bodyPr>
          <a:lstStyle/>
          <a:p>
            <a:pPr algn="r"/>
            <a:br>
              <a:rPr lang="en-GB" sz="4000">
                <a:solidFill>
                  <a:srgbClr val="FFFFFF"/>
                </a:solidFill>
              </a:rPr>
            </a:br>
            <a:r>
              <a:rPr lang="en-GB" sz="4000">
                <a:solidFill>
                  <a:srgbClr val="FFFFFF"/>
                </a:solidFill>
              </a:rPr>
              <a:t>Powers of the Crown Court</a:t>
            </a:r>
          </a:p>
        </p:txBody>
      </p:sp>
      <p:graphicFrame>
        <p:nvGraphicFramePr>
          <p:cNvPr id="5" name="Content Placeholder 2">
            <a:extLst>
              <a:ext uri="{FF2B5EF4-FFF2-40B4-BE49-F238E27FC236}">
                <a16:creationId xmlns:a16="http://schemas.microsoft.com/office/drawing/2014/main" id="{8B564E0A-A4E0-B934-82DB-F6089AFF797A}"/>
              </a:ext>
            </a:extLst>
          </p:cNvPr>
          <p:cNvGraphicFramePr>
            <a:graphicFrameLocks noGrp="1"/>
          </p:cNvGraphicFramePr>
          <p:nvPr>
            <p:ph idx="1"/>
            <p:extLst>
              <p:ext uri="{D42A27DB-BD31-4B8C-83A1-F6EECF244321}">
                <p14:modId xmlns:p14="http://schemas.microsoft.com/office/powerpoint/2010/main" val="31438725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096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865A-3617-4AFA-BAEF-D38B18D7D745}"/>
              </a:ext>
            </a:extLst>
          </p:cNvPr>
          <p:cNvSpPr>
            <a:spLocks noGrp="1"/>
          </p:cNvSpPr>
          <p:nvPr>
            <p:ph type="title"/>
          </p:nvPr>
        </p:nvSpPr>
        <p:spPr>
          <a:xfrm>
            <a:off x="1229032" y="365760"/>
            <a:ext cx="5997678" cy="1325562"/>
          </a:xfrm>
        </p:spPr>
        <p:txBody>
          <a:bodyPr>
            <a:normAutofit/>
          </a:bodyPr>
          <a:lstStyle/>
          <a:p>
            <a:r>
              <a:rPr lang="en-GB" dirty="0"/>
              <a:t>Sentencing options</a:t>
            </a:r>
          </a:p>
        </p:txBody>
      </p:sp>
      <p:sp>
        <p:nvSpPr>
          <p:cNvPr id="3" name="Content Placeholder 2">
            <a:extLst>
              <a:ext uri="{FF2B5EF4-FFF2-40B4-BE49-F238E27FC236}">
                <a16:creationId xmlns:a16="http://schemas.microsoft.com/office/drawing/2014/main" id="{4871DBEE-A537-44EB-B7FE-E072491B7A45}"/>
              </a:ext>
            </a:extLst>
          </p:cNvPr>
          <p:cNvSpPr>
            <a:spLocks noGrp="1"/>
          </p:cNvSpPr>
          <p:nvPr>
            <p:ph idx="1"/>
          </p:nvPr>
        </p:nvSpPr>
        <p:spPr>
          <a:xfrm>
            <a:off x="1211139" y="2005739"/>
            <a:ext cx="6015571" cy="4174398"/>
          </a:xfrm>
        </p:spPr>
        <p:txBody>
          <a:bodyPr>
            <a:normAutofit/>
          </a:bodyPr>
          <a:lstStyle/>
          <a:p>
            <a:r>
              <a:rPr lang="en-GB" dirty="0"/>
              <a:t>Conditional and absolute discharges</a:t>
            </a:r>
          </a:p>
          <a:p>
            <a:r>
              <a:rPr lang="en-GB" dirty="0"/>
              <a:t>Fines</a:t>
            </a:r>
          </a:p>
          <a:p>
            <a:r>
              <a:rPr lang="en-GB" dirty="0"/>
              <a:t>Community orders</a:t>
            </a:r>
          </a:p>
          <a:p>
            <a:r>
              <a:rPr lang="en-GB" dirty="0"/>
              <a:t>Custodial sentences</a:t>
            </a:r>
          </a:p>
          <a:p>
            <a:endParaRPr lang="en-GB" dirty="0"/>
          </a:p>
        </p:txBody>
      </p:sp>
      <p:pic>
        <p:nvPicPr>
          <p:cNvPr id="5" name="Picture 4" descr="A group of multi coloured wooden stick figures">
            <a:extLst>
              <a:ext uri="{FF2B5EF4-FFF2-40B4-BE49-F238E27FC236}">
                <a16:creationId xmlns:a16="http://schemas.microsoft.com/office/drawing/2014/main" id="{D87BE3AE-B962-4743-9BEA-7CA7C918AAFA}"/>
              </a:ext>
            </a:extLst>
          </p:cNvPr>
          <p:cNvPicPr>
            <a:picLocks noChangeAspect="1"/>
          </p:cNvPicPr>
          <p:nvPr/>
        </p:nvPicPr>
        <p:blipFill rotWithShape="1">
          <a:blip r:embed="rId3"/>
          <a:srcRect l="19440" r="33572"/>
          <a:stretch/>
        </p:blipFill>
        <p:spPr>
          <a:xfrm>
            <a:off x="7538689" y="10"/>
            <a:ext cx="4653311" cy="6857990"/>
          </a:xfrm>
          <a:prstGeom prst="rect">
            <a:avLst/>
          </a:prstGeom>
        </p:spPr>
      </p:pic>
    </p:spTree>
    <p:extLst>
      <p:ext uri="{BB962C8B-B14F-4D97-AF65-F5344CB8AC3E}">
        <p14:creationId xmlns:p14="http://schemas.microsoft.com/office/powerpoint/2010/main" val="2591708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4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Community orders</a:t>
            </a:r>
          </a:p>
        </p:txBody>
      </p:sp>
      <p:graphicFrame>
        <p:nvGraphicFramePr>
          <p:cNvPr id="26" name="Content Placeholder 2">
            <a:extLst>
              <a:ext uri="{FF2B5EF4-FFF2-40B4-BE49-F238E27FC236}">
                <a16:creationId xmlns:a16="http://schemas.microsoft.com/office/drawing/2014/main" id="{C551B0A3-8749-460C-A15C-278A745C20EC}"/>
              </a:ext>
            </a:extLst>
          </p:cNvPr>
          <p:cNvGraphicFramePr>
            <a:graphicFrameLocks noGrp="1"/>
          </p:cNvGraphicFramePr>
          <p:nvPr>
            <p:ph idx="1"/>
            <p:extLst>
              <p:ext uri="{D42A27DB-BD31-4B8C-83A1-F6EECF244321}">
                <p14:modId xmlns:p14="http://schemas.microsoft.com/office/powerpoint/2010/main" val="40420764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34599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1D6F9-4804-4BED-813F-A235CFA8E5F7}"/>
              </a:ext>
            </a:extLst>
          </p:cNvPr>
          <p:cNvSpPr>
            <a:spLocks noGrp="1"/>
          </p:cNvSpPr>
          <p:nvPr>
            <p:ph type="title"/>
          </p:nvPr>
        </p:nvSpPr>
        <p:spPr>
          <a:xfrm>
            <a:off x="686834" y="1153572"/>
            <a:ext cx="3200400" cy="4461163"/>
          </a:xfrm>
        </p:spPr>
        <p:txBody>
          <a:bodyPr>
            <a:normAutofit/>
          </a:bodyPr>
          <a:lstStyle/>
          <a:p>
            <a:r>
              <a:rPr lang="en-GB">
                <a:solidFill>
                  <a:srgbClr val="FFFFFF"/>
                </a:solidFill>
              </a:rPr>
              <a:t>Types of community orders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C4C638-E5B9-42AF-AE1D-5E9A97F59C0A}"/>
              </a:ext>
            </a:extLst>
          </p:cNvPr>
          <p:cNvSpPr>
            <a:spLocks noGrp="1"/>
          </p:cNvSpPr>
          <p:nvPr>
            <p:ph idx="1"/>
          </p:nvPr>
        </p:nvSpPr>
        <p:spPr>
          <a:xfrm>
            <a:off x="4447308" y="591344"/>
            <a:ext cx="6906491" cy="5585619"/>
          </a:xfrm>
        </p:spPr>
        <p:txBody>
          <a:bodyPr anchor="ctr">
            <a:normAutofit/>
          </a:bodyPr>
          <a:lstStyle/>
          <a:p>
            <a:r>
              <a:rPr lang="en-GB" altLang="en-US" u="sng">
                <a:hlinkClick r:id="rId3"/>
              </a:rPr>
              <a:t>s177 CJA</a:t>
            </a:r>
            <a:r>
              <a:rPr lang="en-GB" altLang="en-US">
                <a:hlinkClick r:id="rId3"/>
              </a:rPr>
              <a:t>  </a:t>
            </a:r>
            <a:r>
              <a:rPr lang="en-GB" altLang="en-US"/>
              <a:t>- Orders composed of one or more requirements such as:</a:t>
            </a:r>
          </a:p>
          <a:p>
            <a:pPr lvl="1"/>
            <a:r>
              <a:rPr lang="en-GB" altLang="en-US"/>
              <a:t>Unpaid work (between 40 – 300 hours to be completed within 12 months </a:t>
            </a:r>
            <a:r>
              <a:rPr lang="en-GB" altLang="en-US">
                <a:hlinkClick r:id="rId4"/>
              </a:rPr>
              <a:t>s199 CJA</a:t>
            </a:r>
            <a:r>
              <a:rPr lang="en-GB" altLang="en-US"/>
              <a:t>)</a:t>
            </a:r>
          </a:p>
          <a:p>
            <a:pPr lvl="1"/>
            <a:r>
              <a:rPr lang="en-GB" altLang="en-US"/>
              <a:t>Specified activity/programme (</a:t>
            </a:r>
            <a:r>
              <a:rPr lang="en-GB" altLang="en-US">
                <a:hlinkClick r:id="rId5"/>
              </a:rPr>
              <a:t>s201</a:t>
            </a:r>
            <a:r>
              <a:rPr lang="en-GB" altLang="en-US"/>
              <a:t>/</a:t>
            </a:r>
            <a:r>
              <a:rPr lang="en-GB" altLang="en-US">
                <a:hlinkClick r:id="rId6"/>
              </a:rPr>
              <a:t>202</a:t>
            </a:r>
            <a:r>
              <a:rPr lang="en-GB" altLang="en-US"/>
              <a:t> CJA)</a:t>
            </a:r>
          </a:p>
          <a:p>
            <a:pPr lvl="1"/>
            <a:r>
              <a:rPr lang="en-GB" altLang="en-US"/>
              <a:t>Prohibited activity (</a:t>
            </a:r>
            <a:r>
              <a:rPr lang="en-GB" altLang="en-US">
                <a:hlinkClick r:id="rId7"/>
              </a:rPr>
              <a:t>s203</a:t>
            </a:r>
            <a:r>
              <a:rPr lang="en-GB" altLang="en-US"/>
              <a:t> CJA)</a:t>
            </a:r>
          </a:p>
          <a:p>
            <a:pPr lvl="1"/>
            <a:r>
              <a:rPr lang="en-GB" altLang="en-US"/>
              <a:t>Curfew (no less than 2 hours, no more than 16, </a:t>
            </a:r>
            <a:r>
              <a:rPr lang="en-GB" altLang="en-US">
                <a:hlinkClick r:id="rId8"/>
              </a:rPr>
              <a:t>s204 CJA</a:t>
            </a:r>
            <a:r>
              <a:rPr lang="en-GB" altLang="en-US"/>
              <a:t>)</a:t>
            </a:r>
          </a:p>
          <a:p>
            <a:pPr lvl="1"/>
            <a:r>
              <a:rPr lang="en-GB" altLang="en-US"/>
              <a:t>Exclusion (</a:t>
            </a:r>
            <a:r>
              <a:rPr lang="en-GB" altLang="en-US">
                <a:hlinkClick r:id="rId9"/>
              </a:rPr>
              <a:t>s205 CJA</a:t>
            </a:r>
            <a:r>
              <a:rPr lang="en-GB" altLang="en-US"/>
              <a:t>)</a:t>
            </a:r>
          </a:p>
          <a:p>
            <a:pPr lvl="1"/>
            <a:r>
              <a:rPr lang="en-GB" altLang="en-US"/>
              <a:t>Residence (</a:t>
            </a:r>
            <a:r>
              <a:rPr lang="en-GB" altLang="en-US">
                <a:hlinkClick r:id="rId10"/>
              </a:rPr>
              <a:t>s206 CJA</a:t>
            </a:r>
            <a:r>
              <a:rPr lang="en-GB" altLang="en-US"/>
              <a:t>)</a:t>
            </a:r>
          </a:p>
          <a:p>
            <a:pPr lvl="1"/>
            <a:r>
              <a:rPr lang="en-GB" altLang="en-US"/>
              <a:t>Supervision (</a:t>
            </a:r>
            <a:r>
              <a:rPr lang="en-GB" altLang="en-US">
                <a:hlinkClick r:id="rId11"/>
              </a:rPr>
              <a:t>s213 CJA</a:t>
            </a:r>
            <a:r>
              <a:rPr lang="en-GB" altLang="en-US"/>
              <a:t>)</a:t>
            </a:r>
          </a:p>
          <a:p>
            <a:pPr lvl="1"/>
            <a:r>
              <a:rPr lang="en-GB" altLang="en-US"/>
              <a:t>Attendance centre (under 25s) (</a:t>
            </a:r>
            <a:r>
              <a:rPr lang="en-GB" altLang="en-US">
                <a:hlinkClick r:id="rId12"/>
              </a:rPr>
              <a:t>s214 CJA</a:t>
            </a:r>
            <a:r>
              <a:rPr lang="en-GB" altLang="en-US"/>
              <a:t>)</a:t>
            </a:r>
          </a:p>
          <a:p>
            <a:pPr lvl="1"/>
            <a:r>
              <a:rPr lang="en-GB" altLang="en-US"/>
              <a:t>Drug/alcohol/mental health treatment (</a:t>
            </a:r>
            <a:r>
              <a:rPr lang="en-GB" altLang="en-US">
                <a:hlinkClick r:id="rId13"/>
              </a:rPr>
              <a:t>s207</a:t>
            </a:r>
            <a:r>
              <a:rPr lang="en-GB" altLang="en-US"/>
              <a:t> – </a:t>
            </a:r>
            <a:r>
              <a:rPr lang="en-GB" altLang="en-US">
                <a:hlinkClick r:id="rId14"/>
              </a:rPr>
              <a:t>212 CJA</a:t>
            </a:r>
            <a:r>
              <a:rPr lang="en-GB" altLang="en-US"/>
              <a:t>)</a:t>
            </a:r>
          </a:p>
          <a:p>
            <a:endParaRPr lang="en-GB"/>
          </a:p>
        </p:txBody>
      </p:sp>
    </p:spTree>
    <p:extLst>
      <p:ext uri="{BB962C8B-B14F-4D97-AF65-F5344CB8AC3E}">
        <p14:creationId xmlns:p14="http://schemas.microsoft.com/office/powerpoint/2010/main" val="2500557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3CE4F0-B931-4686-9F77-6FD9A3D6FA1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Breach of a community order</a:t>
            </a:r>
          </a:p>
        </p:txBody>
      </p:sp>
      <p:graphicFrame>
        <p:nvGraphicFramePr>
          <p:cNvPr id="7" name="Content Placeholder 2">
            <a:extLst>
              <a:ext uri="{FF2B5EF4-FFF2-40B4-BE49-F238E27FC236}">
                <a16:creationId xmlns:a16="http://schemas.microsoft.com/office/drawing/2014/main" id="{473F1BE4-3E58-4ABA-8B03-BE95B5C39C74}"/>
              </a:ext>
            </a:extLst>
          </p:cNvPr>
          <p:cNvGraphicFramePr>
            <a:graphicFrameLocks noGrp="1"/>
          </p:cNvGraphicFramePr>
          <p:nvPr>
            <p:ph idx="1"/>
            <p:extLst>
              <p:ext uri="{D42A27DB-BD31-4B8C-83A1-F6EECF244321}">
                <p14:modId xmlns:p14="http://schemas.microsoft.com/office/powerpoint/2010/main" val="172647479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8545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US" sz="4000">
                <a:solidFill>
                  <a:srgbClr val="FFFFFF"/>
                </a:solidFill>
              </a:rPr>
              <a:t>Fines</a:t>
            </a:r>
          </a:p>
        </p:txBody>
      </p:sp>
      <p:graphicFrame>
        <p:nvGraphicFramePr>
          <p:cNvPr id="5" name="Content Placeholder 2">
            <a:extLst>
              <a:ext uri="{FF2B5EF4-FFF2-40B4-BE49-F238E27FC236}">
                <a16:creationId xmlns:a16="http://schemas.microsoft.com/office/drawing/2014/main" id="{F383EC34-8C07-A608-363C-5D3019D34C9A}"/>
              </a:ext>
            </a:extLst>
          </p:cNvPr>
          <p:cNvGraphicFramePr>
            <a:graphicFrameLocks noGrp="1"/>
          </p:cNvGraphicFramePr>
          <p:nvPr>
            <p:ph idx="1"/>
            <p:extLst>
              <p:ext uri="{D42A27DB-BD31-4B8C-83A1-F6EECF244321}">
                <p14:modId xmlns:p14="http://schemas.microsoft.com/office/powerpoint/2010/main" val="31211520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8630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US" sz="4000">
                <a:solidFill>
                  <a:srgbClr val="FFFFFF"/>
                </a:solidFill>
              </a:rPr>
              <a:t>Discharges</a:t>
            </a:r>
          </a:p>
        </p:txBody>
      </p:sp>
      <p:graphicFrame>
        <p:nvGraphicFramePr>
          <p:cNvPr id="5" name="Content Placeholder 2">
            <a:extLst>
              <a:ext uri="{FF2B5EF4-FFF2-40B4-BE49-F238E27FC236}">
                <a16:creationId xmlns:a16="http://schemas.microsoft.com/office/drawing/2014/main" id="{8E6EC013-6419-B0AE-630E-E029485A1E00}"/>
              </a:ext>
            </a:extLst>
          </p:cNvPr>
          <p:cNvGraphicFramePr>
            <a:graphicFrameLocks noGrp="1"/>
          </p:cNvGraphicFramePr>
          <p:nvPr>
            <p:ph idx="1"/>
            <p:extLst>
              <p:ext uri="{D42A27DB-BD31-4B8C-83A1-F6EECF244321}">
                <p14:modId xmlns:p14="http://schemas.microsoft.com/office/powerpoint/2010/main" val="161290931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6721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61871" y="365760"/>
            <a:ext cx="9858383" cy="1325562"/>
          </a:xfrm>
        </p:spPr>
        <p:txBody>
          <a:bodyPr>
            <a:normAutofit/>
          </a:bodyPr>
          <a:lstStyle/>
          <a:p>
            <a:r>
              <a:rPr lang="en-US" dirty="0"/>
              <a:t>Custodial Sentences</a:t>
            </a:r>
          </a:p>
        </p:txBody>
      </p:sp>
      <p:graphicFrame>
        <p:nvGraphicFramePr>
          <p:cNvPr id="13" name="Content Placeholder 2">
            <a:extLst>
              <a:ext uri="{FF2B5EF4-FFF2-40B4-BE49-F238E27FC236}">
                <a16:creationId xmlns:a16="http://schemas.microsoft.com/office/drawing/2014/main" id="{76E209DD-EE42-4849-A0B7-EC1BA5B9ACCF}"/>
              </a:ext>
            </a:extLst>
          </p:cNvPr>
          <p:cNvGraphicFramePr>
            <a:graphicFrameLocks noGrp="1"/>
          </p:cNvGraphicFramePr>
          <p:nvPr>
            <p:ph idx="1"/>
            <p:extLst>
              <p:ext uri="{D42A27DB-BD31-4B8C-83A1-F6EECF244321}">
                <p14:modId xmlns:p14="http://schemas.microsoft.com/office/powerpoint/2010/main" val="2611365984"/>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899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B478F-8D60-44C2-8245-4B96C9E1C4EA}"/>
              </a:ext>
            </a:extLst>
          </p:cNvPr>
          <p:cNvSpPr>
            <a:spLocks noGrp="1"/>
          </p:cNvSpPr>
          <p:nvPr>
            <p:ph type="title"/>
          </p:nvPr>
        </p:nvSpPr>
        <p:spPr>
          <a:xfrm>
            <a:off x="1261871" y="365760"/>
            <a:ext cx="9858383" cy="1325562"/>
          </a:xfrm>
        </p:spPr>
        <p:txBody>
          <a:bodyPr>
            <a:normAutofit/>
          </a:bodyPr>
          <a:lstStyle/>
          <a:p>
            <a:r>
              <a:rPr lang="en-GB" dirty="0"/>
              <a:t>Custodial sentence</a:t>
            </a:r>
          </a:p>
        </p:txBody>
      </p:sp>
      <p:graphicFrame>
        <p:nvGraphicFramePr>
          <p:cNvPr id="5" name="Content Placeholder 2">
            <a:extLst>
              <a:ext uri="{FF2B5EF4-FFF2-40B4-BE49-F238E27FC236}">
                <a16:creationId xmlns:a16="http://schemas.microsoft.com/office/drawing/2014/main" id="{AEF428C0-6826-4AC6-88BF-87182242FE2D}"/>
              </a:ext>
            </a:extLst>
          </p:cNvPr>
          <p:cNvGraphicFramePr>
            <a:graphicFrameLocks noGrp="1"/>
          </p:cNvGraphicFramePr>
          <p:nvPr>
            <p:ph idx="1"/>
            <p:extLst>
              <p:ext uri="{D42A27DB-BD31-4B8C-83A1-F6EECF244321}">
                <p14:modId xmlns:p14="http://schemas.microsoft.com/office/powerpoint/2010/main" val="2381439740"/>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7325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F2687-606A-41B4-910E-A0DF104AA69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Discretionary custodial sentences</a:t>
            </a:r>
          </a:p>
        </p:txBody>
      </p:sp>
      <p:sp>
        <p:nvSpPr>
          <p:cNvPr id="3" name="Content Placeholder 2">
            <a:extLst>
              <a:ext uri="{FF2B5EF4-FFF2-40B4-BE49-F238E27FC236}">
                <a16:creationId xmlns:a16="http://schemas.microsoft.com/office/drawing/2014/main" id="{ABF1A369-60AE-466C-A5DF-30CC59783DD7}"/>
              </a:ext>
            </a:extLst>
          </p:cNvPr>
          <p:cNvSpPr>
            <a:spLocks noGrp="1"/>
          </p:cNvSpPr>
          <p:nvPr>
            <p:ph idx="1"/>
          </p:nvPr>
        </p:nvSpPr>
        <p:spPr>
          <a:xfrm>
            <a:off x="4810259" y="649480"/>
            <a:ext cx="6555347" cy="5546047"/>
          </a:xfrm>
        </p:spPr>
        <p:txBody>
          <a:bodyPr anchor="ctr">
            <a:normAutofit/>
          </a:bodyPr>
          <a:lstStyle/>
          <a:p>
            <a:pPr marL="0" indent="0">
              <a:buNone/>
            </a:pPr>
            <a:r>
              <a:rPr lang="en-GB" sz="2000">
                <a:hlinkClick r:id="rId3"/>
              </a:rPr>
              <a:t>S152 (2) CJA 2003</a:t>
            </a:r>
            <a:endParaRPr lang="en-GB" sz="2000"/>
          </a:p>
          <a:p>
            <a:pPr marL="0" indent="0">
              <a:buNone/>
            </a:pPr>
            <a:r>
              <a:rPr lang="en-GB" sz="2000"/>
              <a:t>“The court must not pass a custodial sentence unless it is of the opinion that the offence, or the combination of the offence and one or more offences associated with it, was so serious that neither a fine alone nor a community sentence can be justified for the offence.”</a:t>
            </a:r>
          </a:p>
          <a:p>
            <a:pPr marL="0" indent="0">
              <a:buNone/>
            </a:pPr>
            <a:r>
              <a:rPr lang="en-GB" sz="2000">
                <a:hlinkClick r:id="rId4"/>
              </a:rPr>
              <a:t>S153 (2) CJA 2003</a:t>
            </a:r>
            <a:endParaRPr lang="en-GB" sz="2000"/>
          </a:p>
          <a:p>
            <a:pPr marL="0" indent="0">
              <a:buNone/>
            </a:pPr>
            <a:r>
              <a:rPr lang="en-GB" sz="2000"/>
              <a:t>[T]he custodial sentence must be for the shortest term (not exceeding the permitted maximum) that in the opinion of the court is commensurate with the seriousness of the offence, or the combination of the offence and one or more offences associated with it.</a:t>
            </a:r>
          </a:p>
          <a:p>
            <a:endParaRPr lang="en-GB" sz="2000"/>
          </a:p>
        </p:txBody>
      </p:sp>
    </p:spTree>
    <p:extLst>
      <p:ext uri="{BB962C8B-B14F-4D97-AF65-F5344CB8AC3E}">
        <p14:creationId xmlns:p14="http://schemas.microsoft.com/office/powerpoint/2010/main" val="1865337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384791-D66C-43D6-894D-504DBD28890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Suspended sentences </a:t>
            </a:r>
          </a:p>
        </p:txBody>
      </p:sp>
      <p:sp>
        <p:nvSpPr>
          <p:cNvPr id="3" name="Content Placeholder 2">
            <a:extLst>
              <a:ext uri="{FF2B5EF4-FFF2-40B4-BE49-F238E27FC236}">
                <a16:creationId xmlns:a16="http://schemas.microsoft.com/office/drawing/2014/main" id="{76C5BE94-18B0-42FB-B2DD-E0713D8A669C}"/>
              </a:ext>
            </a:extLst>
          </p:cNvPr>
          <p:cNvSpPr>
            <a:spLocks noGrp="1"/>
          </p:cNvSpPr>
          <p:nvPr>
            <p:ph idx="1"/>
          </p:nvPr>
        </p:nvSpPr>
        <p:spPr>
          <a:xfrm>
            <a:off x="459350" y="1992042"/>
            <a:ext cx="9724031" cy="3683358"/>
          </a:xfrm>
        </p:spPr>
        <p:txBody>
          <a:bodyPr anchor="ctr">
            <a:normAutofit/>
          </a:bodyPr>
          <a:lstStyle/>
          <a:p>
            <a:pPr marL="0" indent="0">
              <a:buNone/>
            </a:pPr>
            <a:r>
              <a:rPr lang="en-GB" sz="2000" dirty="0"/>
              <a:t>If custodial sentence is more than 14 days but no more than 2 years may be suspended for a period of between 6 months and 2 years. (</a:t>
            </a:r>
            <a:r>
              <a:rPr lang="en-GB" sz="2000" dirty="0">
                <a:hlinkClick r:id="rId3"/>
              </a:rPr>
              <a:t>s189 CJA 2003</a:t>
            </a:r>
            <a:r>
              <a:rPr lang="en-GB" sz="2000" dirty="0"/>
              <a:t>) </a:t>
            </a:r>
          </a:p>
          <a:p>
            <a:pPr marL="0" indent="0">
              <a:buNone/>
            </a:pPr>
            <a:r>
              <a:rPr lang="en-GB" sz="2000" dirty="0"/>
              <a:t>Defendant may be required to comply with requirements.</a:t>
            </a:r>
          </a:p>
          <a:p>
            <a:pPr marL="0" indent="0">
              <a:buNone/>
            </a:pPr>
            <a:r>
              <a:rPr lang="en-GB" sz="2000" dirty="0"/>
              <a:t>If defendant commits new offence will be required to serve the sentence plus any new sentence.</a:t>
            </a:r>
          </a:p>
          <a:p>
            <a:pPr marL="0" indent="0">
              <a:buNone/>
            </a:pPr>
            <a:r>
              <a:rPr lang="en-GB" sz="2000" dirty="0"/>
              <a:t>If breaches requirement may be required to serve all or some of sentence or may be given more onerous requirements.</a:t>
            </a:r>
          </a:p>
          <a:p>
            <a:endParaRPr lang="en-GB" sz="2000" dirty="0"/>
          </a:p>
        </p:txBody>
      </p:sp>
    </p:spTree>
    <p:extLst>
      <p:ext uri="{BB962C8B-B14F-4D97-AF65-F5344CB8AC3E}">
        <p14:creationId xmlns:p14="http://schemas.microsoft.com/office/powerpoint/2010/main" val="2236310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2BACF2-1EB3-4952-8E93-AA47161E2BD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Deferred sentence</a:t>
            </a:r>
          </a:p>
        </p:txBody>
      </p:sp>
      <p:graphicFrame>
        <p:nvGraphicFramePr>
          <p:cNvPr id="5" name="Content Placeholder 2">
            <a:extLst>
              <a:ext uri="{FF2B5EF4-FFF2-40B4-BE49-F238E27FC236}">
                <a16:creationId xmlns:a16="http://schemas.microsoft.com/office/drawing/2014/main" id="{9EABC5E2-9D7F-4AA5-9FF2-8857E7799BDD}"/>
              </a:ext>
            </a:extLst>
          </p:cNvPr>
          <p:cNvGraphicFramePr>
            <a:graphicFrameLocks noGrp="1"/>
          </p:cNvGraphicFramePr>
          <p:nvPr>
            <p:ph idx="1"/>
            <p:extLst>
              <p:ext uri="{D42A27DB-BD31-4B8C-83A1-F6EECF244321}">
                <p14:modId xmlns:p14="http://schemas.microsoft.com/office/powerpoint/2010/main" val="29385357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7036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Ancillary powers of the courts</a:t>
            </a:r>
          </a:p>
        </p:txBody>
      </p:sp>
      <p:graphicFrame>
        <p:nvGraphicFramePr>
          <p:cNvPr id="5" name="Content Placeholder 2">
            <a:extLst>
              <a:ext uri="{FF2B5EF4-FFF2-40B4-BE49-F238E27FC236}">
                <a16:creationId xmlns:a16="http://schemas.microsoft.com/office/drawing/2014/main" id="{5CB36A60-3A9A-C63B-976E-CE1049E127FF}"/>
              </a:ext>
            </a:extLst>
          </p:cNvPr>
          <p:cNvGraphicFramePr>
            <a:graphicFrameLocks noGrp="1"/>
          </p:cNvGraphicFramePr>
          <p:nvPr>
            <p:ph idx="1"/>
            <p:extLst>
              <p:ext uri="{D42A27DB-BD31-4B8C-83A1-F6EECF244321}">
                <p14:modId xmlns:p14="http://schemas.microsoft.com/office/powerpoint/2010/main" val="140065674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19391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Plea in mitigation</a:t>
            </a:r>
          </a:p>
        </p:txBody>
      </p:sp>
      <p:graphicFrame>
        <p:nvGraphicFramePr>
          <p:cNvPr id="13" name="Content Placeholder 2">
            <a:extLst>
              <a:ext uri="{FF2B5EF4-FFF2-40B4-BE49-F238E27FC236}">
                <a16:creationId xmlns:a16="http://schemas.microsoft.com/office/drawing/2014/main" id="{59B0C4F1-C792-4094-9115-B3E73C2E2D67}"/>
              </a:ext>
            </a:extLst>
          </p:cNvPr>
          <p:cNvGraphicFramePr>
            <a:graphicFrameLocks noGrp="1"/>
          </p:cNvGraphicFramePr>
          <p:nvPr>
            <p:ph idx="1"/>
            <p:extLst>
              <p:ext uri="{D42A27DB-BD31-4B8C-83A1-F6EECF244321}">
                <p14:modId xmlns:p14="http://schemas.microsoft.com/office/powerpoint/2010/main" val="13226842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8346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D63398-EEE4-4E6A-BEF3-E92924A28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0"/>
            <a:ext cx="12226755" cy="6858000"/>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6804B24-17AC-406D-9636-1332F5DF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03156" y="-2460574"/>
            <a:ext cx="6859919" cy="11777232"/>
          </a:xfrm>
          <a:prstGeom prst="rect">
            <a:avLst/>
          </a:prstGeom>
          <a:gradFill>
            <a:gsLst>
              <a:gs pos="0">
                <a:schemeClr val="accent1">
                  <a:lumMod val="50000"/>
                  <a:alpha val="0"/>
                </a:schemeClr>
              </a:gs>
              <a:gs pos="100000">
                <a:schemeClr val="accent1">
                  <a:lumMod val="50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864"/>
            <a:ext cx="3608179" cy="6858864"/>
          </a:xfrm>
          <a:prstGeom prst="rect">
            <a:avLst/>
          </a:prstGeom>
          <a:gradFill>
            <a:gsLst>
              <a:gs pos="0">
                <a:schemeClr val="accent1">
                  <a:lumMod val="75000"/>
                  <a:alpha val="48000"/>
                </a:schemeClr>
              </a:gs>
              <a:gs pos="99000">
                <a:srgbClr val="000000">
                  <a:alpha val="46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26703">
            <a:off x="1164940" y="1025588"/>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570DF94D-F28F-435E-AD56-C40FC99AF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409782"/>
            <a:ext cx="12221732" cy="4443259"/>
          </a:xfrm>
          <a:prstGeom prst="rect">
            <a:avLst/>
          </a:prstGeom>
          <a:gradFill>
            <a:gsLst>
              <a:gs pos="0">
                <a:schemeClr val="accent1">
                  <a:lumMod val="75000"/>
                  <a:alpha val="50000"/>
                </a:schemeClr>
              </a:gs>
              <a:gs pos="99000">
                <a:srgbClr val="000000">
                  <a:alpha val="11000"/>
                </a:srgb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F952EE-9AAE-4D81-BF98-35DF71334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942096" y="-2872097"/>
            <a:ext cx="6407535" cy="12151737"/>
          </a:xfrm>
          <a:prstGeom prst="rect">
            <a:avLst/>
          </a:prstGeom>
          <a:gradFill>
            <a:gsLst>
              <a:gs pos="1000">
                <a:srgbClr val="000000">
                  <a:alpha val="33000"/>
                </a:srgbClr>
              </a:gs>
              <a:gs pos="100000">
                <a:schemeClr val="accent1">
                  <a:lumMod val="5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47D47-1AD8-46B9-ADBF-10C7657B076B}"/>
              </a:ext>
            </a:extLst>
          </p:cNvPr>
          <p:cNvSpPr>
            <a:spLocks noGrp="1"/>
          </p:cNvSpPr>
          <p:nvPr>
            <p:ph type="title"/>
          </p:nvPr>
        </p:nvSpPr>
        <p:spPr>
          <a:xfrm>
            <a:off x="4244454" y="3006586"/>
            <a:ext cx="7284935" cy="2732297"/>
          </a:xfrm>
        </p:spPr>
        <p:txBody>
          <a:bodyPr vert="horz" lIns="91440" tIns="45720" rIns="91440" bIns="45720" rtlCol="0" anchor="t">
            <a:normAutofit/>
          </a:bodyPr>
          <a:lstStyle/>
          <a:p>
            <a:r>
              <a:rPr lang="en-US" sz="4800" kern="1200">
                <a:solidFill>
                  <a:srgbClr val="FFFFFF"/>
                </a:solidFill>
                <a:latin typeface="+mj-lt"/>
                <a:ea typeface="+mj-ea"/>
                <a:cs typeface="+mj-cs"/>
              </a:rPr>
              <a:t>Tutorial</a:t>
            </a:r>
          </a:p>
        </p:txBody>
      </p:sp>
      <p:sp>
        <p:nvSpPr>
          <p:cNvPr id="3" name="Content Placeholder 2">
            <a:extLst>
              <a:ext uri="{FF2B5EF4-FFF2-40B4-BE49-F238E27FC236}">
                <a16:creationId xmlns:a16="http://schemas.microsoft.com/office/drawing/2014/main" id="{7254FB9A-FCAE-4BDC-B570-9F09150BD214}"/>
              </a:ext>
            </a:extLst>
          </p:cNvPr>
          <p:cNvSpPr>
            <a:spLocks noGrp="1"/>
          </p:cNvSpPr>
          <p:nvPr>
            <p:ph idx="1"/>
          </p:nvPr>
        </p:nvSpPr>
        <p:spPr>
          <a:xfrm>
            <a:off x="2103135" y="4284742"/>
            <a:ext cx="6755642" cy="1296368"/>
          </a:xfrm>
        </p:spPr>
        <p:txBody>
          <a:bodyPr vert="horz" lIns="91440" tIns="45720" rIns="91440" bIns="45720" rtlCol="0" anchor="b">
            <a:normAutofit/>
          </a:bodyPr>
          <a:lstStyle/>
          <a:p>
            <a:pPr marL="0" indent="0">
              <a:buNone/>
            </a:pPr>
            <a:r>
              <a:rPr lang="en-US" sz="4400" kern="1200" dirty="0">
                <a:solidFill>
                  <a:srgbClr val="FFFFFF"/>
                </a:solidFill>
                <a:latin typeface="+mn-lt"/>
                <a:ea typeface="+mn-ea"/>
                <a:cs typeface="+mn-cs"/>
              </a:rPr>
              <a:t>See separate handout</a:t>
            </a:r>
          </a:p>
        </p:txBody>
      </p:sp>
    </p:spTree>
    <p:extLst>
      <p:ext uri="{BB962C8B-B14F-4D97-AF65-F5344CB8AC3E}">
        <p14:creationId xmlns:p14="http://schemas.microsoft.com/office/powerpoint/2010/main" val="7864623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1635</Words>
  <Application>Microsoft Office PowerPoint</Application>
  <PresentationFormat>Widescreen</PresentationFormat>
  <Paragraphs>177</Paragraphs>
  <Slides>27</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 Light</vt:lpstr>
      <vt:lpstr>Calibri</vt:lpstr>
      <vt:lpstr>Office Theme</vt:lpstr>
      <vt:lpstr>Sentencing in England and Wales</vt:lpstr>
      <vt:lpstr>Aims</vt:lpstr>
      <vt:lpstr>Introduction</vt:lpstr>
      <vt:lpstr>The Criminal Justice Act 2003  The purpose of sentencing</vt:lpstr>
      <vt:lpstr>Principles of CJA 2003</vt:lpstr>
      <vt:lpstr>Statutory aggravating factors</vt:lpstr>
      <vt:lpstr>Other factors </vt:lpstr>
      <vt:lpstr>Credit for a guilty plea</vt:lpstr>
      <vt:lpstr>The sentencing process</vt:lpstr>
      <vt:lpstr>Sentencing guidelines</vt:lpstr>
      <vt:lpstr>Pre-sentence reports </vt:lpstr>
      <vt:lpstr>Powers of the Magistrates’ Court</vt:lpstr>
      <vt:lpstr> Powers of the Crown Court</vt:lpstr>
      <vt:lpstr>Sentencing options</vt:lpstr>
      <vt:lpstr>Community orders</vt:lpstr>
      <vt:lpstr>Types of community orders</vt:lpstr>
      <vt:lpstr>Breach of a community order</vt:lpstr>
      <vt:lpstr>Fines</vt:lpstr>
      <vt:lpstr>Discharges</vt:lpstr>
      <vt:lpstr>Custodial Sentences</vt:lpstr>
      <vt:lpstr>Custodial sentence</vt:lpstr>
      <vt:lpstr>Discretionary custodial sentences</vt:lpstr>
      <vt:lpstr>Suspended sentences </vt:lpstr>
      <vt:lpstr>Deferred sentence</vt:lpstr>
      <vt:lpstr>Ancillary powers of the courts</vt:lpstr>
      <vt:lpstr>Plea in mitigation</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Sentencing in England and Wales</dc:title>
  <dc:creator>Sian Turvey</dc:creator>
  <cp:lastModifiedBy>Cerys Davies</cp:lastModifiedBy>
  <cp:revision>4</cp:revision>
  <dcterms:created xsi:type="dcterms:W3CDTF">2021-02-22T15:18:53Z</dcterms:created>
  <dcterms:modified xsi:type="dcterms:W3CDTF">2024-04-21T11:55:01Z</dcterms:modified>
</cp:coreProperties>
</file>