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221F72-CD14-4AD7-92F3-E4F06AA18837}" v="279" dt="2023-03-29T14:45:48.1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38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edict Gibson (2114133)" userId="edff7027-3d8b-4da3-99b1-ebedb12bbb6d" providerId="ADAL" clId="{9D221F72-CD14-4AD7-92F3-E4F06AA18837}"/>
    <pc:docChg chg="modSld">
      <pc:chgData name="Benedict Gibson (2114133)" userId="edff7027-3d8b-4da3-99b1-ebedb12bbb6d" providerId="ADAL" clId="{9D221F72-CD14-4AD7-92F3-E4F06AA18837}" dt="2023-03-27T16:33:56.665" v="100" actId="20577"/>
      <pc:docMkLst>
        <pc:docMk/>
      </pc:docMkLst>
      <pc:sldChg chg="modSp mod">
        <pc:chgData name="Benedict Gibson (2114133)" userId="edff7027-3d8b-4da3-99b1-ebedb12bbb6d" providerId="ADAL" clId="{9D221F72-CD14-4AD7-92F3-E4F06AA18837}" dt="2023-03-27T16:33:25.466" v="92" actId="1076"/>
        <pc:sldMkLst>
          <pc:docMk/>
          <pc:sldMk cId="1724098840" sldId="259"/>
        </pc:sldMkLst>
        <pc:spChg chg="mod">
          <ac:chgData name="Benedict Gibson (2114133)" userId="edff7027-3d8b-4da3-99b1-ebedb12bbb6d" providerId="ADAL" clId="{9D221F72-CD14-4AD7-92F3-E4F06AA18837}" dt="2023-03-27T16:33:25.466" v="92" actId="1076"/>
          <ac:spMkLst>
            <pc:docMk/>
            <pc:sldMk cId="1724098840" sldId="259"/>
            <ac:spMk id="4" creationId="{14C089E3-0DC1-4128-8BD2-113D58789B81}"/>
          </ac:spMkLst>
        </pc:spChg>
      </pc:sldChg>
      <pc:sldChg chg="modSp mod">
        <pc:chgData name="Benedict Gibson (2114133)" userId="edff7027-3d8b-4da3-99b1-ebedb12bbb6d" providerId="ADAL" clId="{9D221F72-CD14-4AD7-92F3-E4F06AA18837}" dt="2023-03-27T16:33:56.665" v="100" actId="20577"/>
        <pc:sldMkLst>
          <pc:docMk/>
          <pc:sldMk cId="2566433479" sldId="260"/>
        </pc:sldMkLst>
        <pc:spChg chg="mod">
          <ac:chgData name="Benedict Gibson (2114133)" userId="edff7027-3d8b-4da3-99b1-ebedb12bbb6d" providerId="ADAL" clId="{9D221F72-CD14-4AD7-92F3-E4F06AA18837}" dt="2023-03-27T16:33:56.665" v="100" actId="20577"/>
          <ac:spMkLst>
            <pc:docMk/>
            <pc:sldMk cId="2566433479" sldId="260"/>
            <ac:spMk id="4" creationId="{C2AACF53-E688-D70A-35B7-4B933626277C}"/>
          </ac:spMkLst>
        </pc:spChg>
      </pc:sldChg>
      <pc:sldChg chg="modSp mod">
        <pc:chgData name="Benedict Gibson (2114133)" userId="edff7027-3d8b-4da3-99b1-ebedb12bbb6d" providerId="ADAL" clId="{9D221F72-CD14-4AD7-92F3-E4F06AA18837}" dt="2023-03-27T16:29:57.326" v="60" actId="1076"/>
        <pc:sldMkLst>
          <pc:docMk/>
          <pc:sldMk cId="1335817162" sldId="261"/>
        </pc:sldMkLst>
        <pc:spChg chg="mod">
          <ac:chgData name="Benedict Gibson (2114133)" userId="edff7027-3d8b-4da3-99b1-ebedb12bbb6d" providerId="ADAL" clId="{9D221F72-CD14-4AD7-92F3-E4F06AA18837}" dt="2023-03-27T16:29:57.326" v="60" actId="1076"/>
          <ac:spMkLst>
            <pc:docMk/>
            <pc:sldMk cId="1335817162" sldId="261"/>
            <ac:spMk id="4" creationId="{F775F725-BB0B-1D4E-E32D-146107347DED}"/>
          </ac:spMkLst>
        </pc:spChg>
      </pc:sldChg>
    </pc:docChg>
  </pc:docChgLst>
  <pc:docChgLst>
    <pc:chgData name="Benedict Gibson" userId="edff7027-3d8b-4da3-99b1-ebedb12bbb6d" providerId="ADAL" clId="{9D221F72-CD14-4AD7-92F3-E4F06AA18837}"/>
    <pc:docChg chg="custSel modSld modMainMaster">
      <pc:chgData name="Benedict Gibson" userId="edff7027-3d8b-4da3-99b1-ebedb12bbb6d" providerId="ADAL" clId="{9D221F72-CD14-4AD7-92F3-E4F06AA18837}" dt="2023-03-29T14:46:01.057" v="425" actId="1076"/>
      <pc:docMkLst>
        <pc:docMk/>
      </pc:docMkLst>
      <pc:sldChg chg="modSp mod modTransition">
        <pc:chgData name="Benedict Gibson" userId="edff7027-3d8b-4da3-99b1-ebedb12bbb6d" providerId="ADAL" clId="{9D221F72-CD14-4AD7-92F3-E4F06AA18837}" dt="2023-03-29T14:34:48.160" v="418"/>
        <pc:sldMkLst>
          <pc:docMk/>
          <pc:sldMk cId="2877404141" sldId="256"/>
        </pc:sldMkLst>
        <pc:spChg chg="mod">
          <ac:chgData name="Benedict Gibson" userId="edff7027-3d8b-4da3-99b1-ebedb12bbb6d" providerId="ADAL" clId="{9D221F72-CD14-4AD7-92F3-E4F06AA18837}" dt="2023-03-29T13:47:54.042" v="368" actId="1076"/>
          <ac:spMkLst>
            <pc:docMk/>
            <pc:sldMk cId="2877404141" sldId="256"/>
            <ac:spMk id="2" creationId="{0374302A-3076-DAEE-1D14-FE0F1C50EB68}"/>
          </ac:spMkLst>
        </pc:spChg>
        <pc:spChg chg="mod">
          <ac:chgData name="Benedict Gibson" userId="edff7027-3d8b-4da3-99b1-ebedb12bbb6d" providerId="ADAL" clId="{9D221F72-CD14-4AD7-92F3-E4F06AA18837}" dt="2023-03-29T13:47:57.425" v="369" actId="1076"/>
          <ac:spMkLst>
            <pc:docMk/>
            <pc:sldMk cId="2877404141" sldId="256"/>
            <ac:spMk id="3" creationId="{8C29DA28-1719-AA51-8412-F7AA9F4FC43D}"/>
          </ac:spMkLst>
        </pc:spChg>
      </pc:sldChg>
      <pc:sldChg chg="delSp modSp mod modTransition delAnim">
        <pc:chgData name="Benedict Gibson" userId="edff7027-3d8b-4da3-99b1-ebedb12bbb6d" providerId="ADAL" clId="{9D221F72-CD14-4AD7-92F3-E4F06AA18837}" dt="2023-03-29T14:46:01.057" v="425" actId="1076"/>
        <pc:sldMkLst>
          <pc:docMk/>
          <pc:sldMk cId="4069836808" sldId="257"/>
        </pc:sldMkLst>
        <pc:spChg chg="mod">
          <ac:chgData name="Benedict Gibson" userId="edff7027-3d8b-4da3-99b1-ebedb12bbb6d" providerId="ADAL" clId="{9D221F72-CD14-4AD7-92F3-E4F06AA18837}" dt="2023-03-29T13:49:19.661" v="402" actId="6549"/>
          <ac:spMkLst>
            <pc:docMk/>
            <pc:sldMk cId="4069836808" sldId="257"/>
            <ac:spMk id="4" creationId="{5BF7EC20-CDED-5223-AD19-44177C08A2FD}"/>
          </ac:spMkLst>
        </pc:spChg>
        <pc:picChg chg="del mod">
          <ac:chgData name="Benedict Gibson" userId="edff7027-3d8b-4da3-99b1-ebedb12bbb6d" providerId="ADAL" clId="{9D221F72-CD14-4AD7-92F3-E4F06AA18837}" dt="2023-03-29T14:45:57.430" v="424" actId="478"/>
          <ac:picMkLst>
            <pc:docMk/>
            <pc:sldMk cId="4069836808" sldId="257"/>
            <ac:picMk id="2" creationId="{B778C896-B374-435C-8521-E115C52C93FF}"/>
          </ac:picMkLst>
        </pc:picChg>
        <pc:picChg chg="mod">
          <ac:chgData name="Benedict Gibson" userId="edff7027-3d8b-4da3-99b1-ebedb12bbb6d" providerId="ADAL" clId="{9D221F72-CD14-4AD7-92F3-E4F06AA18837}" dt="2023-03-29T14:46:01.057" v="425" actId="1076"/>
          <ac:picMkLst>
            <pc:docMk/>
            <pc:sldMk cId="4069836808" sldId="257"/>
            <ac:picMk id="3" creationId="{558A7A0C-568D-AB58-2F1F-71E87A11243C}"/>
          </ac:picMkLst>
        </pc:picChg>
        <pc:picChg chg="mod">
          <ac:chgData name="Benedict Gibson" userId="edff7027-3d8b-4da3-99b1-ebedb12bbb6d" providerId="ADAL" clId="{9D221F72-CD14-4AD7-92F3-E4F06AA18837}" dt="2023-03-29T13:48:53.132" v="392" actId="1076"/>
          <ac:picMkLst>
            <pc:docMk/>
            <pc:sldMk cId="4069836808" sldId="257"/>
            <ac:picMk id="5" creationId="{80838CF1-BD3B-5700-89F9-AE79D3FFE73F}"/>
          </ac:picMkLst>
        </pc:picChg>
        <pc:picChg chg="mod">
          <ac:chgData name="Benedict Gibson" userId="edff7027-3d8b-4da3-99b1-ebedb12bbb6d" providerId="ADAL" clId="{9D221F72-CD14-4AD7-92F3-E4F06AA18837}" dt="2023-03-29T13:48:55.607" v="393" actId="1076"/>
          <ac:picMkLst>
            <pc:docMk/>
            <pc:sldMk cId="4069836808" sldId="257"/>
            <ac:picMk id="6" creationId="{82832ED0-869B-3E07-7CFA-4F489C091668}"/>
          </ac:picMkLst>
        </pc:picChg>
      </pc:sldChg>
      <pc:sldChg chg="modSp mod modTransition">
        <pc:chgData name="Benedict Gibson" userId="edff7027-3d8b-4da3-99b1-ebedb12bbb6d" providerId="ADAL" clId="{9D221F72-CD14-4AD7-92F3-E4F06AA18837}" dt="2023-03-29T14:34:21.638" v="413"/>
        <pc:sldMkLst>
          <pc:docMk/>
          <pc:sldMk cId="2540223016" sldId="258"/>
        </pc:sldMkLst>
        <pc:spChg chg="mod">
          <ac:chgData name="Benedict Gibson" userId="edff7027-3d8b-4da3-99b1-ebedb12bbb6d" providerId="ADAL" clId="{9D221F72-CD14-4AD7-92F3-E4F06AA18837}" dt="2023-03-29T12:41:07.356" v="29" actId="6549"/>
          <ac:spMkLst>
            <pc:docMk/>
            <pc:sldMk cId="2540223016" sldId="258"/>
            <ac:spMk id="4" creationId="{340DAC57-E780-643E-A859-68FE6A544473}"/>
          </ac:spMkLst>
        </pc:spChg>
        <pc:picChg chg="mod">
          <ac:chgData name="Benedict Gibson" userId="edff7027-3d8b-4da3-99b1-ebedb12bbb6d" providerId="ADAL" clId="{9D221F72-CD14-4AD7-92F3-E4F06AA18837}" dt="2023-03-29T13:15:01.227" v="161" actId="1076"/>
          <ac:picMkLst>
            <pc:docMk/>
            <pc:sldMk cId="2540223016" sldId="258"/>
            <ac:picMk id="2" creationId="{A1C400D8-37BE-0EE9-388E-924F1CC960C8}"/>
          </ac:picMkLst>
        </pc:picChg>
      </pc:sldChg>
      <pc:sldChg chg="modSp mod modTransition">
        <pc:chgData name="Benedict Gibson" userId="edff7027-3d8b-4da3-99b1-ebedb12bbb6d" providerId="ADAL" clId="{9D221F72-CD14-4AD7-92F3-E4F06AA18837}" dt="2023-03-29T14:34:17.977" v="412"/>
        <pc:sldMkLst>
          <pc:docMk/>
          <pc:sldMk cId="1724098840" sldId="259"/>
        </pc:sldMkLst>
        <pc:spChg chg="mod">
          <ac:chgData name="Benedict Gibson" userId="edff7027-3d8b-4da3-99b1-ebedb12bbb6d" providerId="ADAL" clId="{9D221F72-CD14-4AD7-92F3-E4F06AA18837}" dt="2023-03-29T14:33:09.422" v="408" actId="115"/>
          <ac:spMkLst>
            <pc:docMk/>
            <pc:sldMk cId="1724098840" sldId="259"/>
            <ac:spMk id="4" creationId="{14C089E3-0DC1-4128-8BD2-113D58789B81}"/>
          </ac:spMkLst>
        </pc:spChg>
        <pc:picChg chg="mod">
          <ac:chgData name="Benedict Gibson" userId="edff7027-3d8b-4da3-99b1-ebedb12bbb6d" providerId="ADAL" clId="{9D221F72-CD14-4AD7-92F3-E4F06AA18837}" dt="2023-03-29T13:14:10.893" v="160" actId="1076"/>
          <ac:picMkLst>
            <pc:docMk/>
            <pc:sldMk cId="1724098840" sldId="259"/>
            <ac:picMk id="2" creationId="{85D1CB1C-97D5-A99D-D4A9-FE62ACAA2508}"/>
          </ac:picMkLst>
        </pc:picChg>
      </pc:sldChg>
      <pc:sldChg chg="modSp mod modTransition modAnim">
        <pc:chgData name="Benedict Gibson" userId="edff7027-3d8b-4da3-99b1-ebedb12bbb6d" providerId="ADAL" clId="{9D221F72-CD14-4AD7-92F3-E4F06AA18837}" dt="2023-03-29T14:35:16.071" v="419"/>
        <pc:sldMkLst>
          <pc:docMk/>
          <pc:sldMk cId="2566433479" sldId="260"/>
        </pc:sldMkLst>
        <pc:spChg chg="mod">
          <ac:chgData name="Benedict Gibson" userId="edff7027-3d8b-4da3-99b1-ebedb12bbb6d" providerId="ADAL" clId="{9D221F72-CD14-4AD7-92F3-E4F06AA18837}" dt="2023-03-29T12:41:33.016" v="46" actId="20577"/>
          <ac:spMkLst>
            <pc:docMk/>
            <pc:sldMk cId="2566433479" sldId="260"/>
            <ac:spMk id="4" creationId="{C2AACF53-E688-D70A-35B7-4B933626277C}"/>
          </ac:spMkLst>
        </pc:spChg>
        <pc:picChg chg="mod">
          <ac:chgData name="Benedict Gibson" userId="edff7027-3d8b-4da3-99b1-ebedb12bbb6d" providerId="ADAL" clId="{9D221F72-CD14-4AD7-92F3-E4F06AA18837}" dt="2023-03-29T13:19:03.476" v="162" actId="1076"/>
          <ac:picMkLst>
            <pc:docMk/>
            <pc:sldMk cId="2566433479" sldId="260"/>
            <ac:picMk id="2" creationId="{0B4DB65B-7751-0BFD-64E2-DE254323AA4D}"/>
          </ac:picMkLst>
        </pc:picChg>
      </pc:sldChg>
      <pc:sldChg chg="delSp modSp mod modTransition delAnim modAnim">
        <pc:chgData name="Benedict Gibson" userId="edff7027-3d8b-4da3-99b1-ebedb12bbb6d" providerId="ADAL" clId="{9D221F72-CD14-4AD7-92F3-E4F06AA18837}" dt="2023-03-29T14:43:55.537" v="421" actId="1076"/>
        <pc:sldMkLst>
          <pc:docMk/>
          <pc:sldMk cId="1335817162" sldId="261"/>
        </pc:sldMkLst>
        <pc:spChg chg="mod">
          <ac:chgData name="Benedict Gibson" userId="edff7027-3d8b-4da3-99b1-ebedb12bbb6d" providerId="ADAL" clId="{9D221F72-CD14-4AD7-92F3-E4F06AA18837}" dt="2023-03-29T13:34:47.730" v="215" actId="1076"/>
          <ac:spMkLst>
            <pc:docMk/>
            <pc:sldMk cId="1335817162" sldId="261"/>
            <ac:spMk id="4" creationId="{F775F725-BB0B-1D4E-E32D-146107347DED}"/>
          </ac:spMkLst>
        </pc:spChg>
        <pc:picChg chg="del mod">
          <ac:chgData name="Benedict Gibson" userId="edff7027-3d8b-4da3-99b1-ebedb12bbb6d" providerId="ADAL" clId="{9D221F72-CD14-4AD7-92F3-E4F06AA18837}" dt="2023-03-29T13:21:58.279" v="164" actId="478"/>
          <ac:picMkLst>
            <pc:docMk/>
            <pc:sldMk cId="1335817162" sldId="261"/>
            <ac:picMk id="2" creationId="{2EC0F7FB-F067-6CB1-BEDB-0CB46812A9E3}"/>
          </ac:picMkLst>
        </pc:picChg>
        <pc:picChg chg="mod">
          <ac:chgData name="Benedict Gibson" userId="edff7027-3d8b-4da3-99b1-ebedb12bbb6d" providerId="ADAL" clId="{9D221F72-CD14-4AD7-92F3-E4F06AA18837}" dt="2023-03-29T13:25:27.615" v="165" actId="1076"/>
          <ac:picMkLst>
            <pc:docMk/>
            <pc:sldMk cId="1335817162" sldId="261"/>
            <ac:picMk id="3" creationId="{9D576F6F-15D4-75F2-792E-54E0E1D40608}"/>
          </ac:picMkLst>
        </pc:picChg>
        <pc:picChg chg="del mod">
          <ac:chgData name="Benedict Gibson" userId="edff7027-3d8b-4da3-99b1-ebedb12bbb6d" providerId="ADAL" clId="{9D221F72-CD14-4AD7-92F3-E4F06AA18837}" dt="2023-03-29T14:43:23.355" v="420" actId="478"/>
          <ac:picMkLst>
            <pc:docMk/>
            <pc:sldMk cId="1335817162" sldId="261"/>
            <ac:picMk id="5" creationId="{31012992-ECF8-9ECE-A9CC-5E861CF4B534}"/>
          </ac:picMkLst>
        </pc:picChg>
        <pc:picChg chg="mod">
          <ac:chgData name="Benedict Gibson" userId="edff7027-3d8b-4da3-99b1-ebedb12bbb6d" providerId="ADAL" clId="{9D221F72-CD14-4AD7-92F3-E4F06AA18837}" dt="2023-03-29T14:43:55.537" v="421" actId="1076"/>
          <ac:picMkLst>
            <pc:docMk/>
            <pc:sldMk cId="1335817162" sldId="261"/>
            <ac:picMk id="6" creationId="{D332F7BA-D162-96BC-E0BD-406D7A7251FE}"/>
          </ac:picMkLst>
        </pc:picChg>
      </pc:sldChg>
      <pc:sldChg chg="addSp delSp modSp mod modTransition">
        <pc:chgData name="Benedict Gibson" userId="edff7027-3d8b-4da3-99b1-ebedb12bbb6d" providerId="ADAL" clId="{9D221F72-CD14-4AD7-92F3-E4F06AA18837}" dt="2023-03-29T14:34:30.133" v="416"/>
        <pc:sldMkLst>
          <pc:docMk/>
          <pc:sldMk cId="2679008659" sldId="262"/>
        </pc:sldMkLst>
        <pc:spChg chg="del">
          <ac:chgData name="Benedict Gibson" userId="edff7027-3d8b-4da3-99b1-ebedb12bbb6d" providerId="ADAL" clId="{9D221F72-CD14-4AD7-92F3-E4F06AA18837}" dt="2023-03-29T14:17:04.781" v="407" actId="478"/>
          <ac:spMkLst>
            <pc:docMk/>
            <pc:sldMk cId="2679008659" sldId="262"/>
            <ac:spMk id="4" creationId="{6D68D487-203B-E5F7-32C7-8B0AE581BA56}"/>
          </ac:spMkLst>
        </pc:spChg>
        <pc:picChg chg="add mod">
          <ac:chgData name="Benedict Gibson" userId="edff7027-3d8b-4da3-99b1-ebedb12bbb6d" providerId="ADAL" clId="{9D221F72-CD14-4AD7-92F3-E4F06AA18837}" dt="2023-03-29T14:17:01.215" v="406" actId="1076"/>
          <ac:picMkLst>
            <pc:docMk/>
            <pc:sldMk cId="2679008659" sldId="262"/>
            <ac:picMk id="3" creationId="{C60E7250-466D-175B-1ABE-727EE94077B0}"/>
          </ac:picMkLst>
        </pc:picChg>
      </pc:sldChg>
      <pc:sldMasterChg chg="modTransition modSldLayout">
        <pc:chgData name="Benedict Gibson" userId="edff7027-3d8b-4da3-99b1-ebedb12bbb6d" providerId="ADAL" clId="{9D221F72-CD14-4AD7-92F3-E4F06AA18837}" dt="2023-03-29T13:28:22.080" v="212"/>
        <pc:sldMasterMkLst>
          <pc:docMk/>
          <pc:sldMasterMk cId="3032619523" sldId="2147483677"/>
        </pc:sldMasterMkLst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3968504533" sldId="2147483678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165025872" sldId="2147483679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1098185296" sldId="2147483680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3566078380" sldId="2147483681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757192352" sldId="2147483682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4029060248" sldId="2147483683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1388764404" sldId="2147483684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174344862" sldId="2147483685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1770542015" sldId="2147483686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650335943" sldId="2147483687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1209500231" sldId="2147483688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1125443721" sldId="2147483689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3130779461" sldId="2147483690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1602967636" sldId="2147483691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830977503" sldId="2147483692"/>
          </pc:sldLayoutMkLst>
        </pc:sldLayoutChg>
        <pc:sldLayoutChg chg="modTransition">
          <pc:chgData name="Benedict Gibson" userId="edff7027-3d8b-4da3-99b1-ebedb12bbb6d" providerId="ADAL" clId="{9D221F72-CD14-4AD7-92F3-E4F06AA18837}" dt="2023-03-29T13:28:22.080" v="212"/>
          <pc:sldLayoutMkLst>
            <pc:docMk/>
            <pc:sldMasterMk cId="3032619523" sldId="2147483677"/>
            <pc:sldLayoutMk cId="2430302021" sldId="214748369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50453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258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1852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07838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19235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06024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76440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448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5420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3359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0950023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4437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307794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9676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9775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3020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76B09-8470-46E8-8A86-67C6898CB3F7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64369FA-B050-49D4-8B84-8C7C68F3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619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mc:AlternateContent xmlns:mc="http://schemas.openxmlformats.org/markup-compatibility/2006">
    <mc:Choice xmlns:p159="http://schemas.microsoft.com/office/powerpoint/2015/09/main" Requires="p159">
      <p:transition advTm="25529">
        <p159:morph option="byObject"/>
      </p:transition>
    </mc:Choice>
    <mc:Fallback>
      <p:transition advTm="25529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6.m4a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6.m4a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4302A-3076-DAEE-1D14-FE0F1C50EB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12532" y="2368676"/>
            <a:ext cx="7766936" cy="1646302"/>
          </a:xfrm>
        </p:spPr>
        <p:txBody>
          <a:bodyPr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My goals and brand 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29DA28-1719-AA51-8412-F7AA9F4FC4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2532" y="3716755"/>
            <a:ext cx="7766936" cy="2635192"/>
          </a:xfrm>
        </p:spPr>
        <p:txBody>
          <a:bodyPr>
            <a:normAutofit/>
          </a:bodyPr>
          <a:lstStyle/>
          <a:p>
            <a:pPr algn="ctr">
              <a:spcAft>
                <a:spcPts val="800"/>
              </a:spcAft>
            </a:pPr>
            <a:r>
              <a:rPr lang="en-GB" sz="12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Benedict Michael Gibson 2114133</a:t>
            </a:r>
          </a:p>
          <a:p>
            <a:pPr algn="ctr">
              <a:spcAft>
                <a:spcPts val="800"/>
              </a:spcAft>
            </a:pPr>
            <a:r>
              <a:rPr lang="en-GB" sz="1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Carmarthen Business School UWTSD</a:t>
            </a:r>
          </a:p>
          <a:p>
            <a:pPr algn="ctr">
              <a:spcAft>
                <a:spcPts val="800"/>
              </a:spcAft>
            </a:pPr>
            <a:r>
              <a:rPr lang="en-GB" sz="1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Changemakers: Building your Personal Brand for Sustainable Employment (BMSP5014/C)</a:t>
            </a:r>
          </a:p>
          <a:p>
            <a:pPr algn="ctr">
              <a:spcAft>
                <a:spcPts val="800"/>
              </a:spcAft>
            </a:pPr>
            <a:r>
              <a:rPr lang="en-GB" sz="1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Anthony Burns</a:t>
            </a:r>
          </a:p>
          <a:p>
            <a:pPr algn="ctr">
              <a:spcAft>
                <a:spcPts val="800"/>
              </a:spcAft>
            </a:pPr>
            <a:r>
              <a:rPr lang="en-GB" sz="1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29 March 2023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4041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Click="0" advTm="1000">
        <p159:morph option="byObject"/>
      </p:transition>
    </mc:Choice>
    <mc:Fallback>
      <p:transition advClick="0" advTm="100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BF7EC20-CDED-5223-AD19-44177C08A2FD}"/>
              </a:ext>
            </a:extLst>
          </p:cNvPr>
          <p:cNvSpPr txBox="1"/>
          <p:nvPr/>
        </p:nvSpPr>
        <p:spPr>
          <a:xfrm>
            <a:off x="1412032" y="1236559"/>
            <a:ext cx="936793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My Chosen job role or end goal role would be:</a:t>
            </a:r>
          </a:p>
          <a:p>
            <a:endParaRPr lang="en-GB" dirty="0"/>
          </a:p>
          <a:p>
            <a:pPr algn="ctr"/>
            <a:r>
              <a:rPr lang="en-GB" sz="6000" b="1" dirty="0"/>
              <a:t>Management consultant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Human Resource, Human Capital Management or Strategy.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For example: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838CF1-BD3B-5700-89F9-AE79D3FFE7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3112" y="5146001"/>
            <a:ext cx="2857500" cy="533400"/>
          </a:xfrm>
          <a:prstGeom prst="rect">
            <a:avLst/>
          </a:prstGeom>
          <a:solidFill>
            <a:schemeClr val="tx1"/>
          </a:solidFill>
          <a:ln w="15875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832ED0-869B-3E07-7CFA-4F489C0916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0117" y="5050751"/>
            <a:ext cx="2343150" cy="628650"/>
          </a:xfrm>
          <a:prstGeom prst="rect">
            <a:avLst/>
          </a:prstGeom>
        </p:spPr>
      </p:pic>
      <p:pic>
        <p:nvPicPr>
          <p:cNvPr id="3" name="slide 1.">
            <a:hlinkClick r:id="" action="ppaction://media"/>
            <a:extLst>
              <a:ext uri="{FF2B5EF4-FFF2-40B4-BE49-F238E27FC236}">
                <a16:creationId xmlns:a16="http://schemas.microsoft.com/office/drawing/2014/main" id="{558A7A0C-568D-AB58-2F1F-71E87A1124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31695" y="36307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8368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Click="0" advTm="25529">
        <p159:morph option="byObject"/>
      </p:transition>
    </mc:Choice>
    <mc:Fallback>
      <p:transition advClick="0" advTm="255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251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4C089E3-0DC1-4128-8BD2-113D58789B81}"/>
              </a:ext>
            </a:extLst>
          </p:cNvPr>
          <p:cNvSpPr txBox="1"/>
          <p:nvPr/>
        </p:nvSpPr>
        <p:spPr>
          <a:xfrm>
            <a:off x="716902" y="582067"/>
            <a:ext cx="107581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/>
              <a:t>Skills required for desired roll</a:t>
            </a:r>
            <a:r>
              <a:rPr lang="en-GB" sz="2800" dirty="0"/>
              <a:t>: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An aptitude for client handling </a:t>
            </a:r>
          </a:p>
          <a:p>
            <a:pPr algn="ctr"/>
            <a:r>
              <a:rPr lang="en-GB" sz="2800" dirty="0"/>
              <a:t>Listening (Communication) </a:t>
            </a:r>
          </a:p>
          <a:p>
            <a:pPr algn="ctr"/>
            <a:r>
              <a:rPr lang="en-GB" sz="2800" dirty="0"/>
              <a:t>Strategic planning </a:t>
            </a:r>
          </a:p>
          <a:p>
            <a:pPr algn="ctr"/>
            <a:r>
              <a:rPr lang="en-GB" sz="2800" dirty="0"/>
              <a:t>Business analysis </a:t>
            </a:r>
          </a:p>
          <a:p>
            <a:pPr algn="ctr"/>
            <a:r>
              <a:rPr lang="en-GB" sz="2800" dirty="0"/>
              <a:t>Team-building </a:t>
            </a:r>
          </a:p>
          <a:p>
            <a:pPr algn="ctr"/>
            <a:r>
              <a:rPr lang="en-GB" sz="2800" dirty="0"/>
              <a:t>Creativity </a:t>
            </a:r>
          </a:p>
          <a:p>
            <a:pPr algn="ctr"/>
            <a:r>
              <a:rPr lang="en-GB" sz="2800" dirty="0"/>
              <a:t>Flexibility</a:t>
            </a:r>
          </a:p>
          <a:p>
            <a:pPr algn="ctr"/>
            <a:r>
              <a:rPr lang="en-GB" sz="2800" dirty="0"/>
              <a:t>Strong interpersonal skills (communication)</a:t>
            </a:r>
          </a:p>
          <a:p>
            <a:pPr algn="ctr"/>
            <a:r>
              <a:rPr lang="en-GB" sz="2800" dirty="0"/>
              <a:t>Research skills</a:t>
            </a:r>
          </a:p>
          <a:p>
            <a:pPr algn="ctr"/>
            <a:r>
              <a:rPr lang="en-GB" sz="2800" dirty="0"/>
              <a:t>Project management knowledge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D1CB1C-97D5-A99D-D4A9-FE62ACAA25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2102" y="33905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0988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Click="0" advTm="25529">
        <p159:morph option="byObject"/>
      </p:transition>
    </mc:Choice>
    <mc:Fallback>
      <p:transition advClick="0" advTm="255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0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40DAC57-E780-643E-A859-68FE6A544473}"/>
              </a:ext>
            </a:extLst>
          </p:cNvPr>
          <p:cNvSpPr txBox="1"/>
          <p:nvPr/>
        </p:nvSpPr>
        <p:spPr>
          <a:xfrm>
            <a:off x="699796" y="662473"/>
            <a:ext cx="10468947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Existing skills: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Strong communicator</a:t>
            </a:r>
          </a:p>
          <a:p>
            <a:pPr algn="ctr"/>
            <a:r>
              <a:rPr lang="en-GB" sz="2800" dirty="0"/>
              <a:t>Creative</a:t>
            </a:r>
          </a:p>
          <a:p>
            <a:pPr algn="ctr"/>
            <a:r>
              <a:rPr lang="en-GB" sz="2800" dirty="0"/>
              <a:t>Analytical</a:t>
            </a:r>
          </a:p>
          <a:p>
            <a:pPr algn="ctr"/>
            <a:r>
              <a:rPr lang="en-GB" sz="2800" dirty="0"/>
              <a:t>Attention to detail</a:t>
            </a:r>
          </a:p>
          <a:p>
            <a:pPr algn="ctr"/>
            <a:r>
              <a:rPr lang="en-GB" sz="2800" dirty="0"/>
              <a:t>Team player</a:t>
            </a:r>
          </a:p>
          <a:p>
            <a:pPr algn="ctr"/>
            <a:r>
              <a:rPr lang="en-GB" sz="2800" dirty="0"/>
              <a:t>Achievement and goal driven</a:t>
            </a:r>
          </a:p>
          <a:p>
            <a:pPr algn="ctr"/>
            <a:r>
              <a:rPr lang="en-GB" sz="2800" dirty="0"/>
              <a:t>Self motivated </a:t>
            </a:r>
          </a:p>
          <a:p>
            <a:pPr algn="ctr"/>
            <a:r>
              <a:rPr lang="en-GB" sz="2800" dirty="0"/>
              <a:t>Research skills</a:t>
            </a:r>
          </a:p>
          <a:p>
            <a:endParaRPr lang="en-GB" dirty="0"/>
          </a:p>
        </p:txBody>
      </p:sp>
      <p:pic>
        <p:nvPicPr>
          <p:cNvPr id="2" name="slide 3">
            <a:hlinkClick r:id="" action="ppaction://media"/>
            <a:extLst>
              <a:ext uri="{FF2B5EF4-FFF2-40B4-BE49-F238E27FC236}">
                <a16:creationId xmlns:a16="http://schemas.microsoft.com/office/drawing/2014/main" id="{A1C400D8-37BE-0EE9-388E-924F1CC960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4996" y="35767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2230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Click="0" advTm="25529">
        <p159:morph option="byObject"/>
      </p:transition>
    </mc:Choice>
    <mc:Fallback>
      <p:transition advClick="0" advTm="255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2AACF53-E688-D70A-35B7-4B933626277C}"/>
              </a:ext>
            </a:extLst>
          </p:cNvPr>
          <p:cNvSpPr txBox="1"/>
          <p:nvPr/>
        </p:nvSpPr>
        <p:spPr>
          <a:xfrm>
            <a:off x="740228" y="860795"/>
            <a:ext cx="10711543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/>
              <a:t>Comparison of skills and additional requirements:</a:t>
            </a:r>
          </a:p>
          <a:p>
            <a:pPr algn="ctr"/>
            <a:endParaRPr lang="en-GB" b="1" u="sng" dirty="0"/>
          </a:p>
          <a:p>
            <a:pPr algn="ctr"/>
            <a:r>
              <a:rPr lang="en-GB" sz="2400" dirty="0"/>
              <a:t>Most skills required already possessed</a:t>
            </a:r>
          </a:p>
          <a:p>
            <a:pPr algn="ctr"/>
            <a:endParaRPr lang="en-GB" sz="2400" b="1" dirty="0"/>
          </a:p>
          <a:p>
            <a:pPr algn="ctr"/>
            <a:r>
              <a:rPr lang="en-GB" u="sng" dirty="0"/>
              <a:t>Areas for improvement or opportunities to learn:</a:t>
            </a:r>
          </a:p>
          <a:p>
            <a:pPr algn="ctr"/>
            <a:endParaRPr lang="en-GB" b="1" u="sng" dirty="0"/>
          </a:p>
          <a:p>
            <a:pPr algn="ctr"/>
            <a:r>
              <a:rPr lang="en-GB" sz="2400" dirty="0"/>
              <a:t>Strategy</a:t>
            </a:r>
          </a:p>
          <a:p>
            <a:pPr algn="ctr"/>
            <a:r>
              <a:rPr lang="en-GB" sz="2400" dirty="0"/>
              <a:t>Client handling</a:t>
            </a:r>
          </a:p>
          <a:p>
            <a:pPr algn="ctr"/>
            <a:r>
              <a:rPr lang="en-GB" sz="2400" dirty="0"/>
              <a:t>Flexibility</a:t>
            </a:r>
          </a:p>
          <a:p>
            <a:pPr algn="ctr"/>
            <a:r>
              <a:rPr lang="en-GB" sz="2400" dirty="0"/>
              <a:t>Knowledge of project management</a:t>
            </a:r>
          </a:p>
          <a:p>
            <a:pPr algn="ctr"/>
            <a:endParaRPr lang="en-GB" sz="2400" b="1" dirty="0"/>
          </a:p>
          <a:p>
            <a:pPr algn="ctr"/>
            <a:r>
              <a:rPr lang="en-GB" u="sng" dirty="0"/>
              <a:t>Additional advantageous requirements:</a:t>
            </a:r>
          </a:p>
          <a:p>
            <a:pPr algn="ctr"/>
            <a:endParaRPr lang="en-GB" u="sng" dirty="0"/>
          </a:p>
          <a:p>
            <a:pPr algn="ctr"/>
            <a:r>
              <a:rPr lang="en-GB" sz="2400" dirty="0"/>
              <a:t>Business degree</a:t>
            </a:r>
          </a:p>
          <a:p>
            <a:pPr algn="ctr"/>
            <a:r>
              <a:rPr lang="en-GB" sz="2400" dirty="0"/>
              <a:t>Experience and previous application of skills</a:t>
            </a:r>
          </a:p>
          <a:p>
            <a:pPr algn="ctr"/>
            <a:r>
              <a:rPr lang="en-GB" sz="2400" dirty="0"/>
              <a:t>Networking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" name="slide 4">
            <a:hlinkClick r:id="" action="ppaction://media"/>
            <a:extLst>
              <a:ext uri="{FF2B5EF4-FFF2-40B4-BE49-F238E27FC236}">
                <a16:creationId xmlns:a16="http://schemas.microsoft.com/office/drawing/2014/main" id="{0B4DB65B-7751-0BFD-64E2-DE254323AA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5428" y="25119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43347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Click="0" advTm="25529">
        <p159:morph option="byObject"/>
      </p:transition>
    </mc:Choice>
    <mc:Fallback>
      <p:transition advClick="0" advTm="255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7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775F725-BB0B-1D4E-E32D-146107347DED}"/>
              </a:ext>
            </a:extLst>
          </p:cNvPr>
          <p:cNvSpPr txBox="1"/>
          <p:nvPr/>
        </p:nvSpPr>
        <p:spPr>
          <a:xfrm>
            <a:off x="651587" y="197346"/>
            <a:ext cx="10888825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Why me?</a:t>
            </a:r>
          </a:p>
          <a:p>
            <a:pPr algn="ctr"/>
            <a:endParaRPr lang="en-GB" dirty="0"/>
          </a:p>
          <a:p>
            <a:pPr algn="ctr">
              <a:lnSpc>
                <a:spcPct val="150000"/>
              </a:lnSpc>
            </a:pPr>
            <a:r>
              <a:rPr lang="en-GB" sz="2400" dirty="0"/>
              <a:t>Ambitious and goal motivated.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Practiced development of Human resource management and analysis in a high paced business setting.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A wealth of experience in a variety of roles within business.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Confident and competent communicator.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High level of accuracy and attention to detail.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Creative.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Highly Successful in team forming and functionality.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Adept with research.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Experienced strategist.</a:t>
            </a:r>
          </a:p>
          <a:p>
            <a:endParaRPr lang="en-GB" dirty="0"/>
          </a:p>
        </p:txBody>
      </p:sp>
      <p:pic>
        <p:nvPicPr>
          <p:cNvPr id="3" name="slide 5">
            <a:hlinkClick r:id="" action="ppaction://media"/>
            <a:extLst>
              <a:ext uri="{FF2B5EF4-FFF2-40B4-BE49-F238E27FC236}">
                <a16:creationId xmlns:a16="http://schemas.microsoft.com/office/drawing/2014/main" id="{9D576F6F-15D4-75F2-792E-54E0E1D406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46787" y="322277"/>
            <a:ext cx="609600" cy="6096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32F7BA-D162-96BC-E0BD-406D7A7251F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46787" y="93187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8171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Click="0" advTm="25529">
        <p159:morph option="byObject"/>
      </p:transition>
    </mc:Choice>
    <mc:Fallback>
      <p:transition advClick="0" advTm="255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8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153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24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27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29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34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36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863"/>
                            </p:stCondLst>
                            <p:childTnLst>
                              <p:par>
                                <p:cTn id="3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24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C60E7250-466D-175B-1ABE-727EE94077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42" y="771400"/>
            <a:ext cx="9069066" cy="4801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0086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advClick="0" advTm="25529">
        <p159:morph option="byObject"/>
      </p:transition>
    </mc:Choice>
    <mc:Fallback>
      <p:transition advClick="0" advTm="25529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209</TotalTime>
  <Words>217</Words>
  <Application>Microsoft Office PowerPoint</Application>
  <PresentationFormat>Widescreen</PresentationFormat>
  <Paragraphs>65</Paragraphs>
  <Slides>7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Trebuchet MS</vt:lpstr>
      <vt:lpstr>Wingdings 3</vt:lpstr>
      <vt:lpstr>Facet</vt:lpstr>
      <vt:lpstr>My goals and brand 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Benedict Gibson (2114133)</dc:creator>
  <cp:lastModifiedBy>Benedict Gibson (2114133)</cp:lastModifiedBy>
  <cp:revision>1</cp:revision>
  <dcterms:created xsi:type="dcterms:W3CDTF">2023-03-27T15:09:56Z</dcterms:created>
  <dcterms:modified xsi:type="dcterms:W3CDTF">2023-03-29T14:46:05Z</dcterms:modified>
</cp:coreProperties>
</file>