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06" r:id="rId5"/>
  </p:sldMasterIdLst>
  <p:notesMasterIdLst>
    <p:notesMasterId r:id="rId39"/>
  </p:notesMasterIdLst>
  <p:handoutMasterIdLst>
    <p:handoutMasterId r:id="rId40"/>
  </p:handoutMasterIdLst>
  <p:sldIdLst>
    <p:sldId id="329" r:id="rId6"/>
    <p:sldId id="319" r:id="rId7"/>
    <p:sldId id="321" r:id="rId8"/>
    <p:sldId id="330" r:id="rId9"/>
    <p:sldId id="322" r:id="rId10"/>
    <p:sldId id="323" r:id="rId11"/>
    <p:sldId id="324" r:id="rId12"/>
    <p:sldId id="325" r:id="rId13"/>
    <p:sldId id="327" r:id="rId14"/>
    <p:sldId id="326" r:id="rId15"/>
    <p:sldId id="281" r:id="rId16"/>
    <p:sldId id="315" r:id="rId17"/>
    <p:sldId id="316" r:id="rId18"/>
    <p:sldId id="317" r:id="rId19"/>
    <p:sldId id="309" r:id="rId20"/>
    <p:sldId id="297" r:id="rId21"/>
    <p:sldId id="298" r:id="rId22"/>
    <p:sldId id="332" r:id="rId23"/>
    <p:sldId id="314" r:id="rId24"/>
    <p:sldId id="305" r:id="rId25"/>
    <p:sldId id="333" r:id="rId26"/>
    <p:sldId id="301" r:id="rId27"/>
    <p:sldId id="334" r:id="rId28"/>
    <p:sldId id="303" r:id="rId29"/>
    <p:sldId id="335" r:id="rId30"/>
    <p:sldId id="320" r:id="rId31"/>
    <p:sldId id="304" r:id="rId32"/>
    <p:sldId id="336" r:id="rId33"/>
    <p:sldId id="310" r:id="rId34"/>
    <p:sldId id="311" r:id="rId35"/>
    <p:sldId id="312" r:id="rId36"/>
    <p:sldId id="328" r:id="rId37"/>
    <p:sldId id="302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8"/>
    <p:restoredTop sz="86442"/>
  </p:normalViewPr>
  <p:slideViewPr>
    <p:cSldViewPr>
      <p:cViewPr varScale="1">
        <p:scale>
          <a:sx n="103" d="100"/>
          <a:sy n="103" d="100"/>
        </p:scale>
        <p:origin x="145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432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commentAuthors" Target="commentAuthor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12668B-F1FA-417B-8E10-9D48C7D9A4DD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3174F70-9F01-4A36-9C77-335F893E3446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Strategaethau ar gyfer rheoli eich amser </a:t>
          </a:r>
          <a:r>
            <a:rPr lang="en-GB" dirty="0"/>
            <a:t>
Strategies for managing your time</a:t>
          </a:r>
          <a:endParaRPr lang="en-US" dirty="0"/>
        </a:p>
      </dgm:t>
    </dgm:pt>
    <dgm:pt modelId="{6DF3CC03-0C50-4F60-BE66-1F2A4EC97D81}" type="parTrans" cxnId="{6021EB40-A408-41FE-B90D-FA3666C0868B}">
      <dgm:prSet/>
      <dgm:spPr/>
      <dgm:t>
        <a:bodyPr/>
        <a:lstStyle/>
        <a:p>
          <a:endParaRPr lang="en-US"/>
        </a:p>
      </dgm:t>
    </dgm:pt>
    <dgm:pt modelId="{C01D6D2E-8ECE-48F2-90E5-B040A9E491C4}" type="sibTrans" cxnId="{6021EB40-A408-41FE-B90D-FA3666C0868B}">
      <dgm:prSet/>
      <dgm:spPr/>
      <dgm:t>
        <a:bodyPr/>
        <a:lstStyle/>
        <a:p>
          <a:endParaRPr lang="en-US"/>
        </a:p>
      </dgm:t>
    </dgm:pt>
    <dgm:pt modelId="{7D96201B-A7C4-4D98-9FEE-5AE8965D9F8A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Corff iach mewn meddwl iach                   </a:t>
          </a:r>
          <a:r>
            <a:rPr lang="en-GB" dirty="0"/>
            <a:t>A healthy body a healthy mind</a:t>
          </a:r>
          <a:endParaRPr lang="en-US" dirty="0"/>
        </a:p>
      </dgm:t>
    </dgm:pt>
    <dgm:pt modelId="{07E8A173-4172-426C-97C5-1BC908029EDB}" type="parTrans" cxnId="{4A75E898-34BE-4924-B360-90450D88C145}">
      <dgm:prSet/>
      <dgm:spPr/>
      <dgm:t>
        <a:bodyPr/>
        <a:lstStyle/>
        <a:p>
          <a:endParaRPr lang="en-US"/>
        </a:p>
      </dgm:t>
    </dgm:pt>
    <dgm:pt modelId="{1979FF09-E651-4736-B83E-83241DE082DF}" type="sibTrans" cxnId="{4A75E898-34BE-4924-B360-90450D88C145}">
      <dgm:prSet/>
      <dgm:spPr/>
      <dgm:t>
        <a:bodyPr/>
        <a:lstStyle/>
        <a:p>
          <a:endParaRPr lang="en-US"/>
        </a:p>
      </dgm:t>
    </dgm:pt>
    <dgm:pt modelId="{C022BD56-ED35-489B-80B0-D06B7341735C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Rhwystrau seicolegol rhag dysgu a chyflawni </a:t>
          </a:r>
          <a:r>
            <a:rPr lang="en-GB" dirty="0"/>
            <a:t>
Psychological barriers to learning and achievement</a:t>
          </a:r>
          <a:endParaRPr lang="en-US" dirty="0"/>
        </a:p>
      </dgm:t>
    </dgm:pt>
    <dgm:pt modelId="{3477E68B-AE01-4875-9BFB-51D3EBCE753F}" type="sibTrans" cxnId="{5E230F00-3BE8-48D1-8E8C-D44F043F1654}">
      <dgm:prSet/>
      <dgm:spPr/>
      <dgm:t>
        <a:bodyPr/>
        <a:lstStyle/>
        <a:p>
          <a:endParaRPr lang="en-US"/>
        </a:p>
      </dgm:t>
    </dgm:pt>
    <dgm:pt modelId="{6B827CC9-BA66-49A3-8B6B-56443F3B139B}" type="parTrans" cxnId="{5E230F00-3BE8-48D1-8E8C-D44F043F1654}">
      <dgm:prSet/>
      <dgm:spPr/>
      <dgm:t>
        <a:bodyPr/>
        <a:lstStyle/>
        <a:p>
          <a:endParaRPr lang="en-US"/>
        </a:p>
      </dgm:t>
    </dgm:pt>
    <dgm:pt modelId="{9C6B3417-77B9-4A6A-902C-722B37918DBE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Sut i reoli eich lle chi                                </a:t>
          </a:r>
          <a:r>
            <a:rPr lang="en-GB" dirty="0"/>
            <a:t>How to manage your space </a:t>
          </a:r>
          <a:endParaRPr lang="en-US" dirty="0"/>
        </a:p>
      </dgm:t>
    </dgm:pt>
    <dgm:pt modelId="{7C8FA3F3-85B0-43F1-95AE-12DB09735145}" type="parTrans" cxnId="{B6648143-4E3F-4D24-B852-BCD414D0B922}">
      <dgm:prSet/>
      <dgm:spPr/>
      <dgm:t>
        <a:bodyPr/>
        <a:lstStyle/>
        <a:p>
          <a:endParaRPr lang="en-US"/>
        </a:p>
      </dgm:t>
    </dgm:pt>
    <dgm:pt modelId="{55F939C8-C35F-4E22-BE2D-320DAA9E079D}" type="sibTrans" cxnId="{B6648143-4E3F-4D24-B852-BCD414D0B922}">
      <dgm:prSet/>
      <dgm:spPr/>
      <dgm:t>
        <a:bodyPr/>
        <a:lstStyle/>
        <a:p>
          <a:endParaRPr lang="en-US"/>
        </a:p>
      </dgm:t>
    </dgm:pt>
    <dgm:pt modelId="{746F6DF1-E266-49A2-9C18-FF3D49F26E13}" type="pres">
      <dgm:prSet presAssocID="{3C12668B-F1FA-417B-8E10-9D48C7D9A4DD}" presName="root" presStyleCnt="0">
        <dgm:presLayoutVars>
          <dgm:dir/>
          <dgm:resizeHandles val="exact"/>
        </dgm:presLayoutVars>
      </dgm:prSet>
      <dgm:spPr/>
    </dgm:pt>
    <dgm:pt modelId="{974F0BA6-4D8B-4E99-9BA2-A880B596F17E}" type="pres">
      <dgm:prSet presAssocID="{63174F70-9F01-4A36-9C77-335F893E3446}" presName="compNode" presStyleCnt="0"/>
      <dgm:spPr/>
    </dgm:pt>
    <dgm:pt modelId="{4E402EA7-76EC-4755-9427-F906016C5A2B}" type="pres">
      <dgm:prSet presAssocID="{63174F70-9F01-4A36-9C77-335F893E3446}" presName="bgRect" presStyleLbl="bgShp" presStyleIdx="0" presStyleCnt="4" custLinFactNeighborX="-1662" custLinFactNeighborY="-586"/>
      <dgm:spPr/>
    </dgm:pt>
    <dgm:pt modelId="{03421179-36E1-4E4F-B7A4-829A66039FD4}" type="pres">
      <dgm:prSet presAssocID="{63174F70-9F01-4A36-9C77-335F893E34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2EE023F-75C7-4B20-B1C5-53108BD3E7D2}" type="pres">
      <dgm:prSet presAssocID="{63174F70-9F01-4A36-9C77-335F893E3446}" presName="spaceRect" presStyleCnt="0"/>
      <dgm:spPr/>
    </dgm:pt>
    <dgm:pt modelId="{D9A1E3FC-C067-48C5-955F-7EFC0BC2872A}" type="pres">
      <dgm:prSet presAssocID="{63174F70-9F01-4A36-9C77-335F893E3446}" presName="parTx" presStyleLbl="revTx" presStyleIdx="0" presStyleCnt="4">
        <dgm:presLayoutVars>
          <dgm:chMax val="0"/>
          <dgm:chPref val="0"/>
        </dgm:presLayoutVars>
      </dgm:prSet>
      <dgm:spPr/>
    </dgm:pt>
    <dgm:pt modelId="{5950AD9E-3AFD-42E8-B284-3202D68F3BF1}" type="pres">
      <dgm:prSet presAssocID="{C01D6D2E-8ECE-48F2-90E5-B040A9E491C4}" presName="sibTrans" presStyleCnt="0"/>
      <dgm:spPr/>
    </dgm:pt>
    <dgm:pt modelId="{B2A86695-EDCC-4EC7-A7A7-F92B6352CD72}" type="pres">
      <dgm:prSet presAssocID="{C022BD56-ED35-489B-80B0-D06B7341735C}" presName="compNode" presStyleCnt="0"/>
      <dgm:spPr/>
    </dgm:pt>
    <dgm:pt modelId="{2CB162AF-C87A-476C-AAF6-408311DAA08B}" type="pres">
      <dgm:prSet presAssocID="{C022BD56-ED35-489B-80B0-D06B7341735C}" presName="bgRect" presStyleLbl="bgShp" presStyleIdx="1" presStyleCnt="4" custLinFactY="144286" custLinFactNeighborX="752" custLinFactNeighborY="200000"/>
      <dgm:spPr/>
    </dgm:pt>
    <dgm:pt modelId="{7AB1A817-513E-472D-9612-F62E9AA4F6C3}" type="pres">
      <dgm:prSet presAssocID="{C022BD56-ED35-489B-80B0-D06B7341735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8191815-9245-4D2E-84FA-AC0F3610C93E}" type="pres">
      <dgm:prSet presAssocID="{C022BD56-ED35-489B-80B0-D06B7341735C}" presName="spaceRect" presStyleCnt="0"/>
      <dgm:spPr/>
    </dgm:pt>
    <dgm:pt modelId="{EEBBC220-DF78-4E7F-A18F-E1055BA6C2E5}" type="pres">
      <dgm:prSet presAssocID="{C022BD56-ED35-489B-80B0-D06B7341735C}" presName="parTx" presStyleLbl="revTx" presStyleIdx="1" presStyleCnt="4">
        <dgm:presLayoutVars>
          <dgm:chMax val="0"/>
          <dgm:chPref val="0"/>
        </dgm:presLayoutVars>
      </dgm:prSet>
      <dgm:spPr/>
    </dgm:pt>
    <dgm:pt modelId="{BF4E643C-58AF-4FA1-8F26-0AD7615A0A61}" type="pres">
      <dgm:prSet presAssocID="{3477E68B-AE01-4875-9BFB-51D3EBCE753F}" presName="sibTrans" presStyleCnt="0"/>
      <dgm:spPr/>
    </dgm:pt>
    <dgm:pt modelId="{E2A3B398-3827-4A4D-BD10-88B189F1B1AD}" type="pres">
      <dgm:prSet presAssocID="{7D96201B-A7C4-4D98-9FEE-5AE8965D9F8A}" presName="compNode" presStyleCnt="0"/>
      <dgm:spPr/>
    </dgm:pt>
    <dgm:pt modelId="{DEF0130B-FD1B-49B0-B21E-A780B50659B0}" type="pres">
      <dgm:prSet presAssocID="{7D96201B-A7C4-4D98-9FEE-5AE8965D9F8A}" presName="bgRect" presStyleLbl="bgShp" presStyleIdx="2" presStyleCnt="4"/>
      <dgm:spPr/>
    </dgm:pt>
    <dgm:pt modelId="{B1B4F416-0E27-4611-9AA7-8B3E000CF419}" type="pres">
      <dgm:prSet presAssocID="{7D96201B-A7C4-4D98-9FEE-5AE8965D9F8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CB3967FD-513B-4943-A9CC-2B83076E2BA3}" type="pres">
      <dgm:prSet presAssocID="{7D96201B-A7C4-4D98-9FEE-5AE8965D9F8A}" presName="spaceRect" presStyleCnt="0"/>
      <dgm:spPr/>
    </dgm:pt>
    <dgm:pt modelId="{1A792689-9B49-4F72-BAD7-9F1EC0E5AA68}" type="pres">
      <dgm:prSet presAssocID="{7D96201B-A7C4-4D98-9FEE-5AE8965D9F8A}" presName="parTx" presStyleLbl="revTx" presStyleIdx="2" presStyleCnt="4">
        <dgm:presLayoutVars>
          <dgm:chMax val="0"/>
          <dgm:chPref val="0"/>
        </dgm:presLayoutVars>
      </dgm:prSet>
      <dgm:spPr/>
    </dgm:pt>
    <dgm:pt modelId="{A5D89810-A9D6-4862-A01E-BB368E4DD250}" type="pres">
      <dgm:prSet presAssocID="{1979FF09-E651-4736-B83E-83241DE082DF}" presName="sibTrans" presStyleCnt="0"/>
      <dgm:spPr/>
    </dgm:pt>
    <dgm:pt modelId="{5CBB6281-6F67-4EBC-8798-F76834589B59}" type="pres">
      <dgm:prSet presAssocID="{9C6B3417-77B9-4A6A-902C-722B37918DBE}" presName="compNode" presStyleCnt="0"/>
      <dgm:spPr/>
    </dgm:pt>
    <dgm:pt modelId="{9930EC96-E73F-497D-8584-E388DF9878C4}" type="pres">
      <dgm:prSet presAssocID="{9C6B3417-77B9-4A6A-902C-722B37918DBE}" presName="bgRect" presStyleLbl="bgShp" presStyleIdx="3" presStyleCnt="4" custLinFactNeighborX="7490" custLinFactNeighborY="9845"/>
      <dgm:spPr>
        <a:solidFill>
          <a:schemeClr val="bg1">
            <a:lumMod val="85000"/>
          </a:schemeClr>
        </a:solidFill>
      </dgm:spPr>
    </dgm:pt>
    <dgm:pt modelId="{22C18897-8461-41C4-A0F4-DF88D8D3CCE9}" type="pres">
      <dgm:prSet presAssocID="{9C6B3417-77B9-4A6A-902C-722B37918D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chitecture with solid fill"/>
        </a:ext>
      </dgm:extLst>
    </dgm:pt>
    <dgm:pt modelId="{61235F4C-0DF1-43AE-8939-902A0B842CB2}" type="pres">
      <dgm:prSet presAssocID="{9C6B3417-77B9-4A6A-902C-722B37918DBE}" presName="spaceRect" presStyleCnt="0"/>
      <dgm:spPr/>
    </dgm:pt>
    <dgm:pt modelId="{9EA993A3-0F0E-4B75-8A54-CD3A7A979E20}" type="pres">
      <dgm:prSet presAssocID="{9C6B3417-77B9-4A6A-902C-722B37918DB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E230F00-3BE8-48D1-8E8C-D44F043F1654}" srcId="{3C12668B-F1FA-417B-8E10-9D48C7D9A4DD}" destId="{C022BD56-ED35-489B-80B0-D06B7341735C}" srcOrd="1" destOrd="0" parTransId="{6B827CC9-BA66-49A3-8B6B-56443F3B139B}" sibTransId="{3477E68B-AE01-4875-9BFB-51D3EBCE753F}"/>
    <dgm:cxn modelId="{0E1AC90B-4090-4FE3-B981-ACF828F460DF}" type="presOf" srcId="{9C6B3417-77B9-4A6A-902C-722B37918DBE}" destId="{9EA993A3-0F0E-4B75-8A54-CD3A7A979E20}" srcOrd="0" destOrd="0" presId="urn:microsoft.com/office/officeart/2018/2/layout/IconVerticalSolidList"/>
    <dgm:cxn modelId="{6AF18923-F45F-43E7-9E08-47C561EE5D92}" type="presOf" srcId="{C022BD56-ED35-489B-80B0-D06B7341735C}" destId="{EEBBC220-DF78-4E7F-A18F-E1055BA6C2E5}" srcOrd="0" destOrd="0" presId="urn:microsoft.com/office/officeart/2018/2/layout/IconVerticalSolidList"/>
    <dgm:cxn modelId="{6021EB40-A408-41FE-B90D-FA3666C0868B}" srcId="{3C12668B-F1FA-417B-8E10-9D48C7D9A4DD}" destId="{63174F70-9F01-4A36-9C77-335F893E3446}" srcOrd="0" destOrd="0" parTransId="{6DF3CC03-0C50-4F60-BE66-1F2A4EC97D81}" sibTransId="{C01D6D2E-8ECE-48F2-90E5-B040A9E491C4}"/>
    <dgm:cxn modelId="{B6648143-4E3F-4D24-B852-BCD414D0B922}" srcId="{3C12668B-F1FA-417B-8E10-9D48C7D9A4DD}" destId="{9C6B3417-77B9-4A6A-902C-722B37918DBE}" srcOrd="3" destOrd="0" parTransId="{7C8FA3F3-85B0-43F1-95AE-12DB09735145}" sibTransId="{55F939C8-C35F-4E22-BE2D-320DAA9E079D}"/>
    <dgm:cxn modelId="{F147FE57-CC6A-494B-B6DF-08A219FF37FF}" type="presOf" srcId="{7D96201B-A7C4-4D98-9FEE-5AE8965D9F8A}" destId="{1A792689-9B49-4F72-BAD7-9F1EC0E5AA68}" srcOrd="0" destOrd="0" presId="urn:microsoft.com/office/officeart/2018/2/layout/IconVerticalSolidList"/>
    <dgm:cxn modelId="{BE4FA097-C5B2-4A81-B618-0FEFB7CC4215}" type="presOf" srcId="{3C12668B-F1FA-417B-8E10-9D48C7D9A4DD}" destId="{746F6DF1-E266-49A2-9C18-FF3D49F26E13}" srcOrd="0" destOrd="0" presId="urn:microsoft.com/office/officeart/2018/2/layout/IconVerticalSolidList"/>
    <dgm:cxn modelId="{4A75E898-34BE-4924-B360-90450D88C145}" srcId="{3C12668B-F1FA-417B-8E10-9D48C7D9A4DD}" destId="{7D96201B-A7C4-4D98-9FEE-5AE8965D9F8A}" srcOrd="2" destOrd="0" parTransId="{07E8A173-4172-426C-97C5-1BC908029EDB}" sibTransId="{1979FF09-E651-4736-B83E-83241DE082DF}"/>
    <dgm:cxn modelId="{3FB5859A-2343-43DC-9339-478325570854}" type="presOf" srcId="{63174F70-9F01-4A36-9C77-335F893E3446}" destId="{D9A1E3FC-C067-48C5-955F-7EFC0BC2872A}" srcOrd="0" destOrd="0" presId="urn:microsoft.com/office/officeart/2018/2/layout/IconVerticalSolidList"/>
    <dgm:cxn modelId="{D3A2A189-8BD0-498E-86ED-C8027E07904D}" type="presParOf" srcId="{746F6DF1-E266-49A2-9C18-FF3D49F26E13}" destId="{974F0BA6-4D8B-4E99-9BA2-A880B596F17E}" srcOrd="0" destOrd="0" presId="urn:microsoft.com/office/officeart/2018/2/layout/IconVerticalSolidList"/>
    <dgm:cxn modelId="{22D21904-33B4-4DEB-8B00-F9E57691CE3D}" type="presParOf" srcId="{974F0BA6-4D8B-4E99-9BA2-A880B596F17E}" destId="{4E402EA7-76EC-4755-9427-F906016C5A2B}" srcOrd="0" destOrd="0" presId="urn:microsoft.com/office/officeart/2018/2/layout/IconVerticalSolidList"/>
    <dgm:cxn modelId="{4437DAD5-100C-404A-B063-823A19C7B7F5}" type="presParOf" srcId="{974F0BA6-4D8B-4E99-9BA2-A880B596F17E}" destId="{03421179-36E1-4E4F-B7A4-829A66039FD4}" srcOrd="1" destOrd="0" presId="urn:microsoft.com/office/officeart/2018/2/layout/IconVerticalSolidList"/>
    <dgm:cxn modelId="{4BB6245D-295A-4402-8425-1FE6B83C17F8}" type="presParOf" srcId="{974F0BA6-4D8B-4E99-9BA2-A880B596F17E}" destId="{D2EE023F-75C7-4B20-B1C5-53108BD3E7D2}" srcOrd="2" destOrd="0" presId="urn:microsoft.com/office/officeart/2018/2/layout/IconVerticalSolidList"/>
    <dgm:cxn modelId="{F9D632A4-CC66-43CD-B7F2-8D1E30419344}" type="presParOf" srcId="{974F0BA6-4D8B-4E99-9BA2-A880B596F17E}" destId="{D9A1E3FC-C067-48C5-955F-7EFC0BC2872A}" srcOrd="3" destOrd="0" presId="urn:microsoft.com/office/officeart/2018/2/layout/IconVerticalSolidList"/>
    <dgm:cxn modelId="{B42239B6-A0CC-46FA-AC9E-DE206176ACB8}" type="presParOf" srcId="{746F6DF1-E266-49A2-9C18-FF3D49F26E13}" destId="{5950AD9E-3AFD-42E8-B284-3202D68F3BF1}" srcOrd="1" destOrd="0" presId="urn:microsoft.com/office/officeart/2018/2/layout/IconVerticalSolidList"/>
    <dgm:cxn modelId="{ADE76F5F-8AC9-4DA3-8E43-2BF2AFBA9283}" type="presParOf" srcId="{746F6DF1-E266-49A2-9C18-FF3D49F26E13}" destId="{B2A86695-EDCC-4EC7-A7A7-F92B6352CD72}" srcOrd="2" destOrd="0" presId="urn:microsoft.com/office/officeart/2018/2/layout/IconVerticalSolidList"/>
    <dgm:cxn modelId="{AB4C85FD-1E51-480B-A73E-C8F048462165}" type="presParOf" srcId="{B2A86695-EDCC-4EC7-A7A7-F92B6352CD72}" destId="{2CB162AF-C87A-476C-AAF6-408311DAA08B}" srcOrd="0" destOrd="0" presId="urn:microsoft.com/office/officeart/2018/2/layout/IconVerticalSolidList"/>
    <dgm:cxn modelId="{0A94F5C1-00C1-4DA3-80FB-935D08A779F6}" type="presParOf" srcId="{B2A86695-EDCC-4EC7-A7A7-F92B6352CD72}" destId="{7AB1A817-513E-472D-9612-F62E9AA4F6C3}" srcOrd="1" destOrd="0" presId="urn:microsoft.com/office/officeart/2018/2/layout/IconVerticalSolidList"/>
    <dgm:cxn modelId="{D57CA669-CA00-4C49-A9CE-91F5429E1378}" type="presParOf" srcId="{B2A86695-EDCC-4EC7-A7A7-F92B6352CD72}" destId="{48191815-9245-4D2E-84FA-AC0F3610C93E}" srcOrd="2" destOrd="0" presId="urn:microsoft.com/office/officeart/2018/2/layout/IconVerticalSolidList"/>
    <dgm:cxn modelId="{EC34070B-7582-4AD6-B26C-F171020F5F88}" type="presParOf" srcId="{B2A86695-EDCC-4EC7-A7A7-F92B6352CD72}" destId="{EEBBC220-DF78-4E7F-A18F-E1055BA6C2E5}" srcOrd="3" destOrd="0" presId="urn:microsoft.com/office/officeart/2018/2/layout/IconVerticalSolidList"/>
    <dgm:cxn modelId="{BAF4122B-084C-48BC-92E8-5CC6C095E32A}" type="presParOf" srcId="{746F6DF1-E266-49A2-9C18-FF3D49F26E13}" destId="{BF4E643C-58AF-4FA1-8F26-0AD7615A0A61}" srcOrd="3" destOrd="0" presId="urn:microsoft.com/office/officeart/2018/2/layout/IconVerticalSolidList"/>
    <dgm:cxn modelId="{15B70636-559D-4BF3-B9E9-B6D5ECB28400}" type="presParOf" srcId="{746F6DF1-E266-49A2-9C18-FF3D49F26E13}" destId="{E2A3B398-3827-4A4D-BD10-88B189F1B1AD}" srcOrd="4" destOrd="0" presId="urn:microsoft.com/office/officeart/2018/2/layout/IconVerticalSolidList"/>
    <dgm:cxn modelId="{345AC5A5-E29D-4E2B-B7CC-81C5ACD7C0FA}" type="presParOf" srcId="{E2A3B398-3827-4A4D-BD10-88B189F1B1AD}" destId="{DEF0130B-FD1B-49B0-B21E-A780B50659B0}" srcOrd="0" destOrd="0" presId="urn:microsoft.com/office/officeart/2018/2/layout/IconVerticalSolidList"/>
    <dgm:cxn modelId="{B70D385C-9BB7-4016-B697-18875D2F3055}" type="presParOf" srcId="{E2A3B398-3827-4A4D-BD10-88B189F1B1AD}" destId="{B1B4F416-0E27-4611-9AA7-8B3E000CF419}" srcOrd="1" destOrd="0" presId="urn:microsoft.com/office/officeart/2018/2/layout/IconVerticalSolidList"/>
    <dgm:cxn modelId="{C2860C36-28A4-451B-A9A3-84927584FD84}" type="presParOf" srcId="{E2A3B398-3827-4A4D-BD10-88B189F1B1AD}" destId="{CB3967FD-513B-4943-A9CC-2B83076E2BA3}" srcOrd="2" destOrd="0" presId="urn:microsoft.com/office/officeart/2018/2/layout/IconVerticalSolidList"/>
    <dgm:cxn modelId="{35623E89-2477-4F97-837F-656EEE40E370}" type="presParOf" srcId="{E2A3B398-3827-4A4D-BD10-88B189F1B1AD}" destId="{1A792689-9B49-4F72-BAD7-9F1EC0E5AA68}" srcOrd="3" destOrd="0" presId="urn:microsoft.com/office/officeart/2018/2/layout/IconVerticalSolidList"/>
    <dgm:cxn modelId="{B6A9F8D0-5D9C-4C6A-A697-6EE757C58E27}" type="presParOf" srcId="{746F6DF1-E266-49A2-9C18-FF3D49F26E13}" destId="{A5D89810-A9D6-4862-A01E-BB368E4DD250}" srcOrd="5" destOrd="0" presId="urn:microsoft.com/office/officeart/2018/2/layout/IconVerticalSolidList"/>
    <dgm:cxn modelId="{E7F35B68-350C-4140-85A4-13E78241C295}" type="presParOf" srcId="{746F6DF1-E266-49A2-9C18-FF3D49F26E13}" destId="{5CBB6281-6F67-4EBC-8798-F76834589B59}" srcOrd="6" destOrd="0" presId="urn:microsoft.com/office/officeart/2018/2/layout/IconVerticalSolidList"/>
    <dgm:cxn modelId="{05A452C3-6D0A-4533-B040-5AD6CEE61EDD}" type="presParOf" srcId="{5CBB6281-6F67-4EBC-8798-F76834589B59}" destId="{9930EC96-E73F-497D-8584-E388DF9878C4}" srcOrd="0" destOrd="0" presId="urn:microsoft.com/office/officeart/2018/2/layout/IconVerticalSolidList"/>
    <dgm:cxn modelId="{D2AD3327-3698-4112-8762-3430FF72FB6F}" type="presParOf" srcId="{5CBB6281-6F67-4EBC-8798-F76834589B59}" destId="{22C18897-8461-41C4-A0F4-DF88D8D3CCE9}" srcOrd="1" destOrd="0" presId="urn:microsoft.com/office/officeart/2018/2/layout/IconVerticalSolidList"/>
    <dgm:cxn modelId="{109956B2-B1FA-42F2-B44E-11686AE1D216}" type="presParOf" srcId="{5CBB6281-6F67-4EBC-8798-F76834589B59}" destId="{61235F4C-0DF1-43AE-8939-902A0B842CB2}" srcOrd="2" destOrd="0" presId="urn:microsoft.com/office/officeart/2018/2/layout/IconVerticalSolidList"/>
    <dgm:cxn modelId="{C83B7246-1C1B-4556-B498-32323C4794A7}" type="presParOf" srcId="{5CBB6281-6F67-4EBC-8798-F76834589B59}" destId="{9EA993A3-0F0E-4B75-8A54-CD3A7A979E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D04EB7-5C79-48AF-ADEB-E5BE1CB80F5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84AC09-9A4E-4D3A-8191-2DE44EC23B99}">
      <dgm:prSet/>
      <dgm:spPr/>
      <dgm:t>
        <a:bodyPr/>
        <a:lstStyle/>
        <a:p>
          <a:r>
            <a:rPr lang="cy-GB" noProof="0" dirty="0"/>
            <a:t>Mae pethau sy’n tynnu sylw bob amser yn golygu bod eich cynhyrchiant a'ch perfformiad yn lleihau. Mae'n golygu eich bod chi’n canolbwyntio ar dasg wahanol ar yr un pryd</a:t>
          </a:r>
          <a:r>
            <a:rPr lang="en-GB" dirty="0"/>
            <a:t>
</a:t>
          </a:r>
          <a:endParaRPr lang="en-US" dirty="0"/>
        </a:p>
      </dgm:t>
    </dgm:pt>
    <dgm:pt modelId="{95E61F9F-4910-4568-880A-51DC1190BB72}" type="parTrans" cxnId="{FAEB0764-4C69-4B85-ACBD-11FAD753C674}">
      <dgm:prSet/>
      <dgm:spPr/>
      <dgm:t>
        <a:bodyPr/>
        <a:lstStyle/>
        <a:p>
          <a:endParaRPr lang="en-US"/>
        </a:p>
      </dgm:t>
    </dgm:pt>
    <dgm:pt modelId="{0E385BC6-11C4-459B-90FF-2D71DFE04A65}" type="sibTrans" cxnId="{FAEB0764-4C69-4B85-ACBD-11FAD753C674}">
      <dgm:prSet/>
      <dgm:spPr/>
      <dgm:t>
        <a:bodyPr/>
        <a:lstStyle/>
        <a:p>
          <a:endParaRPr lang="en-US"/>
        </a:p>
      </dgm:t>
    </dgm:pt>
    <dgm:pt modelId="{D71D8435-6A6F-46A2-AEDE-9FEA3642E732}">
      <dgm:prSet/>
      <dgm:spPr/>
      <dgm:t>
        <a:bodyPr/>
        <a:lstStyle/>
        <a:p>
          <a:r>
            <a:rPr lang="cy-GB" noProof="0" dirty="0"/>
            <a:t>Mae llawer o amser ac egni yn cael eu gwastraffu oherwydd pethau sy’n tynnu sylw’n barhaus</a:t>
          </a:r>
          <a:r>
            <a:rPr lang="en-GB" dirty="0"/>
            <a:t>
</a:t>
          </a:r>
          <a:endParaRPr lang="en-US" dirty="0"/>
        </a:p>
      </dgm:t>
    </dgm:pt>
    <dgm:pt modelId="{E9F51ABB-F726-4C34-804F-BA93643479DA}" type="parTrans" cxnId="{3E7FF158-814A-4004-9E86-79BE673E9068}">
      <dgm:prSet/>
      <dgm:spPr/>
      <dgm:t>
        <a:bodyPr/>
        <a:lstStyle/>
        <a:p>
          <a:endParaRPr lang="en-US"/>
        </a:p>
      </dgm:t>
    </dgm:pt>
    <dgm:pt modelId="{95FDC39A-6502-4EA8-AA67-BBD5D291C54F}" type="sibTrans" cxnId="{3E7FF158-814A-4004-9E86-79BE673E9068}">
      <dgm:prSet/>
      <dgm:spPr/>
      <dgm:t>
        <a:bodyPr/>
        <a:lstStyle/>
        <a:p>
          <a:endParaRPr lang="en-US"/>
        </a:p>
      </dgm:t>
    </dgm:pt>
    <dgm:pt modelId="{CC1C55A1-233B-466A-8FB5-52B99BE87BE5}" type="pres">
      <dgm:prSet presAssocID="{B6D04EB7-5C79-48AF-ADEB-E5BE1CB80F5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7F9A818-3813-4301-9B35-816A865CC701}" type="pres">
      <dgm:prSet presAssocID="{A884AC09-9A4E-4D3A-8191-2DE44EC23B99}" presName="hierRoot1" presStyleCnt="0"/>
      <dgm:spPr/>
    </dgm:pt>
    <dgm:pt modelId="{CF871BD1-1B1B-44B7-8CBF-5F4CEC0D0E46}" type="pres">
      <dgm:prSet presAssocID="{A884AC09-9A4E-4D3A-8191-2DE44EC23B99}" presName="composite" presStyleCnt="0"/>
      <dgm:spPr/>
    </dgm:pt>
    <dgm:pt modelId="{19A1941D-3027-4B4A-8B3C-034CD798D0DF}" type="pres">
      <dgm:prSet presAssocID="{A884AC09-9A4E-4D3A-8191-2DE44EC23B99}" presName="background" presStyleLbl="node0" presStyleIdx="0" presStyleCnt="2"/>
      <dgm:spPr/>
    </dgm:pt>
    <dgm:pt modelId="{D1A2562A-5F13-4898-9C72-AE226D38F089}" type="pres">
      <dgm:prSet presAssocID="{A884AC09-9A4E-4D3A-8191-2DE44EC23B99}" presName="text" presStyleLbl="fgAcc0" presStyleIdx="0" presStyleCnt="2">
        <dgm:presLayoutVars>
          <dgm:chPref val="3"/>
        </dgm:presLayoutVars>
      </dgm:prSet>
      <dgm:spPr/>
    </dgm:pt>
    <dgm:pt modelId="{EF70A798-C0D2-45EF-8C08-8CE99CC597A6}" type="pres">
      <dgm:prSet presAssocID="{A884AC09-9A4E-4D3A-8191-2DE44EC23B99}" presName="hierChild2" presStyleCnt="0"/>
      <dgm:spPr/>
    </dgm:pt>
    <dgm:pt modelId="{79BBA98A-D64F-496D-B3DA-E05A97507001}" type="pres">
      <dgm:prSet presAssocID="{D71D8435-6A6F-46A2-AEDE-9FEA3642E732}" presName="hierRoot1" presStyleCnt="0"/>
      <dgm:spPr/>
    </dgm:pt>
    <dgm:pt modelId="{51453E86-5606-49A1-B49C-7849B54631E9}" type="pres">
      <dgm:prSet presAssocID="{D71D8435-6A6F-46A2-AEDE-9FEA3642E732}" presName="composite" presStyleCnt="0"/>
      <dgm:spPr/>
    </dgm:pt>
    <dgm:pt modelId="{F2C53BFF-D0CF-43F6-B36F-12920F4B1CFC}" type="pres">
      <dgm:prSet presAssocID="{D71D8435-6A6F-46A2-AEDE-9FEA3642E732}" presName="background" presStyleLbl="node0" presStyleIdx="1" presStyleCnt="2"/>
      <dgm:spPr/>
    </dgm:pt>
    <dgm:pt modelId="{F072FCA7-FE62-4BA9-9340-C5A828A2E5F1}" type="pres">
      <dgm:prSet presAssocID="{D71D8435-6A6F-46A2-AEDE-9FEA3642E732}" presName="text" presStyleLbl="fgAcc0" presStyleIdx="1" presStyleCnt="2">
        <dgm:presLayoutVars>
          <dgm:chPref val="3"/>
        </dgm:presLayoutVars>
      </dgm:prSet>
      <dgm:spPr/>
    </dgm:pt>
    <dgm:pt modelId="{A9C2DC53-ED9E-4397-8740-211CE6392675}" type="pres">
      <dgm:prSet presAssocID="{D71D8435-6A6F-46A2-AEDE-9FEA3642E732}" presName="hierChild2" presStyleCnt="0"/>
      <dgm:spPr/>
    </dgm:pt>
  </dgm:ptLst>
  <dgm:cxnLst>
    <dgm:cxn modelId="{A0941B27-A546-405A-87A0-2A0DD0F5F5BA}" type="presOf" srcId="{D71D8435-6A6F-46A2-AEDE-9FEA3642E732}" destId="{F072FCA7-FE62-4BA9-9340-C5A828A2E5F1}" srcOrd="0" destOrd="0" presId="urn:microsoft.com/office/officeart/2005/8/layout/hierarchy1"/>
    <dgm:cxn modelId="{FAEB0764-4C69-4B85-ACBD-11FAD753C674}" srcId="{B6D04EB7-5C79-48AF-ADEB-E5BE1CB80F53}" destId="{A884AC09-9A4E-4D3A-8191-2DE44EC23B99}" srcOrd="0" destOrd="0" parTransId="{95E61F9F-4910-4568-880A-51DC1190BB72}" sibTransId="{0E385BC6-11C4-459B-90FF-2D71DFE04A65}"/>
    <dgm:cxn modelId="{3E7FF158-814A-4004-9E86-79BE673E9068}" srcId="{B6D04EB7-5C79-48AF-ADEB-E5BE1CB80F53}" destId="{D71D8435-6A6F-46A2-AEDE-9FEA3642E732}" srcOrd="1" destOrd="0" parTransId="{E9F51ABB-F726-4C34-804F-BA93643479DA}" sibTransId="{95FDC39A-6502-4EA8-AA67-BBD5D291C54F}"/>
    <dgm:cxn modelId="{DE41F49A-9351-4E3E-A753-36F27901993F}" type="presOf" srcId="{B6D04EB7-5C79-48AF-ADEB-E5BE1CB80F53}" destId="{CC1C55A1-233B-466A-8FB5-52B99BE87BE5}" srcOrd="0" destOrd="0" presId="urn:microsoft.com/office/officeart/2005/8/layout/hierarchy1"/>
    <dgm:cxn modelId="{FED164A6-E496-4482-997B-27CAF114BF28}" type="presOf" srcId="{A884AC09-9A4E-4D3A-8191-2DE44EC23B99}" destId="{D1A2562A-5F13-4898-9C72-AE226D38F089}" srcOrd="0" destOrd="0" presId="urn:microsoft.com/office/officeart/2005/8/layout/hierarchy1"/>
    <dgm:cxn modelId="{DB9AD5B9-AA27-40EF-8EB3-7FD35B44ED36}" type="presParOf" srcId="{CC1C55A1-233B-466A-8FB5-52B99BE87BE5}" destId="{F7F9A818-3813-4301-9B35-816A865CC701}" srcOrd="0" destOrd="0" presId="urn:microsoft.com/office/officeart/2005/8/layout/hierarchy1"/>
    <dgm:cxn modelId="{9229E0BD-3FD5-4DC2-B507-CE67DD2C2242}" type="presParOf" srcId="{F7F9A818-3813-4301-9B35-816A865CC701}" destId="{CF871BD1-1B1B-44B7-8CBF-5F4CEC0D0E46}" srcOrd="0" destOrd="0" presId="urn:microsoft.com/office/officeart/2005/8/layout/hierarchy1"/>
    <dgm:cxn modelId="{2EC4D933-F19F-4CF2-ACD3-EC06B2E69D49}" type="presParOf" srcId="{CF871BD1-1B1B-44B7-8CBF-5F4CEC0D0E46}" destId="{19A1941D-3027-4B4A-8B3C-034CD798D0DF}" srcOrd="0" destOrd="0" presId="urn:microsoft.com/office/officeart/2005/8/layout/hierarchy1"/>
    <dgm:cxn modelId="{6418AAB5-A7EA-4BF1-904D-A00A30B94356}" type="presParOf" srcId="{CF871BD1-1B1B-44B7-8CBF-5F4CEC0D0E46}" destId="{D1A2562A-5F13-4898-9C72-AE226D38F089}" srcOrd="1" destOrd="0" presId="urn:microsoft.com/office/officeart/2005/8/layout/hierarchy1"/>
    <dgm:cxn modelId="{3684C23B-72B5-4697-A144-7B45A2C740DB}" type="presParOf" srcId="{F7F9A818-3813-4301-9B35-816A865CC701}" destId="{EF70A798-C0D2-45EF-8C08-8CE99CC597A6}" srcOrd="1" destOrd="0" presId="urn:microsoft.com/office/officeart/2005/8/layout/hierarchy1"/>
    <dgm:cxn modelId="{90E2F810-F42C-4F92-ACEB-A1A98292E4E9}" type="presParOf" srcId="{CC1C55A1-233B-466A-8FB5-52B99BE87BE5}" destId="{79BBA98A-D64F-496D-B3DA-E05A97507001}" srcOrd="1" destOrd="0" presId="urn:microsoft.com/office/officeart/2005/8/layout/hierarchy1"/>
    <dgm:cxn modelId="{EB5A48CC-25C8-4CB2-B1C3-0B38E5CCCBE5}" type="presParOf" srcId="{79BBA98A-D64F-496D-B3DA-E05A97507001}" destId="{51453E86-5606-49A1-B49C-7849B54631E9}" srcOrd="0" destOrd="0" presId="urn:microsoft.com/office/officeart/2005/8/layout/hierarchy1"/>
    <dgm:cxn modelId="{FE01A962-6A83-4D7C-886F-6C063FC8EA88}" type="presParOf" srcId="{51453E86-5606-49A1-B49C-7849B54631E9}" destId="{F2C53BFF-D0CF-43F6-B36F-12920F4B1CFC}" srcOrd="0" destOrd="0" presId="urn:microsoft.com/office/officeart/2005/8/layout/hierarchy1"/>
    <dgm:cxn modelId="{F8212DD2-C1C7-4368-AAEE-50D36DFCC2B2}" type="presParOf" srcId="{51453E86-5606-49A1-B49C-7849B54631E9}" destId="{F072FCA7-FE62-4BA9-9340-C5A828A2E5F1}" srcOrd="1" destOrd="0" presId="urn:microsoft.com/office/officeart/2005/8/layout/hierarchy1"/>
    <dgm:cxn modelId="{8E2A4C75-BD6F-4E2D-B7C2-E76822987D1C}" type="presParOf" srcId="{79BBA98A-D64F-496D-B3DA-E05A97507001}" destId="{A9C2DC53-ED9E-4397-8740-211CE639267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D04EB7-5C79-48AF-ADEB-E5BE1CB80F5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84AC09-9A4E-4D3A-8191-2DE44EC23B99}">
      <dgm:prSet/>
      <dgm:spPr/>
      <dgm:t>
        <a:bodyPr/>
        <a:lstStyle/>
        <a:p>
          <a:r>
            <a:rPr lang="en-GB"/>
            <a:t>Distractions always mean that your productivity and performance is decreasing. It means that you are focused on a different task in the meantime</a:t>
          </a:r>
          <a:endParaRPr lang="en-US"/>
        </a:p>
      </dgm:t>
    </dgm:pt>
    <dgm:pt modelId="{95E61F9F-4910-4568-880A-51DC1190BB72}" type="parTrans" cxnId="{FAEB0764-4C69-4B85-ACBD-11FAD753C674}">
      <dgm:prSet/>
      <dgm:spPr/>
      <dgm:t>
        <a:bodyPr/>
        <a:lstStyle/>
        <a:p>
          <a:endParaRPr lang="en-US"/>
        </a:p>
      </dgm:t>
    </dgm:pt>
    <dgm:pt modelId="{0E385BC6-11C4-459B-90FF-2D71DFE04A65}" type="sibTrans" cxnId="{FAEB0764-4C69-4B85-ACBD-11FAD753C674}">
      <dgm:prSet/>
      <dgm:spPr/>
      <dgm:t>
        <a:bodyPr/>
        <a:lstStyle/>
        <a:p>
          <a:endParaRPr lang="en-US"/>
        </a:p>
      </dgm:t>
    </dgm:pt>
    <dgm:pt modelId="{D71D8435-6A6F-46A2-AEDE-9FEA3642E732}">
      <dgm:prSet/>
      <dgm:spPr/>
      <dgm:t>
        <a:bodyPr/>
        <a:lstStyle/>
        <a:p>
          <a:r>
            <a:rPr lang="en-GB"/>
            <a:t>A lot of time and energy is wasted due to continuous distractions</a:t>
          </a:r>
          <a:endParaRPr lang="en-US"/>
        </a:p>
      </dgm:t>
    </dgm:pt>
    <dgm:pt modelId="{E9F51ABB-F726-4C34-804F-BA93643479DA}" type="parTrans" cxnId="{3E7FF158-814A-4004-9E86-79BE673E9068}">
      <dgm:prSet/>
      <dgm:spPr/>
      <dgm:t>
        <a:bodyPr/>
        <a:lstStyle/>
        <a:p>
          <a:endParaRPr lang="en-US"/>
        </a:p>
      </dgm:t>
    </dgm:pt>
    <dgm:pt modelId="{95FDC39A-6502-4EA8-AA67-BBD5D291C54F}" type="sibTrans" cxnId="{3E7FF158-814A-4004-9E86-79BE673E9068}">
      <dgm:prSet/>
      <dgm:spPr/>
      <dgm:t>
        <a:bodyPr/>
        <a:lstStyle/>
        <a:p>
          <a:endParaRPr lang="en-US"/>
        </a:p>
      </dgm:t>
    </dgm:pt>
    <dgm:pt modelId="{CC1C55A1-233B-466A-8FB5-52B99BE87BE5}" type="pres">
      <dgm:prSet presAssocID="{B6D04EB7-5C79-48AF-ADEB-E5BE1CB80F5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7F9A818-3813-4301-9B35-816A865CC701}" type="pres">
      <dgm:prSet presAssocID="{A884AC09-9A4E-4D3A-8191-2DE44EC23B99}" presName="hierRoot1" presStyleCnt="0"/>
      <dgm:spPr/>
    </dgm:pt>
    <dgm:pt modelId="{CF871BD1-1B1B-44B7-8CBF-5F4CEC0D0E46}" type="pres">
      <dgm:prSet presAssocID="{A884AC09-9A4E-4D3A-8191-2DE44EC23B99}" presName="composite" presStyleCnt="0"/>
      <dgm:spPr/>
    </dgm:pt>
    <dgm:pt modelId="{19A1941D-3027-4B4A-8B3C-034CD798D0DF}" type="pres">
      <dgm:prSet presAssocID="{A884AC09-9A4E-4D3A-8191-2DE44EC23B99}" presName="background" presStyleLbl="node0" presStyleIdx="0" presStyleCnt="2"/>
      <dgm:spPr/>
    </dgm:pt>
    <dgm:pt modelId="{D1A2562A-5F13-4898-9C72-AE226D38F089}" type="pres">
      <dgm:prSet presAssocID="{A884AC09-9A4E-4D3A-8191-2DE44EC23B99}" presName="text" presStyleLbl="fgAcc0" presStyleIdx="0" presStyleCnt="2">
        <dgm:presLayoutVars>
          <dgm:chPref val="3"/>
        </dgm:presLayoutVars>
      </dgm:prSet>
      <dgm:spPr/>
    </dgm:pt>
    <dgm:pt modelId="{EF70A798-C0D2-45EF-8C08-8CE99CC597A6}" type="pres">
      <dgm:prSet presAssocID="{A884AC09-9A4E-4D3A-8191-2DE44EC23B99}" presName="hierChild2" presStyleCnt="0"/>
      <dgm:spPr/>
    </dgm:pt>
    <dgm:pt modelId="{79BBA98A-D64F-496D-B3DA-E05A97507001}" type="pres">
      <dgm:prSet presAssocID="{D71D8435-6A6F-46A2-AEDE-9FEA3642E732}" presName="hierRoot1" presStyleCnt="0"/>
      <dgm:spPr/>
    </dgm:pt>
    <dgm:pt modelId="{51453E86-5606-49A1-B49C-7849B54631E9}" type="pres">
      <dgm:prSet presAssocID="{D71D8435-6A6F-46A2-AEDE-9FEA3642E732}" presName="composite" presStyleCnt="0"/>
      <dgm:spPr/>
    </dgm:pt>
    <dgm:pt modelId="{F2C53BFF-D0CF-43F6-B36F-12920F4B1CFC}" type="pres">
      <dgm:prSet presAssocID="{D71D8435-6A6F-46A2-AEDE-9FEA3642E732}" presName="background" presStyleLbl="node0" presStyleIdx="1" presStyleCnt="2"/>
      <dgm:spPr/>
    </dgm:pt>
    <dgm:pt modelId="{F072FCA7-FE62-4BA9-9340-C5A828A2E5F1}" type="pres">
      <dgm:prSet presAssocID="{D71D8435-6A6F-46A2-AEDE-9FEA3642E732}" presName="text" presStyleLbl="fgAcc0" presStyleIdx="1" presStyleCnt="2">
        <dgm:presLayoutVars>
          <dgm:chPref val="3"/>
        </dgm:presLayoutVars>
      </dgm:prSet>
      <dgm:spPr/>
    </dgm:pt>
    <dgm:pt modelId="{A9C2DC53-ED9E-4397-8740-211CE6392675}" type="pres">
      <dgm:prSet presAssocID="{D71D8435-6A6F-46A2-AEDE-9FEA3642E732}" presName="hierChild2" presStyleCnt="0"/>
      <dgm:spPr/>
    </dgm:pt>
  </dgm:ptLst>
  <dgm:cxnLst>
    <dgm:cxn modelId="{A0941B27-A546-405A-87A0-2A0DD0F5F5BA}" type="presOf" srcId="{D71D8435-6A6F-46A2-AEDE-9FEA3642E732}" destId="{F072FCA7-FE62-4BA9-9340-C5A828A2E5F1}" srcOrd="0" destOrd="0" presId="urn:microsoft.com/office/officeart/2005/8/layout/hierarchy1"/>
    <dgm:cxn modelId="{FAEB0764-4C69-4B85-ACBD-11FAD753C674}" srcId="{B6D04EB7-5C79-48AF-ADEB-E5BE1CB80F53}" destId="{A884AC09-9A4E-4D3A-8191-2DE44EC23B99}" srcOrd="0" destOrd="0" parTransId="{95E61F9F-4910-4568-880A-51DC1190BB72}" sibTransId="{0E385BC6-11C4-459B-90FF-2D71DFE04A65}"/>
    <dgm:cxn modelId="{3E7FF158-814A-4004-9E86-79BE673E9068}" srcId="{B6D04EB7-5C79-48AF-ADEB-E5BE1CB80F53}" destId="{D71D8435-6A6F-46A2-AEDE-9FEA3642E732}" srcOrd="1" destOrd="0" parTransId="{E9F51ABB-F726-4C34-804F-BA93643479DA}" sibTransId="{95FDC39A-6502-4EA8-AA67-BBD5D291C54F}"/>
    <dgm:cxn modelId="{DE41F49A-9351-4E3E-A753-36F27901993F}" type="presOf" srcId="{B6D04EB7-5C79-48AF-ADEB-E5BE1CB80F53}" destId="{CC1C55A1-233B-466A-8FB5-52B99BE87BE5}" srcOrd="0" destOrd="0" presId="urn:microsoft.com/office/officeart/2005/8/layout/hierarchy1"/>
    <dgm:cxn modelId="{FED164A6-E496-4482-997B-27CAF114BF28}" type="presOf" srcId="{A884AC09-9A4E-4D3A-8191-2DE44EC23B99}" destId="{D1A2562A-5F13-4898-9C72-AE226D38F089}" srcOrd="0" destOrd="0" presId="urn:microsoft.com/office/officeart/2005/8/layout/hierarchy1"/>
    <dgm:cxn modelId="{DB9AD5B9-AA27-40EF-8EB3-7FD35B44ED36}" type="presParOf" srcId="{CC1C55A1-233B-466A-8FB5-52B99BE87BE5}" destId="{F7F9A818-3813-4301-9B35-816A865CC701}" srcOrd="0" destOrd="0" presId="urn:microsoft.com/office/officeart/2005/8/layout/hierarchy1"/>
    <dgm:cxn modelId="{9229E0BD-3FD5-4DC2-B507-CE67DD2C2242}" type="presParOf" srcId="{F7F9A818-3813-4301-9B35-816A865CC701}" destId="{CF871BD1-1B1B-44B7-8CBF-5F4CEC0D0E46}" srcOrd="0" destOrd="0" presId="urn:microsoft.com/office/officeart/2005/8/layout/hierarchy1"/>
    <dgm:cxn modelId="{2EC4D933-F19F-4CF2-ACD3-EC06B2E69D49}" type="presParOf" srcId="{CF871BD1-1B1B-44B7-8CBF-5F4CEC0D0E46}" destId="{19A1941D-3027-4B4A-8B3C-034CD798D0DF}" srcOrd="0" destOrd="0" presId="urn:microsoft.com/office/officeart/2005/8/layout/hierarchy1"/>
    <dgm:cxn modelId="{6418AAB5-A7EA-4BF1-904D-A00A30B94356}" type="presParOf" srcId="{CF871BD1-1B1B-44B7-8CBF-5F4CEC0D0E46}" destId="{D1A2562A-5F13-4898-9C72-AE226D38F089}" srcOrd="1" destOrd="0" presId="urn:microsoft.com/office/officeart/2005/8/layout/hierarchy1"/>
    <dgm:cxn modelId="{3684C23B-72B5-4697-A144-7B45A2C740DB}" type="presParOf" srcId="{F7F9A818-3813-4301-9B35-816A865CC701}" destId="{EF70A798-C0D2-45EF-8C08-8CE99CC597A6}" srcOrd="1" destOrd="0" presId="urn:microsoft.com/office/officeart/2005/8/layout/hierarchy1"/>
    <dgm:cxn modelId="{90E2F810-F42C-4F92-ACEB-A1A98292E4E9}" type="presParOf" srcId="{CC1C55A1-233B-466A-8FB5-52B99BE87BE5}" destId="{79BBA98A-D64F-496D-B3DA-E05A97507001}" srcOrd="1" destOrd="0" presId="urn:microsoft.com/office/officeart/2005/8/layout/hierarchy1"/>
    <dgm:cxn modelId="{EB5A48CC-25C8-4CB2-B1C3-0B38E5CCCBE5}" type="presParOf" srcId="{79BBA98A-D64F-496D-B3DA-E05A97507001}" destId="{51453E86-5606-49A1-B49C-7849B54631E9}" srcOrd="0" destOrd="0" presId="urn:microsoft.com/office/officeart/2005/8/layout/hierarchy1"/>
    <dgm:cxn modelId="{FE01A962-6A83-4D7C-886F-6C063FC8EA88}" type="presParOf" srcId="{51453E86-5606-49A1-B49C-7849B54631E9}" destId="{F2C53BFF-D0CF-43F6-B36F-12920F4B1CFC}" srcOrd="0" destOrd="0" presId="urn:microsoft.com/office/officeart/2005/8/layout/hierarchy1"/>
    <dgm:cxn modelId="{F8212DD2-C1C7-4368-AAEE-50D36DFCC2B2}" type="presParOf" srcId="{51453E86-5606-49A1-B49C-7849B54631E9}" destId="{F072FCA7-FE62-4BA9-9340-C5A828A2E5F1}" srcOrd="1" destOrd="0" presId="urn:microsoft.com/office/officeart/2005/8/layout/hierarchy1"/>
    <dgm:cxn modelId="{8E2A4C75-BD6F-4E2D-B7C2-E76822987D1C}" type="presParOf" srcId="{79BBA98A-D64F-496D-B3DA-E05A97507001}" destId="{A9C2DC53-ED9E-4397-8740-211CE639267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CD86AB-94D9-444C-AB90-291AD08848CD}" type="doc">
      <dgm:prSet loTypeId="urn:microsoft.com/office/officeart/2005/8/layout/hierarchy1" loCatId="hierarchy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90B705B8-1E84-45D7-B66F-11F8D6D77E72}">
      <dgm:prSet phldrT="[Text]"/>
      <dgm:spPr/>
      <dgm:t>
        <a:bodyPr/>
        <a:lstStyle/>
        <a:p>
          <a:r>
            <a:rPr lang="cy-GB" noProof="0" dirty="0"/>
            <a:t>Tynnu sylw</a:t>
          </a:r>
          <a:r>
            <a:rPr lang="en-US" dirty="0"/>
            <a:t>
</a:t>
          </a:r>
        </a:p>
      </dgm:t>
    </dgm:pt>
    <dgm:pt modelId="{AB261E16-3CFE-405C-ADDE-D90EA541D2F4}" type="parTrans" cxnId="{C7C26F74-E4F5-4A5A-8930-D48FFC0B536C}">
      <dgm:prSet/>
      <dgm:spPr/>
      <dgm:t>
        <a:bodyPr/>
        <a:lstStyle/>
        <a:p>
          <a:endParaRPr lang="en-US"/>
        </a:p>
      </dgm:t>
    </dgm:pt>
    <dgm:pt modelId="{B6D3A1FF-B284-4792-A12C-9DE4F5E196D5}" type="sibTrans" cxnId="{C7C26F74-E4F5-4A5A-8930-D48FFC0B536C}">
      <dgm:prSet/>
      <dgm:spPr/>
      <dgm:t>
        <a:bodyPr/>
        <a:lstStyle/>
        <a:p>
          <a:endParaRPr lang="en-US"/>
        </a:p>
      </dgm:t>
    </dgm:pt>
    <dgm:pt modelId="{2DF2623F-30D9-418B-B940-82A2701AC067}">
      <dgm:prSet phldrT="[Text]"/>
      <dgm:spPr/>
      <dgm:t>
        <a:bodyPr/>
        <a:lstStyle/>
        <a:p>
          <a:r>
            <a:rPr lang="cy-GB" noProof="0" dirty="0"/>
            <a:t>Allanol (ysgogiadau allanol</a:t>
          </a:r>
          <a:r>
            <a:rPr lang="en-US" dirty="0"/>
            <a:t>)</a:t>
          </a:r>
        </a:p>
      </dgm:t>
    </dgm:pt>
    <dgm:pt modelId="{FF68627C-C8F7-46CC-95F1-5B5756442B7F}" type="parTrans" cxnId="{DD5853A0-45D5-4648-9D6E-E9D2CF719D24}">
      <dgm:prSet/>
      <dgm:spPr/>
      <dgm:t>
        <a:bodyPr/>
        <a:lstStyle/>
        <a:p>
          <a:endParaRPr lang="en-US"/>
        </a:p>
      </dgm:t>
    </dgm:pt>
    <dgm:pt modelId="{FEFF875F-E82C-40E2-9018-076CC0FA7F3C}" type="sibTrans" cxnId="{DD5853A0-45D5-4648-9D6E-E9D2CF719D24}">
      <dgm:prSet/>
      <dgm:spPr/>
      <dgm:t>
        <a:bodyPr/>
        <a:lstStyle/>
        <a:p>
          <a:endParaRPr lang="en-US"/>
        </a:p>
      </dgm:t>
    </dgm:pt>
    <dgm:pt modelId="{EBC4DC33-D175-49A9-B666-DAA5E647B07A}">
      <dgm:prSet phldrT="[Text]"/>
      <dgm:spPr/>
      <dgm:t>
        <a:bodyPr/>
        <a:lstStyle/>
        <a:p>
          <a:r>
            <a:rPr lang="cy-GB" noProof="0" dirty="0"/>
            <a:t>Pobl eraill
Yr amgylchedd astudio</a:t>
          </a:r>
        </a:p>
      </dgm:t>
    </dgm:pt>
    <dgm:pt modelId="{0D35E0C8-0385-46B3-9D25-EDBB509734C2}" type="parTrans" cxnId="{2E4897A2-06F7-47E6-8070-9D65E6D8C763}">
      <dgm:prSet/>
      <dgm:spPr/>
      <dgm:t>
        <a:bodyPr/>
        <a:lstStyle/>
        <a:p>
          <a:endParaRPr lang="en-US"/>
        </a:p>
      </dgm:t>
    </dgm:pt>
    <dgm:pt modelId="{78BA206D-221D-4D2F-B3EB-09F822F44EFC}" type="sibTrans" cxnId="{2E4897A2-06F7-47E6-8070-9D65E6D8C763}">
      <dgm:prSet/>
      <dgm:spPr/>
      <dgm:t>
        <a:bodyPr/>
        <a:lstStyle/>
        <a:p>
          <a:endParaRPr lang="en-US"/>
        </a:p>
      </dgm:t>
    </dgm:pt>
    <dgm:pt modelId="{04299AE1-77D9-4288-A792-71F9FB993DB7}">
      <dgm:prSet phldrT="[Text]"/>
      <dgm:spPr/>
      <dgm:t>
        <a:bodyPr/>
        <a:lstStyle/>
        <a:p>
          <a:r>
            <a:rPr lang="cy-GB" noProof="0" dirty="0"/>
            <a:t>Mewnol (yn y myfyriwr</a:t>
          </a:r>
          <a:r>
            <a:rPr lang="en-US" dirty="0"/>
            <a:t>)</a:t>
          </a:r>
        </a:p>
      </dgm:t>
    </dgm:pt>
    <dgm:pt modelId="{ED74296D-30CA-44D6-AF69-B9FE48E9004C}" type="parTrans" cxnId="{A916D2D1-3BE6-4112-829C-A62F189D3320}">
      <dgm:prSet/>
      <dgm:spPr/>
      <dgm:t>
        <a:bodyPr/>
        <a:lstStyle/>
        <a:p>
          <a:endParaRPr lang="en-US"/>
        </a:p>
      </dgm:t>
    </dgm:pt>
    <dgm:pt modelId="{D8FCF00C-85CF-43BC-B51A-F5811B1726BC}" type="sibTrans" cxnId="{A916D2D1-3BE6-4112-829C-A62F189D3320}">
      <dgm:prSet/>
      <dgm:spPr/>
      <dgm:t>
        <a:bodyPr/>
        <a:lstStyle/>
        <a:p>
          <a:endParaRPr lang="en-US"/>
        </a:p>
      </dgm:t>
    </dgm:pt>
    <dgm:pt modelId="{E536FB90-4A6E-487D-8B2B-8BFD1360F2E0}">
      <dgm:prSet phldrT="[Text]"/>
      <dgm:spPr/>
      <dgm:t>
        <a:bodyPr/>
        <a:lstStyle/>
        <a:p>
          <a:r>
            <a:rPr lang="cy-GB" noProof="0" dirty="0"/>
            <a:t>Ffisegol
Meddyliol</a:t>
          </a:r>
          <a:r>
            <a:rPr lang="en-US" dirty="0"/>
            <a:t>
</a:t>
          </a:r>
        </a:p>
      </dgm:t>
    </dgm:pt>
    <dgm:pt modelId="{71DD5ED7-A76C-4B0F-8986-BE5A07E84310}" type="parTrans" cxnId="{7F007666-01D0-4D02-B9A8-FD8769708664}">
      <dgm:prSet/>
      <dgm:spPr/>
      <dgm:t>
        <a:bodyPr/>
        <a:lstStyle/>
        <a:p>
          <a:endParaRPr lang="en-US"/>
        </a:p>
      </dgm:t>
    </dgm:pt>
    <dgm:pt modelId="{7BA5A50F-5CB9-447E-B79D-53B0991506D2}" type="sibTrans" cxnId="{7F007666-01D0-4D02-B9A8-FD8769708664}">
      <dgm:prSet/>
      <dgm:spPr/>
      <dgm:t>
        <a:bodyPr/>
        <a:lstStyle/>
        <a:p>
          <a:endParaRPr lang="en-US"/>
        </a:p>
      </dgm:t>
    </dgm:pt>
    <dgm:pt modelId="{D041612B-EF9A-4F17-8F47-745CBCA99B2F}" type="pres">
      <dgm:prSet presAssocID="{98CD86AB-94D9-444C-AB90-291AD08848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33C9EC0-425C-4350-82CA-2873EEA10DCB}" type="pres">
      <dgm:prSet presAssocID="{90B705B8-1E84-45D7-B66F-11F8D6D77E72}" presName="hierRoot1" presStyleCnt="0"/>
      <dgm:spPr/>
    </dgm:pt>
    <dgm:pt modelId="{5552E2E5-38D0-4482-A19B-293D9D25BF11}" type="pres">
      <dgm:prSet presAssocID="{90B705B8-1E84-45D7-B66F-11F8D6D77E72}" presName="composite" presStyleCnt="0"/>
      <dgm:spPr/>
    </dgm:pt>
    <dgm:pt modelId="{5FCE79E8-8D51-46EA-8052-47AD91AD9239}" type="pres">
      <dgm:prSet presAssocID="{90B705B8-1E84-45D7-B66F-11F8D6D77E72}" presName="background" presStyleLbl="node0" presStyleIdx="0" presStyleCnt="1"/>
      <dgm:spPr/>
    </dgm:pt>
    <dgm:pt modelId="{1A6CCC79-9159-4353-909D-80EBD7156878}" type="pres">
      <dgm:prSet presAssocID="{90B705B8-1E84-45D7-B66F-11F8D6D77E72}" presName="text" presStyleLbl="fgAcc0" presStyleIdx="0" presStyleCnt="1">
        <dgm:presLayoutVars>
          <dgm:chPref val="3"/>
        </dgm:presLayoutVars>
      </dgm:prSet>
      <dgm:spPr/>
    </dgm:pt>
    <dgm:pt modelId="{6E5DACE5-AB7E-4A45-8D3B-B156CFFFE1A2}" type="pres">
      <dgm:prSet presAssocID="{90B705B8-1E84-45D7-B66F-11F8D6D77E72}" presName="hierChild2" presStyleCnt="0"/>
      <dgm:spPr/>
    </dgm:pt>
    <dgm:pt modelId="{EE6019B9-3D5A-45CE-B704-AE4B75748B82}" type="pres">
      <dgm:prSet presAssocID="{FF68627C-C8F7-46CC-95F1-5B5756442B7F}" presName="Name10" presStyleLbl="parChTrans1D2" presStyleIdx="0" presStyleCnt="2"/>
      <dgm:spPr/>
    </dgm:pt>
    <dgm:pt modelId="{8214DFE1-F163-4518-ACAB-2D6ABA1C36AE}" type="pres">
      <dgm:prSet presAssocID="{2DF2623F-30D9-418B-B940-82A2701AC067}" presName="hierRoot2" presStyleCnt="0"/>
      <dgm:spPr/>
    </dgm:pt>
    <dgm:pt modelId="{0F380537-C671-44C9-B164-63DDF5C98903}" type="pres">
      <dgm:prSet presAssocID="{2DF2623F-30D9-418B-B940-82A2701AC067}" presName="composite2" presStyleCnt="0"/>
      <dgm:spPr/>
    </dgm:pt>
    <dgm:pt modelId="{BCB2A713-5AAA-4A87-97DE-E14EB072B6E4}" type="pres">
      <dgm:prSet presAssocID="{2DF2623F-30D9-418B-B940-82A2701AC067}" presName="background2" presStyleLbl="node2" presStyleIdx="0" presStyleCnt="2"/>
      <dgm:spPr/>
    </dgm:pt>
    <dgm:pt modelId="{57F8501F-7325-4571-93A6-0B7D2B9F5888}" type="pres">
      <dgm:prSet presAssocID="{2DF2623F-30D9-418B-B940-82A2701AC067}" presName="text2" presStyleLbl="fgAcc2" presStyleIdx="0" presStyleCnt="2">
        <dgm:presLayoutVars>
          <dgm:chPref val="3"/>
        </dgm:presLayoutVars>
      </dgm:prSet>
      <dgm:spPr/>
    </dgm:pt>
    <dgm:pt modelId="{615DE16A-9844-49E4-BF9C-0A8F7A9E92C9}" type="pres">
      <dgm:prSet presAssocID="{2DF2623F-30D9-418B-B940-82A2701AC067}" presName="hierChild3" presStyleCnt="0"/>
      <dgm:spPr/>
    </dgm:pt>
    <dgm:pt modelId="{DE1F6876-E5BF-416E-990B-D2F832F28E57}" type="pres">
      <dgm:prSet presAssocID="{0D35E0C8-0385-46B3-9D25-EDBB509734C2}" presName="Name17" presStyleLbl="parChTrans1D3" presStyleIdx="0" presStyleCnt="2"/>
      <dgm:spPr/>
    </dgm:pt>
    <dgm:pt modelId="{DB4F62F8-8468-4E8E-B4F0-A41E0763075D}" type="pres">
      <dgm:prSet presAssocID="{EBC4DC33-D175-49A9-B666-DAA5E647B07A}" presName="hierRoot3" presStyleCnt="0"/>
      <dgm:spPr/>
    </dgm:pt>
    <dgm:pt modelId="{61124814-6767-4B08-BAE1-BF1F72003E26}" type="pres">
      <dgm:prSet presAssocID="{EBC4DC33-D175-49A9-B666-DAA5E647B07A}" presName="composite3" presStyleCnt="0"/>
      <dgm:spPr/>
    </dgm:pt>
    <dgm:pt modelId="{F61F286F-BB2B-4A8C-A28D-13A07F5E2401}" type="pres">
      <dgm:prSet presAssocID="{EBC4DC33-D175-49A9-B666-DAA5E647B07A}" presName="background3" presStyleLbl="node3" presStyleIdx="0" presStyleCnt="2"/>
      <dgm:spPr/>
    </dgm:pt>
    <dgm:pt modelId="{6EB5708E-681D-4C3F-B795-F0310371D832}" type="pres">
      <dgm:prSet presAssocID="{EBC4DC33-D175-49A9-B666-DAA5E647B07A}" presName="text3" presStyleLbl="fgAcc3" presStyleIdx="0" presStyleCnt="2" custLinFactNeighborX="1293" custLinFactNeighborY="-1433">
        <dgm:presLayoutVars>
          <dgm:chPref val="3"/>
        </dgm:presLayoutVars>
      </dgm:prSet>
      <dgm:spPr/>
    </dgm:pt>
    <dgm:pt modelId="{9C3D98CE-B0CB-4C2B-B79D-105CDE05C289}" type="pres">
      <dgm:prSet presAssocID="{EBC4DC33-D175-49A9-B666-DAA5E647B07A}" presName="hierChild4" presStyleCnt="0"/>
      <dgm:spPr/>
    </dgm:pt>
    <dgm:pt modelId="{AA8C18FD-9A1B-4C60-90FC-F77AB99FB7A6}" type="pres">
      <dgm:prSet presAssocID="{ED74296D-30CA-44D6-AF69-B9FE48E9004C}" presName="Name10" presStyleLbl="parChTrans1D2" presStyleIdx="1" presStyleCnt="2"/>
      <dgm:spPr/>
    </dgm:pt>
    <dgm:pt modelId="{BBB6F898-5733-4938-A4F1-A82E9F41C19F}" type="pres">
      <dgm:prSet presAssocID="{04299AE1-77D9-4288-A792-71F9FB993DB7}" presName="hierRoot2" presStyleCnt="0"/>
      <dgm:spPr/>
    </dgm:pt>
    <dgm:pt modelId="{7E8A1A8D-6067-4843-8C60-13685536A553}" type="pres">
      <dgm:prSet presAssocID="{04299AE1-77D9-4288-A792-71F9FB993DB7}" presName="composite2" presStyleCnt="0"/>
      <dgm:spPr/>
    </dgm:pt>
    <dgm:pt modelId="{058AE495-557A-48C2-B9B5-57752CFD32A1}" type="pres">
      <dgm:prSet presAssocID="{04299AE1-77D9-4288-A792-71F9FB993DB7}" presName="background2" presStyleLbl="node2" presStyleIdx="1" presStyleCnt="2"/>
      <dgm:spPr/>
    </dgm:pt>
    <dgm:pt modelId="{48C3DBAE-72AF-4A09-8AA1-F1C508AAEF3E}" type="pres">
      <dgm:prSet presAssocID="{04299AE1-77D9-4288-A792-71F9FB993DB7}" presName="text2" presStyleLbl="fgAcc2" presStyleIdx="1" presStyleCnt="2">
        <dgm:presLayoutVars>
          <dgm:chPref val="3"/>
        </dgm:presLayoutVars>
      </dgm:prSet>
      <dgm:spPr/>
    </dgm:pt>
    <dgm:pt modelId="{C9CA9B85-CF27-4099-9350-B165CA070BB6}" type="pres">
      <dgm:prSet presAssocID="{04299AE1-77D9-4288-A792-71F9FB993DB7}" presName="hierChild3" presStyleCnt="0"/>
      <dgm:spPr/>
    </dgm:pt>
    <dgm:pt modelId="{992DDB4F-712C-4974-A1E7-2C277806324E}" type="pres">
      <dgm:prSet presAssocID="{71DD5ED7-A76C-4B0F-8986-BE5A07E84310}" presName="Name17" presStyleLbl="parChTrans1D3" presStyleIdx="1" presStyleCnt="2"/>
      <dgm:spPr/>
    </dgm:pt>
    <dgm:pt modelId="{D16C98E6-1B9C-473D-B8EC-6EFA91A4F2A6}" type="pres">
      <dgm:prSet presAssocID="{E536FB90-4A6E-487D-8B2B-8BFD1360F2E0}" presName="hierRoot3" presStyleCnt="0"/>
      <dgm:spPr/>
    </dgm:pt>
    <dgm:pt modelId="{88D05BAB-A64D-4C9D-A03D-834658E0E4B0}" type="pres">
      <dgm:prSet presAssocID="{E536FB90-4A6E-487D-8B2B-8BFD1360F2E0}" presName="composite3" presStyleCnt="0"/>
      <dgm:spPr/>
    </dgm:pt>
    <dgm:pt modelId="{68CE74A3-19A6-4853-A283-4FE93245C209}" type="pres">
      <dgm:prSet presAssocID="{E536FB90-4A6E-487D-8B2B-8BFD1360F2E0}" presName="background3" presStyleLbl="node3" presStyleIdx="1" presStyleCnt="2"/>
      <dgm:spPr/>
    </dgm:pt>
    <dgm:pt modelId="{DAE6F2A1-ADE3-49D1-9822-2952BFD2AA79}" type="pres">
      <dgm:prSet presAssocID="{E536FB90-4A6E-487D-8B2B-8BFD1360F2E0}" presName="text3" presStyleLbl="fgAcc3" presStyleIdx="1" presStyleCnt="2">
        <dgm:presLayoutVars>
          <dgm:chPref val="3"/>
        </dgm:presLayoutVars>
      </dgm:prSet>
      <dgm:spPr/>
    </dgm:pt>
    <dgm:pt modelId="{975EB02E-2BAB-4CE0-AECC-9E39D10984F6}" type="pres">
      <dgm:prSet presAssocID="{E536FB90-4A6E-487D-8B2B-8BFD1360F2E0}" presName="hierChild4" presStyleCnt="0"/>
      <dgm:spPr/>
    </dgm:pt>
  </dgm:ptLst>
  <dgm:cxnLst>
    <dgm:cxn modelId="{45BF6425-4AE2-45F5-BB63-10010E2000DE}" type="presOf" srcId="{E536FB90-4A6E-487D-8B2B-8BFD1360F2E0}" destId="{DAE6F2A1-ADE3-49D1-9822-2952BFD2AA79}" srcOrd="0" destOrd="0" presId="urn:microsoft.com/office/officeart/2005/8/layout/hierarchy1"/>
    <dgm:cxn modelId="{F6D8DF2F-8EBC-4274-A25D-01FA99126091}" type="presOf" srcId="{2DF2623F-30D9-418B-B940-82A2701AC067}" destId="{57F8501F-7325-4571-93A6-0B7D2B9F5888}" srcOrd="0" destOrd="0" presId="urn:microsoft.com/office/officeart/2005/8/layout/hierarchy1"/>
    <dgm:cxn modelId="{8F02D163-1BCC-4D4C-8458-CEC199AD6B93}" type="presOf" srcId="{71DD5ED7-A76C-4B0F-8986-BE5A07E84310}" destId="{992DDB4F-712C-4974-A1E7-2C277806324E}" srcOrd="0" destOrd="0" presId="urn:microsoft.com/office/officeart/2005/8/layout/hierarchy1"/>
    <dgm:cxn modelId="{7F007666-01D0-4D02-B9A8-FD8769708664}" srcId="{04299AE1-77D9-4288-A792-71F9FB993DB7}" destId="{E536FB90-4A6E-487D-8B2B-8BFD1360F2E0}" srcOrd="0" destOrd="0" parTransId="{71DD5ED7-A76C-4B0F-8986-BE5A07E84310}" sibTransId="{7BA5A50F-5CB9-447E-B79D-53B0991506D2}"/>
    <dgm:cxn modelId="{C7C26F74-E4F5-4A5A-8930-D48FFC0B536C}" srcId="{98CD86AB-94D9-444C-AB90-291AD08848CD}" destId="{90B705B8-1E84-45D7-B66F-11F8D6D77E72}" srcOrd="0" destOrd="0" parTransId="{AB261E16-3CFE-405C-ADDE-D90EA541D2F4}" sibTransId="{B6D3A1FF-B284-4792-A12C-9DE4F5E196D5}"/>
    <dgm:cxn modelId="{D1F26579-E88F-4ED2-AA06-E81EF5DD6BD2}" type="presOf" srcId="{90B705B8-1E84-45D7-B66F-11F8D6D77E72}" destId="{1A6CCC79-9159-4353-909D-80EBD7156878}" srcOrd="0" destOrd="0" presId="urn:microsoft.com/office/officeart/2005/8/layout/hierarchy1"/>
    <dgm:cxn modelId="{3260479E-37B8-47A1-9709-EE283E69824E}" type="presOf" srcId="{0D35E0C8-0385-46B3-9D25-EDBB509734C2}" destId="{DE1F6876-E5BF-416E-990B-D2F832F28E57}" srcOrd="0" destOrd="0" presId="urn:microsoft.com/office/officeart/2005/8/layout/hierarchy1"/>
    <dgm:cxn modelId="{DD5853A0-45D5-4648-9D6E-E9D2CF719D24}" srcId="{90B705B8-1E84-45D7-B66F-11F8D6D77E72}" destId="{2DF2623F-30D9-418B-B940-82A2701AC067}" srcOrd="0" destOrd="0" parTransId="{FF68627C-C8F7-46CC-95F1-5B5756442B7F}" sibTransId="{FEFF875F-E82C-40E2-9018-076CC0FA7F3C}"/>
    <dgm:cxn modelId="{8199FCA1-ACF0-4CA8-9D87-EB2A3279E6DA}" type="presOf" srcId="{EBC4DC33-D175-49A9-B666-DAA5E647B07A}" destId="{6EB5708E-681D-4C3F-B795-F0310371D832}" srcOrd="0" destOrd="0" presId="urn:microsoft.com/office/officeart/2005/8/layout/hierarchy1"/>
    <dgm:cxn modelId="{2E4897A2-06F7-47E6-8070-9D65E6D8C763}" srcId="{2DF2623F-30D9-418B-B940-82A2701AC067}" destId="{EBC4DC33-D175-49A9-B666-DAA5E647B07A}" srcOrd="0" destOrd="0" parTransId="{0D35E0C8-0385-46B3-9D25-EDBB509734C2}" sibTransId="{78BA206D-221D-4D2F-B3EB-09F822F44EFC}"/>
    <dgm:cxn modelId="{69C6B5A2-85A0-4F1A-9DDD-C9D60FE796EB}" type="presOf" srcId="{98CD86AB-94D9-444C-AB90-291AD08848CD}" destId="{D041612B-EF9A-4F17-8F47-745CBCA99B2F}" srcOrd="0" destOrd="0" presId="urn:microsoft.com/office/officeart/2005/8/layout/hierarchy1"/>
    <dgm:cxn modelId="{08E7A6A4-6BBE-4A0E-895A-F41A4C2D8286}" type="presOf" srcId="{04299AE1-77D9-4288-A792-71F9FB993DB7}" destId="{48C3DBAE-72AF-4A09-8AA1-F1C508AAEF3E}" srcOrd="0" destOrd="0" presId="urn:microsoft.com/office/officeart/2005/8/layout/hierarchy1"/>
    <dgm:cxn modelId="{A916D2D1-3BE6-4112-829C-A62F189D3320}" srcId="{90B705B8-1E84-45D7-B66F-11F8D6D77E72}" destId="{04299AE1-77D9-4288-A792-71F9FB993DB7}" srcOrd="1" destOrd="0" parTransId="{ED74296D-30CA-44D6-AF69-B9FE48E9004C}" sibTransId="{D8FCF00C-85CF-43BC-B51A-F5811B1726BC}"/>
    <dgm:cxn modelId="{923610EB-87C3-4E07-BC08-252C5CD8836D}" type="presOf" srcId="{FF68627C-C8F7-46CC-95F1-5B5756442B7F}" destId="{EE6019B9-3D5A-45CE-B704-AE4B75748B82}" srcOrd="0" destOrd="0" presId="urn:microsoft.com/office/officeart/2005/8/layout/hierarchy1"/>
    <dgm:cxn modelId="{03CAA4F5-695E-4459-99E7-F9E0D5B0762E}" type="presOf" srcId="{ED74296D-30CA-44D6-AF69-B9FE48E9004C}" destId="{AA8C18FD-9A1B-4C60-90FC-F77AB99FB7A6}" srcOrd="0" destOrd="0" presId="urn:microsoft.com/office/officeart/2005/8/layout/hierarchy1"/>
    <dgm:cxn modelId="{A748E332-F8D3-4CCE-B491-D2CDC4221E2E}" type="presParOf" srcId="{D041612B-EF9A-4F17-8F47-745CBCA99B2F}" destId="{533C9EC0-425C-4350-82CA-2873EEA10DCB}" srcOrd="0" destOrd="0" presId="urn:microsoft.com/office/officeart/2005/8/layout/hierarchy1"/>
    <dgm:cxn modelId="{78BA47D9-1259-43BA-B99C-0B0260E43A37}" type="presParOf" srcId="{533C9EC0-425C-4350-82CA-2873EEA10DCB}" destId="{5552E2E5-38D0-4482-A19B-293D9D25BF11}" srcOrd="0" destOrd="0" presId="urn:microsoft.com/office/officeart/2005/8/layout/hierarchy1"/>
    <dgm:cxn modelId="{D0816BC0-D210-4E91-8FC6-65C689196D62}" type="presParOf" srcId="{5552E2E5-38D0-4482-A19B-293D9D25BF11}" destId="{5FCE79E8-8D51-46EA-8052-47AD91AD9239}" srcOrd="0" destOrd="0" presId="urn:microsoft.com/office/officeart/2005/8/layout/hierarchy1"/>
    <dgm:cxn modelId="{02B535C0-B922-476D-B556-0C0459944A33}" type="presParOf" srcId="{5552E2E5-38D0-4482-A19B-293D9D25BF11}" destId="{1A6CCC79-9159-4353-909D-80EBD7156878}" srcOrd="1" destOrd="0" presId="urn:microsoft.com/office/officeart/2005/8/layout/hierarchy1"/>
    <dgm:cxn modelId="{179E7076-8ECD-47FC-A642-EEB831204377}" type="presParOf" srcId="{533C9EC0-425C-4350-82CA-2873EEA10DCB}" destId="{6E5DACE5-AB7E-4A45-8D3B-B156CFFFE1A2}" srcOrd="1" destOrd="0" presId="urn:microsoft.com/office/officeart/2005/8/layout/hierarchy1"/>
    <dgm:cxn modelId="{1A06492E-5B45-4512-88CC-C8BC7F50EEA5}" type="presParOf" srcId="{6E5DACE5-AB7E-4A45-8D3B-B156CFFFE1A2}" destId="{EE6019B9-3D5A-45CE-B704-AE4B75748B82}" srcOrd="0" destOrd="0" presId="urn:microsoft.com/office/officeart/2005/8/layout/hierarchy1"/>
    <dgm:cxn modelId="{F6FCE196-2F0D-4B45-B9CA-D1DB3354107B}" type="presParOf" srcId="{6E5DACE5-AB7E-4A45-8D3B-B156CFFFE1A2}" destId="{8214DFE1-F163-4518-ACAB-2D6ABA1C36AE}" srcOrd="1" destOrd="0" presId="urn:microsoft.com/office/officeart/2005/8/layout/hierarchy1"/>
    <dgm:cxn modelId="{E5E904DE-B40B-4B33-A313-52114868294F}" type="presParOf" srcId="{8214DFE1-F163-4518-ACAB-2D6ABA1C36AE}" destId="{0F380537-C671-44C9-B164-63DDF5C98903}" srcOrd="0" destOrd="0" presId="urn:microsoft.com/office/officeart/2005/8/layout/hierarchy1"/>
    <dgm:cxn modelId="{624B5B34-0A6B-48B1-B3CF-9C78BCD97CF9}" type="presParOf" srcId="{0F380537-C671-44C9-B164-63DDF5C98903}" destId="{BCB2A713-5AAA-4A87-97DE-E14EB072B6E4}" srcOrd="0" destOrd="0" presId="urn:microsoft.com/office/officeart/2005/8/layout/hierarchy1"/>
    <dgm:cxn modelId="{A074EA1F-2D87-4FEC-AE6E-FD571AAD7BA1}" type="presParOf" srcId="{0F380537-C671-44C9-B164-63DDF5C98903}" destId="{57F8501F-7325-4571-93A6-0B7D2B9F5888}" srcOrd="1" destOrd="0" presId="urn:microsoft.com/office/officeart/2005/8/layout/hierarchy1"/>
    <dgm:cxn modelId="{4C351951-CA88-4127-8BEE-9C6FD07BAABB}" type="presParOf" srcId="{8214DFE1-F163-4518-ACAB-2D6ABA1C36AE}" destId="{615DE16A-9844-49E4-BF9C-0A8F7A9E92C9}" srcOrd="1" destOrd="0" presId="urn:microsoft.com/office/officeart/2005/8/layout/hierarchy1"/>
    <dgm:cxn modelId="{7E77FC58-AC6B-4C3C-9094-06735475E3E4}" type="presParOf" srcId="{615DE16A-9844-49E4-BF9C-0A8F7A9E92C9}" destId="{DE1F6876-E5BF-416E-990B-D2F832F28E57}" srcOrd="0" destOrd="0" presId="urn:microsoft.com/office/officeart/2005/8/layout/hierarchy1"/>
    <dgm:cxn modelId="{8A79BAEC-ADCA-4EA8-A4B0-677501548A00}" type="presParOf" srcId="{615DE16A-9844-49E4-BF9C-0A8F7A9E92C9}" destId="{DB4F62F8-8468-4E8E-B4F0-A41E0763075D}" srcOrd="1" destOrd="0" presId="urn:microsoft.com/office/officeart/2005/8/layout/hierarchy1"/>
    <dgm:cxn modelId="{B2B0C5E3-4C81-4589-B3B9-CD015BB48DB0}" type="presParOf" srcId="{DB4F62F8-8468-4E8E-B4F0-A41E0763075D}" destId="{61124814-6767-4B08-BAE1-BF1F72003E26}" srcOrd="0" destOrd="0" presId="urn:microsoft.com/office/officeart/2005/8/layout/hierarchy1"/>
    <dgm:cxn modelId="{C0090A18-D66A-44BA-98F4-67555C9C6775}" type="presParOf" srcId="{61124814-6767-4B08-BAE1-BF1F72003E26}" destId="{F61F286F-BB2B-4A8C-A28D-13A07F5E2401}" srcOrd="0" destOrd="0" presId="urn:microsoft.com/office/officeart/2005/8/layout/hierarchy1"/>
    <dgm:cxn modelId="{E6840D26-6A97-4031-B147-3DD5A6D7B7CF}" type="presParOf" srcId="{61124814-6767-4B08-BAE1-BF1F72003E26}" destId="{6EB5708E-681D-4C3F-B795-F0310371D832}" srcOrd="1" destOrd="0" presId="urn:microsoft.com/office/officeart/2005/8/layout/hierarchy1"/>
    <dgm:cxn modelId="{143A4870-37EE-4D47-A5D7-E2AF6089A04C}" type="presParOf" srcId="{DB4F62F8-8468-4E8E-B4F0-A41E0763075D}" destId="{9C3D98CE-B0CB-4C2B-B79D-105CDE05C289}" srcOrd="1" destOrd="0" presId="urn:microsoft.com/office/officeart/2005/8/layout/hierarchy1"/>
    <dgm:cxn modelId="{D52DBF25-8FFA-480D-8C3C-FFDB1DB1F075}" type="presParOf" srcId="{6E5DACE5-AB7E-4A45-8D3B-B156CFFFE1A2}" destId="{AA8C18FD-9A1B-4C60-90FC-F77AB99FB7A6}" srcOrd="2" destOrd="0" presId="urn:microsoft.com/office/officeart/2005/8/layout/hierarchy1"/>
    <dgm:cxn modelId="{09FF4C6C-BB84-46B3-BE95-EC01CF4D0760}" type="presParOf" srcId="{6E5DACE5-AB7E-4A45-8D3B-B156CFFFE1A2}" destId="{BBB6F898-5733-4938-A4F1-A82E9F41C19F}" srcOrd="3" destOrd="0" presId="urn:microsoft.com/office/officeart/2005/8/layout/hierarchy1"/>
    <dgm:cxn modelId="{BC0792FD-CA78-437B-BB35-F3F058E17241}" type="presParOf" srcId="{BBB6F898-5733-4938-A4F1-A82E9F41C19F}" destId="{7E8A1A8D-6067-4843-8C60-13685536A553}" srcOrd="0" destOrd="0" presId="urn:microsoft.com/office/officeart/2005/8/layout/hierarchy1"/>
    <dgm:cxn modelId="{D211967C-5CA4-4273-BA51-8E5660791686}" type="presParOf" srcId="{7E8A1A8D-6067-4843-8C60-13685536A553}" destId="{058AE495-557A-48C2-B9B5-57752CFD32A1}" srcOrd="0" destOrd="0" presId="urn:microsoft.com/office/officeart/2005/8/layout/hierarchy1"/>
    <dgm:cxn modelId="{4D069F6C-6BB3-4D7A-ADB1-9337B8C42A2A}" type="presParOf" srcId="{7E8A1A8D-6067-4843-8C60-13685536A553}" destId="{48C3DBAE-72AF-4A09-8AA1-F1C508AAEF3E}" srcOrd="1" destOrd="0" presId="urn:microsoft.com/office/officeart/2005/8/layout/hierarchy1"/>
    <dgm:cxn modelId="{C2410C31-A10A-4409-AF7A-0EE98ABDC31B}" type="presParOf" srcId="{BBB6F898-5733-4938-A4F1-A82E9F41C19F}" destId="{C9CA9B85-CF27-4099-9350-B165CA070BB6}" srcOrd="1" destOrd="0" presId="urn:microsoft.com/office/officeart/2005/8/layout/hierarchy1"/>
    <dgm:cxn modelId="{A5C52C65-0127-43E5-BCD0-321E77C7FBBB}" type="presParOf" srcId="{C9CA9B85-CF27-4099-9350-B165CA070BB6}" destId="{992DDB4F-712C-4974-A1E7-2C277806324E}" srcOrd="0" destOrd="0" presId="urn:microsoft.com/office/officeart/2005/8/layout/hierarchy1"/>
    <dgm:cxn modelId="{4C68F554-E408-486B-A284-26F786090CDD}" type="presParOf" srcId="{C9CA9B85-CF27-4099-9350-B165CA070BB6}" destId="{D16C98E6-1B9C-473D-B8EC-6EFA91A4F2A6}" srcOrd="1" destOrd="0" presId="urn:microsoft.com/office/officeart/2005/8/layout/hierarchy1"/>
    <dgm:cxn modelId="{07F78D07-1378-4D81-A54C-A16C62BB735D}" type="presParOf" srcId="{D16C98E6-1B9C-473D-B8EC-6EFA91A4F2A6}" destId="{88D05BAB-A64D-4C9D-A03D-834658E0E4B0}" srcOrd="0" destOrd="0" presId="urn:microsoft.com/office/officeart/2005/8/layout/hierarchy1"/>
    <dgm:cxn modelId="{7FFD7911-1D35-4361-B28E-34744B115D87}" type="presParOf" srcId="{88D05BAB-A64D-4C9D-A03D-834658E0E4B0}" destId="{68CE74A3-19A6-4853-A283-4FE93245C209}" srcOrd="0" destOrd="0" presId="urn:microsoft.com/office/officeart/2005/8/layout/hierarchy1"/>
    <dgm:cxn modelId="{ACCDEC27-C0BE-45DA-AEB5-DA33FF456AB5}" type="presParOf" srcId="{88D05BAB-A64D-4C9D-A03D-834658E0E4B0}" destId="{DAE6F2A1-ADE3-49D1-9822-2952BFD2AA79}" srcOrd="1" destOrd="0" presId="urn:microsoft.com/office/officeart/2005/8/layout/hierarchy1"/>
    <dgm:cxn modelId="{4E8AFF7B-4A9F-4707-9FCB-140361ED3DFE}" type="presParOf" srcId="{D16C98E6-1B9C-473D-B8EC-6EFA91A4F2A6}" destId="{975EB02E-2BAB-4CE0-AECC-9E39D10984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CD86AB-94D9-444C-AB90-291AD08848CD}" type="doc">
      <dgm:prSet loTypeId="urn:microsoft.com/office/officeart/2005/8/layout/hierarchy1" loCatId="hierarchy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90B705B8-1E84-45D7-B66F-11F8D6D77E72}">
      <dgm:prSet phldrT="[Text]"/>
      <dgm:spPr/>
      <dgm:t>
        <a:bodyPr/>
        <a:lstStyle/>
        <a:p>
          <a:r>
            <a:rPr lang="en-US" dirty="0"/>
            <a:t>Distractions</a:t>
          </a:r>
        </a:p>
      </dgm:t>
    </dgm:pt>
    <dgm:pt modelId="{AB261E16-3CFE-405C-ADDE-D90EA541D2F4}" type="parTrans" cxnId="{C7C26F74-E4F5-4A5A-8930-D48FFC0B536C}">
      <dgm:prSet/>
      <dgm:spPr/>
      <dgm:t>
        <a:bodyPr/>
        <a:lstStyle/>
        <a:p>
          <a:endParaRPr lang="en-US"/>
        </a:p>
      </dgm:t>
    </dgm:pt>
    <dgm:pt modelId="{B6D3A1FF-B284-4792-A12C-9DE4F5E196D5}" type="sibTrans" cxnId="{C7C26F74-E4F5-4A5A-8930-D48FFC0B536C}">
      <dgm:prSet/>
      <dgm:spPr/>
      <dgm:t>
        <a:bodyPr/>
        <a:lstStyle/>
        <a:p>
          <a:endParaRPr lang="en-US"/>
        </a:p>
      </dgm:t>
    </dgm:pt>
    <dgm:pt modelId="{2DF2623F-30D9-418B-B940-82A2701AC067}">
      <dgm:prSet phldrT="[Text]"/>
      <dgm:spPr/>
      <dgm:t>
        <a:bodyPr/>
        <a:lstStyle/>
        <a:p>
          <a:r>
            <a:rPr lang="en-US" dirty="0"/>
            <a:t>External (outside stimuli)</a:t>
          </a:r>
        </a:p>
      </dgm:t>
    </dgm:pt>
    <dgm:pt modelId="{FF68627C-C8F7-46CC-95F1-5B5756442B7F}" type="parTrans" cxnId="{DD5853A0-45D5-4648-9D6E-E9D2CF719D24}">
      <dgm:prSet/>
      <dgm:spPr/>
      <dgm:t>
        <a:bodyPr/>
        <a:lstStyle/>
        <a:p>
          <a:endParaRPr lang="en-US"/>
        </a:p>
      </dgm:t>
    </dgm:pt>
    <dgm:pt modelId="{FEFF875F-E82C-40E2-9018-076CC0FA7F3C}" type="sibTrans" cxnId="{DD5853A0-45D5-4648-9D6E-E9D2CF719D24}">
      <dgm:prSet/>
      <dgm:spPr/>
      <dgm:t>
        <a:bodyPr/>
        <a:lstStyle/>
        <a:p>
          <a:endParaRPr lang="en-US"/>
        </a:p>
      </dgm:t>
    </dgm:pt>
    <dgm:pt modelId="{EBC4DC33-D175-49A9-B666-DAA5E647B07A}">
      <dgm:prSet phldrT="[Text]"/>
      <dgm:spPr/>
      <dgm:t>
        <a:bodyPr/>
        <a:lstStyle/>
        <a:p>
          <a:r>
            <a:rPr lang="en-US" dirty="0"/>
            <a:t>Other people</a:t>
          </a:r>
        </a:p>
        <a:p>
          <a:r>
            <a:rPr lang="en-US" dirty="0"/>
            <a:t>The studying environment</a:t>
          </a:r>
        </a:p>
      </dgm:t>
    </dgm:pt>
    <dgm:pt modelId="{0D35E0C8-0385-46B3-9D25-EDBB509734C2}" type="parTrans" cxnId="{2E4897A2-06F7-47E6-8070-9D65E6D8C763}">
      <dgm:prSet/>
      <dgm:spPr/>
      <dgm:t>
        <a:bodyPr/>
        <a:lstStyle/>
        <a:p>
          <a:endParaRPr lang="en-US"/>
        </a:p>
      </dgm:t>
    </dgm:pt>
    <dgm:pt modelId="{78BA206D-221D-4D2F-B3EB-09F822F44EFC}" type="sibTrans" cxnId="{2E4897A2-06F7-47E6-8070-9D65E6D8C763}">
      <dgm:prSet/>
      <dgm:spPr/>
      <dgm:t>
        <a:bodyPr/>
        <a:lstStyle/>
        <a:p>
          <a:endParaRPr lang="en-US"/>
        </a:p>
      </dgm:t>
    </dgm:pt>
    <dgm:pt modelId="{04299AE1-77D9-4288-A792-71F9FB993DB7}">
      <dgm:prSet phldrT="[Text]"/>
      <dgm:spPr/>
      <dgm:t>
        <a:bodyPr/>
        <a:lstStyle/>
        <a:p>
          <a:r>
            <a:rPr lang="en-US" dirty="0"/>
            <a:t>Internal (within the student)</a:t>
          </a:r>
        </a:p>
      </dgm:t>
    </dgm:pt>
    <dgm:pt modelId="{ED74296D-30CA-44D6-AF69-B9FE48E9004C}" type="parTrans" cxnId="{A916D2D1-3BE6-4112-829C-A62F189D3320}">
      <dgm:prSet/>
      <dgm:spPr/>
      <dgm:t>
        <a:bodyPr/>
        <a:lstStyle/>
        <a:p>
          <a:endParaRPr lang="en-US"/>
        </a:p>
      </dgm:t>
    </dgm:pt>
    <dgm:pt modelId="{D8FCF00C-85CF-43BC-B51A-F5811B1726BC}" type="sibTrans" cxnId="{A916D2D1-3BE6-4112-829C-A62F189D3320}">
      <dgm:prSet/>
      <dgm:spPr/>
      <dgm:t>
        <a:bodyPr/>
        <a:lstStyle/>
        <a:p>
          <a:endParaRPr lang="en-US"/>
        </a:p>
      </dgm:t>
    </dgm:pt>
    <dgm:pt modelId="{E536FB90-4A6E-487D-8B2B-8BFD1360F2E0}">
      <dgm:prSet phldrT="[Text]"/>
      <dgm:spPr/>
      <dgm:t>
        <a:bodyPr/>
        <a:lstStyle/>
        <a:p>
          <a:r>
            <a:rPr lang="en-US" dirty="0"/>
            <a:t>Physical</a:t>
          </a:r>
        </a:p>
        <a:p>
          <a:r>
            <a:rPr lang="en-US" dirty="0"/>
            <a:t>Mental</a:t>
          </a:r>
        </a:p>
      </dgm:t>
    </dgm:pt>
    <dgm:pt modelId="{71DD5ED7-A76C-4B0F-8986-BE5A07E84310}" type="parTrans" cxnId="{7F007666-01D0-4D02-B9A8-FD8769708664}">
      <dgm:prSet/>
      <dgm:spPr/>
      <dgm:t>
        <a:bodyPr/>
        <a:lstStyle/>
        <a:p>
          <a:endParaRPr lang="en-US"/>
        </a:p>
      </dgm:t>
    </dgm:pt>
    <dgm:pt modelId="{7BA5A50F-5CB9-447E-B79D-53B0991506D2}" type="sibTrans" cxnId="{7F007666-01D0-4D02-B9A8-FD8769708664}">
      <dgm:prSet/>
      <dgm:spPr/>
      <dgm:t>
        <a:bodyPr/>
        <a:lstStyle/>
        <a:p>
          <a:endParaRPr lang="en-US"/>
        </a:p>
      </dgm:t>
    </dgm:pt>
    <dgm:pt modelId="{D041612B-EF9A-4F17-8F47-745CBCA99B2F}" type="pres">
      <dgm:prSet presAssocID="{98CD86AB-94D9-444C-AB90-291AD08848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33C9EC0-425C-4350-82CA-2873EEA10DCB}" type="pres">
      <dgm:prSet presAssocID="{90B705B8-1E84-45D7-B66F-11F8D6D77E72}" presName="hierRoot1" presStyleCnt="0"/>
      <dgm:spPr/>
    </dgm:pt>
    <dgm:pt modelId="{5552E2E5-38D0-4482-A19B-293D9D25BF11}" type="pres">
      <dgm:prSet presAssocID="{90B705B8-1E84-45D7-B66F-11F8D6D77E72}" presName="composite" presStyleCnt="0"/>
      <dgm:spPr/>
    </dgm:pt>
    <dgm:pt modelId="{5FCE79E8-8D51-46EA-8052-47AD91AD9239}" type="pres">
      <dgm:prSet presAssocID="{90B705B8-1E84-45D7-B66F-11F8D6D77E72}" presName="background" presStyleLbl="node0" presStyleIdx="0" presStyleCnt="1"/>
      <dgm:spPr/>
    </dgm:pt>
    <dgm:pt modelId="{1A6CCC79-9159-4353-909D-80EBD7156878}" type="pres">
      <dgm:prSet presAssocID="{90B705B8-1E84-45D7-B66F-11F8D6D77E72}" presName="text" presStyleLbl="fgAcc0" presStyleIdx="0" presStyleCnt="1">
        <dgm:presLayoutVars>
          <dgm:chPref val="3"/>
        </dgm:presLayoutVars>
      </dgm:prSet>
      <dgm:spPr/>
    </dgm:pt>
    <dgm:pt modelId="{6E5DACE5-AB7E-4A45-8D3B-B156CFFFE1A2}" type="pres">
      <dgm:prSet presAssocID="{90B705B8-1E84-45D7-B66F-11F8D6D77E72}" presName="hierChild2" presStyleCnt="0"/>
      <dgm:spPr/>
    </dgm:pt>
    <dgm:pt modelId="{EE6019B9-3D5A-45CE-B704-AE4B75748B82}" type="pres">
      <dgm:prSet presAssocID="{FF68627C-C8F7-46CC-95F1-5B5756442B7F}" presName="Name10" presStyleLbl="parChTrans1D2" presStyleIdx="0" presStyleCnt="2"/>
      <dgm:spPr/>
    </dgm:pt>
    <dgm:pt modelId="{8214DFE1-F163-4518-ACAB-2D6ABA1C36AE}" type="pres">
      <dgm:prSet presAssocID="{2DF2623F-30D9-418B-B940-82A2701AC067}" presName="hierRoot2" presStyleCnt="0"/>
      <dgm:spPr/>
    </dgm:pt>
    <dgm:pt modelId="{0F380537-C671-44C9-B164-63DDF5C98903}" type="pres">
      <dgm:prSet presAssocID="{2DF2623F-30D9-418B-B940-82A2701AC067}" presName="composite2" presStyleCnt="0"/>
      <dgm:spPr/>
    </dgm:pt>
    <dgm:pt modelId="{BCB2A713-5AAA-4A87-97DE-E14EB072B6E4}" type="pres">
      <dgm:prSet presAssocID="{2DF2623F-30D9-418B-B940-82A2701AC067}" presName="background2" presStyleLbl="node2" presStyleIdx="0" presStyleCnt="2"/>
      <dgm:spPr/>
    </dgm:pt>
    <dgm:pt modelId="{57F8501F-7325-4571-93A6-0B7D2B9F5888}" type="pres">
      <dgm:prSet presAssocID="{2DF2623F-30D9-418B-B940-82A2701AC067}" presName="text2" presStyleLbl="fgAcc2" presStyleIdx="0" presStyleCnt="2">
        <dgm:presLayoutVars>
          <dgm:chPref val="3"/>
        </dgm:presLayoutVars>
      </dgm:prSet>
      <dgm:spPr/>
    </dgm:pt>
    <dgm:pt modelId="{615DE16A-9844-49E4-BF9C-0A8F7A9E92C9}" type="pres">
      <dgm:prSet presAssocID="{2DF2623F-30D9-418B-B940-82A2701AC067}" presName="hierChild3" presStyleCnt="0"/>
      <dgm:spPr/>
    </dgm:pt>
    <dgm:pt modelId="{DE1F6876-E5BF-416E-990B-D2F832F28E57}" type="pres">
      <dgm:prSet presAssocID="{0D35E0C8-0385-46B3-9D25-EDBB509734C2}" presName="Name17" presStyleLbl="parChTrans1D3" presStyleIdx="0" presStyleCnt="2"/>
      <dgm:spPr/>
    </dgm:pt>
    <dgm:pt modelId="{DB4F62F8-8468-4E8E-B4F0-A41E0763075D}" type="pres">
      <dgm:prSet presAssocID="{EBC4DC33-D175-49A9-B666-DAA5E647B07A}" presName="hierRoot3" presStyleCnt="0"/>
      <dgm:spPr/>
    </dgm:pt>
    <dgm:pt modelId="{61124814-6767-4B08-BAE1-BF1F72003E26}" type="pres">
      <dgm:prSet presAssocID="{EBC4DC33-D175-49A9-B666-DAA5E647B07A}" presName="composite3" presStyleCnt="0"/>
      <dgm:spPr/>
    </dgm:pt>
    <dgm:pt modelId="{F61F286F-BB2B-4A8C-A28D-13A07F5E2401}" type="pres">
      <dgm:prSet presAssocID="{EBC4DC33-D175-49A9-B666-DAA5E647B07A}" presName="background3" presStyleLbl="node3" presStyleIdx="0" presStyleCnt="2"/>
      <dgm:spPr/>
    </dgm:pt>
    <dgm:pt modelId="{6EB5708E-681D-4C3F-B795-F0310371D832}" type="pres">
      <dgm:prSet presAssocID="{EBC4DC33-D175-49A9-B666-DAA5E647B07A}" presName="text3" presStyleLbl="fgAcc3" presStyleIdx="0" presStyleCnt="2">
        <dgm:presLayoutVars>
          <dgm:chPref val="3"/>
        </dgm:presLayoutVars>
      </dgm:prSet>
      <dgm:spPr/>
    </dgm:pt>
    <dgm:pt modelId="{9C3D98CE-B0CB-4C2B-B79D-105CDE05C289}" type="pres">
      <dgm:prSet presAssocID="{EBC4DC33-D175-49A9-B666-DAA5E647B07A}" presName="hierChild4" presStyleCnt="0"/>
      <dgm:spPr/>
    </dgm:pt>
    <dgm:pt modelId="{AA8C18FD-9A1B-4C60-90FC-F77AB99FB7A6}" type="pres">
      <dgm:prSet presAssocID="{ED74296D-30CA-44D6-AF69-B9FE48E9004C}" presName="Name10" presStyleLbl="parChTrans1D2" presStyleIdx="1" presStyleCnt="2"/>
      <dgm:spPr/>
    </dgm:pt>
    <dgm:pt modelId="{BBB6F898-5733-4938-A4F1-A82E9F41C19F}" type="pres">
      <dgm:prSet presAssocID="{04299AE1-77D9-4288-A792-71F9FB993DB7}" presName="hierRoot2" presStyleCnt="0"/>
      <dgm:spPr/>
    </dgm:pt>
    <dgm:pt modelId="{7E8A1A8D-6067-4843-8C60-13685536A553}" type="pres">
      <dgm:prSet presAssocID="{04299AE1-77D9-4288-A792-71F9FB993DB7}" presName="composite2" presStyleCnt="0"/>
      <dgm:spPr/>
    </dgm:pt>
    <dgm:pt modelId="{058AE495-557A-48C2-B9B5-57752CFD32A1}" type="pres">
      <dgm:prSet presAssocID="{04299AE1-77D9-4288-A792-71F9FB993DB7}" presName="background2" presStyleLbl="node2" presStyleIdx="1" presStyleCnt="2"/>
      <dgm:spPr/>
    </dgm:pt>
    <dgm:pt modelId="{48C3DBAE-72AF-4A09-8AA1-F1C508AAEF3E}" type="pres">
      <dgm:prSet presAssocID="{04299AE1-77D9-4288-A792-71F9FB993DB7}" presName="text2" presStyleLbl="fgAcc2" presStyleIdx="1" presStyleCnt="2">
        <dgm:presLayoutVars>
          <dgm:chPref val="3"/>
        </dgm:presLayoutVars>
      </dgm:prSet>
      <dgm:spPr/>
    </dgm:pt>
    <dgm:pt modelId="{C9CA9B85-CF27-4099-9350-B165CA070BB6}" type="pres">
      <dgm:prSet presAssocID="{04299AE1-77D9-4288-A792-71F9FB993DB7}" presName="hierChild3" presStyleCnt="0"/>
      <dgm:spPr/>
    </dgm:pt>
    <dgm:pt modelId="{992DDB4F-712C-4974-A1E7-2C277806324E}" type="pres">
      <dgm:prSet presAssocID="{71DD5ED7-A76C-4B0F-8986-BE5A07E84310}" presName="Name17" presStyleLbl="parChTrans1D3" presStyleIdx="1" presStyleCnt="2"/>
      <dgm:spPr/>
    </dgm:pt>
    <dgm:pt modelId="{D16C98E6-1B9C-473D-B8EC-6EFA91A4F2A6}" type="pres">
      <dgm:prSet presAssocID="{E536FB90-4A6E-487D-8B2B-8BFD1360F2E0}" presName="hierRoot3" presStyleCnt="0"/>
      <dgm:spPr/>
    </dgm:pt>
    <dgm:pt modelId="{88D05BAB-A64D-4C9D-A03D-834658E0E4B0}" type="pres">
      <dgm:prSet presAssocID="{E536FB90-4A6E-487D-8B2B-8BFD1360F2E0}" presName="composite3" presStyleCnt="0"/>
      <dgm:spPr/>
    </dgm:pt>
    <dgm:pt modelId="{68CE74A3-19A6-4853-A283-4FE93245C209}" type="pres">
      <dgm:prSet presAssocID="{E536FB90-4A6E-487D-8B2B-8BFD1360F2E0}" presName="background3" presStyleLbl="node3" presStyleIdx="1" presStyleCnt="2"/>
      <dgm:spPr/>
    </dgm:pt>
    <dgm:pt modelId="{DAE6F2A1-ADE3-49D1-9822-2952BFD2AA79}" type="pres">
      <dgm:prSet presAssocID="{E536FB90-4A6E-487D-8B2B-8BFD1360F2E0}" presName="text3" presStyleLbl="fgAcc3" presStyleIdx="1" presStyleCnt="2">
        <dgm:presLayoutVars>
          <dgm:chPref val="3"/>
        </dgm:presLayoutVars>
      </dgm:prSet>
      <dgm:spPr/>
    </dgm:pt>
    <dgm:pt modelId="{975EB02E-2BAB-4CE0-AECC-9E39D10984F6}" type="pres">
      <dgm:prSet presAssocID="{E536FB90-4A6E-487D-8B2B-8BFD1360F2E0}" presName="hierChild4" presStyleCnt="0"/>
      <dgm:spPr/>
    </dgm:pt>
  </dgm:ptLst>
  <dgm:cxnLst>
    <dgm:cxn modelId="{45BF6425-4AE2-45F5-BB63-10010E2000DE}" type="presOf" srcId="{E536FB90-4A6E-487D-8B2B-8BFD1360F2E0}" destId="{DAE6F2A1-ADE3-49D1-9822-2952BFD2AA79}" srcOrd="0" destOrd="0" presId="urn:microsoft.com/office/officeart/2005/8/layout/hierarchy1"/>
    <dgm:cxn modelId="{F6D8DF2F-8EBC-4274-A25D-01FA99126091}" type="presOf" srcId="{2DF2623F-30D9-418B-B940-82A2701AC067}" destId="{57F8501F-7325-4571-93A6-0B7D2B9F5888}" srcOrd="0" destOrd="0" presId="urn:microsoft.com/office/officeart/2005/8/layout/hierarchy1"/>
    <dgm:cxn modelId="{8F02D163-1BCC-4D4C-8458-CEC199AD6B93}" type="presOf" srcId="{71DD5ED7-A76C-4B0F-8986-BE5A07E84310}" destId="{992DDB4F-712C-4974-A1E7-2C277806324E}" srcOrd="0" destOrd="0" presId="urn:microsoft.com/office/officeart/2005/8/layout/hierarchy1"/>
    <dgm:cxn modelId="{7F007666-01D0-4D02-B9A8-FD8769708664}" srcId="{04299AE1-77D9-4288-A792-71F9FB993DB7}" destId="{E536FB90-4A6E-487D-8B2B-8BFD1360F2E0}" srcOrd="0" destOrd="0" parTransId="{71DD5ED7-A76C-4B0F-8986-BE5A07E84310}" sibTransId="{7BA5A50F-5CB9-447E-B79D-53B0991506D2}"/>
    <dgm:cxn modelId="{C7C26F74-E4F5-4A5A-8930-D48FFC0B536C}" srcId="{98CD86AB-94D9-444C-AB90-291AD08848CD}" destId="{90B705B8-1E84-45D7-B66F-11F8D6D77E72}" srcOrd="0" destOrd="0" parTransId="{AB261E16-3CFE-405C-ADDE-D90EA541D2F4}" sibTransId="{B6D3A1FF-B284-4792-A12C-9DE4F5E196D5}"/>
    <dgm:cxn modelId="{D1F26579-E88F-4ED2-AA06-E81EF5DD6BD2}" type="presOf" srcId="{90B705B8-1E84-45D7-B66F-11F8D6D77E72}" destId="{1A6CCC79-9159-4353-909D-80EBD7156878}" srcOrd="0" destOrd="0" presId="urn:microsoft.com/office/officeart/2005/8/layout/hierarchy1"/>
    <dgm:cxn modelId="{3260479E-37B8-47A1-9709-EE283E69824E}" type="presOf" srcId="{0D35E0C8-0385-46B3-9D25-EDBB509734C2}" destId="{DE1F6876-E5BF-416E-990B-D2F832F28E57}" srcOrd="0" destOrd="0" presId="urn:microsoft.com/office/officeart/2005/8/layout/hierarchy1"/>
    <dgm:cxn modelId="{DD5853A0-45D5-4648-9D6E-E9D2CF719D24}" srcId="{90B705B8-1E84-45D7-B66F-11F8D6D77E72}" destId="{2DF2623F-30D9-418B-B940-82A2701AC067}" srcOrd="0" destOrd="0" parTransId="{FF68627C-C8F7-46CC-95F1-5B5756442B7F}" sibTransId="{FEFF875F-E82C-40E2-9018-076CC0FA7F3C}"/>
    <dgm:cxn modelId="{8199FCA1-ACF0-4CA8-9D87-EB2A3279E6DA}" type="presOf" srcId="{EBC4DC33-D175-49A9-B666-DAA5E647B07A}" destId="{6EB5708E-681D-4C3F-B795-F0310371D832}" srcOrd="0" destOrd="0" presId="urn:microsoft.com/office/officeart/2005/8/layout/hierarchy1"/>
    <dgm:cxn modelId="{2E4897A2-06F7-47E6-8070-9D65E6D8C763}" srcId="{2DF2623F-30D9-418B-B940-82A2701AC067}" destId="{EBC4DC33-D175-49A9-B666-DAA5E647B07A}" srcOrd="0" destOrd="0" parTransId="{0D35E0C8-0385-46B3-9D25-EDBB509734C2}" sibTransId="{78BA206D-221D-4D2F-B3EB-09F822F44EFC}"/>
    <dgm:cxn modelId="{69C6B5A2-85A0-4F1A-9DDD-C9D60FE796EB}" type="presOf" srcId="{98CD86AB-94D9-444C-AB90-291AD08848CD}" destId="{D041612B-EF9A-4F17-8F47-745CBCA99B2F}" srcOrd="0" destOrd="0" presId="urn:microsoft.com/office/officeart/2005/8/layout/hierarchy1"/>
    <dgm:cxn modelId="{08E7A6A4-6BBE-4A0E-895A-F41A4C2D8286}" type="presOf" srcId="{04299AE1-77D9-4288-A792-71F9FB993DB7}" destId="{48C3DBAE-72AF-4A09-8AA1-F1C508AAEF3E}" srcOrd="0" destOrd="0" presId="urn:microsoft.com/office/officeart/2005/8/layout/hierarchy1"/>
    <dgm:cxn modelId="{A916D2D1-3BE6-4112-829C-A62F189D3320}" srcId="{90B705B8-1E84-45D7-B66F-11F8D6D77E72}" destId="{04299AE1-77D9-4288-A792-71F9FB993DB7}" srcOrd="1" destOrd="0" parTransId="{ED74296D-30CA-44D6-AF69-B9FE48E9004C}" sibTransId="{D8FCF00C-85CF-43BC-B51A-F5811B1726BC}"/>
    <dgm:cxn modelId="{923610EB-87C3-4E07-BC08-252C5CD8836D}" type="presOf" srcId="{FF68627C-C8F7-46CC-95F1-5B5756442B7F}" destId="{EE6019B9-3D5A-45CE-B704-AE4B75748B82}" srcOrd="0" destOrd="0" presId="urn:microsoft.com/office/officeart/2005/8/layout/hierarchy1"/>
    <dgm:cxn modelId="{03CAA4F5-695E-4459-99E7-F9E0D5B0762E}" type="presOf" srcId="{ED74296D-30CA-44D6-AF69-B9FE48E9004C}" destId="{AA8C18FD-9A1B-4C60-90FC-F77AB99FB7A6}" srcOrd="0" destOrd="0" presId="urn:microsoft.com/office/officeart/2005/8/layout/hierarchy1"/>
    <dgm:cxn modelId="{A748E332-F8D3-4CCE-B491-D2CDC4221E2E}" type="presParOf" srcId="{D041612B-EF9A-4F17-8F47-745CBCA99B2F}" destId="{533C9EC0-425C-4350-82CA-2873EEA10DCB}" srcOrd="0" destOrd="0" presId="urn:microsoft.com/office/officeart/2005/8/layout/hierarchy1"/>
    <dgm:cxn modelId="{78BA47D9-1259-43BA-B99C-0B0260E43A37}" type="presParOf" srcId="{533C9EC0-425C-4350-82CA-2873EEA10DCB}" destId="{5552E2E5-38D0-4482-A19B-293D9D25BF11}" srcOrd="0" destOrd="0" presId="urn:microsoft.com/office/officeart/2005/8/layout/hierarchy1"/>
    <dgm:cxn modelId="{D0816BC0-D210-4E91-8FC6-65C689196D62}" type="presParOf" srcId="{5552E2E5-38D0-4482-A19B-293D9D25BF11}" destId="{5FCE79E8-8D51-46EA-8052-47AD91AD9239}" srcOrd="0" destOrd="0" presId="urn:microsoft.com/office/officeart/2005/8/layout/hierarchy1"/>
    <dgm:cxn modelId="{02B535C0-B922-476D-B556-0C0459944A33}" type="presParOf" srcId="{5552E2E5-38D0-4482-A19B-293D9D25BF11}" destId="{1A6CCC79-9159-4353-909D-80EBD7156878}" srcOrd="1" destOrd="0" presId="urn:microsoft.com/office/officeart/2005/8/layout/hierarchy1"/>
    <dgm:cxn modelId="{179E7076-8ECD-47FC-A642-EEB831204377}" type="presParOf" srcId="{533C9EC0-425C-4350-82CA-2873EEA10DCB}" destId="{6E5DACE5-AB7E-4A45-8D3B-B156CFFFE1A2}" srcOrd="1" destOrd="0" presId="urn:microsoft.com/office/officeart/2005/8/layout/hierarchy1"/>
    <dgm:cxn modelId="{1A06492E-5B45-4512-88CC-C8BC7F50EEA5}" type="presParOf" srcId="{6E5DACE5-AB7E-4A45-8D3B-B156CFFFE1A2}" destId="{EE6019B9-3D5A-45CE-B704-AE4B75748B82}" srcOrd="0" destOrd="0" presId="urn:microsoft.com/office/officeart/2005/8/layout/hierarchy1"/>
    <dgm:cxn modelId="{F6FCE196-2F0D-4B45-B9CA-D1DB3354107B}" type="presParOf" srcId="{6E5DACE5-AB7E-4A45-8D3B-B156CFFFE1A2}" destId="{8214DFE1-F163-4518-ACAB-2D6ABA1C36AE}" srcOrd="1" destOrd="0" presId="urn:microsoft.com/office/officeart/2005/8/layout/hierarchy1"/>
    <dgm:cxn modelId="{E5E904DE-B40B-4B33-A313-52114868294F}" type="presParOf" srcId="{8214DFE1-F163-4518-ACAB-2D6ABA1C36AE}" destId="{0F380537-C671-44C9-B164-63DDF5C98903}" srcOrd="0" destOrd="0" presId="urn:microsoft.com/office/officeart/2005/8/layout/hierarchy1"/>
    <dgm:cxn modelId="{624B5B34-0A6B-48B1-B3CF-9C78BCD97CF9}" type="presParOf" srcId="{0F380537-C671-44C9-B164-63DDF5C98903}" destId="{BCB2A713-5AAA-4A87-97DE-E14EB072B6E4}" srcOrd="0" destOrd="0" presId="urn:microsoft.com/office/officeart/2005/8/layout/hierarchy1"/>
    <dgm:cxn modelId="{A074EA1F-2D87-4FEC-AE6E-FD571AAD7BA1}" type="presParOf" srcId="{0F380537-C671-44C9-B164-63DDF5C98903}" destId="{57F8501F-7325-4571-93A6-0B7D2B9F5888}" srcOrd="1" destOrd="0" presId="urn:microsoft.com/office/officeart/2005/8/layout/hierarchy1"/>
    <dgm:cxn modelId="{4C351951-CA88-4127-8BEE-9C6FD07BAABB}" type="presParOf" srcId="{8214DFE1-F163-4518-ACAB-2D6ABA1C36AE}" destId="{615DE16A-9844-49E4-BF9C-0A8F7A9E92C9}" srcOrd="1" destOrd="0" presId="urn:microsoft.com/office/officeart/2005/8/layout/hierarchy1"/>
    <dgm:cxn modelId="{7E77FC58-AC6B-4C3C-9094-06735475E3E4}" type="presParOf" srcId="{615DE16A-9844-49E4-BF9C-0A8F7A9E92C9}" destId="{DE1F6876-E5BF-416E-990B-D2F832F28E57}" srcOrd="0" destOrd="0" presId="urn:microsoft.com/office/officeart/2005/8/layout/hierarchy1"/>
    <dgm:cxn modelId="{8A79BAEC-ADCA-4EA8-A4B0-677501548A00}" type="presParOf" srcId="{615DE16A-9844-49E4-BF9C-0A8F7A9E92C9}" destId="{DB4F62F8-8468-4E8E-B4F0-A41E0763075D}" srcOrd="1" destOrd="0" presId="urn:microsoft.com/office/officeart/2005/8/layout/hierarchy1"/>
    <dgm:cxn modelId="{B2B0C5E3-4C81-4589-B3B9-CD015BB48DB0}" type="presParOf" srcId="{DB4F62F8-8468-4E8E-B4F0-A41E0763075D}" destId="{61124814-6767-4B08-BAE1-BF1F72003E26}" srcOrd="0" destOrd="0" presId="urn:microsoft.com/office/officeart/2005/8/layout/hierarchy1"/>
    <dgm:cxn modelId="{C0090A18-D66A-44BA-98F4-67555C9C6775}" type="presParOf" srcId="{61124814-6767-4B08-BAE1-BF1F72003E26}" destId="{F61F286F-BB2B-4A8C-A28D-13A07F5E2401}" srcOrd="0" destOrd="0" presId="urn:microsoft.com/office/officeart/2005/8/layout/hierarchy1"/>
    <dgm:cxn modelId="{E6840D26-6A97-4031-B147-3DD5A6D7B7CF}" type="presParOf" srcId="{61124814-6767-4B08-BAE1-BF1F72003E26}" destId="{6EB5708E-681D-4C3F-B795-F0310371D832}" srcOrd="1" destOrd="0" presId="urn:microsoft.com/office/officeart/2005/8/layout/hierarchy1"/>
    <dgm:cxn modelId="{143A4870-37EE-4D47-A5D7-E2AF6089A04C}" type="presParOf" srcId="{DB4F62F8-8468-4E8E-B4F0-A41E0763075D}" destId="{9C3D98CE-B0CB-4C2B-B79D-105CDE05C289}" srcOrd="1" destOrd="0" presId="urn:microsoft.com/office/officeart/2005/8/layout/hierarchy1"/>
    <dgm:cxn modelId="{D52DBF25-8FFA-480D-8C3C-FFDB1DB1F075}" type="presParOf" srcId="{6E5DACE5-AB7E-4A45-8D3B-B156CFFFE1A2}" destId="{AA8C18FD-9A1B-4C60-90FC-F77AB99FB7A6}" srcOrd="2" destOrd="0" presId="urn:microsoft.com/office/officeart/2005/8/layout/hierarchy1"/>
    <dgm:cxn modelId="{09FF4C6C-BB84-46B3-BE95-EC01CF4D0760}" type="presParOf" srcId="{6E5DACE5-AB7E-4A45-8D3B-B156CFFFE1A2}" destId="{BBB6F898-5733-4938-A4F1-A82E9F41C19F}" srcOrd="3" destOrd="0" presId="urn:microsoft.com/office/officeart/2005/8/layout/hierarchy1"/>
    <dgm:cxn modelId="{BC0792FD-CA78-437B-BB35-F3F058E17241}" type="presParOf" srcId="{BBB6F898-5733-4938-A4F1-A82E9F41C19F}" destId="{7E8A1A8D-6067-4843-8C60-13685536A553}" srcOrd="0" destOrd="0" presId="urn:microsoft.com/office/officeart/2005/8/layout/hierarchy1"/>
    <dgm:cxn modelId="{D211967C-5CA4-4273-BA51-8E5660791686}" type="presParOf" srcId="{7E8A1A8D-6067-4843-8C60-13685536A553}" destId="{058AE495-557A-48C2-B9B5-57752CFD32A1}" srcOrd="0" destOrd="0" presId="urn:microsoft.com/office/officeart/2005/8/layout/hierarchy1"/>
    <dgm:cxn modelId="{4D069F6C-6BB3-4D7A-ADB1-9337B8C42A2A}" type="presParOf" srcId="{7E8A1A8D-6067-4843-8C60-13685536A553}" destId="{48C3DBAE-72AF-4A09-8AA1-F1C508AAEF3E}" srcOrd="1" destOrd="0" presId="urn:microsoft.com/office/officeart/2005/8/layout/hierarchy1"/>
    <dgm:cxn modelId="{C2410C31-A10A-4409-AF7A-0EE98ABDC31B}" type="presParOf" srcId="{BBB6F898-5733-4938-A4F1-A82E9F41C19F}" destId="{C9CA9B85-CF27-4099-9350-B165CA070BB6}" srcOrd="1" destOrd="0" presId="urn:microsoft.com/office/officeart/2005/8/layout/hierarchy1"/>
    <dgm:cxn modelId="{A5C52C65-0127-43E5-BCD0-321E77C7FBBB}" type="presParOf" srcId="{C9CA9B85-CF27-4099-9350-B165CA070BB6}" destId="{992DDB4F-712C-4974-A1E7-2C277806324E}" srcOrd="0" destOrd="0" presId="urn:microsoft.com/office/officeart/2005/8/layout/hierarchy1"/>
    <dgm:cxn modelId="{4C68F554-E408-486B-A284-26F786090CDD}" type="presParOf" srcId="{C9CA9B85-CF27-4099-9350-B165CA070BB6}" destId="{D16C98E6-1B9C-473D-B8EC-6EFA91A4F2A6}" srcOrd="1" destOrd="0" presId="urn:microsoft.com/office/officeart/2005/8/layout/hierarchy1"/>
    <dgm:cxn modelId="{07F78D07-1378-4D81-A54C-A16C62BB735D}" type="presParOf" srcId="{D16C98E6-1B9C-473D-B8EC-6EFA91A4F2A6}" destId="{88D05BAB-A64D-4C9D-A03D-834658E0E4B0}" srcOrd="0" destOrd="0" presId="urn:microsoft.com/office/officeart/2005/8/layout/hierarchy1"/>
    <dgm:cxn modelId="{7FFD7911-1D35-4361-B28E-34744B115D87}" type="presParOf" srcId="{88D05BAB-A64D-4C9D-A03D-834658E0E4B0}" destId="{68CE74A3-19A6-4853-A283-4FE93245C209}" srcOrd="0" destOrd="0" presId="urn:microsoft.com/office/officeart/2005/8/layout/hierarchy1"/>
    <dgm:cxn modelId="{ACCDEC27-C0BE-45DA-AEB5-DA33FF456AB5}" type="presParOf" srcId="{88D05BAB-A64D-4C9D-A03D-834658E0E4B0}" destId="{DAE6F2A1-ADE3-49D1-9822-2952BFD2AA79}" srcOrd="1" destOrd="0" presId="urn:microsoft.com/office/officeart/2005/8/layout/hierarchy1"/>
    <dgm:cxn modelId="{4E8AFF7B-4A9F-4707-9FCB-140361ED3DFE}" type="presParOf" srcId="{D16C98E6-1B9C-473D-B8EC-6EFA91A4F2A6}" destId="{975EB02E-2BAB-4CE0-AECC-9E39D10984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C221FB5-5C17-42C0-8FB7-415226D2E57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3F3D68A-D35B-474A-8B94-44BC0C7C7BDB}">
      <dgm:prSet/>
      <dgm:spPr/>
      <dgm:t>
        <a:bodyPr/>
        <a:lstStyle/>
        <a:p>
          <a:r>
            <a:rPr lang="cy-GB" b="1" noProof="0" dirty="0"/>
            <a:t>Ffôn/dyfeisiau eraill
</a:t>
          </a:r>
          <a:endParaRPr lang="cy-GB" noProof="0" dirty="0"/>
        </a:p>
      </dgm:t>
    </dgm:pt>
    <dgm:pt modelId="{10C2630B-149F-4DE5-BC8F-776DE880BEC1}" type="parTrans" cxnId="{723BAE9F-1F34-4E43-95F4-76C3364C35F2}">
      <dgm:prSet/>
      <dgm:spPr/>
      <dgm:t>
        <a:bodyPr/>
        <a:lstStyle/>
        <a:p>
          <a:endParaRPr lang="en-US"/>
        </a:p>
      </dgm:t>
    </dgm:pt>
    <dgm:pt modelId="{0B06EA5F-BE77-4FFF-A32E-2BB0D0397690}" type="sibTrans" cxnId="{723BAE9F-1F34-4E43-95F4-76C3364C35F2}">
      <dgm:prSet/>
      <dgm:spPr/>
      <dgm:t>
        <a:bodyPr/>
        <a:lstStyle/>
        <a:p>
          <a:endParaRPr lang="en-US"/>
        </a:p>
      </dgm:t>
    </dgm:pt>
    <dgm:pt modelId="{1E5F416A-76E2-42EA-83D5-48E6497D869E}">
      <dgm:prSet/>
      <dgm:spPr/>
      <dgm:t>
        <a:bodyPr/>
        <a:lstStyle/>
        <a:p>
          <a:r>
            <a:rPr lang="cy-GB" noProof="0" dirty="0"/>
            <a:t>Ydy eich hysbysiadau yn </a:t>
          </a:r>
          <a:r>
            <a:rPr lang="cy-GB" noProof="0" dirty="0" err="1"/>
            <a:t>pingian</a:t>
          </a:r>
          <a:r>
            <a:rPr lang="cy-GB" noProof="0" dirty="0"/>
            <a:t> yn gyson?</a:t>
          </a:r>
        </a:p>
      </dgm:t>
    </dgm:pt>
    <dgm:pt modelId="{3E5EB010-AB61-4C52-BF45-48EFBDDBEDD5}" type="parTrans" cxnId="{92A9C4D6-BC60-4E50-A4C2-1C5E59A3C208}">
      <dgm:prSet/>
      <dgm:spPr/>
      <dgm:t>
        <a:bodyPr/>
        <a:lstStyle/>
        <a:p>
          <a:endParaRPr lang="en-US"/>
        </a:p>
      </dgm:t>
    </dgm:pt>
    <dgm:pt modelId="{3CF8164F-B5C6-43F7-AF6D-65AFFEB19493}" type="sibTrans" cxnId="{92A9C4D6-BC60-4E50-A4C2-1C5E59A3C208}">
      <dgm:prSet/>
      <dgm:spPr/>
      <dgm:t>
        <a:bodyPr/>
        <a:lstStyle/>
        <a:p>
          <a:endParaRPr lang="en-US"/>
        </a:p>
      </dgm:t>
    </dgm:pt>
    <dgm:pt modelId="{1CD3EF98-F2D8-4924-AE26-CF751C7A1AE0}">
      <dgm:prSet/>
      <dgm:spPr/>
      <dgm:t>
        <a:bodyPr/>
        <a:lstStyle/>
        <a:p>
          <a:r>
            <a:rPr lang="cy-GB" b="1" noProof="0" dirty="0"/>
            <a:t>Trefnu eich Desg/dyfais Astudio?</a:t>
          </a:r>
          <a:endParaRPr lang="cy-GB" noProof="0" dirty="0"/>
        </a:p>
      </dgm:t>
    </dgm:pt>
    <dgm:pt modelId="{AA9B2B0A-6640-4234-9C66-790A43E9F469}" type="parTrans" cxnId="{96ED5C72-FDF6-437E-8E5D-B40D5DDE4680}">
      <dgm:prSet/>
      <dgm:spPr/>
      <dgm:t>
        <a:bodyPr/>
        <a:lstStyle/>
        <a:p>
          <a:endParaRPr lang="en-US"/>
        </a:p>
      </dgm:t>
    </dgm:pt>
    <dgm:pt modelId="{C19EDADE-E1CD-4760-9255-4AA43DEF12D6}" type="sibTrans" cxnId="{96ED5C72-FDF6-437E-8E5D-B40D5DDE4680}">
      <dgm:prSet/>
      <dgm:spPr/>
      <dgm:t>
        <a:bodyPr/>
        <a:lstStyle/>
        <a:p>
          <a:endParaRPr lang="en-US"/>
        </a:p>
      </dgm:t>
    </dgm:pt>
    <dgm:pt modelId="{E8F02560-ED6D-45A6-8287-CF490916BB34}">
      <dgm:prSet/>
      <dgm:spPr/>
      <dgm:t>
        <a:bodyPr/>
        <a:lstStyle/>
        <a:p>
          <a:r>
            <a:rPr lang="cy-GB" noProof="0" dirty="0"/>
            <a:t>Sut mae'ch desg wedi'i threfnu? Ydych chi'n chwilio am ddogfennau pwysig drwy'r amser?</a:t>
          </a:r>
        </a:p>
      </dgm:t>
    </dgm:pt>
    <dgm:pt modelId="{B285A5B8-F897-48E3-B936-A5C84F9B141E}" type="parTrans" cxnId="{C7203E61-4065-4FEC-9D8B-9F95A78CEEF3}">
      <dgm:prSet/>
      <dgm:spPr/>
      <dgm:t>
        <a:bodyPr/>
        <a:lstStyle/>
        <a:p>
          <a:endParaRPr lang="en-US"/>
        </a:p>
      </dgm:t>
    </dgm:pt>
    <dgm:pt modelId="{8B80A6AC-C6C5-458F-ADDA-09D56B5AFBA0}" type="sibTrans" cxnId="{C7203E61-4065-4FEC-9D8B-9F95A78CEEF3}">
      <dgm:prSet/>
      <dgm:spPr/>
      <dgm:t>
        <a:bodyPr/>
        <a:lstStyle/>
        <a:p>
          <a:endParaRPr lang="en-US"/>
        </a:p>
      </dgm:t>
    </dgm:pt>
    <dgm:pt modelId="{BB811145-1AFB-4961-BDA4-FF7AE417C12A}">
      <dgm:prSet/>
      <dgm:spPr/>
      <dgm:t>
        <a:bodyPr/>
        <a:lstStyle/>
        <a:p>
          <a:r>
            <a:rPr lang="cy-GB" noProof="0" dirty="0"/>
            <a:t>Sut mae eich ffeiliau a'ch ffolderi wedi'u trefnu? Ydych chi'n gwybod ble i ddod o hyd i'r dogfennau y mae eu hangen arnoch?</a:t>
          </a:r>
        </a:p>
      </dgm:t>
    </dgm:pt>
    <dgm:pt modelId="{969E4EA2-0197-4DC0-9F6E-0E6D57F9372B}" type="parTrans" cxnId="{AAC1B230-C6C7-489A-8C2C-74D1454947A9}">
      <dgm:prSet/>
      <dgm:spPr/>
      <dgm:t>
        <a:bodyPr/>
        <a:lstStyle/>
        <a:p>
          <a:endParaRPr lang="en-US"/>
        </a:p>
      </dgm:t>
    </dgm:pt>
    <dgm:pt modelId="{65782635-835D-4217-85F6-D8C2A42D54D2}" type="sibTrans" cxnId="{AAC1B230-C6C7-489A-8C2C-74D1454947A9}">
      <dgm:prSet/>
      <dgm:spPr/>
      <dgm:t>
        <a:bodyPr/>
        <a:lstStyle/>
        <a:p>
          <a:endParaRPr lang="en-US"/>
        </a:p>
      </dgm:t>
    </dgm:pt>
    <dgm:pt modelId="{6FA7F56D-83CA-447F-8B0D-0B1C2FBC19F6}">
      <dgm:prSet/>
      <dgm:spPr/>
      <dgm:t>
        <a:bodyPr/>
        <a:lstStyle/>
        <a:p>
          <a:r>
            <a:rPr lang="cy-GB" b="1" noProof="0" dirty="0"/>
            <a:t>Goleuo / seddi / desg 
</a:t>
          </a:r>
          <a:endParaRPr lang="cy-GB" noProof="0" dirty="0"/>
        </a:p>
      </dgm:t>
    </dgm:pt>
    <dgm:pt modelId="{162A3AC7-681E-4509-96C7-E0BFDBFF57C5}" type="parTrans" cxnId="{64B79E38-6FD3-4CF4-9B8F-37E44A3CDD26}">
      <dgm:prSet/>
      <dgm:spPr/>
      <dgm:t>
        <a:bodyPr/>
        <a:lstStyle/>
        <a:p>
          <a:endParaRPr lang="en-US"/>
        </a:p>
      </dgm:t>
    </dgm:pt>
    <dgm:pt modelId="{25F39B68-DCB1-4DB2-B112-E242D6FBFE9D}" type="sibTrans" cxnId="{64B79E38-6FD3-4CF4-9B8F-37E44A3CDD26}">
      <dgm:prSet/>
      <dgm:spPr/>
      <dgm:t>
        <a:bodyPr/>
        <a:lstStyle/>
        <a:p>
          <a:endParaRPr lang="en-US"/>
        </a:p>
      </dgm:t>
    </dgm:pt>
    <dgm:pt modelId="{0EF39F29-6546-4C4E-B549-8CA80C861E55}">
      <dgm:prSet/>
      <dgm:spPr/>
      <dgm:t>
        <a:bodyPr/>
        <a:lstStyle/>
        <a:p>
          <a:r>
            <a:rPr lang="cy-GB" noProof="0" dirty="0"/>
            <a:t>Ydy’r golau yn gyfforddus i'ch llygaid?</a:t>
          </a:r>
        </a:p>
      </dgm:t>
    </dgm:pt>
    <dgm:pt modelId="{0C371994-89A9-4AC8-8A54-75AD85FCCE6A}" type="parTrans" cxnId="{2AD28C9E-968C-43F1-8725-C642B35F4DAF}">
      <dgm:prSet/>
      <dgm:spPr/>
      <dgm:t>
        <a:bodyPr/>
        <a:lstStyle/>
        <a:p>
          <a:endParaRPr lang="en-US"/>
        </a:p>
      </dgm:t>
    </dgm:pt>
    <dgm:pt modelId="{A84147B9-7205-4095-BFA7-BBFE403DFB48}" type="sibTrans" cxnId="{2AD28C9E-968C-43F1-8725-C642B35F4DAF}">
      <dgm:prSet/>
      <dgm:spPr/>
      <dgm:t>
        <a:bodyPr/>
        <a:lstStyle/>
        <a:p>
          <a:endParaRPr lang="en-US"/>
        </a:p>
      </dgm:t>
    </dgm:pt>
    <dgm:pt modelId="{851CC698-77C9-4898-B66B-9FDE426D3CA6}">
      <dgm:prSet/>
      <dgm:spPr/>
      <dgm:t>
        <a:bodyPr/>
        <a:lstStyle/>
        <a:p>
          <a:r>
            <a:rPr lang="cy-GB" noProof="0" dirty="0"/>
            <a:t>Ydy’ch gweithle yn gyfforddus</a:t>
          </a:r>
          <a:r>
            <a:rPr lang="en-GB" dirty="0"/>
            <a:t>?</a:t>
          </a:r>
          <a:endParaRPr lang="en-US" dirty="0"/>
        </a:p>
      </dgm:t>
    </dgm:pt>
    <dgm:pt modelId="{0353AA16-A9E7-4D73-A401-A0F08869EFD5}" type="parTrans" cxnId="{A0655593-822A-4A50-90D7-3345FD1D8598}">
      <dgm:prSet/>
      <dgm:spPr/>
      <dgm:t>
        <a:bodyPr/>
        <a:lstStyle/>
        <a:p>
          <a:endParaRPr lang="en-US"/>
        </a:p>
      </dgm:t>
    </dgm:pt>
    <dgm:pt modelId="{19E4C384-62C5-4CDD-8E20-A507C6981B5B}" type="sibTrans" cxnId="{A0655593-822A-4A50-90D7-3345FD1D8598}">
      <dgm:prSet/>
      <dgm:spPr/>
      <dgm:t>
        <a:bodyPr/>
        <a:lstStyle/>
        <a:p>
          <a:endParaRPr lang="en-US"/>
        </a:p>
      </dgm:t>
    </dgm:pt>
    <dgm:pt modelId="{A06868FC-42F7-4FB8-B1CE-9ADCE399AC87}">
      <dgm:prSet/>
      <dgm:spPr/>
      <dgm:t>
        <a:bodyPr/>
        <a:lstStyle/>
        <a:p>
          <a:r>
            <a:rPr lang="cy-GB" b="1" noProof="0" dirty="0"/>
            <a:t>Cyfarfodydd a Galwadau 
</a:t>
          </a:r>
          <a:endParaRPr lang="cy-GB" noProof="0" dirty="0"/>
        </a:p>
      </dgm:t>
    </dgm:pt>
    <dgm:pt modelId="{F972038F-9C43-4075-B0F5-A5087616E119}" type="parTrans" cxnId="{27C60114-9E88-46C3-8FB0-BF38D9F49145}">
      <dgm:prSet/>
      <dgm:spPr/>
      <dgm:t>
        <a:bodyPr/>
        <a:lstStyle/>
        <a:p>
          <a:endParaRPr lang="en-US"/>
        </a:p>
      </dgm:t>
    </dgm:pt>
    <dgm:pt modelId="{AB2E1A68-68BF-4D48-A76D-1C13CE5CBC71}" type="sibTrans" cxnId="{27C60114-9E88-46C3-8FB0-BF38D9F49145}">
      <dgm:prSet/>
      <dgm:spPr/>
      <dgm:t>
        <a:bodyPr/>
        <a:lstStyle/>
        <a:p>
          <a:endParaRPr lang="en-US"/>
        </a:p>
      </dgm:t>
    </dgm:pt>
    <dgm:pt modelId="{8C2DBEE7-1E0B-4184-9188-D8B16EEC757B}">
      <dgm:prSet/>
      <dgm:spPr/>
      <dgm:t>
        <a:bodyPr/>
        <a:lstStyle/>
        <a:p>
          <a:r>
            <a:rPr lang="cy-GB" noProof="0" dirty="0"/>
            <a:t>Nid yw'n anghwrtais dweud wrth ymwelydd neu alwr eich bod chi’n canolbwyntio ar dasg wahanol ac y byddwch chi’n eu galw nhw’n ôl maes o law</a:t>
          </a:r>
          <a:r>
            <a:rPr lang="en-GB" dirty="0"/>
            <a:t>.</a:t>
          </a:r>
          <a:endParaRPr lang="en-US" dirty="0"/>
        </a:p>
      </dgm:t>
    </dgm:pt>
    <dgm:pt modelId="{95EBF32B-2409-45CF-95AC-13D8673264C7}" type="parTrans" cxnId="{9B3210A7-9B8F-40FD-B505-CE913EE95FFC}">
      <dgm:prSet/>
      <dgm:spPr/>
      <dgm:t>
        <a:bodyPr/>
        <a:lstStyle/>
        <a:p>
          <a:endParaRPr lang="en-US"/>
        </a:p>
      </dgm:t>
    </dgm:pt>
    <dgm:pt modelId="{6B04ACFF-0E8E-4035-B6B5-DF9B87F0E453}" type="sibTrans" cxnId="{9B3210A7-9B8F-40FD-B505-CE913EE95FFC}">
      <dgm:prSet/>
      <dgm:spPr/>
      <dgm:t>
        <a:bodyPr/>
        <a:lstStyle/>
        <a:p>
          <a:endParaRPr lang="en-US"/>
        </a:p>
      </dgm:t>
    </dgm:pt>
    <dgm:pt modelId="{13015E65-3F98-4207-B979-82CEE8B6F513}" type="pres">
      <dgm:prSet presAssocID="{5C221FB5-5C17-42C0-8FB7-415226D2E57A}" presName="diagram" presStyleCnt="0">
        <dgm:presLayoutVars>
          <dgm:dir/>
          <dgm:resizeHandles val="exact"/>
        </dgm:presLayoutVars>
      </dgm:prSet>
      <dgm:spPr/>
    </dgm:pt>
    <dgm:pt modelId="{2B84A585-E3DF-4DCD-8B68-409AD7606E09}" type="pres">
      <dgm:prSet presAssocID="{83F3D68A-D35B-474A-8B94-44BC0C7C7BDB}" presName="node" presStyleLbl="node1" presStyleIdx="0" presStyleCnt="4">
        <dgm:presLayoutVars>
          <dgm:bulletEnabled val="1"/>
        </dgm:presLayoutVars>
      </dgm:prSet>
      <dgm:spPr/>
    </dgm:pt>
    <dgm:pt modelId="{B07BC905-42D3-4F78-97D9-22F7EF3D259F}" type="pres">
      <dgm:prSet presAssocID="{0B06EA5F-BE77-4FFF-A32E-2BB0D0397690}" presName="sibTrans" presStyleCnt="0"/>
      <dgm:spPr/>
    </dgm:pt>
    <dgm:pt modelId="{23F15C79-21AE-4E5B-851B-57B9ADFD0CC4}" type="pres">
      <dgm:prSet presAssocID="{1CD3EF98-F2D8-4924-AE26-CF751C7A1AE0}" presName="node" presStyleLbl="node1" presStyleIdx="1" presStyleCnt="4">
        <dgm:presLayoutVars>
          <dgm:bulletEnabled val="1"/>
        </dgm:presLayoutVars>
      </dgm:prSet>
      <dgm:spPr/>
    </dgm:pt>
    <dgm:pt modelId="{0A338F11-2495-465D-86EF-A3FE844722F7}" type="pres">
      <dgm:prSet presAssocID="{C19EDADE-E1CD-4760-9255-4AA43DEF12D6}" presName="sibTrans" presStyleCnt="0"/>
      <dgm:spPr/>
    </dgm:pt>
    <dgm:pt modelId="{ADF7284C-64CD-4FD2-BC38-A6EA67D797B1}" type="pres">
      <dgm:prSet presAssocID="{6FA7F56D-83CA-447F-8B0D-0B1C2FBC19F6}" presName="node" presStyleLbl="node1" presStyleIdx="2" presStyleCnt="4">
        <dgm:presLayoutVars>
          <dgm:bulletEnabled val="1"/>
        </dgm:presLayoutVars>
      </dgm:prSet>
      <dgm:spPr/>
    </dgm:pt>
    <dgm:pt modelId="{AB351160-C631-4939-B853-AFB250D0828D}" type="pres">
      <dgm:prSet presAssocID="{25F39B68-DCB1-4DB2-B112-E242D6FBFE9D}" presName="sibTrans" presStyleCnt="0"/>
      <dgm:spPr/>
    </dgm:pt>
    <dgm:pt modelId="{4B6CC1CF-9584-462E-B217-B3EABBFEF8D5}" type="pres">
      <dgm:prSet presAssocID="{A06868FC-42F7-4FB8-B1CE-9ADCE399AC87}" presName="node" presStyleLbl="node1" presStyleIdx="3" presStyleCnt="4">
        <dgm:presLayoutVars>
          <dgm:bulletEnabled val="1"/>
        </dgm:presLayoutVars>
      </dgm:prSet>
      <dgm:spPr/>
    </dgm:pt>
  </dgm:ptLst>
  <dgm:cxnLst>
    <dgm:cxn modelId="{DB166401-6E6B-456C-8C26-F289E96FB1AB}" type="presOf" srcId="{A06868FC-42F7-4FB8-B1CE-9ADCE399AC87}" destId="{4B6CC1CF-9584-462E-B217-B3EABBFEF8D5}" srcOrd="0" destOrd="0" presId="urn:microsoft.com/office/officeart/2005/8/layout/default"/>
    <dgm:cxn modelId="{27C60114-9E88-46C3-8FB0-BF38D9F49145}" srcId="{5C221FB5-5C17-42C0-8FB7-415226D2E57A}" destId="{A06868FC-42F7-4FB8-B1CE-9ADCE399AC87}" srcOrd="3" destOrd="0" parTransId="{F972038F-9C43-4075-B0F5-A5087616E119}" sibTransId="{AB2E1A68-68BF-4D48-A76D-1C13CE5CBC71}"/>
    <dgm:cxn modelId="{2BB3EA18-723C-4E42-8353-0522C47A40F1}" type="presOf" srcId="{8C2DBEE7-1E0B-4184-9188-D8B16EEC757B}" destId="{4B6CC1CF-9584-462E-B217-B3EABBFEF8D5}" srcOrd="0" destOrd="1" presId="urn:microsoft.com/office/officeart/2005/8/layout/default"/>
    <dgm:cxn modelId="{C98B1B19-75F6-428C-91D5-2F43633FCF09}" type="presOf" srcId="{1CD3EF98-F2D8-4924-AE26-CF751C7A1AE0}" destId="{23F15C79-21AE-4E5B-851B-57B9ADFD0CC4}" srcOrd="0" destOrd="0" presId="urn:microsoft.com/office/officeart/2005/8/layout/default"/>
    <dgm:cxn modelId="{3B1ECA2B-D577-449C-BC0E-71ACE49195AF}" type="presOf" srcId="{E8F02560-ED6D-45A6-8287-CF490916BB34}" destId="{23F15C79-21AE-4E5B-851B-57B9ADFD0CC4}" srcOrd="0" destOrd="1" presId="urn:microsoft.com/office/officeart/2005/8/layout/default"/>
    <dgm:cxn modelId="{AAC1B230-C6C7-489A-8C2C-74D1454947A9}" srcId="{1CD3EF98-F2D8-4924-AE26-CF751C7A1AE0}" destId="{BB811145-1AFB-4961-BDA4-FF7AE417C12A}" srcOrd="1" destOrd="0" parTransId="{969E4EA2-0197-4DC0-9F6E-0E6D57F9372B}" sibTransId="{65782635-835D-4217-85F6-D8C2A42D54D2}"/>
    <dgm:cxn modelId="{64B79E38-6FD3-4CF4-9B8F-37E44A3CDD26}" srcId="{5C221FB5-5C17-42C0-8FB7-415226D2E57A}" destId="{6FA7F56D-83CA-447F-8B0D-0B1C2FBC19F6}" srcOrd="2" destOrd="0" parTransId="{162A3AC7-681E-4509-96C7-E0BFDBFF57C5}" sibTransId="{25F39B68-DCB1-4DB2-B112-E242D6FBFE9D}"/>
    <dgm:cxn modelId="{C7203E61-4065-4FEC-9D8B-9F95A78CEEF3}" srcId="{1CD3EF98-F2D8-4924-AE26-CF751C7A1AE0}" destId="{E8F02560-ED6D-45A6-8287-CF490916BB34}" srcOrd="0" destOrd="0" parTransId="{B285A5B8-F897-48E3-B936-A5C84F9B141E}" sibTransId="{8B80A6AC-C6C5-458F-ADDA-09D56B5AFBA0}"/>
    <dgm:cxn modelId="{D577B86F-A9C6-4E7F-8412-8ECB58A2D549}" type="presOf" srcId="{0EF39F29-6546-4C4E-B549-8CA80C861E55}" destId="{ADF7284C-64CD-4FD2-BC38-A6EA67D797B1}" srcOrd="0" destOrd="1" presId="urn:microsoft.com/office/officeart/2005/8/layout/default"/>
    <dgm:cxn modelId="{96ED5C72-FDF6-437E-8E5D-B40D5DDE4680}" srcId="{5C221FB5-5C17-42C0-8FB7-415226D2E57A}" destId="{1CD3EF98-F2D8-4924-AE26-CF751C7A1AE0}" srcOrd="1" destOrd="0" parTransId="{AA9B2B0A-6640-4234-9C66-790A43E9F469}" sibTransId="{C19EDADE-E1CD-4760-9255-4AA43DEF12D6}"/>
    <dgm:cxn modelId="{A162065A-A37D-4805-9EC4-EB19521F4016}" type="presOf" srcId="{BB811145-1AFB-4961-BDA4-FF7AE417C12A}" destId="{23F15C79-21AE-4E5B-851B-57B9ADFD0CC4}" srcOrd="0" destOrd="2" presId="urn:microsoft.com/office/officeart/2005/8/layout/default"/>
    <dgm:cxn modelId="{57370A8C-8AD2-4172-BE65-9CDB67F0AD61}" type="presOf" srcId="{851CC698-77C9-4898-B66B-9FDE426D3CA6}" destId="{ADF7284C-64CD-4FD2-BC38-A6EA67D797B1}" srcOrd="0" destOrd="2" presId="urn:microsoft.com/office/officeart/2005/8/layout/default"/>
    <dgm:cxn modelId="{A0655593-822A-4A50-90D7-3345FD1D8598}" srcId="{6FA7F56D-83CA-447F-8B0D-0B1C2FBC19F6}" destId="{851CC698-77C9-4898-B66B-9FDE426D3CA6}" srcOrd="1" destOrd="0" parTransId="{0353AA16-A9E7-4D73-A401-A0F08869EFD5}" sibTransId="{19E4C384-62C5-4CDD-8E20-A507C6981B5B}"/>
    <dgm:cxn modelId="{2AD28C9E-968C-43F1-8725-C642B35F4DAF}" srcId="{6FA7F56D-83CA-447F-8B0D-0B1C2FBC19F6}" destId="{0EF39F29-6546-4C4E-B549-8CA80C861E55}" srcOrd="0" destOrd="0" parTransId="{0C371994-89A9-4AC8-8A54-75AD85FCCE6A}" sibTransId="{A84147B9-7205-4095-BFA7-BBFE403DFB48}"/>
    <dgm:cxn modelId="{723BAE9F-1F34-4E43-95F4-76C3364C35F2}" srcId="{5C221FB5-5C17-42C0-8FB7-415226D2E57A}" destId="{83F3D68A-D35B-474A-8B94-44BC0C7C7BDB}" srcOrd="0" destOrd="0" parTransId="{10C2630B-149F-4DE5-BC8F-776DE880BEC1}" sibTransId="{0B06EA5F-BE77-4FFF-A32E-2BB0D0397690}"/>
    <dgm:cxn modelId="{9B3210A7-9B8F-40FD-B505-CE913EE95FFC}" srcId="{A06868FC-42F7-4FB8-B1CE-9ADCE399AC87}" destId="{8C2DBEE7-1E0B-4184-9188-D8B16EEC757B}" srcOrd="0" destOrd="0" parTransId="{95EBF32B-2409-45CF-95AC-13D8673264C7}" sibTransId="{6B04ACFF-0E8E-4035-B6B5-DF9B87F0E453}"/>
    <dgm:cxn modelId="{B06F3DC2-D777-40BB-B2B7-5D55DE1CDCDF}" type="presOf" srcId="{6FA7F56D-83CA-447F-8B0D-0B1C2FBC19F6}" destId="{ADF7284C-64CD-4FD2-BC38-A6EA67D797B1}" srcOrd="0" destOrd="0" presId="urn:microsoft.com/office/officeart/2005/8/layout/default"/>
    <dgm:cxn modelId="{8ADF23C8-C5ED-4809-A098-19AC13972105}" type="presOf" srcId="{83F3D68A-D35B-474A-8B94-44BC0C7C7BDB}" destId="{2B84A585-E3DF-4DCD-8B68-409AD7606E09}" srcOrd="0" destOrd="0" presId="urn:microsoft.com/office/officeart/2005/8/layout/default"/>
    <dgm:cxn modelId="{75AC59D2-52D3-4B79-B3EE-34B98A6B77E0}" type="presOf" srcId="{5C221FB5-5C17-42C0-8FB7-415226D2E57A}" destId="{13015E65-3F98-4207-B979-82CEE8B6F513}" srcOrd="0" destOrd="0" presId="urn:microsoft.com/office/officeart/2005/8/layout/default"/>
    <dgm:cxn modelId="{92A9C4D6-BC60-4E50-A4C2-1C5E59A3C208}" srcId="{83F3D68A-D35B-474A-8B94-44BC0C7C7BDB}" destId="{1E5F416A-76E2-42EA-83D5-48E6497D869E}" srcOrd="0" destOrd="0" parTransId="{3E5EB010-AB61-4C52-BF45-48EFBDDBEDD5}" sibTransId="{3CF8164F-B5C6-43F7-AF6D-65AFFEB19493}"/>
    <dgm:cxn modelId="{91C1C3E2-836C-4051-A68D-C1317333103B}" type="presOf" srcId="{1E5F416A-76E2-42EA-83D5-48E6497D869E}" destId="{2B84A585-E3DF-4DCD-8B68-409AD7606E09}" srcOrd="0" destOrd="1" presId="urn:microsoft.com/office/officeart/2005/8/layout/default"/>
    <dgm:cxn modelId="{20590B6B-A882-4A28-AF9E-5D233091EA5A}" type="presParOf" srcId="{13015E65-3F98-4207-B979-82CEE8B6F513}" destId="{2B84A585-E3DF-4DCD-8B68-409AD7606E09}" srcOrd="0" destOrd="0" presId="urn:microsoft.com/office/officeart/2005/8/layout/default"/>
    <dgm:cxn modelId="{F491D51D-D46D-48D9-8F77-AA79B3360EC5}" type="presParOf" srcId="{13015E65-3F98-4207-B979-82CEE8B6F513}" destId="{B07BC905-42D3-4F78-97D9-22F7EF3D259F}" srcOrd="1" destOrd="0" presId="urn:microsoft.com/office/officeart/2005/8/layout/default"/>
    <dgm:cxn modelId="{DF4F5B38-6A96-433F-ACA9-28E80485132A}" type="presParOf" srcId="{13015E65-3F98-4207-B979-82CEE8B6F513}" destId="{23F15C79-21AE-4E5B-851B-57B9ADFD0CC4}" srcOrd="2" destOrd="0" presId="urn:microsoft.com/office/officeart/2005/8/layout/default"/>
    <dgm:cxn modelId="{2E50DB80-7456-4BF2-9784-6FD1B2DAF3E1}" type="presParOf" srcId="{13015E65-3F98-4207-B979-82CEE8B6F513}" destId="{0A338F11-2495-465D-86EF-A3FE844722F7}" srcOrd="3" destOrd="0" presId="urn:microsoft.com/office/officeart/2005/8/layout/default"/>
    <dgm:cxn modelId="{B38B4456-BE5A-4731-B053-6BBDB625D77B}" type="presParOf" srcId="{13015E65-3F98-4207-B979-82CEE8B6F513}" destId="{ADF7284C-64CD-4FD2-BC38-A6EA67D797B1}" srcOrd="4" destOrd="0" presId="urn:microsoft.com/office/officeart/2005/8/layout/default"/>
    <dgm:cxn modelId="{269CCBB0-825D-4CD9-AD1A-4CA397B51954}" type="presParOf" srcId="{13015E65-3F98-4207-B979-82CEE8B6F513}" destId="{AB351160-C631-4939-B853-AFB250D0828D}" srcOrd="5" destOrd="0" presId="urn:microsoft.com/office/officeart/2005/8/layout/default"/>
    <dgm:cxn modelId="{6526428E-FFA0-49A4-B3A9-5AE2B1ED1A36}" type="presParOf" srcId="{13015E65-3F98-4207-B979-82CEE8B6F513}" destId="{4B6CC1CF-9584-462E-B217-B3EABBFEF8D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C221FB5-5C17-42C0-8FB7-415226D2E57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F3D68A-D35B-474A-8B94-44BC0C7C7BDB}">
      <dgm:prSet/>
      <dgm:spPr/>
      <dgm:t>
        <a:bodyPr/>
        <a:lstStyle/>
        <a:p>
          <a:r>
            <a:rPr lang="en-GB" b="1"/>
            <a:t>Phone/other devices</a:t>
          </a:r>
          <a:endParaRPr lang="en-US"/>
        </a:p>
      </dgm:t>
    </dgm:pt>
    <dgm:pt modelId="{10C2630B-149F-4DE5-BC8F-776DE880BEC1}" type="parTrans" cxnId="{723BAE9F-1F34-4E43-95F4-76C3364C35F2}">
      <dgm:prSet/>
      <dgm:spPr/>
      <dgm:t>
        <a:bodyPr/>
        <a:lstStyle/>
        <a:p>
          <a:endParaRPr lang="en-US"/>
        </a:p>
      </dgm:t>
    </dgm:pt>
    <dgm:pt modelId="{0B06EA5F-BE77-4FFF-A32E-2BB0D0397690}" type="sibTrans" cxnId="{723BAE9F-1F34-4E43-95F4-76C3364C35F2}">
      <dgm:prSet/>
      <dgm:spPr/>
      <dgm:t>
        <a:bodyPr/>
        <a:lstStyle/>
        <a:p>
          <a:endParaRPr lang="en-US"/>
        </a:p>
      </dgm:t>
    </dgm:pt>
    <dgm:pt modelId="{1E5F416A-76E2-42EA-83D5-48E6497D869E}">
      <dgm:prSet/>
      <dgm:spPr/>
      <dgm:t>
        <a:bodyPr/>
        <a:lstStyle/>
        <a:p>
          <a:r>
            <a:rPr lang="en-GB"/>
            <a:t>Do your notifications ping constantly?</a:t>
          </a:r>
          <a:endParaRPr lang="en-US"/>
        </a:p>
      </dgm:t>
    </dgm:pt>
    <dgm:pt modelId="{3E5EB010-AB61-4C52-BF45-48EFBDDBEDD5}" type="parTrans" cxnId="{92A9C4D6-BC60-4E50-A4C2-1C5E59A3C208}">
      <dgm:prSet/>
      <dgm:spPr/>
      <dgm:t>
        <a:bodyPr/>
        <a:lstStyle/>
        <a:p>
          <a:endParaRPr lang="en-US"/>
        </a:p>
      </dgm:t>
    </dgm:pt>
    <dgm:pt modelId="{3CF8164F-B5C6-43F7-AF6D-65AFFEB19493}" type="sibTrans" cxnId="{92A9C4D6-BC60-4E50-A4C2-1C5E59A3C208}">
      <dgm:prSet/>
      <dgm:spPr/>
      <dgm:t>
        <a:bodyPr/>
        <a:lstStyle/>
        <a:p>
          <a:endParaRPr lang="en-US"/>
        </a:p>
      </dgm:t>
    </dgm:pt>
    <dgm:pt modelId="{1CD3EF98-F2D8-4924-AE26-CF751C7A1AE0}">
      <dgm:prSet/>
      <dgm:spPr/>
      <dgm:t>
        <a:bodyPr/>
        <a:lstStyle/>
        <a:p>
          <a:r>
            <a:rPr lang="en-GB" b="1"/>
            <a:t>Organisation of your Desk/studying device?</a:t>
          </a:r>
          <a:endParaRPr lang="en-US"/>
        </a:p>
      </dgm:t>
    </dgm:pt>
    <dgm:pt modelId="{AA9B2B0A-6640-4234-9C66-790A43E9F469}" type="parTrans" cxnId="{96ED5C72-FDF6-437E-8E5D-B40D5DDE4680}">
      <dgm:prSet/>
      <dgm:spPr/>
      <dgm:t>
        <a:bodyPr/>
        <a:lstStyle/>
        <a:p>
          <a:endParaRPr lang="en-US"/>
        </a:p>
      </dgm:t>
    </dgm:pt>
    <dgm:pt modelId="{C19EDADE-E1CD-4760-9255-4AA43DEF12D6}" type="sibTrans" cxnId="{96ED5C72-FDF6-437E-8E5D-B40D5DDE4680}">
      <dgm:prSet/>
      <dgm:spPr/>
      <dgm:t>
        <a:bodyPr/>
        <a:lstStyle/>
        <a:p>
          <a:endParaRPr lang="en-US"/>
        </a:p>
      </dgm:t>
    </dgm:pt>
    <dgm:pt modelId="{E8F02560-ED6D-45A6-8287-CF490916BB34}">
      <dgm:prSet/>
      <dgm:spPr/>
      <dgm:t>
        <a:bodyPr/>
        <a:lstStyle/>
        <a:p>
          <a:r>
            <a:rPr lang="en-GB"/>
            <a:t>How is YOUR desk organized? Do you find yourself looking for important documents all the time?</a:t>
          </a:r>
          <a:endParaRPr lang="en-US"/>
        </a:p>
      </dgm:t>
    </dgm:pt>
    <dgm:pt modelId="{B285A5B8-F897-48E3-B936-A5C84F9B141E}" type="parTrans" cxnId="{C7203E61-4065-4FEC-9D8B-9F95A78CEEF3}">
      <dgm:prSet/>
      <dgm:spPr/>
      <dgm:t>
        <a:bodyPr/>
        <a:lstStyle/>
        <a:p>
          <a:endParaRPr lang="en-US"/>
        </a:p>
      </dgm:t>
    </dgm:pt>
    <dgm:pt modelId="{8B80A6AC-C6C5-458F-ADDA-09D56B5AFBA0}" type="sibTrans" cxnId="{C7203E61-4065-4FEC-9D8B-9F95A78CEEF3}">
      <dgm:prSet/>
      <dgm:spPr/>
      <dgm:t>
        <a:bodyPr/>
        <a:lstStyle/>
        <a:p>
          <a:endParaRPr lang="en-US"/>
        </a:p>
      </dgm:t>
    </dgm:pt>
    <dgm:pt modelId="{BB811145-1AFB-4961-BDA4-FF7AE417C12A}">
      <dgm:prSet/>
      <dgm:spPr/>
      <dgm:t>
        <a:bodyPr/>
        <a:lstStyle/>
        <a:p>
          <a:r>
            <a:rPr lang="en-GB"/>
            <a:t>How are your files and folders organised? Do you know where to find the documents that you need?</a:t>
          </a:r>
          <a:endParaRPr lang="en-US"/>
        </a:p>
      </dgm:t>
    </dgm:pt>
    <dgm:pt modelId="{969E4EA2-0197-4DC0-9F6E-0E6D57F9372B}" type="parTrans" cxnId="{AAC1B230-C6C7-489A-8C2C-74D1454947A9}">
      <dgm:prSet/>
      <dgm:spPr/>
      <dgm:t>
        <a:bodyPr/>
        <a:lstStyle/>
        <a:p>
          <a:endParaRPr lang="en-US"/>
        </a:p>
      </dgm:t>
    </dgm:pt>
    <dgm:pt modelId="{65782635-835D-4217-85F6-D8C2A42D54D2}" type="sibTrans" cxnId="{AAC1B230-C6C7-489A-8C2C-74D1454947A9}">
      <dgm:prSet/>
      <dgm:spPr/>
      <dgm:t>
        <a:bodyPr/>
        <a:lstStyle/>
        <a:p>
          <a:endParaRPr lang="en-US"/>
        </a:p>
      </dgm:t>
    </dgm:pt>
    <dgm:pt modelId="{6FA7F56D-83CA-447F-8B0D-0B1C2FBC19F6}">
      <dgm:prSet/>
      <dgm:spPr/>
      <dgm:t>
        <a:bodyPr/>
        <a:lstStyle/>
        <a:p>
          <a:r>
            <a:rPr lang="en-GB" b="1"/>
            <a:t>Lighting/seating/desk</a:t>
          </a:r>
          <a:r>
            <a:rPr lang="en-GB"/>
            <a:t> </a:t>
          </a:r>
          <a:endParaRPr lang="en-US"/>
        </a:p>
      </dgm:t>
    </dgm:pt>
    <dgm:pt modelId="{162A3AC7-681E-4509-96C7-E0BFDBFF57C5}" type="parTrans" cxnId="{64B79E38-6FD3-4CF4-9B8F-37E44A3CDD26}">
      <dgm:prSet/>
      <dgm:spPr/>
      <dgm:t>
        <a:bodyPr/>
        <a:lstStyle/>
        <a:p>
          <a:endParaRPr lang="en-US"/>
        </a:p>
      </dgm:t>
    </dgm:pt>
    <dgm:pt modelId="{25F39B68-DCB1-4DB2-B112-E242D6FBFE9D}" type="sibTrans" cxnId="{64B79E38-6FD3-4CF4-9B8F-37E44A3CDD26}">
      <dgm:prSet/>
      <dgm:spPr/>
      <dgm:t>
        <a:bodyPr/>
        <a:lstStyle/>
        <a:p>
          <a:endParaRPr lang="en-US"/>
        </a:p>
      </dgm:t>
    </dgm:pt>
    <dgm:pt modelId="{0EF39F29-6546-4C4E-B549-8CA80C861E55}">
      <dgm:prSet/>
      <dgm:spPr/>
      <dgm:t>
        <a:bodyPr/>
        <a:lstStyle/>
        <a:p>
          <a:r>
            <a:rPr lang="en-GB"/>
            <a:t>Is the lighting comfortable for your eyes?</a:t>
          </a:r>
          <a:endParaRPr lang="en-US"/>
        </a:p>
      </dgm:t>
    </dgm:pt>
    <dgm:pt modelId="{0C371994-89A9-4AC8-8A54-75AD85FCCE6A}" type="parTrans" cxnId="{2AD28C9E-968C-43F1-8725-C642B35F4DAF}">
      <dgm:prSet/>
      <dgm:spPr/>
      <dgm:t>
        <a:bodyPr/>
        <a:lstStyle/>
        <a:p>
          <a:endParaRPr lang="en-US"/>
        </a:p>
      </dgm:t>
    </dgm:pt>
    <dgm:pt modelId="{A84147B9-7205-4095-BFA7-BBFE403DFB48}" type="sibTrans" cxnId="{2AD28C9E-968C-43F1-8725-C642B35F4DAF}">
      <dgm:prSet/>
      <dgm:spPr/>
      <dgm:t>
        <a:bodyPr/>
        <a:lstStyle/>
        <a:p>
          <a:endParaRPr lang="en-US"/>
        </a:p>
      </dgm:t>
    </dgm:pt>
    <dgm:pt modelId="{851CC698-77C9-4898-B66B-9FDE426D3CA6}">
      <dgm:prSet/>
      <dgm:spPr/>
      <dgm:t>
        <a:bodyPr/>
        <a:lstStyle/>
        <a:p>
          <a:r>
            <a:rPr lang="en-GB"/>
            <a:t>Is your work space comfortable?</a:t>
          </a:r>
          <a:endParaRPr lang="en-US"/>
        </a:p>
      </dgm:t>
    </dgm:pt>
    <dgm:pt modelId="{0353AA16-A9E7-4D73-A401-A0F08869EFD5}" type="parTrans" cxnId="{A0655593-822A-4A50-90D7-3345FD1D8598}">
      <dgm:prSet/>
      <dgm:spPr/>
      <dgm:t>
        <a:bodyPr/>
        <a:lstStyle/>
        <a:p>
          <a:endParaRPr lang="en-US"/>
        </a:p>
      </dgm:t>
    </dgm:pt>
    <dgm:pt modelId="{19E4C384-62C5-4CDD-8E20-A507C6981B5B}" type="sibTrans" cxnId="{A0655593-822A-4A50-90D7-3345FD1D8598}">
      <dgm:prSet/>
      <dgm:spPr/>
      <dgm:t>
        <a:bodyPr/>
        <a:lstStyle/>
        <a:p>
          <a:endParaRPr lang="en-US"/>
        </a:p>
      </dgm:t>
    </dgm:pt>
    <dgm:pt modelId="{A06868FC-42F7-4FB8-B1CE-9ADCE399AC87}">
      <dgm:prSet/>
      <dgm:spPr/>
      <dgm:t>
        <a:bodyPr/>
        <a:lstStyle/>
        <a:p>
          <a:r>
            <a:rPr lang="en-GB" b="1"/>
            <a:t>Meetings and Calls </a:t>
          </a:r>
          <a:endParaRPr lang="en-US"/>
        </a:p>
      </dgm:t>
    </dgm:pt>
    <dgm:pt modelId="{F972038F-9C43-4075-B0F5-A5087616E119}" type="parTrans" cxnId="{27C60114-9E88-46C3-8FB0-BF38D9F49145}">
      <dgm:prSet/>
      <dgm:spPr/>
      <dgm:t>
        <a:bodyPr/>
        <a:lstStyle/>
        <a:p>
          <a:endParaRPr lang="en-US"/>
        </a:p>
      </dgm:t>
    </dgm:pt>
    <dgm:pt modelId="{AB2E1A68-68BF-4D48-A76D-1C13CE5CBC71}" type="sibTrans" cxnId="{27C60114-9E88-46C3-8FB0-BF38D9F49145}">
      <dgm:prSet/>
      <dgm:spPr/>
      <dgm:t>
        <a:bodyPr/>
        <a:lstStyle/>
        <a:p>
          <a:endParaRPr lang="en-US"/>
        </a:p>
      </dgm:t>
    </dgm:pt>
    <dgm:pt modelId="{8C2DBEE7-1E0B-4184-9188-D8B16EEC757B}">
      <dgm:prSet/>
      <dgm:spPr/>
      <dgm:t>
        <a:bodyPr/>
        <a:lstStyle/>
        <a:p>
          <a:r>
            <a:rPr lang="en-GB"/>
            <a:t>It is not rude or impolite to tell a visitor or caller that you are focused on a different task and that you will return the call afterwards.</a:t>
          </a:r>
          <a:endParaRPr lang="en-US"/>
        </a:p>
      </dgm:t>
    </dgm:pt>
    <dgm:pt modelId="{95EBF32B-2409-45CF-95AC-13D8673264C7}" type="parTrans" cxnId="{9B3210A7-9B8F-40FD-B505-CE913EE95FFC}">
      <dgm:prSet/>
      <dgm:spPr/>
      <dgm:t>
        <a:bodyPr/>
        <a:lstStyle/>
        <a:p>
          <a:endParaRPr lang="en-US"/>
        </a:p>
      </dgm:t>
    </dgm:pt>
    <dgm:pt modelId="{6B04ACFF-0E8E-4035-B6B5-DF9B87F0E453}" type="sibTrans" cxnId="{9B3210A7-9B8F-40FD-B505-CE913EE95FFC}">
      <dgm:prSet/>
      <dgm:spPr/>
      <dgm:t>
        <a:bodyPr/>
        <a:lstStyle/>
        <a:p>
          <a:endParaRPr lang="en-US"/>
        </a:p>
      </dgm:t>
    </dgm:pt>
    <dgm:pt modelId="{13015E65-3F98-4207-B979-82CEE8B6F513}" type="pres">
      <dgm:prSet presAssocID="{5C221FB5-5C17-42C0-8FB7-415226D2E57A}" presName="diagram" presStyleCnt="0">
        <dgm:presLayoutVars>
          <dgm:dir/>
          <dgm:resizeHandles val="exact"/>
        </dgm:presLayoutVars>
      </dgm:prSet>
      <dgm:spPr/>
    </dgm:pt>
    <dgm:pt modelId="{2B84A585-E3DF-4DCD-8B68-409AD7606E09}" type="pres">
      <dgm:prSet presAssocID="{83F3D68A-D35B-474A-8B94-44BC0C7C7BDB}" presName="node" presStyleLbl="node1" presStyleIdx="0" presStyleCnt="4">
        <dgm:presLayoutVars>
          <dgm:bulletEnabled val="1"/>
        </dgm:presLayoutVars>
      </dgm:prSet>
      <dgm:spPr/>
    </dgm:pt>
    <dgm:pt modelId="{B07BC905-42D3-4F78-97D9-22F7EF3D259F}" type="pres">
      <dgm:prSet presAssocID="{0B06EA5F-BE77-4FFF-A32E-2BB0D0397690}" presName="sibTrans" presStyleCnt="0"/>
      <dgm:spPr/>
    </dgm:pt>
    <dgm:pt modelId="{23F15C79-21AE-4E5B-851B-57B9ADFD0CC4}" type="pres">
      <dgm:prSet presAssocID="{1CD3EF98-F2D8-4924-AE26-CF751C7A1AE0}" presName="node" presStyleLbl="node1" presStyleIdx="1" presStyleCnt="4">
        <dgm:presLayoutVars>
          <dgm:bulletEnabled val="1"/>
        </dgm:presLayoutVars>
      </dgm:prSet>
      <dgm:spPr/>
    </dgm:pt>
    <dgm:pt modelId="{0A338F11-2495-465D-86EF-A3FE844722F7}" type="pres">
      <dgm:prSet presAssocID="{C19EDADE-E1CD-4760-9255-4AA43DEF12D6}" presName="sibTrans" presStyleCnt="0"/>
      <dgm:spPr/>
    </dgm:pt>
    <dgm:pt modelId="{ADF7284C-64CD-4FD2-BC38-A6EA67D797B1}" type="pres">
      <dgm:prSet presAssocID="{6FA7F56D-83CA-447F-8B0D-0B1C2FBC19F6}" presName="node" presStyleLbl="node1" presStyleIdx="2" presStyleCnt="4">
        <dgm:presLayoutVars>
          <dgm:bulletEnabled val="1"/>
        </dgm:presLayoutVars>
      </dgm:prSet>
      <dgm:spPr/>
    </dgm:pt>
    <dgm:pt modelId="{AB351160-C631-4939-B853-AFB250D0828D}" type="pres">
      <dgm:prSet presAssocID="{25F39B68-DCB1-4DB2-B112-E242D6FBFE9D}" presName="sibTrans" presStyleCnt="0"/>
      <dgm:spPr/>
    </dgm:pt>
    <dgm:pt modelId="{4B6CC1CF-9584-462E-B217-B3EABBFEF8D5}" type="pres">
      <dgm:prSet presAssocID="{A06868FC-42F7-4FB8-B1CE-9ADCE399AC87}" presName="node" presStyleLbl="node1" presStyleIdx="3" presStyleCnt="4">
        <dgm:presLayoutVars>
          <dgm:bulletEnabled val="1"/>
        </dgm:presLayoutVars>
      </dgm:prSet>
      <dgm:spPr/>
    </dgm:pt>
  </dgm:ptLst>
  <dgm:cxnLst>
    <dgm:cxn modelId="{DB166401-6E6B-456C-8C26-F289E96FB1AB}" type="presOf" srcId="{A06868FC-42F7-4FB8-B1CE-9ADCE399AC87}" destId="{4B6CC1CF-9584-462E-B217-B3EABBFEF8D5}" srcOrd="0" destOrd="0" presId="urn:microsoft.com/office/officeart/2005/8/layout/default"/>
    <dgm:cxn modelId="{27C60114-9E88-46C3-8FB0-BF38D9F49145}" srcId="{5C221FB5-5C17-42C0-8FB7-415226D2E57A}" destId="{A06868FC-42F7-4FB8-B1CE-9ADCE399AC87}" srcOrd="3" destOrd="0" parTransId="{F972038F-9C43-4075-B0F5-A5087616E119}" sibTransId="{AB2E1A68-68BF-4D48-A76D-1C13CE5CBC71}"/>
    <dgm:cxn modelId="{2BB3EA18-723C-4E42-8353-0522C47A40F1}" type="presOf" srcId="{8C2DBEE7-1E0B-4184-9188-D8B16EEC757B}" destId="{4B6CC1CF-9584-462E-B217-B3EABBFEF8D5}" srcOrd="0" destOrd="1" presId="urn:microsoft.com/office/officeart/2005/8/layout/default"/>
    <dgm:cxn modelId="{C98B1B19-75F6-428C-91D5-2F43633FCF09}" type="presOf" srcId="{1CD3EF98-F2D8-4924-AE26-CF751C7A1AE0}" destId="{23F15C79-21AE-4E5B-851B-57B9ADFD0CC4}" srcOrd="0" destOrd="0" presId="urn:microsoft.com/office/officeart/2005/8/layout/default"/>
    <dgm:cxn modelId="{3B1ECA2B-D577-449C-BC0E-71ACE49195AF}" type="presOf" srcId="{E8F02560-ED6D-45A6-8287-CF490916BB34}" destId="{23F15C79-21AE-4E5B-851B-57B9ADFD0CC4}" srcOrd="0" destOrd="1" presId="urn:microsoft.com/office/officeart/2005/8/layout/default"/>
    <dgm:cxn modelId="{AAC1B230-C6C7-489A-8C2C-74D1454947A9}" srcId="{1CD3EF98-F2D8-4924-AE26-CF751C7A1AE0}" destId="{BB811145-1AFB-4961-BDA4-FF7AE417C12A}" srcOrd="1" destOrd="0" parTransId="{969E4EA2-0197-4DC0-9F6E-0E6D57F9372B}" sibTransId="{65782635-835D-4217-85F6-D8C2A42D54D2}"/>
    <dgm:cxn modelId="{64B79E38-6FD3-4CF4-9B8F-37E44A3CDD26}" srcId="{5C221FB5-5C17-42C0-8FB7-415226D2E57A}" destId="{6FA7F56D-83CA-447F-8B0D-0B1C2FBC19F6}" srcOrd="2" destOrd="0" parTransId="{162A3AC7-681E-4509-96C7-E0BFDBFF57C5}" sibTransId="{25F39B68-DCB1-4DB2-B112-E242D6FBFE9D}"/>
    <dgm:cxn modelId="{C7203E61-4065-4FEC-9D8B-9F95A78CEEF3}" srcId="{1CD3EF98-F2D8-4924-AE26-CF751C7A1AE0}" destId="{E8F02560-ED6D-45A6-8287-CF490916BB34}" srcOrd="0" destOrd="0" parTransId="{B285A5B8-F897-48E3-B936-A5C84F9B141E}" sibTransId="{8B80A6AC-C6C5-458F-ADDA-09D56B5AFBA0}"/>
    <dgm:cxn modelId="{D577B86F-A9C6-4E7F-8412-8ECB58A2D549}" type="presOf" srcId="{0EF39F29-6546-4C4E-B549-8CA80C861E55}" destId="{ADF7284C-64CD-4FD2-BC38-A6EA67D797B1}" srcOrd="0" destOrd="1" presId="urn:microsoft.com/office/officeart/2005/8/layout/default"/>
    <dgm:cxn modelId="{96ED5C72-FDF6-437E-8E5D-B40D5DDE4680}" srcId="{5C221FB5-5C17-42C0-8FB7-415226D2E57A}" destId="{1CD3EF98-F2D8-4924-AE26-CF751C7A1AE0}" srcOrd="1" destOrd="0" parTransId="{AA9B2B0A-6640-4234-9C66-790A43E9F469}" sibTransId="{C19EDADE-E1CD-4760-9255-4AA43DEF12D6}"/>
    <dgm:cxn modelId="{A162065A-A37D-4805-9EC4-EB19521F4016}" type="presOf" srcId="{BB811145-1AFB-4961-BDA4-FF7AE417C12A}" destId="{23F15C79-21AE-4E5B-851B-57B9ADFD0CC4}" srcOrd="0" destOrd="2" presId="urn:microsoft.com/office/officeart/2005/8/layout/default"/>
    <dgm:cxn modelId="{57370A8C-8AD2-4172-BE65-9CDB67F0AD61}" type="presOf" srcId="{851CC698-77C9-4898-B66B-9FDE426D3CA6}" destId="{ADF7284C-64CD-4FD2-BC38-A6EA67D797B1}" srcOrd="0" destOrd="2" presId="urn:microsoft.com/office/officeart/2005/8/layout/default"/>
    <dgm:cxn modelId="{A0655593-822A-4A50-90D7-3345FD1D8598}" srcId="{6FA7F56D-83CA-447F-8B0D-0B1C2FBC19F6}" destId="{851CC698-77C9-4898-B66B-9FDE426D3CA6}" srcOrd="1" destOrd="0" parTransId="{0353AA16-A9E7-4D73-A401-A0F08869EFD5}" sibTransId="{19E4C384-62C5-4CDD-8E20-A507C6981B5B}"/>
    <dgm:cxn modelId="{2AD28C9E-968C-43F1-8725-C642B35F4DAF}" srcId="{6FA7F56D-83CA-447F-8B0D-0B1C2FBC19F6}" destId="{0EF39F29-6546-4C4E-B549-8CA80C861E55}" srcOrd="0" destOrd="0" parTransId="{0C371994-89A9-4AC8-8A54-75AD85FCCE6A}" sibTransId="{A84147B9-7205-4095-BFA7-BBFE403DFB48}"/>
    <dgm:cxn modelId="{723BAE9F-1F34-4E43-95F4-76C3364C35F2}" srcId="{5C221FB5-5C17-42C0-8FB7-415226D2E57A}" destId="{83F3D68A-D35B-474A-8B94-44BC0C7C7BDB}" srcOrd="0" destOrd="0" parTransId="{10C2630B-149F-4DE5-BC8F-776DE880BEC1}" sibTransId="{0B06EA5F-BE77-4FFF-A32E-2BB0D0397690}"/>
    <dgm:cxn modelId="{9B3210A7-9B8F-40FD-B505-CE913EE95FFC}" srcId="{A06868FC-42F7-4FB8-B1CE-9ADCE399AC87}" destId="{8C2DBEE7-1E0B-4184-9188-D8B16EEC757B}" srcOrd="0" destOrd="0" parTransId="{95EBF32B-2409-45CF-95AC-13D8673264C7}" sibTransId="{6B04ACFF-0E8E-4035-B6B5-DF9B87F0E453}"/>
    <dgm:cxn modelId="{B06F3DC2-D777-40BB-B2B7-5D55DE1CDCDF}" type="presOf" srcId="{6FA7F56D-83CA-447F-8B0D-0B1C2FBC19F6}" destId="{ADF7284C-64CD-4FD2-BC38-A6EA67D797B1}" srcOrd="0" destOrd="0" presId="urn:microsoft.com/office/officeart/2005/8/layout/default"/>
    <dgm:cxn modelId="{8ADF23C8-C5ED-4809-A098-19AC13972105}" type="presOf" srcId="{83F3D68A-D35B-474A-8B94-44BC0C7C7BDB}" destId="{2B84A585-E3DF-4DCD-8B68-409AD7606E09}" srcOrd="0" destOrd="0" presId="urn:microsoft.com/office/officeart/2005/8/layout/default"/>
    <dgm:cxn modelId="{75AC59D2-52D3-4B79-B3EE-34B98A6B77E0}" type="presOf" srcId="{5C221FB5-5C17-42C0-8FB7-415226D2E57A}" destId="{13015E65-3F98-4207-B979-82CEE8B6F513}" srcOrd="0" destOrd="0" presId="urn:microsoft.com/office/officeart/2005/8/layout/default"/>
    <dgm:cxn modelId="{92A9C4D6-BC60-4E50-A4C2-1C5E59A3C208}" srcId="{83F3D68A-D35B-474A-8B94-44BC0C7C7BDB}" destId="{1E5F416A-76E2-42EA-83D5-48E6497D869E}" srcOrd="0" destOrd="0" parTransId="{3E5EB010-AB61-4C52-BF45-48EFBDDBEDD5}" sibTransId="{3CF8164F-B5C6-43F7-AF6D-65AFFEB19493}"/>
    <dgm:cxn modelId="{91C1C3E2-836C-4051-A68D-C1317333103B}" type="presOf" srcId="{1E5F416A-76E2-42EA-83D5-48E6497D869E}" destId="{2B84A585-E3DF-4DCD-8B68-409AD7606E09}" srcOrd="0" destOrd="1" presId="urn:microsoft.com/office/officeart/2005/8/layout/default"/>
    <dgm:cxn modelId="{20590B6B-A882-4A28-AF9E-5D233091EA5A}" type="presParOf" srcId="{13015E65-3F98-4207-B979-82CEE8B6F513}" destId="{2B84A585-E3DF-4DCD-8B68-409AD7606E09}" srcOrd="0" destOrd="0" presId="urn:microsoft.com/office/officeart/2005/8/layout/default"/>
    <dgm:cxn modelId="{F491D51D-D46D-48D9-8F77-AA79B3360EC5}" type="presParOf" srcId="{13015E65-3F98-4207-B979-82CEE8B6F513}" destId="{B07BC905-42D3-4F78-97D9-22F7EF3D259F}" srcOrd="1" destOrd="0" presId="urn:microsoft.com/office/officeart/2005/8/layout/default"/>
    <dgm:cxn modelId="{DF4F5B38-6A96-433F-ACA9-28E80485132A}" type="presParOf" srcId="{13015E65-3F98-4207-B979-82CEE8B6F513}" destId="{23F15C79-21AE-4E5B-851B-57B9ADFD0CC4}" srcOrd="2" destOrd="0" presId="urn:microsoft.com/office/officeart/2005/8/layout/default"/>
    <dgm:cxn modelId="{2E50DB80-7456-4BF2-9784-6FD1B2DAF3E1}" type="presParOf" srcId="{13015E65-3F98-4207-B979-82CEE8B6F513}" destId="{0A338F11-2495-465D-86EF-A3FE844722F7}" srcOrd="3" destOrd="0" presId="urn:microsoft.com/office/officeart/2005/8/layout/default"/>
    <dgm:cxn modelId="{B38B4456-BE5A-4731-B053-6BBDB625D77B}" type="presParOf" srcId="{13015E65-3F98-4207-B979-82CEE8B6F513}" destId="{ADF7284C-64CD-4FD2-BC38-A6EA67D797B1}" srcOrd="4" destOrd="0" presId="urn:microsoft.com/office/officeart/2005/8/layout/default"/>
    <dgm:cxn modelId="{269CCBB0-825D-4CD9-AD1A-4CA397B51954}" type="presParOf" srcId="{13015E65-3F98-4207-B979-82CEE8B6F513}" destId="{AB351160-C631-4939-B853-AFB250D0828D}" srcOrd="5" destOrd="0" presId="urn:microsoft.com/office/officeart/2005/8/layout/default"/>
    <dgm:cxn modelId="{6526428E-FFA0-49A4-B3A9-5AE2B1ED1A36}" type="presParOf" srcId="{13015E65-3F98-4207-B979-82CEE8B6F513}" destId="{4B6CC1CF-9584-462E-B217-B3EABBFEF8D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402EA7-76EC-4755-9427-F906016C5A2B}">
      <dsp:nvSpPr>
        <dsp:cNvPr id="0" name=""/>
        <dsp:cNvSpPr/>
      </dsp:nvSpPr>
      <dsp:spPr>
        <a:xfrm>
          <a:off x="0" y="0"/>
          <a:ext cx="5143500" cy="1024840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421179-36E1-4E4F-B7A4-829A66039FD4}">
      <dsp:nvSpPr>
        <dsp:cNvPr id="0" name=""/>
        <dsp:cNvSpPr/>
      </dsp:nvSpPr>
      <dsp:spPr>
        <a:xfrm>
          <a:off x="310014" y="235405"/>
          <a:ext cx="564213" cy="5636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A1E3FC-C067-48C5-955F-7EFC0BC2872A}">
      <dsp:nvSpPr>
        <dsp:cNvPr id="0" name=""/>
        <dsp:cNvSpPr/>
      </dsp:nvSpPr>
      <dsp:spPr>
        <a:xfrm>
          <a:off x="1184241" y="4816"/>
          <a:ext cx="3905756" cy="1120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31" tIns="118631" rIns="118631" bIns="1186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Strategaethau ar gyfer rheoli eich amser </a:t>
          </a:r>
          <a:r>
            <a:rPr lang="en-GB" sz="1400" kern="1200" dirty="0"/>
            <a:t>
Strategies for managing your time</a:t>
          </a:r>
          <a:endParaRPr lang="en-US" sz="1400" kern="1200" dirty="0"/>
        </a:p>
      </dsp:txBody>
      <dsp:txXfrm>
        <a:off x="1184241" y="4816"/>
        <a:ext cx="3905756" cy="1120919"/>
      </dsp:txXfrm>
    </dsp:sp>
    <dsp:sp modelId="{2CB162AF-C87A-476C-AAF6-408311DAA08B}">
      <dsp:nvSpPr>
        <dsp:cNvPr id="0" name=""/>
        <dsp:cNvSpPr/>
      </dsp:nvSpPr>
      <dsp:spPr>
        <a:xfrm>
          <a:off x="0" y="4309159"/>
          <a:ext cx="5143500" cy="1024840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B1A817-513E-472D-9612-F62E9AA4F6C3}">
      <dsp:nvSpPr>
        <dsp:cNvPr id="0" name=""/>
        <dsp:cNvSpPr/>
      </dsp:nvSpPr>
      <dsp:spPr>
        <a:xfrm>
          <a:off x="310014" y="1636554"/>
          <a:ext cx="564213" cy="5636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BC220-DF78-4E7F-A18F-E1055BA6C2E5}">
      <dsp:nvSpPr>
        <dsp:cNvPr id="0" name=""/>
        <dsp:cNvSpPr/>
      </dsp:nvSpPr>
      <dsp:spPr>
        <a:xfrm>
          <a:off x="1184241" y="1405965"/>
          <a:ext cx="3905756" cy="1120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31" tIns="118631" rIns="118631" bIns="1186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Rhwystrau seicolegol rhag dysgu a chyflawni </a:t>
          </a:r>
          <a:r>
            <a:rPr lang="en-GB" sz="1400" kern="1200" dirty="0"/>
            <a:t>
Psychological barriers to learning and achievement</a:t>
          </a:r>
          <a:endParaRPr lang="en-US" sz="1400" kern="1200" dirty="0"/>
        </a:p>
      </dsp:txBody>
      <dsp:txXfrm>
        <a:off x="1184241" y="1405965"/>
        <a:ext cx="3905756" cy="1120919"/>
      </dsp:txXfrm>
    </dsp:sp>
    <dsp:sp modelId="{DEF0130B-FD1B-49B0-B21E-A780B50659B0}">
      <dsp:nvSpPr>
        <dsp:cNvPr id="0" name=""/>
        <dsp:cNvSpPr/>
      </dsp:nvSpPr>
      <dsp:spPr>
        <a:xfrm>
          <a:off x="0" y="2807114"/>
          <a:ext cx="5143500" cy="1024840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4F416-0E27-4611-9AA7-8B3E000CF419}">
      <dsp:nvSpPr>
        <dsp:cNvPr id="0" name=""/>
        <dsp:cNvSpPr/>
      </dsp:nvSpPr>
      <dsp:spPr>
        <a:xfrm>
          <a:off x="310014" y="3037704"/>
          <a:ext cx="564213" cy="5636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92689-9B49-4F72-BAD7-9F1EC0E5AA68}">
      <dsp:nvSpPr>
        <dsp:cNvPr id="0" name=""/>
        <dsp:cNvSpPr/>
      </dsp:nvSpPr>
      <dsp:spPr>
        <a:xfrm>
          <a:off x="1184241" y="2807114"/>
          <a:ext cx="3905756" cy="1120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31" tIns="118631" rIns="118631" bIns="1186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Corff iach mewn meddwl iach                   </a:t>
          </a:r>
          <a:r>
            <a:rPr lang="en-GB" sz="1400" kern="1200" dirty="0"/>
            <a:t>A healthy body a healthy mind</a:t>
          </a:r>
          <a:endParaRPr lang="en-US" sz="1400" kern="1200" dirty="0"/>
        </a:p>
      </dsp:txBody>
      <dsp:txXfrm>
        <a:off x="1184241" y="2807114"/>
        <a:ext cx="3905756" cy="1120919"/>
      </dsp:txXfrm>
    </dsp:sp>
    <dsp:sp modelId="{9930EC96-E73F-497D-8584-E388DF9878C4}">
      <dsp:nvSpPr>
        <dsp:cNvPr id="0" name=""/>
        <dsp:cNvSpPr/>
      </dsp:nvSpPr>
      <dsp:spPr>
        <a:xfrm>
          <a:off x="0" y="4309159"/>
          <a:ext cx="5143500" cy="1024840"/>
        </a:xfrm>
        <a:prstGeom prst="roundRect">
          <a:avLst>
            <a:gd name="adj" fmla="val 10000"/>
          </a:avLst>
        </a:prstGeom>
        <a:solidFill>
          <a:schemeClr val="bg1">
            <a:lumMod val="8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18897-8461-41C4-A0F4-DF88D8D3CCE9}">
      <dsp:nvSpPr>
        <dsp:cNvPr id="0" name=""/>
        <dsp:cNvSpPr/>
      </dsp:nvSpPr>
      <dsp:spPr>
        <a:xfrm>
          <a:off x="310014" y="4438853"/>
          <a:ext cx="564213" cy="5636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993A3-0F0E-4B75-8A54-CD3A7A979E20}">
      <dsp:nvSpPr>
        <dsp:cNvPr id="0" name=""/>
        <dsp:cNvSpPr/>
      </dsp:nvSpPr>
      <dsp:spPr>
        <a:xfrm>
          <a:off x="1184241" y="4208264"/>
          <a:ext cx="3905756" cy="1120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31" tIns="118631" rIns="118631" bIns="1186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Sut i reoli eich lle chi                                </a:t>
          </a:r>
          <a:r>
            <a:rPr lang="en-GB" sz="1400" kern="1200" dirty="0"/>
            <a:t>How to manage your space </a:t>
          </a:r>
          <a:endParaRPr lang="en-US" sz="1400" kern="1200" dirty="0"/>
        </a:p>
      </dsp:txBody>
      <dsp:txXfrm>
        <a:off x="1184241" y="4208264"/>
        <a:ext cx="3905756" cy="11209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1941D-3027-4B4A-8B3C-034CD798D0DF}">
      <dsp:nvSpPr>
        <dsp:cNvPr id="0" name=""/>
        <dsp:cNvSpPr/>
      </dsp:nvSpPr>
      <dsp:spPr>
        <a:xfrm>
          <a:off x="920" y="696203"/>
          <a:ext cx="3232267" cy="20524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2562A-5F13-4898-9C72-AE226D38F089}">
      <dsp:nvSpPr>
        <dsp:cNvPr id="0" name=""/>
        <dsp:cNvSpPr/>
      </dsp:nvSpPr>
      <dsp:spPr>
        <a:xfrm>
          <a:off x="360061" y="1037386"/>
          <a:ext cx="3232267" cy="20524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Mae pethau sy’n tynnu sylw bob amser yn golygu bod eich cynhyrchiant a'ch perfformiad yn lleihau. Mae'n golygu eich bod chi’n canolbwyntio ar dasg wahanol ar yr un pryd</a:t>
          </a:r>
          <a:r>
            <a:rPr lang="en-GB" sz="1700" kern="1200" dirty="0"/>
            <a:t>
</a:t>
          </a:r>
          <a:endParaRPr lang="en-US" sz="1700" kern="1200" dirty="0"/>
        </a:p>
      </dsp:txBody>
      <dsp:txXfrm>
        <a:off x="420176" y="1097501"/>
        <a:ext cx="3112037" cy="1932260"/>
      </dsp:txXfrm>
    </dsp:sp>
    <dsp:sp modelId="{F2C53BFF-D0CF-43F6-B36F-12920F4B1CFC}">
      <dsp:nvSpPr>
        <dsp:cNvPr id="0" name=""/>
        <dsp:cNvSpPr/>
      </dsp:nvSpPr>
      <dsp:spPr>
        <a:xfrm>
          <a:off x="3951470" y="696203"/>
          <a:ext cx="3232267" cy="20524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2FCA7-FE62-4BA9-9340-C5A828A2E5F1}">
      <dsp:nvSpPr>
        <dsp:cNvPr id="0" name=""/>
        <dsp:cNvSpPr/>
      </dsp:nvSpPr>
      <dsp:spPr>
        <a:xfrm>
          <a:off x="4310611" y="1037386"/>
          <a:ext cx="3232267" cy="20524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Mae llawer o amser ac egni yn cael eu gwastraffu oherwydd pethau sy’n tynnu sylw’n barhaus</a:t>
          </a:r>
          <a:r>
            <a:rPr lang="en-GB" sz="1700" kern="1200" dirty="0"/>
            <a:t>
</a:t>
          </a:r>
          <a:endParaRPr lang="en-US" sz="1700" kern="1200" dirty="0"/>
        </a:p>
      </dsp:txBody>
      <dsp:txXfrm>
        <a:off x="4370726" y="1097501"/>
        <a:ext cx="3112037" cy="19322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1941D-3027-4B4A-8B3C-034CD798D0DF}">
      <dsp:nvSpPr>
        <dsp:cNvPr id="0" name=""/>
        <dsp:cNvSpPr/>
      </dsp:nvSpPr>
      <dsp:spPr>
        <a:xfrm>
          <a:off x="920" y="696203"/>
          <a:ext cx="3232267" cy="20524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2562A-5F13-4898-9C72-AE226D38F089}">
      <dsp:nvSpPr>
        <dsp:cNvPr id="0" name=""/>
        <dsp:cNvSpPr/>
      </dsp:nvSpPr>
      <dsp:spPr>
        <a:xfrm>
          <a:off x="360061" y="1037386"/>
          <a:ext cx="3232267" cy="20524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Distractions always mean that your productivity and performance is decreasing. It means that you are focused on a different task in the meantime</a:t>
          </a:r>
          <a:endParaRPr lang="en-US" sz="2100" kern="1200"/>
        </a:p>
      </dsp:txBody>
      <dsp:txXfrm>
        <a:off x="420176" y="1097501"/>
        <a:ext cx="3112037" cy="1932260"/>
      </dsp:txXfrm>
    </dsp:sp>
    <dsp:sp modelId="{F2C53BFF-D0CF-43F6-B36F-12920F4B1CFC}">
      <dsp:nvSpPr>
        <dsp:cNvPr id="0" name=""/>
        <dsp:cNvSpPr/>
      </dsp:nvSpPr>
      <dsp:spPr>
        <a:xfrm>
          <a:off x="3951470" y="696203"/>
          <a:ext cx="3232267" cy="20524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2FCA7-FE62-4BA9-9340-C5A828A2E5F1}">
      <dsp:nvSpPr>
        <dsp:cNvPr id="0" name=""/>
        <dsp:cNvSpPr/>
      </dsp:nvSpPr>
      <dsp:spPr>
        <a:xfrm>
          <a:off x="4310611" y="1037386"/>
          <a:ext cx="3232267" cy="20524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lot of time and energy is wasted due to continuous distractions</a:t>
          </a:r>
          <a:endParaRPr lang="en-US" sz="2100" kern="1200"/>
        </a:p>
      </dsp:txBody>
      <dsp:txXfrm>
        <a:off x="4370726" y="1097501"/>
        <a:ext cx="3112037" cy="19322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2DDB4F-712C-4974-A1E7-2C277806324E}">
      <dsp:nvSpPr>
        <dsp:cNvPr id="0" name=""/>
        <dsp:cNvSpPr/>
      </dsp:nvSpPr>
      <dsp:spPr>
        <a:xfrm>
          <a:off x="4383059" y="2422456"/>
          <a:ext cx="91440" cy="45129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1294"/>
              </a:lnTo>
            </a:path>
          </a:pathLst>
        </a:custGeom>
        <a:noFill/>
        <a:ln w="15875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8C18FD-9A1B-4C60-90FC-F77AB99FB7A6}">
      <dsp:nvSpPr>
        <dsp:cNvPr id="0" name=""/>
        <dsp:cNvSpPr/>
      </dsp:nvSpPr>
      <dsp:spPr>
        <a:xfrm>
          <a:off x="3480501" y="985815"/>
          <a:ext cx="948277" cy="451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7543"/>
              </a:lnTo>
              <a:lnTo>
                <a:pt x="948277" y="307543"/>
              </a:lnTo>
              <a:lnTo>
                <a:pt x="948277" y="451294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1F6876-E5BF-416E-990B-D2F832F28E57}">
      <dsp:nvSpPr>
        <dsp:cNvPr id="0" name=""/>
        <dsp:cNvSpPr/>
      </dsp:nvSpPr>
      <dsp:spPr>
        <a:xfrm>
          <a:off x="2486504" y="2422456"/>
          <a:ext cx="91440" cy="43717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93423"/>
              </a:lnTo>
              <a:lnTo>
                <a:pt x="65783" y="293423"/>
              </a:lnTo>
              <a:lnTo>
                <a:pt x="65783" y="437174"/>
              </a:lnTo>
            </a:path>
          </a:pathLst>
        </a:custGeom>
        <a:noFill/>
        <a:ln w="15875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6019B9-3D5A-45CE-B704-AE4B75748B82}">
      <dsp:nvSpPr>
        <dsp:cNvPr id="0" name=""/>
        <dsp:cNvSpPr/>
      </dsp:nvSpPr>
      <dsp:spPr>
        <a:xfrm>
          <a:off x="2532224" y="985815"/>
          <a:ext cx="948277" cy="451294"/>
        </a:xfrm>
        <a:custGeom>
          <a:avLst/>
          <a:gdLst/>
          <a:ahLst/>
          <a:cxnLst/>
          <a:rect l="0" t="0" r="0" b="0"/>
          <a:pathLst>
            <a:path>
              <a:moveTo>
                <a:pt x="948277" y="0"/>
              </a:moveTo>
              <a:lnTo>
                <a:pt x="948277" y="307543"/>
              </a:lnTo>
              <a:lnTo>
                <a:pt x="0" y="307543"/>
              </a:lnTo>
              <a:lnTo>
                <a:pt x="0" y="451294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CE79E8-8D51-46EA-8052-47AD91AD9239}">
      <dsp:nvSpPr>
        <dsp:cNvPr id="0" name=""/>
        <dsp:cNvSpPr/>
      </dsp:nvSpPr>
      <dsp:spPr>
        <a:xfrm>
          <a:off x="2704638" y="468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A6CCC79-9159-4353-909D-80EBD7156878}">
      <dsp:nvSpPr>
        <dsp:cNvPr id="0" name=""/>
        <dsp:cNvSpPr/>
      </dsp:nvSpPr>
      <dsp:spPr>
        <a:xfrm>
          <a:off x="2877052" y="164262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Tynnu sylw</a:t>
          </a:r>
          <a:r>
            <a:rPr lang="en-US" sz="1500" kern="1200" dirty="0"/>
            <a:t>
</a:t>
          </a:r>
        </a:p>
      </dsp:txBody>
      <dsp:txXfrm>
        <a:off x="2905912" y="193122"/>
        <a:ext cx="1494007" cy="927626"/>
      </dsp:txXfrm>
    </dsp:sp>
    <dsp:sp modelId="{BCB2A713-5AAA-4A87-97DE-E14EB072B6E4}">
      <dsp:nvSpPr>
        <dsp:cNvPr id="0" name=""/>
        <dsp:cNvSpPr/>
      </dsp:nvSpPr>
      <dsp:spPr>
        <a:xfrm>
          <a:off x="1756360" y="1437109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F8501F-7325-4571-93A6-0B7D2B9F5888}">
      <dsp:nvSpPr>
        <dsp:cNvPr id="0" name=""/>
        <dsp:cNvSpPr/>
      </dsp:nvSpPr>
      <dsp:spPr>
        <a:xfrm>
          <a:off x="1928774" y="1600903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Allanol (ysgogiadau allanol</a:t>
          </a:r>
          <a:r>
            <a:rPr lang="en-US" sz="1500" kern="1200" dirty="0"/>
            <a:t>)</a:t>
          </a:r>
        </a:p>
      </dsp:txBody>
      <dsp:txXfrm>
        <a:off x="1957634" y="1629763"/>
        <a:ext cx="1494007" cy="927626"/>
      </dsp:txXfrm>
    </dsp:sp>
    <dsp:sp modelId="{F61F286F-BB2B-4A8C-A28D-13A07F5E2401}">
      <dsp:nvSpPr>
        <dsp:cNvPr id="0" name=""/>
        <dsp:cNvSpPr/>
      </dsp:nvSpPr>
      <dsp:spPr>
        <a:xfrm>
          <a:off x="1776424" y="2859630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EB5708E-681D-4C3F-B795-F0310371D832}">
      <dsp:nvSpPr>
        <dsp:cNvPr id="0" name=""/>
        <dsp:cNvSpPr/>
      </dsp:nvSpPr>
      <dsp:spPr>
        <a:xfrm>
          <a:off x="1948838" y="3023424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Pobl eraill
Yr amgylchedd astudio</a:t>
          </a:r>
        </a:p>
      </dsp:txBody>
      <dsp:txXfrm>
        <a:off x="1977698" y="3052284"/>
        <a:ext cx="1494007" cy="927626"/>
      </dsp:txXfrm>
    </dsp:sp>
    <dsp:sp modelId="{058AE495-557A-48C2-B9B5-57752CFD32A1}">
      <dsp:nvSpPr>
        <dsp:cNvPr id="0" name=""/>
        <dsp:cNvSpPr/>
      </dsp:nvSpPr>
      <dsp:spPr>
        <a:xfrm>
          <a:off x="3652916" y="1437109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C3DBAE-72AF-4A09-8AA1-F1C508AAEF3E}">
      <dsp:nvSpPr>
        <dsp:cNvPr id="0" name=""/>
        <dsp:cNvSpPr/>
      </dsp:nvSpPr>
      <dsp:spPr>
        <a:xfrm>
          <a:off x="3825330" y="1600903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Mewnol (yn y myfyriwr</a:t>
          </a:r>
          <a:r>
            <a:rPr lang="en-US" sz="1500" kern="1200" dirty="0"/>
            <a:t>)</a:t>
          </a:r>
        </a:p>
      </dsp:txBody>
      <dsp:txXfrm>
        <a:off x="3854190" y="1629763"/>
        <a:ext cx="1494007" cy="927626"/>
      </dsp:txXfrm>
    </dsp:sp>
    <dsp:sp modelId="{68CE74A3-19A6-4853-A283-4FE93245C209}">
      <dsp:nvSpPr>
        <dsp:cNvPr id="0" name=""/>
        <dsp:cNvSpPr/>
      </dsp:nvSpPr>
      <dsp:spPr>
        <a:xfrm>
          <a:off x="3652916" y="2873750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E6F2A1-ADE3-49D1-9822-2952BFD2AA79}">
      <dsp:nvSpPr>
        <dsp:cNvPr id="0" name=""/>
        <dsp:cNvSpPr/>
      </dsp:nvSpPr>
      <dsp:spPr>
        <a:xfrm>
          <a:off x="3825330" y="3037544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Ffisegol
Meddyliol</a:t>
          </a:r>
          <a:r>
            <a:rPr lang="en-US" sz="1500" kern="1200" dirty="0"/>
            <a:t>
</a:t>
          </a:r>
        </a:p>
      </dsp:txBody>
      <dsp:txXfrm>
        <a:off x="3854190" y="3066404"/>
        <a:ext cx="1494007" cy="9276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2DDB4F-712C-4974-A1E7-2C277806324E}">
      <dsp:nvSpPr>
        <dsp:cNvPr id="0" name=""/>
        <dsp:cNvSpPr/>
      </dsp:nvSpPr>
      <dsp:spPr>
        <a:xfrm>
          <a:off x="4383059" y="2422456"/>
          <a:ext cx="91440" cy="45129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1294"/>
              </a:lnTo>
            </a:path>
          </a:pathLst>
        </a:custGeom>
        <a:noFill/>
        <a:ln w="15875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8C18FD-9A1B-4C60-90FC-F77AB99FB7A6}">
      <dsp:nvSpPr>
        <dsp:cNvPr id="0" name=""/>
        <dsp:cNvSpPr/>
      </dsp:nvSpPr>
      <dsp:spPr>
        <a:xfrm>
          <a:off x="3480501" y="985815"/>
          <a:ext cx="948277" cy="451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7543"/>
              </a:lnTo>
              <a:lnTo>
                <a:pt x="948277" y="307543"/>
              </a:lnTo>
              <a:lnTo>
                <a:pt x="948277" y="451294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1F6876-E5BF-416E-990B-D2F832F28E57}">
      <dsp:nvSpPr>
        <dsp:cNvPr id="0" name=""/>
        <dsp:cNvSpPr/>
      </dsp:nvSpPr>
      <dsp:spPr>
        <a:xfrm>
          <a:off x="2486504" y="2422456"/>
          <a:ext cx="91440" cy="45129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1294"/>
              </a:lnTo>
            </a:path>
          </a:pathLst>
        </a:custGeom>
        <a:noFill/>
        <a:ln w="15875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6019B9-3D5A-45CE-B704-AE4B75748B82}">
      <dsp:nvSpPr>
        <dsp:cNvPr id="0" name=""/>
        <dsp:cNvSpPr/>
      </dsp:nvSpPr>
      <dsp:spPr>
        <a:xfrm>
          <a:off x="2532224" y="985815"/>
          <a:ext cx="948277" cy="451294"/>
        </a:xfrm>
        <a:custGeom>
          <a:avLst/>
          <a:gdLst/>
          <a:ahLst/>
          <a:cxnLst/>
          <a:rect l="0" t="0" r="0" b="0"/>
          <a:pathLst>
            <a:path>
              <a:moveTo>
                <a:pt x="948277" y="0"/>
              </a:moveTo>
              <a:lnTo>
                <a:pt x="948277" y="307543"/>
              </a:lnTo>
              <a:lnTo>
                <a:pt x="0" y="307543"/>
              </a:lnTo>
              <a:lnTo>
                <a:pt x="0" y="451294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CE79E8-8D51-46EA-8052-47AD91AD9239}">
      <dsp:nvSpPr>
        <dsp:cNvPr id="0" name=""/>
        <dsp:cNvSpPr/>
      </dsp:nvSpPr>
      <dsp:spPr>
        <a:xfrm>
          <a:off x="2704638" y="468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A6CCC79-9159-4353-909D-80EBD7156878}">
      <dsp:nvSpPr>
        <dsp:cNvPr id="0" name=""/>
        <dsp:cNvSpPr/>
      </dsp:nvSpPr>
      <dsp:spPr>
        <a:xfrm>
          <a:off x="2877052" y="164262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Distractions</a:t>
          </a:r>
        </a:p>
      </dsp:txBody>
      <dsp:txXfrm>
        <a:off x="2905912" y="193122"/>
        <a:ext cx="1494007" cy="927626"/>
      </dsp:txXfrm>
    </dsp:sp>
    <dsp:sp modelId="{BCB2A713-5AAA-4A87-97DE-E14EB072B6E4}">
      <dsp:nvSpPr>
        <dsp:cNvPr id="0" name=""/>
        <dsp:cNvSpPr/>
      </dsp:nvSpPr>
      <dsp:spPr>
        <a:xfrm>
          <a:off x="1756360" y="1437109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F8501F-7325-4571-93A6-0B7D2B9F5888}">
      <dsp:nvSpPr>
        <dsp:cNvPr id="0" name=""/>
        <dsp:cNvSpPr/>
      </dsp:nvSpPr>
      <dsp:spPr>
        <a:xfrm>
          <a:off x="1928774" y="1600903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External (outside stimuli)</a:t>
          </a:r>
        </a:p>
      </dsp:txBody>
      <dsp:txXfrm>
        <a:off x="1957634" y="1629763"/>
        <a:ext cx="1494007" cy="927626"/>
      </dsp:txXfrm>
    </dsp:sp>
    <dsp:sp modelId="{F61F286F-BB2B-4A8C-A28D-13A07F5E2401}">
      <dsp:nvSpPr>
        <dsp:cNvPr id="0" name=""/>
        <dsp:cNvSpPr/>
      </dsp:nvSpPr>
      <dsp:spPr>
        <a:xfrm>
          <a:off x="1756360" y="2873750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EB5708E-681D-4C3F-B795-F0310371D832}">
      <dsp:nvSpPr>
        <dsp:cNvPr id="0" name=""/>
        <dsp:cNvSpPr/>
      </dsp:nvSpPr>
      <dsp:spPr>
        <a:xfrm>
          <a:off x="1928774" y="3037544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Other people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studying environment</a:t>
          </a:r>
        </a:p>
      </dsp:txBody>
      <dsp:txXfrm>
        <a:off x="1957634" y="3066404"/>
        <a:ext cx="1494007" cy="927626"/>
      </dsp:txXfrm>
    </dsp:sp>
    <dsp:sp modelId="{058AE495-557A-48C2-B9B5-57752CFD32A1}">
      <dsp:nvSpPr>
        <dsp:cNvPr id="0" name=""/>
        <dsp:cNvSpPr/>
      </dsp:nvSpPr>
      <dsp:spPr>
        <a:xfrm>
          <a:off x="3652916" y="1437109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C3DBAE-72AF-4A09-8AA1-F1C508AAEF3E}">
      <dsp:nvSpPr>
        <dsp:cNvPr id="0" name=""/>
        <dsp:cNvSpPr/>
      </dsp:nvSpPr>
      <dsp:spPr>
        <a:xfrm>
          <a:off x="3825330" y="1600903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Internal (within the student)</a:t>
          </a:r>
        </a:p>
      </dsp:txBody>
      <dsp:txXfrm>
        <a:off x="3854190" y="1629763"/>
        <a:ext cx="1494007" cy="927626"/>
      </dsp:txXfrm>
    </dsp:sp>
    <dsp:sp modelId="{68CE74A3-19A6-4853-A283-4FE93245C209}">
      <dsp:nvSpPr>
        <dsp:cNvPr id="0" name=""/>
        <dsp:cNvSpPr/>
      </dsp:nvSpPr>
      <dsp:spPr>
        <a:xfrm>
          <a:off x="3652916" y="2873750"/>
          <a:ext cx="1551727" cy="9853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E6F2A1-ADE3-49D1-9822-2952BFD2AA79}">
      <dsp:nvSpPr>
        <dsp:cNvPr id="0" name=""/>
        <dsp:cNvSpPr/>
      </dsp:nvSpPr>
      <dsp:spPr>
        <a:xfrm>
          <a:off x="3825330" y="3037544"/>
          <a:ext cx="1551727" cy="98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Physical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Mental</a:t>
          </a:r>
        </a:p>
      </dsp:txBody>
      <dsp:txXfrm>
        <a:off x="3854190" y="3066404"/>
        <a:ext cx="1494007" cy="9276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4A585-E3DF-4DCD-8B68-409AD7606E09}">
      <dsp:nvSpPr>
        <dsp:cNvPr id="0" name=""/>
        <dsp:cNvSpPr/>
      </dsp:nvSpPr>
      <dsp:spPr>
        <a:xfrm>
          <a:off x="716439" y="1564"/>
          <a:ext cx="2909961" cy="174597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 noProof="0" dirty="0"/>
            <a:t>Ffôn/dyfeisiau eraill
</a:t>
          </a:r>
          <a:endParaRPr lang="cy-GB" sz="16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 noProof="0" dirty="0"/>
            <a:t>Ydy eich hysbysiadau yn </a:t>
          </a:r>
          <a:r>
            <a:rPr lang="cy-GB" sz="1200" kern="1200" noProof="0" dirty="0" err="1"/>
            <a:t>pingian</a:t>
          </a:r>
          <a:r>
            <a:rPr lang="cy-GB" sz="1200" kern="1200" noProof="0" dirty="0"/>
            <a:t> yn gyson?</a:t>
          </a:r>
        </a:p>
      </dsp:txBody>
      <dsp:txXfrm>
        <a:off x="716439" y="1564"/>
        <a:ext cx="2909961" cy="1745977"/>
      </dsp:txXfrm>
    </dsp:sp>
    <dsp:sp modelId="{23F15C79-21AE-4E5B-851B-57B9ADFD0CC4}">
      <dsp:nvSpPr>
        <dsp:cNvPr id="0" name=""/>
        <dsp:cNvSpPr/>
      </dsp:nvSpPr>
      <dsp:spPr>
        <a:xfrm>
          <a:off x="3917398" y="1564"/>
          <a:ext cx="2909961" cy="1745977"/>
        </a:xfrm>
        <a:prstGeom prst="rect">
          <a:avLst/>
        </a:prstGeom>
        <a:solidFill>
          <a:schemeClr val="accent5">
            <a:hueOff val="6200561"/>
            <a:satOff val="-2368"/>
            <a:lumOff val="-71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 noProof="0" dirty="0"/>
            <a:t>Trefnu eich Desg/dyfais Astudio?</a:t>
          </a:r>
          <a:endParaRPr lang="cy-GB" sz="16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 noProof="0" dirty="0"/>
            <a:t>Sut mae'ch desg wedi'i threfnu? Ydych chi'n chwilio am ddogfennau pwysig drwy'r amser?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 noProof="0" dirty="0"/>
            <a:t>Sut mae eich ffeiliau a'ch ffolderi wedi'u trefnu? Ydych chi'n gwybod ble i ddod o hyd i'r dogfennau y mae eu hangen arnoch?</a:t>
          </a:r>
        </a:p>
      </dsp:txBody>
      <dsp:txXfrm>
        <a:off x="3917398" y="1564"/>
        <a:ext cx="2909961" cy="1745977"/>
      </dsp:txXfrm>
    </dsp:sp>
    <dsp:sp modelId="{ADF7284C-64CD-4FD2-BC38-A6EA67D797B1}">
      <dsp:nvSpPr>
        <dsp:cNvPr id="0" name=""/>
        <dsp:cNvSpPr/>
      </dsp:nvSpPr>
      <dsp:spPr>
        <a:xfrm>
          <a:off x="716439" y="2038538"/>
          <a:ext cx="2909961" cy="1745977"/>
        </a:xfrm>
        <a:prstGeom prst="rect">
          <a:avLst/>
        </a:prstGeom>
        <a:solidFill>
          <a:schemeClr val="accent5">
            <a:hueOff val="12401122"/>
            <a:satOff val="-4736"/>
            <a:lumOff val="-143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 noProof="0" dirty="0"/>
            <a:t>Goleuo / seddi / desg 
</a:t>
          </a:r>
          <a:endParaRPr lang="cy-GB" sz="16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 noProof="0" dirty="0"/>
            <a:t>Ydy’r golau yn gyfforddus i'ch llygaid?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 noProof="0" dirty="0"/>
            <a:t>Ydy’ch gweithle yn gyfforddus</a:t>
          </a:r>
          <a:r>
            <a:rPr lang="en-GB" sz="1200" kern="1200" dirty="0"/>
            <a:t>?</a:t>
          </a:r>
          <a:endParaRPr lang="en-US" sz="1200" kern="1200" dirty="0"/>
        </a:p>
      </dsp:txBody>
      <dsp:txXfrm>
        <a:off x="716439" y="2038538"/>
        <a:ext cx="2909961" cy="1745977"/>
      </dsp:txXfrm>
    </dsp:sp>
    <dsp:sp modelId="{4B6CC1CF-9584-462E-B217-B3EABBFEF8D5}">
      <dsp:nvSpPr>
        <dsp:cNvPr id="0" name=""/>
        <dsp:cNvSpPr/>
      </dsp:nvSpPr>
      <dsp:spPr>
        <a:xfrm>
          <a:off x="3917398" y="2038538"/>
          <a:ext cx="2909961" cy="1745977"/>
        </a:xfrm>
        <a:prstGeom prst="rect">
          <a:avLst/>
        </a:prstGeom>
        <a:solidFill>
          <a:schemeClr val="accent5">
            <a:hueOff val="18601683"/>
            <a:satOff val="-7104"/>
            <a:lumOff val="-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 noProof="0" dirty="0"/>
            <a:t>Cyfarfodydd a Galwadau 
</a:t>
          </a:r>
          <a:endParaRPr lang="cy-GB" sz="16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200" kern="1200" noProof="0" dirty="0"/>
            <a:t>Nid yw'n anghwrtais dweud wrth ymwelydd neu alwr eich bod chi’n canolbwyntio ar dasg wahanol ac y byddwch chi’n eu galw nhw’n ôl maes o law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3917398" y="2038538"/>
        <a:ext cx="2909961" cy="17459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4A585-E3DF-4DCD-8B68-409AD7606E09}">
      <dsp:nvSpPr>
        <dsp:cNvPr id="0" name=""/>
        <dsp:cNvSpPr/>
      </dsp:nvSpPr>
      <dsp:spPr>
        <a:xfrm>
          <a:off x="716439" y="1564"/>
          <a:ext cx="2909961" cy="174597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Phone/other devices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Do your notifications ping constantly?</a:t>
          </a:r>
          <a:endParaRPr lang="en-US" sz="1200" kern="1200"/>
        </a:p>
      </dsp:txBody>
      <dsp:txXfrm>
        <a:off x="716439" y="1564"/>
        <a:ext cx="2909961" cy="1745977"/>
      </dsp:txXfrm>
    </dsp:sp>
    <dsp:sp modelId="{23F15C79-21AE-4E5B-851B-57B9ADFD0CC4}">
      <dsp:nvSpPr>
        <dsp:cNvPr id="0" name=""/>
        <dsp:cNvSpPr/>
      </dsp:nvSpPr>
      <dsp:spPr>
        <a:xfrm>
          <a:off x="3917398" y="1564"/>
          <a:ext cx="2909961" cy="1745977"/>
        </a:xfrm>
        <a:prstGeom prst="rect">
          <a:avLst/>
        </a:prstGeom>
        <a:solidFill>
          <a:schemeClr val="accent5">
            <a:hueOff val="6200561"/>
            <a:satOff val="-2368"/>
            <a:lumOff val="-71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Organisation of your Desk/studying device?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How is YOUR desk organized? Do you find yourself looking for important documents all the time?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How are your files and folders organised? Do you know where to find the documents that you need?</a:t>
          </a:r>
          <a:endParaRPr lang="en-US" sz="1200" kern="1200"/>
        </a:p>
      </dsp:txBody>
      <dsp:txXfrm>
        <a:off x="3917398" y="1564"/>
        <a:ext cx="2909961" cy="1745977"/>
      </dsp:txXfrm>
    </dsp:sp>
    <dsp:sp modelId="{ADF7284C-64CD-4FD2-BC38-A6EA67D797B1}">
      <dsp:nvSpPr>
        <dsp:cNvPr id="0" name=""/>
        <dsp:cNvSpPr/>
      </dsp:nvSpPr>
      <dsp:spPr>
        <a:xfrm>
          <a:off x="716439" y="2038538"/>
          <a:ext cx="2909961" cy="1745977"/>
        </a:xfrm>
        <a:prstGeom prst="rect">
          <a:avLst/>
        </a:prstGeom>
        <a:solidFill>
          <a:schemeClr val="accent5">
            <a:hueOff val="12401122"/>
            <a:satOff val="-4736"/>
            <a:lumOff val="-143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Lighting/seating/desk</a:t>
          </a:r>
          <a:r>
            <a:rPr lang="en-GB" sz="1600" kern="1200"/>
            <a:t> 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Is the lighting comfortable for your eyes?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Is your work space comfortable?</a:t>
          </a:r>
          <a:endParaRPr lang="en-US" sz="1200" kern="1200"/>
        </a:p>
      </dsp:txBody>
      <dsp:txXfrm>
        <a:off x="716439" y="2038538"/>
        <a:ext cx="2909961" cy="1745977"/>
      </dsp:txXfrm>
    </dsp:sp>
    <dsp:sp modelId="{4B6CC1CF-9584-462E-B217-B3EABBFEF8D5}">
      <dsp:nvSpPr>
        <dsp:cNvPr id="0" name=""/>
        <dsp:cNvSpPr/>
      </dsp:nvSpPr>
      <dsp:spPr>
        <a:xfrm>
          <a:off x="3917398" y="2038538"/>
          <a:ext cx="2909961" cy="1745977"/>
        </a:xfrm>
        <a:prstGeom prst="rect">
          <a:avLst/>
        </a:prstGeom>
        <a:solidFill>
          <a:schemeClr val="accent5">
            <a:hueOff val="18601683"/>
            <a:satOff val="-7104"/>
            <a:lumOff val="-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Meetings and Calls 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It is not rude or impolite to tell a visitor or caller that you are focused on a different task and that you will return the call afterwards.</a:t>
          </a:r>
          <a:endParaRPr lang="en-US" sz="1200" kern="1200"/>
        </a:p>
      </dsp:txBody>
      <dsp:txXfrm>
        <a:off x="3917398" y="2038538"/>
        <a:ext cx="2909961" cy="17459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24/08/2023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867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05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3592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could be instructed to write down their chosen techniques and explain why they think they would </a:t>
            </a:r>
            <a:r>
              <a:rPr lang="en-GB"/>
              <a:t>be useful.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07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2650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3231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13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070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3343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0858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5778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368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6" y="4682063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6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45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988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3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68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905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386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3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2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92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407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711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1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045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0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8/24/2023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6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7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7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24160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52795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8616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921203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8135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06979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278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1335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3954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5796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1232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24/08/2023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769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6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861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F6FA2B21-3FCD-4721-B95C-427943F61125}" type="datetime1">
              <a:rPr lang="en-US" smtClean="0"/>
              <a:t>8/24/2023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4318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kaiabunga.deviantart.com/art/no-limits-692636769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aiabunga.deviantart.com/art/no-limits-692636769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domainpictures.net/view-image.php?image=100478&amp;picture=road-closed-sign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laninbelfast.blogspot.com/2017/12/star-wars-episode-viii-last-jedi-dreary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nlinelearninginsights.wordpress.com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for-student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arj7oStGLkU?start=447&amp;feature=oembed" TargetMode="External"/><Relationship Id="rId5" Type="http://schemas.openxmlformats.org/officeDocument/2006/relationships/image" Target="../media/image21.jpg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arj7oStGLkU?start=447&amp;feature=oembed" TargetMode="External"/><Relationship Id="rId5" Type="http://schemas.openxmlformats.org/officeDocument/2006/relationships/image" Target="../media/image21.jpg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s://thecreativelife.net/eat-the-frog/" TargetMode="Externa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grounds.com/art/view/allkindsofyes/sensory-overload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creativecommons.org/licenses/by-nc/3.0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Id9paB5zbmc?feature=oembe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d9paB5zbmc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leaders.com/articles/personal-growth/limiting-beliefs/#:~:text=Essentially%2C%20this%20boils%20down%20to,they%20can%20positively%20affect%20others" TargetMode="External"/><Relationship Id="rId5" Type="http://schemas.openxmlformats.org/officeDocument/2006/relationships/hyperlink" Target="https://thecreativelife.net/eat-the-frog/" TargetMode="External"/><Relationship Id="rId4" Type="http://schemas.openxmlformats.org/officeDocument/2006/relationships/hyperlink" Target="https://crowjack.com/blog/strategy/smart-goal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earninginsights.wordpress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youtube.com/watch?v=arj7oStGLkU" TargetMode="External"/><Relationship Id="rId5" Type="http://schemas.openxmlformats.org/officeDocument/2006/relationships/hyperlink" Target="https://foundationsasheville.com/blog/self-limiting-beliefs-and-behaviors/#:~:text=Self%2Dlimiting%20beliefs%20are%20the,back%20from%20achieving%20our%20goals" TargetMode="External"/><Relationship Id="rId4" Type="http://schemas.openxmlformats.org/officeDocument/2006/relationships/hyperlink" Target="https://www.slideshare.net/frikadellenbaum1/dealing-with-distractions-1354043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hild stacking rocks on a beach">
            <a:extLst>
              <a:ext uri="{FF2B5EF4-FFF2-40B4-BE49-F238E27FC236}">
                <a16:creationId xmlns:a16="http://schemas.microsoft.com/office/drawing/2014/main" id="{D4C08AF2-58BF-F39F-647C-D9726843E25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7" r="39458" b="1"/>
          <a:stretch/>
        </p:blipFill>
        <p:spPr>
          <a:xfrm>
            <a:off x="171450" y="237744"/>
            <a:ext cx="5772151" cy="6382512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35FFAD-26B5-1167-0E6C-09098D663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177" y="603504"/>
            <a:ext cx="2560342" cy="1645920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400" b="1" dirty="0"/>
              <a:t>ECIE4009/C  </a:t>
            </a:r>
            <a:br>
              <a:rPr lang="en-GB" sz="1400" b="1" dirty="0"/>
            </a:br>
            <a:r>
              <a:rPr lang="en-GB" sz="1400" b="1" dirty="0"/>
              <a:t>Heike Griffiths, 2023</a:t>
            </a:r>
            <a:br>
              <a:rPr lang="en-GB" sz="1400" b="1" dirty="0"/>
            </a:br>
            <a:r>
              <a:rPr lang="en-GB" sz="1400" b="1" dirty="0"/>
              <a:t>Heike.Griffiths@uwtsd.ac.uk</a:t>
            </a:r>
            <a:endParaRPr lang="en-US" sz="1400" b="1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6D90388F-2153-9F56-1F33-9D2415F8C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57937" y="2386584"/>
            <a:ext cx="2358581" cy="3511296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y-GB" sz="2800" b="1" dirty="0"/>
              <a:t>Dod yn Ddysgwr Gwydn </a:t>
            </a:r>
            <a:br>
              <a:rPr lang="en-GB" sz="2800" b="1" dirty="0"/>
            </a:br>
            <a:r>
              <a:rPr lang="en-GB" sz="2800" b="1" dirty="0"/>
              <a:t>Becoming a Resilient Learner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495724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6334A3B-8202-3B91-1979-82A02825C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 fontScale="90000"/>
          </a:bodyPr>
          <a:lstStyle/>
          <a:p>
            <a:r>
              <a:rPr lang="cy-GB" b="1" dirty="0"/>
              <a:t>Heddiw, byddwn ni’n trafod         </a:t>
            </a:r>
            <a:r>
              <a:rPr lang="en-GB" b="1" dirty="0"/>
              <a:t>Today we will discuss</a:t>
            </a:r>
            <a:endParaRPr lang="en-US" b="1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DEF589A8-FF2A-6EA1-DD15-845C3A037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882D9A0D-7DB4-39F4-653C-0E5225D4B6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54899"/>
              </p:ext>
            </p:extLst>
          </p:nvPr>
        </p:nvGraphicFramePr>
        <p:xfrm>
          <a:off x="514350" y="609600"/>
          <a:ext cx="51435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1506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D3A38-6C1F-9ACB-A50E-7CEF2A32C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Credoau hunan-gyfyngol</a:t>
            </a:r>
            <a:r>
              <a:rPr lang="en-GB" b="1" dirty="0"/>
              <a:t>
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B1109-54D7-F47B-A155-2131998CE9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sz="2000" b="1" dirty="0">
                <a:solidFill>
                  <a:srgbClr val="565656"/>
                </a:solidFill>
                <a:latin typeface="Source Sans Pro" panose="020B0503030403020204" pitchFamily="34" charset="0"/>
              </a:rPr>
              <a:t>Credoau hunan-gyfyngol </a:t>
            </a:r>
            <a:r>
              <a:rPr lang="cy-GB" sz="2000" dirty="0">
                <a:solidFill>
                  <a:srgbClr val="565656"/>
                </a:solidFill>
                <a:latin typeface="Source Sans Pro" panose="020B0503030403020204" pitchFamily="34" charset="0"/>
              </a:rPr>
              <a:t>yw'r rhagdybiaethau neu'r canfyddiadau sydd gennym amdanom ni ein hunain a'r ffordd y mae'r byd yn gweithio.</a:t>
            </a:r>
            <a:r>
              <a:rPr lang="cy-GB" sz="2000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 </a:t>
            </a:r>
          </a:p>
          <a:p>
            <a:r>
              <a:rPr lang="cy-GB" sz="2000" dirty="0">
                <a:solidFill>
                  <a:srgbClr val="565656"/>
                </a:solidFill>
                <a:latin typeface="Source Sans Pro" panose="020B0503030403020204" pitchFamily="34" charset="0"/>
              </a:rPr>
              <a:t>Rhagdybiaethau 'hunan-gyfyngol’ yw’r rhain oherwydd trwy lynu wrth y credoau hyn, rydym mewn rhyw ffordd yn ein dal ein hunain yn ôl rhag cyflawni ein nodau.. </a:t>
            </a:r>
            <a:endParaRPr lang="cy-GB" sz="2000" b="0" i="0" dirty="0">
              <a:solidFill>
                <a:srgbClr val="565656"/>
              </a:solidFill>
              <a:effectLst/>
              <a:latin typeface="Source Sans Pro" panose="020B0503030403020204" pitchFamily="34" charset="0"/>
            </a:endParaRPr>
          </a:p>
          <a:p>
            <a:r>
              <a:rPr lang="cy-GB" sz="2000" dirty="0">
                <a:solidFill>
                  <a:srgbClr val="565656"/>
                </a:solidFill>
                <a:latin typeface="Source Sans Pro" panose="020B0503030403020204" pitchFamily="34" charset="0"/>
              </a:rPr>
              <a:t>Rydyn ni'n dysgu'r systemau cred hyn yn blant ifanc iawn, ac wedyn rydyn ni'n symud trwy brofiadau ffurfiannol  bywyd i wireddu’r hyn a gredwn</a:t>
            </a:r>
            <a:r>
              <a:rPr lang="en-US" sz="2000" dirty="0">
                <a:solidFill>
                  <a:srgbClr val="565656"/>
                </a:solidFill>
                <a:latin typeface="Source Sans Pro" panose="020B0503030403020204" pitchFamily="34" charset="0"/>
              </a:rPr>
              <a:t>. (</a:t>
            </a:r>
            <a:r>
              <a:rPr lang="en-US" sz="2000" dirty="0" err="1">
                <a:solidFill>
                  <a:srgbClr val="565656"/>
                </a:solidFill>
                <a:latin typeface="Source Sans Pro" panose="020B0503030403020204" pitchFamily="34" charset="0"/>
              </a:rPr>
              <a:t>Tîm</a:t>
            </a:r>
            <a:r>
              <a:rPr lang="en-US" sz="2000" b="0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 Foundations, 2021</a:t>
            </a:r>
            <a:r>
              <a:rPr lang="en-US" b="0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)</a:t>
            </a:r>
          </a:p>
          <a:p>
            <a:endParaRPr lang="en-US" dirty="0">
              <a:solidFill>
                <a:srgbClr val="565656"/>
              </a:solidFill>
              <a:latin typeface="Source Sans Pro" panose="020B0503030403020204" pitchFamily="34" charset="0"/>
            </a:endParaRPr>
          </a:p>
          <a:p>
            <a:r>
              <a:rPr lang="cy-GB" sz="2400" b="1" dirty="0">
                <a:solidFill>
                  <a:srgbClr val="565656"/>
                </a:solidFill>
                <a:latin typeface="Source Sans Pro" panose="020B0503030403020204" pitchFamily="34" charset="0"/>
              </a:rPr>
              <a:t>Allech chi roi enghraifft o gredoau hunan-gyfyngol</a:t>
            </a:r>
            <a:r>
              <a:rPr lang="en-US" sz="2400" b="1" dirty="0">
                <a:solidFill>
                  <a:srgbClr val="565656"/>
                </a:solidFill>
                <a:latin typeface="Source Sans Pro" panose="020B0503030403020204" pitchFamily="34" charset="0"/>
              </a:rPr>
              <a:t>?</a:t>
            </a:r>
            <a:endParaRPr lang="en-US" sz="24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71CE23-21F0-2C1E-DEAD-FDEC0324A3B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 descr="A yellow and orange background saying 'no limits'.">
            <a:extLst>
              <a:ext uri="{FF2B5EF4-FFF2-40B4-BE49-F238E27FC236}">
                <a16:creationId xmlns:a16="http://schemas.microsoft.com/office/drawing/2014/main" id="{1D0D1D8D-E7B8-3626-0E0E-ABD98F8A19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2933" y="2334088"/>
            <a:ext cx="2346717" cy="400506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ContrastingRightFacing"/>
            <a:lightRig rig="threePt" dir="t"/>
          </a:scene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13D71C-D576-C9AD-1B7E-E2A01E920DC6}"/>
              </a:ext>
            </a:extLst>
          </p:cNvPr>
          <p:cNvSpPr txBox="1"/>
          <p:nvPr/>
        </p:nvSpPr>
        <p:spPr>
          <a:xfrm>
            <a:off x="7412559" y="6435178"/>
            <a:ext cx="1217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kaiabunga.deviantart.com/art/no-limits-692636769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d/3.0/"/>
              </a:rPr>
              <a:t>CC BY-ND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4029899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D3A38-6C1F-9ACB-A50E-7CEF2A32C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Self-limiting beliefs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B1109-54D7-F47B-A155-2131998CE9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b="1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Self-limiting beliefs </a:t>
            </a:r>
            <a:r>
              <a:rPr lang="en-US" sz="2000" b="0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are the assumptions or perceptions we have about ourselves and the way the world works. </a:t>
            </a:r>
          </a:p>
          <a:p>
            <a:r>
              <a:rPr lang="en-US" sz="2000" b="0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These assumptions are ‘self-limiting</a:t>
            </a:r>
            <a:r>
              <a:rPr lang="en-US" sz="2000" dirty="0">
                <a:solidFill>
                  <a:srgbClr val="565656"/>
                </a:solidFill>
                <a:latin typeface="Source Sans Pro" panose="020B0503030403020204" pitchFamily="34" charset="0"/>
              </a:rPr>
              <a:t>’</a:t>
            </a:r>
            <a:r>
              <a:rPr lang="en-US" sz="2000" b="0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 because by holding on to these beliefs, we are in some way holding ourselves back from achieving our goals. </a:t>
            </a:r>
          </a:p>
          <a:p>
            <a:r>
              <a:rPr lang="en-US" sz="2000" b="0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We learn these belief systems as very young children, and then we move through life creating experiences to match our beliefs (The Foundations Team, 2021</a:t>
            </a:r>
            <a:r>
              <a:rPr lang="en-US" b="0" i="0" dirty="0">
                <a:solidFill>
                  <a:srgbClr val="565656"/>
                </a:solidFill>
                <a:effectLst/>
                <a:latin typeface="Source Sans Pro" panose="020B0503030403020204" pitchFamily="34" charset="0"/>
              </a:rPr>
              <a:t>)</a:t>
            </a:r>
          </a:p>
          <a:p>
            <a:endParaRPr lang="en-US" dirty="0">
              <a:solidFill>
                <a:srgbClr val="565656"/>
              </a:solidFill>
              <a:latin typeface="Source Sans Pro" panose="020B0503030403020204" pitchFamily="34" charset="0"/>
            </a:endParaRPr>
          </a:p>
          <a:p>
            <a:r>
              <a:rPr lang="en-US" sz="2400" b="1" dirty="0">
                <a:solidFill>
                  <a:srgbClr val="565656"/>
                </a:solidFill>
                <a:latin typeface="Source Sans Pro" panose="020B0503030403020204" pitchFamily="34" charset="0"/>
              </a:rPr>
              <a:t>Could you give an example of self-limiting beliefs?</a:t>
            </a:r>
            <a:endParaRPr lang="en-US" sz="24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71CE23-21F0-2C1E-DEAD-FDEC0324A3B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 descr="A yellow and orange background saying 'no limits'.">
            <a:extLst>
              <a:ext uri="{FF2B5EF4-FFF2-40B4-BE49-F238E27FC236}">
                <a16:creationId xmlns:a16="http://schemas.microsoft.com/office/drawing/2014/main" id="{1D0D1D8D-E7B8-3626-0E0E-ABD98F8A19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2933" y="2334088"/>
            <a:ext cx="2346717" cy="400506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ContrastingRightFacing"/>
            <a:lightRig rig="threePt" dir="t"/>
          </a:scene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13D71C-D576-C9AD-1B7E-E2A01E920DC6}"/>
              </a:ext>
            </a:extLst>
          </p:cNvPr>
          <p:cNvSpPr txBox="1"/>
          <p:nvPr/>
        </p:nvSpPr>
        <p:spPr>
          <a:xfrm>
            <a:off x="7412559" y="6435178"/>
            <a:ext cx="1217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kaiabunga.deviantart.com/art/no-limits-692636769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d/3.0/"/>
              </a:rPr>
              <a:t>CC BY-ND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469276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1E8E9C-64A5-C274-3B1F-342D46D01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642594"/>
            <a:ext cx="7876356" cy="1371600"/>
          </a:xfrm>
        </p:spPr>
        <p:txBody>
          <a:bodyPr/>
          <a:lstStyle/>
          <a:p>
            <a:r>
              <a:rPr lang="cy-GB" b="1" dirty="0"/>
              <a:t>Credoau hunan-gyfyngol</a:t>
            </a:r>
            <a:r>
              <a:rPr lang="en-GB" b="1" dirty="0"/>
              <a:t>….</a:t>
            </a:r>
            <a:br>
              <a:rPr lang="en-GB" b="1" dirty="0"/>
            </a:br>
            <a:r>
              <a:rPr lang="en-GB" b="1" dirty="0"/>
              <a:t>Self-limiting beliefs….</a:t>
            </a:r>
            <a:endParaRPr lang="en-US" b="1" dirty="0"/>
          </a:p>
        </p:txBody>
      </p:sp>
      <p:pic>
        <p:nvPicPr>
          <p:cNvPr id="3" name="Content Placeholder 2" descr="A road closed sign on a sidewalk">
            <a:extLst>
              <a:ext uri="{FF2B5EF4-FFF2-40B4-BE49-F238E27FC236}">
                <a16:creationId xmlns:a16="http://schemas.microsoft.com/office/drawing/2014/main" id="{F1BC0656-E2B1-8907-8BE9-FD73C214EE7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76056" y="692696"/>
            <a:ext cx="3078601" cy="2037383"/>
          </a:xfrm>
          <a:effectLst>
            <a:softEdge rad="127000"/>
          </a:effec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485A87-A3E3-DCD5-A47E-ECDEDAEAE3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9992" y="2276872"/>
            <a:ext cx="4320480" cy="4104456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4D5156"/>
              </a:solidFill>
              <a:latin typeface="Google Sans"/>
            </a:endParaRPr>
          </a:p>
          <a:p>
            <a:endParaRPr lang="en-US" dirty="0">
              <a:solidFill>
                <a:srgbClr val="4D5156"/>
              </a:solidFill>
              <a:latin typeface="Google Sans"/>
            </a:endParaRPr>
          </a:p>
          <a:p>
            <a:endParaRPr lang="en-US" dirty="0">
              <a:solidFill>
                <a:srgbClr val="4D5156"/>
              </a:solidFill>
              <a:latin typeface="Google Sans"/>
            </a:endParaRPr>
          </a:p>
          <a:p>
            <a:r>
              <a:rPr lang="en-US" sz="1600" dirty="0">
                <a:solidFill>
                  <a:srgbClr val="4D5156"/>
                </a:solidFill>
                <a:latin typeface="Google Sans"/>
              </a:rPr>
              <a:t>K</a:t>
            </a:r>
            <a:r>
              <a:rPr lang="en-US" sz="1600" b="0" i="0" dirty="0">
                <a:solidFill>
                  <a:srgbClr val="4D5156"/>
                </a:solidFill>
                <a:effectLst/>
                <a:latin typeface="Google Sans"/>
              </a:rPr>
              <a:t>eep people from having an open mind about who they are, what they can accomplish, and how they can positively affect others.</a:t>
            </a:r>
          </a:p>
          <a:p>
            <a:r>
              <a:rPr lang="en-US" sz="1600" dirty="0">
                <a:solidFill>
                  <a:srgbClr val="4D5156"/>
                </a:solidFill>
                <a:latin typeface="Google Sans"/>
              </a:rPr>
              <a:t>K</a:t>
            </a:r>
            <a:r>
              <a:rPr lang="en-US" sz="1600" b="0" i="0" dirty="0">
                <a:solidFill>
                  <a:srgbClr val="040C28"/>
                </a:solidFill>
                <a:effectLst/>
                <a:latin typeface="Google Sans"/>
              </a:rPr>
              <a:t>eep us in our comfort zone</a:t>
            </a:r>
            <a:r>
              <a:rPr lang="en-US" sz="1600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</a:p>
          <a:p>
            <a:r>
              <a:rPr lang="en-US" sz="1600" dirty="0">
                <a:solidFill>
                  <a:srgbClr val="4D5156"/>
                </a:solidFill>
                <a:latin typeface="Google Sans"/>
              </a:rPr>
              <a:t>C</a:t>
            </a:r>
            <a:r>
              <a:rPr lang="en-US" sz="1600" b="0" i="0" dirty="0">
                <a:solidFill>
                  <a:srgbClr val="4D5156"/>
                </a:solidFill>
                <a:effectLst/>
                <a:latin typeface="Google Sans"/>
              </a:rPr>
              <a:t>an greatly limit development and achievement in our goals, both personally and professionally. </a:t>
            </a:r>
          </a:p>
          <a:p>
            <a:pPr marL="0" indent="0">
              <a:buNone/>
            </a:pPr>
            <a:r>
              <a:rPr lang="en-US" sz="1600" b="1" i="0" dirty="0">
                <a:solidFill>
                  <a:srgbClr val="4D5156"/>
                </a:solidFill>
                <a:effectLst/>
                <a:latin typeface="Google Sans"/>
              </a:rPr>
              <a:t>It is these thoughts, whether conscious or unconscious, that we regard as absolute truths.</a:t>
            </a:r>
          </a:p>
          <a:p>
            <a:endParaRPr lang="en-US" b="1" dirty="0">
              <a:solidFill>
                <a:srgbClr val="4D5156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dirty="0">
                <a:solidFill>
                  <a:srgbClr val="4D5156"/>
                </a:solidFill>
                <a:latin typeface="Google Sans"/>
              </a:rPr>
              <a:t>(Miller, 2022)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2EF5C9-B09C-BFC9-9D5B-62997A4E5CD2}"/>
              </a:ext>
            </a:extLst>
          </p:cNvPr>
          <p:cNvSpPr txBox="1"/>
          <p:nvPr/>
        </p:nvSpPr>
        <p:spPr>
          <a:xfrm>
            <a:off x="323528" y="2730079"/>
            <a:ext cx="3987221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4D5156"/>
                </a:solidFill>
                <a:latin typeface="Google Sans"/>
              </a:rPr>
              <a:t>Yn cadw pobl rhag cael meddwl agored am bwy ydyn nhw, beth y gallan nhw ei gyflawni, a sut y gallan nhw effeithio'n gadarnhaol ar eraill</a:t>
            </a:r>
            <a:r>
              <a:rPr lang="cy-GB" sz="1800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4D5156"/>
                </a:solidFill>
                <a:latin typeface="Google Sans"/>
              </a:rPr>
              <a:t>Yn ein cadw ni yn ein parth cysur</a:t>
            </a:r>
            <a:r>
              <a:rPr lang="cy-GB" sz="1800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4D5156"/>
                </a:solidFill>
                <a:latin typeface="Google Sans"/>
              </a:rPr>
              <a:t>Yn gallu cyfyngu’n fawr ar y gwaith o ddatblygu a chyflawni ein nodau, yn bersonol ac yn broffesiynol</a:t>
            </a:r>
            <a:r>
              <a:rPr lang="cy-GB" sz="1800" b="0" i="0" dirty="0">
                <a:solidFill>
                  <a:srgbClr val="4D5156"/>
                </a:solidFill>
                <a:effectLst/>
                <a:latin typeface="Google Sans"/>
              </a:rPr>
              <a:t>. </a:t>
            </a:r>
          </a:p>
          <a:p>
            <a:r>
              <a:rPr lang="cy-GB" b="1" dirty="0">
                <a:solidFill>
                  <a:srgbClr val="4D5156"/>
                </a:solidFill>
                <a:latin typeface="Google Sans"/>
              </a:rPr>
              <a:t>I ni gwirioneddau absoliwt yw’r meddyliau hyn, boed yn ymwybodol neu'n anymwybodol</a:t>
            </a:r>
            <a:r>
              <a:rPr lang="en-US" b="1" dirty="0">
                <a:solidFill>
                  <a:srgbClr val="4D5156"/>
                </a:solidFill>
                <a:latin typeface="Google Sans"/>
              </a:rPr>
              <a:t>.</a:t>
            </a:r>
            <a:endParaRPr lang="en-US" sz="1800" b="1" i="0" dirty="0">
              <a:solidFill>
                <a:srgbClr val="4D5156"/>
              </a:solidFill>
              <a:effectLst/>
              <a:latin typeface="Google Sans"/>
            </a:endParaRPr>
          </a:p>
          <a:p>
            <a:endParaRPr lang="en-US" b="1" dirty="0">
              <a:solidFill>
                <a:srgbClr val="4D5156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dirty="0">
                <a:solidFill>
                  <a:srgbClr val="4D5156"/>
                </a:solidFill>
                <a:latin typeface="Google Sans"/>
              </a:rPr>
              <a:t>(Miller,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7029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D611D-0E44-3D1B-4926-FBAFA3873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130222"/>
          </a:xfrm>
        </p:spPr>
        <p:txBody>
          <a:bodyPr/>
          <a:lstStyle/>
          <a:p>
            <a:r>
              <a:rPr lang="cy-GB" b="1" dirty="0">
                <a:solidFill>
                  <a:srgbClr val="374151"/>
                </a:solidFill>
                <a:latin typeface="Söhne"/>
              </a:rPr>
              <a:t>Mathau cyffredin o gredoau hunan-gyfyngol </a:t>
            </a:r>
            <a:r>
              <a:rPr lang="en-US" b="1" dirty="0">
                <a:solidFill>
                  <a:srgbClr val="374151"/>
                </a:solidFill>
                <a:latin typeface="Söhne"/>
              </a:rPr>
              <a:t>Common </a:t>
            </a: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Types of Self-Limiting Beliefs</a:t>
            </a:r>
            <a:endParaRPr lang="en-US" b="1" dirty="0"/>
          </a:p>
        </p:txBody>
      </p:sp>
      <p:pic>
        <p:nvPicPr>
          <p:cNvPr id="6" name="Content Placeholder 5" descr="A person walking high on a coastal path with a pole. She looks determined and serious.">
            <a:extLst>
              <a:ext uri="{FF2B5EF4-FFF2-40B4-BE49-F238E27FC236}">
                <a16:creationId xmlns:a16="http://schemas.microsoft.com/office/drawing/2014/main" id="{D83B040B-5895-4D65-60B8-2E2199557E0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6075" y="3977640"/>
            <a:ext cx="3497263" cy="233150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BB35A-3977-9B96-8EED-22F6C92957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1124744"/>
            <a:ext cx="3960440" cy="4727416"/>
          </a:xfrm>
        </p:spPr>
        <p:txBody>
          <a:bodyPr/>
          <a:lstStyle/>
          <a:p>
            <a:pPr marL="0" indent="0">
              <a:buNone/>
            </a:pP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US" sz="1600" b="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en-US" sz="1600" b="0" i="0" dirty="0">
                <a:solidFill>
                  <a:srgbClr val="374151"/>
                </a:solidFill>
                <a:effectLst/>
                <a:latin typeface="Söhne"/>
              </a:rPr>
              <a:t>Limiting beliefs about abilities and skills </a:t>
            </a:r>
          </a:p>
          <a:p>
            <a:r>
              <a:rPr lang="en-US" sz="1600" b="0" i="0" dirty="0">
                <a:solidFill>
                  <a:srgbClr val="374151"/>
                </a:solidFill>
                <a:effectLst/>
                <a:latin typeface="Söhne"/>
              </a:rPr>
              <a:t>B. Limiting beliefs about worthiness and deservingness </a:t>
            </a:r>
          </a:p>
          <a:p>
            <a:r>
              <a:rPr lang="en-US" sz="1600" b="0" i="0" dirty="0">
                <a:solidFill>
                  <a:srgbClr val="374151"/>
                </a:solidFill>
                <a:effectLst/>
                <a:latin typeface="Söhne"/>
              </a:rPr>
              <a:t>C. Limiting beliefs about success and failure</a:t>
            </a:r>
          </a:p>
          <a:p>
            <a:r>
              <a:rPr lang="en-US" sz="1600" b="0" i="0" dirty="0">
                <a:solidFill>
                  <a:srgbClr val="374151"/>
                </a:solidFill>
                <a:effectLst/>
                <a:latin typeface="Söhne"/>
              </a:rPr>
              <a:t>D. Limiting beliefs about fear and risk-taking</a:t>
            </a:r>
          </a:p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Söhne"/>
              </a:rPr>
              <a:t>(Robbins, 2023)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0FB5F3-3812-90D7-C791-25B4BB47E648}"/>
              </a:ext>
            </a:extLst>
          </p:cNvPr>
          <p:cNvSpPr txBox="1"/>
          <p:nvPr/>
        </p:nvSpPr>
        <p:spPr>
          <a:xfrm>
            <a:off x="5364088" y="6004219"/>
            <a:ext cx="2547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alaninbelfast.blogspot.com/2017/12/star-wars-episode-viii-last-jedi-dreary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sa/3.0/"/>
              </a:rPr>
              <a:t>CC BY-SA-NC</a:t>
            </a:r>
            <a:endParaRPr lang="en-US" sz="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942A24-D992-3DEF-E6EB-52ACEB91506B}"/>
              </a:ext>
            </a:extLst>
          </p:cNvPr>
          <p:cNvSpPr txBox="1"/>
          <p:nvPr/>
        </p:nvSpPr>
        <p:spPr>
          <a:xfrm>
            <a:off x="611560" y="1772816"/>
            <a:ext cx="396044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374151"/>
                </a:solidFill>
                <a:latin typeface="Söhne"/>
              </a:rPr>
              <a:t>Credoau cyfyngol am alluoedd a sgiliau 
</a:t>
            </a:r>
            <a:r>
              <a:rPr lang="cy-GB" sz="1800" b="0" i="0" dirty="0">
                <a:solidFill>
                  <a:srgbClr val="374151"/>
                </a:solidFill>
                <a:effectLst/>
                <a:latin typeface="Söhne"/>
              </a:rPr>
              <a:t>B. </a:t>
            </a:r>
            <a:r>
              <a:rPr lang="cy-GB" dirty="0">
                <a:solidFill>
                  <a:srgbClr val="374151"/>
                </a:solidFill>
                <a:latin typeface="Söhne"/>
              </a:rPr>
              <a:t>Credoau cyfyngol ynghylch teilyngdod a haeddiant </a:t>
            </a:r>
            <a:endParaRPr lang="cy-GB" sz="1800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800" b="0" i="0" dirty="0">
                <a:solidFill>
                  <a:srgbClr val="374151"/>
                </a:solidFill>
                <a:effectLst/>
                <a:latin typeface="Söhne"/>
              </a:rPr>
              <a:t>C. </a:t>
            </a:r>
            <a:r>
              <a:rPr lang="cy-GB" dirty="0">
                <a:solidFill>
                  <a:srgbClr val="374151"/>
                </a:solidFill>
                <a:latin typeface="Söhne"/>
              </a:rPr>
              <a:t>Credoau cyfyngol am lwyddiant a methiant</a:t>
            </a:r>
            <a:endParaRPr lang="cy-GB" sz="1800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800" b="0" i="0" dirty="0">
                <a:solidFill>
                  <a:srgbClr val="374151"/>
                </a:solidFill>
                <a:effectLst/>
                <a:latin typeface="Söhne"/>
              </a:rPr>
              <a:t>D. </a:t>
            </a:r>
            <a:r>
              <a:rPr lang="cy-GB" dirty="0">
                <a:solidFill>
                  <a:srgbClr val="374151"/>
                </a:solidFill>
                <a:latin typeface="Söhne"/>
              </a:rPr>
              <a:t>Credoau cyfyngol am ofn a chymryd risgiau</a:t>
            </a:r>
            <a:endParaRPr lang="cy-GB" sz="1800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Söhne"/>
              </a:rPr>
              <a:t>(Robbins,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379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7EF97-858D-EF1E-0889-B76CD3F01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Geiriau doeth</a:t>
            </a:r>
            <a:r>
              <a:rPr lang="en-GB" b="1" dirty="0"/>
              <a:t>?          Wise words?</a:t>
            </a:r>
            <a:endParaRPr lang="en-US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DCEC317-D0CD-C660-8F5D-CA11188F05A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 rot="21314359">
            <a:off x="479270" y="2252209"/>
            <a:ext cx="3497263" cy="283169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50" name="Picture 2" descr="Becoming is better than being.”... - Psycure Organization | Facebook">
            <a:extLst>
              <a:ext uri="{FF2B5EF4-FFF2-40B4-BE49-F238E27FC236}">
                <a16:creationId xmlns:a16="http://schemas.microsoft.com/office/drawing/2014/main" id="{53346ACE-378B-F043-7F44-E2F6EC8477E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676" y="2420889"/>
            <a:ext cx="2628156" cy="2628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8E6EE7-8603-A1E1-3D17-D1A7A7C85B3F}"/>
              </a:ext>
            </a:extLst>
          </p:cNvPr>
          <p:cNvSpPr txBox="1"/>
          <p:nvPr/>
        </p:nvSpPr>
        <p:spPr>
          <a:xfrm>
            <a:off x="5364088" y="5373216"/>
            <a:ext cx="21602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(</a:t>
            </a:r>
            <a:r>
              <a:rPr lang="en-GB" sz="1050" dirty="0" err="1"/>
              <a:t>Psycure</a:t>
            </a:r>
            <a:r>
              <a:rPr lang="en-GB" sz="1050" dirty="0"/>
              <a:t> Organisation, 2020)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4044708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316177-82CC-EAB8-466C-B22E8F939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738664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/>
              <a:t>Theori Meddylfryd   </a:t>
            </a:r>
            <a:r>
              <a:rPr lang="en-GB" b="1" dirty="0"/>
              <a:t>Mindset Theory (Dweck, 2006)</a:t>
            </a:r>
            <a:endParaRPr lang="en-US" b="1" dirty="0"/>
          </a:p>
        </p:txBody>
      </p:sp>
      <p:pic>
        <p:nvPicPr>
          <p:cNvPr id="1026" name="Picture 2" descr="What Does a Growth Mindset Have to Do with Learning? | Online Learning  Insights">
            <a:extLst>
              <a:ext uri="{FF2B5EF4-FFF2-40B4-BE49-F238E27FC236}">
                <a16:creationId xmlns:a16="http://schemas.microsoft.com/office/drawing/2014/main" id="{D85024F7-9A30-C221-4BD2-B23AA17EC0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81258"/>
            <a:ext cx="6602602" cy="4134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7ED8CA-CB9C-2539-9DFC-7D94E97CD536}"/>
              </a:ext>
            </a:extLst>
          </p:cNvPr>
          <p:cNvSpPr txBox="1"/>
          <p:nvPr/>
        </p:nvSpPr>
        <p:spPr>
          <a:xfrm>
            <a:off x="2843808" y="5183185"/>
            <a:ext cx="44644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i="1">
                <a:solidFill>
                  <a:srgbClr val="444444"/>
                </a:solidFill>
                <a:latin typeface="Open Sans" panose="020B0606030504020204" pitchFamily="34" charset="0"/>
              </a:defRPr>
            </a:lvl1pPr>
          </a:lstStyle>
          <a:p>
            <a:r>
              <a:rPr lang="en-US" sz="1200" i="0" dirty="0"/>
              <a:t>(Growth Mindset, n.d</a:t>
            </a:r>
            <a:r>
              <a:rPr lang="en-US" sz="1200" dirty="0"/>
              <a:t>., cited in </a:t>
            </a:r>
            <a:r>
              <a:rPr lang="en-US" sz="1200" i="0" dirty="0">
                <a:solidFill>
                  <a:srgbClr val="00B0F0"/>
                </a:solidFill>
                <a:hlinkClick r:id="rId4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</a:t>
            </a:r>
            <a:r>
              <a:rPr lang="en-US" sz="1200" i="0" dirty="0">
                <a:solidFill>
                  <a:schemeClr val="tx1"/>
                </a:solidFill>
                <a:hlinkClick r:id="rId4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Insights</a:t>
            </a:r>
            <a:r>
              <a:rPr lang="en-US" sz="1200" i="0" dirty="0">
                <a:solidFill>
                  <a:schemeClr val="tx1"/>
                </a:solidFill>
              </a:rPr>
              <a:t>, n.d.)</a:t>
            </a:r>
          </a:p>
        </p:txBody>
      </p:sp>
      <p:sp>
        <p:nvSpPr>
          <p:cNvPr id="9" name="Scroll: Horizontal 8">
            <a:extLst>
              <a:ext uri="{FF2B5EF4-FFF2-40B4-BE49-F238E27FC236}">
                <a16:creationId xmlns:a16="http://schemas.microsoft.com/office/drawing/2014/main" id="{ECEBC75E-839F-249D-D426-4EC74F568926}"/>
              </a:ext>
            </a:extLst>
          </p:cNvPr>
          <p:cNvSpPr/>
          <p:nvPr/>
        </p:nvSpPr>
        <p:spPr>
          <a:xfrm>
            <a:off x="1259632" y="5589240"/>
            <a:ext cx="6840760" cy="936104"/>
          </a:xfrm>
          <a:prstGeom prst="horizontalScroll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200" dirty="0"/>
          </a:p>
          <a:p>
            <a:pPr algn="ctr"/>
            <a:r>
              <a:rPr lang="en-GB" sz="1200" dirty="0"/>
              <a:t>Free download of the latest edition of the book </a:t>
            </a:r>
          </a:p>
          <a:p>
            <a:pPr algn="ctr"/>
            <a:r>
              <a:rPr lang="en-GB" sz="1200" dirty="0"/>
              <a:t>https://icrrd.com/media/01-11-2020-205951Mindset%20by%20Carol%20S.%20Dweck.pdf</a:t>
            </a:r>
            <a:endParaRPr lang="en-US" sz="1200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969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6268A58-9821-A224-42C8-7AB3A0824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>
                <a:solidFill>
                  <a:srgbClr val="374151"/>
                </a:solidFill>
                <a:latin typeface="Söhne"/>
              </a:rPr>
              <a:t>Mae gan theori meddylfryd oblygiadau sylweddol i leoliadau addysgol                                              </a:t>
            </a:r>
            <a:r>
              <a:rPr lang="en-US" b="1" dirty="0">
                <a:solidFill>
                  <a:srgbClr val="374151"/>
                </a:solidFill>
                <a:latin typeface="Söhne"/>
              </a:rPr>
              <a:t>Mindset </a:t>
            </a: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theory has significant implications for educational settings</a:t>
            </a:r>
            <a:endParaRPr lang="en-US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F7E974-D114-E081-BBF3-832675F3B5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1800" dirty="0">
                <a:solidFill>
                  <a:srgbClr val="374151"/>
                </a:solidFill>
                <a:latin typeface="Söhne"/>
              </a:rPr>
              <a:t>Trwy feithrin meddylfryd twf ymhlith myfyrwyr, gall addysgwyr hyrwyddo cred yn hydrinedd deallusrwydd a galluoedd.</a:t>
            </a:r>
            <a:endParaRPr lang="cy-GB" sz="1800" b="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cy-GB" sz="1800" dirty="0">
                <a:solidFill>
                  <a:srgbClr val="374151"/>
                </a:solidFill>
                <a:latin typeface="Söhne"/>
              </a:rPr>
              <a:t>Mae hyn, yn ei dro, yn annog myfyrwyr i gofleidio heriau, parhau yn wyneb anawsterau, a datblygu cariad at ddysgu</a:t>
            </a:r>
            <a:r>
              <a:rPr lang="en-US" sz="1400" b="0" i="0" dirty="0">
                <a:solidFill>
                  <a:srgbClr val="374151"/>
                </a:solidFill>
                <a:effectLst/>
                <a:latin typeface="Söhne"/>
              </a:rPr>
              <a:t>. 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627689-AF8F-3D35-2619-425ABE552C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758128" cy="3749040"/>
          </a:xfrm>
        </p:spPr>
        <p:txBody>
          <a:bodyPr>
            <a:normAutofit/>
          </a:bodyPr>
          <a:lstStyle/>
          <a:p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By fostering a growth mindset among students, educators can promote a belief in the malleability of intelligence and abilities.</a:t>
            </a:r>
          </a:p>
          <a:p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This, in turn, encourages students to embrace challenges, persist in the face of setbacks, and develop a love for learning. </a:t>
            </a:r>
          </a:p>
          <a:p>
            <a:pPr marL="0" indent="0">
              <a:buNone/>
            </a:pPr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(Yeager et al., 2019)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60972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374151"/>
                </a:solidFill>
                <a:latin typeface="Söhne"/>
              </a:rPr>
              <a:t>Datblygiad Personol a Llesiant</a:t>
            </a:r>
            <a:r>
              <a:rPr lang="en-US" b="1" dirty="0">
                <a:solidFill>
                  <a:srgbClr val="374151"/>
                </a:solidFill>
                <a:latin typeface="Söhne"/>
              </a:rPr>
              <a:t>:                     </a:t>
            </a: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Personal Development and Well-being:</a:t>
            </a:r>
            <a:endParaRPr lang="en-US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1400" dirty="0">
                <a:solidFill>
                  <a:srgbClr val="374151"/>
                </a:solidFill>
                <a:latin typeface="Söhne"/>
              </a:rPr>
              <a:t>Mae </a:t>
            </a:r>
            <a:r>
              <a:rPr lang="cy-GB" sz="1400" b="1" dirty="0">
                <a:solidFill>
                  <a:srgbClr val="374151"/>
                </a:solidFill>
                <a:latin typeface="Söhne"/>
              </a:rPr>
              <a:t>theori meddylfryd </a:t>
            </a:r>
            <a:r>
              <a:rPr lang="cy-GB" sz="1400" dirty="0">
                <a:solidFill>
                  <a:srgbClr val="374151"/>
                </a:solidFill>
                <a:latin typeface="Söhne"/>
              </a:rPr>
              <a:t>yn ymestyn y tu hwnt i weithgareddau academaidd ac yn berthnasol i ddatblygiad personol a llesiant</a:t>
            </a:r>
            <a:r>
              <a:rPr lang="cy-GB" sz="1400" i="0" dirty="0">
                <a:solidFill>
                  <a:srgbClr val="374151"/>
                </a:solidFill>
                <a:effectLst/>
                <a:latin typeface="Söhne"/>
              </a:rPr>
              <a:t>. </a:t>
            </a:r>
          </a:p>
          <a:p>
            <a:r>
              <a:rPr lang="cy-GB" sz="1400" dirty="0">
                <a:solidFill>
                  <a:srgbClr val="374151"/>
                </a:solidFill>
                <a:latin typeface="Söhne"/>
              </a:rPr>
              <a:t>Mae unigolion sydd â meddylfryd twf yn fwy tebygol o weld methiannau yn gyfleoedd ar gyfer dysgu a thyfu, gan arwain at fwy o wydnwch a dyfalbarhad yn wyneb rhwystrau. </a:t>
            </a:r>
            <a:endParaRPr lang="cy-GB" sz="140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cy-GB" sz="1400" dirty="0">
                <a:solidFill>
                  <a:srgbClr val="374151"/>
                </a:solidFill>
                <a:latin typeface="Söhne"/>
              </a:rPr>
              <a:t>Mae </a:t>
            </a:r>
            <a:r>
              <a:rPr lang="cy-GB" sz="1400" b="1" dirty="0">
                <a:solidFill>
                  <a:srgbClr val="374151"/>
                </a:solidFill>
                <a:latin typeface="Söhne"/>
              </a:rPr>
              <a:t>meddylfryd twf </a:t>
            </a:r>
            <a:r>
              <a:rPr lang="cy-GB" sz="1400" dirty="0">
                <a:solidFill>
                  <a:srgbClr val="374151"/>
                </a:solidFill>
                <a:latin typeface="Söhne"/>
              </a:rPr>
              <a:t>yn gysylltiedig â gwell lles emosiynol, mwy o gymhelliant, ac ymdeimlad uwch o hunan-effeithiolrwydd </a:t>
            </a:r>
            <a:r>
              <a:rPr lang="en-US" sz="1400" b="0" i="0" dirty="0">
                <a:solidFill>
                  <a:srgbClr val="374151"/>
                </a:solidFill>
                <a:effectLst/>
                <a:latin typeface="Söhne"/>
              </a:rPr>
              <a:t>(Dweck, 2012).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902144" cy="3749040"/>
          </a:xfrm>
        </p:spPr>
        <p:txBody>
          <a:bodyPr>
            <a:normAutofit/>
          </a:bodyPr>
          <a:lstStyle/>
          <a:p>
            <a:r>
              <a:rPr lang="en-US" sz="1600" b="1" i="0" dirty="0">
                <a:solidFill>
                  <a:srgbClr val="374151"/>
                </a:solidFill>
                <a:effectLst/>
                <a:latin typeface="Söhne"/>
              </a:rPr>
              <a:t>Mindset theory </a:t>
            </a:r>
            <a:r>
              <a:rPr lang="en-US" sz="1600" b="0" i="0" dirty="0">
                <a:solidFill>
                  <a:srgbClr val="374151"/>
                </a:solidFill>
                <a:effectLst/>
                <a:latin typeface="Söhne"/>
              </a:rPr>
              <a:t>extends beyond academic pursuits and holds relevance for personal development and well-being. </a:t>
            </a:r>
          </a:p>
          <a:p>
            <a:r>
              <a:rPr lang="en-US" sz="1600" b="0" i="0" dirty="0">
                <a:solidFill>
                  <a:srgbClr val="374151"/>
                </a:solidFill>
                <a:effectLst/>
                <a:latin typeface="Söhne"/>
              </a:rPr>
              <a:t>Individuals with a growth mindset are more likely to view failures as opportunities for learning and growth, leading to increased resilience and perseverance in the face of obstacles. </a:t>
            </a:r>
          </a:p>
          <a:p>
            <a:r>
              <a:rPr lang="en-US" sz="1600" b="1" dirty="0">
                <a:solidFill>
                  <a:srgbClr val="374151"/>
                </a:solidFill>
                <a:latin typeface="Söhne"/>
              </a:rPr>
              <a:t>A</a:t>
            </a:r>
            <a:r>
              <a:rPr lang="en-US" sz="1600" b="1" i="0" dirty="0">
                <a:solidFill>
                  <a:srgbClr val="374151"/>
                </a:solidFill>
                <a:effectLst/>
                <a:latin typeface="Söhne"/>
              </a:rPr>
              <a:t> growth mindset </a:t>
            </a:r>
            <a:r>
              <a:rPr lang="en-US" sz="1600" b="0" i="0" dirty="0">
                <a:solidFill>
                  <a:srgbClr val="374151"/>
                </a:solidFill>
                <a:effectLst/>
                <a:latin typeface="Söhne"/>
              </a:rPr>
              <a:t>is associated with improved emotional well-being, increased motivation, and a higher sense of self-efficacy (Dweck, 2012).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59089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/>
              <a:t>Rheoli Amser              </a:t>
            </a:r>
            <a:r>
              <a:rPr lang="en-GB" sz="3600" b="1" dirty="0"/>
              <a:t>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Dwy agwedd ar reoli amser</a:t>
            </a:r>
          </a:p>
          <a:p>
            <a:pPr marL="457200" indent="-457200">
              <a:buAutoNum type="arabicPeriod"/>
            </a:pPr>
            <a:r>
              <a:rPr lang="cy-GB" dirty="0"/>
              <a:t> Ffisegol (creu amser a lle)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Seicolegol (cymhelliant, strategaethau ar gyfer defnyddio ein hamser yn effeithlon)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D09197-47FA-EAC8-F492-9DA407E1D2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3848" y="1809831"/>
            <a:ext cx="3703320" cy="40233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Two aspects to time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Physical (creating time and a space)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Psychological (motivation, strategies for using our time efficiently)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4600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40ED5-28D8-5164-31C1-0127723C0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/>
              <a:t>Rheoli Amser Ffisegol                        </a:t>
            </a:r>
            <a:r>
              <a:rPr lang="en-GB" sz="3600" b="1" dirty="0"/>
              <a:t>Physical Time Management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3F224-687D-A380-582D-EF149BF6A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59" y="1916832"/>
            <a:ext cx="7543801" cy="40233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Hon yw rhan ‘hawsaf’ rheoli amser</a:t>
            </a:r>
          </a:p>
          <a:p>
            <a:pPr marL="0" indent="0">
              <a:buNone/>
            </a:pPr>
            <a:r>
              <a:rPr lang="en-GB" dirty="0"/>
              <a:t>This is the ‘easier’ part of time management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sz="3200" b="1" dirty="0"/>
              <a:t>Gwneud cynllun CAMPUS. </a:t>
            </a:r>
          </a:p>
          <a:p>
            <a:pPr marL="0" indent="0">
              <a:buNone/>
            </a:pPr>
            <a:r>
              <a:rPr lang="cy-GB" sz="3200" b="1" dirty="0"/>
              <a:t>Beth yw CAMPUS</a:t>
            </a:r>
            <a:r>
              <a:rPr lang="en-GB" sz="3200" b="1" dirty="0"/>
              <a:t>?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Make a SMART plan. </a:t>
            </a:r>
          </a:p>
          <a:p>
            <a:pPr marL="0" indent="0">
              <a:buNone/>
            </a:pPr>
            <a:r>
              <a:rPr lang="en-GB" sz="3200" b="1" dirty="0"/>
              <a:t>What is SMART?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460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20B2C-3540-0AC8-A9DC-088CD04FD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/>
              <a:t>Templed CAMPUS     </a:t>
            </a:r>
            <a:r>
              <a:rPr lang="en-GB" sz="3600" b="1" dirty="0"/>
              <a:t>SMART template</a:t>
            </a:r>
            <a:endParaRPr lang="en-US" sz="3600" b="1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AF0802D-B1AE-4034-9861-74F39F41F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045" y="1846263"/>
            <a:ext cx="6436360" cy="4022725"/>
          </a:xfrm>
        </p:spPr>
      </p:pic>
    </p:spTree>
    <p:extLst>
      <p:ext uri="{BB962C8B-B14F-4D97-AF65-F5344CB8AC3E}">
        <p14:creationId xmlns:p14="http://schemas.microsoft.com/office/powerpoint/2010/main" val="1992629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18218-F584-21BA-F536-6403BFDD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/>
              <a:t>Enghraifft</a:t>
            </a:r>
            <a:r>
              <a:rPr lang="en-GB" sz="3600" b="1" dirty="0"/>
              <a:t> CAMPUS     SMART Example</a:t>
            </a:r>
            <a:endParaRPr lang="en-US" sz="3600" b="1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F0824E8-B246-4962-B9F3-4E8A68E79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045" y="1846263"/>
            <a:ext cx="6436360" cy="4022725"/>
          </a:xfrm>
        </p:spPr>
      </p:pic>
    </p:spTree>
    <p:extLst>
      <p:ext uri="{BB962C8B-B14F-4D97-AF65-F5344CB8AC3E}">
        <p14:creationId xmlns:p14="http://schemas.microsoft.com/office/powerpoint/2010/main" val="1354634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600" dirty="0"/>
              <a:t>TASG   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16288" cy="3989040"/>
          </a:xfrm>
        </p:spPr>
        <p:txBody>
          <a:bodyPr>
            <a:normAutofit/>
          </a:bodyPr>
          <a:lstStyle/>
          <a:p>
            <a:r>
              <a:rPr lang="cy-GB" b="1" dirty="0"/>
              <a:t>Gan weithio gyda'ch amserlen/calendr penderfynwch faint o amser y byddwch yn ei dreulio ar ddarlithoedd, gwaith dilynol a'r asesiadau (portffolio a fideo</a:t>
            </a:r>
            <a:r>
              <a:rPr lang="en-GB" b="1" dirty="0"/>
              <a:t>).</a:t>
            </a:r>
            <a:endParaRPr lang="en-GB" sz="2000" b="1" dirty="0"/>
          </a:p>
          <a:p>
            <a:endParaRPr lang="en-GB" b="1" dirty="0"/>
          </a:p>
          <a:p>
            <a:r>
              <a:rPr lang="en-GB" sz="2000" b="1" dirty="0"/>
              <a:t>Working with your scheduler/calendar decide how much time you will spend on lectures, follow up, and the assessments (portfolio and video).</a:t>
            </a:r>
            <a:endParaRPr lang="en-GB" b="1" dirty="0"/>
          </a:p>
        </p:txBody>
      </p:sp>
      <p:pic>
        <p:nvPicPr>
          <p:cNvPr id="1026" name="Picture 2" descr="Free Printable Weekly Student Planner - Making Lemonade">
            <a:extLst>
              <a:ext uri="{FF2B5EF4-FFF2-40B4-BE49-F238E27FC236}">
                <a16:creationId xmlns:a16="http://schemas.microsoft.com/office/drawing/2014/main" id="{12348DAA-5A9B-3A36-3937-1B7347493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5394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/>
              <a:t>Rheoli Amser Seicolegol</a:t>
            </a:r>
            <a:r>
              <a:rPr lang="en-GB" sz="3600" b="1" dirty="0"/>
              <a:t>
Psychological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04197"/>
            <a:ext cx="3703320" cy="4023360"/>
          </a:xfrm>
        </p:spPr>
        <p:txBody>
          <a:bodyPr>
            <a:normAutofit fontScale="92500" lnSpcReduction="20000"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kern="0" dirty="0">
                <a:latin typeface="Arial"/>
                <a:ea typeface="ＭＳ Ｐゴシック" charset="-128"/>
              </a:rPr>
              <a:t>Defnyddio technegau rheoli amser
Rheoli pethau sy’n tynnu sylw ac ymdroi</a:t>
            </a:r>
            <a:endParaRPr lang="cy-GB" dirty="0"/>
          </a:p>
          <a:p>
            <a:pPr marL="0" indent="0">
              <a:buNone/>
            </a:pPr>
            <a:r>
              <a:rPr lang="cy-GB" dirty="0">
                <a:hlinkClick r:id="rId3"/>
              </a:rPr>
              <a:t>https://blog.rescuetime.com/time-management-for-students/</a:t>
            </a: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u="sng" dirty="0"/>
              <a:t>Astudio cyfarwyddol: </a:t>
            </a:r>
          </a:p>
          <a:p>
            <a:pPr marL="0" indent="0">
              <a:buNone/>
            </a:pPr>
            <a:r>
              <a:rPr lang="cy-GB" dirty="0"/>
              <a:t>Darllenwch y blog a dewis y technegau rydych chi'n meddwl y byddan nhw o ddefnydd i chi.</a:t>
            </a:r>
          </a:p>
          <a:p>
            <a:pPr marL="0" indent="0">
              <a:buNone/>
            </a:pPr>
            <a:r>
              <a:rPr lang="cy-GB" dirty="0"/>
              <a:t>Gwneud nodiadau.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5632C-4793-5734-3478-B71715D2B3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kern="0" dirty="0"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kern="0" dirty="0">
                <a:latin typeface="Arial"/>
                <a:ea typeface="ＭＳ Ｐゴシック" charset="-128"/>
              </a:rPr>
              <a:t>Manage distractions and procrastination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https://blog.rescuetime.com/time-management-for-students/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Directed study: </a:t>
            </a:r>
          </a:p>
          <a:p>
            <a:pPr marL="0" indent="0">
              <a:buNone/>
            </a:pPr>
            <a:r>
              <a:rPr lang="en-GB" dirty="0"/>
              <a:t>Read the blog and choose the techniques you think will be useful for you.</a:t>
            </a:r>
          </a:p>
          <a:p>
            <a:pPr marL="0" indent="0">
              <a:buNone/>
            </a:pPr>
            <a:r>
              <a:rPr lang="en-GB" dirty="0"/>
              <a:t>Make notes.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6425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8509" y="634947"/>
            <a:ext cx="4803797" cy="849838"/>
          </a:xfrm>
        </p:spPr>
        <p:txBody>
          <a:bodyPr>
            <a:normAutofit/>
          </a:bodyPr>
          <a:lstStyle/>
          <a:p>
            <a:r>
              <a:rPr lang="cy-GB" sz="3600" b="1" dirty="0"/>
              <a:t>Beth yw ymdroi</a:t>
            </a:r>
            <a:r>
              <a:rPr lang="en-GB" sz="3600" b="1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9913" y="1916832"/>
            <a:ext cx="4882394" cy="39522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cy-GB" altLang="en-US" sz="1800" b="1" dirty="0">
                <a:cs typeface="Open Sans" panose="020B0606030504020204" pitchFamily="34" charset="0"/>
              </a:rPr>
              <a:t>Ystyriwch y fideo rydych chi newydd ei wylio (</a:t>
            </a:r>
            <a:r>
              <a:rPr kumimoji="0" lang="cy-GB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10.57). </a:t>
            </a:r>
          </a:p>
          <a:p>
            <a:r>
              <a:rPr lang="cy-GB" altLang="en-US" sz="1800" dirty="0">
                <a:cs typeface="Open Sans" panose="020B0606030504020204" pitchFamily="34" charset="0"/>
              </a:rPr>
              <a:t>Ydych chi'n </a:t>
            </a:r>
            <a:r>
              <a:rPr lang="cy-GB" altLang="en-US" sz="1800" b="1" dirty="0">
                <a:cs typeface="Open Sans" panose="020B0606030504020204" pitchFamily="34" charset="0"/>
              </a:rPr>
              <a:t>uniaethu </a:t>
            </a:r>
            <a:r>
              <a:rPr lang="cy-GB" altLang="en-US" sz="1800" dirty="0">
                <a:cs typeface="Open Sans" panose="020B0606030504020204" pitchFamily="34" charset="0"/>
              </a:rPr>
              <a:t>â Tim?</a:t>
            </a:r>
            <a:br>
              <a:rPr kumimoji="0" lang="cy-GB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</a:br>
            <a:r>
              <a:rPr lang="cy-GB" altLang="en-US" sz="1800" dirty="0">
                <a:cs typeface="Open Sans" panose="020B0606030504020204" pitchFamily="34" charset="0"/>
              </a:rPr>
              <a:t>Mae rhai myfyrwyr yn ymdroi yn fwriadol er mwyn eu cymell eu hunain i gynhyrchu gwaith creadigol. Os </a:t>
            </a:r>
            <a:r>
              <a:rPr lang="cy-GB" altLang="en-US" sz="1800" dirty="0" err="1">
                <a:cs typeface="Open Sans" panose="020B0606030504020204" pitchFamily="34" charset="0"/>
              </a:rPr>
              <a:t>dyna’ch</a:t>
            </a:r>
            <a:r>
              <a:rPr lang="cy-GB" altLang="en-US" sz="1800" dirty="0">
                <a:cs typeface="Open Sans" panose="020B0606030504020204" pitchFamily="34" charset="0"/>
              </a:rPr>
              <a:t> achos chi, byddwch yn onest – ydych chi wir yn cynhyrchu gwaith dan bwysau, neu ai </a:t>
            </a:r>
            <a:r>
              <a:rPr lang="cy-GB" altLang="en-US" sz="1800" b="1" dirty="0">
                <a:cs typeface="Open Sans" panose="020B0606030504020204" pitchFamily="34" charset="0"/>
              </a:rPr>
              <a:t>esgus </a:t>
            </a:r>
            <a:r>
              <a:rPr lang="cy-GB" altLang="en-US" sz="1800" dirty="0">
                <a:cs typeface="Open Sans" panose="020B0606030504020204" pitchFamily="34" charset="0"/>
              </a:rPr>
              <a:t>dros ymddygiad anhrefnus yn unig yw hwn?</a:t>
            </a:r>
            <a:br>
              <a:rPr kumimoji="0" lang="cy-GB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</a:br>
            <a:r>
              <a:rPr lang="cy-GB" altLang="en-US" sz="1800" dirty="0">
                <a:cs typeface="Open Sans" panose="020B0606030504020204" pitchFamily="34" charset="0"/>
              </a:rPr>
              <a:t>Allwch chi </a:t>
            </a:r>
            <a:r>
              <a:rPr lang="cy-GB" altLang="en-US" sz="1800" b="1" dirty="0">
                <a:cs typeface="Open Sans" panose="020B0606030504020204" pitchFamily="34" charset="0"/>
              </a:rPr>
              <a:t>brofi </a:t>
            </a:r>
            <a:r>
              <a:rPr lang="cy-GB" altLang="en-US" sz="1800" dirty="0">
                <a:cs typeface="Open Sans" panose="020B0606030504020204" pitchFamily="34" charset="0"/>
              </a:rPr>
              <a:t>bod y gwaith rydych chi'n ei gynhyrchu dan bwysau yn </a:t>
            </a:r>
            <a:r>
              <a:rPr lang="cy-GB" altLang="en-US" sz="1800" b="1" dirty="0">
                <a:cs typeface="Open Sans" panose="020B0606030504020204" pitchFamily="34" charset="0"/>
              </a:rPr>
              <a:t>well</a:t>
            </a:r>
            <a:r>
              <a:rPr lang="cy-GB" altLang="en-US" sz="1800" dirty="0">
                <a:cs typeface="Open Sans" panose="020B0606030504020204" pitchFamily="34" charset="0"/>
              </a:rPr>
              <a:t> na'r gwaith rydych chi'n ei gynhyrchu pan nad ydych chi dan bwysau??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r>
              <a:rPr lang="cy-GB" sz="1800" dirty="0"/>
              <a:t>Gwyliwch weddill y fideo yn nes ymlaen a dysgwch am yr ail fath o daldra a'i ganlyniadau difrifol</a:t>
            </a:r>
            <a:r>
              <a:rPr lang="en-GB" sz="1800" dirty="0"/>
              <a:t>.</a:t>
            </a:r>
          </a:p>
        </p:txBody>
      </p:sp>
      <p:pic>
        <p:nvPicPr>
          <p:cNvPr id="6" name="Online Media 5" title="Tim Urban: Inside the mind of a master procrastinator | TED">
            <a:hlinkClick r:id="" action="ppaction://media"/>
            <a:extLst>
              <a:ext uri="{FF2B5EF4-FFF2-40B4-BE49-F238E27FC236}">
                <a16:creationId xmlns:a16="http://schemas.microsoft.com/office/drawing/2014/main" id="{5BA7457B-BDE4-6DC9-F5C1-20E3C6FCBA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75499" y="967365"/>
            <a:ext cx="3015223" cy="1703602"/>
          </a:xfrm>
          <a:prstGeom prst="rect">
            <a:avLst/>
          </a:prstGeom>
        </p:spPr>
      </p:pic>
      <p:pic>
        <p:nvPicPr>
          <p:cNvPr id="4" name="Picture 3" descr="Procrastination Is An Emotion Regulation Problem, Not A ...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042" y="3218101"/>
            <a:ext cx="2476136" cy="2476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E4E104-7376-A7E3-6121-5E7E026279B4}"/>
              </a:ext>
            </a:extLst>
          </p:cNvPr>
          <p:cNvSpPr txBox="1"/>
          <p:nvPr/>
        </p:nvSpPr>
        <p:spPr>
          <a:xfrm>
            <a:off x="107504" y="2852936"/>
            <a:ext cx="33832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Tim Urban Y Tu </a:t>
            </a:r>
            <a:r>
              <a:rPr lang="en-US" sz="1100" dirty="0" err="1"/>
              <a:t>Mewn</a:t>
            </a:r>
            <a:r>
              <a:rPr lang="en-US" sz="1100" dirty="0"/>
              <a:t> </a:t>
            </a:r>
            <a:r>
              <a:rPr lang="en-US" sz="1100" dirty="0" err="1"/>
              <a:t>i</a:t>
            </a:r>
            <a:r>
              <a:rPr lang="en-US" sz="1100" dirty="0"/>
              <a:t> </a:t>
            </a:r>
            <a:r>
              <a:rPr lang="en-US" sz="1100" dirty="0" err="1"/>
              <a:t>Feddwl</a:t>
            </a:r>
            <a:r>
              <a:rPr lang="en-US" sz="1100" dirty="0"/>
              <a:t> </a:t>
            </a:r>
            <a:r>
              <a:rPr lang="en-US" sz="1100" dirty="0" err="1"/>
              <a:t>Meistr</a:t>
            </a:r>
            <a:r>
              <a:rPr lang="en-US" sz="1100" dirty="0"/>
              <a:t> </a:t>
            </a:r>
            <a:r>
              <a:rPr lang="en-US" sz="1100" dirty="0" err="1"/>
              <a:t>Ymdroi</a:t>
            </a:r>
            <a:r>
              <a:rPr lang="en-US" sz="1100" dirty="0"/>
              <a:t>
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8509" y="634947"/>
            <a:ext cx="4803797" cy="849838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procrastination?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9913" y="1916832"/>
            <a:ext cx="4882394" cy="39522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Consider the video you have just watched (10.57). </a:t>
            </a:r>
          </a:p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Do you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identify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 with Tim?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Some students procrastinate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deliberately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 in order to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motivate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 themselves to produce creative work. If this is you,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be honest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 – do you really produce good work when under pressure, or is this just an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excuse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 for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  <a:cs typeface="Open Sans" panose="020B0606030504020204" pitchFamily="34" charset="0"/>
              </a:rPr>
              <a:t>disorganised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  <a:cs typeface="Open Sans" panose="020B0606030504020204" pitchFamily="34" charset="0"/>
              </a:rPr>
              <a:t>behaviour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?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Can you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prove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 that the work you produce under pressure is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better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cs typeface="Open Sans" panose="020B0606030504020204" pitchFamily="34" charset="0"/>
              </a:rPr>
              <a:t> than the work you produce when not under pressure?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r>
              <a:rPr lang="en-GB" sz="1800" dirty="0"/>
              <a:t>Watch the rest of the video later and learn about the second kind of procrastination and its serious consequences.</a:t>
            </a:r>
          </a:p>
        </p:txBody>
      </p:sp>
      <p:pic>
        <p:nvPicPr>
          <p:cNvPr id="6" name="Online Media 5" title="Tim Urban: Inside the mind of a master procrastinator | TED">
            <a:hlinkClick r:id="" action="ppaction://media"/>
            <a:extLst>
              <a:ext uri="{FF2B5EF4-FFF2-40B4-BE49-F238E27FC236}">
                <a16:creationId xmlns:a16="http://schemas.microsoft.com/office/drawing/2014/main" id="{5BA7457B-BDE4-6DC9-F5C1-20E3C6FCBA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75499" y="967365"/>
            <a:ext cx="3015223" cy="1703602"/>
          </a:xfrm>
          <a:prstGeom prst="rect">
            <a:avLst/>
          </a:prstGeom>
        </p:spPr>
      </p:pic>
      <p:pic>
        <p:nvPicPr>
          <p:cNvPr id="4" name="Picture 3" descr="Procrastination Is An Emotion Regulation Problem, Not A ...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042" y="3218101"/>
            <a:ext cx="2476136" cy="2476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E4E104-7376-A7E3-6121-5E7E026279B4}"/>
              </a:ext>
            </a:extLst>
          </p:cNvPr>
          <p:cNvSpPr txBox="1"/>
          <p:nvPr/>
        </p:nvSpPr>
        <p:spPr>
          <a:xfrm>
            <a:off x="107504" y="2852936"/>
            <a:ext cx="3383218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Tim Urban Inside the Mind of a Master Procrastinator</a:t>
            </a:r>
            <a:endParaRPr lang="en-GB" sz="11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08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11981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3600" b="1" dirty="0"/>
              <a:t>Llyncu’r Broga </a:t>
            </a:r>
            <a:r>
              <a:rPr lang="en-US" sz="3600" b="1" dirty="0"/>
              <a:t>Swallowing the frog </a:t>
            </a:r>
            <a:r>
              <a:rPr lang="en-US" sz="1400" dirty="0">
                <a:hlinkClick r:id="rId2"/>
              </a:rPr>
              <a:t>https://thecreativelife.net/eat-the-frog/</a:t>
            </a:r>
            <a:br>
              <a:rPr lang="en-US" sz="1400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2960" y="1700808"/>
            <a:ext cx="3703320" cy="4168286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cy-GB" dirty="0"/>
              <a:t>Yng ngeiriau enwog Mark Twain, </a:t>
            </a:r>
            <a:r>
              <a:rPr lang="cy-GB" b="1" dirty="0"/>
              <a:t>os y peth cyntaf a wnewch chi yn y bore yw bwyta broga byw, gallwch chi fynd trwy weddill y dydd gan wybod bod y gwaethaf y tu ôl i chi</a:t>
            </a:r>
            <a:r>
              <a:rPr lang="cy-GB" dirty="0"/>
              <a:t>. Eich broga chi yw eich tasg waethaf, a dylech ei wneud y peth cyntaf yn y bore</a:t>
            </a:r>
            <a:r>
              <a:rPr lang="en-US" dirty="0"/>
              <a:t>.</a:t>
            </a:r>
            <a:endParaRPr lang="en-US" b="0" i="0" dirty="0">
              <a:effectLst/>
            </a:endParaRPr>
          </a:p>
          <a:p>
            <a:r>
              <a:rPr lang="en-US" dirty="0"/>
              <a:t>(</a:t>
            </a:r>
            <a:r>
              <a:rPr lang="en-US" dirty="0" err="1"/>
              <a:t>Garrat</a:t>
            </a:r>
            <a:r>
              <a:rPr lang="en-US" dirty="0"/>
              <a:t>, 2020)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3440" y="1700808"/>
            <a:ext cx="3703320" cy="4168287"/>
          </a:xfrm>
        </p:spPr>
        <p:txBody>
          <a:bodyPr/>
          <a:lstStyle/>
          <a:p>
            <a:r>
              <a:rPr lang="en-US" b="0" i="0" dirty="0">
                <a:effectLst/>
              </a:rPr>
              <a:t>Mark Twain famously said that </a:t>
            </a:r>
            <a:r>
              <a:rPr lang="en-US" b="1" i="0" dirty="0">
                <a:effectLst/>
              </a:rPr>
              <a:t>if the first thing you do in the morning is eat a live frog, you can go through the rest of the day knowing the worst is behind you</a:t>
            </a:r>
            <a:r>
              <a:rPr lang="en-US" b="0" i="0" dirty="0">
                <a:effectLst/>
              </a:rPr>
              <a:t>. Your frog is your worst task, and you should do it first thing in the morning.</a:t>
            </a:r>
          </a:p>
          <a:p>
            <a:r>
              <a:rPr lang="en-US" dirty="0"/>
              <a:t>(</a:t>
            </a:r>
            <a:r>
              <a:rPr lang="en-US" dirty="0" err="1"/>
              <a:t>Garrat</a:t>
            </a:r>
            <a:r>
              <a:rPr lang="en-US" dirty="0"/>
              <a:t>, 2020)</a:t>
            </a:r>
          </a:p>
          <a:p>
            <a:endParaRPr lang="en-US" dirty="0"/>
          </a:p>
        </p:txBody>
      </p:sp>
      <p:pic>
        <p:nvPicPr>
          <p:cNvPr id="1026" name="Picture 2" descr="Image result for frog">
            <a:extLst>
              <a:ext uri="{FF2B5EF4-FFF2-40B4-BE49-F238E27FC236}">
                <a16:creationId xmlns:a16="http://schemas.microsoft.com/office/drawing/2014/main" id="{05278D75-0CF9-E12A-11DF-3E8997F84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86173" y="4581128"/>
            <a:ext cx="3108839" cy="209926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789001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3600" b="1" dirty="0"/>
              <a:t>Ymdrin â phethau sy’n tynnu sylw wrth astudio</a:t>
            </a:r>
            <a:r>
              <a:rPr lang="en-GB" sz="3600" b="1" dirty="0"/>
              <a:t>
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46C48A9-A6E1-3ACA-6C5F-BD40F96294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6271145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7557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Dealing with Distractions whilst studying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46C48A9-A6E1-3ACA-6C5F-BD40F96294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31090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cy-GB" sz="3600" b="1" dirty="0"/>
              <a:t>Beth sy'n tynnu sylw?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5781809"/>
              </p:ext>
            </p:extLst>
          </p:nvPr>
        </p:nvGraphicFramePr>
        <p:xfrm>
          <a:off x="822958" y="1845734"/>
          <a:ext cx="7133418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851920" y="59774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(Technische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38209032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dirty="0"/>
              <a:t>What are Distractions?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22958" y="1845734"/>
          <a:ext cx="7133418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851920" y="59774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(Technische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12356639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9872" y="243452"/>
            <a:ext cx="5400600" cy="1450757"/>
          </a:xfrm>
        </p:spPr>
        <p:txBody>
          <a:bodyPr>
            <a:normAutofit/>
          </a:bodyPr>
          <a:lstStyle/>
          <a:p>
            <a:r>
              <a:rPr lang="cy-GB" sz="3200" b="1" dirty="0"/>
              <a:t>Ffactorau mewnol sy’n tynnu sylw:</a:t>
            </a:r>
            <a:br>
              <a:rPr lang="cy-GB" sz="3200" b="1" dirty="0"/>
            </a:br>
            <a:r>
              <a:rPr lang="cy-GB" sz="3200" b="1" dirty="0"/>
              <a:t>Gofalu am anghenion personol</a:t>
            </a:r>
          </a:p>
        </p:txBody>
      </p:sp>
      <p:sp>
        <p:nvSpPr>
          <p:cNvPr id="24" name="Content Placeholder 2"/>
          <p:cNvSpPr>
            <a:spLocks noGrp="1"/>
          </p:cNvSpPr>
          <p:nvPr>
            <p:ph idx="1"/>
          </p:nvPr>
        </p:nvSpPr>
        <p:spPr>
          <a:xfrm>
            <a:off x="3642970" y="1862028"/>
            <a:ext cx="4954403" cy="475252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sz="1400" b="1" dirty="0"/>
              <a:t>Newyn a syched                          
</a:t>
            </a:r>
            <a:r>
              <a:rPr lang="cy-GB" sz="1400" dirty="0"/>
              <a:t>Cofiwch fwyta a hydradu! </a:t>
            </a:r>
          </a:p>
          <a:p>
            <a:pPr marL="0" indent="0">
              <a:buNone/>
            </a:pPr>
            <a:r>
              <a:rPr lang="cy-GB" sz="1400" dirty="0"/>
              <a:t>Mae prydau bach/byrbrydau yn eich cadw chi mewn cyflwr da.</a:t>
            </a:r>
          </a:p>
          <a:p>
            <a:pPr marL="0" indent="0">
              <a:buNone/>
            </a:pPr>
            <a:r>
              <a:rPr lang="cy-GB" sz="1400" dirty="0"/>
              <a:t>Os ydych chi’n parhau’n hydradol rydych chi'n fwy tebygol o barhau i ganolbwyntio ac rydych chi'n fwy tueddol o berfformio ar lefel uwch!</a:t>
            </a:r>
          </a:p>
          <a:p>
            <a:pPr marL="0" indent="0">
              <a:buNone/>
            </a:pPr>
            <a:r>
              <a:rPr lang="cy-GB" sz="1400" b="1" dirty="0"/>
              <a:t>Blinder</a:t>
            </a:r>
            <a:r>
              <a:rPr lang="cy-GB" sz="1400" dirty="0"/>
              <a:t>                        </a:t>
            </a:r>
          </a:p>
          <a:p>
            <a:pPr marL="0" indent="0">
              <a:buNone/>
            </a:pPr>
            <a:r>
              <a:rPr lang="cy-GB" sz="1400" dirty="0"/>
              <a:t>Os ydych chi wedi blino bydd hi’n anoddach i chi ganolbwyntio, byddwch chi'n gweithio'n arafach ac yn gwneud mwy o gamgymeriadau.</a:t>
            </a:r>
          </a:p>
          <a:p>
            <a:pPr marL="0" indent="0">
              <a:buNone/>
            </a:pPr>
            <a:r>
              <a:rPr lang="cy-GB" sz="1400" dirty="0"/>
              <a:t>Seibiannau rheolaidd! Yn ystod eich seibiannau dylech roi amrywiaeth i'r corff a'r meddwl o’r gwaith: er enghraifft, gweithgaredd corfforol y tu allan
</a:t>
            </a:r>
            <a:r>
              <a:rPr lang="cy-GB" sz="1400" b="1" dirty="0"/>
              <a:t>Gweithgaredd
</a:t>
            </a:r>
            <a:r>
              <a:rPr lang="cy-GB" sz="1400" dirty="0"/>
              <a:t>Symudwch ychydig y tu allan yn ystod eich seibiannau. Ewch i gael awyr iach! Ysgogwch eich synhwyrau a'ch corff!
Mae angen llawer o ocsigen ar ein hymennydd</a:t>
            </a:r>
          </a:p>
          <a:p>
            <a:pPr marL="0" indent="0">
              <a:buNone/>
            </a:pPr>
            <a:r>
              <a:rPr lang="en-GB" sz="700" dirty="0"/>
              <a:t>                                                               </a:t>
            </a:r>
            <a:r>
              <a:rPr lang="en-GB" sz="900" dirty="0"/>
              <a:t>(Technische </a:t>
            </a:r>
            <a:r>
              <a:rPr lang="en-GB" sz="900" dirty="0" err="1"/>
              <a:t>Universitaet</a:t>
            </a:r>
            <a:r>
              <a:rPr lang="en-GB" sz="900" dirty="0"/>
              <a:t>, Darmstadt, 2012)</a:t>
            </a:r>
          </a:p>
        </p:txBody>
      </p:sp>
      <p:pic>
        <p:nvPicPr>
          <p:cNvPr id="22" name="Picture 4" descr="Sushi and tempura">
            <a:extLst>
              <a:ext uri="{FF2B5EF4-FFF2-40B4-BE49-F238E27FC236}">
                <a16:creationId xmlns:a16="http://schemas.microsoft.com/office/drawing/2014/main" id="{AD7B8BF9-28DF-2A5F-90EE-824F470A70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609" r="43475" b="1"/>
          <a:stretch/>
        </p:blipFill>
        <p:spPr>
          <a:xfrm>
            <a:off x="20" y="-12128"/>
            <a:ext cx="3419852" cy="687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5027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9872" y="243452"/>
            <a:ext cx="5400600" cy="1450757"/>
          </a:xfrm>
        </p:spPr>
        <p:txBody>
          <a:bodyPr>
            <a:normAutofit/>
          </a:bodyPr>
          <a:lstStyle/>
          <a:p>
            <a:r>
              <a:rPr lang="en-GB" sz="3200" b="1" dirty="0"/>
              <a:t>Internal Distractions:</a:t>
            </a:r>
            <a:br>
              <a:rPr lang="en-GB" sz="3200" b="1" dirty="0"/>
            </a:br>
            <a:r>
              <a:rPr lang="en-GB" sz="3200" b="1" dirty="0"/>
              <a:t>Pay attention to personal needs</a:t>
            </a:r>
          </a:p>
        </p:txBody>
      </p:sp>
      <p:sp>
        <p:nvSpPr>
          <p:cNvPr id="24" name="Content Placeholder 2"/>
          <p:cNvSpPr>
            <a:spLocks noGrp="1"/>
          </p:cNvSpPr>
          <p:nvPr>
            <p:ph idx="1"/>
          </p:nvPr>
        </p:nvSpPr>
        <p:spPr>
          <a:xfrm>
            <a:off x="3707904" y="1844825"/>
            <a:ext cx="4954403" cy="475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Hunger &amp; Thirst                          </a:t>
            </a:r>
          </a:p>
          <a:p>
            <a:pPr marL="0" indent="0">
              <a:buNone/>
            </a:pPr>
            <a:r>
              <a:rPr lang="en-GB" sz="1400" dirty="0"/>
              <a:t>Pay attention to eating and hydration! </a:t>
            </a:r>
          </a:p>
          <a:p>
            <a:pPr marL="0" indent="0">
              <a:buNone/>
            </a:pPr>
            <a:r>
              <a:rPr lang="en-GB" sz="1400" dirty="0"/>
              <a:t>Small meals/snacks keep you in good shape.</a:t>
            </a:r>
          </a:p>
          <a:p>
            <a:pPr marL="0" indent="0">
              <a:buNone/>
            </a:pPr>
            <a:r>
              <a:rPr lang="en-GB" sz="1400" dirty="0"/>
              <a:t>If you stay hydrated you are more likely to stay focused and you are more inclined to perform at a higher level!</a:t>
            </a:r>
          </a:p>
          <a:p>
            <a:pPr marL="0" indent="0">
              <a:buNone/>
            </a:pPr>
            <a:r>
              <a:rPr lang="en-GB" sz="1400" b="1" dirty="0"/>
              <a:t>Tiredness</a:t>
            </a:r>
            <a:r>
              <a:rPr lang="en-GB" sz="1400" dirty="0"/>
              <a:t>                        </a:t>
            </a:r>
          </a:p>
          <a:p>
            <a:pPr marL="0" indent="0">
              <a:buNone/>
            </a:pPr>
            <a:r>
              <a:rPr lang="en-GB" sz="1400" dirty="0"/>
              <a:t>If you are tired you have a harder time focusing, you will work slower and make more mistakes.</a:t>
            </a:r>
          </a:p>
          <a:p>
            <a:pPr marL="0" indent="0">
              <a:buNone/>
            </a:pPr>
            <a:r>
              <a:rPr lang="en-GB" sz="1400" dirty="0"/>
              <a:t>Regular Breaks! During breaks you should give body and mind a variety to work: for example, physical activity outside</a:t>
            </a:r>
          </a:p>
          <a:p>
            <a:pPr marL="0" indent="0">
              <a:buNone/>
            </a:pPr>
            <a:r>
              <a:rPr lang="en-GB" sz="1400" b="1" dirty="0"/>
              <a:t>Activity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Go and move a little bit outside during your breaks. Get some fresh air! Stimulate your senses and your body!</a:t>
            </a:r>
          </a:p>
          <a:p>
            <a:pPr marL="0" indent="0">
              <a:buNone/>
            </a:pPr>
            <a:r>
              <a:rPr lang="en-GB" sz="1400" dirty="0"/>
              <a:t>Our brain needs plenty of oxygen</a:t>
            </a:r>
          </a:p>
          <a:p>
            <a:pPr marL="0" indent="0">
              <a:buNone/>
            </a:pPr>
            <a:r>
              <a:rPr lang="en-GB" sz="700" dirty="0"/>
              <a:t>                                                               </a:t>
            </a:r>
            <a:r>
              <a:rPr lang="en-GB" sz="900" dirty="0"/>
              <a:t>(Technische </a:t>
            </a:r>
            <a:r>
              <a:rPr lang="en-GB" sz="900" dirty="0" err="1"/>
              <a:t>Universitaet</a:t>
            </a:r>
            <a:r>
              <a:rPr lang="en-GB" sz="900" dirty="0"/>
              <a:t>, Darmstadt, 2012)</a:t>
            </a:r>
          </a:p>
        </p:txBody>
      </p:sp>
      <p:pic>
        <p:nvPicPr>
          <p:cNvPr id="22" name="Picture 4" descr="Sushi and tempura">
            <a:extLst>
              <a:ext uri="{FF2B5EF4-FFF2-40B4-BE49-F238E27FC236}">
                <a16:creationId xmlns:a16="http://schemas.microsoft.com/office/drawing/2014/main" id="{AD7B8BF9-28DF-2A5F-90EE-824F470A70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609" r="43475" b="1"/>
          <a:stretch/>
        </p:blipFill>
        <p:spPr>
          <a:xfrm>
            <a:off x="20" y="-12128"/>
            <a:ext cx="3419852" cy="687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0217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0B32926-9414-C0DB-68CC-AEF30F9223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724" r="18724"/>
          <a:stretch/>
        </p:blipFill>
        <p:spPr>
          <a:xfrm>
            <a:off x="20" y="10"/>
            <a:ext cx="343420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F6F0BC-77A8-0B19-15CF-C0E8FB52D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154" y="516835"/>
            <a:ext cx="4754880" cy="1666501"/>
          </a:xfrm>
        </p:spPr>
        <p:txBody>
          <a:bodyPr>
            <a:normAutofit fontScale="90000"/>
          </a:bodyPr>
          <a:lstStyle/>
          <a:p>
            <a:r>
              <a:rPr lang="cy-GB" sz="3600" dirty="0">
                <a:solidFill>
                  <a:schemeClr val="tx1"/>
                </a:solidFill>
              </a:rPr>
              <a:t>Undonedd</a:t>
            </a:r>
            <a:r>
              <a:rPr lang="en-GB" sz="6000" dirty="0">
                <a:solidFill>
                  <a:schemeClr val="tx1"/>
                </a:solidFill>
              </a:rPr>
              <a:t> </a:t>
            </a:r>
            <a:br>
              <a:rPr lang="en-GB" sz="6000" dirty="0">
                <a:solidFill>
                  <a:schemeClr val="tx1"/>
                </a:solidFill>
              </a:rPr>
            </a:br>
            <a:r>
              <a:rPr lang="nn-NO" sz="1800" dirty="0">
                <a:solidFill>
                  <a:schemeClr val="tx1"/>
                </a:solidFill>
              </a:rPr>
              <a:t>Ymarfer byr i ysgogi'r synhwyrau</a:t>
            </a:r>
            <a:r>
              <a:rPr lang="nn-NO" sz="3600" dirty="0">
                <a:solidFill>
                  <a:schemeClr val="tx1"/>
                </a:solidFill>
              </a:rPr>
              <a:t> </a:t>
            </a:r>
            <a:br>
              <a:rPr lang="nn-NO" sz="3600" dirty="0">
                <a:solidFill>
                  <a:schemeClr val="tx1"/>
                </a:solidFill>
              </a:rPr>
            </a:br>
            <a:r>
              <a:rPr lang="en-GB" sz="3500" dirty="0">
                <a:solidFill>
                  <a:schemeClr val="tx1"/>
                </a:solidFill>
              </a:rPr>
              <a:t>Monotony </a:t>
            </a:r>
            <a:br>
              <a:rPr lang="en-GB" sz="35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</a:rPr>
              <a:t>A short exercise to stimulate the senses</a:t>
            </a:r>
            <a:br>
              <a:rPr lang="en-GB" sz="3600" dirty="0">
                <a:solidFill>
                  <a:srgbClr val="FFFFFF"/>
                </a:solidFill>
              </a:rPr>
            </a:br>
            <a:endParaRPr lang="en-US" sz="35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412D7-004D-91E7-C48D-191A40A1A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154" y="2236304"/>
            <a:ext cx="4754880" cy="3652667"/>
          </a:xfrm>
        </p:spPr>
        <p:txBody>
          <a:bodyPr>
            <a:normAutofit/>
          </a:bodyPr>
          <a:lstStyle/>
          <a:p>
            <a:endParaRPr lang="en-US" sz="16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68E07F-3AC8-5783-ACFC-DAE4761B78BC}"/>
              </a:ext>
            </a:extLst>
          </p:cNvPr>
          <p:cNvSpPr txBox="1"/>
          <p:nvPr/>
        </p:nvSpPr>
        <p:spPr>
          <a:xfrm>
            <a:off x="20" y="6858000"/>
            <a:ext cx="343420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newgrounds.com/art/view/allkindsofyes/sensory-overload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/3.0/"/>
              </a:rPr>
              <a:t>CC BY-NC</a:t>
            </a:r>
            <a:endParaRPr lang="en-US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2E8B9A-D7D3-201C-D460-8B4A8F4EC66A}"/>
              </a:ext>
            </a:extLst>
          </p:cNvPr>
          <p:cNvSpPr txBox="1"/>
          <p:nvPr/>
        </p:nvSpPr>
        <p:spPr>
          <a:xfrm>
            <a:off x="6084168" y="3212976"/>
            <a:ext cx="13681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Smell</a:t>
            </a:r>
          </a:p>
          <a:p>
            <a:r>
              <a:rPr lang="en-GB" sz="1800" dirty="0"/>
              <a:t>Movement</a:t>
            </a:r>
          </a:p>
          <a:p>
            <a:r>
              <a:rPr lang="en-GB" sz="1800" dirty="0"/>
              <a:t>Vision</a:t>
            </a:r>
          </a:p>
          <a:p>
            <a:r>
              <a:rPr lang="en-GB" sz="1800" dirty="0"/>
              <a:t>Sound</a:t>
            </a:r>
          </a:p>
          <a:p>
            <a:r>
              <a:rPr lang="en-GB" sz="1800" dirty="0"/>
              <a:t>Breathing </a:t>
            </a:r>
            <a:endParaRPr lang="en-US" sz="180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58E0F2-8436-10B5-679A-CAB6DC69C4C8}"/>
              </a:ext>
            </a:extLst>
          </p:cNvPr>
          <p:cNvSpPr txBox="1"/>
          <p:nvPr/>
        </p:nvSpPr>
        <p:spPr>
          <a:xfrm>
            <a:off x="4355976" y="3212976"/>
            <a:ext cx="9361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Arogli
Symud
Gweld
Sŵn
Anadlu</a:t>
            </a:r>
            <a:endParaRPr lang="cy-GB" sz="1800" kern="12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88289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Ffactorau allanol sy’n tynnu sylw</a:t>
            </a:r>
            <a:br>
              <a:rPr lang="cy-GB" dirty="0"/>
            </a:br>
            <a:r>
              <a:rPr lang="cy-GB" dirty="0"/>
              <a:t>Byddwch yn ymwybodol o'ch amgylchedd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D3C7EE-FB23-1644-64E5-F0DE802B1C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56931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11363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External Distractions</a:t>
            </a:r>
            <a:br>
              <a:rPr lang="en-GB" dirty="0"/>
            </a:br>
            <a:r>
              <a:rPr lang="en-GB" dirty="0"/>
              <a:t>Be aware of your environment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D3C7EE-FB23-1644-64E5-F0DE802B1C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07814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"/>
            <a:ext cx="8784976" cy="1124744"/>
          </a:xfrm>
        </p:spPr>
        <p:txBody>
          <a:bodyPr>
            <a:normAutofit/>
          </a:bodyPr>
          <a:lstStyle/>
          <a:p>
            <a:r>
              <a:rPr lang="cy-GB" sz="3600" dirty="0"/>
              <a:t>Sut i gael canlyniadau da o'ch mewnbwn amser </a:t>
            </a:r>
            <a:br>
              <a:rPr lang="en-GB" sz="3600" dirty="0"/>
            </a:br>
            <a:r>
              <a:rPr lang="en-GB" sz="3600" dirty="0"/>
              <a:t>How to get good results from your time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Activity: 10 </a:t>
            </a:r>
            <a:r>
              <a:rPr lang="en-GB" dirty="0" err="1"/>
              <a:t>mins</a:t>
            </a:r>
            <a:r>
              <a:rPr lang="en-GB" dirty="0"/>
              <a:t>. Watch the video and note the ‘8 Tips to becoming a better learner’.</a:t>
            </a:r>
          </a:p>
          <a:p>
            <a:r>
              <a:rPr lang="en-GB" dirty="0"/>
              <a:t>Write them on the whiteboard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8AB7A1-1BB5-8AC2-F6D5-D1A01DBCEF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Gweithgaredd: 10 munud Gwyliwch y fideo a nodi’r '8 Awgrym ar gyfer dod yn well dysgwr’.</a:t>
            </a:r>
          </a:p>
          <a:p>
            <a:r>
              <a:rPr lang="cy-GB" dirty="0"/>
              <a:t>Ysgrifennwch nhw ar y bwrdd gwyn</a:t>
            </a:r>
            <a:r>
              <a:rPr lang="en-GB" dirty="0"/>
              <a:t>
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724128" y="515719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AdMyPage</a:t>
            </a:r>
            <a:r>
              <a:rPr lang="en-GB" dirty="0"/>
              <a:t>, 2019</a:t>
            </a:r>
          </a:p>
        </p:txBody>
      </p:sp>
      <p:pic>
        <p:nvPicPr>
          <p:cNvPr id="6" name="Online Media 5" title="LEARNING - Become a Better Learner - 8 Tips for Personal and Professional Growth 🙂">
            <a:hlinkClick r:id="" action="ppaction://media"/>
            <a:extLst>
              <a:ext uri="{FF2B5EF4-FFF2-40B4-BE49-F238E27FC236}">
                <a16:creationId xmlns:a16="http://schemas.microsoft.com/office/drawing/2014/main" id="{50396A5B-D82E-4649-F2FB-30590A40307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5616" y="3645024"/>
            <a:ext cx="3695986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25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Quiz – Choose three answers                 </a:t>
            </a:r>
            <a:r>
              <a:rPr lang="cy-GB" sz="3600" b="1" dirty="0"/>
              <a:t>Cwis – Dewiswch dri ateb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Becoming a better learner involves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Being curious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Keeping at it even when you are tired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Reading Widely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Time and Effort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9FC824-7BA7-F611-F428-321E290E18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dod yn well dysgwr yn golygu
1. Bod yn chwilfrydig
2. Dal ati hyd yn oed pan fyddwch chi wedi blino
3. Darllen yn eang
4. Amser ac ymdrech
</a:t>
            </a:r>
          </a:p>
        </p:txBody>
      </p:sp>
    </p:spTree>
    <p:extLst>
      <p:ext uri="{BB962C8B-B14F-4D97-AF65-F5344CB8AC3E}">
        <p14:creationId xmlns:p14="http://schemas.microsoft.com/office/powerpoint/2010/main" val="3037162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1054164"/>
          </a:xfrm>
        </p:spPr>
        <p:txBody>
          <a:bodyPr>
            <a:normAutofit/>
          </a:bodyPr>
          <a:lstStyle/>
          <a:p>
            <a:r>
              <a:rPr lang="en-GB" sz="3600" b="1" dirty="0"/>
              <a:t>8 Tips to becoming a better learner           </a:t>
            </a:r>
            <a:r>
              <a:rPr lang="cy-GB" sz="3600" b="1" dirty="0"/>
              <a:t>8 Awgrym ar gyfer dod yn well dysgwr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700808"/>
            <a:ext cx="4418776" cy="416828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Read as much as you can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Have an open mind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Teach what you have learned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Take a break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Motivate yourself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Surround yourself with other learners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Stop multi-tasking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Write notes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CCA6EF-7D36-D8D8-0E9F-FB2A1ED04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3440" y="1700808"/>
            <a:ext cx="3703320" cy="377587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dirty="0"/>
              <a:t>Darllenwch gymaint ag y gallwch chi
Bod yn agored eich meddwl</a:t>
            </a:r>
            <a:endParaRPr lang="cy-GB" sz="2000" dirty="0"/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Addysgu’r hyn rydych chi wedi'i ddysgu
Cymryd seibiant</a:t>
            </a:r>
            <a:endParaRPr lang="cy-GB" sz="2000" dirty="0"/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Eich ysgogi eich hun
Eich amgylchynu eich hun gyda dysgwyr eraill</a:t>
            </a:r>
            <a:endParaRPr lang="cy-GB" sz="2000" dirty="0"/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Peidio ag </a:t>
            </a:r>
            <a:r>
              <a:rPr lang="cy-GB" dirty="0" err="1"/>
              <a:t>amldasgio</a:t>
            </a:r>
            <a:r>
              <a:rPr lang="cy-GB" dirty="0"/>
              <a:t>
Ysgrifennu nodiadau</a:t>
            </a:r>
            <a:endParaRPr lang="cy-GB" sz="2000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572000" y="555281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AdMyPagame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0198424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910148"/>
          </a:xfrm>
        </p:spPr>
        <p:txBody>
          <a:bodyPr/>
          <a:lstStyle/>
          <a:p>
            <a:r>
              <a:rPr lang="cy-GB" dirty="0"/>
              <a:t>Cyfeiriadau</a:t>
            </a:r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71989"/>
            <a:ext cx="8784976" cy="4968552"/>
          </a:xfrm>
        </p:spPr>
        <p:txBody>
          <a:bodyPr vert="horz" lIns="0" tIns="45720" rIns="0" bIns="45720" rtlCol="0">
            <a:normAutofit fontScale="40000" lnSpcReduction="20000"/>
          </a:bodyPr>
          <a:lstStyle/>
          <a:p>
            <a:pPr marL="0" indent="0">
              <a:buNone/>
            </a:pPr>
            <a:r>
              <a:rPr lang="en-US" sz="4800" dirty="0" err="1"/>
              <a:t>Admypagame</a:t>
            </a:r>
            <a:r>
              <a:rPr lang="en-US" sz="4800" dirty="0"/>
              <a:t> (2019). </a:t>
            </a:r>
            <a:r>
              <a:rPr lang="en-US" sz="4800" dirty="0">
                <a:hlinkClick r:id="rId3"/>
              </a:rPr>
              <a:t>LEARNING - Become a Better Learner - 8 Tips for Personal and Professional Growth 🙂 - YouTube</a:t>
            </a:r>
            <a:endParaRPr lang="en-US" sz="4800" dirty="0"/>
          </a:p>
          <a:p>
            <a:pPr marL="0" indent="0">
              <a:buNone/>
            </a:pPr>
            <a:r>
              <a:rPr lang="en-US" sz="4800" dirty="0"/>
              <a:t>Clear, J. (2018). Atomic Habits: An Easy &amp; Proven Way to Build Good Habits &amp; Break Bad Ones. Avery. https://www.youtube.com/watch?v=Id9paB5zbmc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Cottrell, S. (2013). </a:t>
            </a:r>
            <a:r>
              <a:rPr lang="en-GB" altLang="cy-GB" sz="4800" dirty="0"/>
              <a:t>The Study Skills Handbook. (4th </a:t>
            </a:r>
            <a:r>
              <a:rPr lang="en-GB" altLang="cy-GB" sz="4800" dirty="0" err="1"/>
              <a:t>ed</a:t>
            </a:r>
            <a:r>
              <a:rPr lang="en-GB" altLang="cy-GB" sz="4800" dirty="0"/>
              <a:t>). Hampshire: Palgrave Macmillan</a:t>
            </a:r>
          </a:p>
          <a:p>
            <a:pPr marL="0" indent="0">
              <a:buNone/>
            </a:pPr>
            <a:r>
              <a:rPr lang="en-GB" altLang="cy-GB" sz="4800" dirty="0" err="1"/>
              <a:t>CrowJack</a:t>
            </a:r>
            <a:r>
              <a:rPr lang="en-GB" altLang="cy-GB" sz="4800" dirty="0"/>
              <a:t> (2022).</a:t>
            </a:r>
            <a:r>
              <a:rPr lang="en-US" sz="4800" dirty="0"/>
              <a:t> A Pragmatic Elucidation of SMART Goals with Relevant Examples  </a:t>
            </a:r>
            <a:r>
              <a:rPr lang="en-GB" altLang="cy-GB" sz="4800" dirty="0">
                <a:hlinkClick r:id="rId4"/>
              </a:rPr>
              <a:t>https://crowjack.com/blog/strategy/smart-goal</a:t>
            </a:r>
            <a:endParaRPr lang="en-GB" altLang="cy-GB" sz="4800" dirty="0"/>
          </a:p>
          <a:p>
            <a:pPr marL="0" indent="0">
              <a:buNone/>
            </a:pPr>
            <a:r>
              <a:rPr lang="en-US" sz="4800" dirty="0"/>
              <a:t>Dweck, C. S. (2006). Mindset: The New Psychology of Success. New York:  Random House.</a:t>
            </a:r>
          </a:p>
          <a:p>
            <a:pPr marL="0" indent="0">
              <a:buNone/>
            </a:pPr>
            <a:r>
              <a:rPr lang="en-US" sz="4800" dirty="0"/>
              <a:t>Dweck, C. S. (2012). Mindset: How you can fulfill your potential. New York: Random House</a:t>
            </a:r>
          </a:p>
          <a:p>
            <a:pPr marL="0" indent="0">
              <a:buNone/>
            </a:pPr>
            <a:r>
              <a:rPr lang="en-US" altLang="cy-GB" sz="4800" dirty="0" err="1"/>
              <a:t>Garrat</a:t>
            </a:r>
            <a:r>
              <a:rPr lang="en-US" altLang="cy-GB" sz="4800" dirty="0"/>
              <a:t>, S. (2020). </a:t>
            </a:r>
            <a:r>
              <a:rPr lang="en-US" sz="4800" dirty="0"/>
              <a:t>Eat the frog: why it’s good to do the difficult thing first. The </a:t>
            </a:r>
            <a:r>
              <a:rPr lang="en-US" sz="4800" dirty="0" err="1"/>
              <a:t>creativelife</a:t>
            </a:r>
            <a:r>
              <a:rPr lang="en-US" sz="4800" dirty="0"/>
              <a:t>. </a:t>
            </a:r>
            <a:r>
              <a:rPr lang="en-US" sz="4400" dirty="0">
                <a:hlinkClick r:id="rId5"/>
              </a:rPr>
              <a:t>Eat the frog: why it's good to do the difficult thing first - The Creative Life</a:t>
            </a:r>
            <a:endParaRPr lang="en-GB" altLang="cy-GB" sz="4800" dirty="0"/>
          </a:p>
          <a:p>
            <a:pPr marL="0" indent="0">
              <a:buNone/>
            </a:pPr>
            <a:r>
              <a:rPr lang="en-GB" sz="4800" dirty="0"/>
              <a:t>Miller, H (2022). </a:t>
            </a:r>
            <a:r>
              <a:rPr lang="en-US" sz="4800" dirty="0"/>
              <a:t>Self-Limiting Beliefs: A Guide for Overcoming Limitations </a:t>
            </a:r>
            <a:r>
              <a:rPr lang="en-US" sz="4800" dirty="0">
                <a:hlinkClick r:id="rId6"/>
              </a:rPr>
              <a:t>https://leaders.com/articles/personal-growth/limiting-beliefs/#:~:text=Essentially%2C%20this%20boils%20down%20to,they%20can%20positively%20affect%20others</a:t>
            </a:r>
            <a:r>
              <a:rPr lang="en-US" sz="4800" dirty="0"/>
              <a:t>.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7692182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910148"/>
          </a:xfrm>
        </p:spPr>
        <p:txBody>
          <a:bodyPr/>
          <a:lstStyle/>
          <a:p>
            <a:r>
              <a:rPr lang="cy-GB" dirty="0"/>
              <a:t>Cyfeiriadau</a:t>
            </a:r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71989"/>
            <a:ext cx="8784976" cy="4968552"/>
          </a:xfrm>
        </p:spPr>
        <p:txBody>
          <a:bodyPr vert="horz" lIns="0" tIns="45720" rIns="0" bIns="45720" rtlCol="0">
            <a:normAutofit fontScale="40000" lnSpcReduction="20000"/>
          </a:bodyPr>
          <a:lstStyle/>
          <a:p>
            <a:pPr marL="0" indent="0">
              <a:buNone/>
            </a:pPr>
            <a:r>
              <a:rPr lang="en-US" sz="4800" dirty="0">
                <a:hlinkClick r:id="rId3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Insights</a:t>
            </a:r>
            <a:r>
              <a:rPr lang="en-US" sz="4800" dirty="0"/>
              <a:t>, n.d. What Does a Growth Mindset Have to Do with Learning?  </a:t>
            </a:r>
            <a:r>
              <a:rPr lang="en-US" sz="4800" dirty="0" err="1"/>
              <a:t>Wordpress</a:t>
            </a:r>
            <a:r>
              <a:rPr lang="en-US" sz="4800" dirty="0"/>
              <a:t> https://onlinelearninginsights.wordpress.com/2016/04/14/what-does-a-growth-mindset-have-to-do-with-learning/</a:t>
            </a:r>
          </a:p>
          <a:p>
            <a:pPr marL="0" indent="0">
              <a:buNone/>
            </a:pPr>
            <a:r>
              <a:rPr lang="en-US" sz="4800" dirty="0"/>
              <a:t>Robbins, T. (2023) What are limiting beliefs? © 2023 Robbins Research International, Inc. https://www.tonyrobbins.com/limiting-beliefs-guide/</a:t>
            </a:r>
          </a:p>
          <a:p>
            <a:pPr marL="0" indent="0">
              <a:buNone/>
            </a:pPr>
            <a:r>
              <a:rPr lang="en-US" sz="4800" dirty="0"/>
              <a:t>Robbins, T. (2015) 16 LIMITING BELIEFS THAT ARE PREVENTING YOU FROM THRIVING. © 2015 Robbins Research International, Inc.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Technische </a:t>
            </a:r>
            <a:r>
              <a:rPr lang="en-GB" sz="4800" dirty="0" err="1"/>
              <a:t>Universitaet</a:t>
            </a:r>
            <a:r>
              <a:rPr lang="en-GB" sz="4800" dirty="0"/>
              <a:t> Darmstadt (2012). Dealing with Distractions at your Workplace. </a:t>
            </a:r>
            <a:r>
              <a:rPr lang="en-GB" sz="4800" dirty="0">
                <a:hlinkClick r:id="rId4"/>
              </a:rPr>
              <a:t>https://www.slideshare.net/frikadellenbaum1/dealing-with-distractions-13540433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The Foundations Team (2021). </a:t>
            </a:r>
            <a:r>
              <a:rPr lang="en-US" sz="4800" dirty="0"/>
              <a:t>Common Self Limiting Beliefs and Behaviors. Foundations Ashville </a:t>
            </a:r>
            <a:r>
              <a:rPr lang="en-US" sz="4800" dirty="0">
                <a:hlinkClick r:id="rId5"/>
              </a:rPr>
              <a:t>https://foundationsasheville.com/blog/self-limiting-beliefs-and-behaviors/#:~:text=Self%2Dlimiting%20beliefs%20are%20the,back%20from%20achieving%20our%20goals</a:t>
            </a:r>
            <a:r>
              <a:rPr lang="en-US" sz="4800" dirty="0"/>
              <a:t>.</a:t>
            </a:r>
          </a:p>
          <a:p>
            <a:pPr marL="0" indent="0">
              <a:buNone/>
            </a:pPr>
            <a:r>
              <a:rPr lang="en-US" sz="4800" dirty="0"/>
              <a:t>Urban, T (2016). Inside the Mind of a Master Procrastinator. YouTube </a:t>
            </a:r>
            <a:r>
              <a:rPr lang="en-US" sz="4800" dirty="0">
                <a:hlinkClick r:id="rId6"/>
              </a:rPr>
              <a:t>https://www.youtube.com/watch?v=arj7oStGLkU</a:t>
            </a:r>
            <a:endParaRPr lang="en-US" sz="4800" dirty="0"/>
          </a:p>
          <a:p>
            <a:pPr marL="0" indent="0">
              <a:buNone/>
            </a:pPr>
            <a:r>
              <a:rPr lang="en-US" sz="4800" dirty="0"/>
              <a:t>Yeager, D.S. et al. (2019). A national experiment reveals where a growth mindset improves achievement. Nature 573, 364–369 (2019). https://doi.org/10.1038/s41586-019-1466-y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7" ma:contentTypeDescription="Create a new document." ma:contentTypeScope="" ma:versionID="156cfb29de2e8c7f72805c8959ca98e8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ebf26753af5777fbfc533a2b182c8ee7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3:SharedWithDetails" minOccurs="0"/>
                <xsd:element ref="ns3:SharingHintHash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2d6d51c-be45-489c-bfaa-c0c3d4c0c982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  <_activity xmlns="696490a5-0429-499a-a254-a60426c02ef0" xsi:nil="true"/>
  </documentManagement>
</p:properties>
</file>

<file path=customXml/itemProps1.xml><?xml version="1.0" encoding="utf-8"?>
<ds:datastoreItem xmlns:ds="http://schemas.openxmlformats.org/officeDocument/2006/customXml" ds:itemID="{F5C04F29-7254-47DD-8915-94D070A901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d2d6d51c-be45-489c-bfaa-c0c3d4c0c982"/>
    <ds:schemaRef ds:uri="http://purl.org/dc/terms/"/>
    <ds:schemaRef ds:uri="http://purl.org/dc/dcmitype/"/>
    <ds:schemaRef ds:uri="http://schemas.openxmlformats.org/package/2006/metadata/core-properties"/>
    <ds:schemaRef ds:uri="696490a5-0429-499a-a254-a60426c02ef0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8801</TotalTime>
  <Words>2943</Words>
  <Application>Microsoft Office PowerPoint</Application>
  <PresentationFormat>On-screen Show (4:3)</PresentationFormat>
  <Paragraphs>253</Paragraphs>
  <Slides>33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4" baseType="lpstr">
      <vt:lpstr>Arial</vt:lpstr>
      <vt:lpstr>Calibri</vt:lpstr>
      <vt:lpstr>Calibri Light</vt:lpstr>
      <vt:lpstr>Century Gothic</vt:lpstr>
      <vt:lpstr>Garamond</vt:lpstr>
      <vt:lpstr>Google Sans</vt:lpstr>
      <vt:lpstr>Open Sans</vt:lpstr>
      <vt:lpstr>Söhne</vt:lpstr>
      <vt:lpstr>Source Sans Pro</vt:lpstr>
      <vt:lpstr>SavonVTI</vt:lpstr>
      <vt:lpstr>Retrospect</vt:lpstr>
      <vt:lpstr>ECIE4009/C   Heike Griffiths, 2023 Heike.Griffiths@uwtsd.ac.uk</vt:lpstr>
      <vt:lpstr>Heddiw, byddwn ni’n trafod         Today we will discuss</vt:lpstr>
      <vt:lpstr>Credoau hunan-gyfyngol
</vt:lpstr>
      <vt:lpstr>Self-limiting beliefs</vt:lpstr>
      <vt:lpstr>Credoau hunan-gyfyngol…. Self-limiting beliefs….</vt:lpstr>
      <vt:lpstr>Mathau cyffredin o gredoau hunan-gyfyngol Common Types of Self-Limiting Beliefs</vt:lpstr>
      <vt:lpstr>Geiriau doeth?          Wise words?</vt:lpstr>
      <vt:lpstr>Theori Meddylfryd   Mindset Theory (Dweck, 2006)</vt:lpstr>
      <vt:lpstr>Mae gan theori meddylfryd oblygiadau sylweddol i leoliadau addysgol                                              Mindset theory has significant implications for educational settings</vt:lpstr>
      <vt:lpstr>Datblygiad Personol a Llesiant:                     Personal Development and Well-being:</vt:lpstr>
      <vt:lpstr>Rheoli Amser              Time Management</vt:lpstr>
      <vt:lpstr>Rheoli Amser Ffisegol                        Physical Time Management</vt:lpstr>
      <vt:lpstr>Templed CAMPUS     SMART template</vt:lpstr>
      <vt:lpstr>Enghraifft CAMPUS     SMART Example</vt:lpstr>
      <vt:lpstr>TASG    TASK</vt:lpstr>
      <vt:lpstr>Rheoli Amser Seicolegol
Psychological Time Management</vt:lpstr>
      <vt:lpstr>Beth yw ymdroi?</vt:lpstr>
      <vt:lpstr>What is procrastination?</vt:lpstr>
      <vt:lpstr>Llyncu’r Broga Swallowing the frog https://thecreativelife.net/eat-the-frog/ </vt:lpstr>
      <vt:lpstr>Ymdrin â phethau sy’n tynnu sylw wrth astudio
</vt:lpstr>
      <vt:lpstr>Dealing with Distractions whilst studying</vt:lpstr>
      <vt:lpstr>Beth sy'n tynnu sylw?</vt:lpstr>
      <vt:lpstr>What are Distractions?</vt:lpstr>
      <vt:lpstr>Ffactorau mewnol sy’n tynnu sylw: Gofalu am anghenion personol</vt:lpstr>
      <vt:lpstr>Internal Distractions: Pay attention to personal needs</vt:lpstr>
      <vt:lpstr>Undonedd  Ymarfer byr i ysgogi'r synhwyrau  Monotony  A short exercise to stimulate the senses </vt:lpstr>
      <vt:lpstr>Ffactorau allanol sy’n tynnu sylw Byddwch yn ymwybodol o'ch amgylchedd</vt:lpstr>
      <vt:lpstr>External Distractions Be aware of your environment</vt:lpstr>
      <vt:lpstr>Sut i gael canlyniadau da o'ch mewnbwn amser  How to get good results from your time input</vt:lpstr>
      <vt:lpstr>Quiz – Choose three answers                 Cwis – Dewiswch dri ateb</vt:lpstr>
      <vt:lpstr>8 Tips to becoming a better learner           8 Awgrym ar gyfer dod yn well dysgwr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Lloyd</cp:lastModifiedBy>
  <cp:revision>74</cp:revision>
  <dcterms:created xsi:type="dcterms:W3CDTF">2015-04-14T15:21:28Z</dcterms:created>
  <dcterms:modified xsi:type="dcterms:W3CDTF">2023-08-24T15:21:30Z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